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09"/>
  </p:normalViewPr>
  <p:slideViewPr>
    <p:cSldViewPr snapToGrid="0">
      <p:cViewPr>
        <p:scale>
          <a:sx n="87" d="100"/>
          <a:sy n="87" d="100"/>
        </p:scale>
        <p:origin x="768" y="-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134A6-CFD1-E24A-B800-71F7B8A8FB05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0655-8B13-FF44-86AA-3C14482738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78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655-8B13-FF44-86AA-3C14482738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32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655-8B13-FF44-86AA-3C14482738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46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70655-8B13-FF44-86AA-3C14482738B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11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11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80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2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6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8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6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50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588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39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18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5A5E-5E58-3641-8E81-BA386B5002CC}" type="datetimeFigureOut">
              <a:rPr kumimoji="1" lang="ja-JP" altLang="en-US" smtClean="0"/>
              <a:t>2023/2/11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D0E6-3DA2-8148-9323-A48A3984B1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60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芦名星さん死去 知人らが語った人気女優の素顔「何ごとにも前向きだった」― スポニチ Sponichi Annex 芸能" hidden="1">
            <a:extLst>
              <a:ext uri="{FF2B5EF4-FFF2-40B4-BE49-F238E27FC236}">
                <a16:creationId xmlns:a16="http://schemas.microsoft.com/office/drawing/2014/main" id="{D2E101BE-26B4-EF24-FD6E-1DF25E78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F0EFB2E8-DF92-3214-A26C-79495D72BF29}"/>
              </a:ext>
            </a:extLst>
          </p:cNvPr>
          <p:cNvSpPr/>
          <p:nvPr/>
        </p:nvSpPr>
        <p:spPr>
          <a:xfrm>
            <a:off x="3442993" y="3495273"/>
            <a:ext cx="775723" cy="308804"/>
          </a:xfrm>
          <a:custGeom>
            <a:avLst/>
            <a:gdLst>
              <a:gd name="connsiteX0" fmla="*/ 122532 w 775723"/>
              <a:gd name="connsiteY0" fmla="*/ 305202 h 308804"/>
              <a:gd name="connsiteX1" fmla="*/ 455907 w 775723"/>
              <a:gd name="connsiteY1" fmla="*/ 155977 h 308804"/>
              <a:gd name="connsiteX2" fmla="*/ 420982 w 775723"/>
              <a:gd name="connsiteY2" fmla="*/ 159152 h 308804"/>
              <a:gd name="connsiteX3" fmla="*/ 560682 w 775723"/>
              <a:gd name="connsiteY3" fmla="*/ 159152 h 308804"/>
              <a:gd name="connsiteX4" fmla="*/ 671807 w 775723"/>
              <a:gd name="connsiteY4" fmla="*/ 187727 h 308804"/>
              <a:gd name="connsiteX5" fmla="*/ 617832 w 775723"/>
              <a:gd name="connsiteY5" fmla="*/ 171852 h 308804"/>
              <a:gd name="connsiteX6" fmla="*/ 709907 w 775723"/>
              <a:gd name="connsiteY6" fmla="*/ 194077 h 308804"/>
              <a:gd name="connsiteX7" fmla="*/ 725782 w 775723"/>
              <a:gd name="connsiteY7" fmla="*/ 206777 h 308804"/>
              <a:gd name="connsiteX8" fmla="*/ 741657 w 775723"/>
              <a:gd name="connsiteY8" fmla="*/ 175027 h 308804"/>
              <a:gd name="connsiteX9" fmla="*/ 751182 w 775723"/>
              <a:gd name="connsiteY9" fmla="*/ 146452 h 308804"/>
              <a:gd name="connsiteX10" fmla="*/ 770232 w 775723"/>
              <a:gd name="connsiteY10" fmla="*/ 51202 h 308804"/>
              <a:gd name="connsiteX11" fmla="*/ 770232 w 775723"/>
              <a:gd name="connsiteY11" fmla="*/ 89302 h 308804"/>
              <a:gd name="connsiteX12" fmla="*/ 706732 w 775723"/>
              <a:gd name="connsiteY12" fmla="*/ 168677 h 308804"/>
              <a:gd name="connsiteX13" fmla="*/ 706732 w 775723"/>
              <a:gd name="connsiteY13" fmla="*/ 140102 h 308804"/>
              <a:gd name="connsiteX14" fmla="*/ 728957 w 775723"/>
              <a:gd name="connsiteY14" fmla="*/ 54377 h 308804"/>
              <a:gd name="connsiteX15" fmla="*/ 687682 w 775723"/>
              <a:gd name="connsiteY15" fmla="*/ 136927 h 308804"/>
              <a:gd name="connsiteX16" fmla="*/ 652757 w 775723"/>
              <a:gd name="connsiteY16" fmla="*/ 165502 h 308804"/>
              <a:gd name="connsiteX17" fmla="*/ 659107 w 775723"/>
              <a:gd name="connsiteY17" fmla="*/ 127402 h 308804"/>
              <a:gd name="connsiteX18" fmla="*/ 678157 w 775723"/>
              <a:gd name="connsiteY18" fmla="*/ 57552 h 308804"/>
              <a:gd name="connsiteX19" fmla="*/ 633707 w 775723"/>
              <a:gd name="connsiteY19" fmla="*/ 155977 h 308804"/>
              <a:gd name="connsiteX20" fmla="*/ 605132 w 775723"/>
              <a:gd name="connsiteY20" fmla="*/ 159152 h 308804"/>
              <a:gd name="connsiteX21" fmla="*/ 589257 w 775723"/>
              <a:gd name="connsiteY21" fmla="*/ 82952 h 308804"/>
              <a:gd name="connsiteX22" fmla="*/ 586082 w 775723"/>
              <a:gd name="connsiteY22" fmla="*/ 9927 h 308804"/>
              <a:gd name="connsiteX23" fmla="*/ 567032 w 775723"/>
              <a:gd name="connsiteY23" fmla="*/ 95652 h 308804"/>
              <a:gd name="connsiteX24" fmla="*/ 582907 w 775723"/>
              <a:gd name="connsiteY24" fmla="*/ 146452 h 308804"/>
              <a:gd name="connsiteX25" fmla="*/ 535282 w 775723"/>
              <a:gd name="connsiteY25" fmla="*/ 136927 h 308804"/>
              <a:gd name="connsiteX26" fmla="*/ 509882 w 775723"/>
              <a:gd name="connsiteY26" fmla="*/ 86127 h 308804"/>
              <a:gd name="connsiteX27" fmla="*/ 490832 w 775723"/>
              <a:gd name="connsiteY27" fmla="*/ 402 h 308804"/>
              <a:gd name="connsiteX28" fmla="*/ 494007 w 775723"/>
              <a:gd name="connsiteY28" fmla="*/ 57552 h 308804"/>
              <a:gd name="connsiteX29" fmla="*/ 509882 w 775723"/>
              <a:gd name="connsiteY29" fmla="*/ 140102 h 308804"/>
              <a:gd name="connsiteX30" fmla="*/ 481307 w 775723"/>
              <a:gd name="connsiteY30" fmla="*/ 114702 h 308804"/>
              <a:gd name="connsiteX31" fmla="*/ 459082 w 775723"/>
              <a:gd name="connsiteY31" fmla="*/ 25802 h 308804"/>
              <a:gd name="connsiteX32" fmla="*/ 462257 w 775723"/>
              <a:gd name="connsiteY32" fmla="*/ 102002 h 308804"/>
              <a:gd name="connsiteX33" fmla="*/ 468607 w 775723"/>
              <a:gd name="connsiteY33" fmla="*/ 140102 h 308804"/>
              <a:gd name="connsiteX34" fmla="*/ 420982 w 775723"/>
              <a:gd name="connsiteY34" fmla="*/ 127402 h 308804"/>
              <a:gd name="connsiteX35" fmla="*/ 427332 w 775723"/>
              <a:gd name="connsiteY35" fmla="*/ 44852 h 308804"/>
              <a:gd name="connsiteX36" fmla="*/ 433682 w 775723"/>
              <a:gd name="connsiteY36" fmla="*/ 86127 h 308804"/>
              <a:gd name="connsiteX37" fmla="*/ 455907 w 775723"/>
              <a:gd name="connsiteY37" fmla="*/ 136927 h 308804"/>
              <a:gd name="connsiteX38" fmla="*/ 420982 w 775723"/>
              <a:gd name="connsiteY38" fmla="*/ 136927 h 308804"/>
              <a:gd name="connsiteX39" fmla="*/ 363832 w 775723"/>
              <a:gd name="connsiteY39" fmla="*/ 117877 h 308804"/>
              <a:gd name="connsiteX40" fmla="*/ 335257 w 775723"/>
              <a:gd name="connsiteY40" fmla="*/ 41677 h 308804"/>
              <a:gd name="connsiteX41" fmla="*/ 347957 w 775723"/>
              <a:gd name="connsiteY41" fmla="*/ 108352 h 308804"/>
              <a:gd name="connsiteX42" fmla="*/ 392407 w 775723"/>
              <a:gd name="connsiteY42" fmla="*/ 159152 h 308804"/>
              <a:gd name="connsiteX43" fmla="*/ 373357 w 775723"/>
              <a:gd name="connsiteY43" fmla="*/ 155977 h 308804"/>
              <a:gd name="connsiteX44" fmla="*/ 313032 w 775723"/>
              <a:gd name="connsiteY44" fmla="*/ 133752 h 308804"/>
              <a:gd name="connsiteX45" fmla="*/ 297157 w 775723"/>
              <a:gd name="connsiteY45" fmla="*/ 73427 h 308804"/>
              <a:gd name="connsiteX46" fmla="*/ 319382 w 775723"/>
              <a:gd name="connsiteY46" fmla="*/ 143277 h 308804"/>
              <a:gd name="connsiteX47" fmla="*/ 347957 w 775723"/>
              <a:gd name="connsiteY47" fmla="*/ 175027 h 308804"/>
              <a:gd name="connsiteX48" fmla="*/ 328907 w 775723"/>
              <a:gd name="connsiteY48" fmla="*/ 194077 h 308804"/>
              <a:gd name="connsiteX49" fmla="*/ 281282 w 775723"/>
              <a:gd name="connsiteY49" fmla="*/ 165502 h 308804"/>
              <a:gd name="connsiteX50" fmla="*/ 208257 w 775723"/>
              <a:gd name="connsiteY50" fmla="*/ 79777 h 308804"/>
              <a:gd name="connsiteX51" fmla="*/ 262232 w 775723"/>
              <a:gd name="connsiteY51" fmla="*/ 136927 h 308804"/>
              <a:gd name="connsiteX52" fmla="*/ 268582 w 775723"/>
              <a:gd name="connsiteY52" fmla="*/ 165502 h 308804"/>
              <a:gd name="connsiteX53" fmla="*/ 284457 w 775723"/>
              <a:gd name="connsiteY53" fmla="*/ 216302 h 308804"/>
              <a:gd name="connsiteX54" fmla="*/ 240007 w 775723"/>
              <a:gd name="connsiteY54" fmla="*/ 178202 h 308804"/>
              <a:gd name="connsiteX55" fmla="*/ 170157 w 775723"/>
              <a:gd name="connsiteY55" fmla="*/ 121052 h 308804"/>
              <a:gd name="connsiteX56" fmla="*/ 265407 w 775723"/>
              <a:gd name="connsiteY56" fmla="*/ 235352 h 308804"/>
              <a:gd name="connsiteX57" fmla="*/ 268582 w 775723"/>
              <a:gd name="connsiteY57" fmla="*/ 241702 h 308804"/>
              <a:gd name="connsiteX58" fmla="*/ 201907 w 775723"/>
              <a:gd name="connsiteY58" fmla="*/ 184552 h 308804"/>
              <a:gd name="connsiteX59" fmla="*/ 154282 w 775723"/>
              <a:gd name="connsiteY59" fmla="*/ 127402 h 308804"/>
              <a:gd name="connsiteX60" fmla="*/ 211432 w 775723"/>
              <a:gd name="connsiteY60" fmla="*/ 200427 h 308804"/>
              <a:gd name="connsiteX61" fmla="*/ 179682 w 775723"/>
              <a:gd name="connsiteY61" fmla="*/ 238527 h 308804"/>
              <a:gd name="connsiteX62" fmla="*/ 297157 w 775723"/>
              <a:gd name="connsiteY62" fmla="*/ 175027 h 308804"/>
              <a:gd name="connsiteX63" fmla="*/ 201907 w 775723"/>
              <a:gd name="connsiteY63" fmla="*/ 235352 h 308804"/>
              <a:gd name="connsiteX64" fmla="*/ 173332 w 775723"/>
              <a:gd name="connsiteY64" fmla="*/ 238527 h 308804"/>
              <a:gd name="connsiteX65" fmla="*/ 52682 w 775723"/>
              <a:gd name="connsiteY65" fmla="*/ 216302 h 308804"/>
              <a:gd name="connsiteX66" fmla="*/ 211432 w 775723"/>
              <a:gd name="connsiteY66" fmla="*/ 257577 h 308804"/>
              <a:gd name="connsiteX67" fmla="*/ 163807 w 775723"/>
              <a:gd name="connsiteY67" fmla="*/ 257577 h 308804"/>
              <a:gd name="connsiteX68" fmla="*/ 1882 w 775723"/>
              <a:gd name="connsiteY68" fmla="*/ 263927 h 308804"/>
              <a:gd name="connsiteX69" fmla="*/ 122532 w 775723"/>
              <a:gd name="connsiteY69" fmla="*/ 305202 h 30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75723" h="308804">
                <a:moveTo>
                  <a:pt x="122532" y="305202"/>
                </a:moveTo>
                <a:cubicBezTo>
                  <a:pt x="198203" y="287210"/>
                  <a:pt x="406165" y="180319"/>
                  <a:pt x="455907" y="155977"/>
                </a:cubicBezTo>
                <a:cubicBezTo>
                  <a:pt x="505649" y="131635"/>
                  <a:pt x="403520" y="158623"/>
                  <a:pt x="420982" y="159152"/>
                </a:cubicBezTo>
                <a:cubicBezTo>
                  <a:pt x="438444" y="159681"/>
                  <a:pt x="518878" y="154390"/>
                  <a:pt x="560682" y="159152"/>
                </a:cubicBezTo>
                <a:cubicBezTo>
                  <a:pt x="602486" y="163914"/>
                  <a:pt x="662282" y="185610"/>
                  <a:pt x="671807" y="187727"/>
                </a:cubicBezTo>
                <a:cubicBezTo>
                  <a:pt x="681332" y="189844"/>
                  <a:pt x="611482" y="170794"/>
                  <a:pt x="617832" y="171852"/>
                </a:cubicBezTo>
                <a:cubicBezTo>
                  <a:pt x="624182" y="172910"/>
                  <a:pt x="709907" y="194077"/>
                  <a:pt x="709907" y="194077"/>
                </a:cubicBezTo>
                <a:cubicBezTo>
                  <a:pt x="727899" y="199898"/>
                  <a:pt x="720490" y="209952"/>
                  <a:pt x="725782" y="206777"/>
                </a:cubicBezTo>
                <a:cubicBezTo>
                  <a:pt x="731074" y="203602"/>
                  <a:pt x="737424" y="185081"/>
                  <a:pt x="741657" y="175027"/>
                </a:cubicBezTo>
                <a:cubicBezTo>
                  <a:pt x="745890" y="164973"/>
                  <a:pt x="746420" y="167089"/>
                  <a:pt x="751182" y="146452"/>
                </a:cubicBezTo>
                <a:cubicBezTo>
                  <a:pt x="755944" y="125815"/>
                  <a:pt x="767057" y="60727"/>
                  <a:pt x="770232" y="51202"/>
                </a:cubicBezTo>
                <a:cubicBezTo>
                  <a:pt x="773407" y="41677"/>
                  <a:pt x="780815" y="69723"/>
                  <a:pt x="770232" y="89302"/>
                </a:cubicBezTo>
                <a:cubicBezTo>
                  <a:pt x="759649" y="108881"/>
                  <a:pt x="717315" y="160210"/>
                  <a:pt x="706732" y="168677"/>
                </a:cubicBezTo>
                <a:cubicBezTo>
                  <a:pt x="696149" y="177144"/>
                  <a:pt x="703028" y="159152"/>
                  <a:pt x="706732" y="140102"/>
                </a:cubicBezTo>
                <a:cubicBezTo>
                  <a:pt x="710436" y="121052"/>
                  <a:pt x="732132" y="54906"/>
                  <a:pt x="728957" y="54377"/>
                </a:cubicBezTo>
                <a:cubicBezTo>
                  <a:pt x="725782" y="53848"/>
                  <a:pt x="700382" y="118406"/>
                  <a:pt x="687682" y="136927"/>
                </a:cubicBezTo>
                <a:cubicBezTo>
                  <a:pt x="674982" y="155448"/>
                  <a:pt x="657519" y="167089"/>
                  <a:pt x="652757" y="165502"/>
                </a:cubicBezTo>
                <a:cubicBezTo>
                  <a:pt x="647995" y="163915"/>
                  <a:pt x="654874" y="145394"/>
                  <a:pt x="659107" y="127402"/>
                </a:cubicBezTo>
                <a:cubicBezTo>
                  <a:pt x="663340" y="109410"/>
                  <a:pt x="682390" y="52790"/>
                  <a:pt x="678157" y="57552"/>
                </a:cubicBezTo>
                <a:cubicBezTo>
                  <a:pt x="673924" y="62314"/>
                  <a:pt x="645878" y="139044"/>
                  <a:pt x="633707" y="155977"/>
                </a:cubicBezTo>
                <a:cubicBezTo>
                  <a:pt x="621536" y="172910"/>
                  <a:pt x="612540" y="171323"/>
                  <a:pt x="605132" y="159152"/>
                </a:cubicBezTo>
                <a:cubicBezTo>
                  <a:pt x="597724" y="146981"/>
                  <a:pt x="592432" y="107823"/>
                  <a:pt x="589257" y="82952"/>
                </a:cubicBezTo>
                <a:cubicBezTo>
                  <a:pt x="586082" y="58081"/>
                  <a:pt x="589786" y="7810"/>
                  <a:pt x="586082" y="9927"/>
                </a:cubicBezTo>
                <a:cubicBezTo>
                  <a:pt x="582378" y="12044"/>
                  <a:pt x="567561" y="72898"/>
                  <a:pt x="567032" y="95652"/>
                </a:cubicBezTo>
                <a:cubicBezTo>
                  <a:pt x="566503" y="118406"/>
                  <a:pt x="588199" y="139573"/>
                  <a:pt x="582907" y="146452"/>
                </a:cubicBezTo>
                <a:cubicBezTo>
                  <a:pt x="577615" y="153331"/>
                  <a:pt x="547453" y="146981"/>
                  <a:pt x="535282" y="136927"/>
                </a:cubicBezTo>
                <a:cubicBezTo>
                  <a:pt x="523111" y="126873"/>
                  <a:pt x="517290" y="108881"/>
                  <a:pt x="509882" y="86127"/>
                </a:cubicBezTo>
                <a:cubicBezTo>
                  <a:pt x="502474" y="63373"/>
                  <a:pt x="493478" y="5164"/>
                  <a:pt x="490832" y="402"/>
                </a:cubicBezTo>
                <a:cubicBezTo>
                  <a:pt x="488186" y="-4360"/>
                  <a:pt x="490832" y="34269"/>
                  <a:pt x="494007" y="57552"/>
                </a:cubicBezTo>
                <a:cubicBezTo>
                  <a:pt x="497182" y="80835"/>
                  <a:pt x="511999" y="130577"/>
                  <a:pt x="509882" y="140102"/>
                </a:cubicBezTo>
                <a:cubicBezTo>
                  <a:pt x="507765" y="149627"/>
                  <a:pt x="489774" y="133752"/>
                  <a:pt x="481307" y="114702"/>
                </a:cubicBezTo>
                <a:cubicBezTo>
                  <a:pt x="472840" y="95652"/>
                  <a:pt x="462257" y="27919"/>
                  <a:pt x="459082" y="25802"/>
                </a:cubicBezTo>
                <a:cubicBezTo>
                  <a:pt x="455907" y="23685"/>
                  <a:pt x="460670" y="82952"/>
                  <a:pt x="462257" y="102002"/>
                </a:cubicBezTo>
                <a:cubicBezTo>
                  <a:pt x="463844" y="121052"/>
                  <a:pt x="475486" y="135869"/>
                  <a:pt x="468607" y="140102"/>
                </a:cubicBezTo>
                <a:cubicBezTo>
                  <a:pt x="461728" y="144335"/>
                  <a:pt x="427861" y="143277"/>
                  <a:pt x="420982" y="127402"/>
                </a:cubicBezTo>
                <a:cubicBezTo>
                  <a:pt x="414103" y="111527"/>
                  <a:pt x="425215" y="51731"/>
                  <a:pt x="427332" y="44852"/>
                </a:cubicBezTo>
                <a:cubicBezTo>
                  <a:pt x="429449" y="37973"/>
                  <a:pt x="428919" y="70781"/>
                  <a:pt x="433682" y="86127"/>
                </a:cubicBezTo>
                <a:cubicBezTo>
                  <a:pt x="438445" y="101473"/>
                  <a:pt x="458024" y="128460"/>
                  <a:pt x="455907" y="136927"/>
                </a:cubicBezTo>
                <a:cubicBezTo>
                  <a:pt x="453790" y="145394"/>
                  <a:pt x="436328" y="140102"/>
                  <a:pt x="420982" y="136927"/>
                </a:cubicBezTo>
                <a:cubicBezTo>
                  <a:pt x="405636" y="133752"/>
                  <a:pt x="378120" y="133752"/>
                  <a:pt x="363832" y="117877"/>
                </a:cubicBezTo>
                <a:cubicBezTo>
                  <a:pt x="349545" y="102002"/>
                  <a:pt x="337903" y="43264"/>
                  <a:pt x="335257" y="41677"/>
                </a:cubicBezTo>
                <a:cubicBezTo>
                  <a:pt x="332611" y="40089"/>
                  <a:pt x="338432" y="88773"/>
                  <a:pt x="347957" y="108352"/>
                </a:cubicBezTo>
                <a:cubicBezTo>
                  <a:pt x="357482" y="127931"/>
                  <a:pt x="392407" y="159152"/>
                  <a:pt x="392407" y="159152"/>
                </a:cubicBezTo>
                <a:cubicBezTo>
                  <a:pt x="396640" y="167089"/>
                  <a:pt x="386586" y="160210"/>
                  <a:pt x="373357" y="155977"/>
                </a:cubicBezTo>
                <a:cubicBezTo>
                  <a:pt x="360128" y="151744"/>
                  <a:pt x="325732" y="147510"/>
                  <a:pt x="313032" y="133752"/>
                </a:cubicBezTo>
                <a:cubicBezTo>
                  <a:pt x="300332" y="119994"/>
                  <a:pt x="296099" y="71839"/>
                  <a:pt x="297157" y="73427"/>
                </a:cubicBezTo>
                <a:cubicBezTo>
                  <a:pt x="298215" y="75015"/>
                  <a:pt x="310915" y="126344"/>
                  <a:pt x="319382" y="143277"/>
                </a:cubicBezTo>
                <a:cubicBezTo>
                  <a:pt x="327849" y="160210"/>
                  <a:pt x="347957" y="175027"/>
                  <a:pt x="347957" y="175027"/>
                </a:cubicBezTo>
                <a:cubicBezTo>
                  <a:pt x="349544" y="183494"/>
                  <a:pt x="340019" y="195664"/>
                  <a:pt x="328907" y="194077"/>
                </a:cubicBezTo>
                <a:cubicBezTo>
                  <a:pt x="317795" y="192490"/>
                  <a:pt x="301390" y="184552"/>
                  <a:pt x="281282" y="165502"/>
                </a:cubicBezTo>
                <a:cubicBezTo>
                  <a:pt x="261174" y="146452"/>
                  <a:pt x="211432" y="84539"/>
                  <a:pt x="208257" y="79777"/>
                </a:cubicBezTo>
                <a:cubicBezTo>
                  <a:pt x="205082" y="75015"/>
                  <a:pt x="252178" y="122640"/>
                  <a:pt x="262232" y="136927"/>
                </a:cubicBezTo>
                <a:cubicBezTo>
                  <a:pt x="272286" y="151214"/>
                  <a:pt x="264878" y="152273"/>
                  <a:pt x="268582" y="165502"/>
                </a:cubicBezTo>
                <a:cubicBezTo>
                  <a:pt x="272286" y="178731"/>
                  <a:pt x="289219" y="214185"/>
                  <a:pt x="284457" y="216302"/>
                </a:cubicBezTo>
                <a:cubicBezTo>
                  <a:pt x="279695" y="218419"/>
                  <a:pt x="259057" y="194077"/>
                  <a:pt x="240007" y="178202"/>
                </a:cubicBezTo>
                <a:cubicBezTo>
                  <a:pt x="220957" y="162327"/>
                  <a:pt x="165924" y="111527"/>
                  <a:pt x="170157" y="121052"/>
                </a:cubicBezTo>
                <a:cubicBezTo>
                  <a:pt x="174390" y="130577"/>
                  <a:pt x="249003" y="215244"/>
                  <a:pt x="265407" y="235352"/>
                </a:cubicBezTo>
                <a:cubicBezTo>
                  <a:pt x="281811" y="255460"/>
                  <a:pt x="279165" y="250169"/>
                  <a:pt x="268582" y="241702"/>
                </a:cubicBezTo>
                <a:cubicBezTo>
                  <a:pt x="257999" y="233235"/>
                  <a:pt x="220957" y="203602"/>
                  <a:pt x="201907" y="184552"/>
                </a:cubicBezTo>
                <a:cubicBezTo>
                  <a:pt x="182857" y="165502"/>
                  <a:pt x="152695" y="124756"/>
                  <a:pt x="154282" y="127402"/>
                </a:cubicBezTo>
                <a:cubicBezTo>
                  <a:pt x="155870" y="130048"/>
                  <a:pt x="207199" y="181906"/>
                  <a:pt x="211432" y="200427"/>
                </a:cubicBezTo>
                <a:cubicBezTo>
                  <a:pt x="215665" y="218948"/>
                  <a:pt x="165395" y="242760"/>
                  <a:pt x="179682" y="238527"/>
                </a:cubicBezTo>
                <a:cubicBezTo>
                  <a:pt x="193969" y="234294"/>
                  <a:pt x="293453" y="175556"/>
                  <a:pt x="297157" y="175027"/>
                </a:cubicBezTo>
                <a:cubicBezTo>
                  <a:pt x="300861" y="174498"/>
                  <a:pt x="222545" y="224769"/>
                  <a:pt x="201907" y="235352"/>
                </a:cubicBezTo>
                <a:cubicBezTo>
                  <a:pt x="181270" y="245935"/>
                  <a:pt x="198203" y="241702"/>
                  <a:pt x="173332" y="238527"/>
                </a:cubicBezTo>
                <a:cubicBezTo>
                  <a:pt x="148461" y="235352"/>
                  <a:pt x="46332" y="213127"/>
                  <a:pt x="52682" y="216302"/>
                </a:cubicBezTo>
                <a:cubicBezTo>
                  <a:pt x="59032" y="219477"/>
                  <a:pt x="192911" y="250698"/>
                  <a:pt x="211432" y="257577"/>
                </a:cubicBezTo>
                <a:cubicBezTo>
                  <a:pt x="229953" y="264456"/>
                  <a:pt x="163807" y="257577"/>
                  <a:pt x="163807" y="257577"/>
                </a:cubicBezTo>
                <a:cubicBezTo>
                  <a:pt x="128882" y="258635"/>
                  <a:pt x="15111" y="259694"/>
                  <a:pt x="1882" y="263927"/>
                </a:cubicBezTo>
                <a:cubicBezTo>
                  <a:pt x="-11347" y="268160"/>
                  <a:pt x="46861" y="323194"/>
                  <a:pt x="122532" y="30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60361A91-00D9-1E32-2EF9-3FC26229AE14}"/>
              </a:ext>
            </a:extLst>
          </p:cNvPr>
          <p:cNvSpPr/>
          <p:nvPr/>
        </p:nvSpPr>
        <p:spPr>
          <a:xfrm>
            <a:off x="3612642" y="3587646"/>
            <a:ext cx="706604" cy="137274"/>
          </a:xfrm>
          <a:custGeom>
            <a:avLst/>
            <a:gdLst>
              <a:gd name="connsiteX0" fmla="*/ 508 w 706604"/>
              <a:gd name="connsiteY0" fmla="*/ 98529 h 137274"/>
              <a:gd name="connsiteX1" fmla="*/ 314833 w 706604"/>
              <a:gd name="connsiteY1" fmla="*/ 6454 h 137274"/>
              <a:gd name="connsiteX2" fmla="*/ 229108 w 706604"/>
              <a:gd name="connsiteY2" fmla="*/ 19154 h 137274"/>
              <a:gd name="connsiteX3" fmla="*/ 124333 w 706604"/>
              <a:gd name="connsiteY3" fmla="*/ 31854 h 137274"/>
              <a:gd name="connsiteX4" fmla="*/ 340233 w 706604"/>
              <a:gd name="connsiteY4" fmla="*/ 104 h 137274"/>
              <a:gd name="connsiteX5" fmla="*/ 514858 w 706604"/>
              <a:gd name="connsiteY5" fmla="*/ 44554 h 137274"/>
              <a:gd name="connsiteX6" fmla="*/ 498983 w 706604"/>
              <a:gd name="connsiteY6" fmla="*/ 28679 h 137274"/>
              <a:gd name="connsiteX7" fmla="*/ 648208 w 706604"/>
              <a:gd name="connsiteY7" fmla="*/ 63604 h 137274"/>
              <a:gd name="connsiteX8" fmla="*/ 600583 w 706604"/>
              <a:gd name="connsiteY8" fmla="*/ 66779 h 137274"/>
              <a:gd name="connsiteX9" fmla="*/ 705358 w 706604"/>
              <a:gd name="connsiteY9" fmla="*/ 136629 h 137274"/>
              <a:gd name="connsiteX10" fmla="*/ 651383 w 706604"/>
              <a:gd name="connsiteY10" fmla="*/ 98529 h 137274"/>
              <a:gd name="connsiteX11" fmla="*/ 549783 w 706604"/>
              <a:gd name="connsiteY11" fmla="*/ 47729 h 137274"/>
              <a:gd name="connsiteX12" fmla="*/ 321183 w 706604"/>
              <a:gd name="connsiteY12" fmla="*/ 31854 h 137274"/>
              <a:gd name="connsiteX13" fmla="*/ 457708 w 706604"/>
              <a:gd name="connsiteY13" fmla="*/ 31854 h 137274"/>
              <a:gd name="connsiteX14" fmla="*/ 343408 w 706604"/>
              <a:gd name="connsiteY14" fmla="*/ 9629 h 137274"/>
              <a:gd name="connsiteX15" fmla="*/ 159258 w 706604"/>
              <a:gd name="connsiteY15" fmla="*/ 12804 h 137274"/>
              <a:gd name="connsiteX16" fmla="*/ 238633 w 706604"/>
              <a:gd name="connsiteY16" fmla="*/ 12804 h 137274"/>
              <a:gd name="connsiteX17" fmla="*/ 508 w 706604"/>
              <a:gd name="connsiteY17" fmla="*/ 98529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6604" h="137274">
                <a:moveTo>
                  <a:pt x="508" y="98529"/>
                </a:moveTo>
                <a:cubicBezTo>
                  <a:pt x="13208" y="97471"/>
                  <a:pt x="276733" y="19683"/>
                  <a:pt x="314833" y="6454"/>
                </a:cubicBezTo>
                <a:cubicBezTo>
                  <a:pt x="352933" y="-6775"/>
                  <a:pt x="260858" y="14921"/>
                  <a:pt x="229108" y="19154"/>
                </a:cubicBezTo>
                <a:cubicBezTo>
                  <a:pt x="197358" y="23387"/>
                  <a:pt x="105812" y="35029"/>
                  <a:pt x="124333" y="31854"/>
                </a:cubicBezTo>
                <a:cubicBezTo>
                  <a:pt x="142854" y="28679"/>
                  <a:pt x="275146" y="-2013"/>
                  <a:pt x="340233" y="104"/>
                </a:cubicBezTo>
                <a:cubicBezTo>
                  <a:pt x="405320" y="2221"/>
                  <a:pt x="488400" y="39792"/>
                  <a:pt x="514858" y="44554"/>
                </a:cubicBezTo>
                <a:cubicBezTo>
                  <a:pt x="541316" y="49316"/>
                  <a:pt x="476758" y="25504"/>
                  <a:pt x="498983" y="28679"/>
                </a:cubicBezTo>
                <a:cubicBezTo>
                  <a:pt x="521208" y="31854"/>
                  <a:pt x="631275" y="57254"/>
                  <a:pt x="648208" y="63604"/>
                </a:cubicBezTo>
                <a:cubicBezTo>
                  <a:pt x="665141" y="69954"/>
                  <a:pt x="591058" y="54608"/>
                  <a:pt x="600583" y="66779"/>
                </a:cubicBezTo>
                <a:cubicBezTo>
                  <a:pt x="610108" y="78950"/>
                  <a:pt x="696891" y="131337"/>
                  <a:pt x="705358" y="136629"/>
                </a:cubicBezTo>
                <a:cubicBezTo>
                  <a:pt x="713825" y="141921"/>
                  <a:pt x="677312" y="113346"/>
                  <a:pt x="651383" y="98529"/>
                </a:cubicBezTo>
                <a:cubicBezTo>
                  <a:pt x="625454" y="83712"/>
                  <a:pt x="604816" y="58841"/>
                  <a:pt x="549783" y="47729"/>
                </a:cubicBezTo>
                <a:cubicBezTo>
                  <a:pt x="494750" y="36617"/>
                  <a:pt x="336529" y="34500"/>
                  <a:pt x="321183" y="31854"/>
                </a:cubicBezTo>
                <a:cubicBezTo>
                  <a:pt x="305837" y="29208"/>
                  <a:pt x="454004" y="35558"/>
                  <a:pt x="457708" y="31854"/>
                </a:cubicBezTo>
                <a:cubicBezTo>
                  <a:pt x="461412" y="28150"/>
                  <a:pt x="393150" y="12804"/>
                  <a:pt x="343408" y="9629"/>
                </a:cubicBezTo>
                <a:cubicBezTo>
                  <a:pt x="293666" y="6454"/>
                  <a:pt x="176720" y="12275"/>
                  <a:pt x="159258" y="12804"/>
                </a:cubicBezTo>
                <a:cubicBezTo>
                  <a:pt x="141796" y="13333"/>
                  <a:pt x="260329" y="1692"/>
                  <a:pt x="238633" y="12804"/>
                </a:cubicBezTo>
                <a:cubicBezTo>
                  <a:pt x="216937" y="23916"/>
                  <a:pt x="-12192" y="99587"/>
                  <a:pt x="508" y="98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75053DD0-ABCD-9C31-4686-2C1FF9151A12}"/>
              </a:ext>
            </a:extLst>
          </p:cNvPr>
          <p:cNvSpPr/>
          <p:nvPr/>
        </p:nvSpPr>
        <p:spPr>
          <a:xfrm>
            <a:off x="4168655" y="3580683"/>
            <a:ext cx="273470" cy="273895"/>
          </a:xfrm>
          <a:custGeom>
            <a:avLst/>
            <a:gdLst>
              <a:gd name="connsiteX0" fmla="*/ 120 w 273470"/>
              <a:gd name="connsiteY0" fmla="*/ 717 h 273895"/>
              <a:gd name="connsiteX1" fmla="*/ 38220 w 273470"/>
              <a:gd name="connsiteY1" fmla="*/ 86442 h 273895"/>
              <a:gd name="connsiteX2" fmla="*/ 31870 w 273470"/>
              <a:gd name="connsiteY2" fmla="*/ 153117 h 273895"/>
              <a:gd name="connsiteX3" fmla="*/ 12820 w 273470"/>
              <a:gd name="connsiteY3" fmla="*/ 140417 h 273895"/>
              <a:gd name="connsiteX4" fmla="*/ 114420 w 273470"/>
              <a:gd name="connsiteY4" fmla="*/ 207092 h 273895"/>
              <a:gd name="connsiteX5" fmla="*/ 85845 w 273470"/>
              <a:gd name="connsiteY5" fmla="*/ 159467 h 273895"/>
              <a:gd name="connsiteX6" fmla="*/ 177920 w 273470"/>
              <a:gd name="connsiteY6" fmla="*/ 232492 h 273895"/>
              <a:gd name="connsiteX7" fmla="*/ 158870 w 273470"/>
              <a:gd name="connsiteY7" fmla="*/ 184867 h 273895"/>
              <a:gd name="connsiteX8" fmla="*/ 273170 w 273470"/>
              <a:gd name="connsiteY8" fmla="*/ 273767 h 273895"/>
              <a:gd name="connsiteX9" fmla="*/ 190620 w 273470"/>
              <a:gd name="connsiteY9" fmla="*/ 203917 h 273895"/>
              <a:gd name="connsiteX10" fmla="*/ 142995 w 273470"/>
              <a:gd name="connsiteY10" fmla="*/ 175342 h 273895"/>
              <a:gd name="connsiteX11" fmla="*/ 19170 w 273470"/>
              <a:gd name="connsiteY11" fmla="*/ 143592 h 273895"/>
              <a:gd name="connsiteX12" fmla="*/ 25520 w 273470"/>
              <a:gd name="connsiteY12" fmla="*/ 137242 h 273895"/>
              <a:gd name="connsiteX13" fmla="*/ 120 w 273470"/>
              <a:gd name="connsiteY13" fmla="*/ 717 h 27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470" h="273895">
                <a:moveTo>
                  <a:pt x="120" y="717"/>
                </a:moveTo>
                <a:cubicBezTo>
                  <a:pt x="2237" y="-7750"/>
                  <a:pt x="32928" y="61042"/>
                  <a:pt x="38220" y="86442"/>
                </a:cubicBezTo>
                <a:cubicBezTo>
                  <a:pt x="43512" y="111842"/>
                  <a:pt x="36103" y="144121"/>
                  <a:pt x="31870" y="153117"/>
                </a:cubicBezTo>
                <a:cubicBezTo>
                  <a:pt x="27637" y="162113"/>
                  <a:pt x="12820" y="140417"/>
                  <a:pt x="12820" y="140417"/>
                </a:cubicBezTo>
                <a:cubicBezTo>
                  <a:pt x="26578" y="149413"/>
                  <a:pt x="102249" y="203917"/>
                  <a:pt x="114420" y="207092"/>
                </a:cubicBezTo>
                <a:cubicBezTo>
                  <a:pt x="126591" y="210267"/>
                  <a:pt x="75262" y="155234"/>
                  <a:pt x="85845" y="159467"/>
                </a:cubicBezTo>
                <a:cubicBezTo>
                  <a:pt x="96428" y="163700"/>
                  <a:pt x="165749" y="228259"/>
                  <a:pt x="177920" y="232492"/>
                </a:cubicBezTo>
                <a:cubicBezTo>
                  <a:pt x="190091" y="236725"/>
                  <a:pt x="142995" y="177988"/>
                  <a:pt x="158870" y="184867"/>
                </a:cubicBezTo>
                <a:cubicBezTo>
                  <a:pt x="174745" y="191746"/>
                  <a:pt x="267878" y="270592"/>
                  <a:pt x="273170" y="273767"/>
                </a:cubicBezTo>
                <a:cubicBezTo>
                  <a:pt x="278462" y="276942"/>
                  <a:pt x="212316" y="220321"/>
                  <a:pt x="190620" y="203917"/>
                </a:cubicBezTo>
                <a:cubicBezTo>
                  <a:pt x="168924" y="187513"/>
                  <a:pt x="171570" y="185396"/>
                  <a:pt x="142995" y="175342"/>
                </a:cubicBezTo>
                <a:cubicBezTo>
                  <a:pt x="114420" y="165288"/>
                  <a:pt x="19170" y="143592"/>
                  <a:pt x="19170" y="143592"/>
                </a:cubicBezTo>
                <a:cubicBezTo>
                  <a:pt x="-409" y="137242"/>
                  <a:pt x="26578" y="158938"/>
                  <a:pt x="25520" y="137242"/>
                </a:cubicBezTo>
                <a:cubicBezTo>
                  <a:pt x="24462" y="115546"/>
                  <a:pt x="-1997" y="9184"/>
                  <a:pt x="120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5A01616-5CD0-3989-D0E8-6F9FD7472649}"/>
              </a:ext>
            </a:extLst>
          </p:cNvPr>
          <p:cNvSpPr/>
          <p:nvPr/>
        </p:nvSpPr>
        <p:spPr>
          <a:xfrm>
            <a:off x="4124317" y="3604150"/>
            <a:ext cx="351733" cy="305239"/>
          </a:xfrm>
          <a:custGeom>
            <a:avLst/>
            <a:gdLst>
              <a:gd name="connsiteX0" fmla="*/ 3183 w 351733"/>
              <a:gd name="connsiteY0" fmla="*/ 2650 h 305239"/>
              <a:gd name="connsiteX1" fmla="*/ 222258 w 351733"/>
              <a:gd name="connsiteY1" fmla="*/ 151875 h 305239"/>
              <a:gd name="connsiteX2" fmla="*/ 234958 w 351733"/>
              <a:gd name="connsiteY2" fmla="*/ 161400 h 305239"/>
              <a:gd name="connsiteX3" fmla="*/ 317508 w 351733"/>
              <a:gd name="connsiteY3" fmla="*/ 212200 h 305239"/>
              <a:gd name="connsiteX4" fmla="*/ 285758 w 351733"/>
              <a:gd name="connsiteY4" fmla="*/ 304275 h 305239"/>
              <a:gd name="connsiteX5" fmla="*/ 323858 w 351733"/>
              <a:gd name="connsiteY5" fmla="*/ 259825 h 305239"/>
              <a:gd name="connsiteX6" fmla="*/ 349258 w 351733"/>
              <a:gd name="connsiteY6" fmla="*/ 250300 h 305239"/>
              <a:gd name="connsiteX7" fmla="*/ 327033 w 351733"/>
              <a:gd name="connsiteY7" fmla="*/ 212200 h 305239"/>
              <a:gd name="connsiteX8" fmla="*/ 139708 w 351733"/>
              <a:gd name="connsiteY8" fmla="*/ 113775 h 305239"/>
              <a:gd name="connsiteX9" fmla="*/ 123833 w 351733"/>
              <a:gd name="connsiteY9" fmla="*/ 24875 h 305239"/>
              <a:gd name="connsiteX10" fmla="*/ 123833 w 351733"/>
              <a:gd name="connsiteY10" fmla="*/ 113775 h 305239"/>
              <a:gd name="connsiteX11" fmla="*/ 92083 w 351733"/>
              <a:gd name="connsiteY11" fmla="*/ 59800 h 305239"/>
              <a:gd name="connsiteX12" fmla="*/ 3183 w 351733"/>
              <a:gd name="connsiteY12" fmla="*/ 2650 h 3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733" h="305239">
                <a:moveTo>
                  <a:pt x="3183" y="2650"/>
                </a:moveTo>
                <a:cubicBezTo>
                  <a:pt x="24879" y="17996"/>
                  <a:pt x="183629" y="125417"/>
                  <a:pt x="222258" y="151875"/>
                </a:cubicBezTo>
                <a:cubicBezTo>
                  <a:pt x="260887" y="178333"/>
                  <a:pt x="219083" y="151346"/>
                  <a:pt x="234958" y="161400"/>
                </a:cubicBezTo>
                <a:cubicBezTo>
                  <a:pt x="250833" y="171454"/>
                  <a:pt x="309041" y="188388"/>
                  <a:pt x="317508" y="212200"/>
                </a:cubicBezTo>
                <a:cubicBezTo>
                  <a:pt x="325975" y="236012"/>
                  <a:pt x="284700" y="296338"/>
                  <a:pt x="285758" y="304275"/>
                </a:cubicBezTo>
                <a:cubicBezTo>
                  <a:pt x="286816" y="312212"/>
                  <a:pt x="313275" y="268821"/>
                  <a:pt x="323858" y="259825"/>
                </a:cubicBezTo>
                <a:cubicBezTo>
                  <a:pt x="334441" y="250829"/>
                  <a:pt x="348729" y="258238"/>
                  <a:pt x="349258" y="250300"/>
                </a:cubicBezTo>
                <a:cubicBezTo>
                  <a:pt x="349787" y="242363"/>
                  <a:pt x="361958" y="234954"/>
                  <a:pt x="327033" y="212200"/>
                </a:cubicBezTo>
                <a:cubicBezTo>
                  <a:pt x="292108" y="189446"/>
                  <a:pt x="173575" y="144996"/>
                  <a:pt x="139708" y="113775"/>
                </a:cubicBezTo>
                <a:cubicBezTo>
                  <a:pt x="105841" y="82554"/>
                  <a:pt x="126479" y="24875"/>
                  <a:pt x="123833" y="24875"/>
                </a:cubicBezTo>
                <a:cubicBezTo>
                  <a:pt x="121187" y="24875"/>
                  <a:pt x="129125" y="107954"/>
                  <a:pt x="123833" y="113775"/>
                </a:cubicBezTo>
                <a:cubicBezTo>
                  <a:pt x="118541" y="119596"/>
                  <a:pt x="106900" y="76733"/>
                  <a:pt x="92083" y="59800"/>
                </a:cubicBezTo>
                <a:cubicBezTo>
                  <a:pt x="77266" y="42867"/>
                  <a:pt x="-18513" y="-12696"/>
                  <a:pt x="3183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6F555F1-0884-8B42-33F8-D0B02BCF177D}"/>
              </a:ext>
            </a:extLst>
          </p:cNvPr>
          <p:cNvSpPr/>
          <p:nvPr/>
        </p:nvSpPr>
        <p:spPr>
          <a:xfrm>
            <a:off x="3450337" y="3628874"/>
            <a:ext cx="378815" cy="279664"/>
          </a:xfrm>
          <a:custGeom>
            <a:avLst/>
            <a:gdLst>
              <a:gd name="connsiteX0" fmla="*/ 378713 w 378815"/>
              <a:gd name="connsiteY0" fmla="*/ 151 h 279664"/>
              <a:gd name="connsiteX1" fmla="*/ 296163 w 378815"/>
              <a:gd name="connsiteY1" fmla="*/ 85876 h 279664"/>
              <a:gd name="connsiteX2" fmla="*/ 292988 w 378815"/>
              <a:gd name="connsiteY2" fmla="*/ 146201 h 279664"/>
              <a:gd name="connsiteX3" fmla="*/ 366013 w 378815"/>
              <a:gd name="connsiteY3" fmla="*/ 193826 h 279664"/>
              <a:gd name="connsiteX4" fmla="*/ 277113 w 378815"/>
              <a:gd name="connsiteY4" fmla="*/ 206526 h 279664"/>
              <a:gd name="connsiteX5" fmla="*/ 888 w 378815"/>
              <a:gd name="connsiteY5" fmla="*/ 279551 h 279664"/>
              <a:gd name="connsiteX6" fmla="*/ 194563 w 378815"/>
              <a:gd name="connsiteY6" fmla="*/ 222401 h 279664"/>
              <a:gd name="connsiteX7" fmla="*/ 346963 w 378815"/>
              <a:gd name="connsiteY7" fmla="*/ 187476 h 279664"/>
              <a:gd name="connsiteX8" fmla="*/ 213613 w 378815"/>
              <a:gd name="connsiteY8" fmla="*/ 197001 h 279664"/>
              <a:gd name="connsiteX9" fmla="*/ 273938 w 378815"/>
              <a:gd name="connsiteY9" fmla="*/ 165251 h 279664"/>
              <a:gd name="connsiteX10" fmla="*/ 229488 w 378815"/>
              <a:gd name="connsiteY10" fmla="*/ 133501 h 279664"/>
              <a:gd name="connsiteX11" fmla="*/ 137413 w 378815"/>
              <a:gd name="connsiteY11" fmla="*/ 181126 h 279664"/>
              <a:gd name="connsiteX12" fmla="*/ 258063 w 378815"/>
              <a:gd name="connsiteY12" fmla="*/ 136676 h 279664"/>
              <a:gd name="connsiteX13" fmla="*/ 178688 w 378815"/>
              <a:gd name="connsiteY13" fmla="*/ 133501 h 279664"/>
              <a:gd name="connsiteX14" fmla="*/ 277113 w 378815"/>
              <a:gd name="connsiteY14" fmla="*/ 108101 h 279664"/>
              <a:gd name="connsiteX15" fmla="*/ 378713 w 378815"/>
              <a:gd name="connsiteY15" fmla="*/ 151 h 27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815" h="279664">
                <a:moveTo>
                  <a:pt x="378713" y="151"/>
                </a:moveTo>
                <a:cubicBezTo>
                  <a:pt x="381888" y="-3553"/>
                  <a:pt x="310450" y="61534"/>
                  <a:pt x="296163" y="85876"/>
                </a:cubicBezTo>
                <a:cubicBezTo>
                  <a:pt x="281876" y="110218"/>
                  <a:pt x="281346" y="128209"/>
                  <a:pt x="292988" y="146201"/>
                </a:cubicBezTo>
                <a:cubicBezTo>
                  <a:pt x="304630" y="164193"/>
                  <a:pt x="368659" y="183772"/>
                  <a:pt x="366013" y="193826"/>
                </a:cubicBezTo>
                <a:cubicBezTo>
                  <a:pt x="363367" y="203880"/>
                  <a:pt x="337967" y="192239"/>
                  <a:pt x="277113" y="206526"/>
                </a:cubicBezTo>
                <a:cubicBezTo>
                  <a:pt x="216259" y="220813"/>
                  <a:pt x="14646" y="276905"/>
                  <a:pt x="888" y="279551"/>
                </a:cubicBezTo>
                <a:cubicBezTo>
                  <a:pt x="-12870" y="282197"/>
                  <a:pt x="136884" y="237747"/>
                  <a:pt x="194563" y="222401"/>
                </a:cubicBezTo>
                <a:cubicBezTo>
                  <a:pt x="252242" y="207055"/>
                  <a:pt x="343788" y="191709"/>
                  <a:pt x="346963" y="187476"/>
                </a:cubicBezTo>
                <a:cubicBezTo>
                  <a:pt x="350138" y="183243"/>
                  <a:pt x="225784" y="200705"/>
                  <a:pt x="213613" y="197001"/>
                </a:cubicBezTo>
                <a:cubicBezTo>
                  <a:pt x="201442" y="193297"/>
                  <a:pt x="271292" y="175834"/>
                  <a:pt x="273938" y="165251"/>
                </a:cubicBezTo>
                <a:cubicBezTo>
                  <a:pt x="276584" y="154668"/>
                  <a:pt x="252242" y="130855"/>
                  <a:pt x="229488" y="133501"/>
                </a:cubicBezTo>
                <a:cubicBezTo>
                  <a:pt x="206734" y="136147"/>
                  <a:pt x="132650" y="180597"/>
                  <a:pt x="137413" y="181126"/>
                </a:cubicBezTo>
                <a:cubicBezTo>
                  <a:pt x="142175" y="181655"/>
                  <a:pt x="251184" y="144614"/>
                  <a:pt x="258063" y="136676"/>
                </a:cubicBezTo>
                <a:cubicBezTo>
                  <a:pt x="264942" y="128738"/>
                  <a:pt x="175513" y="138263"/>
                  <a:pt x="178688" y="133501"/>
                </a:cubicBezTo>
                <a:cubicBezTo>
                  <a:pt x="181863" y="128739"/>
                  <a:pt x="244305" y="128738"/>
                  <a:pt x="277113" y="108101"/>
                </a:cubicBezTo>
                <a:cubicBezTo>
                  <a:pt x="309921" y="87464"/>
                  <a:pt x="375538" y="3855"/>
                  <a:pt x="37871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0C2B64A2-31F1-9572-3E82-B0EC5CD33DE0}"/>
              </a:ext>
            </a:extLst>
          </p:cNvPr>
          <p:cNvSpPr/>
          <p:nvPr/>
        </p:nvSpPr>
        <p:spPr>
          <a:xfrm>
            <a:off x="3785383" y="3627361"/>
            <a:ext cx="553440" cy="209371"/>
          </a:xfrm>
          <a:custGeom>
            <a:avLst/>
            <a:gdLst>
              <a:gd name="connsiteX0" fmla="*/ 75417 w 553440"/>
              <a:gd name="connsiteY0" fmla="*/ 1664 h 209371"/>
              <a:gd name="connsiteX1" fmla="*/ 8742 w 553440"/>
              <a:gd name="connsiteY1" fmla="*/ 106439 h 209371"/>
              <a:gd name="connsiteX2" fmla="*/ 18267 w 553440"/>
              <a:gd name="connsiteY2" fmla="*/ 166764 h 209371"/>
              <a:gd name="connsiteX3" fmla="*/ 167492 w 553440"/>
              <a:gd name="connsiteY3" fmla="*/ 182639 h 209371"/>
              <a:gd name="connsiteX4" fmla="*/ 15092 w 553440"/>
              <a:gd name="connsiteY4" fmla="*/ 182639 h 209371"/>
              <a:gd name="connsiteX5" fmla="*/ 357992 w 553440"/>
              <a:gd name="connsiteY5" fmla="*/ 208039 h 209371"/>
              <a:gd name="connsiteX6" fmla="*/ 275442 w 553440"/>
              <a:gd name="connsiteY6" fmla="*/ 201689 h 209371"/>
              <a:gd name="connsiteX7" fmla="*/ 323067 w 553440"/>
              <a:gd name="connsiteY7" fmla="*/ 166764 h 209371"/>
              <a:gd name="connsiteX8" fmla="*/ 377042 w 553440"/>
              <a:gd name="connsiteY8" fmla="*/ 106439 h 209371"/>
              <a:gd name="connsiteX9" fmla="*/ 469117 w 553440"/>
              <a:gd name="connsiteY9" fmla="*/ 128664 h 209371"/>
              <a:gd name="connsiteX10" fmla="*/ 408792 w 553440"/>
              <a:gd name="connsiteY10" fmla="*/ 84214 h 209371"/>
              <a:gd name="connsiteX11" fmla="*/ 551667 w 553440"/>
              <a:gd name="connsiteY11" fmla="*/ 141364 h 209371"/>
              <a:gd name="connsiteX12" fmla="*/ 481817 w 553440"/>
              <a:gd name="connsiteY12" fmla="*/ 87389 h 209371"/>
              <a:gd name="connsiteX13" fmla="*/ 380217 w 553440"/>
              <a:gd name="connsiteY13" fmla="*/ 46114 h 209371"/>
              <a:gd name="connsiteX14" fmla="*/ 75417 w 553440"/>
              <a:gd name="connsiteY14" fmla="*/ 1664 h 2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40" h="209371">
                <a:moveTo>
                  <a:pt x="75417" y="1664"/>
                </a:moveTo>
                <a:cubicBezTo>
                  <a:pt x="13504" y="11718"/>
                  <a:pt x="18267" y="78922"/>
                  <a:pt x="8742" y="106439"/>
                </a:cubicBezTo>
                <a:cubicBezTo>
                  <a:pt x="-783" y="133956"/>
                  <a:pt x="-8191" y="154064"/>
                  <a:pt x="18267" y="166764"/>
                </a:cubicBezTo>
                <a:cubicBezTo>
                  <a:pt x="44725" y="179464"/>
                  <a:pt x="168021" y="179993"/>
                  <a:pt x="167492" y="182639"/>
                </a:cubicBezTo>
                <a:cubicBezTo>
                  <a:pt x="166963" y="185285"/>
                  <a:pt x="-16658" y="178406"/>
                  <a:pt x="15092" y="182639"/>
                </a:cubicBezTo>
                <a:cubicBezTo>
                  <a:pt x="46842" y="186872"/>
                  <a:pt x="357992" y="208039"/>
                  <a:pt x="357992" y="208039"/>
                </a:cubicBezTo>
                <a:cubicBezTo>
                  <a:pt x="401384" y="211214"/>
                  <a:pt x="281263" y="208568"/>
                  <a:pt x="275442" y="201689"/>
                </a:cubicBezTo>
                <a:cubicBezTo>
                  <a:pt x="269621" y="194810"/>
                  <a:pt x="306134" y="182639"/>
                  <a:pt x="323067" y="166764"/>
                </a:cubicBezTo>
                <a:cubicBezTo>
                  <a:pt x="340000" y="150889"/>
                  <a:pt x="352700" y="112789"/>
                  <a:pt x="377042" y="106439"/>
                </a:cubicBezTo>
                <a:cubicBezTo>
                  <a:pt x="401384" y="100089"/>
                  <a:pt x="463825" y="132368"/>
                  <a:pt x="469117" y="128664"/>
                </a:cubicBezTo>
                <a:cubicBezTo>
                  <a:pt x="474409" y="124960"/>
                  <a:pt x="395034" y="82097"/>
                  <a:pt x="408792" y="84214"/>
                </a:cubicBezTo>
                <a:cubicBezTo>
                  <a:pt x="422550" y="86331"/>
                  <a:pt x="539496" y="140835"/>
                  <a:pt x="551667" y="141364"/>
                </a:cubicBezTo>
                <a:cubicBezTo>
                  <a:pt x="563838" y="141893"/>
                  <a:pt x="510392" y="103264"/>
                  <a:pt x="481817" y="87389"/>
                </a:cubicBezTo>
                <a:cubicBezTo>
                  <a:pt x="453242" y="71514"/>
                  <a:pt x="444775" y="62518"/>
                  <a:pt x="380217" y="46114"/>
                </a:cubicBezTo>
                <a:cubicBezTo>
                  <a:pt x="315659" y="29710"/>
                  <a:pt x="137330" y="-8390"/>
                  <a:pt x="75417" y="16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円/楕円 1354">
            <a:extLst>
              <a:ext uri="{FF2B5EF4-FFF2-40B4-BE49-F238E27FC236}">
                <a16:creationId xmlns:a16="http://schemas.microsoft.com/office/drawing/2014/main" id="{4E707CEA-EDAC-F973-AB92-3CDE3A292681}"/>
              </a:ext>
            </a:extLst>
          </p:cNvPr>
          <p:cNvSpPr/>
          <p:nvPr/>
        </p:nvSpPr>
        <p:spPr>
          <a:xfrm rot="626796">
            <a:off x="3982617" y="3676789"/>
            <a:ext cx="45719" cy="110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357036E7-4E97-7C19-4EC3-C24F3840997E}"/>
              </a:ext>
            </a:extLst>
          </p:cNvPr>
          <p:cNvSpPr/>
          <p:nvPr/>
        </p:nvSpPr>
        <p:spPr>
          <a:xfrm>
            <a:off x="3688505" y="3717923"/>
            <a:ext cx="480631" cy="190564"/>
          </a:xfrm>
          <a:custGeom>
            <a:avLst/>
            <a:gdLst>
              <a:gd name="connsiteX0" fmla="*/ 845 w 480631"/>
              <a:gd name="connsiteY0" fmla="*/ 95252 h 190564"/>
              <a:gd name="connsiteX1" fmla="*/ 235795 w 480631"/>
              <a:gd name="connsiteY1" fmla="*/ 114302 h 190564"/>
              <a:gd name="connsiteX2" fmla="*/ 42120 w 480631"/>
              <a:gd name="connsiteY2" fmla="*/ 187327 h 190564"/>
              <a:gd name="connsiteX3" fmla="*/ 213570 w 480631"/>
              <a:gd name="connsiteY3" fmla="*/ 133352 h 190564"/>
              <a:gd name="connsiteX4" fmla="*/ 331045 w 480631"/>
              <a:gd name="connsiteY4" fmla="*/ 92077 h 190564"/>
              <a:gd name="connsiteX5" fmla="*/ 178645 w 480631"/>
              <a:gd name="connsiteY5" fmla="*/ 190502 h 190564"/>
              <a:gd name="connsiteX6" fmla="*/ 337395 w 480631"/>
              <a:gd name="connsiteY6" fmla="*/ 107952 h 190564"/>
              <a:gd name="connsiteX7" fmla="*/ 419945 w 480631"/>
              <a:gd name="connsiteY7" fmla="*/ 171452 h 190564"/>
              <a:gd name="connsiteX8" fmla="*/ 397720 w 480631"/>
              <a:gd name="connsiteY8" fmla="*/ 98427 h 190564"/>
              <a:gd name="connsiteX9" fmla="*/ 451695 w 480631"/>
              <a:gd name="connsiteY9" fmla="*/ 136527 h 190564"/>
              <a:gd name="connsiteX10" fmla="*/ 426295 w 480631"/>
              <a:gd name="connsiteY10" fmla="*/ 88902 h 190564"/>
              <a:gd name="connsiteX11" fmla="*/ 480270 w 480631"/>
              <a:gd name="connsiteY11" fmla="*/ 2 h 190564"/>
              <a:gd name="connsiteX12" fmla="*/ 394545 w 480631"/>
              <a:gd name="connsiteY12" fmla="*/ 85727 h 190564"/>
              <a:gd name="connsiteX13" fmla="*/ 251670 w 480631"/>
              <a:gd name="connsiteY13" fmla="*/ 85727 h 190564"/>
              <a:gd name="connsiteX14" fmla="*/ 140545 w 480631"/>
              <a:gd name="connsiteY14" fmla="*/ 57152 h 190564"/>
              <a:gd name="connsiteX15" fmla="*/ 156420 w 480631"/>
              <a:gd name="connsiteY15" fmla="*/ 60327 h 190564"/>
              <a:gd name="connsiteX16" fmla="*/ 845 w 480631"/>
              <a:gd name="connsiteY16" fmla="*/ 95252 h 19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631" h="190564">
                <a:moveTo>
                  <a:pt x="845" y="95252"/>
                </a:moveTo>
                <a:cubicBezTo>
                  <a:pt x="14074" y="104248"/>
                  <a:pt x="228916" y="98956"/>
                  <a:pt x="235795" y="114302"/>
                </a:cubicBezTo>
                <a:cubicBezTo>
                  <a:pt x="242674" y="129648"/>
                  <a:pt x="45824" y="184152"/>
                  <a:pt x="42120" y="187327"/>
                </a:cubicBezTo>
                <a:cubicBezTo>
                  <a:pt x="38416" y="190502"/>
                  <a:pt x="165416" y="149227"/>
                  <a:pt x="213570" y="133352"/>
                </a:cubicBezTo>
                <a:cubicBezTo>
                  <a:pt x="261724" y="117477"/>
                  <a:pt x="336866" y="82552"/>
                  <a:pt x="331045" y="92077"/>
                </a:cubicBezTo>
                <a:cubicBezTo>
                  <a:pt x="325224" y="101602"/>
                  <a:pt x="177587" y="187856"/>
                  <a:pt x="178645" y="190502"/>
                </a:cubicBezTo>
                <a:cubicBezTo>
                  <a:pt x="179703" y="193148"/>
                  <a:pt x="297178" y="111127"/>
                  <a:pt x="337395" y="107952"/>
                </a:cubicBezTo>
                <a:cubicBezTo>
                  <a:pt x="377612" y="104777"/>
                  <a:pt x="409891" y="173039"/>
                  <a:pt x="419945" y="171452"/>
                </a:cubicBezTo>
                <a:cubicBezTo>
                  <a:pt x="429999" y="169865"/>
                  <a:pt x="392428" y="104248"/>
                  <a:pt x="397720" y="98427"/>
                </a:cubicBezTo>
                <a:cubicBezTo>
                  <a:pt x="403012" y="92606"/>
                  <a:pt x="446933" y="138114"/>
                  <a:pt x="451695" y="136527"/>
                </a:cubicBezTo>
                <a:cubicBezTo>
                  <a:pt x="456457" y="134940"/>
                  <a:pt x="421532" y="111656"/>
                  <a:pt x="426295" y="88902"/>
                </a:cubicBezTo>
                <a:cubicBezTo>
                  <a:pt x="431058" y="66148"/>
                  <a:pt x="485562" y="531"/>
                  <a:pt x="480270" y="2"/>
                </a:cubicBezTo>
                <a:cubicBezTo>
                  <a:pt x="474978" y="-527"/>
                  <a:pt x="432645" y="71440"/>
                  <a:pt x="394545" y="85727"/>
                </a:cubicBezTo>
                <a:cubicBezTo>
                  <a:pt x="356445" y="100014"/>
                  <a:pt x="294003" y="90489"/>
                  <a:pt x="251670" y="85727"/>
                </a:cubicBezTo>
                <a:cubicBezTo>
                  <a:pt x="209337" y="80965"/>
                  <a:pt x="140545" y="57152"/>
                  <a:pt x="140545" y="57152"/>
                </a:cubicBezTo>
                <a:cubicBezTo>
                  <a:pt x="124670" y="52919"/>
                  <a:pt x="179174" y="53977"/>
                  <a:pt x="156420" y="60327"/>
                </a:cubicBezTo>
                <a:cubicBezTo>
                  <a:pt x="133666" y="66677"/>
                  <a:pt x="-12384" y="86256"/>
                  <a:pt x="845" y="95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BC1E3C36-B415-F751-9255-B40222429C7E}"/>
              </a:ext>
            </a:extLst>
          </p:cNvPr>
          <p:cNvSpPr/>
          <p:nvPr/>
        </p:nvSpPr>
        <p:spPr>
          <a:xfrm>
            <a:off x="3422630" y="3758657"/>
            <a:ext cx="372402" cy="81463"/>
          </a:xfrm>
          <a:custGeom>
            <a:avLst/>
            <a:gdLst>
              <a:gd name="connsiteX0" fmla="*/ 371495 w 372402"/>
              <a:gd name="connsiteY0" fmla="*/ 67218 h 81463"/>
              <a:gd name="connsiteX1" fmla="*/ 222270 w 372402"/>
              <a:gd name="connsiteY1" fmla="*/ 60868 h 81463"/>
              <a:gd name="connsiteX2" fmla="*/ 20 w 372402"/>
              <a:gd name="connsiteY2" fmla="*/ 60868 h 81463"/>
              <a:gd name="connsiteX3" fmla="*/ 234970 w 372402"/>
              <a:gd name="connsiteY3" fmla="*/ 73568 h 81463"/>
              <a:gd name="connsiteX4" fmla="*/ 292120 w 372402"/>
              <a:gd name="connsiteY4" fmla="*/ 76743 h 81463"/>
              <a:gd name="connsiteX5" fmla="*/ 228620 w 372402"/>
              <a:gd name="connsiteY5" fmla="*/ 6893 h 81463"/>
              <a:gd name="connsiteX6" fmla="*/ 327045 w 372402"/>
              <a:gd name="connsiteY6" fmla="*/ 38643 h 81463"/>
              <a:gd name="connsiteX7" fmla="*/ 285770 w 372402"/>
              <a:gd name="connsiteY7" fmla="*/ 543 h 81463"/>
              <a:gd name="connsiteX8" fmla="*/ 371495 w 372402"/>
              <a:gd name="connsiteY8" fmla="*/ 67218 h 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402" h="81463">
                <a:moveTo>
                  <a:pt x="371495" y="67218"/>
                </a:moveTo>
                <a:cubicBezTo>
                  <a:pt x="360912" y="77272"/>
                  <a:pt x="284182" y="61926"/>
                  <a:pt x="222270" y="60868"/>
                </a:cubicBezTo>
                <a:cubicBezTo>
                  <a:pt x="160358" y="59810"/>
                  <a:pt x="-2097" y="58751"/>
                  <a:pt x="20" y="60868"/>
                </a:cubicBezTo>
                <a:cubicBezTo>
                  <a:pt x="2137" y="62985"/>
                  <a:pt x="234970" y="73568"/>
                  <a:pt x="234970" y="73568"/>
                </a:cubicBezTo>
                <a:cubicBezTo>
                  <a:pt x="283653" y="76214"/>
                  <a:pt x="293178" y="87855"/>
                  <a:pt x="292120" y="76743"/>
                </a:cubicBezTo>
                <a:cubicBezTo>
                  <a:pt x="291062" y="65631"/>
                  <a:pt x="222799" y="13243"/>
                  <a:pt x="228620" y="6893"/>
                </a:cubicBezTo>
                <a:cubicBezTo>
                  <a:pt x="234441" y="543"/>
                  <a:pt x="317520" y="39701"/>
                  <a:pt x="327045" y="38643"/>
                </a:cubicBezTo>
                <a:cubicBezTo>
                  <a:pt x="336570" y="37585"/>
                  <a:pt x="274658" y="-5278"/>
                  <a:pt x="285770" y="543"/>
                </a:cubicBezTo>
                <a:cubicBezTo>
                  <a:pt x="296882" y="6364"/>
                  <a:pt x="382078" y="57164"/>
                  <a:pt x="371495" y="67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CBCF99A-A458-BD34-0813-920F8BC58617}"/>
              </a:ext>
            </a:extLst>
          </p:cNvPr>
          <p:cNvSpPr/>
          <p:nvPr/>
        </p:nvSpPr>
        <p:spPr>
          <a:xfrm>
            <a:off x="4041478" y="3798998"/>
            <a:ext cx="400536" cy="93700"/>
          </a:xfrm>
          <a:custGeom>
            <a:avLst/>
            <a:gdLst>
              <a:gd name="connsiteX0" fmla="*/ 297 w 400536"/>
              <a:gd name="connsiteY0" fmla="*/ 1477 h 93700"/>
              <a:gd name="connsiteX1" fmla="*/ 171747 w 400536"/>
              <a:gd name="connsiteY1" fmla="*/ 71327 h 93700"/>
              <a:gd name="connsiteX2" fmla="*/ 114597 w 400536"/>
              <a:gd name="connsiteY2" fmla="*/ 23702 h 93700"/>
              <a:gd name="connsiteX3" fmla="*/ 146347 w 400536"/>
              <a:gd name="connsiteY3" fmla="*/ 36402 h 93700"/>
              <a:gd name="connsiteX4" fmla="*/ 152697 w 400536"/>
              <a:gd name="connsiteY4" fmla="*/ 93552 h 93700"/>
              <a:gd name="connsiteX5" fmla="*/ 190797 w 400536"/>
              <a:gd name="connsiteY5" fmla="*/ 17352 h 93700"/>
              <a:gd name="connsiteX6" fmla="*/ 200322 w 400536"/>
              <a:gd name="connsiteY6" fmla="*/ 84027 h 93700"/>
              <a:gd name="connsiteX7" fmla="*/ 251122 w 400536"/>
              <a:gd name="connsiteY7" fmla="*/ 20527 h 93700"/>
              <a:gd name="connsiteX8" fmla="*/ 232072 w 400536"/>
              <a:gd name="connsiteY8" fmla="*/ 84027 h 93700"/>
              <a:gd name="connsiteX9" fmla="*/ 254297 w 400536"/>
              <a:gd name="connsiteY9" fmla="*/ 17352 h 93700"/>
              <a:gd name="connsiteX10" fmla="*/ 276522 w 400536"/>
              <a:gd name="connsiteY10" fmla="*/ 84027 h 93700"/>
              <a:gd name="connsiteX11" fmla="*/ 292397 w 400536"/>
              <a:gd name="connsiteY11" fmla="*/ 61802 h 93700"/>
              <a:gd name="connsiteX12" fmla="*/ 400347 w 400536"/>
              <a:gd name="connsiteY12" fmla="*/ 71327 h 93700"/>
              <a:gd name="connsiteX13" fmla="*/ 314622 w 400536"/>
              <a:gd name="connsiteY13" fmla="*/ 39577 h 93700"/>
              <a:gd name="connsiteX14" fmla="*/ 171747 w 400536"/>
              <a:gd name="connsiteY14" fmla="*/ 1477 h 93700"/>
              <a:gd name="connsiteX15" fmla="*/ 238422 w 400536"/>
              <a:gd name="connsiteY15" fmla="*/ 30052 h 93700"/>
              <a:gd name="connsiteX16" fmla="*/ 133647 w 400536"/>
              <a:gd name="connsiteY16" fmla="*/ 23702 h 93700"/>
              <a:gd name="connsiteX17" fmla="*/ 297 w 400536"/>
              <a:gd name="connsiteY17" fmla="*/ 1477 h 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536" h="93700">
                <a:moveTo>
                  <a:pt x="297" y="1477"/>
                </a:moveTo>
                <a:cubicBezTo>
                  <a:pt x="6647" y="9414"/>
                  <a:pt x="152697" y="67623"/>
                  <a:pt x="171747" y="71327"/>
                </a:cubicBezTo>
                <a:cubicBezTo>
                  <a:pt x="190797" y="75031"/>
                  <a:pt x="118830" y="29523"/>
                  <a:pt x="114597" y="23702"/>
                </a:cubicBezTo>
                <a:cubicBezTo>
                  <a:pt x="110364" y="17881"/>
                  <a:pt x="139997" y="24760"/>
                  <a:pt x="146347" y="36402"/>
                </a:cubicBezTo>
                <a:cubicBezTo>
                  <a:pt x="152697" y="48044"/>
                  <a:pt x="145289" y="96727"/>
                  <a:pt x="152697" y="93552"/>
                </a:cubicBezTo>
                <a:cubicBezTo>
                  <a:pt x="160105" y="90377"/>
                  <a:pt x="182859" y="18940"/>
                  <a:pt x="190797" y="17352"/>
                </a:cubicBezTo>
                <a:cubicBezTo>
                  <a:pt x="198735" y="15764"/>
                  <a:pt x="190268" y="83498"/>
                  <a:pt x="200322" y="84027"/>
                </a:cubicBezTo>
                <a:cubicBezTo>
                  <a:pt x="210376" y="84556"/>
                  <a:pt x="245830" y="20527"/>
                  <a:pt x="251122" y="20527"/>
                </a:cubicBezTo>
                <a:cubicBezTo>
                  <a:pt x="256414" y="20527"/>
                  <a:pt x="231543" y="84556"/>
                  <a:pt x="232072" y="84027"/>
                </a:cubicBezTo>
                <a:cubicBezTo>
                  <a:pt x="232601" y="83498"/>
                  <a:pt x="246889" y="17352"/>
                  <a:pt x="254297" y="17352"/>
                </a:cubicBezTo>
                <a:cubicBezTo>
                  <a:pt x="261705" y="17352"/>
                  <a:pt x="270172" y="76619"/>
                  <a:pt x="276522" y="84027"/>
                </a:cubicBezTo>
                <a:cubicBezTo>
                  <a:pt x="282872" y="91435"/>
                  <a:pt x="271760" y="63919"/>
                  <a:pt x="292397" y="61802"/>
                </a:cubicBezTo>
                <a:cubicBezTo>
                  <a:pt x="313034" y="59685"/>
                  <a:pt x="396643" y="75031"/>
                  <a:pt x="400347" y="71327"/>
                </a:cubicBezTo>
                <a:cubicBezTo>
                  <a:pt x="404051" y="67623"/>
                  <a:pt x="352722" y="51219"/>
                  <a:pt x="314622" y="39577"/>
                </a:cubicBezTo>
                <a:cubicBezTo>
                  <a:pt x="276522" y="27935"/>
                  <a:pt x="184447" y="3064"/>
                  <a:pt x="171747" y="1477"/>
                </a:cubicBezTo>
                <a:cubicBezTo>
                  <a:pt x="159047" y="-110"/>
                  <a:pt x="244772" y="26348"/>
                  <a:pt x="238422" y="30052"/>
                </a:cubicBezTo>
                <a:cubicBezTo>
                  <a:pt x="232072" y="33756"/>
                  <a:pt x="176510" y="27406"/>
                  <a:pt x="133647" y="23702"/>
                </a:cubicBezTo>
                <a:cubicBezTo>
                  <a:pt x="90784" y="19998"/>
                  <a:pt x="-6053" y="-6460"/>
                  <a:pt x="297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46C25ED-9925-4133-1D72-46716852287F}"/>
              </a:ext>
            </a:extLst>
          </p:cNvPr>
          <p:cNvSpPr/>
          <p:nvPr/>
        </p:nvSpPr>
        <p:spPr>
          <a:xfrm>
            <a:off x="3817815" y="3739910"/>
            <a:ext cx="326341" cy="197244"/>
          </a:xfrm>
          <a:custGeom>
            <a:avLst/>
            <a:gdLst>
              <a:gd name="connsiteX0" fmla="*/ 325560 w 326341"/>
              <a:gd name="connsiteY0" fmla="*/ 240 h 197244"/>
              <a:gd name="connsiteX1" fmla="*/ 217610 w 326341"/>
              <a:gd name="connsiteY1" fmla="*/ 120890 h 197244"/>
              <a:gd name="connsiteX2" fmla="*/ 214435 w 326341"/>
              <a:gd name="connsiteY2" fmla="*/ 197090 h 197244"/>
              <a:gd name="connsiteX3" fmla="*/ 211260 w 326341"/>
              <a:gd name="connsiteY3" fmla="*/ 101840 h 197244"/>
              <a:gd name="connsiteX4" fmla="*/ 74735 w 326341"/>
              <a:gd name="connsiteY4" fmla="*/ 187565 h 197244"/>
              <a:gd name="connsiteX5" fmla="*/ 154110 w 326341"/>
              <a:gd name="connsiteY5" fmla="*/ 95490 h 197244"/>
              <a:gd name="connsiteX6" fmla="*/ 1710 w 326341"/>
              <a:gd name="connsiteY6" fmla="*/ 133590 h 197244"/>
              <a:gd name="connsiteX7" fmla="*/ 68385 w 326341"/>
              <a:gd name="connsiteY7" fmla="*/ 124065 h 197244"/>
              <a:gd name="connsiteX8" fmla="*/ 8060 w 326341"/>
              <a:gd name="connsiteY8" fmla="*/ 108190 h 197244"/>
              <a:gd name="connsiteX9" fmla="*/ 223960 w 326341"/>
              <a:gd name="connsiteY9" fmla="*/ 85965 h 197244"/>
              <a:gd name="connsiteX10" fmla="*/ 154110 w 326341"/>
              <a:gd name="connsiteY10" fmla="*/ 89140 h 197244"/>
              <a:gd name="connsiteX11" fmla="*/ 325560 w 326341"/>
              <a:gd name="connsiteY11" fmla="*/ 240 h 19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341" h="197244">
                <a:moveTo>
                  <a:pt x="325560" y="240"/>
                </a:moveTo>
                <a:cubicBezTo>
                  <a:pt x="336143" y="5532"/>
                  <a:pt x="236131" y="88082"/>
                  <a:pt x="217610" y="120890"/>
                </a:cubicBezTo>
                <a:cubicBezTo>
                  <a:pt x="199089" y="153698"/>
                  <a:pt x="215493" y="200265"/>
                  <a:pt x="214435" y="197090"/>
                </a:cubicBezTo>
                <a:cubicBezTo>
                  <a:pt x="213377" y="193915"/>
                  <a:pt x="234543" y="103428"/>
                  <a:pt x="211260" y="101840"/>
                </a:cubicBezTo>
                <a:cubicBezTo>
                  <a:pt x="187977" y="100253"/>
                  <a:pt x="84260" y="188623"/>
                  <a:pt x="74735" y="187565"/>
                </a:cubicBezTo>
                <a:cubicBezTo>
                  <a:pt x="65210" y="186507"/>
                  <a:pt x="166281" y="104486"/>
                  <a:pt x="154110" y="95490"/>
                </a:cubicBezTo>
                <a:cubicBezTo>
                  <a:pt x="141939" y="86494"/>
                  <a:pt x="15998" y="128827"/>
                  <a:pt x="1710" y="133590"/>
                </a:cubicBezTo>
                <a:cubicBezTo>
                  <a:pt x="-12578" y="138353"/>
                  <a:pt x="67327" y="128298"/>
                  <a:pt x="68385" y="124065"/>
                </a:cubicBezTo>
                <a:cubicBezTo>
                  <a:pt x="69443" y="119832"/>
                  <a:pt x="-17869" y="114540"/>
                  <a:pt x="8060" y="108190"/>
                </a:cubicBezTo>
                <a:cubicBezTo>
                  <a:pt x="33989" y="101840"/>
                  <a:pt x="199618" y="89140"/>
                  <a:pt x="223960" y="85965"/>
                </a:cubicBezTo>
                <a:cubicBezTo>
                  <a:pt x="248302" y="82790"/>
                  <a:pt x="134002" y="99723"/>
                  <a:pt x="154110" y="89140"/>
                </a:cubicBezTo>
                <a:cubicBezTo>
                  <a:pt x="174218" y="78557"/>
                  <a:pt x="314977" y="-5052"/>
                  <a:pt x="32556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83ABE3C9-EFA6-4CD6-3DA6-EF5B334AC18F}"/>
              </a:ext>
            </a:extLst>
          </p:cNvPr>
          <p:cNvSpPr/>
          <p:nvPr/>
        </p:nvSpPr>
        <p:spPr>
          <a:xfrm>
            <a:off x="3330557" y="3778107"/>
            <a:ext cx="340898" cy="123968"/>
          </a:xfrm>
          <a:custGeom>
            <a:avLst/>
            <a:gdLst>
              <a:gd name="connsiteX0" fmla="*/ 339743 w 340898"/>
              <a:gd name="connsiteY0" fmla="*/ 143 h 123968"/>
              <a:gd name="connsiteX1" fmla="*/ 215918 w 340898"/>
              <a:gd name="connsiteY1" fmla="*/ 63643 h 123968"/>
              <a:gd name="connsiteX2" fmla="*/ 18 w 340898"/>
              <a:gd name="connsiteY2" fmla="*/ 98568 h 123968"/>
              <a:gd name="connsiteX3" fmla="*/ 203218 w 340898"/>
              <a:gd name="connsiteY3" fmla="*/ 63643 h 123968"/>
              <a:gd name="connsiteX4" fmla="*/ 146068 w 340898"/>
              <a:gd name="connsiteY4" fmla="*/ 98568 h 123968"/>
              <a:gd name="connsiteX5" fmla="*/ 279418 w 340898"/>
              <a:gd name="connsiteY5" fmla="*/ 123968 h 123968"/>
              <a:gd name="connsiteX6" fmla="*/ 165118 w 340898"/>
              <a:gd name="connsiteY6" fmla="*/ 98568 h 123968"/>
              <a:gd name="connsiteX7" fmla="*/ 184168 w 340898"/>
              <a:gd name="connsiteY7" fmla="*/ 50943 h 123968"/>
              <a:gd name="connsiteX8" fmla="*/ 146068 w 340898"/>
              <a:gd name="connsiteY8" fmla="*/ 82693 h 123968"/>
              <a:gd name="connsiteX9" fmla="*/ 339743 w 340898"/>
              <a:gd name="connsiteY9" fmla="*/ 143 h 1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98" h="123968">
                <a:moveTo>
                  <a:pt x="339743" y="143"/>
                </a:moveTo>
                <a:cubicBezTo>
                  <a:pt x="351385" y="-3032"/>
                  <a:pt x="272539" y="47239"/>
                  <a:pt x="215918" y="63643"/>
                </a:cubicBezTo>
                <a:cubicBezTo>
                  <a:pt x="159297" y="80047"/>
                  <a:pt x="2135" y="98568"/>
                  <a:pt x="18" y="98568"/>
                </a:cubicBezTo>
                <a:cubicBezTo>
                  <a:pt x="-2099" y="98568"/>
                  <a:pt x="178876" y="63643"/>
                  <a:pt x="203218" y="63643"/>
                </a:cubicBezTo>
                <a:cubicBezTo>
                  <a:pt x="227560" y="63643"/>
                  <a:pt x="133368" y="88514"/>
                  <a:pt x="146068" y="98568"/>
                </a:cubicBezTo>
                <a:cubicBezTo>
                  <a:pt x="158768" y="108622"/>
                  <a:pt x="276243" y="123968"/>
                  <a:pt x="279418" y="123968"/>
                </a:cubicBezTo>
                <a:cubicBezTo>
                  <a:pt x="282593" y="123968"/>
                  <a:pt x="180993" y="110739"/>
                  <a:pt x="165118" y="98568"/>
                </a:cubicBezTo>
                <a:cubicBezTo>
                  <a:pt x="149243" y="86397"/>
                  <a:pt x="187343" y="53589"/>
                  <a:pt x="184168" y="50943"/>
                </a:cubicBezTo>
                <a:cubicBezTo>
                  <a:pt x="180993" y="48297"/>
                  <a:pt x="120139" y="88514"/>
                  <a:pt x="146068" y="82693"/>
                </a:cubicBezTo>
                <a:cubicBezTo>
                  <a:pt x="171997" y="76872"/>
                  <a:pt x="328101" y="3318"/>
                  <a:pt x="33974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18853C50-C7B0-61E4-E364-16487B3B7A71}"/>
              </a:ext>
            </a:extLst>
          </p:cNvPr>
          <p:cNvSpPr/>
          <p:nvPr/>
        </p:nvSpPr>
        <p:spPr>
          <a:xfrm>
            <a:off x="4200277" y="3612814"/>
            <a:ext cx="314128" cy="362511"/>
          </a:xfrm>
          <a:custGeom>
            <a:avLst/>
            <a:gdLst>
              <a:gd name="connsiteX0" fmla="*/ 248 w 314128"/>
              <a:gd name="connsiteY0" fmla="*/ 336 h 362511"/>
              <a:gd name="connsiteX1" fmla="*/ 127248 w 314128"/>
              <a:gd name="connsiteY1" fmla="*/ 111461 h 362511"/>
              <a:gd name="connsiteX2" fmla="*/ 209798 w 314128"/>
              <a:gd name="connsiteY2" fmla="*/ 194011 h 362511"/>
              <a:gd name="connsiteX3" fmla="*/ 181223 w 314128"/>
              <a:gd name="connsiteY3" fmla="*/ 140036 h 362511"/>
              <a:gd name="connsiteX4" fmla="*/ 301873 w 314128"/>
              <a:gd name="connsiteY4" fmla="*/ 254336 h 362511"/>
              <a:gd name="connsiteX5" fmla="*/ 305048 w 314128"/>
              <a:gd name="connsiteY5" fmla="*/ 305136 h 362511"/>
              <a:gd name="connsiteX6" fmla="*/ 257423 w 314128"/>
              <a:gd name="connsiteY6" fmla="*/ 362286 h 362511"/>
              <a:gd name="connsiteX7" fmla="*/ 295523 w 314128"/>
              <a:gd name="connsiteY7" fmla="*/ 282911 h 362511"/>
              <a:gd name="connsiteX8" fmla="*/ 285998 w 314128"/>
              <a:gd name="connsiteY8" fmla="*/ 197186 h 362511"/>
              <a:gd name="connsiteX9" fmla="*/ 114548 w 314128"/>
              <a:gd name="connsiteY9" fmla="*/ 108286 h 362511"/>
              <a:gd name="connsiteX10" fmla="*/ 162173 w 314128"/>
              <a:gd name="connsiteY10" fmla="*/ 149561 h 362511"/>
              <a:gd name="connsiteX11" fmla="*/ 248 w 314128"/>
              <a:gd name="connsiteY11" fmla="*/ 336 h 3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28" h="362511">
                <a:moveTo>
                  <a:pt x="248" y="336"/>
                </a:moveTo>
                <a:cubicBezTo>
                  <a:pt x="-5573" y="-6014"/>
                  <a:pt x="92323" y="79182"/>
                  <a:pt x="127248" y="111461"/>
                </a:cubicBezTo>
                <a:cubicBezTo>
                  <a:pt x="162173" y="143740"/>
                  <a:pt x="200802" y="189249"/>
                  <a:pt x="209798" y="194011"/>
                </a:cubicBezTo>
                <a:cubicBezTo>
                  <a:pt x="218794" y="198773"/>
                  <a:pt x="165877" y="129982"/>
                  <a:pt x="181223" y="140036"/>
                </a:cubicBezTo>
                <a:cubicBezTo>
                  <a:pt x="196569" y="150090"/>
                  <a:pt x="281236" y="226819"/>
                  <a:pt x="301873" y="254336"/>
                </a:cubicBezTo>
                <a:cubicBezTo>
                  <a:pt x="322510" y="281853"/>
                  <a:pt x="312456" y="287144"/>
                  <a:pt x="305048" y="305136"/>
                </a:cubicBezTo>
                <a:cubicBezTo>
                  <a:pt x="297640" y="323128"/>
                  <a:pt x="259010" y="365990"/>
                  <a:pt x="257423" y="362286"/>
                </a:cubicBezTo>
                <a:cubicBezTo>
                  <a:pt x="255836" y="358582"/>
                  <a:pt x="290761" y="310428"/>
                  <a:pt x="295523" y="282911"/>
                </a:cubicBezTo>
                <a:cubicBezTo>
                  <a:pt x="300285" y="255394"/>
                  <a:pt x="316160" y="226290"/>
                  <a:pt x="285998" y="197186"/>
                </a:cubicBezTo>
                <a:cubicBezTo>
                  <a:pt x="255836" y="168082"/>
                  <a:pt x="135186" y="116224"/>
                  <a:pt x="114548" y="108286"/>
                </a:cubicBezTo>
                <a:cubicBezTo>
                  <a:pt x="93911" y="100349"/>
                  <a:pt x="177519" y="165436"/>
                  <a:pt x="162173" y="149561"/>
                </a:cubicBezTo>
                <a:cubicBezTo>
                  <a:pt x="146827" y="133686"/>
                  <a:pt x="6069" y="6686"/>
                  <a:pt x="248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E1837B2C-1234-8D10-A5DD-B4151887A0AA}"/>
              </a:ext>
            </a:extLst>
          </p:cNvPr>
          <p:cNvSpPr/>
          <p:nvPr/>
        </p:nvSpPr>
        <p:spPr>
          <a:xfrm>
            <a:off x="3263889" y="3233333"/>
            <a:ext cx="313411" cy="290973"/>
          </a:xfrm>
          <a:custGeom>
            <a:avLst/>
            <a:gdLst>
              <a:gd name="connsiteX0" fmla="*/ 311161 w 313411"/>
              <a:gd name="connsiteY0" fmla="*/ 1992 h 290973"/>
              <a:gd name="connsiteX1" fmla="*/ 107961 w 313411"/>
              <a:gd name="connsiteY1" fmla="*/ 135342 h 290973"/>
              <a:gd name="connsiteX2" fmla="*/ 6361 w 313411"/>
              <a:gd name="connsiteY2" fmla="*/ 240117 h 290973"/>
              <a:gd name="connsiteX3" fmla="*/ 19061 w 313411"/>
              <a:gd name="connsiteY3" fmla="*/ 221067 h 290973"/>
              <a:gd name="connsiteX4" fmla="*/ 11 w 313411"/>
              <a:gd name="connsiteY4" fmla="*/ 290917 h 290973"/>
              <a:gd name="connsiteX5" fmla="*/ 22236 w 313411"/>
              <a:gd name="connsiteY5" fmla="*/ 230592 h 290973"/>
              <a:gd name="connsiteX6" fmla="*/ 114311 w 313411"/>
              <a:gd name="connsiteY6" fmla="*/ 113117 h 290973"/>
              <a:gd name="connsiteX7" fmla="*/ 73036 w 313411"/>
              <a:gd name="connsiteY7" fmla="*/ 173442 h 290973"/>
              <a:gd name="connsiteX8" fmla="*/ 203211 w 313411"/>
              <a:gd name="connsiteY8" fmla="*/ 59142 h 290973"/>
              <a:gd name="connsiteX9" fmla="*/ 146061 w 313411"/>
              <a:gd name="connsiteY9" fmla="*/ 97242 h 290973"/>
              <a:gd name="connsiteX10" fmla="*/ 225436 w 313411"/>
              <a:gd name="connsiteY10" fmla="*/ 30567 h 290973"/>
              <a:gd name="connsiteX11" fmla="*/ 219086 w 313411"/>
              <a:gd name="connsiteY11" fmla="*/ 52792 h 290973"/>
              <a:gd name="connsiteX12" fmla="*/ 311161 w 313411"/>
              <a:gd name="connsiteY12" fmla="*/ 1992 h 2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411" h="290973">
                <a:moveTo>
                  <a:pt x="311161" y="1992"/>
                </a:moveTo>
                <a:cubicBezTo>
                  <a:pt x="292640" y="15750"/>
                  <a:pt x="158761" y="95655"/>
                  <a:pt x="107961" y="135342"/>
                </a:cubicBezTo>
                <a:cubicBezTo>
                  <a:pt x="57161" y="175029"/>
                  <a:pt x="6361" y="240117"/>
                  <a:pt x="6361" y="240117"/>
                </a:cubicBezTo>
                <a:cubicBezTo>
                  <a:pt x="-8456" y="254404"/>
                  <a:pt x="20119" y="212600"/>
                  <a:pt x="19061" y="221067"/>
                </a:cubicBezTo>
                <a:cubicBezTo>
                  <a:pt x="18003" y="229534"/>
                  <a:pt x="-518" y="289330"/>
                  <a:pt x="11" y="290917"/>
                </a:cubicBezTo>
                <a:cubicBezTo>
                  <a:pt x="540" y="292504"/>
                  <a:pt x="3186" y="260225"/>
                  <a:pt x="22236" y="230592"/>
                </a:cubicBezTo>
                <a:cubicBezTo>
                  <a:pt x="41286" y="200959"/>
                  <a:pt x="105844" y="122642"/>
                  <a:pt x="114311" y="113117"/>
                </a:cubicBezTo>
                <a:cubicBezTo>
                  <a:pt x="122778" y="103592"/>
                  <a:pt x="58219" y="182438"/>
                  <a:pt x="73036" y="173442"/>
                </a:cubicBezTo>
                <a:cubicBezTo>
                  <a:pt x="87853" y="164446"/>
                  <a:pt x="191040" y="71842"/>
                  <a:pt x="203211" y="59142"/>
                </a:cubicBezTo>
                <a:cubicBezTo>
                  <a:pt x="215382" y="46442"/>
                  <a:pt x="142357" y="102004"/>
                  <a:pt x="146061" y="97242"/>
                </a:cubicBezTo>
                <a:cubicBezTo>
                  <a:pt x="149765" y="92480"/>
                  <a:pt x="213265" y="37975"/>
                  <a:pt x="225436" y="30567"/>
                </a:cubicBezTo>
                <a:cubicBezTo>
                  <a:pt x="237607" y="23159"/>
                  <a:pt x="210090" y="55438"/>
                  <a:pt x="219086" y="52792"/>
                </a:cubicBezTo>
                <a:cubicBezTo>
                  <a:pt x="228082" y="50146"/>
                  <a:pt x="329682" y="-11766"/>
                  <a:pt x="311161" y="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C9464A69-7677-1944-B3B2-D92C777EA259}"/>
              </a:ext>
            </a:extLst>
          </p:cNvPr>
          <p:cNvSpPr/>
          <p:nvPr/>
        </p:nvSpPr>
        <p:spPr>
          <a:xfrm>
            <a:off x="3227121" y="3073215"/>
            <a:ext cx="411470" cy="479865"/>
          </a:xfrm>
          <a:custGeom>
            <a:avLst/>
            <a:gdLst>
              <a:gd name="connsiteX0" fmla="*/ 405079 w 411470"/>
              <a:gd name="connsiteY0" fmla="*/ 185 h 479865"/>
              <a:gd name="connsiteX1" fmla="*/ 239979 w 411470"/>
              <a:gd name="connsiteY1" fmla="*/ 127185 h 479865"/>
              <a:gd name="connsiteX2" fmla="*/ 297129 w 411470"/>
              <a:gd name="connsiteY2" fmla="*/ 101785 h 479865"/>
              <a:gd name="connsiteX3" fmla="*/ 176479 w 411470"/>
              <a:gd name="connsiteY3" fmla="*/ 200210 h 479865"/>
              <a:gd name="connsiteX4" fmla="*/ 208229 w 411470"/>
              <a:gd name="connsiteY4" fmla="*/ 165285 h 479865"/>
              <a:gd name="connsiteX5" fmla="*/ 135204 w 411470"/>
              <a:gd name="connsiteY5" fmla="*/ 260535 h 479865"/>
              <a:gd name="connsiteX6" fmla="*/ 36779 w 411470"/>
              <a:gd name="connsiteY6" fmla="*/ 381185 h 479865"/>
              <a:gd name="connsiteX7" fmla="*/ 62179 w 411470"/>
              <a:gd name="connsiteY7" fmla="*/ 352610 h 479865"/>
              <a:gd name="connsiteX8" fmla="*/ 5029 w 411470"/>
              <a:gd name="connsiteY8" fmla="*/ 476435 h 479865"/>
              <a:gd name="connsiteX9" fmla="*/ 24079 w 411470"/>
              <a:gd name="connsiteY9" fmla="*/ 422460 h 479865"/>
              <a:gd name="connsiteX10" fmla="*/ 192354 w 411470"/>
              <a:gd name="connsiteY10" fmla="*/ 190685 h 479865"/>
              <a:gd name="connsiteX11" fmla="*/ 173304 w 411470"/>
              <a:gd name="connsiteY11" fmla="*/ 228785 h 479865"/>
              <a:gd name="connsiteX12" fmla="*/ 297129 w 411470"/>
              <a:gd name="connsiteY12" fmla="*/ 111310 h 479865"/>
              <a:gd name="connsiteX13" fmla="*/ 335229 w 411470"/>
              <a:gd name="connsiteY13" fmla="*/ 92260 h 479865"/>
              <a:gd name="connsiteX14" fmla="*/ 274904 w 411470"/>
              <a:gd name="connsiteY14" fmla="*/ 127185 h 479865"/>
              <a:gd name="connsiteX15" fmla="*/ 411429 w 411470"/>
              <a:gd name="connsiteY15" fmla="*/ 50985 h 479865"/>
              <a:gd name="connsiteX16" fmla="*/ 290779 w 411470"/>
              <a:gd name="connsiteY16" fmla="*/ 114485 h 479865"/>
              <a:gd name="connsiteX17" fmla="*/ 303479 w 411470"/>
              <a:gd name="connsiteY17" fmla="*/ 98610 h 479865"/>
              <a:gd name="connsiteX18" fmla="*/ 405079 w 411470"/>
              <a:gd name="connsiteY18" fmla="*/ 185 h 47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1470" h="479865">
                <a:moveTo>
                  <a:pt x="405079" y="185"/>
                </a:moveTo>
                <a:cubicBezTo>
                  <a:pt x="394496" y="4948"/>
                  <a:pt x="257971" y="110252"/>
                  <a:pt x="239979" y="127185"/>
                </a:cubicBezTo>
                <a:cubicBezTo>
                  <a:pt x="221987" y="144118"/>
                  <a:pt x="307712" y="89614"/>
                  <a:pt x="297129" y="101785"/>
                </a:cubicBezTo>
                <a:cubicBezTo>
                  <a:pt x="286546" y="113956"/>
                  <a:pt x="191296" y="189627"/>
                  <a:pt x="176479" y="200210"/>
                </a:cubicBezTo>
                <a:cubicBezTo>
                  <a:pt x="161662" y="210793"/>
                  <a:pt x="215108" y="155231"/>
                  <a:pt x="208229" y="165285"/>
                </a:cubicBezTo>
                <a:cubicBezTo>
                  <a:pt x="201350" y="175339"/>
                  <a:pt x="163779" y="224552"/>
                  <a:pt x="135204" y="260535"/>
                </a:cubicBezTo>
                <a:cubicBezTo>
                  <a:pt x="106629" y="296518"/>
                  <a:pt x="48950" y="365839"/>
                  <a:pt x="36779" y="381185"/>
                </a:cubicBezTo>
                <a:cubicBezTo>
                  <a:pt x="24608" y="396531"/>
                  <a:pt x="67471" y="336735"/>
                  <a:pt x="62179" y="352610"/>
                </a:cubicBezTo>
                <a:cubicBezTo>
                  <a:pt x="56887" y="368485"/>
                  <a:pt x="11379" y="464793"/>
                  <a:pt x="5029" y="476435"/>
                </a:cubicBezTo>
                <a:cubicBezTo>
                  <a:pt x="-1321" y="488077"/>
                  <a:pt x="-7142" y="470085"/>
                  <a:pt x="24079" y="422460"/>
                </a:cubicBezTo>
                <a:cubicBezTo>
                  <a:pt x="55300" y="374835"/>
                  <a:pt x="167483" y="222964"/>
                  <a:pt x="192354" y="190685"/>
                </a:cubicBezTo>
                <a:cubicBezTo>
                  <a:pt x="217225" y="158406"/>
                  <a:pt x="155841" y="242014"/>
                  <a:pt x="173304" y="228785"/>
                </a:cubicBezTo>
                <a:cubicBezTo>
                  <a:pt x="190766" y="215556"/>
                  <a:pt x="270141" y="134064"/>
                  <a:pt x="297129" y="111310"/>
                </a:cubicBezTo>
                <a:cubicBezTo>
                  <a:pt x="324116" y="88556"/>
                  <a:pt x="338933" y="89614"/>
                  <a:pt x="335229" y="92260"/>
                </a:cubicBezTo>
                <a:cubicBezTo>
                  <a:pt x="331525" y="94906"/>
                  <a:pt x="262204" y="134064"/>
                  <a:pt x="274904" y="127185"/>
                </a:cubicBezTo>
                <a:cubicBezTo>
                  <a:pt x="287604" y="120306"/>
                  <a:pt x="408783" y="53102"/>
                  <a:pt x="411429" y="50985"/>
                </a:cubicBezTo>
                <a:cubicBezTo>
                  <a:pt x="414075" y="48868"/>
                  <a:pt x="290779" y="114485"/>
                  <a:pt x="290779" y="114485"/>
                </a:cubicBezTo>
                <a:cubicBezTo>
                  <a:pt x="272787" y="122423"/>
                  <a:pt x="289192" y="113427"/>
                  <a:pt x="303479" y="98610"/>
                </a:cubicBezTo>
                <a:cubicBezTo>
                  <a:pt x="317766" y="83793"/>
                  <a:pt x="415662" y="-4578"/>
                  <a:pt x="40507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182C0014-5628-541D-8207-492F716C1CA6}"/>
              </a:ext>
            </a:extLst>
          </p:cNvPr>
          <p:cNvSpPr/>
          <p:nvPr/>
        </p:nvSpPr>
        <p:spPr>
          <a:xfrm>
            <a:off x="3595269" y="3027391"/>
            <a:ext cx="469233" cy="133855"/>
          </a:xfrm>
          <a:custGeom>
            <a:avLst/>
            <a:gdLst>
              <a:gd name="connsiteX0" fmla="*/ 2006 w 469233"/>
              <a:gd name="connsiteY0" fmla="*/ 87284 h 133855"/>
              <a:gd name="connsiteX1" fmla="*/ 275056 w 469233"/>
              <a:gd name="connsiteY1" fmla="*/ 1559 h 133855"/>
              <a:gd name="connsiteX2" fmla="*/ 202031 w 469233"/>
              <a:gd name="connsiteY2" fmla="*/ 36484 h 133855"/>
              <a:gd name="connsiteX3" fmla="*/ 297281 w 469233"/>
              <a:gd name="connsiteY3" fmla="*/ 93634 h 133855"/>
              <a:gd name="connsiteX4" fmla="*/ 230606 w 469233"/>
              <a:gd name="connsiteY4" fmla="*/ 61884 h 133855"/>
              <a:gd name="connsiteX5" fmla="*/ 465556 w 469233"/>
              <a:gd name="connsiteY5" fmla="*/ 131734 h 133855"/>
              <a:gd name="connsiteX6" fmla="*/ 363956 w 469233"/>
              <a:gd name="connsiteY6" fmla="*/ 109509 h 133855"/>
              <a:gd name="connsiteX7" fmla="*/ 227431 w 469233"/>
              <a:gd name="connsiteY7" fmla="*/ 46009 h 133855"/>
              <a:gd name="connsiteX8" fmla="*/ 132181 w 469233"/>
              <a:gd name="connsiteY8" fmla="*/ 46009 h 133855"/>
              <a:gd name="connsiteX9" fmla="*/ 217906 w 469233"/>
              <a:gd name="connsiteY9" fmla="*/ 17434 h 133855"/>
              <a:gd name="connsiteX10" fmla="*/ 119481 w 469233"/>
              <a:gd name="connsiteY10" fmla="*/ 42834 h 133855"/>
              <a:gd name="connsiteX11" fmla="*/ 148056 w 469233"/>
              <a:gd name="connsiteY11" fmla="*/ 36484 h 133855"/>
              <a:gd name="connsiteX12" fmla="*/ 2006 w 469233"/>
              <a:gd name="connsiteY12" fmla="*/ 87284 h 1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233" h="133855">
                <a:moveTo>
                  <a:pt x="2006" y="87284"/>
                </a:moveTo>
                <a:cubicBezTo>
                  <a:pt x="23173" y="81463"/>
                  <a:pt x="241719" y="10026"/>
                  <a:pt x="275056" y="1559"/>
                </a:cubicBezTo>
                <a:cubicBezTo>
                  <a:pt x="308393" y="-6908"/>
                  <a:pt x="198327" y="21138"/>
                  <a:pt x="202031" y="36484"/>
                </a:cubicBezTo>
                <a:cubicBezTo>
                  <a:pt x="205735" y="51830"/>
                  <a:pt x="292519" y="89401"/>
                  <a:pt x="297281" y="93634"/>
                </a:cubicBezTo>
                <a:cubicBezTo>
                  <a:pt x="302043" y="97867"/>
                  <a:pt x="202560" y="55534"/>
                  <a:pt x="230606" y="61884"/>
                </a:cubicBezTo>
                <a:cubicBezTo>
                  <a:pt x="258652" y="68234"/>
                  <a:pt x="443331" y="123797"/>
                  <a:pt x="465556" y="131734"/>
                </a:cubicBezTo>
                <a:cubicBezTo>
                  <a:pt x="487781" y="139672"/>
                  <a:pt x="403643" y="123796"/>
                  <a:pt x="363956" y="109509"/>
                </a:cubicBezTo>
                <a:cubicBezTo>
                  <a:pt x="324269" y="95222"/>
                  <a:pt x="266060" y="56592"/>
                  <a:pt x="227431" y="46009"/>
                </a:cubicBezTo>
                <a:cubicBezTo>
                  <a:pt x="188802" y="35426"/>
                  <a:pt x="133768" y="50771"/>
                  <a:pt x="132181" y="46009"/>
                </a:cubicBezTo>
                <a:cubicBezTo>
                  <a:pt x="130594" y="41247"/>
                  <a:pt x="220023" y="17963"/>
                  <a:pt x="217906" y="17434"/>
                </a:cubicBezTo>
                <a:lnTo>
                  <a:pt x="119481" y="42834"/>
                </a:lnTo>
                <a:cubicBezTo>
                  <a:pt x="107839" y="46009"/>
                  <a:pt x="162344" y="30134"/>
                  <a:pt x="148056" y="36484"/>
                </a:cubicBezTo>
                <a:cubicBezTo>
                  <a:pt x="133768" y="42834"/>
                  <a:pt x="-19161" y="93105"/>
                  <a:pt x="2006" y="87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6AF27A57-A0CB-6AC5-72AB-F3C444A3991E}"/>
              </a:ext>
            </a:extLst>
          </p:cNvPr>
          <p:cNvSpPr/>
          <p:nvPr/>
        </p:nvSpPr>
        <p:spPr>
          <a:xfrm>
            <a:off x="3755514" y="3038258"/>
            <a:ext cx="697827" cy="245836"/>
          </a:xfrm>
          <a:custGeom>
            <a:avLst/>
            <a:gdLst>
              <a:gd name="connsiteX0" fmla="*/ 511 w 697827"/>
              <a:gd name="connsiteY0" fmla="*/ 70067 h 245836"/>
              <a:gd name="connsiteX1" fmla="*/ 295786 w 697827"/>
              <a:gd name="connsiteY1" fmla="*/ 25617 h 245836"/>
              <a:gd name="connsiteX2" fmla="*/ 210061 w 697827"/>
              <a:gd name="connsiteY2" fmla="*/ 41492 h 245836"/>
              <a:gd name="connsiteX3" fmla="*/ 359286 w 697827"/>
              <a:gd name="connsiteY3" fmla="*/ 41492 h 245836"/>
              <a:gd name="connsiteX4" fmla="*/ 314836 w 697827"/>
              <a:gd name="connsiteY4" fmla="*/ 76417 h 245836"/>
              <a:gd name="connsiteX5" fmla="*/ 400561 w 697827"/>
              <a:gd name="connsiteY5" fmla="*/ 60542 h 245836"/>
              <a:gd name="connsiteX6" fmla="*/ 352936 w 697827"/>
              <a:gd name="connsiteY6" fmla="*/ 101817 h 245836"/>
              <a:gd name="connsiteX7" fmla="*/ 483111 w 697827"/>
              <a:gd name="connsiteY7" fmla="*/ 63717 h 245836"/>
              <a:gd name="connsiteX8" fmla="*/ 387861 w 697827"/>
              <a:gd name="connsiteY8" fmla="*/ 120867 h 245836"/>
              <a:gd name="connsiteX9" fmla="*/ 365636 w 697827"/>
              <a:gd name="connsiteY9" fmla="*/ 127217 h 245836"/>
              <a:gd name="connsiteX10" fmla="*/ 508511 w 697827"/>
              <a:gd name="connsiteY10" fmla="*/ 60542 h 245836"/>
              <a:gd name="connsiteX11" fmla="*/ 451361 w 697827"/>
              <a:gd name="connsiteY11" fmla="*/ 85942 h 245836"/>
              <a:gd name="connsiteX12" fmla="*/ 524386 w 697827"/>
              <a:gd name="connsiteY12" fmla="*/ 111342 h 245836"/>
              <a:gd name="connsiteX13" fmla="*/ 460886 w 697827"/>
              <a:gd name="connsiteY13" fmla="*/ 95467 h 245836"/>
              <a:gd name="connsiteX14" fmla="*/ 603761 w 697827"/>
              <a:gd name="connsiteY14" fmla="*/ 133567 h 245836"/>
              <a:gd name="connsiteX15" fmla="*/ 562486 w 697827"/>
              <a:gd name="connsiteY15" fmla="*/ 108167 h 245836"/>
              <a:gd name="connsiteX16" fmla="*/ 695836 w 697827"/>
              <a:gd name="connsiteY16" fmla="*/ 244692 h 245836"/>
              <a:gd name="connsiteX17" fmla="*/ 625986 w 697827"/>
              <a:gd name="connsiteY17" fmla="*/ 168492 h 245836"/>
              <a:gd name="connsiteX18" fmla="*/ 410086 w 697827"/>
              <a:gd name="connsiteY18" fmla="*/ 79592 h 245836"/>
              <a:gd name="connsiteX19" fmla="*/ 368811 w 697827"/>
              <a:gd name="connsiteY19" fmla="*/ 44667 h 245836"/>
              <a:gd name="connsiteX20" fmla="*/ 467236 w 697827"/>
              <a:gd name="connsiteY20" fmla="*/ 95467 h 245836"/>
              <a:gd name="connsiteX21" fmla="*/ 302136 w 697827"/>
              <a:gd name="connsiteY21" fmla="*/ 35142 h 245836"/>
              <a:gd name="connsiteX22" fmla="*/ 178311 w 697827"/>
              <a:gd name="connsiteY22" fmla="*/ 217 h 245836"/>
              <a:gd name="connsiteX23" fmla="*/ 222761 w 697827"/>
              <a:gd name="connsiteY23" fmla="*/ 22442 h 245836"/>
              <a:gd name="connsiteX24" fmla="*/ 511 w 697827"/>
              <a:gd name="connsiteY24" fmla="*/ 70067 h 24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7827" h="245836">
                <a:moveTo>
                  <a:pt x="511" y="70067"/>
                </a:moveTo>
                <a:cubicBezTo>
                  <a:pt x="12682" y="70596"/>
                  <a:pt x="260861" y="30379"/>
                  <a:pt x="295786" y="25617"/>
                </a:cubicBezTo>
                <a:cubicBezTo>
                  <a:pt x="330711" y="20854"/>
                  <a:pt x="199478" y="38846"/>
                  <a:pt x="210061" y="41492"/>
                </a:cubicBezTo>
                <a:cubicBezTo>
                  <a:pt x="220644" y="44138"/>
                  <a:pt x="341824" y="35671"/>
                  <a:pt x="359286" y="41492"/>
                </a:cubicBezTo>
                <a:cubicBezTo>
                  <a:pt x="376748" y="47313"/>
                  <a:pt x="307957" y="73242"/>
                  <a:pt x="314836" y="76417"/>
                </a:cubicBezTo>
                <a:cubicBezTo>
                  <a:pt x="321715" y="79592"/>
                  <a:pt x="394211" y="56309"/>
                  <a:pt x="400561" y="60542"/>
                </a:cubicBezTo>
                <a:cubicBezTo>
                  <a:pt x="406911" y="64775"/>
                  <a:pt x="339178" y="101288"/>
                  <a:pt x="352936" y="101817"/>
                </a:cubicBezTo>
                <a:cubicBezTo>
                  <a:pt x="366694" y="102346"/>
                  <a:pt x="477290" y="60542"/>
                  <a:pt x="483111" y="63717"/>
                </a:cubicBezTo>
                <a:cubicBezTo>
                  <a:pt x="488932" y="66892"/>
                  <a:pt x="407440" y="110284"/>
                  <a:pt x="387861" y="120867"/>
                </a:cubicBezTo>
                <a:cubicBezTo>
                  <a:pt x="368282" y="131450"/>
                  <a:pt x="345528" y="137271"/>
                  <a:pt x="365636" y="127217"/>
                </a:cubicBezTo>
                <a:cubicBezTo>
                  <a:pt x="385744" y="117163"/>
                  <a:pt x="494224" y="67421"/>
                  <a:pt x="508511" y="60542"/>
                </a:cubicBezTo>
                <a:cubicBezTo>
                  <a:pt x="522799" y="53663"/>
                  <a:pt x="448715" y="77475"/>
                  <a:pt x="451361" y="85942"/>
                </a:cubicBezTo>
                <a:cubicBezTo>
                  <a:pt x="454007" y="94409"/>
                  <a:pt x="522799" y="109755"/>
                  <a:pt x="524386" y="111342"/>
                </a:cubicBezTo>
                <a:cubicBezTo>
                  <a:pt x="525973" y="112929"/>
                  <a:pt x="447657" y="91763"/>
                  <a:pt x="460886" y="95467"/>
                </a:cubicBezTo>
                <a:cubicBezTo>
                  <a:pt x="474115" y="99171"/>
                  <a:pt x="586828" y="131450"/>
                  <a:pt x="603761" y="133567"/>
                </a:cubicBezTo>
                <a:cubicBezTo>
                  <a:pt x="620694" y="135684"/>
                  <a:pt x="547140" y="89646"/>
                  <a:pt x="562486" y="108167"/>
                </a:cubicBezTo>
                <a:cubicBezTo>
                  <a:pt x="577832" y="126688"/>
                  <a:pt x="685253" y="234638"/>
                  <a:pt x="695836" y="244692"/>
                </a:cubicBezTo>
                <a:cubicBezTo>
                  <a:pt x="706419" y="254746"/>
                  <a:pt x="673611" y="196009"/>
                  <a:pt x="625986" y="168492"/>
                </a:cubicBezTo>
                <a:cubicBezTo>
                  <a:pt x="578361" y="140975"/>
                  <a:pt x="452948" y="100229"/>
                  <a:pt x="410086" y="79592"/>
                </a:cubicBezTo>
                <a:cubicBezTo>
                  <a:pt x="367224" y="58955"/>
                  <a:pt x="359286" y="42021"/>
                  <a:pt x="368811" y="44667"/>
                </a:cubicBezTo>
                <a:cubicBezTo>
                  <a:pt x="378336" y="47313"/>
                  <a:pt x="478348" y="97054"/>
                  <a:pt x="467236" y="95467"/>
                </a:cubicBezTo>
                <a:cubicBezTo>
                  <a:pt x="456124" y="93880"/>
                  <a:pt x="350290" y="51017"/>
                  <a:pt x="302136" y="35142"/>
                </a:cubicBezTo>
                <a:cubicBezTo>
                  <a:pt x="253982" y="19267"/>
                  <a:pt x="191540" y="2334"/>
                  <a:pt x="178311" y="217"/>
                </a:cubicBezTo>
                <a:cubicBezTo>
                  <a:pt x="165082" y="-1900"/>
                  <a:pt x="248161" y="11859"/>
                  <a:pt x="222761" y="22442"/>
                </a:cubicBezTo>
                <a:cubicBezTo>
                  <a:pt x="197361" y="33025"/>
                  <a:pt x="-11660" y="69538"/>
                  <a:pt x="511" y="7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8158BBFE-70EE-FD4E-D0CF-E1D7E8BB7E1E}"/>
              </a:ext>
            </a:extLst>
          </p:cNvPr>
          <p:cNvSpPr/>
          <p:nvPr/>
        </p:nvSpPr>
        <p:spPr>
          <a:xfrm>
            <a:off x="3523924" y="3183499"/>
            <a:ext cx="463989" cy="78302"/>
          </a:xfrm>
          <a:custGeom>
            <a:avLst/>
            <a:gdLst>
              <a:gd name="connsiteX0" fmla="*/ 326 w 463989"/>
              <a:gd name="connsiteY0" fmla="*/ 35951 h 78302"/>
              <a:gd name="connsiteX1" fmla="*/ 219401 w 463989"/>
              <a:gd name="connsiteY1" fmla="*/ 26426 h 78302"/>
              <a:gd name="connsiteX2" fmla="*/ 416251 w 463989"/>
              <a:gd name="connsiteY2" fmla="*/ 77226 h 78302"/>
              <a:gd name="connsiteX3" fmla="*/ 368626 w 463989"/>
              <a:gd name="connsiteY3" fmla="*/ 61351 h 78302"/>
              <a:gd name="connsiteX4" fmla="*/ 98751 w 463989"/>
              <a:gd name="connsiteY4" fmla="*/ 64526 h 78302"/>
              <a:gd name="connsiteX5" fmla="*/ 387676 w 463989"/>
              <a:gd name="connsiteY5" fmla="*/ 61351 h 78302"/>
              <a:gd name="connsiteX6" fmla="*/ 282901 w 463989"/>
              <a:gd name="connsiteY6" fmla="*/ 26426 h 78302"/>
              <a:gd name="connsiteX7" fmla="*/ 219401 w 463989"/>
              <a:gd name="connsiteY7" fmla="*/ 26426 h 78302"/>
              <a:gd name="connsiteX8" fmla="*/ 463876 w 463989"/>
              <a:gd name="connsiteY8" fmla="*/ 55001 h 78302"/>
              <a:gd name="connsiteX9" fmla="*/ 184476 w 463989"/>
              <a:gd name="connsiteY9" fmla="*/ 1026 h 78302"/>
              <a:gd name="connsiteX10" fmla="*/ 270201 w 463989"/>
              <a:gd name="connsiteY10" fmla="*/ 20076 h 78302"/>
              <a:gd name="connsiteX11" fmla="*/ 326 w 463989"/>
              <a:gd name="connsiteY11" fmla="*/ 35951 h 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989" h="78302">
                <a:moveTo>
                  <a:pt x="326" y="35951"/>
                </a:moveTo>
                <a:cubicBezTo>
                  <a:pt x="-8141" y="37009"/>
                  <a:pt x="150080" y="19547"/>
                  <a:pt x="219401" y="26426"/>
                </a:cubicBezTo>
                <a:cubicBezTo>
                  <a:pt x="288722" y="33305"/>
                  <a:pt x="391380" y="71405"/>
                  <a:pt x="416251" y="77226"/>
                </a:cubicBezTo>
                <a:cubicBezTo>
                  <a:pt x="441122" y="83047"/>
                  <a:pt x="421543" y="63468"/>
                  <a:pt x="368626" y="61351"/>
                </a:cubicBezTo>
                <a:cubicBezTo>
                  <a:pt x="315709" y="59234"/>
                  <a:pt x="95576" y="64526"/>
                  <a:pt x="98751" y="64526"/>
                </a:cubicBezTo>
                <a:cubicBezTo>
                  <a:pt x="101926" y="64526"/>
                  <a:pt x="356984" y="67701"/>
                  <a:pt x="387676" y="61351"/>
                </a:cubicBezTo>
                <a:cubicBezTo>
                  <a:pt x="418368" y="55001"/>
                  <a:pt x="310947" y="32247"/>
                  <a:pt x="282901" y="26426"/>
                </a:cubicBezTo>
                <a:cubicBezTo>
                  <a:pt x="254855" y="20605"/>
                  <a:pt x="189239" y="21663"/>
                  <a:pt x="219401" y="26426"/>
                </a:cubicBezTo>
                <a:cubicBezTo>
                  <a:pt x="249564" y="31188"/>
                  <a:pt x="469697" y="59234"/>
                  <a:pt x="463876" y="55001"/>
                </a:cubicBezTo>
                <a:cubicBezTo>
                  <a:pt x="458055" y="50768"/>
                  <a:pt x="216755" y="6847"/>
                  <a:pt x="184476" y="1026"/>
                </a:cubicBezTo>
                <a:cubicBezTo>
                  <a:pt x="152197" y="-4795"/>
                  <a:pt x="299834" y="15843"/>
                  <a:pt x="270201" y="20076"/>
                </a:cubicBezTo>
                <a:cubicBezTo>
                  <a:pt x="240568" y="24309"/>
                  <a:pt x="8793" y="34893"/>
                  <a:pt x="326" y="35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7A45697F-017E-C79C-7E36-85B897C706F2}"/>
              </a:ext>
            </a:extLst>
          </p:cNvPr>
          <p:cNvSpPr/>
          <p:nvPr/>
        </p:nvSpPr>
        <p:spPr>
          <a:xfrm>
            <a:off x="3905250" y="3165475"/>
            <a:ext cx="505260" cy="235004"/>
          </a:xfrm>
          <a:custGeom>
            <a:avLst/>
            <a:gdLst>
              <a:gd name="connsiteX0" fmla="*/ 0 w 505260"/>
              <a:gd name="connsiteY0" fmla="*/ 0 h 235004"/>
              <a:gd name="connsiteX1" fmla="*/ 361950 w 505260"/>
              <a:gd name="connsiteY1" fmla="*/ 136525 h 235004"/>
              <a:gd name="connsiteX2" fmla="*/ 285750 w 505260"/>
              <a:gd name="connsiteY2" fmla="*/ 133350 h 235004"/>
              <a:gd name="connsiteX3" fmla="*/ 501650 w 505260"/>
              <a:gd name="connsiteY3" fmla="*/ 219075 h 235004"/>
              <a:gd name="connsiteX4" fmla="*/ 425450 w 505260"/>
              <a:gd name="connsiteY4" fmla="*/ 200025 h 235004"/>
              <a:gd name="connsiteX5" fmla="*/ 485775 w 505260"/>
              <a:gd name="connsiteY5" fmla="*/ 234950 h 235004"/>
              <a:gd name="connsiteX6" fmla="*/ 495300 w 505260"/>
              <a:gd name="connsiteY6" fmla="*/ 190500 h 235004"/>
              <a:gd name="connsiteX7" fmla="*/ 441325 w 505260"/>
              <a:gd name="connsiteY7" fmla="*/ 215900 h 235004"/>
              <a:gd name="connsiteX8" fmla="*/ 320675 w 505260"/>
              <a:gd name="connsiteY8" fmla="*/ 136525 h 235004"/>
              <a:gd name="connsiteX9" fmla="*/ 200025 w 505260"/>
              <a:gd name="connsiteY9" fmla="*/ 85725 h 235004"/>
              <a:gd name="connsiteX10" fmla="*/ 0 w 505260"/>
              <a:gd name="connsiteY10" fmla="*/ 0 h 23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260" h="235004">
                <a:moveTo>
                  <a:pt x="0" y="0"/>
                </a:moveTo>
                <a:cubicBezTo>
                  <a:pt x="157162" y="57150"/>
                  <a:pt x="314325" y="114300"/>
                  <a:pt x="361950" y="136525"/>
                </a:cubicBezTo>
                <a:cubicBezTo>
                  <a:pt x="409575" y="158750"/>
                  <a:pt x="262467" y="119592"/>
                  <a:pt x="285750" y="133350"/>
                </a:cubicBezTo>
                <a:cubicBezTo>
                  <a:pt x="309033" y="147108"/>
                  <a:pt x="478367" y="207963"/>
                  <a:pt x="501650" y="219075"/>
                </a:cubicBezTo>
                <a:cubicBezTo>
                  <a:pt x="524933" y="230187"/>
                  <a:pt x="428096" y="197379"/>
                  <a:pt x="425450" y="200025"/>
                </a:cubicBezTo>
                <a:cubicBezTo>
                  <a:pt x="422804" y="202671"/>
                  <a:pt x="474133" y="236537"/>
                  <a:pt x="485775" y="234950"/>
                </a:cubicBezTo>
                <a:cubicBezTo>
                  <a:pt x="497417" y="233363"/>
                  <a:pt x="502708" y="193675"/>
                  <a:pt x="495300" y="190500"/>
                </a:cubicBezTo>
                <a:cubicBezTo>
                  <a:pt x="487892" y="187325"/>
                  <a:pt x="470429" y="224896"/>
                  <a:pt x="441325" y="215900"/>
                </a:cubicBezTo>
                <a:cubicBezTo>
                  <a:pt x="412221" y="206904"/>
                  <a:pt x="360891" y="158221"/>
                  <a:pt x="320675" y="136525"/>
                </a:cubicBezTo>
                <a:cubicBezTo>
                  <a:pt x="280459" y="114829"/>
                  <a:pt x="200025" y="85725"/>
                  <a:pt x="200025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CE89BF3C-E8D7-C4A7-8B6A-AAEA3CC11D84}"/>
              </a:ext>
            </a:extLst>
          </p:cNvPr>
          <p:cNvSpPr/>
          <p:nvPr/>
        </p:nvSpPr>
        <p:spPr>
          <a:xfrm>
            <a:off x="4249593" y="3173139"/>
            <a:ext cx="193138" cy="186343"/>
          </a:xfrm>
          <a:custGeom>
            <a:avLst/>
            <a:gdLst>
              <a:gd name="connsiteX0" fmla="*/ 1732 w 193138"/>
              <a:gd name="connsiteY0" fmla="*/ 1861 h 186343"/>
              <a:gd name="connsiteX1" fmla="*/ 157307 w 193138"/>
              <a:gd name="connsiteY1" fmla="*/ 122511 h 186343"/>
              <a:gd name="connsiteX2" fmla="*/ 192232 w 193138"/>
              <a:gd name="connsiteY2" fmla="*/ 186011 h 186343"/>
              <a:gd name="connsiteX3" fmla="*/ 135082 w 193138"/>
              <a:gd name="connsiteY3" fmla="*/ 97111 h 186343"/>
              <a:gd name="connsiteX4" fmla="*/ 170007 w 193138"/>
              <a:gd name="connsiteY4" fmla="*/ 151086 h 186343"/>
              <a:gd name="connsiteX5" fmla="*/ 77932 w 193138"/>
              <a:gd name="connsiteY5" fmla="*/ 55836 h 186343"/>
              <a:gd name="connsiteX6" fmla="*/ 1732 w 193138"/>
              <a:gd name="connsiteY6" fmla="*/ 1861 h 18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38" h="186343">
                <a:moveTo>
                  <a:pt x="1732" y="1861"/>
                </a:moveTo>
                <a:cubicBezTo>
                  <a:pt x="14961" y="12973"/>
                  <a:pt x="125557" y="91819"/>
                  <a:pt x="157307" y="122511"/>
                </a:cubicBezTo>
                <a:cubicBezTo>
                  <a:pt x="189057" y="153203"/>
                  <a:pt x="195936" y="190244"/>
                  <a:pt x="192232" y="186011"/>
                </a:cubicBezTo>
                <a:cubicBezTo>
                  <a:pt x="188528" y="181778"/>
                  <a:pt x="138786" y="102932"/>
                  <a:pt x="135082" y="97111"/>
                </a:cubicBezTo>
                <a:cubicBezTo>
                  <a:pt x="131378" y="91290"/>
                  <a:pt x="179532" y="157965"/>
                  <a:pt x="170007" y="151086"/>
                </a:cubicBezTo>
                <a:cubicBezTo>
                  <a:pt x="160482" y="144207"/>
                  <a:pt x="101215" y="79649"/>
                  <a:pt x="77932" y="55836"/>
                </a:cubicBezTo>
                <a:cubicBezTo>
                  <a:pt x="54649" y="32024"/>
                  <a:pt x="-11497" y="-9251"/>
                  <a:pt x="1732" y="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E2E1435-90F5-4402-5188-C91092485D93}"/>
              </a:ext>
            </a:extLst>
          </p:cNvPr>
          <p:cNvSpPr/>
          <p:nvPr/>
        </p:nvSpPr>
        <p:spPr>
          <a:xfrm>
            <a:off x="5435365" y="3563814"/>
            <a:ext cx="1029453" cy="452567"/>
          </a:xfrm>
          <a:custGeom>
            <a:avLst/>
            <a:gdLst>
              <a:gd name="connsiteX0" fmla="*/ 235 w 1029453"/>
              <a:gd name="connsiteY0" fmla="*/ 363661 h 452567"/>
              <a:gd name="connsiteX1" fmla="*/ 111360 w 1029453"/>
              <a:gd name="connsiteY1" fmla="*/ 300161 h 452567"/>
              <a:gd name="connsiteX2" fmla="*/ 308210 w 1029453"/>
              <a:gd name="connsiteY2" fmla="*/ 185861 h 452567"/>
              <a:gd name="connsiteX3" fmla="*/ 222485 w 1029453"/>
              <a:gd name="connsiteY3" fmla="*/ 204911 h 452567"/>
              <a:gd name="connsiteX4" fmla="*/ 492360 w 1029453"/>
              <a:gd name="connsiteY4" fmla="*/ 157286 h 452567"/>
              <a:gd name="connsiteX5" fmla="*/ 441560 w 1029453"/>
              <a:gd name="connsiteY5" fmla="*/ 157286 h 452567"/>
              <a:gd name="connsiteX6" fmla="*/ 698735 w 1029453"/>
              <a:gd name="connsiteY6" fmla="*/ 220786 h 452567"/>
              <a:gd name="connsiteX7" fmla="*/ 578085 w 1029453"/>
              <a:gd name="connsiteY7" fmla="*/ 204911 h 452567"/>
              <a:gd name="connsiteX8" fmla="*/ 676510 w 1029453"/>
              <a:gd name="connsiteY8" fmla="*/ 243011 h 452567"/>
              <a:gd name="connsiteX9" fmla="*/ 803510 w 1029453"/>
              <a:gd name="connsiteY9" fmla="*/ 306511 h 452567"/>
              <a:gd name="connsiteX10" fmla="*/ 781285 w 1029453"/>
              <a:gd name="connsiteY10" fmla="*/ 306511 h 452567"/>
              <a:gd name="connsiteX11" fmla="*/ 886060 w 1029453"/>
              <a:gd name="connsiteY11" fmla="*/ 350961 h 452567"/>
              <a:gd name="connsiteX12" fmla="*/ 930510 w 1029453"/>
              <a:gd name="connsiteY12" fmla="*/ 401761 h 452567"/>
              <a:gd name="connsiteX13" fmla="*/ 1028935 w 1029453"/>
              <a:gd name="connsiteY13" fmla="*/ 452561 h 452567"/>
              <a:gd name="connsiteX14" fmla="*/ 930510 w 1029453"/>
              <a:gd name="connsiteY14" fmla="*/ 398586 h 452567"/>
              <a:gd name="connsiteX15" fmla="*/ 981310 w 1029453"/>
              <a:gd name="connsiteY15" fmla="*/ 379536 h 452567"/>
              <a:gd name="connsiteX16" fmla="*/ 1028935 w 1029453"/>
              <a:gd name="connsiteY16" fmla="*/ 296986 h 452567"/>
              <a:gd name="connsiteX17" fmla="*/ 1000360 w 1029453"/>
              <a:gd name="connsiteY17" fmla="*/ 322386 h 452567"/>
              <a:gd name="connsiteX18" fmla="*/ 908285 w 1029453"/>
              <a:gd name="connsiteY18" fmla="*/ 363661 h 452567"/>
              <a:gd name="connsiteX19" fmla="*/ 962260 w 1029453"/>
              <a:gd name="connsiteY19" fmla="*/ 293811 h 452567"/>
              <a:gd name="connsiteX20" fmla="*/ 879710 w 1029453"/>
              <a:gd name="connsiteY20" fmla="*/ 306511 h 452567"/>
              <a:gd name="connsiteX21" fmla="*/ 927335 w 1029453"/>
              <a:gd name="connsiteY21" fmla="*/ 284286 h 452567"/>
              <a:gd name="connsiteX22" fmla="*/ 813035 w 1029453"/>
              <a:gd name="connsiteY22" fmla="*/ 300161 h 452567"/>
              <a:gd name="connsiteX23" fmla="*/ 920985 w 1029453"/>
              <a:gd name="connsiteY23" fmla="*/ 217611 h 452567"/>
              <a:gd name="connsiteX24" fmla="*/ 854310 w 1029453"/>
              <a:gd name="connsiteY24" fmla="*/ 233486 h 452567"/>
              <a:gd name="connsiteX25" fmla="*/ 813035 w 1029453"/>
              <a:gd name="connsiteY25" fmla="*/ 211261 h 452567"/>
              <a:gd name="connsiteX26" fmla="*/ 886060 w 1029453"/>
              <a:gd name="connsiteY26" fmla="*/ 141411 h 452567"/>
              <a:gd name="connsiteX27" fmla="*/ 749535 w 1029453"/>
              <a:gd name="connsiteY27" fmla="*/ 233486 h 452567"/>
              <a:gd name="connsiteX28" fmla="*/ 736835 w 1029453"/>
              <a:gd name="connsiteY28" fmla="*/ 227136 h 452567"/>
              <a:gd name="connsiteX29" fmla="*/ 854310 w 1029453"/>
              <a:gd name="connsiteY29" fmla="*/ 116011 h 452567"/>
              <a:gd name="connsiteX30" fmla="*/ 768585 w 1029453"/>
              <a:gd name="connsiteY30" fmla="*/ 166811 h 452567"/>
              <a:gd name="connsiteX31" fmla="*/ 676510 w 1029453"/>
              <a:gd name="connsiteY31" fmla="*/ 208086 h 452567"/>
              <a:gd name="connsiteX32" fmla="*/ 720960 w 1029453"/>
              <a:gd name="connsiteY32" fmla="*/ 182686 h 452567"/>
              <a:gd name="connsiteX33" fmla="*/ 768585 w 1029453"/>
              <a:gd name="connsiteY33" fmla="*/ 84261 h 452567"/>
              <a:gd name="connsiteX34" fmla="*/ 682860 w 1029453"/>
              <a:gd name="connsiteY34" fmla="*/ 160461 h 452567"/>
              <a:gd name="connsiteX35" fmla="*/ 781285 w 1029453"/>
              <a:gd name="connsiteY35" fmla="*/ 116011 h 452567"/>
              <a:gd name="connsiteX36" fmla="*/ 689210 w 1029453"/>
              <a:gd name="connsiteY36" fmla="*/ 179511 h 452567"/>
              <a:gd name="connsiteX37" fmla="*/ 609835 w 1029453"/>
              <a:gd name="connsiteY37" fmla="*/ 176336 h 452567"/>
              <a:gd name="connsiteX38" fmla="*/ 647935 w 1029453"/>
              <a:gd name="connsiteY38" fmla="*/ 128711 h 452567"/>
              <a:gd name="connsiteX39" fmla="*/ 689210 w 1029453"/>
              <a:gd name="connsiteY39" fmla="*/ 42986 h 452567"/>
              <a:gd name="connsiteX40" fmla="*/ 644760 w 1029453"/>
              <a:gd name="connsiteY40" fmla="*/ 112836 h 452567"/>
              <a:gd name="connsiteX41" fmla="*/ 527285 w 1029453"/>
              <a:gd name="connsiteY41" fmla="*/ 169986 h 452567"/>
              <a:gd name="connsiteX42" fmla="*/ 543160 w 1029453"/>
              <a:gd name="connsiteY42" fmla="*/ 125536 h 452567"/>
              <a:gd name="connsiteX43" fmla="*/ 593960 w 1029453"/>
              <a:gd name="connsiteY43" fmla="*/ 36636 h 452567"/>
              <a:gd name="connsiteX44" fmla="*/ 546335 w 1029453"/>
              <a:gd name="connsiteY44" fmla="*/ 87436 h 452567"/>
              <a:gd name="connsiteX45" fmla="*/ 492360 w 1029453"/>
              <a:gd name="connsiteY45" fmla="*/ 141411 h 452567"/>
              <a:gd name="connsiteX46" fmla="*/ 511410 w 1029453"/>
              <a:gd name="connsiteY46" fmla="*/ 39811 h 452567"/>
              <a:gd name="connsiteX47" fmla="*/ 476485 w 1029453"/>
              <a:gd name="connsiteY47" fmla="*/ 109661 h 452567"/>
              <a:gd name="connsiteX48" fmla="*/ 425685 w 1029453"/>
              <a:gd name="connsiteY48" fmla="*/ 90611 h 452567"/>
              <a:gd name="connsiteX49" fmla="*/ 438385 w 1029453"/>
              <a:gd name="connsiteY49" fmla="*/ 1711 h 452567"/>
              <a:gd name="connsiteX50" fmla="*/ 422510 w 1029453"/>
              <a:gd name="connsiteY50" fmla="*/ 58861 h 452567"/>
              <a:gd name="connsiteX51" fmla="*/ 403460 w 1029453"/>
              <a:gd name="connsiteY51" fmla="*/ 131886 h 452567"/>
              <a:gd name="connsiteX52" fmla="*/ 381235 w 1029453"/>
              <a:gd name="connsiteY52" fmla="*/ 131886 h 452567"/>
              <a:gd name="connsiteX53" fmla="*/ 355835 w 1029453"/>
              <a:gd name="connsiteY53" fmla="*/ 1711 h 452567"/>
              <a:gd name="connsiteX54" fmla="*/ 352660 w 1029453"/>
              <a:gd name="connsiteY54" fmla="*/ 62036 h 452567"/>
              <a:gd name="connsiteX55" fmla="*/ 343135 w 1029453"/>
              <a:gd name="connsiteY55" fmla="*/ 128711 h 452567"/>
              <a:gd name="connsiteX56" fmla="*/ 352660 w 1029453"/>
              <a:gd name="connsiteY56" fmla="*/ 157286 h 452567"/>
              <a:gd name="connsiteX57" fmla="*/ 314560 w 1029453"/>
              <a:gd name="connsiteY57" fmla="*/ 119186 h 452567"/>
              <a:gd name="connsiteX58" fmla="*/ 298685 w 1029453"/>
              <a:gd name="connsiteY58" fmla="*/ 17586 h 452567"/>
              <a:gd name="connsiteX59" fmla="*/ 298685 w 1029453"/>
              <a:gd name="connsiteY59" fmla="*/ 49336 h 452567"/>
              <a:gd name="connsiteX60" fmla="*/ 270110 w 1029453"/>
              <a:gd name="connsiteY60" fmla="*/ 125536 h 452567"/>
              <a:gd name="connsiteX61" fmla="*/ 285985 w 1029453"/>
              <a:gd name="connsiteY61" fmla="*/ 144586 h 452567"/>
              <a:gd name="connsiteX62" fmla="*/ 235185 w 1029453"/>
              <a:gd name="connsiteY62" fmla="*/ 179511 h 452567"/>
              <a:gd name="connsiteX63" fmla="*/ 200260 w 1029453"/>
              <a:gd name="connsiteY63" fmla="*/ 87436 h 452567"/>
              <a:gd name="connsiteX64" fmla="*/ 216135 w 1029453"/>
              <a:gd name="connsiteY64" fmla="*/ 135061 h 452567"/>
              <a:gd name="connsiteX65" fmla="*/ 225660 w 1029453"/>
              <a:gd name="connsiteY65" fmla="*/ 166811 h 452567"/>
              <a:gd name="connsiteX66" fmla="*/ 117710 w 1029453"/>
              <a:gd name="connsiteY66" fmla="*/ 230311 h 452567"/>
              <a:gd name="connsiteX67" fmla="*/ 212960 w 1029453"/>
              <a:gd name="connsiteY67" fmla="*/ 192211 h 452567"/>
              <a:gd name="connsiteX68" fmla="*/ 85960 w 1029453"/>
              <a:gd name="connsiteY68" fmla="*/ 268411 h 452567"/>
              <a:gd name="connsiteX69" fmla="*/ 193910 w 1029453"/>
              <a:gd name="connsiteY69" fmla="*/ 211261 h 452567"/>
              <a:gd name="connsiteX70" fmla="*/ 143110 w 1029453"/>
              <a:gd name="connsiteY70" fmla="*/ 252536 h 452567"/>
              <a:gd name="connsiteX71" fmla="*/ 82785 w 1029453"/>
              <a:gd name="connsiteY71" fmla="*/ 268411 h 452567"/>
              <a:gd name="connsiteX72" fmla="*/ 235 w 1029453"/>
              <a:gd name="connsiteY72" fmla="*/ 363661 h 4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29453" h="452567">
                <a:moveTo>
                  <a:pt x="235" y="363661"/>
                </a:moveTo>
                <a:cubicBezTo>
                  <a:pt x="4998" y="368953"/>
                  <a:pt x="111360" y="300161"/>
                  <a:pt x="111360" y="300161"/>
                </a:cubicBezTo>
                <a:cubicBezTo>
                  <a:pt x="162689" y="270528"/>
                  <a:pt x="289689" y="201736"/>
                  <a:pt x="308210" y="185861"/>
                </a:cubicBezTo>
                <a:cubicBezTo>
                  <a:pt x="326731" y="169986"/>
                  <a:pt x="191794" y="209673"/>
                  <a:pt x="222485" y="204911"/>
                </a:cubicBezTo>
                <a:cubicBezTo>
                  <a:pt x="253176" y="200149"/>
                  <a:pt x="455848" y="165223"/>
                  <a:pt x="492360" y="157286"/>
                </a:cubicBezTo>
                <a:cubicBezTo>
                  <a:pt x="528872" y="149349"/>
                  <a:pt x="407164" y="146703"/>
                  <a:pt x="441560" y="157286"/>
                </a:cubicBezTo>
                <a:cubicBezTo>
                  <a:pt x="475956" y="167869"/>
                  <a:pt x="675981" y="212848"/>
                  <a:pt x="698735" y="220786"/>
                </a:cubicBezTo>
                <a:cubicBezTo>
                  <a:pt x="721489" y="228723"/>
                  <a:pt x="581789" y="201207"/>
                  <a:pt x="578085" y="204911"/>
                </a:cubicBezTo>
                <a:cubicBezTo>
                  <a:pt x="574381" y="208615"/>
                  <a:pt x="638939" y="226078"/>
                  <a:pt x="676510" y="243011"/>
                </a:cubicBezTo>
                <a:cubicBezTo>
                  <a:pt x="714081" y="259944"/>
                  <a:pt x="786048" y="295928"/>
                  <a:pt x="803510" y="306511"/>
                </a:cubicBezTo>
                <a:cubicBezTo>
                  <a:pt x="820973" y="317094"/>
                  <a:pt x="767527" y="299103"/>
                  <a:pt x="781285" y="306511"/>
                </a:cubicBezTo>
                <a:cubicBezTo>
                  <a:pt x="795043" y="313919"/>
                  <a:pt x="861189" y="335086"/>
                  <a:pt x="886060" y="350961"/>
                </a:cubicBezTo>
                <a:cubicBezTo>
                  <a:pt x="910931" y="366836"/>
                  <a:pt x="906698" y="384828"/>
                  <a:pt x="930510" y="401761"/>
                </a:cubicBezTo>
                <a:cubicBezTo>
                  <a:pt x="954323" y="418694"/>
                  <a:pt x="1028935" y="453090"/>
                  <a:pt x="1028935" y="452561"/>
                </a:cubicBezTo>
                <a:cubicBezTo>
                  <a:pt x="1028935" y="452032"/>
                  <a:pt x="938447" y="410757"/>
                  <a:pt x="930510" y="398586"/>
                </a:cubicBezTo>
                <a:cubicBezTo>
                  <a:pt x="922573" y="386415"/>
                  <a:pt x="964906" y="396469"/>
                  <a:pt x="981310" y="379536"/>
                </a:cubicBezTo>
                <a:cubicBezTo>
                  <a:pt x="997714" y="362603"/>
                  <a:pt x="1025760" y="306511"/>
                  <a:pt x="1028935" y="296986"/>
                </a:cubicBezTo>
                <a:cubicBezTo>
                  <a:pt x="1032110" y="287461"/>
                  <a:pt x="1020468" y="311274"/>
                  <a:pt x="1000360" y="322386"/>
                </a:cubicBezTo>
                <a:cubicBezTo>
                  <a:pt x="980252" y="333498"/>
                  <a:pt x="914635" y="368423"/>
                  <a:pt x="908285" y="363661"/>
                </a:cubicBezTo>
                <a:cubicBezTo>
                  <a:pt x="901935" y="358899"/>
                  <a:pt x="967023" y="303336"/>
                  <a:pt x="962260" y="293811"/>
                </a:cubicBezTo>
                <a:cubicBezTo>
                  <a:pt x="957497" y="284286"/>
                  <a:pt x="885531" y="308098"/>
                  <a:pt x="879710" y="306511"/>
                </a:cubicBezTo>
                <a:cubicBezTo>
                  <a:pt x="873889" y="304923"/>
                  <a:pt x="938447" y="285344"/>
                  <a:pt x="927335" y="284286"/>
                </a:cubicBezTo>
                <a:cubicBezTo>
                  <a:pt x="916223" y="283228"/>
                  <a:pt x="814093" y="311273"/>
                  <a:pt x="813035" y="300161"/>
                </a:cubicBezTo>
                <a:cubicBezTo>
                  <a:pt x="811977" y="289049"/>
                  <a:pt x="914106" y="228723"/>
                  <a:pt x="920985" y="217611"/>
                </a:cubicBezTo>
                <a:cubicBezTo>
                  <a:pt x="927864" y="206499"/>
                  <a:pt x="872301" y="234544"/>
                  <a:pt x="854310" y="233486"/>
                </a:cubicBezTo>
                <a:cubicBezTo>
                  <a:pt x="836319" y="232428"/>
                  <a:pt x="807743" y="226607"/>
                  <a:pt x="813035" y="211261"/>
                </a:cubicBezTo>
                <a:cubicBezTo>
                  <a:pt x="818327" y="195915"/>
                  <a:pt x="896643" y="137707"/>
                  <a:pt x="886060" y="141411"/>
                </a:cubicBezTo>
                <a:cubicBezTo>
                  <a:pt x="875477" y="145115"/>
                  <a:pt x="749535" y="233486"/>
                  <a:pt x="749535" y="233486"/>
                </a:cubicBezTo>
                <a:cubicBezTo>
                  <a:pt x="724664" y="247773"/>
                  <a:pt x="719373" y="246715"/>
                  <a:pt x="736835" y="227136"/>
                </a:cubicBezTo>
                <a:cubicBezTo>
                  <a:pt x="754297" y="207557"/>
                  <a:pt x="849018" y="126065"/>
                  <a:pt x="854310" y="116011"/>
                </a:cubicBezTo>
                <a:cubicBezTo>
                  <a:pt x="859602" y="105957"/>
                  <a:pt x="798218" y="151465"/>
                  <a:pt x="768585" y="166811"/>
                </a:cubicBezTo>
                <a:cubicBezTo>
                  <a:pt x="738952" y="182157"/>
                  <a:pt x="684447" y="205440"/>
                  <a:pt x="676510" y="208086"/>
                </a:cubicBezTo>
                <a:cubicBezTo>
                  <a:pt x="668573" y="210732"/>
                  <a:pt x="705614" y="203323"/>
                  <a:pt x="720960" y="182686"/>
                </a:cubicBezTo>
                <a:cubicBezTo>
                  <a:pt x="736306" y="162049"/>
                  <a:pt x="774935" y="87965"/>
                  <a:pt x="768585" y="84261"/>
                </a:cubicBezTo>
                <a:cubicBezTo>
                  <a:pt x="762235" y="80557"/>
                  <a:pt x="680743" y="155169"/>
                  <a:pt x="682860" y="160461"/>
                </a:cubicBezTo>
                <a:cubicBezTo>
                  <a:pt x="684977" y="165753"/>
                  <a:pt x="780227" y="112836"/>
                  <a:pt x="781285" y="116011"/>
                </a:cubicBezTo>
                <a:cubicBezTo>
                  <a:pt x="782343" y="119186"/>
                  <a:pt x="717785" y="169457"/>
                  <a:pt x="689210" y="179511"/>
                </a:cubicBezTo>
                <a:cubicBezTo>
                  <a:pt x="660635" y="189565"/>
                  <a:pt x="616714" y="184803"/>
                  <a:pt x="609835" y="176336"/>
                </a:cubicBezTo>
                <a:cubicBezTo>
                  <a:pt x="602956" y="167869"/>
                  <a:pt x="634706" y="150936"/>
                  <a:pt x="647935" y="128711"/>
                </a:cubicBezTo>
                <a:cubicBezTo>
                  <a:pt x="661164" y="106486"/>
                  <a:pt x="689739" y="45632"/>
                  <a:pt x="689210" y="42986"/>
                </a:cubicBezTo>
                <a:cubicBezTo>
                  <a:pt x="688681" y="40340"/>
                  <a:pt x="671748" y="91669"/>
                  <a:pt x="644760" y="112836"/>
                </a:cubicBezTo>
                <a:cubicBezTo>
                  <a:pt x="617773" y="134003"/>
                  <a:pt x="544218" y="167869"/>
                  <a:pt x="527285" y="169986"/>
                </a:cubicBezTo>
                <a:cubicBezTo>
                  <a:pt x="510352" y="172103"/>
                  <a:pt x="532048" y="147761"/>
                  <a:pt x="543160" y="125536"/>
                </a:cubicBezTo>
                <a:cubicBezTo>
                  <a:pt x="554272" y="103311"/>
                  <a:pt x="593431" y="42986"/>
                  <a:pt x="593960" y="36636"/>
                </a:cubicBezTo>
                <a:cubicBezTo>
                  <a:pt x="594489" y="30286"/>
                  <a:pt x="563268" y="69974"/>
                  <a:pt x="546335" y="87436"/>
                </a:cubicBezTo>
                <a:cubicBezTo>
                  <a:pt x="529402" y="104898"/>
                  <a:pt x="498181" y="149348"/>
                  <a:pt x="492360" y="141411"/>
                </a:cubicBezTo>
                <a:cubicBezTo>
                  <a:pt x="486539" y="133474"/>
                  <a:pt x="514056" y="45103"/>
                  <a:pt x="511410" y="39811"/>
                </a:cubicBezTo>
                <a:cubicBezTo>
                  <a:pt x="508764" y="34519"/>
                  <a:pt x="490773" y="101194"/>
                  <a:pt x="476485" y="109661"/>
                </a:cubicBezTo>
                <a:cubicBezTo>
                  <a:pt x="462197" y="118128"/>
                  <a:pt x="432035" y="108603"/>
                  <a:pt x="425685" y="90611"/>
                </a:cubicBezTo>
                <a:cubicBezTo>
                  <a:pt x="419335" y="72619"/>
                  <a:pt x="438914" y="7003"/>
                  <a:pt x="438385" y="1711"/>
                </a:cubicBezTo>
                <a:cubicBezTo>
                  <a:pt x="437856" y="-3581"/>
                  <a:pt x="428331" y="37165"/>
                  <a:pt x="422510" y="58861"/>
                </a:cubicBezTo>
                <a:cubicBezTo>
                  <a:pt x="416689" y="80557"/>
                  <a:pt x="410339" y="119715"/>
                  <a:pt x="403460" y="131886"/>
                </a:cubicBezTo>
                <a:cubicBezTo>
                  <a:pt x="396581" y="144057"/>
                  <a:pt x="389172" y="153582"/>
                  <a:pt x="381235" y="131886"/>
                </a:cubicBezTo>
                <a:cubicBezTo>
                  <a:pt x="373298" y="110190"/>
                  <a:pt x="360597" y="13353"/>
                  <a:pt x="355835" y="1711"/>
                </a:cubicBezTo>
                <a:cubicBezTo>
                  <a:pt x="351073" y="-9931"/>
                  <a:pt x="354777" y="40869"/>
                  <a:pt x="352660" y="62036"/>
                </a:cubicBezTo>
                <a:cubicBezTo>
                  <a:pt x="350543" y="83203"/>
                  <a:pt x="343135" y="112836"/>
                  <a:pt x="343135" y="128711"/>
                </a:cubicBezTo>
                <a:cubicBezTo>
                  <a:pt x="343135" y="144586"/>
                  <a:pt x="357422" y="158873"/>
                  <a:pt x="352660" y="157286"/>
                </a:cubicBezTo>
                <a:cubicBezTo>
                  <a:pt x="347898" y="155699"/>
                  <a:pt x="323556" y="142469"/>
                  <a:pt x="314560" y="119186"/>
                </a:cubicBezTo>
                <a:cubicBezTo>
                  <a:pt x="305564" y="95903"/>
                  <a:pt x="301331" y="29228"/>
                  <a:pt x="298685" y="17586"/>
                </a:cubicBezTo>
                <a:cubicBezTo>
                  <a:pt x="296039" y="5944"/>
                  <a:pt x="303448" y="31344"/>
                  <a:pt x="298685" y="49336"/>
                </a:cubicBezTo>
                <a:cubicBezTo>
                  <a:pt x="293923" y="67328"/>
                  <a:pt x="270110" y="125536"/>
                  <a:pt x="270110" y="125536"/>
                </a:cubicBezTo>
                <a:cubicBezTo>
                  <a:pt x="267993" y="141411"/>
                  <a:pt x="291806" y="135590"/>
                  <a:pt x="285985" y="144586"/>
                </a:cubicBezTo>
                <a:cubicBezTo>
                  <a:pt x="280164" y="153582"/>
                  <a:pt x="249472" y="189036"/>
                  <a:pt x="235185" y="179511"/>
                </a:cubicBezTo>
                <a:cubicBezTo>
                  <a:pt x="220898" y="169986"/>
                  <a:pt x="203435" y="94844"/>
                  <a:pt x="200260" y="87436"/>
                </a:cubicBezTo>
                <a:cubicBezTo>
                  <a:pt x="197085" y="80028"/>
                  <a:pt x="211902" y="121832"/>
                  <a:pt x="216135" y="135061"/>
                </a:cubicBezTo>
                <a:cubicBezTo>
                  <a:pt x="220368" y="148290"/>
                  <a:pt x="242064" y="150936"/>
                  <a:pt x="225660" y="166811"/>
                </a:cubicBezTo>
                <a:cubicBezTo>
                  <a:pt x="209256" y="182686"/>
                  <a:pt x="119827" y="226078"/>
                  <a:pt x="117710" y="230311"/>
                </a:cubicBezTo>
                <a:cubicBezTo>
                  <a:pt x="115593" y="234544"/>
                  <a:pt x="218252" y="185861"/>
                  <a:pt x="212960" y="192211"/>
                </a:cubicBezTo>
                <a:cubicBezTo>
                  <a:pt x="207668" y="198561"/>
                  <a:pt x="89135" y="265236"/>
                  <a:pt x="85960" y="268411"/>
                </a:cubicBezTo>
                <a:cubicBezTo>
                  <a:pt x="82785" y="271586"/>
                  <a:pt x="184385" y="213907"/>
                  <a:pt x="193910" y="211261"/>
                </a:cubicBezTo>
                <a:cubicBezTo>
                  <a:pt x="203435" y="208615"/>
                  <a:pt x="161631" y="243011"/>
                  <a:pt x="143110" y="252536"/>
                </a:cubicBezTo>
                <a:cubicBezTo>
                  <a:pt x="124589" y="262061"/>
                  <a:pt x="101306" y="248303"/>
                  <a:pt x="82785" y="268411"/>
                </a:cubicBezTo>
                <a:cubicBezTo>
                  <a:pt x="64264" y="288519"/>
                  <a:pt x="-4528" y="358369"/>
                  <a:pt x="235" y="36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F7CACAA-FBC8-1A6B-9FA0-0F96C5DD54C3}"/>
              </a:ext>
            </a:extLst>
          </p:cNvPr>
          <p:cNvSpPr/>
          <p:nvPr/>
        </p:nvSpPr>
        <p:spPr>
          <a:xfrm>
            <a:off x="5495833" y="3651218"/>
            <a:ext cx="288330" cy="197334"/>
          </a:xfrm>
          <a:custGeom>
            <a:avLst/>
            <a:gdLst>
              <a:gd name="connsiteX0" fmla="*/ 98517 w 288330"/>
              <a:gd name="connsiteY0" fmla="*/ 32 h 197334"/>
              <a:gd name="connsiteX1" fmla="*/ 142967 w 288330"/>
              <a:gd name="connsiteY1" fmla="*/ 73057 h 197334"/>
              <a:gd name="connsiteX2" fmla="*/ 142967 w 288330"/>
              <a:gd name="connsiteY2" fmla="*/ 101632 h 197334"/>
              <a:gd name="connsiteX3" fmla="*/ 92 w 288330"/>
              <a:gd name="connsiteY3" fmla="*/ 196882 h 197334"/>
              <a:gd name="connsiteX4" fmla="*/ 123917 w 288330"/>
              <a:gd name="connsiteY4" fmla="*/ 133382 h 197334"/>
              <a:gd name="connsiteX5" fmla="*/ 285842 w 288330"/>
              <a:gd name="connsiteY5" fmla="*/ 38132 h 197334"/>
              <a:gd name="connsiteX6" fmla="*/ 219167 w 288330"/>
              <a:gd name="connsiteY6" fmla="*/ 85757 h 197334"/>
              <a:gd name="connsiteX7" fmla="*/ 177892 w 288330"/>
              <a:gd name="connsiteY7" fmla="*/ 82582 h 197334"/>
              <a:gd name="connsiteX8" fmla="*/ 98517 w 288330"/>
              <a:gd name="connsiteY8" fmla="*/ 32 h 19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30" h="197334">
                <a:moveTo>
                  <a:pt x="98517" y="32"/>
                </a:moveTo>
                <a:cubicBezTo>
                  <a:pt x="92696" y="-1556"/>
                  <a:pt x="135559" y="56124"/>
                  <a:pt x="142967" y="73057"/>
                </a:cubicBezTo>
                <a:cubicBezTo>
                  <a:pt x="150375" y="89990"/>
                  <a:pt x="166779" y="80995"/>
                  <a:pt x="142967" y="101632"/>
                </a:cubicBezTo>
                <a:cubicBezTo>
                  <a:pt x="119155" y="122269"/>
                  <a:pt x="3267" y="191590"/>
                  <a:pt x="92" y="196882"/>
                </a:cubicBezTo>
                <a:cubicBezTo>
                  <a:pt x="-3083" y="202174"/>
                  <a:pt x="76292" y="159840"/>
                  <a:pt x="123917" y="133382"/>
                </a:cubicBezTo>
                <a:cubicBezTo>
                  <a:pt x="171542" y="106924"/>
                  <a:pt x="269967" y="46069"/>
                  <a:pt x="285842" y="38132"/>
                </a:cubicBezTo>
                <a:cubicBezTo>
                  <a:pt x="301717" y="30195"/>
                  <a:pt x="237159" y="78349"/>
                  <a:pt x="219167" y="85757"/>
                </a:cubicBezTo>
                <a:cubicBezTo>
                  <a:pt x="201175" y="93165"/>
                  <a:pt x="196942" y="93694"/>
                  <a:pt x="177892" y="82582"/>
                </a:cubicBezTo>
                <a:cubicBezTo>
                  <a:pt x="158842" y="71470"/>
                  <a:pt x="104338" y="1620"/>
                  <a:pt x="9851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2C4E410-4764-8240-D732-F431ABF356D5}"/>
              </a:ext>
            </a:extLst>
          </p:cNvPr>
          <p:cNvSpPr/>
          <p:nvPr/>
        </p:nvSpPr>
        <p:spPr>
          <a:xfrm>
            <a:off x="5568568" y="3660498"/>
            <a:ext cx="962410" cy="356345"/>
          </a:xfrm>
          <a:custGeom>
            <a:avLst/>
            <a:gdLst>
              <a:gd name="connsiteX0" fmla="*/ 3557 w 962410"/>
              <a:gd name="connsiteY0" fmla="*/ 117752 h 356345"/>
              <a:gd name="connsiteX1" fmla="*/ 397257 w 962410"/>
              <a:gd name="connsiteY1" fmla="*/ 6627 h 356345"/>
              <a:gd name="connsiteX2" fmla="*/ 321057 w 962410"/>
              <a:gd name="connsiteY2" fmla="*/ 16152 h 356345"/>
              <a:gd name="connsiteX3" fmla="*/ 454407 w 962410"/>
              <a:gd name="connsiteY3" fmla="*/ 44727 h 356345"/>
              <a:gd name="connsiteX4" fmla="*/ 429007 w 962410"/>
              <a:gd name="connsiteY4" fmla="*/ 28852 h 356345"/>
              <a:gd name="connsiteX5" fmla="*/ 587757 w 962410"/>
              <a:gd name="connsiteY5" fmla="*/ 101877 h 356345"/>
              <a:gd name="connsiteX6" fmla="*/ 578232 w 962410"/>
              <a:gd name="connsiteY6" fmla="*/ 92352 h 356345"/>
              <a:gd name="connsiteX7" fmla="*/ 736982 w 962410"/>
              <a:gd name="connsiteY7" fmla="*/ 187602 h 356345"/>
              <a:gd name="connsiteX8" fmla="*/ 721107 w 962410"/>
              <a:gd name="connsiteY8" fmla="*/ 165377 h 356345"/>
              <a:gd name="connsiteX9" fmla="*/ 838582 w 962410"/>
              <a:gd name="connsiteY9" fmla="*/ 266977 h 356345"/>
              <a:gd name="connsiteX10" fmla="*/ 816357 w 962410"/>
              <a:gd name="connsiteY10" fmla="*/ 254277 h 356345"/>
              <a:gd name="connsiteX11" fmla="*/ 873507 w 962410"/>
              <a:gd name="connsiteY11" fmla="*/ 317777 h 356345"/>
              <a:gd name="connsiteX12" fmla="*/ 962407 w 962410"/>
              <a:gd name="connsiteY12" fmla="*/ 355877 h 356345"/>
              <a:gd name="connsiteX13" fmla="*/ 876682 w 962410"/>
              <a:gd name="connsiteY13" fmla="*/ 292377 h 356345"/>
              <a:gd name="connsiteX14" fmla="*/ 771907 w 962410"/>
              <a:gd name="connsiteY14" fmla="*/ 187602 h 356345"/>
              <a:gd name="connsiteX15" fmla="*/ 600457 w 962410"/>
              <a:gd name="connsiteY15" fmla="*/ 76477 h 356345"/>
              <a:gd name="connsiteX16" fmla="*/ 457582 w 962410"/>
              <a:gd name="connsiteY16" fmla="*/ 12977 h 356345"/>
              <a:gd name="connsiteX17" fmla="*/ 543307 w 962410"/>
              <a:gd name="connsiteY17" fmla="*/ 70127 h 356345"/>
              <a:gd name="connsiteX18" fmla="*/ 314707 w 962410"/>
              <a:gd name="connsiteY18" fmla="*/ 28852 h 356345"/>
              <a:gd name="connsiteX19" fmla="*/ 178182 w 962410"/>
              <a:gd name="connsiteY19" fmla="*/ 19327 h 356345"/>
              <a:gd name="connsiteX20" fmla="*/ 286132 w 962410"/>
              <a:gd name="connsiteY20" fmla="*/ 28852 h 356345"/>
              <a:gd name="connsiteX21" fmla="*/ 114682 w 962410"/>
              <a:gd name="connsiteY21" fmla="*/ 60602 h 356345"/>
              <a:gd name="connsiteX22" fmla="*/ 200407 w 962410"/>
              <a:gd name="connsiteY22" fmla="*/ 47902 h 356345"/>
              <a:gd name="connsiteX23" fmla="*/ 3557 w 962410"/>
              <a:gd name="connsiteY23" fmla="*/ 117752 h 3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2410" h="356345">
                <a:moveTo>
                  <a:pt x="3557" y="117752"/>
                </a:moveTo>
                <a:cubicBezTo>
                  <a:pt x="36365" y="110873"/>
                  <a:pt x="344340" y="23560"/>
                  <a:pt x="397257" y="6627"/>
                </a:cubicBezTo>
                <a:cubicBezTo>
                  <a:pt x="450174" y="-10306"/>
                  <a:pt x="311532" y="9802"/>
                  <a:pt x="321057" y="16152"/>
                </a:cubicBezTo>
                <a:cubicBezTo>
                  <a:pt x="330582" y="22502"/>
                  <a:pt x="454407" y="44727"/>
                  <a:pt x="454407" y="44727"/>
                </a:cubicBezTo>
                <a:cubicBezTo>
                  <a:pt x="472399" y="46844"/>
                  <a:pt x="406782" y="19327"/>
                  <a:pt x="429007" y="28852"/>
                </a:cubicBezTo>
                <a:cubicBezTo>
                  <a:pt x="451232" y="38377"/>
                  <a:pt x="587757" y="101877"/>
                  <a:pt x="587757" y="101877"/>
                </a:cubicBezTo>
                <a:cubicBezTo>
                  <a:pt x="612628" y="112460"/>
                  <a:pt x="553361" y="78064"/>
                  <a:pt x="578232" y="92352"/>
                </a:cubicBezTo>
                <a:cubicBezTo>
                  <a:pt x="603103" y="106639"/>
                  <a:pt x="713170" y="175431"/>
                  <a:pt x="736982" y="187602"/>
                </a:cubicBezTo>
                <a:cubicBezTo>
                  <a:pt x="760795" y="199773"/>
                  <a:pt x="704174" y="152148"/>
                  <a:pt x="721107" y="165377"/>
                </a:cubicBezTo>
                <a:cubicBezTo>
                  <a:pt x="738040" y="178606"/>
                  <a:pt x="822707" y="252160"/>
                  <a:pt x="838582" y="266977"/>
                </a:cubicBezTo>
                <a:cubicBezTo>
                  <a:pt x="854457" y="281794"/>
                  <a:pt x="810536" y="245810"/>
                  <a:pt x="816357" y="254277"/>
                </a:cubicBezTo>
                <a:cubicBezTo>
                  <a:pt x="822178" y="262744"/>
                  <a:pt x="849165" y="300844"/>
                  <a:pt x="873507" y="317777"/>
                </a:cubicBezTo>
                <a:cubicBezTo>
                  <a:pt x="897849" y="334710"/>
                  <a:pt x="961878" y="360110"/>
                  <a:pt x="962407" y="355877"/>
                </a:cubicBezTo>
                <a:cubicBezTo>
                  <a:pt x="962936" y="351644"/>
                  <a:pt x="908432" y="320423"/>
                  <a:pt x="876682" y="292377"/>
                </a:cubicBezTo>
                <a:cubicBezTo>
                  <a:pt x="844932" y="264331"/>
                  <a:pt x="817944" y="223585"/>
                  <a:pt x="771907" y="187602"/>
                </a:cubicBezTo>
                <a:cubicBezTo>
                  <a:pt x="725870" y="151619"/>
                  <a:pt x="652844" y="105581"/>
                  <a:pt x="600457" y="76477"/>
                </a:cubicBezTo>
                <a:cubicBezTo>
                  <a:pt x="548070" y="47373"/>
                  <a:pt x="467107" y="14035"/>
                  <a:pt x="457582" y="12977"/>
                </a:cubicBezTo>
                <a:cubicBezTo>
                  <a:pt x="448057" y="11919"/>
                  <a:pt x="567119" y="67481"/>
                  <a:pt x="543307" y="70127"/>
                </a:cubicBezTo>
                <a:cubicBezTo>
                  <a:pt x="519495" y="72773"/>
                  <a:pt x="375561" y="37319"/>
                  <a:pt x="314707" y="28852"/>
                </a:cubicBezTo>
                <a:cubicBezTo>
                  <a:pt x="253853" y="20385"/>
                  <a:pt x="182944" y="19327"/>
                  <a:pt x="178182" y="19327"/>
                </a:cubicBezTo>
                <a:cubicBezTo>
                  <a:pt x="173420" y="19327"/>
                  <a:pt x="296715" y="21973"/>
                  <a:pt x="286132" y="28852"/>
                </a:cubicBezTo>
                <a:cubicBezTo>
                  <a:pt x="275549" y="35731"/>
                  <a:pt x="128969" y="57427"/>
                  <a:pt x="114682" y="60602"/>
                </a:cubicBezTo>
                <a:cubicBezTo>
                  <a:pt x="100395" y="63777"/>
                  <a:pt x="225807" y="38377"/>
                  <a:pt x="200407" y="47902"/>
                </a:cubicBezTo>
                <a:cubicBezTo>
                  <a:pt x="175007" y="57427"/>
                  <a:pt x="-29251" y="124631"/>
                  <a:pt x="3557" y="117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B2A7FC2-18F4-E673-F9D7-2A2FF1C1C2A6}"/>
              </a:ext>
            </a:extLst>
          </p:cNvPr>
          <p:cNvSpPr/>
          <p:nvPr/>
        </p:nvSpPr>
        <p:spPr>
          <a:xfrm>
            <a:off x="5431794" y="3708377"/>
            <a:ext cx="407271" cy="260377"/>
          </a:xfrm>
          <a:custGeom>
            <a:avLst/>
            <a:gdLst>
              <a:gd name="connsiteX0" fmla="*/ 407031 w 407271"/>
              <a:gd name="connsiteY0" fmla="*/ 23 h 260377"/>
              <a:gd name="connsiteX1" fmla="*/ 203831 w 407271"/>
              <a:gd name="connsiteY1" fmla="*/ 104798 h 260377"/>
              <a:gd name="connsiteX2" fmla="*/ 137156 w 407271"/>
              <a:gd name="connsiteY2" fmla="*/ 161948 h 260377"/>
              <a:gd name="connsiteX3" fmla="*/ 207006 w 407271"/>
              <a:gd name="connsiteY3" fmla="*/ 184173 h 260377"/>
              <a:gd name="connsiteX4" fmla="*/ 105406 w 407271"/>
              <a:gd name="connsiteY4" fmla="*/ 200048 h 260377"/>
              <a:gd name="connsiteX5" fmla="*/ 631 w 407271"/>
              <a:gd name="connsiteY5" fmla="*/ 260373 h 260377"/>
              <a:gd name="connsiteX6" fmla="*/ 156206 w 407271"/>
              <a:gd name="connsiteY6" fmla="*/ 196873 h 260377"/>
              <a:gd name="connsiteX7" fmla="*/ 83181 w 407271"/>
              <a:gd name="connsiteY7" fmla="*/ 200048 h 260377"/>
              <a:gd name="connsiteX8" fmla="*/ 130806 w 407271"/>
              <a:gd name="connsiteY8" fmla="*/ 161948 h 260377"/>
              <a:gd name="connsiteX9" fmla="*/ 197481 w 407271"/>
              <a:gd name="connsiteY9" fmla="*/ 92098 h 260377"/>
              <a:gd name="connsiteX10" fmla="*/ 159381 w 407271"/>
              <a:gd name="connsiteY10" fmla="*/ 114323 h 260377"/>
              <a:gd name="connsiteX11" fmla="*/ 407031 w 407271"/>
              <a:gd name="connsiteY11" fmla="*/ 23 h 2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271" h="260377">
                <a:moveTo>
                  <a:pt x="407031" y="23"/>
                </a:moveTo>
                <a:cubicBezTo>
                  <a:pt x="414439" y="-1564"/>
                  <a:pt x="248810" y="77811"/>
                  <a:pt x="203831" y="104798"/>
                </a:cubicBezTo>
                <a:cubicBezTo>
                  <a:pt x="158852" y="131785"/>
                  <a:pt x="136627" y="148719"/>
                  <a:pt x="137156" y="161948"/>
                </a:cubicBezTo>
                <a:cubicBezTo>
                  <a:pt x="137685" y="175177"/>
                  <a:pt x="212298" y="177823"/>
                  <a:pt x="207006" y="184173"/>
                </a:cubicBezTo>
                <a:cubicBezTo>
                  <a:pt x="201714" y="190523"/>
                  <a:pt x="139802" y="187348"/>
                  <a:pt x="105406" y="200048"/>
                </a:cubicBezTo>
                <a:cubicBezTo>
                  <a:pt x="71010" y="212748"/>
                  <a:pt x="-7836" y="260902"/>
                  <a:pt x="631" y="260373"/>
                </a:cubicBezTo>
                <a:cubicBezTo>
                  <a:pt x="9098" y="259844"/>
                  <a:pt x="142448" y="206927"/>
                  <a:pt x="156206" y="196873"/>
                </a:cubicBezTo>
                <a:cubicBezTo>
                  <a:pt x="169964" y="186819"/>
                  <a:pt x="87414" y="205869"/>
                  <a:pt x="83181" y="200048"/>
                </a:cubicBezTo>
                <a:cubicBezTo>
                  <a:pt x="78948" y="194227"/>
                  <a:pt x="111756" y="179940"/>
                  <a:pt x="130806" y="161948"/>
                </a:cubicBezTo>
                <a:cubicBezTo>
                  <a:pt x="149856" y="143956"/>
                  <a:pt x="192718" y="100036"/>
                  <a:pt x="197481" y="92098"/>
                </a:cubicBezTo>
                <a:cubicBezTo>
                  <a:pt x="202243" y="84161"/>
                  <a:pt x="121810" y="130198"/>
                  <a:pt x="159381" y="114323"/>
                </a:cubicBezTo>
                <a:cubicBezTo>
                  <a:pt x="196952" y="98448"/>
                  <a:pt x="399623" y="1610"/>
                  <a:pt x="4070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BC231B52-A408-E236-7DE2-A141690B87FF}"/>
              </a:ext>
            </a:extLst>
          </p:cNvPr>
          <p:cNvSpPr/>
          <p:nvPr/>
        </p:nvSpPr>
        <p:spPr>
          <a:xfrm>
            <a:off x="5489575" y="3775067"/>
            <a:ext cx="1044591" cy="266857"/>
          </a:xfrm>
          <a:custGeom>
            <a:avLst/>
            <a:gdLst>
              <a:gd name="connsiteX0" fmla="*/ 590550 w 1044591"/>
              <a:gd name="connsiteY0" fmla="*/ 8 h 266857"/>
              <a:gd name="connsiteX1" fmla="*/ 793750 w 1044591"/>
              <a:gd name="connsiteY1" fmla="*/ 127008 h 266857"/>
              <a:gd name="connsiteX2" fmla="*/ 831850 w 1044591"/>
              <a:gd name="connsiteY2" fmla="*/ 149233 h 266857"/>
              <a:gd name="connsiteX3" fmla="*/ 787400 w 1044591"/>
              <a:gd name="connsiteY3" fmla="*/ 127008 h 266857"/>
              <a:gd name="connsiteX4" fmla="*/ 892175 w 1044591"/>
              <a:gd name="connsiteY4" fmla="*/ 212733 h 266857"/>
              <a:gd name="connsiteX5" fmla="*/ 1044575 w 1044591"/>
              <a:gd name="connsiteY5" fmla="*/ 228608 h 266857"/>
              <a:gd name="connsiteX6" fmla="*/ 882650 w 1044591"/>
              <a:gd name="connsiteY6" fmla="*/ 203208 h 266857"/>
              <a:gd name="connsiteX7" fmla="*/ 787400 w 1044591"/>
              <a:gd name="connsiteY7" fmla="*/ 155583 h 266857"/>
              <a:gd name="connsiteX8" fmla="*/ 663575 w 1044591"/>
              <a:gd name="connsiteY8" fmla="*/ 133358 h 266857"/>
              <a:gd name="connsiteX9" fmla="*/ 739775 w 1044591"/>
              <a:gd name="connsiteY9" fmla="*/ 136533 h 266857"/>
              <a:gd name="connsiteX10" fmla="*/ 561975 w 1044591"/>
              <a:gd name="connsiteY10" fmla="*/ 136533 h 266857"/>
              <a:gd name="connsiteX11" fmla="*/ 609600 w 1044591"/>
              <a:gd name="connsiteY11" fmla="*/ 161933 h 266857"/>
              <a:gd name="connsiteX12" fmla="*/ 609600 w 1044591"/>
              <a:gd name="connsiteY12" fmla="*/ 171458 h 266857"/>
              <a:gd name="connsiteX13" fmla="*/ 558800 w 1044591"/>
              <a:gd name="connsiteY13" fmla="*/ 149233 h 266857"/>
              <a:gd name="connsiteX14" fmla="*/ 463550 w 1044591"/>
              <a:gd name="connsiteY14" fmla="*/ 127008 h 266857"/>
              <a:gd name="connsiteX15" fmla="*/ 473075 w 1044591"/>
              <a:gd name="connsiteY15" fmla="*/ 158758 h 266857"/>
              <a:gd name="connsiteX16" fmla="*/ 508000 w 1044591"/>
              <a:gd name="connsiteY16" fmla="*/ 180983 h 266857"/>
              <a:gd name="connsiteX17" fmla="*/ 508000 w 1044591"/>
              <a:gd name="connsiteY17" fmla="*/ 266708 h 266857"/>
              <a:gd name="connsiteX18" fmla="*/ 485775 w 1044591"/>
              <a:gd name="connsiteY18" fmla="*/ 200033 h 266857"/>
              <a:gd name="connsiteX19" fmla="*/ 447675 w 1044591"/>
              <a:gd name="connsiteY19" fmla="*/ 136533 h 266857"/>
              <a:gd name="connsiteX20" fmla="*/ 419100 w 1044591"/>
              <a:gd name="connsiteY20" fmla="*/ 158758 h 266857"/>
              <a:gd name="connsiteX21" fmla="*/ 412750 w 1044591"/>
              <a:gd name="connsiteY21" fmla="*/ 206383 h 266857"/>
              <a:gd name="connsiteX22" fmla="*/ 412750 w 1044591"/>
              <a:gd name="connsiteY22" fmla="*/ 152408 h 266857"/>
              <a:gd name="connsiteX23" fmla="*/ 371475 w 1044591"/>
              <a:gd name="connsiteY23" fmla="*/ 117483 h 266857"/>
              <a:gd name="connsiteX24" fmla="*/ 244475 w 1044591"/>
              <a:gd name="connsiteY24" fmla="*/ 171458 h 266857"/>
              <a:gd name="connsiteX25" fmla="*/ 327025 w 1044591"/>
              <a:gd name="connsiteY25" fmla="*/ 117483 h 266857"/>
              <a:gd name="connsiteX26" fmla="*/ 250825 w 1044591"/>
              <a:gd name="connsiteY26" fmla="*/ 123833 h 266857"/>
              <a:gd name="connsiteX27" fmla="*/ 241300 w 1044591"/>
              <a:gd name="connsiteY27" fmla="*/ 155583 h 266857"/>
              <a:gd name="connsiteX28" fmla="*/ 244475 w 1044591"/>
              <a:gd name="connsiteY28" fmla="*/ 123833 h 266857"/>
              <a:gd name="connsiteX29" fmla="*/ 212725 w 1044591"/>
              <a:gd name="connsiteY29" fmla="*/ 111133 h 266857"/>
              <a:gd name="connsiteX30" fmla="*/ 0 w 1044591"/>
              <a:gd name="connsiteY30" fmla="*/ 152408 h 266857"/>
              <a:gd name="connsiteX31" fmla="*/ 0 w 1044591"/>
              <a:gd name="connsiteY31" fmla="*/ 152408 h 266857"/>
              <a:gd name="connsiteX32" fmla="*/ 104775 w 1044591"/>
              <a:gd name="connsiteY32" fmla="*/ 123833 h 266857"/>
              <a:gd name="connsiteX33" fmla="*/ 228600 w 1044591"/>
              <a:gd name="connsiteY33" fmla="*/ 95258 h 266857"/>
              <a:gd name="connsiteX34" fmla="*/ 184150 w 1044591"/>
              <a:gd name="connsiteY34" fmla="*/ 98433 h 266857"/>
              <a:gd name="connsiteX35" fmla="*/ 463550 w 1044591"/>
              <a:gd name="connsiteY35" fmla="*/ 117483 h 266857"/>
              <a:gd name="connsiteX36" fmla="*/ 406400 w 1044591"/>
              <a:gd name="connsiteY36" fmla="*/ 120658 h 266857"/>
              <a:gd name="connsiteX37" fmla="*/ 609600 w 1044591"/>
              <a:gd name="connsiteY37" fmla="*/ 114308 h 266857"/>
              <a:gd name="connsiteX38" fmla="*/ 539750 w 1044591"/>
              <a:gd name="connsiteY38" fmla="*/ 123833 h 266857"/>
              <a:gd name="connsiteX39" fmla="*/ 673100 w 1044591"/>
              <a:gd name="connsiteY39" fmla="*/ 104783 h 266857"/>
              <a:gd name="connsiteX40" fmla="*/ 742950 w 1044591"/>
              <a:gd name="connsiteY40" fmla="*/ 123833 h 266857"/>
              <a:gd name="connsiteX41" fmla="*/ 784225 w 1044591"/>
              <a:gd name="connsiteY41" fmla="*/ 133358 h 266857"/>
              <a:gd name="connsiteX42" fmla="*/ 590550 w 1044591"/>
              <a:gd name="connsiteY42" fmla="*/ 8 h 26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591" h="266857">
                <a:moveTo>
                  <a:pt x="590550" y="8"/>
                </a:moveTo>
                <a:cubicBezTo>
                  <a:pt x="592138" y="-1050"/>
                  <a:pt x="753533" y="102137"/>
                  <a:pt x="793750" y="127008"/>
                </a:cubicBezTo>
                <a:cubicBezTo>
                  <a:pt x="833967" y="151879"/>
                  <a:pt x="832908" y="149233"/>
                  <a:pt x="831850" y="149233"/>
                </a:cubicBezTo>
                <a:cubicBezTo>
                  <a:pt x="830792" y="149233"/>
                  <a:pt x="777346" y="116425"/>
                  <a:pt x="787400" y="127008"/>
                </a:cubicBezTo>
                <a:cubicBezTo>
                  <a:pt x="797454" y="137591"/>
                  <a:pt x="849313" y="195800"/>
                  <a:pt x="892175" y="212733"/>
                </a:cubicBezTo>
                <a:cubicBezTo>
                  <a:pt x="935037" y="229666"/>
                  <a:pt x="1046162" y="230195"/>
                  <a:pt x="1044575" y="228608"/>
                </a:cubicBezTo>
                <a:cubicBezTo>
                  <a:pt x="1042988" y="227021"/>
                  <a:pt x="925512" y="215379"/>
                  <a:pt x="882650" y="203208"/>
                </a:cubicBezTo>
                <a:cubicBezTo>
                  <a:pt x="839788" y="191037"/>
                  <a:pt x="823912" y="167225"/>
                  <a:pt x="787400" y="155583"/>
                </a:cubicBezTo>
                <a:cubicBezTo>
                  <a:pt x="750888" y="143941"/>
                  <a:pt x="671513" y="136533"/>
                  <a:pt x="663575" y="133358"/>
                </a:cubicBezTo>
                <a:cubicBezTo>
                  <a:pt x="655637" y="130183"/>
                  <a:pt x="756708" y="136004"/>
                  <a:pt x="739775" y="136533"/>
                </a:cubicBezTo>
                <a:cubicBezTo>
                  <a:pt x="722842" y="137062"/>
                  <a:pt x="583671" y="132300"/>
                  <a:pt x="561975" y="136533"/>
                </a:cubicBezTo>
                <a:cubicBezTo>
                  <a:pt x="540279" y="140766"/>
                  <a:pt x="609600" y="161933"/>
                  <a:pt x="609600" y="161933"/>
                </a:cubicBezTo>
                <a:cubicBezTo>
                  <a:pt x="617537" y="167754"/>
                  <a:pt x="618067" y="173575"/>
                  <a:pt x="609600" y="171458"/>
                </a:cubicBezTo>
                <a:cubicBezTo>
                  <a:pt x="601133" y="169341"/>
                  <a:pt x="583142" y="156641"/>
                  <a:pt x="558800" y="149233"/>
                </a:cubicBezTo>
                <a:cubicBezTo>
                  <a:pt x="534458" y="141825"/>
                  <a:pt x="477837" y="125421"/>
                  <a:pt x="463550" y="127008"/>
                </a:cubicBezTo>
                <a:cubicBezTo>
                  <a:pt x="449263" y="128595"/>
                  <a:pt x="465667" y="149762"/>
                  <a:pt x="473075" y="158758"/>
                </a:cubicBezTo>
                <a:cubicBezTo>
                  <a:pt x="480483" y="167754"/>
                  <a:pt x="502179" y="162991"/>
                  <a:pt x="508000" y="180983"/>
                </a:cubicBezTo>
                <a:cubicBezTo>
                  <a:pt x="513821" y="198975"/>
                  <a:pt x="511704" y="263533"/>
                  <a:pt x="508000" y="266708"/>
                </a:cubicBezTo>
                <a:cubicBezTo>
                  <a:pt x="504296" y="269883"/>
                  <a:pt x="495829" y="221729"/>
                  <a:pt x="485775" y="200033"/>
                </a:cubicBezTo>
                <a:cubicBezTo>
                  <a:pt x="475721" y="178337"/>
                  <a:pt x="458787" y="143412"/>
                  <a:pt x="447675" y="136533"/>
                </a:cubicBezTo>
                <a:cubicBezTo>
                  <a:pt x="436563" y="129654"/>
                  <a:pt x="424921" y="147116"/>
                  <a:pt x="419100" y="158758"/>
                </a:cubicBezTo>
                <a:cubicBezTo>
                  <a:pt x="413279" y="170400"/>
                  <a:pt x="413808" y="207441"/>
                  <a:pt x="412750" y="206383"/>
                </a:cubicBezTo>
                <a:cubicBezTo>
                  <a:pt x="411692" y="205325"/>
                  <a:pt x="419629" y="167225"/>
                  <a:pt x="412750" y="152408"/>
                </a:cubicBezTo>
                <a:cubicBezTo>
                  <a:pt x="405871" y="137591"/>
                  <a:pt x="399521" y="114308"/>
                  <a:pt x="371475" y="117483"/>
                </a:cubicBezTo>
                <a:cubicBezTo>
                  <a:pt x="343429" y="120658"/>
                  <a:pt x="251883" y="171458"/>
                  <a:pt x="244475" y="171458"/>
                </a:cubicBezTo>
                <a:cubicBezTo>
                  <a:pt x="237067" y="171458"/>
                  <a:pt x="325967" y="125420"/>
                  <a:pt x="327025" y="117483"/>
                </a:cubicBezTo>
                <a:cubicBezTo>
                  <a:pt x="328083" y="109546"/>
                  <a:pt x="265113" y="117483"/>
                  <a:pt x="250825" y="123833"/>
                </a:cubicBezTo>
                <a:cubicBezTo>
                  <a:pt x="236537" y="130183"/>
                  <a:pt x="242358" y="155583"/>
                  <a:pt x="241300" y="155583"/>
                </a:cubicBezTo>
                <a:cubicBezTo>
                  <a:pt x="240242" y="155583"/>
                  <a:pt x="249237" y="131241"/>
                  <a:pt x="244475" y="123833"/>
                </a:cubicBezTo>
                <a:cubicBezTo>
                  <a:pt x="239712" y="116425"/>
                  <a:pt x="253471" y="106371"/>
                  <a:pt x="212725" y="111133"/>
                </a:cubicBezTo>
                <a:cubicBezTo>
                  <a:pt x="171979" y="115895"/>
                  <a:pt x="0" y="152408"/>
                  <a:pt x="0" y="152408"/>
                </a:cubicBezTo>
                <a:lnTo>
                  <a:pt x="0" y="152408"/>
                </a:lnTo>
                <a:cubicBezTo>
                  <a:pt x="17463" y="147645"/>
                  <a:pt x="66675" y="133358"/>
                  <a:pt x="104775" y="123833"/>
                </a:cubicBezTo>
                <a:cubicBezTo>
                  <a:pt x="142875" y="114308"/>
                  <a:pt x="215371" y="99491"/>
                  <a:pt x="228600" y="95258"/>
                </a:cubicBezTo>
                <a:cubicBezTo>
                  <a:pt x="241829" y="91025"/>
                  <a:pt x="144992" y="94729"/>
                  <a:pt x="184150" y="98433"/>
                </a:cubicBezTo>
                <a:cubicBezTo>
                  <a:pt x="223308" y="102137"/>
                  <a:pt x="426508" y="113779"/>
                  <a:pt x="463550" y="117483"/>
                </a:cubicBezTo>
                <a:cubicBezTo>
                  <a:pt x="500592" y="121187"/>
                  <a:pt x="406400" y="120658"/>
                  <a:pt x="406400" y="120658"/>
                </a:cubicBezTo>
                <a:lnTo>
                  <a:pt x="609600" y="114308"/>
                </a:lnTo>
                <a:cubicBezTo>
                  <a:pt x="631825" y="114837"/>
                  <a:pt x="539750" y="123833"/>
                  <a:pt x="539750" y="123833"/>
                </a:cubicBezTo>
                <a:cubicBezTo>
                  <a:pt x="550333" y="122246"/>
                  <a:pt x="639233" y="104783"/>
                  <a:pt x="673100" y="104783"/>
                </a:cubicBezTo>
                <a:cubicBezTo>
                  <a:pt x="706967" y="104783"/>
                  <a:pt x="724429" y="119070"/>
                  <a:pt x="742950" y="123833"/>
                </a:cubicBezTo>
                <a:cubicBezTo>
                  <a:pt x="761471" y="128596"/>
                  <a:pt x="806450" y="150291"/>
                  <a:pt x="784225" y="133358"/>
                </a:cubicBezTo>
                <a:cubicBezTo>
                  <a:pt x="762000" y="116425"/>
                  <a:pt x="588962" y="1066"/>
                  <a:pt x="59055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DA103412-F029-1413-4966-16C4BAF6C6C4}"/>
              </a:ext>
            </a:extLst>
          </p:cNvPr>
          <p:cNvSpPr/>
          <p:nvPr/>
        </p:nvSpPr>
        <p:spPr>
          <a:xfrm>
            <a:off x="5959033" y="3721058"/>
            <a:ext cx="329360" cy="188632"/>
          </a:xfrm>
          <a:custGeom>
            <a:avLst/>
            <a:gdLst>
              <a:gd name="connsiteX0" fmla="*/ 442 w 329360"/>
              <a:gd name="connsiteY0" fmla="*/ 42 h 188632"/>
              <a:gd name="connsiteX1" fmla="*/ 121092 w 329360"/>
              <a:gd name="connsiteY1" fmla="*/ 57192 h 188632"/>
              <a:gd name="connsiteX2" fmla="*/ 165542 w 329360"/>
              <a:gd name="connsiteY2" fmla="*/ 95292 h 188632"/>
              <a:gd name="connsiteX3" fmla="*/ 130617 w 329360"/>
              <a:gd name="connsiteY3" fmla="*/ 146092 h 188632"/>
              <a:gd name="connsiteX4" fmla="*/ 200467 w 329360"/>
              <a:gd name="connsiteY4" fmla="*/ 127042 h 188632"/>
              <a:gd name="connsiteX5" fmla="*/ 22667 w 329360"/>
              <a:gd name="connsiteY5" fmla="*/ 187367 h 188632"/>
              <a:gd name="connsiteX6" fmla="*/ 159192 w 329360"/>
              <a:gd name="connsiteY6" fmla="*/ 168317 h 188632"/>
              <a:gd name="connsiteX7" fmla="*/ 327467 w 329360"/>
              <a:gd name="connsiteY7" fmla="*/ 171492 h 188632"/>
              <a:gd name="connsiteX8" fmla="*/ 244917 w 329360"/>
              <a:gd name="connsiteY8" fmla="*/ 120692 h 188632"/>
              <a:gd name="connsiteX9" fmla="*/ 168717 w 329360"/>
              <a:gd name="connsiteY9" fmla="*/ 66717 h 188632"/>
              <a:gd name="connsiteX10" fmla="*/ 442 w 329360"/>
              <a:gd name="connsiteY10" fmla="*/ 42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60" h="188632">
                <a:moveTo>
                  <a:pt x="442" y="42"/>
                </a:moveTo>
                <a:cubicBezTo>
                  <a:pt x="-7496" y="-1546"/>
                  <a:pt x="93575" y="41317"/>
                  <a:pt x="121092" y="57192"/>
                </a:cubicBezTo>
                <a:cubicBezTo>
                  <a:pt x="148609" y="73067"/>
                  <a:pt x="163955" y="80475"/>
                  <a:pt x="165542" y="95292"/>
                </a:cubicBezTo>
                <a:cubicBezTo>
                  <a:pt x="167129" y="110109"/>
                  <a:pt x="124796" y="140800"/>
                  <a:pt x="130617" y="146092"/>
                </a:cubicBezTo>
                <a:cubicBezTo>
                  <a:pt x="136438" y="151384"/>
                  <a:pt x="218459" y="120163"/>
                  <a:pt x="200467" y="127042"/>
                </a:cubicBezTo>
                <a:cubicBezTo>
                  <a:pt x="182475" y="133921"/>
                  <a:pt x="29546" y="180488"/>
                  <a:pt x="22667" y="187367"/>
                </a:cubicBezTo>
                <a:cubicBezTo>
                  <a:pt x="15788" y="194246"/>
                  <a:pt x="108392" y="170963"/>
                  <a:pt x="159192" y="168317"/>
                </a:cubicBezTo>
                <a:cubicBezTo>
                  <a:pt x="209992" y="165671"/>
                  <a:pt x="313180" y="179429"/>
                  <a:pt x="327467" y="171492"/>
                </a:cubicBezTo>
                <a:cubicBezTo>
                  <a:pt x="341754" y="163555"/>
                  <a:pt x="271375" y="138155"/>
                  <a:pt x="244917" y="120692"/>
                </a:cubicBezTo>
                <a:cubicBezTo>
                  <a:pt x="218459" y="103229"/>
                  <a:pt x="203642" y="86825"/>
                  <a:pt x="168717" y="66717"/>
                </a:cubicBezTo>
                <a:cubicBezTo>
                  <a:pt x="133792" y="46609"/>
                  <a:pt x="8380" y="1630"/>
                  <a:pt x="44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1B1EE7FD-4EE5-002B-157C-D9618120B87B}"/>
              </a:ext>
            </a:extLst>
          </p:cNvPr>
          <p:cNvSpPr/>
          <p:nvPr/>
        </p:nvSpPr>
        <p:spPr>
          <a:xfrm>
            <a:off x="5579638" y="3705219"/>
            <a:ext cx="495173" cy="200660"/>
          </a:xfrm>
          <a:custGeom>
            <a:avLst/>
            <a:gdLst>
              <a:gd name="connsiteX0" fmla="*/ 490962 w 495173"/>
              <a:gd name="connsiteY0" fmla="*/ 22231 h 200660"/>
              <a:gd name="connsiteX1" fmla="*/ 440162 w 495173"/>
              <a:gd name="connsiteY1" fmla="*/ 95256 h 200660"/>
              <a:gd name="connsiteX2" fmla="*/ 430637 w 495173"/>
              <a:gd name="connsiteY2" fmla="*/ 155581 h 200660"/>
              <a:gd name="connsiteX3" fmla="*/ 427462 w 495173"/>
              <a:gd name="connsiteY3" fmla="*/ 120656 h 200660"/>
              <a:gd name="connsiteX4" fmla="*/ 411587 w 495173"/>
              <a:gd name="connsiteY4" fmla="*/ 184156 h 200660"/>
              <a:gd name="connsiteX5" fmla="*/ 338562 w 495173"/>
              <a:gd name="connsiteY5" fmla="*/ 184156 h 200660"/>
              <a:gd name="connsiteX6" fmla="*/ 103612 w 495173"/>
              <a:gd name="connsiteY6" fmla="*/ 200031 h 200660"/>
              <a:gd name="connsiteX7" fmla="*/ 170287 w 495173"/>
              <a:gd name="connsiteY7" fmla="*/ 180981 h 200660"/>
              <a:gd name="connsiteX8" fmla="*/ 2012 w 495173"/>
              <a:gd name="connsiteY8" fmla="*/ 200031 h 200660"/>
              <a:gd name="connsiteX9" fmla="*/ 75037 w 495173"/>
              <a:gd name="connsiteY9" fmla="*/ 152406 h 200660"/>
              <a:gd name="connsiteX10" fmla="*/ 36937 w 495173"/>
              <a:gd name="connsiteY10" fmla="*/ 136531 h 200660"/>
              <a:gd name="connsiteX11" fmla="*/ 163937 w 495173"/>
              <a:gd name="connsiteY11" fmla="*/ 15881 h 200660"/>
              <a:gd name="connsiteX12" fmla="*/ 113137 w 495173"/>
              <a:gd name="connsiteY12" fmla="*/ 34931 h 200660"/>
              <a:gd name="connsiteX13" fmla="*/ 316337 w 495173"/>
              <a:gd name="connsiteY13" fmla="*/ 6 h 200660"/>
              <a:gd name="connsiteX14" fmla="*/ 490962 w 495173"/>
              <a:gd name="connsiteY14" fmla="*/ 22231 h 2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173" h="200660">
                <a:moveTo>
                  <a:pt x="490962" y="22231"/>
                </a:moveTo>
                <a:cubicBezTo>
                  <a:pt x="511600" y="38106"/>
                  <a:pt x="450216" y="73031"/>
                  <a:pt x="440162" y="95256"/>
                </a:cubicBezTo>
                <a:cubicBezTo>
                  <a:pt x="430108" y="117481"/>
                  <a:pt x="432754" y="151348"/>
                  <a:pt x="430637" y="155581"/>
                </a:cubicBezTo>
                <a:cubicBezTo>
                  <a:pt x="428520" y="159814"/>
                  <a:pt x="430637" y="115894"/>
                  <a:pt x="427462" y="120656"/>
                </a:cubicBezTo>
                <a:cubicBezTo>
                  <a:pt x="424287" y="125418"/>
                  <a:pt x="426404" y="173573"/>
                  <a:pt x="411587" y="184156"/>
                </a:cubicBezTo>
                <a:cubicBezTo>
                  <a:pt x="396770" y="194739"/>
                  <a:pt x="389891" y="181510"/>
                  <a:pt x="338562" y="184156"/>
                </a:cubicBezTo>
                <a:cubicBezTo>
                  <a:pt x="287233" y="186802"/>
                  <a:pt x="131658" y="200560"/>
                  <a:pt x="103612" y="200031"/>
                </a:cubicBezTo>
                <a:cubicBezTo>
                  <a:pt x="75566" y="199502"/>
                  <a:pt x="187220" y="180981"/>
                  <a:pt x="170287" y="180981"/>
                </a:cubicBezTo>
                <a:cubicBezTo>
                  <a:pt x="153354" y="180981"/>
                  <a:pt x="17887" y="204793"/>
                  <a:pt x="2012" y="200031"/>
                </a:cubicBezTo>
                <a:cubicBezTo>
                  <a:pt x="-13863" y="195269"/>
                  <a:pt x="69216" y="162989"/>
                  <a:pt x="75037" y="152406"/>
                </a:cubicBezTo>
                <a:cubicBezTo>
                  <a:pt x="80858" y="141823"/>
                  <a:pt x="22120" y="159285"/>
                  <a:pt x="36937" y="136531"/>
                </a:cubicBezTo>
                <a:cubicBezTo>
                  <a:pt x="51754" y="113777"/>
                  <a:pt x="151237" y="32814"/>
                  <a:pt x="163937" y="15881"/>
                </a:cubicBezTo>
                <a:cubicBezTo>
                  <a:pt x="176637" y="-1052"/>
                  <a:pt x="87737" y="37577"/>
                  <a:pt x="113137" y="34931"/>
                </a:cubicBezTo>
                <a:cubicBezTo>
                  <a:pt x="138537" y="32285"/>
                  <a:pt x="249133" y="-523"/>
                  <a:pt x="316337" y="6"/>
                </a:cubicBezTo>
                <a:cubicBezTo>
                  <a:pt x="383541" y="535"/>
                  <a:pt x="470324" y="6356"/>
                  <a:pt x="490962" y="22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円/楕円 1375">
            <a:extLst>
              <a:ext uri="{FF2B5EF4-FFF2-40B4-BE49-F238E27FC236}">
                <a16:creationId xmlns:a16="http://schemas.microsoft.com/office/drawing/2014/main" id="{6254E14B-7A49-C495-7F99-D6037FB18FDE}"/>
              </a:ext>
            </a:extLst>
          </p:cNvPr>
          <p:cNvSpPr/>
          <p:nvPr/>
        </p:nvSpPr>
        <p:spPr>
          <a:xfrm rot="156721">
            <a:off x="5827275" y="3759734"/>
            <a:ext cx="45719" cy="110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E9826D5-FF0F-2594-D2BA-FACD811E5BD2}"/>
              </a:ext>
            </a:extLst>
          </p:cNvPr>
          <p:cNvSpPr/>
          <p:nvPr/>
        </p:nvSpPr>
        <p:spPr>
          <a:xfrm>
            <a:off x="5390260" y="3244833"/>
            <a:ext cx="58045" cy="229450"/>
          </a:xfrm>
          <a:custGeom>
            <a:avLst/>
            <a:gdLst>
              <a:gd name="connsiteX0" fmla="*/ 58040 w 58045"/>
              <a:gd name="connsiteY0" fmla="*/ 17 h 229450"/>
              <a:gd name="connsiteX1" fmla="*/ 13590 w 58045"/>
              <a:gd name="connsiteY1" fmla="*/ 130192 h 229450"/>
              <a:gd name="connsiteX2" fmla="*/ 35815 w 58045"/>
              <a:gd name="connsiteY2" fmla="*/ 228617 h 229450"/>
              <a:gd name="connsiteX3" fmla="*/ 29465 w 58045"/>
              <a:gd name="connsiteY3" fmla="*/ 174642 h 229450"/>
              <a:gd name="connsiteX4" fmla="*/ 890 w 58045"/>
              <a:gd name="connsiteY4" fmla="*/ 123842 h 229450"/>
              <a:gd name="connsiteX5" fmla="*/ 10415 w 58045"/>
              <a:gd name="connsiteY5" fmla="*/ 120667 h 229450"/>
              <a:gd name="connsiteX6" fmla="*/ 58040 w 58045"/>
              <a:gd name="connsiteY6" fmla="*/ 17 h 22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5" h="229450">
                <a:moveTo>
                  <a:pt x="58040" y="17"/>
                </a:moveTo>
                <a:cubicBezTo>
                  <a:pt x="58569" y="1604"/>
                  <a:pt x="17294" y="92092"/>
                  <a:pt x="13590" y="130192"/>
                </a:cubicBezTo>
                <a:cubicBezTo>
                  <a:pt x="9886" y="168292"/>
                  <a:pt x="33169" y="221209"/>
                  <a:pt x="35815" y="228617"/>
                </a:cubicBezTo>
                <a:cubicBezTo>
                  <a:pt x="38461" y="236025"/>
                  <a:pt x="35286" y="192104"/>
                  <a:pt x="29465" y="174642"/>
                </a:cubicBezTo>
                <a:cubicBezTo>
                  <a:pt x="23644" y="157180"/>
                  <a:pt x="4065" y="132838"/>
                  <a:pt x="890" y="123842"/>
                </a:cubicBezTo>
                <a:cubicBezTo>
                  <a:pt x="-2285" y="114846"/>
                  <a:pt x="3536" y="137600"/>
                  <a:pt x="10415" y="120667"/>
                </a:cubicBezTo>
                <a:cubicBezTo>
                  <a:pt x="17294" y="103734"/>
                  <a:pt x="57511" y="-1570"/>
                  <a:pt x="5804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0A3BA960-D13C-3618-E31D-80C31FB565B6}"/>
              </a:ext>
            </a:extLst>
          </p:cNvPr>
          <p:cNvSpPr/>
          <p:nvPr/>
        </p:nvSpPr>
        <p:spPr>
          <a:xfrm>
            <a:off x="5502273" y="3336904"/>
            <a:ext cx="578971" cy="185595"/>
          </a:xfrm>
          <a:custGeom>
            <a:avLst/>
            <a:gdLst>
              <a:gd name="connsiteX0" fmla="*/ 2 w 578971"/>
              <a:gd name="connsiteY0" fmla="*/ 21 h 185595"/>
              <a:gd name="connsiteX1" fmla="*/ 120652 w 578971"/>
              <a:gd name="connsiteY1" fmla="*/ 60346 h 185595"/>
              <a:gd name="connsiteX2" fmla="*/ 146052 w 578971"/>
              <a:gd name="connsiteY2" fmla="*/ 184171 h 185595"/>
              <a:gd name="connsiteX3" fmla="*/ 149227 w 578971"/>
              <a:gd name="connsiteY3" fmla="*/ 120671 h 185595"/>
              <a:gd name="connsiteX4" fmla="*/ 231777 w 578971"/>
              <a:gd name="connsiteY4" fmla="*/ 15896 h 185595"/>
              <a:gd name="connsiteX5" fmla="*/ 196852 w 578971"/>
              <a:gd name="connsiteY5" fmla="*/ 88921 h 185595"/>
              <a:gd name="connsiteX6" fmla="*/ 269877 w 578971"/>
              <a:gd name="connsiteY6" fmla="*/ 92096 h 185595"/>
              <a:gd name="connsiteX7" fmla="*/ 234952 w 578971"/>
              <a:gd name="connsiteY7" fmla="*/ 117496 h 185595"/>
              <a:gd name="connsiteX8" fmla="*/ 390527 w 578971"/>
              <a:gd name="connsiteY8" fmla="*/ 50821 h 185595"/>
              <a:gd name="connsiteX9" fmla="*/ 298452 w 578971"/>
              <a:gd name="connsiteY9" fmla="*/ 76221 h 185595"/>
              <a:gd name="connsiteX10" fmla="*/ 577852 w 578971"/>
              <a:gd name="connsiteY10" fmla="*/ 9546 h 185595"/>
              <a:gd name="connsiteX11" fmla="*/ 390527 w 578971"/>
              <a:gd name="connsiteY11" fmla="*/ 60346 h 185595"/>
              <a:gd name="connsiteX12" fmla="*/ 241302 w 578971"/>
              <a:gd name="connsiteY12" fmla="*/ 85746 h 185595"/>
              <a:gd name="connsiteX13" fmla="*/ 200027 w 578971"/>
              <a:gd name="connsiteY13" fmla="*/ 34946 h 185595"/>
              <a:gd name="connsiteX14" fmla="*/ 139702 w 578971"/>
              <a:gd name="connsiteY14" fmla="*/ 107971 h 185595"/>
              <a:gd name="connsiteX15" fmla="*/ 117477 w 578971"/>
              <a:gd name="connsiteY15" fmla="*/ 53996 h 185595"/>
              <a:gd name="connsiteX16" fmla="*/ 2 w 578971"/>
              <a:gd name="connsiteY16" fmla="*/ 21 h 18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971" h="185595">
                <a:moveTo>
                  <a:pt x="2" y="21"/>
                </a:moveTo>
                <a:cubicBezTo>
                  <a:pt x="531" y="1079"/>
                  <a:pt x="96310" y="29654"/>
                  <a:pt x="120652" y="60346"/>
                </a:cubicBezTo>
                <a:cubicBezTo>
                  <a:pt x="144994" y="91038"/>
                  <a:pt x="141290" y="174117"/>
                  <a:pt x="146052" y="184171"/>
                </a:cubicBezTo>
                <a:cubicBezTo>
                  <a:pt x="150815" y="194225"/>
                  <a:pt x="134940" y="148717"/>
                  <a:pt x="149227" y="120671"/>
                </a:cubicBezTo>
                <a:cubicBezTo>
                  <a:pt x="163515" y="92625"/>
                  <a:pt x="223840" y="21188"/>
                  <a:pt x="231777" y="15896"/>
                </a:cubicBezTo>
                <a:cubicBezTo>
                  <a:pt x="239714" y="10604"/>
                  <a:pt x="190502" y="76221"/>
                  <a:pt x="196852" y="88921"/>
                </a:cubicBezTo>
                <a:cubicBezTo>
                  <a:pt x="203202" y="101621"/>
                  <a:pt x="263527" y="87334"/>
                  <a:pt x="269877" y="92096"/>
                </a:cubicBezTo>
                <a:cubicBezTo>
                  <a:pt x="276227" y="96858"/>
                  <a:pt x="214844" y="124375"/>
                  <a:pt x="234952" y="117496"/>
                </a:cubicBezTo>
                <a:cubicBezTo>
                  <a:pt x="255060" y="110617"/>
                  <a:pt x="379944" y="57700"/>
                  <a:pt x="390527" y="50821"/>
                </a:cubicBezTo>
                <a:cubicBezTo>
                  <a:pt x="401110" y="43942"/>
                  <a:pt x="267231" y="83100"/>
                  <a:pt x="298452" y="76221"/>
                </a:cubicBezTo>
                <a:cubicBezTo>
                  <a:pt x="329673" y="69342"/>
                  <a:pt x="562506" y="12192"/>
                  <a:pt x="577852" y="9546"/>
                </a:cubicBezTo>
                <a:cubicBezTo>
                  <a:pt x="593198" y="6900"/>
                  <a:pt x="446619" y="47646"/>
                  <a:pt x="390527" y="60346"/>
                </a:cubicBezTo>
                <a:cubicBezTo>
                  <a:pt x="334435" y="73046"/>
                  <a:pt x="273052" y="89979"/>
                  <a:pt x="241302" y="85746"/>
                </a:cubicBezTo>
                <a:cubicBezTo>
                  <a:pt x="209552" y="81513"/>
                  <a:pt x="216960" y="31242"/>
                  <a:pt x="200027" y="34946"/>
                </a:cubicBezTo>
                <a:cubicBezTo>
                  <a:pt x="183094" y="38650"/>
                  <a:pt x="153460" y="104796"/>
                  <a:pt x="139702" y="107971"/>
                </a:cubicBezTo>
                <a:cubicBezTo>
                  <a:pt x="125944" y="111146"/>
                  <a:pt x="135469" y="71458"/>
                  <a:pt x="117477" y="53996"/>
                </a:cubicBezTo>
                <a:cubicBezTo>
                  <a:pt x="99485" y="36534"/>
                  <a:pt x="-527" y="-1037"/>
                  <a:pt x="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43015A0F-8C42-6C2F-D78D-852FF7623700}"/>
              </a:ext>
            </a:extLst>
          </p:cNvPr>
          <p:cNvSpPr/>
          <p:nvPr/>
        </p:nvSpPr>
        <p:spPr>
          <a:xfrm>
            <a:off x="5422900" y="3177639"/>
            <a:ext cx="487307" cy="295835"/>
          </a:xfrm>
          <a:custGeom>
            <a:avLst/>
            <a:gdLst>
              <a:gd name="connsiteX0" fmla="*/ 0 w 487307"/>
              <a:gd name="connsiteY0" fmla="*/ 295811 h 295835"/>
              <a:gd name="connsiteX1" fmla="*/ 73025 w 487307"/>
              <a:gd name="connsiteY1" fmla="*/ 181511 h 295835"/>
              <a:gd name="connsiteX2" fmla="*/ 273050 w 487307"/>
              <a:gd name="connsiteY2" fmla="*/ 57686 h 295835"/>
              <a:gd name="connsiteX3" fmla="*/ 219075 w 487307"/>
              <a:gd name="connsiteY3" fmla="*/ 102136 h 295835"/>
              <a:gd name="connsiteX4" fmla="*/ 301625 w 487307"/>
              <a:gd name="connsiteY4" fmla="*/ 92611 h 295835"/>
              <a:gd name="connsiteX5" fmla="*/ 250825 w 487307"/>
              <a:gd name="connsiteY5" fmla="*/ 130711 h 295835"/>
              <a:gd name="connsiteX6" fmla="*/ 485775 w 487307"/>
              <a:gd name="connsiteY6" fmla="*/ 536 h 295835"/>
              <a:gd name="connsiteX7" fmla="*/ 346075 w 487307"/>
              <a:gd name="connsiteY7" fmla="*/ 86261 h 295835"/>
              <a:gd name="connsiteX8" fmla="*/ 222250 w 487307"/>
              <a:gd name="connsiteY8" fmla="*/ 130711 h 295835"/>
              <a:gd name="connsiteX9" fmla="*/ 234950 w 487307"/>
              <a:gd name="connsiteY9" fmla="*/ 48161 h 295835"/>
              <a:gd name="connsiteX10" fmla="*/ 130175 w 487307"/>
              <a:gd name="connsiteY10" fmla="*/ 108486 h 295835"/>
              <a:gd name="connsiteX11" fmla="*/ 15875 w 487307"/>
              <a:gd name="connsiteY11" fmla="*/ 178336 h 295835"/>
              <a:gd name="connsiteX12" fmla="*/ 171450 w 487307"/>
              <a:gd name="connsiteY12" fmla="*/ 114836 h 295835"/>
              <a:gd name="connsiteX13" fmla="*/ 73025 w 487307"/>
              <a:gd name="connsiteY13" fmla="*/ 171986 h 295835"/>
              <a:gd name="connsiteX14" fmla="*/ 0 w 487307"/>
              <a:gd name="connsiteY14" fmla="*/ 295811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307" h="295835">
                <a:moveTo>
                  <a:pt x="0" y="295811"/>
                </a:moveTo>
                <a:cubicBezTo>
                  <a:pt x="0" y="297398"/>
                  <a:pt x="27517" y="221198"/>
                  <a:pt x="73025" y="181511"/>
                </a:cubicBezTo>
                <a:cubicBezTo>
                  <a:pt x="118533" y="141824"/>
                  <a:pt x="248708" y="70915"/>
                  <a:pt x="273050" y="57686"/>
                </a:cubicBezTo>
                <a:cubicBezTo>
                  <a:pt x="297392" y="44457"/>
                  <a:pt x="214313" y="96315"/>
                  <a:pt x="219075" y="102136"/>
                </a:cubicBezTo>
                <a:cubicBezTo>
                  <a:pt x="223837" y="107957"/>
                  <a:pt x="296333" y="87848"/>
                  <a:pt x="301625" y="92611"/>
                </a:cubicBezTo>
                <a:cubicBezTo>
                  <a:pt x="306917" y="97373"/>
                  <a:pt x="220133" y="146057"/>
                  <a:pt x="250825" y="130711"/>
                </a:cubicBezTo>
                <a:cubicBezTo>
                  <a:pt x="281517" y="115365"/>
                  <a:pt x="469900" y="7944"/>
                  <a:pt x="485775" y="536"/>
                </a:cubicBezTo>
                <a:cubicBezTo>
                  <a:pt x="501650" y="-6872"/>
                  <a:pt x="389996" y="64565"/>
                  <a:pt x="346075" y="86261"/>
                </a:cubicBezTo>
                <a:cubicBezTo>
                  <a:pt x="302154" y="107957"/>
                  <a:pt x="240771" y="137061"/>
                  <a:pt x="222250" y="130711"/>
                </a:cubicBezTo>
                <a:cubicBezTo>
                  <a:pt x="203729" y="124361"/>
                  <a:pt x="250296" y="51865"/>
                  <a:pt x="234950" y="48161"/>
                </a:cubicBezTo>
                <a:cubicBezTo>
                  <a:pt x="219604" y="44457"/>
                  <a:pt x="166687" y="86790"/>
                  <a:pt x="130175" y="108486"/>
                </a:cubicBezTo>
                <a:cubicBezTo>
                  <a:pt x="93663" y="130182"/>
                  <a:pt x="8996" y="177278"/>
                  <a:pt x="15875" y="178336"/>
                </a:cubicBezTo>
                <a:cubicBezTo>
                  <a:pt x="22754" y="179394"/>
                  <a:pt x="161925" y="115894"/>
                  <a:pt x="171450" y="114836"/>
                </a:cubicBezTo>
                <a:cubicBezTo>
                  <a:pt x="180975" y="113778"/>
                  <a:pt x="99483" y="144469"/>
                  <a:pt x="73025" y="171986"/>
                </a:cubicBezTo>
                <a:cubicBezTo>
                  <a:pt x="46567" y="199503"/>
                  <a:pt x="0" y="294224"/>
                  <a:pt x="0" y="295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0A8174E5-7B15-71E6-51A9-4AD61756CE99}"/>
              </a:ext>
            </a:extLst>
          </p:cNvPr>
          <p:cNvSpPr/>
          <p:nvPr/>
        </p:nvSpPr>
        <p:spPr>
          <a:xfrm>
            <a:off x="5732882" y="3174248"/>
            <a:ext cx="494570" cy="105009"/>
          </a:xfrm>
          <a:custGeom>
            <a:avLst/>
            <a:gdLst>
              <a:gd name="connsiteX0" fmla="*/ 1168 w 494570"/>
              <a:gd name="connsiteY0" fmla="*/ 80127 h 105009"/>
              <a:gd name="connsiteX1" fmla="*/ 347243 w 494570"/>
              <a:gd name="connsiteY1" fmla="*/ 96002 h 105009"/>
              <a:gd name="connsiteX2" fmla="*/ 309143 w 494570"/>
              <a:gd name="connsiteY2" fmla="*/ 51552 h 105009"/>
              <a:gd name="connsiteX3" fmla="*/ 185318 w 494570"/>
              <a:gd name="connsiteY3" fmla="*/ 752 h 105009"/>
              <a:gd name="connsiteX4" fmla="*/ 299618 w 494570"/>
              <a:gd name="connsiteY4" fmla="*/ 19802 h 105009"/>
              <a:gd name="connsiteX5" fmla="*/ 467893 w 494570"/>
              <a:gd name="connsiteY5" fmla="*/ 51552 h 105009"/>
              <a:gd name="connsiteX6" fmla="*/ 318668 w 494570"/>
              <a:gd name="connsiteY6" fmla="*/ 3927 h 105009"/>
              <a:gd name="connsiteX7" fmla="*/ 493293 w 494570"/>
              <a:gd name="connsiteY7" fmla="*/ 67427 h 105009"/>
              <a:gd name="connsiteX8" fmla="*/ 207543 w 494570"/>
              <a:gd name="connsiteY8" fmla="*/ 752 h 105009"/>
              <a:gd name="connsiteX9" fmla="*/ 363118 w 494570"/>
              <a:gd name="connsiteY9" fmla="*/ 86477 h 105009"/>
              <a:gd name="connsiteX10" fmla="*/ 185318 w 494570"/>
              <a:gd name="connsiteY10" fmla="*/ 48377 h 105009"/>
              <a:gd name="connsiteX11" fmla="*/ 337718 w 494570"/>
              <a:gd name="connsiteY11" fmla="*/ 102352 h 105009"/>
              <a:gd name="connsiteX12" fmla="*/ 239293 w 494570"/>
              <a:gd name="connsiteY12" fmla="*/ 96002 h 105009"/>
              <a:gd name="connsiteX13" fmla="*/ 1168 w 494570"/>
              <a:gd name="connsiteY13" fmla="*/ 80127 h 1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570" h="105009">
                <a:moveTo>
                  <a:pt x="1168" y="80127"/>
                </a:moveTo>
                <a:cubicBezTo>
                  <a:pt x="19160" y="80127"/>
                  <a:pt x="295914" y="100764"/>
                  <a:pt x="347243" y="96002"/>
                </a:cubicBezTo>
                <a:cubicBezTo>
                  <a:pt x="398572" y="91240"/>
                  <a:pt x="336131" y="67427"/>
                  <a:pt x="309143" y="51552"/>
                </a:cubicBezTo>
                <a:cubicBezTo>
                  <a:pt x="282156" y="35677"/>
                  <a:pt x="186905" y="6044"/>
                  <a:pt x="185318" y="752"/>
                </a:cubicBezTo>
                <a:cubicBezTo>
                  <a:pt x="183731" y="-4540"/>
                  <a:pt x="299618" y="19802"/>
                  <a:pt x="299618" y="19802"/>
                </a:cubicBezTo>
                <a:cubicBezTo>
                  <a:pt x="346714" y="28269"/>
                  <a:pt x="464718" y="54198"/>
                  <a:pt x="467893" y="51552"/>
                </a:cubicBezTo>
                <a:cubicBezTo>
                  <a:pt x="471068" y="48906"/>
                  <a:pt x="314435" y="1281"/>
                  <a:pt x="318668" y="3927"/>
                </a:cubicBezTo>
                <a:cubicBezTo>
                  <a:pt x="322901" y="6573"/>
                  <a:pt x="511814" y="67956"/>
                  <a:pt x="493293" y="67427"/>
                </a:cubicBezTo>
                <a:cubicBezTo>
                  <a:pt x="474772" y="66898"/>
                  <a:pt x="229239" y="-2423"/>
                  <a:pt x="207543" y="752"/>
                </a:cubicBezTo>
                <a:cubicBezTo>
                  <a:pt x="185847" y="3927"/>
                  <a:pt x="366822" y="78540"/>
                  <a:pt x="363118" y="86477"/>
                </a:cubicBezTo>
                <a:cubicBezTo>
                  <a:pt x="359414" y="94414"/>
                  <a:pt x="189551" y="45731"/>
                  <a:pt x="185318" y="48377"/>
                </a:cubicBezTo>
                <a:cubicBezTo>
                  <a:pt x="181085" y="51023"/>
                  <a:pt x="328722" y="94415"/>
                  <a:pt x="337718" y="102352"/>
                </a:cubicBezTo>
                <a:cubicBezTo>
                  <a:pt x="346714" y="110290"/>
                  <a:pt x="300676" y="98119"/>
                  <a:pt x="239293" y="96002"/>
                </a:cubicBezTo>
                <a:cubicBezTo>
                  <a:pt x="177910" y="93885"/>
                  <a:pt x="-16824" y="80127"/>
                  <a:pt x="1168" y="80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0484ECA6-F361-6F57-328B-9A56DD0EC550}"/>
              </a:ext>
            </a:extLst>
          </p:cNvPr>
          <p:cNvSpPr/>
          <p:nvPr/>
        </p:nvSpPr>
        <p:spPr>
          <a:xfrm>
            <a:off x="5893615" y="3305111"/>
            <a:ext cx="472267" cy="93056"/>
          </a:xfrm>
          <a:custGeom>
            <a:avLst/>
            <a:gdLst>
              <a:gd name="connsiteX0" fmla="*/ 5535 w 472267"/>
              <a:gd name="connsiteY0" fmla="*/ 28639 h 93056"/>
              <a:gd name="connsiteX1" fmla="*/ 373835 w 472267"/>
              <a:gd name="connsiteY1" fmla="*/ 92139 h 93056"/>
              <a:gd name="connsiteX2" fmla="*/ 262710 w 472267"/>
              <a:gd name="connsiteY2" fmla="*/ 66739 h 93056"/>
              <a:gd name="connsiteX3" fmla="*/ 408760 w 472267"/>
              <a:gd name="connsiteY3" fmla="*/ 73089 h 93056"/>
              <a:gd name="connsiteX4" fmla="*/ 472260 w 472267"/>
              <a:gd name="connsiteY4" fmla="*/ 9589 h 93056"/>
              <a:gd name="connsiteX5" fmla="*/ 405585 w 472267"/>
              <a:gd name="connsiteY5" fmla="*/ 63564 h 93056"/>
              <a:gd name="connsiteX6" fmla="*/ 351610 w 472267"/>
              <a:gd name="connsiteY6" fmla="*/ 66739 h 93056"/>
              <a:gd name="connsiteX7" fmla="*/ 205560 w 472267"/>
              <a:gd name="connsiteY7" fmla="*/ 63564 h 93056"/>
              <a:gd name="connsiteX8" fmla="*/ 303985 w 472267"/>
              <a:gd name="connsiteY8" fmla="*/ 69914 h 93056"/>
              <a:gd name="connsiteX9" fmla="*/ 180160 w 472267"/>
              <a:gd name="connsiteY9" fmla="*/ 64 h 93056"/>
              <a:gd name="connsiteX10" fmla="*/ 272235 w 472267"/>
              <a:gd name="connsiteY10" fmla="*/ 57214 h 93056"/>
              <a:gd name="connsiteX11" fmla="*/ 157935 w 472267"/>
              <a:gd name="connsiteY11" fmla="*/ 54039 h 93056"/>
              <a:gd name="connsiteX12" fmla="*/ 5535 w 472267"/>
              <a:gd name="connsiteY12" fmla="*/ 28639 h 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267" h="93056">
                <a:moveTo>
                  <a:pt x="5535" y="28639"/>
                </a:moveTo>
                <a:lnTo>
                  <a:pt x="373835" y="92139"/>
                </a:lnTo>
                <a:cubicBezTo>
                  <a:pt x="416697" y="98489"/>
                  <a:pt x="256889" y="69914"/>
                  <a:pt x="262710" y="66739"/>
                </a:cubicBezTo>
                <a:cubicBezTo>
                  <a:pt x="268531" y="63564"/>
                  <a:pt x="373835" y="82614"/>
                  <a:pt x="408760" y="73089"/>
                </a:cubicBezTo>
                <a:cubicBezTo>
                  <a:pt x="443685" y="63564"/>
                  <a:pt x="472789" y="11176"/>
                  <a:pt x="472260" y="9589"/>
                </a:cubicBezTo>
                <a:cubicBezTo>
                  <a:pt x="471731" y="8002"/>
                  <a:pt x="425693" y="54039"/>
                  <a:pt x="405585" y="63564"/>
                </a:cubicBezTo>
                <a:cubicBezTo>
                  <a:pt x="385477" y="73089"/>
                  <a:pt x="384947" y="66739"/>
                  <a:pt x="351610" y="66739"/>
                </a:cubicBezTo>
                <a:cubicBezTo>
                  <a:pt x="318273" y="66739"/>
                  <a:pt x="213498" y="63035"/>
                  <a:pt x="205560" y="63564"/>
                </a:cubicBezTo>
                <a:cubicBezTo>
                  <a:pt x="197623" y="64093"/>
                  <a:pt x="308218" y="80497"/>
                  <a:pt x="303985" y="69914"/>
                </a:cubicBezTo>
                <a:cubicBezTo>
                  <a:pt x="299752" y="59331"/>
                  <a:pt x="185452" y="2181"/>
                  <a:pt x="180160" y="64"/>
                </a:cubicBezTo>
                <a:cubicBezTo>
                  <a:pt x="174868" y="-2053"/>
                  <a:pt x="275939" y="48218"/>
                  <a:pt x="272235" y="57214"/>
                </a:cubicBezTo>
                <a:cubicBezTo>
                  <a:pt x="268531" y="66210"/>
                  <a:pt x="196564" y="58272"/>
                  <a:pt x="157935" y="54039"/>
                </a:cubicBezTo>
                <a:cubicBezTo>
                  <a:pt x="119306" y="49806"/>
                  <a:pt x="-30448" y="22289"/>
                  <a:pt x="5535" y="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7F9019E-6813-A456-C9F8-1B1724CC317A}"/>
              </a:ext>
            </a:extLst>
          </p:cNvPr>
          <p:cNvSpPr/>
          <p:nvPr/>
        </p:nvSpPr>
        <p:spPr>
          <a:xfrm>
            <a:off x="6099126" y="3221845"/>
            <a:ext cx="497288" cy="312147"/>
          </a:xfrm>
          <a:custGeom>
            <a:avLst/>
            <a:gdLst>
              <a:gd name="connsiteX0" fmla="*/ 49 w 497288"/>
              <a:gd name="connsiteY0" fmla="*/ 29355 h 312147"/>
              <a:gd name="connsiteX1" fmla="*/ 254049 w 497288"/>
              <a:gd name="connsiteY1" fmla="*/ 80155 h 312147"/>
              <a:gd name="connsiteX2" fmla="*/ 212774 w 497288"/>
              <a:gd name="connsiteY2" fmla="*/ 45230 h 312147"/>
              <a:gd name="connsiteX3" fmla="*/ 377874 w 497288"/>
              <a:gd name="connsiteY3" fmla="*/ 121430 h 312147"/>
              <a:gd name="connsiteX4" fmla="*/ 349299 w 497288"/>
              <a:gd name="connsiteY4" fmla="*/ 118255 h 312147"/>
              <a:gd name="connsiteX5" fmla="*/ 492174 w 497288"/>
              <a:gd name="connsiteY5" fmla="*/ 267480 h 312147"/>
              <a:gd name="connsiteX6" fmla="*/ 450899 w 497288"/>
              <a:gd name="connsiteY6" fmla="*/ 223030 h 312147"/>
              <a:gd name="connsiteX7" fmla="*/ 311199 w 497288"/>
              <a:gd name="connsiteY7" fmla="*/ 172230 h 312147"/>
              <a:gd name="connsiteX8" fmla="*/ 396924 w 497288"/>
              <a:gd name="connsiteY8" fmla="*/ 213505 h 312147"/>
              <a:gd name="connsiteX9" fmla="*/ 485824 w 497288"/>
              <a:gd name="connsiteY9" fmla="*/ 311930 h 312147"/>
              <a:gd name="connsiteX10" fmla="*/ 409624 w 497288"/>
              <a:gd name="connsiteY10" fmla="*/ 232555 h 312147"/>
              <a:gd name="connsiteX11" fmla="*/ 158799 w 497288"/>
              <a:gd name="connsiteY11" fmla="*/ 7130 h 312147"/>
              <a:gd name="connsiteX12" fmla="*/ 231824 w 497288"/>
              <a:gd name="connsiteY12" fmla="*/ 54755 h 312147"/>
              <a:gd name="connsiteX13" fmla="*/ 49 w 497288"/>
              <a:gd name="connsiteY13" fmla="*/ 29355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288" h="312147">
                <a:moveTo>
                  <a:pt x="49" y="29355"/>
                </a:moveTo>
                <a:cubicBezTo>
                  <a:pt x="3753" y="33588"/>
                  <a:pt x="218595" y="77509"/>
                  <a:pt x="254049" y="80155"/>
                </a:cubicBezTo>
                <a:cubicBezTo>
                  <a:pt x="289503" y="82801"/>
                  <a:pt x="192137" y="38351"/>
                  <a:pt x="212774" y="45230"/>
                </a:cubicBezTo>
                <a:cubicBezTo>
                  <a:pt x="233411" y="52109"/>
                  <a:pt x="355120" y="109259"/>
                  <a:pt x="377874" y="121430"/>
                </a:cubicBezTo>
                <a:cubicBezTo>
                  <a:pt x="400628" y="133601"/>
                  <a:pt x="330249" y="93913"/>
                  <a:pt x="349299" y="118255"/>
                </a:cubicBezTo>
                <a:cubicBezTo>
                  <a:pt x="368349" y="142597"/>
                  <a:pt x="475241" y="250018"/>
                  <a:pt x="492174" y="267480"/>
                </a:cubicBezTo>
                <a:cubicBezTo>
                  <a:pt x="509107" y="284942"/>
                  <a:pt x="481061" y="238905"/>
                  <a:pt x="450899" y="223030"/>
                </a:cubicBezTo>
                <a:cubicBezTo>
                  <a:pt x="420737" y="207155"/>
                  <a:pt x="320195" y="173817"/>
                  <a:pt x="311199" y="172230"/>
                </a:cubicBezTo>
                <a:cubicBezTo>
                  <a:pt x="302203" y="170643"/>
                  <a:pt x="367820" y="190222"/>
                  <a:pt x="396924" y="213505"/>
                </a:cubicBezTo>
                <a:cubicBezTo>
                  <a:pt x="426028" y="236788"/>
                  <a:pt x="483707" y="308755"/>
                  <a:pt x="485824" y="311930"/>
                </a:cubicBezTo>
                <a:cubicBezTo>
                  <a:pt x="487941" y="315105"/>
                  <a:pt x="464128" y="283355"/>
                  <a:pt x="409624" y="232555"/>
                </a:cubicBezTo>
                <a:cubicBezTo>
                  <a:pt x="355120" y="181755"/>
                  <a:pt x="188432" y="36763"/>
                  <a:pt x="158799" y="7130"/>
                </a:cubicBezTo>
                <a:cubicBezTo>
                  <a:pt x="129166" y="-22503"/>
                  <a:pt x="260928" y="49463"/>
                  <a:pt x="231824" y="54755"/>
                </a:cubicBezTo>
                <a:cubicBezTo>
                  <a:pt x="202720" y="60047"/>
                  <a:pt x="-3655" y="25122"/>
                  <a:pt x="49" y="29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B1CA563B-B620-8314-FB7C-B70AF3677CB3}"/>
              </a:ext>
            </a:extLst>
          </p:cNvPr>
          <p:cNvSpPr/>
          <p:nvPr/>
        </p:nvSpPr>
        <p:spPr>
          <a:xfrm>
            <a:off x="4713640" y="3285371"/>
            <a:ext cx="233212" cy="628621"/>
          </a:xfrm>
          <a:custGeom>
            <a:avLst/>
            <a:gdLst>
              <a:gd name="connsiteX0" fmla="*/ 1235 w 233212"/>
              <a:gd name="connsiteY0" fmla="*/ 3929 h 628621"/>
              <a:gd name="connsiteX1" fmla="*/ 175860 w 233212"/>
              <a:gd name="connsiteY1" fmla="*/ 299204 h 628621"/>
              <a:gd name="connsiteX2" fmla="*/ 182210 w 233212"/>
              <a:gd name="connsiteY2" fmla="*/ 254754 h 628621"/>
              <a:gd name="connsiteX3" fmla="*/ 213960 w 233212"/>
              <a:gd name="connsiteY3" fmla="*/ 435729 h 628621"/>
              <a:gd name="connsiteX4" fmla="*/ 156810 w 233212"/>
              <a:gd name="connsiteY4" fmla="*/ 623054 h 628621"/>
              <a:gd name="connsiteX5" fmla="*/ 175860 w 233212"/>
              <a:gd name="connsiteY5" fmla="*/ 559554 h 628621"/>
              <a:gd name="connsiteX6" fmla="*/ 233010 w 233212"/>
              <a:gd name="connsiteY6" fmla="*/ 359529 h 628621"/>
              <a:gd name="connsiteX7" fmla="*/ 153635 w 233212"/>
              <a:gd name="connsiteY7" fmla="*/ 223004 h 628621"/>
              <a:gd name="connsiteX8" fmla="*/ 99660 w 233212"/>
              <a:gd name="connsiteY8" fmla="*/ 32504 h 628621"/>
              <a:gd name="connsiteX9" fmla="*/ 150460 w 233212"/>
              <a:gd name="connsiteY9" fmla="*/ 219829 h 628621"/>
              <a:gd name="connsiteX10" fmla="*/ 99660 w 233212"/>
              <a:gd name="connsiteY10" fmla="*/ 134104 h 628621"/>
              <a:gd name="connsiteX11" fmla="*/ 1235 w 233212"/>
              <a:gd name="connsiteY11" fmla="*/ 3929 h 6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212" h="628621">
                <a:moveTo>
                  <a:pt x="1235" y="3929"/>
                </a:moveTo>
                <a:cubicBezTo>
                  <a:pt x="13935" y="31446"/>
                  <a:pt x="145698" y="257400"/>
                  <a:pt x="175860" y="299204"/>
                </a:cubicBezTo>
                <a:cubicBezTo>
                  <a:pt x="206023" y="341008"/>
                  <a:pt x="175860" y="232000"/>
                  <a:pt x="182210" y="254754"/>
                </a:cubicBezTo>
                <a:cubicBezTo>
                  <a:pt x="188560" y="277508"/>
                  <a:pt x="218193" y="374346"/>
                  <a:pt x="213960" y="435729"/>
                </a:cubicBezTo>
                <a:cubicBezTo>
                  <a:pt x="209727" y="497112"/>
                  <a:pt x="163160" y="602417"/>
                  <a:pt x="156810" y="623054"/>
                </a:cubicBezTo>
                <a:cubicBezTo>
                  <a:pt x="150460" y="643691"/>
                  <a:pt x="163160" y="603475"/>
                  <a:pt x="175860" y="559554"/>
                </a:cubicBezTo>
                <a:cubicBezTo>
                  <a:pt x="188560" y="515633"/>
                  <a:pt x="236714" y="415621"/>
                  <a:pt x="233010" y="359529"/>
                </a:cubicBezTo>
                <a:cubicBezTo>
                  <a:pt x="229306" y="303437"/>
                  <a:pt x="175860" y="277508"/>
                  <a:pt x="153635" y="223004"/>
                </a:cubicBezTo>
                <a:cubicBezTo>
                  <a:pt x="131410" y="168500"/>
                  <a:pt x="100189" y="33033"/>
                  <a:pt x="99660" y="32504"/>
                </a:cubicBezTo>
                <a:cubicBezTo>
                  <a:pt x="99131" y="31975"/>
                  <a:pt x="150460" y="202896"/>
                  <a:pt x="150460" y="219829"/>
                </a:cubicBezTo>
                <a:cubicBezTo>
                  <a:pt x="150460" y="236762"/>
                  <a:pt x="121885" y="166912"/>
                  <a:pt x="99660" y="134104"/>
                </a:cubicBezTo>
                <a:cubicBezTo>
                  <a:pt x="77435" y="101296"/>
                  <a:pt x="-11465" y="-23588"/>
                  <a:pt x="1235" y="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64C7291-0CCC-0C52-B447-BC49D0DBC7DF}"/>
              </a:ext>
            </a:extLst>
          </p:cNvPr>
          <p:cNvSpPr/>
          <p:nvPr/>
        </p:nvSpPr>
        <p:spPr>
          <a:xfrm>
            <a:off x="4922843" y="3228711"/>
            <a:ext cx="46037" cy="302322"/>
          </a:xfrm>
          <a:custGeom>
            <a:avLst/>
            <a:gdLst>
              <a:gd name="connsiteX0" fmla="*/ 46032 w 46037"/>
              <a:gd name="connsiteY0" fmla="*/ 264 h 302322"/>
              <a:gd name="connsiteX1" fmla="*/ 4757 w 46037"/>
              <a:gd name="connsiteY1" fmla="*/ 178064 h 302322"/>
              <a:gd name="connsiteX2" fmla="*/ 33332 w 46037"/>
              <a:gd name="connsiteY2" fmla="*/ 301889 h 302322"/>
              <a:gd name="connsiteX3" fmla="*/ 17457 w 46037"/>
              <a:gd name="connsiteY3" fmla="*/ 216164 h 302322"/>
              <a:gd name="connsiteX4" fmla="*/ 1582 w 46037"/>
              <a:gd name="connsiteY4" fmla="*/ 139964 h 302322"/>
              <a:gd name="connsiteX5" fmla="*/ 46032 w 46037"/>
              <a:gd name="connsiteY5" fmla="*/ 264 h 30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" h="302322">
                <a:moveTo>
                  <a:pt x="46032" y="264"/>
                </a:moveTo>
                <a:cubicBezTo>
                  <a:pt x="46561" y="6614"/>
                  <a:pt x="6874" y="127793"/>
                  <a:pt x="4757" y="178064"/>
                </a:cubicBezTo>
                <a:cubicBezTo>
                  <a:pt x="2640" y="228335"/>
                  <a:pt x="31215" y="295539"/>
                  <a:pt x="33332" y="301889"/>
                </a:cubicBezTo>
                <a:cubicBezTo>
                  <a:pt x="35449" y="308239"/>
                  <a:pt x="22749" y="243152"/>
                  <a:pt x="17457" y="216164"/>
                </a:cubicBezTo>
                <a:cubicBezTo>
                  <a:pt x="12165" y="189177"/>
                  <a:pt x="-5297" y="176476"/>
                  <a:pt x="1582" y="139964"/>
                </a:cubicBezTo>
                <a:cubicBezTo>
                  <a:pt x="8461" y="103452"/>
                  <a:pt x="45503" y="-6086"/>
                  <a:pt x="46032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7071A36C-1B4C-40DC-36A6-9433CD19D4DB}"/>
              </a:ext>
            </a:extLst>
          </p:cNvPr>
          <p:cNvSpPr/>
          <p:nvPr/>
        </p:nvSpPr>
        <p:spPr>
          <a:xfrm>
            <a:off x="5012888" y="3279775"/>
            <a:ext cx="168712" cy="743143"/>
          </a:xfrm>
          <a:custGeom>
            <a:avLst/>
            <a:gdLst>
              <a:gd name="connsiteX0" fmla="*/ 168712 w 168712"/>
              <a:gd name="connsiteY0" fmla="*/ 0 h 743143"/>
              <a:gd name="connsiteX1" fmla="*/ 9962 w 168712"/>
              <a:gd name="connsiteY1" fmla="*/ 209550 h 743143"/>
              <a:gd name="connsiteX2" fmla="*/ 67112 w 168712"/>
              <a:gd name="connsiteY2" fmla="*/ 466725 h 743143"/>
              <a:gd name="connsiteX3" fmla="*/ 70287 w 168712"/>
              <a:gd name="connsiteY3" fmla="*/ 409575 h 743143"/>
              <a:gd name="connsiteX4" fmla="*/ 60762 w 168712"/>
              <a:gd name="connsiteY4" fmla="*/ 625475 h 743143"/>
              <a:gd name="connsiteX5" fmla="*/ 16312 w 168712"/>
              <a:gd name="connsiteY5" fmla="*/ 742950 h 743143"/>
              <a:gd name="connsiteX6" fmla="*/ 48062 w 168712"/>
              <a:gd name="connsiteY6" fmla="*/ 600075 h 743143"/>
              <a:gd name="connsiteX7" fmla="*/ 48062 w 168712"/>
              <a:gd name="connsiteY7" fmla="*/ 666750 h 743143"/>
              <a:gd name="connsiteX8" fmla="*/ 60762 w 168712"/>
              <a:gd name="connsiteY8" fmla="*/ 552450 h 743143"/>
              <a:gd name="connsiteX9" fmla="*/ 73462 w 168712"/>
              <a:gd name="connsiteY9" fmla="*/ 425450 h 743143"/>
              <a:gd name="connsiteX10" fmla="*/ 54412 w 168712"/>
              <a:gd name="connsiteY10" fmla="*/ 174625 h 743143"/>
              <a:gd name="connsiteX11" fmla="*/ 57587 w 168712"/>
              <a:gd name="connsiteY11" fmla="*/ 406400 h 743143"/>
              <a:gd name="connsiteX12" fmla="*/ 437 w 168712"/>
              <a:gd name="connsiteY12" fmla="*/ 247650 h 743143"/>
              <a:gd name="connsiteX13" fmla="*/ 92512 w 168712"/>
              <a:gd name="connsiteY13" fmla="*/ 73025 h 743143"/>
              <a:gd name="connsiteX14" fmla="*/ 41712 w 168712"/>
              <a:gd name="connsiteY14" fmla="*/ 123825 h 743143"/>
              <a:gd name="connsiteX15" fmla="*/ 168712 w 168712"/>
              <a:gd name="connsiteY15" fmla="*/ 0 h 7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712" h="743143">
                <a:moveTo>
                  <a:pt x="168712" y="0"/>
                </a:moveTo>
                <a:cubicBezTo>
                  <a:pt x="97803" y="65881"/>
                  <a:pt x="26895" y="131763"/>
                  <a:pt x="9962" y="209550"/>
                </a:cubicBezTo>
                <a:cubicBezTo>
                  <a:pt x="-6971" y="287338"/>
                  <a:pt x="57058" y="433387"/>
                  <a:pt x="67112" y="466725"/>
                </a:cubicBezTo>
                <a:cubicBezTo>
                  <a:pt x="77166" y="500063"/>
                  <a:pt x="71345" y="383117"/>
                  <a:pt x="70287" y="409575"/>
                </a:cubicBezTo>
                <a:cubicBezTo>
                  <a:pt x="69229" y="436033"/>
                  <a:pt x="69758" y="569913"/>
                  <a:pt x="60762" y="625475"/>
                </a:cubicBezTo>
                <a:cubicBezTo>
                  <a:pt x="51766" y="681037"/>
                  <a:pt x="18429" y="747183"/>
                  <a:pt x="16312" y="742950"/>
                </a:cubicBezTo>
                <a:cubicBezTo>
                  <a:pt x="14195" y="738717"/>
                  <a:pt x="42770" y="612775"/>
                  <a:pt x="48062" y="600075"/>
                </a:cubicBezTo>
                <a:cubicBezTo>
                  <a:pt x="53354" y="587375"/>
                  <a:pt x="45945" y="674687"/>
                  <a:pt x="48062" y="666750"/>
                </a:cubicBezTo>
                <a:cubicBezTo>
                  <a:pt x="50179" y="658813"/>
                  <a:pt x="56529" y="592667"/>
                  <a:pt x="60762" y="552450"/>
                </a:cubicBezTo>
                <a:cubicBezTo>
                  <a:pt x="64995" y="512233"/>
                  <a:pt x="74520" y="488421"/>
                  <a:pt x="73462" y="425450"/>
                </a:cubicBezTo>
                <a:cubicBezTo>
                  <a:pt x="72404" y="362479"/>
                  <a:pt x="57058" y="177800"/>
                  <a:pt x="54412" y="174625"/>
                </a:cubicBezTo>
                <a:cubicBezTo>
                  <a:pt x="51766" y="171450"/>
                  <a:pt x="66583" y="394229"/>
                  <a:pt x="57587" y="406400"/>
                </a:cubicBezTo>
                <a:cubicBezTo>
                  <a:pt x="48591" y="418571"/>
                  <a:pt x="-5384" y="303212"/>
                  <a:pt x="437" y="247650"/>
                </a:cubicBezTo>
                <a:cubicBezTo>
                  <a:pt x="6258" y="192088"/>
                  <a:pt x="85633" y="93662"/>
                  <a:pt x="92512" y="73025"/>
                </a:cubicBezTo>
                <a:cubicBezTo>
                  <a:pt x="99391" y="52388"/>
                  <a:pt x="41712" y="123825"/>
                  <a:pt x="41712" y="123825"/>
                </a:cubicBezTo>
                <a:lnTo>
                  <a:pt x="168712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1A0E94F-458C-AE0C-6C4D-4CB13BEA8115}"/>
              </a:ext>
            </a:extLst>
          </p:cNvPr>
          <p:cNvSpPr/>
          <p:nvPr/>
        </p:nvSpPr>
        <p:spPr>
          <a:xfrm>
            <a:off x="4806955" y="4000961"/>
            <a:ext cx="111591" cy="765780"/>
          </a:xfrm>
          <a:custGeom>
            <a:avLst/>
            <a:gdLst>
              <a:gd name="connsiteX0" fmla="*/ 111120 w 111591"/>
              <a:gd name="connsiteY0" fmla="*/ 2714 h 765780"/>
              <a:gd name="connsiteX1" fmla="*/ 12695 w 111591"/>
              <a:gd name="connsiteY1" fmla="*/ 396414 h 765780"/>
              <a:gd name="connsiteX2" fmla="*/ 31745 w 111591"/>
              <a:gd name="connsiteY2" fmla="*/ 380539 h 765780"/>
              <a:gd name="connsiteX3" fmla="*/ 6345 w 111591"/>
              <a:gd name="connsiteY3" fmla="*/ 510714 h 765780"/>
              <a:gd name="connsiteX4" fmla="*/ 6345 w 111591"/>
              <a:gd name="connsiteY4" fmla="*/ 672639 h 765780"/>
              <a:gd name="connsiteX5" fmla="*/ 3170 w 111591"/>
              <a:gd name="connsiteY5" fmla="*/ 640889 h 765780"/>
              <a:gd name="connsiteX6" fmla="*/ 57145 w 111591"/>
              <a:gd name="connsiteY6" fmla="*/ 761539 h 765780"/>
              <a:gd name="connsiteX7" fmla="*/ 38095 w 111591"/>
              <a:gd name="connsiteY7" fmla="*/ 704389 h 765780"/>
              <a:gd name="connsiteX8" fmla="*/ 9520 w 111591"/>
              <a:gd name="connsiteY8" fmla="*/ 390064 h 765780"/>
              <a:gd name="connsiteX9" fmla="*/ 57145 w 111591"/>
              <a:gd name="connsiteY9" fmla="*/ 170989 h 765780"/>
              <a:gd name="connsiteX10" fmla="*/ 50795 w 111591"/>
              <a:gd name="connsiteY10" fmla="*/ 218614 h 765780"/>
              <a:gd name="connsiteX11" fmla="*/ 111120 w 111591"/>
              <a:gd name="connsiteY11" fmla="*/ 2714 h 76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91" h="765780">
                <a:moveTo>
                  <a:pt x="111120" y="2714"/>
                </a:moveTo>
                <a:cubicBezTo>
                  <a:pt x="104770" y="32347"/>
                  <a:pt x="25924" y="333443"/>
                  <a:pt x="12695" y="396414"/>
                </a:cubicBezTo>
                <a:cubicBezTo>
                  <a:pt x="-534" y="459385"/>
                  <a:pt x="32803" y="361489"/>
                  <a:pt x="31745" y="380539"/>
                </a:cubicBezTo>
                <a:cubicBezTo>
                  <a:pt x="30687" y="399589"/>
                  <a:pt x="10578" y="462031"/>
                  <a:pt x="6345" y="510714"/>
                </a:cubicBezTo>
                <a:cubicBezTo>
                  <a:pt x="2112" y="559397"/>
                  <a:pt x="6874" y="650943"/>
                  <a:pt x="6345" y="672639"/>
                </a:cubicBezTo>
                <a:cubicBezTo>
                  <a:pt x="5816" y="694335"/>
                  <a:pt x="-5297" y="626072"/>
                  <a:pt x="3170" y="640889"/>
                </a:cubicBezTo>
                <a:cubicBezTo>
                  <a:pt x="11637" y="655706"/>
                  <a:pt x="51324" y="750956"/>
                  <a:pt x="57145" y="761539"/>
                </a:cubicBezTo>
                <a:cubicBezTo>
                  <a:pt x="62966" y="772122"/>
                  <a:pt x="46032" y="766301"/>
                  <a:pt x="38095" y="704389"/>
                </a:cubicBezTo>
                <a:cubicBezTo>
                  <a:pt x="30158" y="642477"/>
                  <a:pt x="6345" y="478964"/>
                  <a:pt x="9520" y="390064"/>
                </a:cubicBezTo>
                <a:cubicBezTo>
                  <a:pt x="12695" y="301164"/>
                  <a:pt x="50266" y="199564"/>
                  <a:pt x="57145" y="170989"/>
                </a:cubicBezTo>
                <a:cubicBezTo>
                  <a:pt x="64024" y="142414"/>
                  <a:pt x="43916" y="241897"/>
                  <a:pt x="50795" y="218614"/>
                </a:cubicBezTo>
                <a:cubicBezTo>
                  <a:pt x="57674" y="195331"/>
                  <a:pt x="117470" y="-26919"/>
                  <a:pt x="111120" y="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A68BDCC5-DFB6-FEAB-F1BD-BD75928B8C4B}"/>
              </a:ext>
            </a:extLst>
          </p:cNvPr>
          <p:cNvSpPr/>
          <p:nvPr/>
        </p:nvSpPr>
        <p:spPr>
          <a:xfrm>
            <a:off x="4972973" y="4057436"/>
            <a:ext cx="130623" cy="817367"/>
          </a:xfrm>
          <a:custGeom>
            <a:avLst/>
            <a:gdLst>
              <a:gd name="connsiteX0" fmla="*/ 14952 w 130623"/>
              <a:gd name="connsiteY0" fmla="*/ 214 h 817367"/>
              <a:gd name="connsiteX1" fmla="*/ 62577 w 130623"/>
              <a:gd name="connsiteY1" fmla="*/ 349464 h 817367"/>
              <a:gd name="connsiteX2" fmla="*/ 37177 w 130623"/>
              <a:gd name="connsiteY2" fmla="*/ 324064 h 817367"/>
              <a:gd name="connsiteX3" fmla="*/ 97502 w 130623"/>
              <a:gd name="connsiteY3" fmla="*/ 501864 h 817367"/>
              <a:gd name="connsiteX4" fmla="*/ 126077 w 130623"/>
              <a:gd name="connsiteY4" fmla="*/ 587589 h 817367"/>
              <a:gd name="connsiteX5" fmla="*/ 2252 w 130623"/>
              <a:gd name="connsiteY5" fmla="*/ 813014 h 817367"/>
              <a:gd name="connsiteX6" fmla="*/ 49877 w 130623"/>
              <a:gd name="connsiteY6" fmla="*/ 730464 h 817367"/>
              <a:gd name="connsiteX7" fmla="*/ 97502 w 130623"/>
              <a:gd name="connsiteY7" fmla="*/ 657439 h 817367"/>
              <a:gd name="connsiteX8" fmla="*/ 94327 w 130623"/>
              <a:gd name="connsiteY8" fmla="*/ 600289 h 817367"/>
              <a:gd name="connsiteX9" fmla="*/ 97502 w 130623"/>
              <a:gd name="connsiteY9" fmla="*/ 590764 h 817367"/>
              <a:gd name="connsiteX10" fmla="*/ 84802 w 130623"/>
              <a:gd name="connsiteY10" fmla="*/ 435189 h 817367"/>
              <a:gd name="connsiteX11" fmla="*/ 126077 w 130623"/>
              <a:gd name="connsiteY11" fmla="*/ 584414 h 817367"/>
              <a:gd name="connsiteX12" fmla="*/ 97502 w 130623"/>
              <a:gd name="connsiteY12" fmla="*/ 539964 h 817367"/>
              <a:gd name="connsiteX13" fmla="*/ 18127 w 130623"/>
              <a:gd name="connsiteY13" fmla="*/ 231989 h 817367"/>
              <a:gd name="connsiteX14" fmla="*/ 40352 w 130623"/>
              <a:gd name="connsiteY14" fmla="*/ 368514 h 817367"/>
              <a:gd name="connsiteX15" fmla="*/ 40352 w 130623"/>
              <a:gd name="connsiteY15" fmla="*/ 298664 h 817367"/>
              <a:gd name="connsiteX16" fmla="*/ 14952 w 130623"/>
              <a:gd name="connsiteY16" fmla="*/ 214 h 81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623" h="817367">
                <a:moveTo>
                  <a:pt x="14952" y="214"/>
                </a:moveTo>
                <a:cubicBezTo>
                  <a:pt x="18656" y="8681"/>
                  <a:pt x="58873" y="295489"/>
                  <a:pt x="62577" y="349464"/>
                </a:cubicBezTo>
                <a:cubicBezTo>
                  <a:pt x="66281" y="403439"/>
                  <a:pt x="31356" y="298664"/>
                  <a:pt x="37177" y="324064"/>
                </a:cubicBezTo>
                <a:cubicBezTo>
                  <a:pt x="42998" y="349464"/>
                  <a:pt x="82685" y="457943"/>
                  <a:pt x="97502" y="501864"/>
                </a:cubicBezTo>
                <a:cubicBezTo>
                  <a:pt x="112319" y="545785"/>
                  <a:pt x="141952" y="535731"/>
                  <a:pt x="126077" y="587589"/>
                </a:cubicBezTo>
                <a:cubicBezTo>
                  <a:pt x="110202" y="639447"/>
                  <a:pt x="14952" y="789202"/>
                  <a:pt x="2252" y="813014"/>
                </a:cubicBezTo>
                <a:cubicBezTo>
                  <a:pt x="-10448" y="836827"/>
                  <a:pt x="34002" y="756393"/>
                  <a:pt x="49877" y="730464"/>
                </a:cubicBezTo>
                <a:cubicBezTo>
                  <a:pt x="65752" y="704535"/>
                  <a:pt x="90094" y="679135"/>
                  <a:pt x="97502" y="657439"/>
                </a:cubicBezTo>
                <a:cubicBezTo>
                  <a:pt x="104910" y="635743"/>
                  <a:pt x="94327" y="611401"/>
                  <a:pt x="94327" y="600289"/>
                </a:cubicBezTo>
                <a:cubicBezTo>
                  <a:pt x="94327" y="589177"/>
                  <a:pt x="99089" y="618281"/>
                  <a:pt x="97502" y="590764"/>
                </a:cubicBezTo>
                <a:cubicBezTo>
                  <a:pt x="95915" y="563247"/>
                  <a:pt x="80040" y="436247"/>
                  <a:pt x="84802" y="435189"/>
                </a:cubicBezTo>
                <a:cubicBezTo>
                  <a:pt x="89564" y="434131"/>
                  <a:pt x="123960" y="566952"/>
                  <a:pt x="126077" y="584414"/>
                </a:cubicBezTo>
                <a:cubicBezTo>
                  <a:pt x="128194" y="601876"/>
                  <a:pt x="115494" y="598701"/>
                  <a:pt x="97502" y="539964"/>
                </a:cubicBezTo>
                <a:cubicBezTo>
                  <a:pt x="79510" y="481227"/>
                  <a:pt x="27652" y="260564"/>
                  <a:pt x="18127" y="231989"/>
                </a:cubicBezTo>
                <a:cubicBezTo>
                  <a:pt x="8602" y="203414"/>
                  <a:pt x="36648" y="357402"/>
                  <a:pt x="40352" y="368514"/>
                </a:cubicBezTo>
                <a:cubicBezTo>
                  <a:pt x="44056" y="379626"/>
                  <a:pt x="43527" y="360577"/>
                  <a:pt x="40352" y="298664"/>
                </a:cubicBezTo>
                <a:cubicBezTo>
                  <a:pt x="37177" y="236751"/>
                  <a:pt x="11248" y="-8253"/>
                  <a:pt x="14952" y="2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025F60B4-3FE5-601A-5848-4824725E2455}"/>
              </a:ext>
            </a:extLst>
          </p:cNvPr>
          <p:cNvSpPr/>
          <p:nvPr/>
        </p:nvSpPr>
        <p:spPr>
          <a:xfrm>
            <a:off x="5053465" y="4432175"/>
            <a:ext cx="186885" cy="467514"/>
          </a:xfrm>
          <a:custGeom>
            <a:avLst/>
            <a:gdLst>
              <a:gd name="connsiteX0" fmla="*/ 74160 w 186885"/>
              <a:gd name="connsiteY0" fmla="*/ 125 h 467514"/>
              <a:gd name="connsiteX1" fmla="*/ 163060 w 186885"/>
              <a:gd name="connsiteY1" fmla="*/ 196975 h 467514"/>
              <a:gd name="connsiteX2" fmla="*/ 137660 w 186885"/>
              <a:gd name="connsiteY2" fmla="*/ 276350 h 467514"/>
              <a:gd name="connsiteX3" fmla="*/ 185285 w 186885"/>
              <a:gd name="connsiteY3" fmla="*/ 250950 h 467514"/>
              <a:gd name="connsiteX4" fmla="*/ 67810 w 186885"/>
              <a:gd name="connsiteY4" fmla="*/ 355725 h 467514"/>
              <a:gd name="connsiteX5" fmla="*/ 1135 w 186885"/>
              <a:gd name="connsiteY5" fmla="*/ 466850 h 467514"/>
              <a:gd name="connsiteX6" fmla="*/ 32885 w 186885"/>
              <a:gd name="connsiteY6" fmla="*/ 397000 h 467514"/>
              <a:gd name="connsiteX7" fmla="*/ 121785 w 186885"/>
              <a:gd name="connsiteY7" fmla="*/ 295400 h 467514"/>
              <a:gd name="connsiteX8" fmla="*/ 131310 w 186885"/>
              <a:gd name="connsiteY8" fmla="*/ 263650 h 467514"/>
              <a:gd name="connsiteX9" fmla="*/ 105910 w 186885"/>
              <a:gd name="connsiteY9" fmla="*/ 152525 h 467514"/>
              <a:gd name="connsiteX10" fmla="*/ 147185 w 186885"/>
              <a:gd name="connsiteY10" fmla="*/ 279525 h 467514"/>
              <a:gd name="connsiteX11" fmla="*/ 156710 w 186885"/>
              <a:gd name="connsiteY11" fmla="*/ 228725 h 467514"/>
              <a:gd name="connsiteX12" fmla="*/ 156710 w 186885"/>
              <a:gd name="connsiteY12" fmla="*/ 168400 h 467514"/>
              <a:gd name="connsiteX13" fmla="*/ 74160 w 186885"/>
              <a:gd name="connsiteY13" fmla="*/ 125 h 4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885" h="467514">
                <a:moveTo>
                  <a:pt x="74160" y="125"/>
                </a:moveTo>
                <a:cubicBezTo>
                  <a:pt x="75218" y="4887"/>
                  <a:pt x="152477" y="150938"/>
                  <a:pt x="163060" y="196975"/>
                </a:cubicBezTo>
                <a:cubicBezTo>
                  <a:pt x="173643" y="243012"/>
                  <a:pt x="133956" y="267354"/>
                  <a:pt x="137660" y="276350"/>
                </a:cubicBezTo>
                <a:cubicBezTo>
                  <a:pt x="141364" y="285346"/>
                  <a:pt x="196927" y="237721"/>
                  <a:pt x="185285" y="250950"/>
                </a:cubicBezTo>
                <a:cubicBezTo>
                  <a:pt x="173643" y="264179"/>
                  <a:pt x="98502" y="319742"/>
                  <a:pt x="67810" y="355725"/>
                </a:cubicBezTo>
                <a:cubicBezTo>
                  <a:pt x="37118" y="391708"/>
                  <a:pt x="6956" y="459971"/>
                  <a:pt x="1135" y="466850"/>
                </a:cubicBezTo>
                <a:cubicBezTo>
                  <a:pt x="-4686" y="473729"/>
                  <a:pt x="12777" y="425575"/>
                  <a:pt x="32885" y="397000"/>
                </a:cubicBezTo>
                <a:cubicBezTo>
                  <a:pt x="52993" y="368425"/>
                  <a:pt x="105381" y="317625"/>
                  <a:pt x="121785" y="295400"/>
                </a:cubicBezTo>
                <a:cubicBezTo>
                  <a:pt x="138189" y="273175"/>
                  <a:pt x="133956" y="287462"/>
                  <a:pt x="131310" y="263650"/>
                </a:cubicBezTo>
                <a:cubicBezTo>
                  <a:pt x="128664" y="239838"/>
                  <a:pt x="103264" y="149879"/>
                  <a:pt x="105910" y="152525"/>
                </a:cubicBezTo>
                <a:cubicBezTo>
                  <a:pt x="108556" y="155171"/>
                  <a:pt x="138718" y="266825"/>
                  <a:pt x="147185" y="279525"/>
                </a:cubicBezTo>
                <a:cubicBezTo>
                  <a:pt x="155652" y="292225"/>
                  <a:pt x="155123" y="247246"/>
                  <a:pt x="156710" y="228725"/>
                </a:cubicBezTo>
                <a:cubicBezTo>
                  <a:pt x="158297" y="210204"/>
                  <a:pt x="169939" y="209675"/>
                  <a:pt x="156710" y="168400"/>
                </a:cubicBezTo>
                <a:cubicBezTo>
                  <a:pt x="143481" y="127125"/>
                  <a:pt x="73102" y="-4637"/>
                  <a:pt x="741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E982662-2ABA-7D58-7D71-759D9F7F2973}"/>
              </a:ext>
            </a:extLst>
          </p:cNvPr>
          <p:cNvSpPr/>
          <p:nvPr/>
        </p:nvSpPr>
        <p:spPr>
          <a:xfrm>
            <a:off x="4673098" y="4787250"/>
            <a:ext cx="350022" cy="122317"/>
          </a:xfrm>
          <a:custGeom>
            <a:avLst/>
            <a:gdLst>
              <a:gd name="connsiteX0" fmla="*/ 502 w 350022"/>
              <a:gd name="connsiteY0" fmla="*/ 7000 h 122317"/>
              <a:gd name="connsiteX1" fmla="*/ 162427 w 350022"/>
              <a:gd name="connsiteY1" fmla="*/ 16525 h 122317"/>
              <a:gd name="connsiteX2" fmla="*/ 257677 w 350022"/>
              <a:gd name="connsiteY2" fmla="*/ 121300 h 122317"/>
              <a:gd name="connsiteX3" fmla="*/ 235452 w 350022"/>
              <a:gd name="connsiteY3" fmla="*/ 70500 h 122317"/>
              <a:gd name="connsiteX4" fmla="*/ 349752 w 350022"/>
              <a:gd name="connsiteY4" fmla="*/ 83200 h 122317"/>
              <a:gd name="connsiteX5" fmla="*/ 267202 w 350022"/>
              <a:gd name="connsiteY5" fmla="*/ 70500 h 122317"/>
              <a:gd name="connsiteX6" fmla="*/ 267202 w 350022"/>
              <a:gd name="connsiteY6" fmla="*/ 13350 h 122317"/>
              <a:gd name="connsiteX7" fmla="*/ 273552 w 350022"/>
              <a:gd name="connsiteY7" fmla="*/ 54625 h 122317"/>
              <a:gd name="connsiteX8" fmla="*/ 222752 w 350022"/>
              <a:gd name="connsiteY8" fmla="*/ 38750 h 122317"/>
              <a:gd name="connsiteX9" fmla="*/ 181477 w 350022"/>
              <a:gd name="connsiteY9" fmla="*/ 650 h 122317"/>
              <a:gd name="connsiteX10" fmla="*/ 251327 w 350022"/>
              <a:gd name="connsiteY10" fmla="*/ 73675 h 122317"/>
              <a:gd name="connsiteX11" fmla="*/ 219577 w 350022"/>
              <a:gd name="connsiteY11" fmla="*/ 35575 h 122317"/>
              <a:gd name="connsiteX12" fmla="*/ 502 w 350022"/>
              <a:gd name="connsiteY12" fmla="*/ 7000 h 1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22" h="122317">
                <a:moveTo>
                  <a:pt x="502" y="7000"/>
                </a:moveTo>
                <a:cubicBezTo>
                  <a:pt x="-9023" y="3825"/>
                  <a:pt x="119565" y="-2525"/>
                  <a:pt x="162427" y="16525"/>
                </a:cubicBezTo>
                <a:cubicBezTo>
                  <a:pt x="205290" y="35575"/>
                  <a:pt x="245506" y="112304"/>
                  <a:pt x="257677" y="121300"/>
                </a:cubicBezTo>
                <a:cubicBezTo>
                  <a:pt x="269848" y="130296"/>
                  <a:pt x="220106" y="76850"/>
                  <a:pt x="235452" y="70500"/>
                </a:cubicBezTo>
                <a:cubicBezTo>
                  <a:pt x="250798" y="64150"/>
                  <a:pt x="344460" y="83200"/>
                  <a:pt x="349752" y="83200"/>
                </a:cubicBezTo>
                <a:cubicBezTo>
                  <a:pt x="355044" y="83200"/>
                  <a:pt x="280960" y="82142"/>
                  <a:pt x="267202" y="70500"/>
                </a:cubicBezTo>
                <a:cubicBezTo>
                  <a:pt x="253444" y="58858"/>
                  <a:pt x="266144" y="15996"/>
                  <a:pt x="267202" y="13350"/>
                </a:cubicBezTo>
                <a:cubicBezTo>
                  <a:pt x="268260" y="10704"/>
                  <a:pt x="280960" y="50392"/>
                  <a:pt x="273552" y="54625"/>
                </a:cubicBezTo>
                <a:cubicBezTo>
                  <a:pt x="266144" y="58858"/>
                  <a:pt x="238098" y="47746"/>
                  <a:pt x="222752" y="38750"/>
                </a:cubicBezTo>
                <a:cubicBezTo>
                  <a:pt x="207406" y="29754"/>
                  <a:pt x="176715" y="-5171"/>
                  <a:pt x="181477" y="650"/>
                </a:cubicBezTo>
                <a:cubicBezTo>
                  <a:pt x="186239" y="6471"/>
                  <a:pt x="244977" y="67854"/>
                  <a:pt x="251327" y="73675"/>
                </a:cubicBezTo>
                <a:cubicBezTo>
                  <a:pt x="257677" y="79496"/>
                  <a:pt x="255031" y="48275"/>
                  <a:pt x="219577" y="35575"/>
                </a:cubicBezTo>
                <a:cubicBezTo>
                  <a:pt x="184123" y="22875"/>
                  <a:pt x="10027" y="10175"/>
                  <a:pt x="502" y="7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EE685818-7593-3FC5-0563-843594A4AC5C}"/>
              </a:ext>
            </a:extLst>
          </p:cNvPr>
          <p:cNvSpPr/>
          <p:nvPr/>
        </p:nvSpPr>
        <p:spPr>
          <a:xfrm>
            <a:off x="4425352" y="4558579"/>
            <a:ext cx="229379" cy="263392"/>
          </a:xfrm>
          <a:custGeom>
            <a:avLst/>
            <a:gdLst>
              <a:gd name="connsiteX0" fmla="*/ 229198 w 229379"/>
              <a:gd name="connsiteY0" fmla="*/ 721 h 263392"/>
              <a:gd name="connsiteX1" fmla="*/ 22823 w 229379"/>
              <a:gd name="connsiteY1" fmla="*/ 140421 h 263392"/>
              <a:gd name="connsiteX2" fmla="*/ 16473 w 229379"/>
              <a:gd name="connsiteY2" fmla="*/ 261071 h 263392"/>
              <a:gd name="connsiteX3" fmla="*/ 6948 w 229379"/>
              <a:gd name="connsiteY3" fmla="*/ 213446 h 263392"/>
              <a:gd name="connsiteX4" fmla="*/ 10123 w 229379"/>
              <a:gd name="connsiteY4" fmla="*/ 134071 h 263392"/>
              <a:gd name="connsiteX5" fmla="*/ 127598 w 229379"/>
              <a:gd name="connsiteY5" fmla="*/ 45171 h 263392"/>
              <a:gd name="connsiteX6" fmla="*/ 60923 w 229379"/>
              <a:gd name="connsiteY6" fmla="*/ 83271 h 263392"/>
              <a:gd name="connsiteX7" fmla="*/ 229198 w 229379"/>
              <a:gd name="connsiteY7" fmla="*/ 721 h 2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79" h="263392">
                <a:moveTo>
                  <a:pt x="229198" y="721"/>
                </a:moveTo>
                <a:cubicBezTo>
                  <a:pt x="222848" y="10246"/>
                  <a:pt x="58277" y="97029"/>
                  <a:pt x="22823" y="140421"/>
                </a:cubicBezTo>
                <a:cubicBezTo>
                  <a:pt x="-12631" y="183813"/>
                  <a:pt x="19119" y="248900"/>
                  <a:pt x="16473" y="261071"/>
                </a:cubicBezTo>
                <a:cubicBezTo>
                  <a:pt x="13827" y="273242"/>
                  <a:pt x="8006" y="234613"/>
                  <a:pt x="6948" y="213446"/>
                </a:cubicBezTo>
                <a:cubicBezTo>
                  <a:pt x="5890" y="192279"/>
                  <a:pt x="-9985" y="162117"/>
                  <a:pt x="10123" y="134071"/>
                </a:cubicBezTo>
                <a:cubicBezTo>
                  <a:pt x="30231" y="106025"/>
                  <a:pt x="119131" y="53638"/>
                  <a:pt x="127598" y="45171"/>
                </a:cubicBezTo>
                <a:cubicBezTo>
                  <a:pt x="136065" y="36704"/>
                  <a:pt x="48752" y="87504"/>
                  <a:pt x="60923" y="83271"/>
                </a:cubicBezTo>
                <a:cubicBezTo>
                  <a:pt x="73094" y="79038"/>
                  <a:pt x="235548" y="-8804"/>
                  <a:pt x="229198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22C4E05-8CBB-EDEF-ED3A-77705E373E54}"/>
              </a:ext>
            </a:extLst>
          </p:cNvPr>
          <p:cNvSpPr/>
          <p:nvPr/>
        </p:nvSpPr>
        <p:spPr>
          <a:xfrm>
            <a:off x="5137137" y="4771995"/>
            <a:ext cx="324435" cy="79591"/>
          </a:xfrm>
          <a:custGeom>
            <a:avLst/>
            <a:gdLst>
              <a:gd name="connsiteX0" fmla="*/ 13 w 324435"/>
              <a:gd name="connsiteY0" fmla="*/ 79405 h 79591"/>
              <a:gd name="connsiteX1" fmla="*/ 117488 w 324435"/>
              <a:gd name="connsiteY1" fmla="*/ 44480 h 79591"/>
              <a:gd name="connsiteX2" fmla="*/ 320688 w 324435"/>
              <a:gd name="connsiteY2" fmla="*/ 47655 h 79591"/>
              <a:gd name="connsiteX3" fmla="*/ 234963 w 324435"/>
              <a:gd name="connsiteY3" fmla="*/ 38130 h 79591"/>
              <a:gd name="connsiteX4" fmla="*/ 57163 w 324435"/>
              <a:gd name="connsiteY4" fmla="*/ 30 h 79591"/>
              <a:gd name="connsiteX5" fmla="*/ 234963 w 324435"/>
              <a:gd name="connsiteY5" fmla="*/ 31780 h 79591"/>
              <a:gd name="connsiteX6" fmla="*/ 285763 w 324435"/>
              <a:gd name="connsiteY6" fmla="*/ 34955 h 79591"/>
              <a:gd name="connsiteX7" fmla="*/ 111138 w 324435"/>
              <a:gd name="connsiteY7" fmla="*/ 57180 h 79591"/>
              <a:gd name="connsiteX8" fmla="*/ 13 w 324435"/>
              <a:gd name="connsiteY8" fmla="*/ 79405 h 7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35" h="79591">
                <a:moveTo>
                  <a:pt x="13" y="79405"/>
                </a:moveTo>
                <a:cubicBezTo>
                  <a:pt x="1071" y="77288"/>
                  <a:pt x="64042" y="49772"/>
                  <a:pt x="117488" y="44480"/>
                </a:cubicBezTo>
                <a:cubicBezTo>
                  <a:pt x="170934" y="39188"/>
                  <a:pt x="301109" y="48713"/>
                  <a:pt x="320688" y="47655"/>
                </a:cubicBezTo>
                <a:cubicBezTo>
                  <a:pt x="340267" y="46597"/>
                  <a:pt x="278884" y="46067"/>
                  <a:pt x="234963" y="38130"/>
                </a:cubicBezTo>
                <a:cubicBezTo>
                  <a:pt x="191042" y="30192"/>
                  <a:pt x="57163" y="1088"/>
                  <a:pt x="57163" y="30"/>
                </a:cubicBezTo>
                <a:cubicBezTo>
                  <a:pt x="57163" y="-1028"/>
                  <a:pt x="196863" y="25959"/>
                  <a:pt x="234963" y="31780"/>
                </a:cubicBezTo>
                <a:cubicBezTo>
                  <a:pt x="273063" y="37601"/>
                  <a:pt x="306400" y="30722"/>
                  <a:pt x="285763" y="34955"/>
                </a:cubicBezTo>
                <a:cubicBezTo>
                  <a:pt x="265126" y="39188"/>
                  <a:pt x="162996" y="49243"/>
                  <a:pt x="111138" y="57180"/>
                </a:cubicBezTo>
                <a:cubicBezTo>
                  <a:pt x="59280" y="65117"/>
                  <a:pt x="-1045" y="81522"/>
                  <a:pt x="13" y="79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B1787FBF-8486-2AE9-D383-1277764EC57C}"/>
              </a:ext>
            </a:extLst>
          </p:cNvPr>
          <p:cNvSpPr/>
          <p:nvPr/>
        </p:nvSpPr>
        <p:spPr>
          <a:xfrm>
            <a:off x="5194156" y="4409905"/>
            <a:ext cx="202910" cy="324059"/>
          </a:xfrm>
          <a:custGeom>
            <a:avLst/>
            <a:gdLst>
              <a:gd name="connsiteX0" fmla="*/ 144 w 202910"/>
              <a:gd name="connsiteY0" fmla="*/ 170 h 324059"/>
              <a:gd name="connsiteX1" fmla="*/ 139844 w 202910"/>
              <a:gd name="connsiteY1" fmla="*/ 181145 h 324059"/>
              <a:gd name="connsiteX2" fmla="*/ 181119 w 202910"/>
              <a:gd name="connsiteY2" fmla="*/ 254170 h 324059"/>
              <a:gd name="connsiteX3" fmla="*/ 168419 w 202910"/>
              <a:gd name="connsiteY3" fmla="*/ 222420 h 324059"/>
              <a:gd name="connsiteX4" fmla="*/ 200169 w 202910"/>
              <a:gd name="connsiteY4" fmla="*/ 289095 h 324059"/>
              <a:gd name="connsiteX5" fmla="*/ 85869 w 202910"/>
              <a:gd name="connsiteY5" fmla="*/ 324020 h 324059"/>
              <a:gd name="connsiteX6" fmla="*/ 177944 w 202910"/>
              <a:gd name="connsiteY6" fmla="*/ 295445 h 324059"/>
              <a:gd name="connsiteX7" fmla="*/ 190644 w 202910"/>
              <a:gd name="connsiteY7" fmla="*/ 270045 h 324059"/>
              <a:gd name="connsiteX8" fmla="*/ 168419 w 202910"/>
              <a:gd name="connsiteY8" fmla="*/ 216070 h 324059"/>
              <a:gd name="connsiteX9" fmla="*/ 144 w 202910"/>
              <a:gd name="connsiteY9" fmla="*/ 170 h 32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910" h="324059">
                <a:moveTo>
                  <a:pt x="144" y="170"/>
                </a:moveTo>
                <a:cubicBezTo>
                  <a:pt x="-4618" y="-5651"/>
                  <a:pt x="109682" y="138812"/>
                  <a:pt x="139844" y="181145"/>
                </a:cubicBezTo>
                <a:cubicBezTo>
                  <a:pt x="170006" y="223478"/>
                  <a:pt x="176357" y="247291"/>
                  <a:pt x="181119" y="254170"/>
                </a:cubicBezTo>
                <a:cubicBezTo>
                  <a:pt x="185881" y="261049"/>
                  <a:pt x="165244" y="216599"/>
                  <a:pt x="168419" y="222420"/>
                </a:cubicBezTo>
                <a:cubicBezTo>
                  <a:pt x="171594" y="228241"/>
                  <a:pt x="213927" y="272162"/>
                  <a:pt x="200169" y="289095"/>
                </a:cubicBezTo>
                <a:cubicBezTo>
                  <a:pt x="186411" y="306028"/>
                  <a:pt x="89573" y="322962"/>
                  <a:pt x="85869" y="324020"/>
                </a:cubicBezTo>
                <a:cubicBezTo>
                  <a:pt x="82165" y="325078"/>
                  <a:pt x="160482" y="304441"/>
                  <a:pt x="177944" y="295445"/>
                </a:cubicBezTo>
                <a:cubicBezTo>
                  <a:pt x="195407" y="286449"/>
                  <a:pt x="192231" y="283274"/>
                  <a:pt x="190644" y="270045"/>
                </a:cubicBezTo>
                <a:cubicBezTo>
                  <a:pt x="189057" y="256816"/>
                  <a:pt x="198581" y="260520"/>
                  <a:pt x="168419" y="216070"/>
                </a:cubicBezTo>
                <a:cubicBezTo>
                  <a:pt x="138257" y="171620"/>
                  <a:pt x="4906" y="5991"/>
                  <a:pt x="14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7B6F060B-91B1-68AF-001A-596ACF69F564}"/>
              </a:ext>
            </a:extLst>
          </p:cNvPr>
          <p:cNvSpPr/>
          <p:nvPr/>
        </p:nvSpPr>
        <p:spPr>
          <a:xfrm>
            <a:off x="5108217" y="4603634"/>
            <a:ext cx="412399" cy="346218"/>
          </a:xfrm>
          <a:custGeom>
            <a:avLst/>
            <a:gdLst>
              <a:gd name="connsiteX0" fmla="*/ 358 w 412399"/>
              <a:gd name="connsiteY0" fmla="*/ 346191 h 346218"/>
              <a:gd name="connsiteX1" fmla="*/ 260708 w 412399"/>
              <a:gd name="connsiteY1" fmla="*/ 266816 h 346218"/>
              <a:gd name="connsiteX2" fmla="*/ 397233 w 412399"/>
              <a:gd name="connsiteY2" fmla="*/ 266816 h 346218"/>
              <a:gd name="connsiteX3" fmla="*/ 400408 w 412399"/>
              <a:gd name="connsiteY3" fmla="*/ 206491 h 346218"/>
              <a:gd name="connsiteX4" fmla="*/ 409933 w 412399"/>
              <a:gd name="connsiteY4" fmla="*/ 104891 h 346218"/>
              <a:gd name="connsiteX5" fmla="*/ 349608 w 412399"/>
              <a:gd name="connsiteY5" fmla="*/ 116 h 346218"/>
              <a:gd name="connsiteX6" fmla="*/ 400408 w 412399"/>
              <a:gd name="connsiteY6" fmla="*/ 85841 h 346218"/>
              <a:gd name="connsiteX7" fmla="*/ 400408 w 412399"/>
              <a:gd name="connsiteY7" fmla="*/ 158866 h 346218"/>
              <a:gd name="connsiteX8" fmla="*/ 394058 w 412399"/>
              <a:gd name="connsiteY8" fmla="*/ 247766 h 346218"/>
              <a:gd name="connsiteX9" fmla="*/ 321033 w 412399"/>
              <a:gd name="connsiteY9" fmla="*/ 257291 h 346218"/>
              <a:gd name="connsiteX10" fmla="*/ 358 w 412399"/>
              <a:gd name="connsiteY10" fmla="*/ 346191 h 3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99" h="346218">
                <a:moveTo>
                  <a:pt x="358" y="346191"/>
                </a:moveTo>
                <a:cubicBezTo>
                  <a:pt x="-9696" y="347778"/>
                  <a:pt x="194562" y="280045"/>
                  <a:pt x="260708" y="266816"/>
                </a:cubicBezTo>
                <a:cubicBezTo>
                  <a:pt x="326854" y="253587"/>
                  <a:pt x="373950" y="276870"/>
                  <a:pt x="397233" y="266816"/>
                </a:cubicBezTo>
                <a:cubicBezTo>
                  <a:pt x="420516" y="256762"/>
                  <a:pt x="398291" y="233478"/>
                  <a:pt x="400408" y="206491"/>
                </a:cubicBezTo>
                <a:cubicBezTo>
                  <a:pt x="402525" y="179503"/>
                  <a:pt x="418400" y="139287"/>
                  <a:pt x="409933" y="104891"/>
                </a:cubicBezTo>
                <a:cubicBezTo>
                  <a:pt x="401466" y="70495"/>
                  <a:pt x="351195" y="3291"/>
                  <a:pt x="349608" y="116"/>
                </a:cubicBezTo>
                <a:cubicBezTo>
                  <a:pt x="348021" y="-3059"/>
                  <a:pt x="391941" y="59383"/>
                  <a:pt x="400408" y="85841"/>
                </a:cubicBezTo>
                <a:cubicBezTo>
                  <a:pt x="408875" y="112299"/>
                  <a:pt x="401466" y="131879"/>
                  <a:pt x="400408" y="158866"/>
                </a:cubicBezTo>
                <a:cubicBezTo>
                  <a:pt x="399350" y="185853"/>
                  <a:pt x="407287" y="231362"/>
                  <a:pt x="394058" y="247766"/>
                </a:cubicBezTo>
                <a:cubicBezTo>
                  <a:pt x="380829" y="264170"/>
                  <a:pt x="386120" y="239829"/>
                  <a:pt x="321033" y="257291"/>
                </a:cubicBezTo>
                <a:lnTo>
                  <a:pt x="358" y="346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E067E62B-3E62-C6CC-87CA-FAD9AD60B4A1}"/>
              </a:ext>
            </a:extLst>
          </p:cNvPr>
          <p:cNvSpPr/>
          <p:nvPr/>
        </p:nvSpPr>
        <p:spPr>
          <a:xfrm>
            <a:off x="4704789" y="4389948"/>
            <a:ext cx="61290" cy="343240"/>
          </a:xfrm>
          <a:custGeom>
            <a:avLst/>
            <a:gdLst>
              <a:gd name="connsiteX0" fmla="*/ 41836 w 61290"/>
              <a:gd name="connsiteY0" fmla="*/ 1077 h 343240"/>
              <a:gd name="connsiteX1" fmla="*/ 29136 w 61290"/>
              <a:gd name="connsiteY1" fmla="*/ 194752 h 343240"/>
              <a:gd name="connsiteX2" fmla="*/ 57711 w 61290"/>
              <a:gd name="connsiteY2" fmla="*/ 331277 h 343240"/>
              <a:gd name="connsiteX3" fmla="*/ 54536 w 61290"/>
              <a:gd name="connsiteY3" fmla="*/ 312227 h 343240"/>
              <a:gd name="connsiteX4" fmla="*/ 561 w 61290"/>
              <a:gd name="connsiteY4" fmla="*/ 118552 h 343240"/>
              <a:gd name="connsiteX5" fmla="*/ 25961 w 61290"/>
              <a:gd name="connsiteY5" fmla="*/ 204277 h 343240"/>
              <a:gd name="connsiteX6" fmla="*/ 19611 w 61290"/>
              <a:gd name="connsiteY6" fmla="*/ 118552 h 343240"/>
              <a:gd name="connsiteX7" fmla="*/ 41836 w 61290"/>
              <a:gd name="connsiteY7" fmla="*/ 1077 h 34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90" h="343240">
                <a:moveTo>
                  <a:pt x="41836" y="1077"/>
                </a:moveTo>
                <a:cubicBezTo>
                  <a:pt x="43423" y="13777"/>
                  <a:pt x="26490" y="139719"/>
                  <a:pt x="29136" y="194752"/>
                </a:cubicBezTo>
                <a:cubicBezTo>
                  <a:pt x="31782" y="249785"/>
                  <a:pt x="57711" y="331277"/>
                  <a:pt x="57711" y="331277"/>
                </a:cubicBezTo>
                <a:cubicBezTo>
                  <a:pt x="61944" y="350856"/>
                  <a:pt x="64061" y="347681"/>
                  <a:pt x="54536" y="312227"/>
                </a:cubicBezTo>
                <a:cubicBezTo>
                  <a:pt x="45011" y="276773"/>
                  <a:pt x="5323" y="136544"/>
                  <a:pt x="561" y="118552"/>
                </a:cubicBezTo>
                <a:cubicBezTo>
                  <a:pt x="-4202" y="100560"/>
                  <a:pt x="22786" y="204277"/>
                  <a:pt x="25961" y="204277"/>
                </a:cubicBezTo>
                <a:cubicBezTo>
                  <a:pt x="29136" y="204277"/>
                  <a:pt x="18553" y="145539"/>
                  <a:pt x="19611" y="118552"/>
                </a:cubicBezTo>
                <a:cubicBezTo>
                  <a:pt x="20669" y="91565"/>
                  <a:pt x="40249" y="-11623"/>
                  <a:pt x="41836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A4026A5E-2726-786F-D034-6A4384A6CF82}"/>
              </a:ext>
            </a:extLst>
          </p:cNvPr>
          <p:cNvSpPr/>
          <p:nvPr/>
        </p:nvSpPr>
        <p:spPr>
          <a:xfrm>
            <a:off x="4491915" y="4744844"/>
            <a:ext cx="270586" cy="167049"/>
          </a:xfrm>
          <a:custGeom>
            <a:avLst/>
            <a:gdLst>
              <a:gd name="connsiteX0" fmla="*/ 270585 w 270586"/>
              <a:gd name="connsiteY0" fmla="*/ 1781 h 167049"/>
              <a:gd name="connsiteX1" fmla="*/ 76910 w 270586"/>
              <a:gd name="connsiteY1" fmla="*/ 30356 h 167049"/>
              <a:gd name="connsiteX2" fmla="*/ 41985 w 270586"/>
              <a:gd name="connsiteY2" fmla="*/ 46231 h 167049"/>
              <a:gd name="connsiteX3" fmla="*/ 710 w 270586"/>
              <a:gd name="connsiteY3" fmla="*/ 166881 h 167049"/>
              <a:gd name="connsiteX4" fmla="*/ 16585 w 270586"/>
              <a:gd name="connsiteY4" fmla="*/ 71631 h 167049"/>
              <a:gd name="connsiteX5" fmla="*/ 26110 w 270586"/>
              <a:gd name="connsiteY5" fmla="*/ 30356 h 167049"/>
              <a:gd name="connsiteX6" fmla="*/ 153110 w 270586"/>
              <a:gd name="connsiteY6" fmla="*/ 27181 h 167049"/>
              <a:gd name="connsiteX7" fmla="*/ 80085 w 270586"/>
              <a:gd name="connsiteY7" fmla="*/ 4956 h 167049"/>
              <a:gd name="connsiteX8" fmla="*/ 270585 w 270586"/>
              <a:gd name="connsiteY8" fmla="*/ 1781 h 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586" h="167049">
                <a:moveTo>
                  <a:pt x="270585" y="1781"/>
                </a:moveTo>
                <a:cubicBezTo>
                  <a:pt x="270056" y="6014"/>
                  <a:pt x="115010" y="22948"/>
                  <a:pt x="76910" y="30356"/>
                </a:cubicBezTo>
                <a:cubicBezTo>
                  <a:pt x="38810" y="37764"/>
                  <a:pt x="54685" y="23477"/>
                  <a:pt x="41985" y="46231"/>
                </a:cubicBezTo>
                <a:cubicBezTo>
                  <a:pt x="29285" y="68985"/>
                  <a:pt x="4943" y="162648"/>
                  <a:pt x="710" y="166881"/>
                </a:cubicBezTo>
                <a:cubicBezTo>
                  <a:pt x="-3523" y="171114"/>
                  <a:pt x="12352" y="94385"/>
                  <a:pt x="16585" y="71631"/>
                </a:cubicBezTo>
                <a:cubicBezTo>
                  <a:pt x="20818" y="48877"/>
                  <a:pt x="3356" y="37764"/>
                  <a:pt x="26110" y="30356"/>
                </a:cubicBezTo>
                <a:cubicBezTo>
                  <a:pt x="48864" y="22948"/>
                  <a:pt x="144114" y="31414"/>
                  <a:pt x="153110" y="27181"/>
                </a:cubicBezTo>
                <a:cubicBezTo>
                  <a:pt x="162106" y="22948"/>
                  <a:pt x="65798" y="8131"/>
                  <a:pt x="80085" y="4956"/>
                </a:cubicBezTo>
                <a:cubicBezTo>
                  <a:pt x="94372" y="1781"/>
                  <a:pt x="271114" y="-2452"/>
                  <a:pt x="270585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84A56CC4-2B94-A317-1E42-EE635B096284}"/>
              </a:ext>
            </a:extLst>
          </p:cNvPr>
          <p:cNvSpPr/>
          <p:nvPr/>
        </p:nvSpPr>
        <p:spPr>
          <a:xfrm>
            <a:off x="5118094" y="3495559"/>
            <a:ext cx="72623" cy="856314"/>
          </a:xfrm>
          <a:custGeom>
            <a:avLst/>
            <a:gdLst>
              <a:gd name="connsiteX0" fmla="*/ 22231 w 72623"/>
              <a:gd name="connsiteY0" fmla="*/ 116 h 856314"/>
              <a:gd name="connsiteX1" fmla="*/ 69856 w 72623"/>
              <a:gd name="connsiteY1" fmla="*/ 266816 h 856314"/>
              <a:gd name="connsiteX2" fmla="*/ 63506 w 72623"/>
              <a:gd name="connsiteY2" fmla="*/ 193791 h 856314"/>
              <a:gd name="connsiteX3" fmla="*/ 34931 w 72623"/>
              <a:gd name="connsiteY3" fmla="*/ 393816 h 856314"/>
              <a:gd name="connsiteX4" fmla="*/ 38106 w 72623"/>
              <a:gd name="connsiteY4" fmla="*/ 606541 h 856314"/>
              <a:gd name="connsiteX5" fmla="*/ 34931 w 72623"/>
              <a:gd name="connsiteY5" fmla="*/ 523991 h 856314"/>
              <a:gd name="connsiteX6" fmla="*/ 34931 w 72623"/>
              <a:gd name="connsiteY6" fmla="*/ 644641 h 856314"/>
              <a:gd name="connsiteX7" fmla="*/ 6 w 72623"/>
              <a:gd name="connsiteY7" fmla="*/ 854191 h 856314"/>
              <a:gd name="connsiteX8" fmla="*/ 38106 w 72623"/>
              <a:gd name="connsiteY8" fmla="*/ 755766 h 856314"/>
              <a:gd name="connsiteX9" fmla="*/ 12706 w 72623"/>
              <a:gd name="connsiteY9" fmla="*/ 803391 h 856314"/>
              <a:gd name="connsiteX10" fmla="*/ 28581 w 72623"/>
              <a:gd name="connsiteY10" fmla="*/ 695441 h 856314"/>
              <a:gd name="connsiteX11" fmla="*/ 41281 w 72623"/>
              <a:gd name="connsiteY11" fmla="*/ 308091 h 856314"/>
              <a:gd name="connsiteX12" fmla="*/ 57156 w 72623"/>
              <a:gd name="connsiteY12" fmla="*/ 384291 h 856314"/>
              <a:gd name="connsiteX13" fmla="*/ 69856 w 72623"/>
              <a:gd name="connsiteY13" fmla="*/ 235066 h 856314"/>
              <a:gd name="connsiteX14" fmla="*/ 22231 w 72623"/>
              <a:gd name="connsiteY14" fmla="*/ 116 h 85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623" h="856314">
                <a:moveTo>
                  <a:pt x="22231" y="116"/>
                </a:moveTo>
                <a:cubicBezTo>
                  <a:pt x="22231" y="5408"/>
                  <a:pt x="62977" y="234537"/>
                  <a:pt x="69856" y="266816"/>
                </a:cubicBezTo>
                <a:cubicBezTo>
                  <a:pt x="76735" y="299095"/>
                  <a:pt x="69327" y="172624"/>
                  <a:pt x="63506" y="193791"/>
                </a:cubicBezTo>
                <a:cubicBezTo>
                  <a:pt x="57685" y="214958"/>
                  <a:pt x="39164" y="325024"/>
                  <a:pt x="34931" y="393816"/>
                </a:cubicBezTo>
                <a:cubicBezTo>
                  <a:pt x="30698" y="462608"/>
                  <a:pt x="38106" y="584845"/>
                  <a:pt x="38106" y="606541"/>
                </a:cubicBezTo>
                <a:cubicBezTo>
                  <a:pt x="38106" y="628237"/>
                  <a:pt x="35460" y="517641"/>
                  <a:pt x="34931" y="523991"/>
                </a:cubicBezTo>
                <a:cubicBezTo>
                  <a:pt x="34402" y="530341"/>
                  <a:pt x="40752" y="589608"/>
                  <a:pt x="34931" y="644641"/>
                </a:cubicBezTo>
                <a:cubicBezTo>
                  <a:pt x="29110" y="699674"/>
                  <a:pt x="-523" y="835670"/>
                  <a:pt x="6" y="854191"/>
                </a:cubicBezTo>
                <a:cubicBezTo>
                  <a:pt x="535" y="872712"/>
                  <a:pt x="35989" y="764233"/>
                  <a:pt x="38106" y="755766"/>
                </a:cubicBezTo>
                <a:cubicBezTo>
                  <a:pt x="40223" y="747299"/>
                  <a:pt x="14293" y="813445"/>
                  <a:pt x="12706" y="803391"/>
                </a:cubicBezTo>
                <a:cubicBezTo>
                  <a:pt x="11119" y="793337"/>
                  <a:pt x="23819" y="777991"/>
                  <a:pt x="28581" y="695441"/>
                </a:cubicBezTo>
                <a:cubicBezTo>
                  <a:pt x="33343" y="612891"/>
                  <a:pt x="36519" y="359949"/>
                  <a:pt x="41281" y="308091"/>
                </a:cubicBezTo>
                <a:cubicBezTo>
                  <a:pt x="46044" y="256233"/>
                  <a:pt x="52394" y="396462"/>
                  <a:pt x="57156" y="384291"/>
                </a:cubicBezTo>
                <a:cubicBezTo>
                  <a:pt x="61918" y="372120"/>
                  <a:pt x="74618" y="298566"/>
                  <a:pt x="69856" y="235066"/>
                </a:cubicBezTo>
                <a:cubicBezTo>
                  <a:pt x="65094" y="171566"/>
                  <a:pt x="22231" y="-5176"/>
                  <a:pt x="2223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E909E5F-EF2F-80C7-C5D1-D5D1DA4794F0}"/>
              </a:ext>
            </a:extLst>
          </p:cNvPr>
          <p:cNvSpPr/>
          <p:nvPr/>
        </p:nvSpPr>
        <p:spPr>
          <a:xfrm>
            <a:off x="5248228" y="4358813"/>
            <a:ext cx="181649" cy="239341"/>
          </a:xfrm>
          <a:custGeom>
            <a:avLst/>
            <a:gdLst>
              <a:gd name="connsiteX0" fmla="*/ 47 w 181649"/>
              <a:gd name="connsiteY0" fmla="*/ 462 h 239341"/>
              <a:gd name="connsiteX1" fmla="*/ 38147 w 181649"/>
              <a:gd name="connsiteY1" fmla="*/ 76662 h 239341"/>
              <a:gd name="connsiteX2" fmla="*/ 6397 w 181649"/>
              <a:gd name="connsiteY2" fmla="*/ 67137 h 239341"/>
              <a:gd name="connsiteX3" fmla="*/ 95297 w 181649"/>
              <a:gd name="connsiteY3" fmla="*/ 190962 h 239341"/>
              <a:gd name="connsiteX4" fmla="*/ 82597 w 181649"/>
              <a:gd name="connsiteY4" fmla="*/ 175087 h 239341"/>
              <a:gd name="connsiteX5" fmla="*/ 181022 w 181649"/>
              <a:gd name="connsiteY5" fmla="*/ 238587 h 239341"/>
              <a:gd name="connsiteX6" fmla="*/ 120697 w 181649"/>
              <a:gd name="connsiteY6" fmla="*/ 203662 h 239341"/>
              <a:gd name="connsiteX7" fmla="*/ 41322 w 181649"/>
              <a:gd name="connsiteY7" fmla="*/ 111587 h 239341"/>
              <a:gd name="connsiteX8" fmla="*/ 47672 w 181649"/>
              <a:gd name="connsiteY8" fmla="*/ 117937 h 239341"/>
              <a:gd name="connsiteX9" fmla="*/ 47 w 181649"/>
              <a:gd name="connsiteY9" fmla="*/ 462 h 23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649" h="239341">
                <a:moveTo>
                  <a:pt x="47" y="462"/>
                </a:moveTo>
                <a:cubicBezTo>
                  <a:pt x="-1540" y="-6417"/>
                  <a:pt x="37089" y="65550"/>
                  <a:pt x="38147" y="76662"/>
                </a:cubicBezTo>
                <a:cubicBezTo>
                  <a:pt x="39205" y="87774"/>
                  <a:pt x="-3128" y="48087"/>
                  <a:pt x="6397" y="67137"/>
                </a:cubicBezTo>
                <a:cubicBezTo>
                  <a:pt x="15922" y="86187"/>
                  <a:pt x="82597" y="172970"/>
                  <a:pt x="95297" y="190962"/>
                </a:cubicBezTo>
                <a:cubicBezTo>
                  <a:pt x="107997" y="208954"/>
                  <a:pt x="68310" y="167150"/>
                  <a:pt x="82597" y="175087"/>
                </a:cubicBezTo>
                <a:cubicBezTo>
                  <a:pt x="96884" y="183024"/>
                  <a:pt x="174672" y="233825"/>
                  <a:pt x="181022" y="238587"/>
                </a:cubicBezTo>
                <a:cubicBezTo>
                  <a:pt x="187372" y="243349"/>
                  <a:pt x="143980" y="224829"/>
                  <a:pt x="120697" y="203662"/>
                </a:cubicBezTo>
                <a:cubicBezTo>
                  <a:pt x="97414" y="182495"/>
                  <a:pt x="53493" y="125874"/>
                  <a:pt x="41322" y="111587"/>
                </a:cubicBezTo>
                <a:cubicBezTo>
                  <a:pt x="29151" y="97300"/>
                  <a:pt x="51376" y="135399"/>
                  <a:pt x="47672" y="117937"/>
                </a:cubicBezTo>
                <a:cubicBezTo>
                  <a:pt x="43968" y="100475"/>
                  <a:pt x="1634" y="7341"/>
                  <a:pt x="47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73733F42-7294-04C5-514C-38FD8CB2EF40}"/>
              </a:ext>
            </a:extLst>
          </p:cNvPr>
          <p:cNvSpPr/>
          <p:nvPr/>
        </p:nvSpPr>
        <p:spPr>
          <a:xfrm>
            <a:off x="4895498" y="4162422"/>
            <a:ext cx="57508" cy="556608"/>
          </a:xfrm>
          <a:custGeom>
            <a:avLst/>
            <a:gdLst>
              <a:gd name="connsiteX0" fmla="*/ 25752 w 57508"/>
              <a:gd name="connsiteY0" fmla="*/ 3 h 556608"/>
              <a:gd name="connsiteX1" fmla="*/ 51152 w 57508"/>
              <a:gd name="connsiteY1" fmla="*/ 273053 h 556608"/>
              <a:gd name="connsiteX2" fmla="*/ 3527 w 57508"/>
              <a:gd name="connsiteY2" fmla="*/ 428628 h 556608"/>
              <a:gd name="connsiteX3" fmla="*/ 3527 w 57508"/>
              <a:gd name="connsiteY3" fmla="*/ 555628 h 556608"/>
              <a:gd name="connsiteX4" fmla="*/ 3527 w 57508"/>
              <a:gd name="connsiteY4" fmla="*/ 479428 h 556608"/>
              <a:gd name="connsiteX5" fmla="*/ 38452 w 57508"/>
              <a:gd name="connsiteY5" fmla="*/ 336553 h 556608"/>
              <a:gd name="connsiteX6" fmla="*/ 57502 w 57508"/>
              <a:gd name="connsiteY6" fmla="*/ 266703 h 556608"/>
              <a:gd name="connsiteX7" fmla="*/ 25752 w 57508"/>
              <a:gd name="connsiteY7" fmla="*/ 3 h 5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08" h="556608">
                <a:moveTo>
                  <a:pt x="25752" y="3"/>
                </a:moveTo>
                <a:cubicBezTo>
                  <a:pt x="24694" y="1061"/>
                  <a:pt x="54856" y="201616"/>
                  <a:pt x="51152" y="273053"/>
                </a:cubicBezTo>
                <a:cubicBezTo>
                  <a:pt x="47448" y="344490"/>
                  <a:pt x="11464" y="381532"/>
                  <a:pt x="3527" y="428628"/>
                </a:cubicBezTo>
                <a:cubicBezTo>
                  <a:pt x="-4410" y="475724"/>
                  <a:pt x="3527" y="555628"/>
                  <a:pt x="3527" y="555628"/>
                </a:cubicBezTo>
                <a:cubicBezTo>
                  <a:pt x="3527" y="564095"/>
                  <a:pt x="-2294" y="515940"/>
                  <a:pt x="3527" y="479428"/>
                </a:cubicBezTo>
                <a:cubicBezTo>
                  <a:pt x="9348" y="442916"/>
                  <a:pt x="29456" y="372007"/>
                  <a:pt x="38452" y="336553"/>
                </a:cubicBezTo>
                <a:cubicBezTo>
                  <a:pt x="47448" y="301099"/>
                  <a:pt x="56973" y="323853"/>
                  <a:pt x="57502" y="266703"/>
                </a:cubicBezTo>
                <a:cubicBezTo>
                  <a:pt x="58031" y="209553"/>
                  <a:pt x="26810" y="-1055"/>
                  <a:pt x="257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4A42149-D0DC-4666-B112-470F7A5BCAE6}"/>
              </a:ext>
            </a:extLst>
          </p:cNvPr>
          <p:cNvSpPr/>
          <p:nvPr/>
        </p:nvSpPr>
        <p:spPr>
          <a:xfrm>
            <a:off x="4686290" y="4841863"/>
            <a:ext cx="339832" cy="181096"/>
          </a:xfrm>
          <a:custGeom>
            <a:avLst/>
            <a:gdLst>
              <a:gd name="connsiteX0" fmla="*/ 10 w 339832"/>
              <a:gd name="connsiteY0" fmla="*/ 12 h 181096"/>
              <a:gd name="connsiteX1" fmla="*/ 209560 w 339832"/>
              <a:gd name="connsiteY1" fmla="*/ 79387 h 181096"/>
              <a:gd name="connsiteX2" fmla="*/ 196860 w 339832"/>
              <a:gd name="connsiteY2" fmla="*/ 123837 h 181096"/>
              <a:gd name="connsiteX3" fmla="*/ 196860 w 339832"/>
              <a:gd name="connsiteY3" fmla="*/ 180987 h 181096"/>
              <a:gd name="connsiteX4" fmla="*/ 200035 w 339832"/>
              <a:gd name="connsiteY4" fmla="*/ 136537 h 181096"/>
              <a:gd name="connsiteX5" fmla="*/ 241310 w 339832"/>
              <a:gd name="connsiteY5" fmla="*/ 76212 h 181096"/>
              <a:gd name="connsiteX6" fmla="*/ 339735 w 339832"/>
              <a:gd name="connsiteY6" fmla="*/ 38112 h 181096"/>
              <a:gd name="connsiteX7" fmla="*/ 257185 w 339832"/>
              <a:gd name="connsiteY7" fmla="*/ 76212 h 181096"/>
              <a:gd name="connsiteX8" fmla="*/ 139710 w 339832"/>
              <a:gd name="connsiteY8" fmla="*/ 25412 h 181096"/>
              <a:gd name="connsiteX9" fmla="*/ 200035 w 339832"/>
              <a:gd name="connsiteY9" fmla="*/ 73037 h 181096"/>
              <a:gd name="connsiteX10" fmla="*/ 10 w 339832"/>
              <a:gd name="connsiteY10" fmla="*/ 12 h 18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832" h="181096">
                <a:moveTo>
                  <a:pt x="10" y="12"/>
                </a:moveTo>
                <a:cubicBezTo>
                  <a:pt x="1598" y="1070"/>
                  <a:pt x="176752" y="58750"/>
                  <a:pt x="209560" y="79387"/>
                </a:cubicBezTo>
                <a:cubicBezTo>
                  <a:pt x="242368" y="100024"/>
                  <a:pt x="198977" y="106904"/>
                  <a:pt x="196860" y="123837"/>
                </a:cubicBezTo>
                <a:cubicBezTo>
                  <a:pt x="194743" y="140770"/>
                  <a:pt x="196331" y="178870"/>
                  <a:pt x="196860" y="180987"/>
                </a:cubicBezTo>
                <a:cubicBezTo>
                  <a:pt x="197389" y="183104"/>
                  <a:pt x="192627" y="153999"/>
                  <a:pt x="200035" y="136537"/>
                </a:cubicBezTo>
                <a:cubicBezTo>
                  <a:pt x="207443" y="119075"/>
                  <a:pt x="218027" y="92616"/>
                  <a:pt x="241310" y="76212"/>
                </a:cubicBezTo>
                <a:cubicBezTo>
                  <a:pt x="264593" y="59808"/>
                  <a:pt x="337089" y="38112"/>
                  <a:pt x="339735" y="38112"/>
                </a:cubicBezTo>
                <a:cubicBezTo>
                  <a:pt x="342381" y="38112"/>
                  <a:pt x="290522" y="78329"/>
                  <a:pt x="257185" y="76212"/>
                </a:cubicBezTo>
                <a:cubicBezTo>
                  <a:pt x="223848" y="74095"/>
                  <a:pt x="149235" y="25941"/>
                  <a:pt x="139710" y="25412"/>
                </a:cubicBezTo>
                <a:cubicBezTo>
                  <a:pt x="130185" y="24883"/>
                  <a:pt x="222260" y="79387"/>
                  <a:pt x="200035" y="73037"/>
                </a:cubicBezTo>
                <a:cubicBezTo>
                  <a:pt x="177810" y="66687"/>
                  <a:pt x="-1578" y="-1046"/>
                  <a:pt x="1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31C758FE-F0B0-ACAE-3FC4-9E098C12925E}"/>
              </a:ext>
            </a:extLst>
          </p:cNvPr>
          <p:cNvSpPr/>
          <p:nvPr/>
        </p:nvSpPr>
        <p:spPr>
          <a:xfrm>
            <a:off x="4830548" y="4698978"/>
            <a:ext cx="84355" cy="238890"/>
          </a:xfrm>
          <a:custGeom>
            <a:avLst/>
            <a:gdLst>
              <a:gd name="connsiteX0" fmla="*/ 84352 w 84355"/>
              <a:gd name="connsiteY0" fmla="*/ 22 h 238890"/>
              <a:gd name="connsiteX1" fmla="*/ 11327 w 84355"/>
              <a:gd name="connsiteY1" fmla="*/ 107972 h 238890"/>
              <a:gd name="connsiteX2" fmla="*/ 8152 w 84355"/>
              <a:gd name="connsiteY2" fmla="*/ 161947 h 238890"/>
              <a:gd name="connsiteX3" fmla="*/ 24027 w 84355"/>
              <a:gd name="connsiteY3" fmla="*/ 238147 h 238890"/>
              <a:gd name="connsiteX4" fmla="*/ 4977 w 84355"/>
              <a:gd name="connsiteY4" fmla="*/ 193697 h 238890"/>
              <a:gd name="connsiteX5" fmla="*/ 1802 w 84355"/>
              <a:gd name="connsiteY5" fmla="*/ 82572 h 238890"/>
              <a:gd name="connsiteX6" fmla="*/ 8152 w 84355"/>
              <a:gd name="connsiteY6" fmla="*/ 117497 h 238890"/>
              <a:gd name="connsiteX7" fmla="*/ 84352 w 84355"/>
              <a:gd name="connsiteY7" fmla="*/ 22 h 23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55" h="238890">
                <a:moveTo>
                  <a:pt x="84352" y="22"/>
                </a:moveTo>
                <a:cubicBezTo>
                  <a:pt x="84881" y="-1565"/>
                  <a:pt x="24027" y="80985"/>
                  <a:pt x="11327" y="107972"/>
                </a:cubicBezTo>
                <a:cubicBezTo>
                  <a:pt x="-1373" y="134959"/>
                  <a:pt x="6035" y="140251"/>
                  <a:pt x="8152" y="161947"/>
                </a:cubicBezTo>
                <a:cubicBezTo>
                  <a:pt x="10269" y="183643"/>
                  <a:pt x="24556" y="232855"/>
                  <a:pt x="24027" y="238147"/>
                </a:cubicBezTo>
                <a:cubicBezTo>
                  <a:pt x="23498" y="243439"/>
                  <a:pt x="8681" y="219626"/>
                  <a:pt x="4977" y="193697"/>
                </a:cubicBezTo>
                <a:cubicBezTo>
                  <a:pt x="1273" y="167768"/>
                  <a:pt x="1273" y="95272"/>
                  <a:pt x="1802" y="82572"/>
                </a:cubicBezTo>
                <a:cubicBezTo>
                  <a:pt x="2331" y="69872"/>
                  <a:pt x="-5606" y="125964"/>
                  <a:pt x="8152" y="117497"/>
                </a:cubicBezTo>
                <a:cubicBezTo>
                  <a:pt x="21910" y="109030"/>
                  <a:pt x="83823" y="1609"/>
                  <a:pt x="8435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577BD4D0-6781-B282-F1C4-176532D37436}"/>
              </a:ext>
            </a:extLst>
          </p:cNvPr>
          <p:cNvSpPr/>
          <p:nvPr/>
        </p:nvSpPr>
        <p:spPr>
          <a:xfrm>
            <a:off x="4961565" y="4805295"/>
            <a:ext cx="211882" cy="314988"/>
          </a:xfrm>
          <a:custGeom>
            <a:avLst/>
            <a:gdLst>
              <a:gd name="connsiteX0" fmla="*/ 960 w 211882"/>
              <a:gd name="connsiteY0" fmla="*/ 1655 h 314988"/>
              <a:gd name="connsiteX1" fmla="*/ 124785 w 211882"/>
              <a:gd name="connsiteY1" fmla="*/ 112780 h 314988"/>
              <a:gd name="connsiteX2" fmla="*/ 108910 w 211882"/>
              <a:gd name="connsiteY2" fmla="*/ 204855 h 314988"/>
              <a:gd name="connsiteX3" fmla="*/ 172410 w 211882"/>
              <a:gd name="connsiteY3" fmla="*/ 157230 h 314988"/>
              <a:gd name="connsiteX4" fmla="*/ 67635 w 211882"/>
              <a:gd name="connsiteY4" fmla="*/ 312805 h 314988"/>
              <a:gd name="connsiteX5" fmla="*/ 99385 w 211882"/>
              <a:gd name="connsiteY5" fmla="*/ 239780 h 314988"/>
              <a:gd name="connsiteX6" fmla="*/ 210510 w 211882"/>
              <a:gd name="connsiteY6" fmla="*/ 119130 h 314988"/>
              <a:gd name="connsiteX7" fmla="*/ 162885 w 211882"/>
              <a:gd name="connsiteY7" fmla="*/ 42930 h 314988"/>
              <a:gd name="connsiteX8" fmla="*/ 185110 w 211882"/>
              <a:gd name="connsiteY8" fmla="*/ 100080 h 314988"/>
              <a:gd name="connsiteX9" fmla="*/ 197810 w 211882"/>
              <a:gd name="connsiteY9" fmla="*/ 81030 h 314988"/>
              <a:gd name="connsiteX10" fmla="*/ 207335 w 211882"/>
              <a:gd name="connsiteY10" fmla="*/ 106430 h 314988"/>
              <a:gd name="connsiteX11" fmla="*/ 143835 w 211882"/>
              <a:gd name="connsiteY11" fmla="*/ 112780 h 314988"/>
              <a:gd name="connsiteX12" fmla="*/ 70810 w 211882"/>
              <a:gd name="connsiteY12" fmla="*/ 52455 h 314988"/>
              <a:gd name="connsiteX13" fmla="*/ 960 w 211882"/>
              <a:gd name="connsiteY13" fmla="*/ 1655 h 31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82" h="314988">
                <a:moveTo>
                  <a:pt x="960" y="1655"/>
                </a:moveTo>
                <a:cubicBezTo>
                  <a:pt x="9956" y="11709"/>
                  <a:pt x="106793" y="78913"/>
                  <a:pt x="124785" y="112780"/>
                </a:cubicBezTo>
                <a:cubicBezTo>
                  <a:pt x="142777" y="146647"/>
                  <a:pt x="100973" y="197447"/>
                  <a:pt x="108910" y="204855"/>
                </a:cubicBezTo>
                <a:cubicBezTo>
                  <a:pt x="116848" y="212263"/>
                  <a:pt x="179289" y="139238"/>
                  <a:pt x="172410" y="157230"/>
                </a:cubicBezTo>
                <a:cubicBezTo>
                  <a:pt x="165531" y="175222"/>
                  <a:pt x="79806" y="299047"/>
                  <a:pt x="67635" y="312805"/>
                </a:cubicBezTo>
                <a:cubicBezTo>
                  <a:pt x="55464" y="326563"/>
                  <a:pt x="75573" y="272059"/>
                  <a:pt x="99385" y="239780"/>
                </a:cubicBezTo>
                <a:cubicBezTo>
                  <a:pt x="123198" y="207501"/>
                  <a:pt x="199927" y="151938"/>
                  <a:pt x="210510" y="119130"/>
                </a:cubicBezTo>
                <a:cubicBezTo>
                  <a:pt x="221093" y="86322"/>
                  <a:pt x="167118" y="46105"/>
                  <a:pt x="162885" y="42930"/>
                </a:cubicBezTo>
                <a:cubicBezTo>
                  <a:pt x="158652" y="39755"/>
                  <a:pt x="179289" y="93730"/>
                  <a:pt x="185110" y="100080"/>
                </a:cubicBezTo>
                <a:cubicBezTo>
                  <a:pt x="190931" y="106430"/>
                  <a:pt x="194106" y="79972"/>
                  <a:pt x="197810" y="81030"/>
                </a:cubicBezTo>
                <a:cubicBezTo>
                  <a:pt x="201514" y="82088"/>
                  <a:pt x="216331" y="101138"/>
                  <a:pt x="207335" y="106430"/>
                </a:cubicBezTo>
                <a:cubicBezTo>
                  <a:pt x="198339" y="111722"/>
                  <a:pt x="166589" y="121776"/>
                  <a:pt x="143835" y="112780"/>
                </a:cubicBezTo>
                <a:cubicBezTo>
                  <a:pt x="121081" y="103784"/>
                  <a:pt x="93035" y="75209"/>
                  <a:pt x="70810" y="52455"/>
                </a:cubicBezTo>
                <a:cubicBezTo>
                  <a:pt x="48585" y="29701"/>
                  <a:pt x="-8036" y="-8399"/>
                  <a:pt x="960" y="165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18869E16-B722-4D57-12BD-4ECDB68E514E}"/>
              </a:ext>
            </a:extLst>
          </p:cNvPr>
          <p:cNvSpPr/>
          <p:nvPr/>
        </p:nvSpPr>
        <p:spPr>
          <a:xfrm>
            <a:off x="4921008" y="4943472"/>
            <a:ext cx="127535" cy="69885"/>
          </a:xfrm>
          <a:custGeom>
            <a:avLst/>
            <a:gdLst>
              <a:gd name="connsiteX0" fmla="*/ 242 w 127535"/>
              <a:gd name="connsiteY0" fmla="*/ 69853 h 69885"/>
              <a:gd name="connsiteX1" fmla="*/ 57392 w 127535"/>
              <a:gd name="connsiteY1" fmla="*/ 9528 h 69885"/>
              <a:gd name="connsiteX2" fmla="*/ 127242 w 127535"/>
              <a:gd name="connsiteY2" fmla="*/ 41278 h 69885"/>
              <a:gd name="connsiteX3" fmla="*/ 79617 w 127535"/>
              <a:gd name="connsiteY3" fmla="*/ 3 h 69885"/>
              <a:gd name="connsiteX4" fmla="*/ 242 w 127535"/>
              <a:gd name="connsiteY4" fmla="*/ 69853 h 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35" h="69885">
                <a:moveTo>
                  <a:pt x="242" y="69853"/>
                </a:moveTo>
                <a:cubicBezTo>
                  <a:pt x="-3462" y="71440"/>
                  <a:pt x="36225" y="14290"/>
                  <a:pt x="57392" y="9528"/>
                </a:cubicBezTo>
                <a:cubicBezTo>
                  <a:pt x="78559" y="4766"/>
                  <a:pt x="123538" y="42865"/>
                  <a:pt x="127242" y="41278"/>
                </a:cubicBezTo>
                <a:cubicBezTo>
                  <a:pt x="130946" y="39691"/>
                  <a:pt x="98667" y="532"/>
                  <a:pt x="79617" y="3"/>
                </a:cubicBezTo>
                <a:cubicBezTo>
                  <a:pt x="60567" y="-526"/>
                  <a:pt x="3946" y="68266"/>
                  <a:pt x="242" y="69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9E9EEB4B-80BA-6DED-E184-FC8D2493EB26}"/>
              </a:ext>
            </a:extLst>
          </p:cNvPr>
          <p:cNvSpPr/>
          <p:nvPr/>
        </p:nvSpPr>
        <p:spPr>
          <a:xfrm>
            <a:off x="4686275" y="4864098"/>
            <a:ext cx="213485" cy="136725"/>
          </a:xfrm>
          <a:custGeom>
            <a:avLst/>
            <a:gdLst>
              <a:gd name="connsiteX0" fmla="*/ 25 w 213485"/>
              <a:gd name="connsiteY0" fmla="*/ 2 h 136725"/>
              <a:gd name="connsiteX1" fmla="*/ 158775 w 213485"/>
              <a:gd name="connsiteY1" fmla="*/ 92077 h 136725"/>
              <a:gd name="connsiteX2" fmla="*/ 212750 w 213485"/>
              <a:gd name="connsiteY2" fmla="*/ 136527 h 136725"/>
              <a:gd name="connsiteX3" fmla="*/ 127025 w 213485"/>
              <a:gd name="connsiteY3" fmla="*/ 76202 h 136725"/>
              <a:gd name="connsiteX4" fmla="*/ 146075 w 213485"/>
              <a:gd name="connsiteY4" fmla="*/ 88902 h 136725"/>
              <a:gd name="connsiteX5" fmla="*/ 25 w 213485"/>
              <a:gd name="connsiteY5" fmla="*/ 2 h 1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85" h="136725">
                <a:moveTo>
                  <a:pt x="25" y="2"/>
                </a:moveTo>
                <a:cubicBezTo>
                  <a:pt x="2142" y="531"/>
                  <a:pt x="123321" y="69323"/>
                  <a:pt x="158775" y="92077"/>
                </a:cubicBezTo>
                <a:cubicBezTo>
                  <a:pt x="194229" y="114831"/>
                  <a:pt x="218042" y="139173"/>
                  <a:pt x="212750" y="136527"/>
                </a:cubicBezTo>
                <a:cubicBezTo>
                  <a:pt x="207458" y="133881"/>
                  <a:pt x="127025" y="76202"/>
                  <a:pt x="127025" y="76202"/>
                </a:cubicBezTo>
                <a:cubicBezTo>
                  <a:pt x="115913" y="68265"/>
                  <a:pt x="165654" y="100544"/>
                  <a:pt x="146075" y="88902"/>
                </a:cubicBezTo>
                <a:cubicBezTo>
                  <a:pt x="126496" y="77260"/>
                  <a:pt x="-2092" y="-527"/>
                  <a:pt x="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F5D568A-45F7-7E99-1937-F90A4905D50D}"/>
              </a:ext>
            </a:extLst>
          </p:cNvPr>
          <p:cNvSpPr/>
          <p:nvPr/>
        </p:nvSpPr>
        <p:spPr>
          <a:xfrm>
            <a:off x="5136963" y="4920848"/>
            <a:ext cx="292645" cy="102013"/>
          </a:xfrm>
          <a:custGeom>
            <a:avLst/>
            <a:gdLst>
              <a:gd name="connsiteX0" fmla="*/ 187 w 292645"/>
              <a:gd name="connsiteY0" fmla="*/ 102002 h 102013"/>
              <a:gd name="connsiteX1" fmla="*/ 174812 w 292645"/>
              <a:gd name="connsiteY1" fmla="*/ 13102 h 102013"/>
              <a:gd name="connsiteX2" fmla="*/ 146237 w 292645"/>
              <a:gd name="connsiteY2" fmla="*/ 25802 h 102013"/>
              <a:gd name="connsiteX3" fmla="*/ 206562 w 292645"/>
              <a:gd name="connsiteY3" fmla="*/ 22627 h 102013"/>
              <a:gd name="connsiteX4" fmla="*/ 292287 w 292645"/>
              <a:gd name="connsiteY4" fmla="*/ 28977 h 102013"/>
              <a:gd name="connsiteX5" fmla="*/ 238312 w 292645"/>
              <a:gd name="connsiteY5" fmla="*/ 402 h 102013"/>
              <a:gd name="connsiteX6" fmla="*/ 266887 w 292645"/>
              <a:gd name="connsiteY6" fmla="*/ 13102 h 102013"/>
              <a:gd name="connsiteX7" fmla="*/ 244662 w 292645"/>
              <a:gd name="connsiteY7" fmla="*/ 25802 h 102013"/>
              <a:gd name="connsiteX8" fmla="*/ 143062 w 292645"/>
              <a:gd name="connsiteY8" fmla="*/ 19452 h 102013"/>
              <a:gd name="connsiteX9" fmla="*/ 187 w 292645"/>
              <a:gd name="connsiteY9" fmla="*/ 102002 h 1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45" h="102013">
                <a:moveTo>
                  <a:pt x="187" y="102002"/>
                </a:moveTo>
                <a:cubicBezTo>
                  <a:pt x="5478" y="100944"/>
                  <a:pt x="150470" y="25802"/>
                  <a:pt x="174812" y="13102"/>
                </a:cubicBezTo>
                <a:cubicBezTo>
                  <a:pt x="199154" y="402"/>
                  <a:pt x="140945" y="24215"/>
                  <a:pt x="146237" y="25802"/>
                </a:cubicBezTo>
                <a:cubicBezTo>
                  <a:pt x="151529" y="27389"/>
                  <a:pt x="182220" y="22098"/>
                  <a:pt x="206562" y="22627"/>
                </a:cubicBezTo>
                <a:cubicBezTo>
                  <a:pt x="230904" y="23156"/>
                  <a:pt x="286995" y="32681"/>
                  <a:pt x="292287" y="28977"/>
                </a:cubicBezTo>
                <a:cubicBezTo>
                  <a:pt x="297579" y="25273"/>
                  <a:pt x="242545" y="3048"/>
                  <a:pt x="238312" y="402"/>
                </a:cubicBezTo>
                <a:cubicBezTo>
                  <a:pt x="234079" y="-2244"/>
                  <a:pt x="265829" y="8869"/>
                  <a:pt x="266887" y="13102"/>
                </a:cubicBezTo>
                <a:cubicBezTo>
                  <a:pt x="267945" y="17335"/>
                  <a:pt x="265299" y="24744"/>
                  <a:pt x="244662" y="25802"/>
                </a:cubicBezTo>
                <a:cubicBezTo>
                  <a:pt x="224025" y="26860"/>
                  <a:pt x="183279" y="8339"/>
                  <a:pt x="143062" y="19452"/>
                </a:cubicBezTo>
                <a:cubicBezTo>
                  <a:pt x="102845" y="30564"/>
                  <a:pt x="-5104" y="103060"/>
                  <a:pt x="187" y="10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A3AF39CF-AF4F-9373-0AF6-EF7271F07F0A}"/>
              </a:ext>
            </a:extLst>
          </p:cNvPr>
          <p:cNvSpPr/>
          <p:nvPr/>
        </p:nvSpPr>
        <p:spPr>
          <a:xfrm>
            <a:off x="3793149" y="5275781"/>
            <a:ext cx="1088406" cy="329201"/>
          </a:xfrm>
          <a:custGeom>
            <a:avLst/>
            <a:gdLst>
              <a:gd name="connsiteX0" fmla="*/ 89876 w 1088406"/>
              <a:gd name="connsiteY0" fmla="*/ 185219 h 329201"/>
              <a:gd name="connsiteX1" fmla="*/ 45426 w 1088406"/>
              <a:gd name="connsiteY1" fmla="*/ 264594 h 329201"/>
              <a:gd name="connsiteX2" fmla="*/ 150201 w 1088406"/>
              <a:gd name="connsiteY2" fmla="*/ 197919 h 329201"/>
              <a:gd name="connsiteX3" fmla="*/ 302601 w 1088406"/>
              <a:gd name="connsiteY3" fmla="*/ 86794 h 329201"/>
              <a:gd name="connsiteX4" fmla="*/ 261326 w 1088406"/>
              <a:gd name="connsiteY4" fmla="*/ 143944 h 329201"/>
              <a:gd name="connsiteX5" fmla="*/ 531201 w 1088406"/>
              <a:gd name="connsiteY5" fmla="*/ 45519 h 329201"/>
              <a:gd name="connsiteX6" fmla="*/ 477226 w 1088406"/>
              <a:gd name="connsiteY6" fmla="*/ 80444 h 329201"/>
              <a:gd name="connsiteX7" fmla="*/ 616926 w 1088406"/>
              <a:gd name="connsiteY7" fmla="*/ 20119 h 329201"/>
              <a:gd name="connsiteX8" fmla="*/ 655026 w 1088406"/>
              <a:gd name="connsiteY8" fmla="*/ 13769 h 329201"/>
              <a:gd name="connsiteX9" fmla="*/ 610576 w 1088406"/>
              <a:gd name="connsiteY9" fmla="*/ 1069 h 329201"/>
              <a:gd name="connsiteX10" fmla="*/ 826476 w 1088406"/>
              <a:gd name="connsiteY10" fmla="*/ 1069 h 329201"/>
              <a:gd name="connsiteX11" fmla="*/ 718526 w 1088406"/>
              <a:gd name="connsiteY11" fmla="*/ 4244 h 329201"/>
              <a:gd name="connsiteX12" fmla="*/ 899501 w 1088406"/>
              <a:gd name="connsiteY12" fmla="*/ 7419 h 329201"/>
              <a:gd name="connsiteX13" fmla="*/ 988401 w 1088406"/>
              <a:gd name="connsiteY13" fmla="*/ 26469 h 329201"/>
              <a:gd name="connsiteX14" fmla="*/ 1086826 w 1088406"/>
              <a:gd name="connsiteY14" fmla="*/ 55044 h 329201"/>
              <a:gd name="connsiteX15" fmla="*/ 1023326 w 1088406"/>
              <a:gd name="connsiteY15" fmla="*/ 39169 h 329201"/>
              <a:gd name="connsiteX16" fmla="*/ 718526 w 1088406"/>
              <a:gd name="connsiteY16" fmla="*/ 13769 h 329201"/>
              <a:gd name="connsiteX17" fmla="*/ 931251 w 1088406"/>
              <a:gd name="connsiteY17" fmla="*/ 20119 h 329201"/>
              <a:gd name="connsiteX18" fmla="*/ 737576 w 1088406"/>
              <a:gd name="connsiteY18" fmla="*/ 13769 h 329201"/>
              <a:gd name="connsiteX19" fmla="*/ 394676 w 1088406"/>
              <a:gd name="connsiteY19" fmla="*/ 48694 h 329201"/>
              <a:gd name="connsiteX20" fmla="*/ 486751 w 1088406"/>
              <a:gd name="connsiteY20" fmla="*/ 39169 h 329201"/>
              <a:gd name="connsiteX21" fmla="*/ 388326 w 1088406"/>
              <a:gd name="connsiteY21" fmla="*/ 80444 h 329201"/>
              <a:gd name="connsiteX22" fmla="*/ 286726 w 1088406"/>
              <a:gd name="connsiteY22" fmla="*/ 109019 h 329201"/>
              <a:gd name="connsiteX23" fmla="*/ 16851 w 1088406"/>
              <a:gd name="connsiteY23" fmla="*/ 321744 h 329201"/>
              <a:gd name="connsiteX24" fmla="*/ 32726 w 1088406"/>
              <a:gd name="connsiteY24" fmla="*/ 274119 h 329201"/>
              <a:gd name="connsiteX25" fmla="*/ 89876 w 1088406"/>
              <a:gd name="connsiteY25" fmla="*/ 185219 h 3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88406" h="329201">
                <a:moveTo>
                  <a:pt x="89876" y="185219"/>
                </a:moveTo>
                <a:cubicBezTo>
                  <a:pt x="91993" y="183631"/>
                  <a:pt x="35372" y="262477"/>
                  <a:pt x="45426" y="264594"/>
                </a:cubicBezTo>
                <a:cubicBezTo>
                  <a:pt x="55480" y="266711"/>
                  <a:pt x="107339" y="227552"/>
                  <a:pt x="150201" y="197919"/>
                </a:cubicBezTo>
                <a:cubicBezTo>
                  <a:pt x="193063" y="168286"/>
                  <a:pt x="284080" y="95790"/>
                  <a:pt x="302601" y="86794"/>
                </a:cubicBezTo>
                <a:cubicBezTo>
                  <a:pt x="321122" y="77798"/>
                  <a:pt x="223226" y="150823"/>
                  <a:pt x="261326" y="143944"/>
                </a:cubicBezTo>
                <a:cubicBezTo>
                  <a:pt x="299426" y="137065"/>
                  <a:pt x="495218" y="56102"/>
                  <a:pt x="531201" y="45519"/>
                </a:cubicBezTo>
                <a:cubicBezTo>
                  <a:pt x="567184" y="34936"/>
                  <a:pt x="462939" y="84677"/>
                  <a:pt x="477226" y="80444"/>
                </a:cubicBezTo>
                <a:cubicBezTo>
                  <a:pt x="491513" y="76211"/>
                  <a:pt x="587293" y="31231"/>
                  <a:pt x="616926" y="20119"/>
                </a:cubicBezTo>
                <a:cubicBezTo>
                  <a:pt x="646559" y="9007"/>
                  <a:pt x="656084" y="16944"/>
                  <a:pt x="655026" y="13769"/>
                </a:cubicBezTo>
                <a:cubicBezTo>
                  <a:pt x="653968" y="10594"/>
                  <a:pt x="582001" y="3186"/>
                  <a:pt x="610576" y="1069"/>
                </a:cubicBezTo>
                <a:cubicBezTo>
                  <a:pt x="639151" y="-1048"/>
                  <a:pt x="808484" y="540"/>
                  <a:pt x="826476" y="1069"/>
                </a:cubicBezTo>
                <a:cubicBezTo>
                  <a:pt x="844468" y="1598"/>
                  <a:pt x="706355" y="3186"/>
                  <a:pt x="718526" y="4244"/>
                </a:cubicBezTo>
                <a:cubicBezTo>
                  <a:pt x="730697" y="5302"/>
                  <a:pt x="854522" y="3715"/>
                  <a:pt x="899501" y="7419"/>
                </a:cubicBezTo>
                <a:cubicBezTo>
                  <a:pt x="944480" y="11123"/>
                  <a:pt x="957180" y="18532"/>
                  <a:pt x="988401" y="26469"/>
                </a:cubicBezTo>
                <a:cubicBezTo>
                  <a:pt x="1019622" y="34406"/>
                  <a:pt x="1081005" y="52927"/>
                  <a:pt x="1086826" y="55044"/>
                </a:cubicBezTo>
                <a:cubicBezTo>
                  <a:pt x="1092647" y="57161"/>
                  <a:pt x="1084709" y="46048"/>
                  <a:pt x="1023326" y="39169"/>
                </a:cubicBezTo>
                <a:cubicBezTo>
                  <a:pt x="961943" y="32290"/>
                  <a:pt x="733872" y="16944"/>
                  <a:pt x="718526" y="13769"/>
                </a:cubicBezTo>
                <a:cubicBezTo>
                  <a:pt x="703180" y="10594"/>
                  <a:pt x="928076" y="20119"/>
                  <a:pt x="931251" y="20119"/>
                </a:cubicBezTo>
                <a:cubicBezTo>
                  <a:pt x="934426" y="20119"/>
                  <a:pt x="827005" y="9006"/>
                  <a:pt x="737576" y="13769"/>
                </a:cubicBezTo>
                <a:cubicBezTo>
                  <a:pt x="648147" y="18532"/>
                  <a:pt x="394676" y="48694"/>
                  <a:pt x="394676" y="48694"/>
                </a:cubicBezTo>
                <a:cubicBezTo>
                  <a:pt x="352872" y="52927"/>
                  <a:pt x="487809" y="33878"/>
                  <a:pt x="486751" y="39169"/>
                </a:cubicBezTo>
                <a:cubicBezTo>
                  <a:pt x="485693" y="44460"/>
                  <a:pt x="421663" y="68802"/>
                  <a:pt x="388326" y="80444"/>
                </a:cubicBezTo>
                <a:cubicBezTo>
                  <a:pt x="354989" y="92086"/>
                  <a:pt x="348638" y="68802"/>
                  <a:pt x="286726" y="109019"/>
                </a:cubicBezTo>
                <a:cubicBezTo>
                  <a:pt x="224814" y="149236"/>
                  <a:pt x="59184" y="294227"/>
                  <a:pt x="16851" y="321744"/>
                </a:cubicBezTo>
                <a:cubicBezTo>
                  <a:pt x="-25482" y="349261"/>
                  <a:pt x="24259" y="293169"/>
                  <a:pt x="32726" y="274119"/>
                </a:cubicBezTo>
                <a:cubicBezTo>
                  <a:pt x="41193" y="255069"/>
                  <a:pt x="87759" y="186807"/>
                  <a:pt x="89876" y="18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C1661C7C-0004-12BE-AEAD-33A9C549FF82}"/>
              </a:ext>
            </a:extLst>
          </p:cNvPr>
          <p:cNvSpPr/>
          <p:nvPr/>
        </p:nvSpPr>
        <p:spPr>
          <a:xfrm>
            <a:off x="4673271" y="5271886"/>
            <a:ext cx="1153127" cy="276352"/>
          </a:xfrm>
          <a:custGeom>
            <a:avLst/>
            <a:gdLst>
              <a:gd name="connsiteX0" fmla="*/ 124154 w 1153127"/>
              <a:gd name="connsiteY0" fmla="*/ 77989 h 276352"/>
              <a:gd name="connsiteX1" fmla="*/ 460704 w 1153127"/>
              <a:gd name="connsiteY1" fmla="*/ 46239 h 276352"/>
              <a:gd name="connsiteX2" fmla="*/ 530554 w 1153127"/>
              <a:gd name="connsiteY2" fmla="*/ 46239 h 276352"/>
              <a:gd name="connsiteX3" fmla="*/ 467054 w 1153127"/>
              <a:gd name="connsiteY3" fmla="*/ 1789 h 276352"/>
              <a:gd name="connsiteX4" fmla="*/ 622629 w 1153127"/>
              <a:gd name="connsiteY4" fmla="*/ 116089 h 276352"/>
              <a:gd name="connsiteX5" fmla="*/ 540079 w 1153127"/>
              <a:gd name="connsiteY5" fmla="*/ 90689 h 276352"/>
              <a:gd name="connsiteX6" fmla="*/ 708354 w 1153127"/>
              <a:gd name="connsiteY6" fmla="*/ 84339 h 276352"/>
              <a:gd name="connsiteX7" fmla="*/ 717879 w 1153127"/>
              <a:gd name="connsiteY7" fmla="*/ 90689 h 276352"/>
              <a:gd name="connsiteX8" fmla="*/ 765504 w 1153127"/>
              <a:gd name="connsiteY8" fmla="*/ 138314 h 276352"/>
              <a:gd name="connsiteX9" fmla="*/ 740104 w 1153127"/>
              <a:gd name="connsiteY9" fmla="*/ 103389 h 276352"/>
              <a:gd name="connsiteX10" fmla="*/ 892504 w 1153127"/>
              <a:gd name="connsiteY10" fmla="*/ 163714 h 276352"/>
              <a:gd name="connsiteX11" fmla="*/ 898854 w 1153127"/>
              <a:gd name="connsiteY11" fmla="*/ 163714 h 276352"/>
              <a:gd name="connsiteX12" fmla="*/ 1006804 w 1153127"/>
              <a:gd name="connsiteY12" fmla="*/ 182764 h 276352"/>
              <a:gd name="connsiteX13" fmla="*/ 956004 w 1153127"/>
              <a:gd name="connsiteY13" fmla="*/ 173239 h 276352"/>
              <a:gd name="connsiteX14" fmla="*/ 1117929 w 1153127"/>
              <a:gd name="connsiteY14" fmla="*/ 230389 h 276352"/>
              <a:gd name="connsiteX15" fmla="*/ 1022679 w 1153127"/>
              <a:gd name="connsiteY15" fmla="*/ 224039 h 276352"/>
              <a:gd name="connsiteX16" fmla="*/ 1149679 w 1153127"/>
              <a:gd name="connsiteY16" fmla="*/ 274839 h 276352"/>
              <a:gd name="connsiteX17" fmla="*/ 1083004 w 1153127"/>
              <a:gd name="connsiteY17" fmla="*/ 243089 h 276352"/>
              <a:gd name="connsiteX18" fmla="*/ 743279 w 1153127"/>
              <a:gd name="connsiteY18" fmla="*/ 55764 h 276352"/>
              <a:gd name="connsiteX19" fmla="*/ 1054429 w 1153127"/>
              <a:gd name="connsiteY19" fmla="*/ 224039 h 276352"/>
              <a:gd name="connsiteX20" fmla="*/ 775029 w 1153127"/>
              <a:gd name="connsiteY20" fmla="*/ 109739 h 276352"/>
              <a:gd name="connsiteX21" fmla="*/ 463879 w 1153127"/>
              <a:gd name="connsiteY21" fmla="*/ 27189 h 276352"/>
              <a:gd name="connsiteX22" fmla="*/ 365454 w 1153127"/>
              <a:gd name="connsiteY22" fmla="*/ 39889 h 276352"/>
              <a:gd name="connsiteX23" fmla="*/ 9854 w 1153127"/>
              <a:gd name="connsiteY23" fmla="*/ 112914 h 276352"/>
              <a:gd name="connsiteX24" fmla="*/ 124154 w 1153127"/>
              <a:gd name="connsiteY24" fmla="*/ 77989 h 27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3127" h="276352">
                <a:moveTo>
                  <a:pt x="124154" y="77989"/>
                </a:moveTo>
                <a:cubicBezTo>
                  <a:pt x="199296" y="66876"/>
                  <a:pt x="392971" y="51531"/>
                  <a:pt x="460704" y="46239"/>
                </a:cubicBezTo>
                <a:cubicBezTo>
                  <a:pt x="528437" y="40947"/>
                  <a:pt x="529496" y="53647"/>
                  <a:pt x="530554" y="46239"/>
                </a:cubicBezTo>
                <a:cubicBezTo>
                  <a:pt x="531612" y="38831"/>
                  <a:pt x="451708" y="-9853"/>
                  <a:pt x="467054" y="1789"/>
                </a:cubicBezTo>
                <a:cubicBezTo>
                  <a:pt x="482400" y="13431"/>
                  <a:pt x="610458" y="101272"/>
                  <a:pt x="622629" y="116089"/>
                </a:cubicBezTo>
                <a:cubicBezTo>
                  <a:pt x="634800" y="130906"/>
                  <a:pt x="525792" y="95981"/>
                  <a:pt x="540079" y="90689"/>
                </a:cubicBezTo>
                <a:cubicBezTo>
                  <a:pt x="554366" y="85397"/>
                  <a:pt x="678721" y="84339"/>
                  <a:pt x="708354" y="84339"/>
                </a:cubicBezTo>
                <a:cubicBezTo>
                  <a:pt x="737987" y="84339"/>
                  <a:pt x="708354" y="81693"/>
                  <a:pt x="717879" y="90689"/>
                </a:cubicBezTo>
                <a:cubicBezTo>
                  <a:pt x="727404" y="99685"/>
                  <a:pt x="761800" y="136197"/>
                  <a:pt x="765504" y="138314"/>
                </a:cubicBezTo>
                <a:cubicBezTo>
                  <a:pt x="769208" y="140431"/>
                  <a:pt x="718937" y="99156"/>
                  <a:pt x="740104" y="103389"/>
                </a:cubicBezTo>
                <a:cubicBezTo>
                  <a:pt x="761271" y="107622"/>
                  <a:pt x="866046" y="153660"/>
                  <a:pt x="892504" y="163714"/>
                </a:cubicBezTo>
                <a:cubicBezTo>
                  <a:pt x="918962" y="173768"/>
                  <a:pt x="898854" y="163714"/>
                  <a:pt x="898854" y="163714"/>
                </a:cubicBezTo>
                <a:lnTo>
                  <a:pt x="1006804" y="182764"/>
                </a:lnTo>
                <a:cubicBezTo>
                  <a:pt x="1016329" y="184352"/>
                  <a:pt x="937483" y="165302"/>
                  <a:pt x="956004" y="173239"/>
                </a:cubicBezTo>
                <a:cubicBezTo>
                  <a:pt x="974525" y="181176"/>
                  <a:pt x="1106817" y="221922"/>
                  <a:pt x="1117929" y="230389"/>
                </a:cubicBezTo>
                <a:cubicBezTo>
                  <a:pt x="1129041" y="238856"/>
                  <a:pt x="1017387" y="216631"/>
                  <a:pt x="1022679" y="224039"/>
                </a:cubicBezTo>
                <a:cubicBezTo>
                  <a:pt x="1027971" y="231447"/>
                  <a:pt x="1139625" y="271664"/>
                  <a:pt x="1149679" y="274839"/>
                </a:cubicBezTo>
                <a:cubicBezTo>
                  <a:pt x="1159733" y="278014"/>
                  <a:pt x="1150737" y="279601"/>
                  <a:pt x="1083004" y="243089"/>
                </a:cubicBezTo>
                <a:cubicBezTo>
                  <a:pt x="1015271" y="206577"/>
                  <a:pt x="748041" y="58939"/>
                  <a:pt x="743279" y="55764"/>
                </a:cubicBezTo>
                <a:cubicBezTo>
                  <a:pt x="738517" y="52589"/>
                  <a:pt x="1049137" y="215043"/>
                  <a:pt x="1054429" y="224039"/>
                </a:cubicBezTo>
                <a:cubicBezTo>
                  <a:pt x="1059721" y="233035"/>
                  <a:pt x="873454" y="142547"/>
                  <a:pt x="775029" y="109739"/>
                </a:cubicBezTo>
                <a:cubicBezTo>
                  <a:pt x="676604" y="76931"/>
                  <a:pt x="532142" y="38831"/>
                  <a:pt x="463879" y="27189"/>
                </a:cubicBezTo>
                <a:cubicBezTo>
                  <a:pt x="395617" y="15547"/>
                  <a:pt x="441125" y="25602"/>
                  <a:pt x="365454" y="39889"/>
                </a:cubicBezTo>
                <a:cubicBezTo>
                  <a:pt x="289783" y="54176"/>
                  <a:pt x="47425" y="107622"/>
                  <a:pt x="9854" y="112914"/>
                </a:cubicBezTo>
                <a:cubicBezTo>
                  <a:pt x="-27717" y="118206"/>
                  <a:pt x="49012" y="89102"/>
                  <a:pt x="124154" y="77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CAAED070-5C1D-7835-7B07-C474CFDC3ED6}"/>
              </a:ext>
            </a:extLst>
          </p:cNvPr>
          <p:cNvSpPr/>
          <p:nvPr/>
        </p:nvSpPr>
        <p:spPr>
          <a:xfrm>
            <a:off x="3832196" y="5387969"/>
            <a:ext cx="1073532" cy="187333"/>
          </a:xfrm>
          <a:custGeom>
            <a:avLst/>
            <a:gdLst>
              <a:gd name="connsiteX0" fmla="*/ 29 w 1073532"/>
              <a:gd name="connsiteY0" fmla="*/ 187331 h 187333"/>
              <a:gd name="connsiteX1" fmla="*/ 317529 w 1073532"/>
              <a:gd name="connsiteY1" fmla="*/ 66681 h 187333"/>
              <a:gd name="connsiteX2" fmla="*/ 381029 w 1073532"/>
              <a:gd name="connsiteY2" fmla="*/ 41281 h 187333"/>
              <a:gd name="connsiteX3" fmla="*/ 304829 w 1073532"/>
              <a:gd name="connsiteY3" fmla="*/ 41281 h 187333"/>
              <a:gd name="connsiteX4" fmla="*/ 546129 w 1073532"/>
              <a:gd name="connsiteY4" fmla="*/ 38106 h 187333"/>
              <a:gd name="connsiteX5" fmla="*/ 730279 w 1073532"/>
              <a:gd name="connsiteY5" fmla="*/ 6 h 187333"/>
              <a:gd name="connsiteX6" fmla="*/ 571529 w 1073532"/>
              <a:gd name="connsiteY6" fmla="*/ 41281 h 187333"/>
              <a:gd name="connsiteX7" fmla="*/ 800129 w 1073532"/>
              <a:gd name="connsiteY7" fmla="*/ 69856 h 187333"/>
              <a:gd name="connsiteX8" fmla="*/ 958879 w 1073532"/>
              <a:gd name="connsiteY8" fmla="*/ 3181 h 187333"/>
              <a:gd name="connsiteX9" fmla="*/ 860454 w 1073532"/>
              <a:gd name="connsiteY9" fmla="*/ 63506 h 187333"/>
              <a:gd name="connsiteX10" fmla="*/ 1041429 w 1073532"/>
              <a:gd name="connsiteY10" fmla="*/ 66681 h 187333"/>
              <a:gd name="connsiteX11" fmla="*/ 1066829 w 1073532"/>
              <a:gd name="connsiteY11" fmla="*/ 76206 h 187333"/>
              <a:gd name="connsiteX12" fmla="*/ 965229 w 1073532"/>
              <a:gd name="connsiteY12" fmla="*/ 76206 h 187333"/>
              <a:gd name="connsiteX13" fmla="*/ 730279 w 1073532"/>
              <a:gd name="connsiteY13" fmla="*/ 50806 h 187333"/>
              <a:gd name="connsiteX14" fmla="*/ 546129 w 1073532"/>
              <a:gd name="connsiteY14" fmla="*/ 25406 h 187333"/>
              <a:gd name="connsiteX15" fmla="*/ 727104 w 1073532"/>
              <a:gd name="connsiteY15" fmla="*/ 53981 h 187333"/>
              <a:gd name="connsiteX16" fmla="*/ 361979 w 1073532"/>
              <a:gd name="connsiteY16" fmla="*/ 31756 h 187333"/>
              <a:gd name="connsiteX17" fmla="*/ 485804 w 1073532"/>
              <a:gd name="connsiteY17" fmla="*/ 38106 h 187333"/>
              <a:gd name="connsiteX18" fmla="*/ 336579 w 1073532"/>
              <a:gd name="connsiteY18" fmla="*/ 57156 h 187333"/>
              <a:gd name="connsiteX19" fmla="*/ 247679 w 1073532"/>
              <a:gd name="connsiteY19" fmla="*/ 76206 h 187333"/>
              <a:gd name="connsiteX20" fmla="*/ 336579 w 1073532"/>
              <a:gd name="connsiteY20" fmla="*/ 69856 h 187333"/>
              <a:gd name="connsiteX21" fmla="*/ 29 w 1073532"/>
              <a:gd name="connsiteY21" fmla="*/ 187331 h 1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3532" h="187333">
                <a:moveTo>
                  <a:pt x="29" y="187331"/>
                </a:moveTo>
                <a:cubicBezTo>
                  <a:pt x="-3146" y="186802"/>
                  <a:pt x="254029" y="91023"/>
                  <a:pt x="317529" y="66681"/>
                </a:cubicBezTo>
                <a:cubicBezTo>
                  <a:pt x="381029" y="42339"/>
                  <a:pt x="383146" y="45514"/>
                  <a:pt x="381029" y="41281"/>
                </a:cubicBezTo>
                <a:cubicBezTo>
                  <a:pt x="378912" y="37048"/>
                  <a:pt x="304829" y="41281"/>
                  <a:pt x="304829" y="41281"/>
                </a:cubicBezTo>
                <a:lnTo>
                  <a:pt x="546129" y="38106"/>
                </a:lnTo>
                <a:cubicBezTo>
                  <a:pt x="617037" y="31227"/>
                  <a:pt x="726046" y="-523"/>
                  <a:pt x="730279" y="6"/>
                </a:cubicBezTo>
                <a:cubicBezTo>
                  <a:pt x="734512" y="535"/>
                  <a:pt x="559887" y="29639"/>
                  <a:pt x="571529" y="41281"/>
                </a:cubicBezTo>
                <a:cubicBezTo>
                  <a:pt x="583171" y="52923"/>
                  <a:pt x="735571" y="76206"/>
                  <a:pt x="800129" y="69856"/>
                </a:cubicBezTo>
                <a:cubicBezTo>
                  <a:pt x="864687" y="63506"/>
                  <a:pt x="948825" y="4239"/>
                  <a:pt x="958879" y="3181"/>
                </a:cubicBezTo>
                <a:cubicBezTo>
                  <a:pt x="968933" y="2123"/>
                  <a:pt x="846696" y="52923"/>
                  <a:pt x="860454" y="63506"/>
                </a:cubicBezTo>
                <a:cubicBezTo>
                  <a:pt x="874212" y="74089"/>
                  <a:pt x="1007033" y="64564"/>
                  <a:pt x="1041429" y="66681"/>
                </a:cubicBezTo>
                <a:cubicBezTo>
                  <a:pt x="1075825" y="68798"/>
                  <a:pt x="1079529" y="74619"/>
                  <a:pt x="1066829" y="76206"/>
                </a:cubicBezTo>
                <a:cubicBezTo>
                  <a:pt x="1054129" y="77793"/>
                  <a:pt x="1021321" y="80439"/>
                  <a:pt x="965229" y="76206"/>
                </a:cubicBezTo>
                <a:cubicBezTo>
                  <a:pt x="909137" y="71973"/>
                  <a:pt x="800129" y="59273"/>
                  <a:pt x="730279" y="50806"/>
                </a:cubicBezTo>
                <a:cubicBezTo>
                  <a:pt x="660429" y="42339"/>
                  <a:pt x="546658" y="24877"/>
                  <a:pt x="546129" y="25406"/>
                </a:cubicBezTo>
                <a:cubicBezTo>
                  <a:pt x="545600" y="25935"/>
                  <a:pt x="757796" y="52923"/>
                  <a:pt x="727104" y="53981"/>
                </a:cubicBezTo>
                <a:cubicBezTo>
                  <a:pt x="696412" y="55039"/>
                  <a:pt x="402196" y="34402"/>
                  <a:pt x="361979" y="31756"/>
                </a:cubicBezTo>
                <a:cubicBezTo>
                  <a:pt x="321762" y="29110"/>
                  <a:pt x="490037" y="33873"/>
                  <a:pt x="485804" y="38106"/>
                </a:cubicBezTo>
                <a:cubicBezTo>
                  <a:pt x="481571" y="42339"/>
                  <a:pt x="376266" y="50806"/>
                  <a:pt x="336579" y="57156"/>
                </a:cubicBezTo>
                <a:cubicBezTo>
                  <a:pt x="296892" y="63506"/>
                  <a:pt x="247679" y="74089"/>
                  <a:pt x="247679" y="76206"/>
                </a:cubicBezTo>
                <a:cubicBezTo>
                  <a:pt x="247679" y="78323"/>
                  <a:pt x="376267" y="49748"/>
                  <a:pt x="336579" y="69856"/>
                </a:cubicBezTo>
                <a:cubicBezTo>
                  <a:pt x="296891" y="89964"/>
                  <a:pt x="3204" y="187860"/>
                  <a:pt x="29" y="187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7C5F4AEB-8C5F-0769-13EA-29D14A86451B}"/>
              </a:ext>
            </a:extLst>
          </p:cNvPr>
          <p:cNvSpPr/>
          <p:nvPr/>
        </p:nvSpPr>
        <p:spPr>
          <a:xfrm>
            <a:off x="4809055" y="5413084"/>
            <a:ext cx="361006" cy="86109"/>
          </a:xfrm>
          <a:custGeom>
            <a:avLst/>
            <a:gdLst>
              <a:gd name="connsiteX0" fmla="*/ 1070 w 361006"/>
              <a:gd name="connsiteY0" fmla="*/ 291 h 86109"/>
              <a:gd name="connsiteX1" fmla="*/ 347145 w 361006"/>
              <a:gd name="connsiteY1" fmla="*/ 82841 h 86109"/>
              <a:gd name="connsiteX2" fmla="*/ 277295 w 361006"/>
              <a:gd name="connsiteY2" fmla="*/ 63791 h 86109"/>
              <a:gd name="connsiteX3" fmla="*/ 134420 w 361006"/>
              <a:gd name="connsiteY3" fmla="*/ 9816 h 86109"/>
              <a:gd name="connsiteX4" fmla="*/ 236020 w 361006"/>
              <a:gd name="connsiteY4" fmla="*/ 54266 h 86109"/>
              <a:gd name="connsiteX5" fmla="*/ 1070 w 361006"/>
              <a:gd name="connsiteY5" fmla="*/ 291 h 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06" h="86109">
                <a:moveTo>
                  <a:pt x="1070" y="291"/>
                </a:moveTo>
                <a:cubicBezTo>
                  <a:pt x="19591" y="5054"/>
                  <a:pt x="301108" y="72258"/>
                  <a:pt x="347145" y="82841"/>
                </a:cubicBezTo>
                <a:cubicBezTo>
                  <a:pt x="393182" y="93424"/>
                  <a:pt x="312749" y="75962"/>
                  <a:pt x="277295" y="63791"/>
                </a:cubicBezTo>
                <a:cubicBezTo>
                  <a:pt x="241841" y="51620"/>
                  <a:pt x="141299" y="11403"/>
                  <a:pt x="134420" y="9816"/>
                </a:cubicBezTo>
                <a:cubicBezTo>
                  <a:pt x="127541" y="8229"/>
                  <a:pt x="261949" y="57970"/>
                  <a:pt x="236020" y="54266"/>
                </a:cubicBezTo>
                <a:cubicBezTo>
                  <a:pt x="210091" y="50562"/>
                  <a:pt x="-17451" y="-4472"/>
                  <a:pt x="107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4449A237-4CED-91C0-0FC4-2676AC5F9E26}"/>
              </a:ext>
            </a:extLst>
          </p:cNvPr>
          <p:cNvSpPr/>
          <p:nvPr/>
        </p:nvSpPr>
        <p:spPr>
          <a:xfrm>
            <a:off x="4822500" y="5286371"/>
            <a:ext cx="132579" cy="210698"/>
          </a:xfrm>
          <a:custGeom>
            <a:avLst/>
            <a:gdLst>
              <a:gd name="connsiteX0" fmla="*/ 76525 w 132579"/>
              <a:gd name="connsiteY0" fmla="*/ 4 h 210698"/>
              <a:gd name="connsiteX1" fmla="*/ 35250 w 132579"/>
              <a:gd name="connsiteY1" fmla="*/ 82554 h 210698"/>
              <a:gd name="connsiteX2" fmla="*/ 127325 w 132579"/>
              <a:gd name="connsiteY2" fmla="*/ 206379 h 210698"/>
              <a:gd name="connsiteX3" fmla="*/ 108275 w 132579"/>
              <a:gd name="connsiteY3" fmla="*/ 174629 h 210698"/>
              <a:gd name="connsiteX4" fmla="*/ 325 w 132579"/>
              <a:gd name="connsiteY4" fmla="*/ 98429 h 210698"/>
              <a:gd name="connsiteX5" fmla="*/ 73350 w 132579"/>
              <a:gd name="connsiteY5" fmla="*/ 149229 h 210698"/>
              <a:gd name="connsiteX6" fmla="*/ 28900 w 132579"/>
              <a:gd name="connsiteY6" fmla="*/ 85729 h 210698"/>
              <a:gd name="connsiteX7" fmla="*/ 76525 w 132579"/>
              <a:gd name="connsiteY7" fmla="*/ 4 h 21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79" h="210698">
                <a:moveTo>
                  <a:pt x="76525" y="4"/>
                </a:moveTo>
                <a:cubicBezTo>
                  <a:pt x="77583" y="-525"/>
                  <a:pt x="26783" y="48158"/>
                  <a:pt x="35250" y="82554"/>
                </a:cubicBezTo>
                <a:cubicBezTo>
                  <a:pt x="43717" y="116950"/>
                  <a:pt x="115154" y="191033"/>
                  <a:pt x="127325" y="206379"/>
                </a:cubicBezTo>
                <a:cubicBezTo>
                  <a:pt x="139496" y="221725"/>
                  <a:pt x="129442" y="192621"/>
                  <a:pt x="108275" y="174629"/>
                </a:cubicBezTo>
                <a:cubicBezTo>
                  <a:pt x="87108" y="156637"/>
                  <a:pt x="6146" y="102662"/>
                  <a:pt x="325" y="98429"/>
                </a:cubicBezTo>
                <a:cubicBezTo>
                  <a:pt x="-5496" y="94196"/>
                  <a:pt x="68588" y="151346"/>
                  <a:pt x="73350" y="149229"/>
                </a:cubicBezTo>
                <a:cubicBezTo>
                  <a:pt x="78112" y="147112"/>
                  <a:pt x="27313" y="113246"/>
                  <a:pt x="28900" y="85729"/>
                </a:cubicBezTo>
                <a:cubicBezTo>
                  <a:pt x="30487" y="58212"/>
                  <a:pt x="75467" y="533"/>
                  <a:pt x="765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37E5A34D-BCCD-B62D-B999-5BD62CD2BE4E}"/>
              </a:ext>
            </a:extLst>
          </p:cNvPr>
          <p:cNvSpPr/>
          <p:nvPr/>
        </p:nvSpPr>
        <p:spPr>
          <a:xfrm>
            <a:off x="4975894" y="5317931"/>
            <a:ext cx="643245" cy="245299"/>
          </a:xfrm>
          <a:custGeom>
            <a:avLst/>
            <a:gdLst>
              <a:gd name="connsiteX0" fmla="*/ 40606 w 643245"/>
              <a:gd name="connsiteY0" fmla="*/ 194 h 245299"/>
              <a:gd name="connsiteX1" fmla="*/ 5681 w 643245"/>
              <a:gd name="connsiteY1" fmla="*/ 82744 h 245299"/>
              <a:gd name="connsiteX2" fmla="*/ 183481 w 643245"/>
              <a:gd name="connsiteY2" fmla="*/ 124019 h 245299"/>
              <a:gd name="connsiteX3" fmla="*/ 81881 w 643245"/>
              <a:gd name="connsiteY3" fmla="*/ 117669 h 245299"/>
              <a:gd name="connsiteX4" fmla="*/ 399381 w 643245"/>
              <a:gd name="connsiteY4" fmla="*/ 165294 h 245299"/>
              <a:gd name="connsiteX5" fmla="*/ 640681 w 643245"/>
              <a:gd name="connsiteY5" fmla="*/ 244669 h 245299"/>
              <a:gd name="connsiteX6" fmla="*/ 513681 w 643245"/>
              <a:gd name="connsiteY6" fmla="*/ 197044 h 245299"/>
              <a:gd name="connsiteX7" fmla="*/ 313656 w 643245"/>
              <a:gd name="connsiteY7" fmla="*/ 101794 h 245299"/>
              <a:gd name="connsiteX8" fmla="*/ 504156 w 643245"/>
              <a:gd name="connsiteY8" fmla="*/ 184344 h 245299"/>
              <a:gd name="connsiteX9" fmla="*/ 297781 w 643245"/>
              <a:gd name="connsiteY9" fmla="*/ 149419 h 245299"/>
              <a:gd name="connsiteX10" fmla="*/ 37431 w 643245"/>
              <a:gd name="connsiteY10" fmla="*/ 85919 h 245299"/>
              <a:gd name="connsiteX11" fmla="*/ 5681 w 643245"/>
              <a:gd name="connsiteY11" fmla="*/ 108144 h 245299"/>
              <a:gd name="connsiteX12" fmla="*/ 40606 w 643245"/>
              <a:gd name="connsiteY12" fmla="*/ 194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45" h="245299">
                <a:moveTo>
                  <a:pt x="40606" y="194"/>
                </a:moveTo>
                <a:cubicBezTo>
                  <a:pt x="40606" y="-4039"/>
                  <a:pt x="-18131" y="62107"/>
                  <a:pt x="5681" y="82744"/>
                </a:cubicBezTo>
                <a:cubicBezTo>
                  <a:pt x="29493" y="103381"/>
                  <a:pt x="170781" y="118198"/>
                  <a:pt x="183481" y="124019"/>
                </a:cubicBezTo>
                <a:cubicBezTo>
                  <a:pt x="196181" y="129840"/>
                  <a:pt x="45898" y="110790"/>
                  <a:pt x="81881" y="117669"/>
                </a:cubicBezTo>
                <a:cubicBezTo>
                  <a:pt x="117864" y="124548"/>
                  <a:pt x="306248" y="144127"/>
                  <a:pt x="399381" y="165294"/>
                </a:cubicBezTo>
                <a:cubicBezTo>
                  <a:pt x="492514" y="186461"/>
                  <a:pt x="621631" y="239377"/>
                  <a:pt x="640681" y="244669"/>
                </a:cubicBezTo>
                <a:cubicBezTo>
                  <a:pt x="659731" y="249961"/>
                  <a:pt x="568185" y="220856"/>
                  <a:pt x="513681" y="197044"/>
                </a:cubicBezTo>
                <a:cubicBezTo>
                  <a:pt x="459177" y="173232"/>
                  <a:pt x="315244" y="103911"/>
                  <a:pt x="313656" y="101794"/>
                </a:cubicBezTo>
                <a:cubicBezTo>
                  <a:pt x="312068" y="99677"/>
                  <a:pt x="506802" y="176407"/>
                  <a:pt x="504156" y="184344"/>
                </a:cubicBezTo>
                <a:cubicBezTo>
                  <a:pt x="501510" y="192281"/>
                  <a:pt x="375569" y="165823"/>
                  <a:pt x="297781" y="149419"/>
                </a:cubicBezTo>
                <a:cubicBezTo>
                  <a:pt x="219994" y="133015"/>
                  <a:pt x="86114" y="92798"/>
                  <a:pt x="37431" y="85919"/>
                </a:cubicBezTo>
                <a:cubicBezTo>
                  <a:pt x="-11252" y="79040"/>
                  <a:pt x="6210" y="122432"/>
                  <a:pt x="5681" y="108144"/>
                </a:cubicBezTo>
                <a:cubicBezTo>
                  <a:pt x="5152" y="93857"/>
                  <a:pt x="40606" y="4427"/>
                  <a:pt x="40606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116DCA5C-C924-ABB6-D644-6A96B08C841A}"/>
              </a:ext>
            </a:extLst>
          </p:cNvPr>
          <p:cNvSpPr/>
          <p:nvPr/>
        </p:nvSpPr>
        <p:spPr>
          <a:xfrm>
            <a:off x="4950695" y="5469297"/>
            <a:ext cx="1013527" cy="140319"/>
          </a:xfrm>
          <a:custGeom>
            <a:avLst/>
            <a:gdLst>
              <a:gd name="connsiteX0" fmla="*/ 5480 w 1013527"/>
              <a:gd name="connsiteY0" fmla="*/ 1228 h 140319"/>
              <a:gd name="connsiteX1" fmla="*/ 510305 w 1013527"/>
              <a:gd name="connsiteY1" fmla="*/ 77428 h 140319"/>
              <a:gd name="connsiteX2" fmla="*/ 342030 w 1013527"/>
              <a:gd name="connsiteY2" fmla="*/ 55203 h 140319"/>
              <a:gd name="connsiteX3" fmla="*/ 618255 w 1013527"/>
              <a:gd name="connsiteY3" fmla="*/ 64728 h 140319"/>
              <a:gd name="connsiteX4" fmla="*/ 796055 w 1013527"/>
              <a:gd name="connsiteY4" fmla="*/ 109178 h 140319"/>
              <a:gd name="connsiteX5" fmla="*/ 742080 w 1013527"/>
              <a:gd name="connsiteY5" fmla="*/ 86953 h 140319"/>
              <a:gd name="connsiteX6" fmla="*/ 872255 w 1013527"/>
              <a:gd name="connsiteY6" fmla="*/ 134578 h 140319"/>
              <a:gd name="connsiteX7" fmla="*/ 1011955 w 1013527"/>
              <a:gd name="connsiteY7" fmla="*/ 121878 h 140319"/>
              <a:gd name="connsiteX8" fmla="*/ 938930 w 1013527"/>
              <a:gd name="connsiteY8" fmla="*/ 131403 h 140319"/>
              <a:gd name="connsiteX9" fmla="*/ 808755 w 1013527"/>
              <a:gd name="connsiteY9" fmla="*/ 128228 h 140319"/>
              <a:gd name="connsiteX10" fmla="*/ 891305 w 1013527"/>
              <a:gd name="connsiteY10" fmla="*/ 137753 h 140319"/>
              <a:gd name="connsiteX11" fmla="*/ 662705 w 1013527"/>
              <a:gd name="connsiteY11" fmla="*/ 74253 h 140319"/>
              <a:gd name="connsiteX12" fmla="*/ 494430 w 1013527"/>
              <a:gd name="connsiteY12" fmla="*/ 42503 h 140319"/>
              <a:gd name="connsiteX13" fmla="*/ 634130 w 1013527"/>
              <a:gd name="connsiteY13" fmla="*/ 86953 h 140319"/>
              <a:gd name="connsiteX14" fmla="*/ 481730 w 1013527"/>
              <a:gd name="connsiteY14" fmla="*/ 83778 h 140319"/>
              <a:gd name="connsiteX15" fmla="*/ 173755 w 1013527"/>
              <a:gd name="connsiteY15" fmla="*/ 45678 h 140319"/>
              <a:gd name="connsiteX16" fmla="*/ 488080 w 1013527"/>
              <a:gd name="connsiteY16" fmla="*/ 77428 h 140319"/>
              <a:gd name="connsiteX17" fmla="*/ 256305 w 1013527"/>
              <a:gd name="connsiteY17" fmla="*/ 32978 h 140319"/>
              <a:gd name="connsiteX18" fmla="*/ 5480 w 1013527"/>
              <a:gd name="connsiteY18" fmla="*/ 1228 h 14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3527" h="140319">
                <a:moveTo>
                  <a:pt x="5480" y="1228"/>
                </a:moveTo>
                <a:cubicBezTo>
                  <a:pt x="47813" y="8636"/>
                  <a:pt x="454213" y="68432"/>
                  <a:pt x="510305" y="77428"/>
                </a:cubicBezTo>
                <a:cubicBezTo>
                  <a:pt x="566397" y="86424"/>
                  <a:pt x="324038" y="57320"/>
                  <a:pt x="342030" y="55203"/>
                </a:cubicBezTo>
                <a:cubicBezTo>
                  <a:pt x="360022" y="53086"/>
                  <a:pt x="542584" y="55732"/>
                  <a:pt x="618255" y="64728"/>
                </a:cubicBezTo>
                <a:cubicBezTo>
                  <a:pt x="693926" y="73724"/>
                  <a:pt x="775417" y="105474"/>
                  <a:pt x="796055" y="109178"/>
                </a:cubicBezTo>
                <a:cubicBezTo>
                  <a:pt x="816693" y="112882"/>
                  <a:pt x="729380" y="82720"/>
                  <a:pt x="742080" y="86953"/>
                </a:cubicBezTo>
                <a:cubicBezTo>
                  <a:pt x="754780" y="91186"/>
                  <a:pt x="827276" y="128757"/>
                  <a:pt x="872255" y="134578"/>
                </a:cubicBezTo>
                <a:cubicBezTo>
                  <a:pt x="917234" y="140399"/>
                  <a:pt x="1000843" y="122407"/>
                  <a:pt x="1011955" y="121878"/>
                </a:cubicBezTo>
                <a:cubicBezTo>
                  <a:pt x="1023067" y="121349"/>
                  <a:pt x="972797" y="130345"/>
                  <a:pt x="938930" y="131403"/>
                </a:cubicBezTo>
                <a:cubicBezTo>
                  <a:pt x="905063" y="132461"/>
                  <a:pt x="816692" y="127170"/>
                  <a:pt x="808755" y="128228"/>
                </a:cubicBezTo>
                <a:cubicBezTo>
                  <a:pt x="800818" y="129286"/>
                  <a:pt x="915647" y="146749"/>
                  <a:pt x="891305" y="137753"/>
                </a:cubicBezTo>
                <a:cubicBezTo>
                  <a:pt x="866963" y="128757"/>
                  <a:pt x="728851" y="90128"/>
                  <a:pt x="662705" y="74253"/>
                </a:cubicBezTo>
                <a:cubicBezTo>
                  <a:pt x="596559" y="58378"/>
                  <a:pt x="499192" y="40386"/>
                  <a:pt x="494430" y="42503"/>
                </a:cubicBezTo>
                <a:cubicBezTo>
                  <a:pt x="489668" y="44620"/>
                  <a:pt x="636247" y="80074"/>
                  <a:pt x="634130" y="86953"/>
                </a:cubicBezTo>
                <a:cubicBezTo>
                  <a:pt x="632013" y="93832"/>
                  <a:pt x="558459" y="90657"/>
                  <a:pt x="481730" y="83778"/>
                </a:cubicBezTo>
                <a:cubicBezTo>
                  <a:pt x="405001" y="76899"/>
                  <a:pt x="172697" y="46736"/>
                  <a:pt x="173755" y="45678"/>
                </a:cubicBezTo>
                <a:cubicBezTo>
                  <a:pt x="174813" y="44620"/>
                  <a:pt x="474322" y="79545"/>
                  <a:pt x="488080" y="77428"/>
                </a:cubicBezTo>
                <a:cubicBezTo>
                  <a:pt x="501838" y="75311"/>
                  <a:pt x="335151" y="44091"/>
                  <a:pt x="256305" y="32978"/>
                </a:cubicBezTo>
                <a:cubicBezTo>
                  <a:pt x="177459" y="21865"/>
                  <a:pt x="-36853" y="-6180"/>
                  <a:pt x="5480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B03BE952-8073-1DDF-E443-3279A6ABC5C1}"/>
              </a:ext>
            </a:extLst>
          </p:cNvPr>
          <p:cNvSpPr/>
          <p:nvPr/>
        </p:nvSpPr>
        <p:spPr>
          <a:xfrm>
            <a:off x="3841551" y="5473487"/>
            <a:ext cx="295487" cy="413059"/>
          </a:xfrm>
          <a:custGeom>
            <a:avLst/>
            <a:gdLst>
              <a:gd name="connsiteX0" fmla="*/ 199 w 295487"/>
              <a:gd name="connsiteY0" fmla="*/ 213 h 413059"/>
              <a:gd name="connsiteX1" fmla="*/ 22424 w 295487"/>
              <a:gd name="connsiteY1" fmla="*/ 136738 h 413059"/>
              <a:gd name="connsiteX2" fmla="*/ 95449 w 295487"/>
              <a:gd name="connsiteY2" fmla="*/ 285963 h 413059"/>
              <a:gd name="connsiteX3" fmla="*/ 101799 w 295487"/>
              <a:gd name="connsiteY3" fmla="*/ 270088 h 413059"/>
              <a:gd name="connsiteX4" fmla="*/ 203399 w 295487"/>
              <a:gd name="connsiteY4" fmla="*/ 381213 h 413059"/>
              <a:gd name="connsiteX5" fmla="*/ 200224 w 295487"/>
              <a:gd name="connsiteY5" fmla="*/ 390738 h 413059"/>
              <a:gd name="connsiteX6" fmla="*/ 295474 w 295487"/>
              <a:gd name="connsiteY6" fmla="*/ 412963 h 413059"/>
              <a:gd name="connsiteX7" fmla="*/ 206574 w 295487"/>
              <a:gd name="connsiteY7" fmla="*/ 381213 h 413059"/>
              <a:gd name="connsiteX8" fmla="*/ 111324 w 295487"/>
              <a:gd name="connsiteY8" fmla="*/ 308188 h 413059"/>
              <a:gd name="connsiteX9" fmla="*/ 76399 w 295487"/>
              <a:gd name="connsiteY9" fmla="*/ 228813 h 413059"/>
              <a:gd name="connsiteX10" fmla="*/ 130374 w 295487"/>
              <a:gd name="connsiteY10" fmla="*/ 285963 h 413059"/>
              <a:gd name="connsiteX11" fmla="*/ 31949 w 295487"/>
              <a:gd name="connsiteY11" fmla="*/ 136738 h 413059"/>
              <a:gd name="connsiteX12" fmla="*/ 101799 w 295487"/>
              <a:gd name="connsiteY12" fmla="*/ 254213 h 413059"/>
              <a:gd name="connsiteX13" fmla="*/ 31949 w 295487"/>
              <a:gd name="connsiteY13" fmla="*/ 168488 h 413059"/>
              <a:gd name="connsiteX14" fmla="*/ 199 w 295487"/>
              <a:gd name="connsiteY14" fmla="*/ 213 h 41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87" h="413059">
                <a:moveTo>
                  <a:pt x="199" y="213"/>
                </a:moveTo>
                <a:cubicBezTo>
                  <a:pt x="-1388" y="-5079"/>
                  <a:pt x="6549" y="89113"/>
                  <a:pt x="22424" y="136738"/>
                </a:cubicBezTo>
                <a:cubicBezTo>
                  <a:pt x="38299" y="184363"/>
                  <a:pt x="82220" y="263738"/>
                  <a:pt x="95449" y="285963"/>
                </a:cubicBezTo>
                <a:cubicBezTo>
                  <a:pt x="108678" y="308188"/>
                  <a:pt x="83807" y="254213"/>
                  <a:pt x="101799" y="270088"/>
                </a:cubicBezTo>
                <a:cubicBezTo>
                  <a:pt x="119791" y="285963"/>
                  <a:pt x="203399" y="381213"/>
                  <a:pt x="203399" y="381213"/>
                </a:cubicBezTo>
                <a:cubicBezTo>
                  <a:pt x="219803" y="401321"/>
                  <a:pt x="184878" y="385446"/>
                  <a:pt x="200224" y="390738"/>
                </a:cubicBezTo>
                <a:cubicBezTo>
                  <a:pt x="215570" y="396030"/>
                  <a:pt x="294416" y="414551"/>
                  <a:pt x="295474" y="412963"/>
                </a:cubicBezTo>
                <a:cubicBezTo>
                  <a:pt x="296532" y="411375"/>
                  <a:pt x="237266" y="398676"/>
                  <a:pt x="206574" y="381213"/>
                </a:cubicBezTo>
                <a:cubicBezTo>
                  <a:pt x="175882" y="363751"/>
                  <a:pt x="133020" y="333588"/>
                  <a:pt x="111324" y="308188"/>
                </a:cubicBezTo>
                <a:cubicBezTo>
                  <a:pt x="89628" y="282788"/>
                  <a:pt x="73224" y="232517"/>
                  <a:pt x="76399" y="228813"/>
                </a:cubicBezTo>
                <a:cubicBezTo>
                  <a:pt x="79574" y="225109"/>
                  <a:pt x="137782" y="301309"/>
                  <a:pt x="130374" y="285963"/>
                </a:cubicBezTo>
                <a:cubicBezTo>
                  <a:pt x="122966" y="270617"/>
                  <a:pt x="36712" y="142030"/>
                  <a:pt x="31949" y="136738"/>
                </a:cubicBezTo>
                <a:cubicBezTo>
                  <a:pt x="27187" y="131446"/>
                  <a:pt x="101799" y="248921"/>
                  <a:pt x="101799" y="254213"/>
                </a:cubicBezTo>
                <a:cubicBezTo>
                  <a:pt x="101799" y="259505"/>
                  <a:pt x="50470" y="206059"/>
                  <a:pt x="31949" y="168488"/>
                </a:cubicBezTo>
                <a:cubicBezTo>
                  <a:pt x="13428" y="130917"/>
                  <a:pt x="1786" y="5505"/>
                  <a:pt x="19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B652DFA-FC74-2795-0F68-2407B92F2A17}"/>
              </a:ext>
            </a:extLst>
          </p:cNvPr>
          <p:cNvSpPr/>
          <p:nvPr/>
        </p:nvSpPr>
        <p:spPr>
          <a:xfrm>
            <a:off x="5743574" y="5534008"/>
            <a:ext cx="216944" cy="381427"/>
          </a:xfrm>
          <a:custGeom>
            <a:avLst/>
            <a:gdLst>
              <a:gd name="connsiteX0" fmla="*/ 1 w 216944"/>
              <a:gd name="connsiteY0" fmla="*/ 17 h 381427"/>
              <a:gd name="connsiteX1" fmla="*/ 200026 w 216944"/>
              <a:gd name="connsiteY1" fmla="*/ 136542 h 381427"/>
              <a:gd name="connsiteX2" fmla="*/ 174626 w 216944"/>
              <a:gd name="connsiteY2" fmla="*/ 200042 h 381427"/>
              <a:gd name="connsiteX3" fmla="*/ 190501 w 216944"/>
              <a:gd name="connsiteY3" fmla="*/ 193692 h 381427"/>
              <a:gd name="connsiteX4" fmla="*/ 133351 w 216944"/>
              <a:gd name="connsiteY4" fmla="*/ 307992 h 381427"/>
              <a:gd name="connsiteX5" fmla="*/ 92076 w 216944"/>
              <a:gd name="connsiteY5" fmla="*/ 381017 h 381427"/>
              <a:gd name="connsiteX6" fmla="*/ 146051 w 216944"/>
              <a:gd name="connsiteY6" fmla="*/ 276242 h 381427"/>
              <a:gd name="connsiteX7" fmla="*/ 206376 w 216944"/>
              <a:gd name="connsiteY7" fmla="*/ 200042 h 381427"/>
              <a:gd name="connsiteX8" fmla="*/ 196851 w 216944"/>
              <a:gd name="connsiteY8" fmla="*/ 146067 h 381427"/>
              <a:gd name="connsiteX9" fmla="*/ 1 w 216944"/>
              <a:gd name="connsiteY9" fmla="*/ 17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944" h="381427">
                <a:moveTo>
                  <a:pt x="1" y="17"/>
                </a:moveTo>
                <a:cubicBezTo>
                  <a:pt x="530" y="-1570"/>
                  <a:pt x="170922" y="103205"/>
                  <a:pt x="200026" y="136542"/>
                </a:cubicBezTo>
                <a:cubicBezTo>
                  <a:pt x="229130" y="169879"/>
                  <a:pt x="174626" y="200042"/>
                  <a:pt x="174626" y="200042"/>
                </a:cubicBezTo>
                <a:cubicBezTo>
                  <a:pt x="173039" y="209567"/>
                  <a:pt x="197380" y="175700"/>
                  <a:pt x="190501" y="193692"/>
                </a:cubicBezTo>
                <a:cubicBezTo>
                  <a:pt x="183622" y="211684"/>
                  <a:pt x="149755" y="276771"/>
                  <a:pt x="133351" y="307992"/>
                </a:cubicBezTo>
                <a:cubicBezTo>
                  <a:pt x="116947" y="339213"/>
                  <a:pt x="89959" y="386309"/>
                  <a:pt x="92076" y="381017"/>
                </a:cubicBezTo>
                <a:cubicBezTo>
                  <a:pt x="94193" y="375725"/>
                  <a:pt x="127001" y="306405"/>
                  <a:pt x="146051" y="276242"/>
                </a:cubicBezTo>
                <a:cubicBezTo>
                  <a:pt x="165101" y="246080"/>
                  <a:pt x="197909" y="221738"/>
                  <a:pt x="206376" y="200042"/>
                </a:cubicBezTo>
                <a:cubicBezTo>
                  <a:pt x="214843" y="178346"/>
                  <a:pt x="229130" y="171467"/>
                  <a:pt x="196851" y="146067"/>
                </a:cubicBezTo>
                <a:cubicBezTo>
                  <a:pt x="164572" y="120667"/>
                  <a:pt x="-528" y="1604"/>
                  <a:pt x="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218CF64-4290-F161-9C57-D92DF8B39246}"/>
              </a:ext>
            </a:extLst>
          </p:cNvPr>
          <p:cNvSpPr/>
          <p:nvPr/>
        </p:nvSpPr>
        <p:spPr>
          <a:xfrm>
            <a:off x="5206381" y="5799942"/>
            <a:ext cx="690111" cy="286557"/>
          </a:xfrm>
          <a:custGeom>
            <a:avLst/>
            <a:gdLst>
              <a:gd name="connsiteX0" fmla="*/ 689594 w 690111"/>
              <a:gd name="connsiteY0" fmla="*/ 783 h 286557"/>
              <a:gd name="connsiteX1" fmla="*/ 384794 w 690111"/>
              <a:gd name="connsiteY1" fmla="*/ 194458 h 286557"/>
              <a:gd name="connsiteX2" fmla="*/ 460994 w 690111"/>
              <a:gd name="connsiteY2" fmla="*/ 172233 h 286557"/>
              <a:gd name="connsiteX3" fmla="*/ 194294 w 690111"/>
              <a:gd name="connsiteY3" fmla="*/ 235733 h 286557"/>
              <a:gd name="connsiteX4" fmla="*/ 619 w 690111"/>
              <a:gd name="connsiteY4" fmla="*/ 286533 h 286557"/>
              <a:gd name="connsiteX5" fmla="*/ 257794 w 690111"/>
              <a:gd name="connsiteY5" fmla="*/ 229383 h 286557"/>
              <a:gd name="connsiteX6" fmla="*/ 518144 w 690111"/>
              <a:gd name="connsiteY6" fmla="*/ 137308 h 286557"/>
              <a:gd name="connsiteX7" fmla="*/ 365744 w 690111"/>
              <a:gd name="connsiteY7" fmla="*/ 184933 h 286557"/>
              <a:gd name="connsiteX8" fmla="*/ 597519 w 690111"/>
              <a:gd name="connsiteY8" fmla="*/ 76983 h 286557"/>
              <a:gd name="connsiteX9" fmla="*/ 460994 w 690111"/>
              <a:gd name="connsiteY9" fmla="*/ 124608 h 286557"/>
              <a:gd name="connsiteX10" fmla="*/ 689594 w 690111"/>
              <a:gd name="connsiteY10" fmla="*/ 783 h 2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0111" h="286557">
                <a:moveTo>
                  <a:pt x="689594" y="783"/>
                </a:moveTo>
                <a:cubicBezTo>
                  <a:pt x="676894" y="12425"/>
                  <a:pt x="422894" y="165883"/>
                  <a:pt x="384794" y="194458"/>
                </a:cubicBezTo>
                <a:cubicBezTo>
                  <a:pt x="346694" y="223033"/>
                  <a:pt x="492744" y="165354"/>
                  <a:pt x="460994" y="172233"/>
                </a:cubicBezTo>
                <a:cubicBezTo>
                  <a:pt x="429244" y="179112"/>
                  <a:pt x="271023" y="216683"/>
                  <a:pt x="194294" y="235733"/>
                </a:cubicBezTo>
                <a:cubicBezTo>
                  <a:pt x="117565" y="254783"/>
                  <a:pt x="-9964" y="287591"/>
                  <a:pt x="619" y="286533"/>
                </a:cubicBezTo>
                <a:cubicBezTo>
                  <a:pt x="11202" y="285475"/>
                  <a:pt x="171540" y="254254"/>
                  <a:pt x="257794" y="229383"/>
                </a:cubicBezTo>
                <a:cubicBezTo>
                  <a:pt x="344048" y="204512"/>
                  <a:pt x="500152" y="144716"/>
                  <a:pt x="518144" y="137308"/>
                </a:cubicBezTo>
                <a:cubicBezTo>
                  <a:pt x="536136" y="129900"/>
                  <a:pt x="352515" y="194987"/>
                  <a:pt x="365744" y="184933"/>
                </a:cubicBezTo>
                <a:cubicBezTo>
                  <a:pt x="378973" y="174879"/>
                  <a:pt x="581644" y="87037"/>
                  <a:pt x="597519" y="76983"/>
                </a:cubicBezTo>
                <a:cubicBezTo>
                  <a:pt x="613394" y="66929"/>
                  <a:pt x="444590" y="138366"/>
                  <a:pt x="460994" y="124608"/>
                </a:cubicBezTo>
                <a:cubicBezTo>
                  <a:pt x="477398" y="110850"/>
                  <a:pt x="702294" y="-10859"/>
                  <a:pt x="689594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0FE2BCB2-E659-179D-1E87-0195B2AAFC40}"/>
              </a:ext>
            </a:extLst>
          </p:cNvPr>
          <p:cNvSpPr/>
          <p:nvPr/>
        </p:nvSpPr>
        <p:spPr>
          <a:xfrm>
            <a:off x="4068720" y="5881482"/>
            <a:ext cx="946290" cy="202359"/>
          </a:xfrm>
          <a:custGeom>
            <a:avLst/>
            <a:gdLst>
              <a:gd name="connsiteX0" fmla="*/ 96880 w 946290"/>
              <a:gd name="connsiteY0" fmla="*/ 24018 h 202359"/>
              <a:gd name="connsiteX1" fmla="*/ 684255 w 946290"/>
              <a:gd name="connsiteY1" fmla="*/ 170068 h 202359"/>
              <a:gd name="connsiteX2" fmla="*/ 611230 w 946290"/>
              <a:gd name="connsiteY2" fmla="*/ 163718 h 202359"/>
              <a:gd name="connsiteX3" fmla="*/ 941430 w 946290"/>
              <a:gd name="connsiteY3" fmla="*/ 201818 h 202359"/>
              <a:gd name="connsiteX4" fmla="*/ 789030 w 946290"/>
              <a:gd name="connsiteY4" fmla="*/ 185943 h 202359"/>
              <a:gd name="connsiteX5" fmla="*/ 525505 w 946290"/>
              <a:gd name="connsiteY5" fmla="*/ 182768 h 202359"/>
              <a:gd name="connsiteX6" fmla="*/ 652505 w 946290"/>
              <a:gd name="connsiteY6" fmla="*/ 182768 h 202359"/>
              <a:gd name="connsiteX7" fmla="*/ 557255 w 946290"/>
              <a:gd name="connsiteY7" fmla="*/ 154193 h 202359"/>
              <a:gd name="connsiteX8" fmla="*/ 357230 w 946290"/>
              <a:gd name="connsiteY8" fmla="*/ 93868 h 202359"/>
              <a:gd name="connsiteX9" fmla="*/ 30205 w 946290"/>
              <a:gd name="connsiteY9" fmla="*/ 8143 h 202359"/>
              <a:gd name="connsiteX10" fmla="*/ 96880 w 946290"/>
              <a:gd name="connsiteY10" fmla="*/ 24018 h 20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6290" h="202359">
                <a:moveTo>
                  <a:pt x="96880" y="24018"/>
                </a:moveTo>
                <a:lnTo>
                  <a:pt x="684255" y="170068"/>
                </a:lnTo>
                <a:cubicBezTo>
                  <a:pt x="769980" y="193351"/>
                  <a:pt x="611230" y="163718"/>
                  <a:pt x="611230" y="163718"/>
                </a:cubicBezTo>
                <a:lnTo>
                  <a:pt x="941430" y="201818"/>
                </a:lnTo>
                <a:cubicBezTo>
                  <a:pt x="971063" y="205522"/>
                  <a:pt x="858351" y="189118"/>
                  <a:pt x="789030" y="185943"/>
                </a:cubicBezTo>
                <a:cubicBezTo>
                  <a:pt x="719709" y="182768"/>
                  <a:pt x="548259" y="183297"/>
                  <a:pt x="525505" y="182768"/>
                </a:cubicBezTo>
                <a:cubicBezTo>
                  <a:pt x="502751" y="182239"/>
                  <a:pt x="647213" y="187531"/>
                  <a:pt x="652505" y="182768"/>
                </a:cubicBezTo>
                <a:cubicBezTo>
                  <a:pt x="657797" y="178006"/>
                  <a:pt x="557255" y="154193"/>
                  <a:pt x="557255" y="154193"/>
                </a:cubicBezTo>
                <a:cubicBezTo>
                  <a:pt x="508043" y="139376"/>
                  <a:pt x="445072" y="118210"/>
                  <a:pt x="357230" y="93868"/>
                </a:cubicBezTo>
                <a:cubicBezTo>
                  <a:pt x="269388" y="69526"/>
                  <a:pt x="81534" y="21901"/>
                  <a:pt x="30205" y="8143"/>
                </a:cubicBezTo>
                <a:cubicBezTo>
                  <a:pt x="-21124" y="-5615"/>
                  <a:pt x="-12128" y="-2970"/>
                  <a:pt x="96880" y="2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F84FDC3-D3DD-A8BF-4087-57FFA67402FD}"/>
              </a:ext>
            </a:extLst>
          </p:cNvPr>
          <p:cNvSpPr/>
          <p:nvPr/>
        </p:nvSpPr>
        <p:spPr>
          <a:xfrm>
            <a:off x="5589045" y="5829293"/>
            <a:ext cx="291331" cy="275309"/>
          </a:xfrm>
          <a:custGeom>
            <a:avLst/>
            <a:gdLst>
              <a:gd name="connsiteX0" fmla="*/ 291055 w 291331"/>
              <a:gd name="connsiteY0" fmla="*/ 7 h 275309"/>
              <a:gd name="connsiteX1" fmla="*/ 106905 w 291331"/>
              <a:gd name="connsiteY1" fmla="*/ 152407 h 275309"/>
              <a:gd name="connsiteX2" fmla="*/ 2130 w 291331"/>
              <a:gd name="connsiteY2" fmla="*/ 273057 h 275309"/>
              <a:gd name="connsiteX3" fmla="*/ 43405 w 291331"/>
              <a:gd name="connsiteY3" fmla="*/ 222257 h 275309"/>
              <a:gd name="connsiteX4" fmla="*/ 125955 w 291331"/>
              <a:gd name="connsiteY4" fmla="*/ 114307 h 275309"/>
              <a:gd name="connsiteX5" fmla="*/ 62455 w 291331"/>
              <a:gd name="connsiteY5" fmla="*/ 158757 h 275309"/>
              <a:gd name="connsiteX6" fmla="*/ 291055 w 291331"/>
              <a:gd name="connsiteY6" fmla="*/ 7 h 2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1" h="275309">
                <a:moveTo>
                  <a:pt x="291055" y="7"/>
                </a:moveTo>
                <a:cubicBezTo>
                  <a:pt x="298463" y="-1051"/>
                  <a:pt x="155059" y="106899"/>
                  <a:pt x="106905" y="152407"/>
                </a:cubicBezTo>
                <a:cubicBezTo>
                  <a:pt x="58751" y="197915"/>
                  <a:pt x="12713" y="261415"/>
                  <a:pt x="2130" y="273057"/>
                </a:cubicBezTo>
                <a:cubicBezTo>
                  <a:pt x="-8453" y="284699"/>
                  <a:pt x="22767" y="248715"/>
                  <a:pt x="43405" y="222257"/>
                </a:cubicBezTo>
                <a:cubicBezTo>
                  <a:pt x="64043" y="195799"/>
                  <a:pt x="122780" y="124890"/>
                  <a:pt x="125955" y="114307"/>
                </a:cubicBezTo>
                <a:cubicBezTo>
                  <a:pt x="129130" y="103724"/>
                  <a:pt x="34938" y="173045"/>
                  <a:pt x="62455" y="158757"/>
                </a:cubicBezTo>
                <a:cubicBezTo>
                  <a:pt x="89972" y="144470"/>
                  <a:pt x="283647" y="1065"/>
                  <a:pt x="2910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5D0725C4-A231-6E57-1A7E-3FAF984429B1}"/>
              </a:ext>
            </a:extLst>
          </p:cNvPr>
          <p:cNvSpPr/>
          <p:nvPr/>
        </p:nvSpPr>
        <p:spPr>
          <a:xfrm>
            <a:off x="4025082" y="5869021"/>
            <a:ext cx="906777" cy="326840"/>
          </a:xfrm>
          <a:custGeom>
            <a:avLst/>
            <a:gdLst>
              <a:gd name="connsiteX0" fmla="*/ 10343 w 906777"/>
              <a:gd name="connsiteY0" fmla="*/ 4729 h 326840"/>
              <a:gd name="connsiteX1" fmla="*/ 57968 w 906777"/>
              <a:gd name="connsiteY1" fmla="*/ 23779 h 326840"/>
              <a:gd name="connsiteX2" fmla="*/ 448493 w 906777"/>
              <a:gd name="connsiteY2" fmla="*/ 195229 h 326840"/>
              <a:gd name="connsiteX3" fmla="*/ 381818 w 906777"/>
              <a:gd name="connsiteY3" fmla="*/ 195229 h 326840"/>
              <a:gd name="connsiteX4" fmla="*/ 743768 w 906777"/>
              <a:gd name="connsiteY4" fmla="*/ 306354 h 326840"/>
              <a:gd name="connsiteX5" fmla="*/ 696143 w 906777"/>
              <a:gd name="connsiteY5" fmla="*/ 268254 h 326840"/>
              <a:gd name="connsiteX6" fmla="*/ 905693 w 906777"/>
              <a:gd name="connsiteY6" fmla="*/ 325404 h 326840"/>
              <a:gd name="connsiteX7" fmla="*/ 762818 w 906777"/>
              <a:gd name="connsiteY7" fmla="*/ 300004 h 326840"/>
              <a:gd name="connsiteX8" fmla="*/ 438968 w 906777"/>
              <a:gd name="connsiteY8" fmla="*/ 198404 h 326840"/>
              <a:gd name="connsiteX9" fmla="*/ 477068 w 906777"/>
              <a:gd name="connsiteY9" fmla="*/ 207929 h 326840"/>
              <a:gd name="connsiteX10" fmla="*/ 286568 w 906777"/>
              <a:gd name="connsiteY10" fmla="*/ 166654 h 326840"/>
              <a:gd name="connsiteX11" fmla="*/ 445318 w 906777"/>
              <a:gd name="connsiteY11" fmla="*/ 192054 h 326840"/>
              <a:gd name="connsiteX12" fmla="*/ 296093 w 906777"/>
              <a:gd name="connsiteY12" fmla="*/ 128554 h 326840"/>
              <a:gd name="connsiteX13" fmla="*/ 10343 w 906777"/>
              <a:gd name="connsiteY13" fmla="*/ 4729 h 32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6777" h="326840">
                <a:moveTo>
                  <a:pt x="10343" y="4729"/>
                </a:moveTo>
                <a:cubicBezTo>
                  <a:pt x="-29345" y="-12734"/>
                  <a:pt x="57968" y="23779"/>
                  <a:pt x="57968" y="23779"/>
                </a:cubicBezTo>
                <a:cubicBezTo>
                  <a:pt x="130993" y="55529"/>
                  <a:pt x="394518" y="166654"/>
                  <a:pt x="448493" y="195229"/>
                </a:cubicBezTo>
                <a:cubicBezTo>
                  <a:pt x="502468" y="223804"/>
                  <a:pt x="332605" y="176708"/>
                  <a:pt x="381818" y="195229"/>
                </a:cubicBezTo>
                <a:cubicBezTo>
                  <a:pt x="431031" y="213750"/>
                  <a:pt x="691380" y="294183"/>
                  <a:pt x="743768" y="306354"/>
                </a:cubicBezTo>
                <a:cubicBezTo>
                  <a:pt x="796156" y="318525"/>
                  <a:pt x="669155" y="265079"/>
                  <a:pt x="696143" y="268254"/>
                </a:cubicBezTo>
                <a:cubicBezTo>
                  <a:pt x="723131" y="271429"/>
                  <a:pt x="894581" y="320112"/>
                  <a:pt x="905693" y="325404"/>
                </a:cubicBezTo>
                <a:cubicBezTo>
                  <a:pt x="916806" y="330696"/>
                  <a:pt x="840605" y="321171"/>
                  <a:pt x="762818" y="300004"/>
                </a:cubicBezTo>
                <a:cubicBezTo>
                  <a:pt x="685031" y="278837"/>
                  <a:pt x="486593" y="213750"/>
                  <a:pt x="438968" y="198404"/>
                </a:cubicBezTo>
                <a:cubicBezTo>
                  <a:pt x="391343" y="183058"/>
                  <a:pt x="477068" y="207929"/>
                  <a:pt x="477068" y="207929"/>
                </a:cubicBezTo>
                <a:lnTo>
                  <a:pt x="286568" y="166654"/>
                </a:lnTo>
                <a:cubicBezTo>
                  <a:pt x="281276" y="164008"/>
                  <a:pt x="443731" y="198404"/>
                  <a:pt x="445318" y="192054"/>
                </a:cubicBezTo>
                <a:cubicBezTo>
                  <a:pt x="446906" y="185704"/>
                  <a:pt x="367001" y="161891"/>
                  <a:pt x="296093" y="128554"/>
                </a:cubicBezTo>
                <a:cubicBezTo>
                  <a:pt x="225185" y="95217"/>
                  <a:pt x="50031" y="22192"/>
                  <a:pt x="10343" y="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96ED4AE9-73EE-9EDA-40D9-131F95D4E84E}"/>
              </a:ext>
            </a:extLst>
          </p:cNvPr>
          <p:cNvSpPr/>
          <p:nvPr/>
        </p:nvSpPr>
        <p:spPr>
          <a:xfrm>
            <a:off x="4997211" y="6038295"/>
            <a:ext cx="134322" cy="207225"/>
          </a:xfrm>
          <a:custGeom>
            <a:avLst/>
            <a:gdLst>
              <a:gd name="connsiteX0" fmla="*/ 239 w 134322"/>
              <a:gd name="connsiteY0" fmla="*/ 555 h 207225"/>
              <a:gd name="connsiteX1" fmla="*/ 111364 w 134322"/>
              <a:gd name="connsiteY1" fmla="*/ 127555 h 207225"/>
              <a:gd name="connsiteX2" fmla="*/ 98664 w 134322"/>
              <a:gd name="connsiteY2" fmla="*/ 206930 h 207225"/>
              <a:gd name="connsiteX3" fmla="*/ 120889 w 134322"/>
              <a:gd name="connsiteY3" fmla="*/ 149780 h 207225"/>
              <a:gd name="connsiteX4" fmla="*/ 130414 w 134322"/>
              <a:gd name="connsiteY4" fmla="*/ 32305 h 207225"/>
              <a:gd name="connsiteX5" fmla="*/ 130414 w 134322"/>
              <a:gd name="connsiteY5" fmla="*/ 137080 h 207225"/>
              <a:gd name="connsiteX6" fmla="*/ 82789 w 134322"/>
              <a:gd name="connsiteY6" fmla="*/ 83105 h 207225"/>
              <a:gd name="connsiteX7" fmla="*/ 239 w 134322"/>
              <a:gd name="connsiteY7" fmla="*/ 555 h 20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22" h="207225">
                <a:moveTo>
                  <a:pt x="239" y="555"/>
                </a:moveTo>
                <a:cubicBezTo>
                  <a:pt x="5002" y="7963"/>
                  <a:pt x="94960" y="93159"/>
                  <a:pt x="111364" y="127555"/>
                </a:cubicBezTo>
                <a:cubicBezTo>
                  <a:pt x="127768" y="161951"/>
                  <a:pt x="97077" y="203226"/>
                  <a:pt x="98664" y="206930"/>
                </a:cubicBezTo>
                <a:cubicBezTo>
                  <a:pt x="100251" y="210634"/>
                  <a:pt x="115597" y="178884"/>
                  <a:pt x="120889" y="149780"/>
                </a:cubicBezTo>
                <a:cubicBezTo>
                  <a:pt x="126181" y="120676"/>
                  <a:pt x="128826" y="34422"/>
                  <a:pt x="130414" y="32305"/>
                </a:cubicBezTo>
                <a:cubicBezTo>
                  <a:pt x="132002" y="30188"/>
                  <a:pt x="138352" y="128613"/>
                  <a:pt x="130414" y="137080"/>
                </a:cubicBezTo>
                <a:cubicBezTo>
                  <a:pt x="122477" y="145547"/>
                  <a:pt x="102368" y="104272"/>
                  <a:pt x="82789" y="83105"/>
                </a:cubicBezTo>
                <a:cubicBezTo>
                  <a:pt x="63210" y="61938"/>
                  <a:pt x="-4524" y="-6853"/>
                  <a:pt x="239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3CAA5F5A-13DA-7449-EBAE-69BBD13C1A21}"/>
              </a:ext>
            </a:extLst>
          </p:cNvPr>
          <p:cNvSpPr/>
          <p:nvPr/>
        </p:nvSpPr>
        <p:spPr>
          <a:xfrm>
            <a:off x="4853684" y="6038238"/>
            <a:ext cx="140020" cy="221724"/>
          </a:xfrm>
          <a:custGeom>
            <a:avLst/>
            <a:gdLst>
              <a:gd name="connsiteX0" fmla="*/ 891 w 140020"/>
              <a:gd name="connsiteY0" fmla="*/ 612 h 221724"/>
              <a:gd name="connsiteX1" fmla="*/ 108841 w 140020"/>
              <a:gd name="connsiteY1" fmla="*/ 118087 h 221724"/>
              <a:gd name="connsiteX2" fmla="*/ 121541 w 140020"/>
              <a:gd name="connsiteY2" fmla="*/ 219687 h 221724"/>
              <a:gd name="connsiteX3" fmla="*/ 124716 w 140020"/>
              <a:gd name="connsiteY3" fmla="*/ 175237 h 221724"/>
              <a:gd name="connsiteX4" fmla="*/ 134241 w 140020"/>
              <a:gd name="connsiteY4" fmla="*/ 48237 h 221724"/>
              <a:gd name="connsiteX5" fmla="*/ 134241 w 140020"/>
              <a:gd name="connsiteY5" fmla="*/ 130787 h 221724"/>
              <a:gd name="connsiteX6" fmla="*/ 61216 w 140020"/>
              <a:gd name="connsiteY6" fmla="*/ 73637 h 221724"/>
              <a:gd name="connsiteX7" fmla="*/ 891 w 140020"/>
              <a:gd name="connsiteY7" fmla="*/ 612 h 22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20" h="221724">
                <a:moveTo>
                  <a:pt x="891" y="612"/>
                </a:moveTo>
                <a:cubicBezTo>
                  <a:pt x="8829" y="8020"/>
                  <a:pt x="88733" y="81574"/>
                  <a:pt x="108841" y="118087"/>
                </a:cubicBezTo>
                <a:cubicBezTo>
                  <a:pt x="128949" y="154600"/>
                  <a:pt x="118895" y="210162"/>
                  <a:pt x="121541" y="219687"/>
                </a:cubicBezTo>
                <a:cubicBezTo>
                  <a:pt x="124187" y="229212"/>
                  <a:pt x="122599" y="203812"/>
                  <a:pt x="124716" y="175237"/>
                </a:cubicBezTo>
                <a:cubicBezTo>
                  <a:pt x="126833" y="146662"/>
                  <a:pt x="132654" y="55645"/>
                  <a:pt x="134241" y="48237"/>
                </a:cubicBezTo>
                <a:cubicBezTo>
                  <a:pt x="135828" y="40829"/>
                  <a:pt x="146412" y="126554"/>
                  <a:pt x="134241" y="130787"/>
                </a:cubicBezTo>
                <a:cubicBezTo>
                  <a:pt x="122070" y="135020"/>
                  <a:pt x="82383" y="92158"/>
                  <a:pt x="61216" y="73637"/>
                </a:cubicBezTo>
                <a:cubicBezTo>
                  <a:pt x="40049" y="55116"/>
                  <a:pt x="-7047" y="-6796"/>
                  <a:pt x="89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8B1B5D7A-E110-5A5C-6520-BEDF084AA6EA}"/>
              </a:ext>
            </a:extLst>
          </p:cNvPr>
          <p:cNvSpPr/>
          <p:nvPr/>
        </p:nvSpPr>
        <p:spPr>
          <a:xfrm>
            <a:off x="5137138" y="6010275"/>
            <a:ext cx="86797" cy="207084"/>
          </a:xfrm>
          <a:custGeom>
            <a:avLst/>
            <a:gdLst>
              <a:gd name="connsiteX0" fmla="*/ 12 w 86797"/>
              <a:gd name="connsiteY0" fmla="*/ 0 h 207084"/>
              <a:gd name="connsiteX1" fmla="*/ 76212 w 86797"/>
              <a:gd name="connsiteY1" fmla="*/ 85725 h 207084"/>
              <a:gd name="connsiteX2" fmla="*/ 60337 w 86797"/>
              <a:gd name="connsiteY2" fmla="*/ 206375 h 207084"/>
              <a:gd name="connsiteX3" fmla="*/ 79387 w 86797"/>
              <a:gd name="connsiteY3" fmla="*/ 133350 h 207084"/>
              <a:gd name="connsiteX4" fmla="*/ 82562 w 86797"/>
              <a:gd name="connsiteY4" fmla="*/ 85725 h 207084"/>
              <a:gd name="connsiteX5" fmla="*/ 12 w 86797"/>
              <a:gd name="connsiteY5" fmla="*/ 0 h 20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97" h="207084">
                <a:moveTo>
                  <a:pt x="12" y="0"/>
                </a:moveTo>
                <a:cubicBezTo>
                  <a:pt x="-1046" y="0"/>
                  <a:pt x="66158" y="51329"/>
                  <a:pt x="76212" y="85725"/>
                </a:cubicBezTo>
                <a:cubicBezTo>
                  <a:pt x="86266" y="120121"/>
                  <a:pt x="59808" y="198438"/>
                  <a:pt x="60337" y="206375"/>
                </a:cubicBezTo>
                <a:cubicBezTo>
                  <a:pt x="60866" y="214313"/>
                  <a:pt x="75683" y="153458"/>
                  <a:pt x="79387" y="133350"/>
                </a:cubicBezTo>
                <a:cubicBezTo>
                  <a:pt x="83091" y="113242"/>
                  <a:pt x="92087" y="107421"/>
                  <a:pt x="82562" y="85725"/>
                </a:cubicBezTo>
                <a:cubicBezTo>
                  <a:pt x="73037" y="64029"/>
                  <a:pt x="1070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1DCCF0DF-D5C5-E3DF-7F87-3FEA522800B2}"/>
              </a:ext>
            </a:extLst>
          </p:cNvPr>
          <p:cNvSpPr/>
          <p:nvPr/>
        </p:nvSpPr>
        <p:spPr>
          <a:xfrm>
            <a:off x="5137150" y="5988032"/>
            <a:ext cx="626125" cy="203218"/>
          </a:xfrm>
          <a:custGeom>
            <a:avLst/>
            <a:gdLst>
              <a:gd name="connsiteX0" fmla="*/ 0 w 626125"/>
              <a:gd name="connsiteY0" fmla="*/ 203218 h 203218"/>
              <a:gd name="connsiteX1" fmla="*/ 155575 w 626125"/>
              <a:gd name="connsiteY1" fmla="*/ 155593 h 203218"/>
              <a:gd name="connsiteX2" fmla="*/ 422275 w 626125"/>
              <a:gd name="connsiteY2" fmla="*/ 79393 h 203218"/>
              <a:gd name="connsiteX3" fmla="*/ 273050 w 626125"/>
              <a:gd name="connsiteY3" fmla="*/ 130193 h 203218"/>
              <a:gd name="connsiteX4" fmla="*/ 517525 w 626125"/>
              <a:gd name="connsiteY4" fmla="*/ 47643 h 203218"/>
              <a:gd name="connsiteX5" fmla="*/ 457200 w 626125"/>
              <a:gd name="connsiteY5" fmla="*/ 85743 h 203218"/>
              <a:gd name="connsiteX6" fmla="*/ 625475 w 626125"/>
              <a:gd name="connsiteY6" fmla="*/ 18 h 203218"/>
              <a:gd name="connsiteX7" fmla="*/ 384175 w 626125"/>
              <a:gd name="connsiteY7" fmla="*/ 79393 h 203218"/>
              <a:gd name="connsiteX8" fmla="*/ 0 w 626125"/>
              <a:gd name="connsiteY8" fmla="*/ 203218 h 2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125" h="203218">
                <a:moveTo>
                  <a:pt x="0" y="203218"/>
                </a:moveTo>
                <a:lnTo>
                  <a:pt x="155575" y="155593"/>
                </a:lnTo>
                <a:lnTo>
                  <a:pt x="422275" y="79393"/>
                </a:lnTo>
                <a:cubicBezTo>
                  <a:pt x="441854" y="75160"/>
                  <a:pt x="273050" y="130193"/>
                  <a:pt x="273050" y="130193"/>
                </a:cubicBezTo>
                <a:cubicBezTo>
                  <a:pt x="288925" y="124901"/>
                  <a:pt x="486833" y="55051"/>
                  <a:pt x="517525" y="47643"/>
                </a:cubicBezTo>
                <a:cubicBezTo>
                  <a:pt x="548217" y="40235"/>
                  <a:pt x="439208" y="93680"/>
                  <a:pt x="457200" y="85743"/>
                </a:cubicBezTo>
                <a:cubicBezTo>
                  <a:pt x="475192" y="77805"/>
                  <a:pt x="637646" y="1076"/>
                  <a:pt x="625475" y="18"/>
                </a:cubicBezTo>
                <a:cubicBezTo>
                  <a:pt x="613304" y="-1040"/>
                  <a:pt x="488950" y="42881"/>
                  <a:pt x="384175" y="79393"/>
                </a:cubicBezTo>
                <a:cubicBezTo>
                  <a:pt x="279400" y="115905"/>
                  <a:pt x="138112" y="167499"/>
                  <a:pt x="0" y="203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E9B3E654-A081-4514-B75B-71DC4CBE2FF5}"/>
              </a:ext>
            </a:extLst>
          </p:cNvPr>
          <p:cNvSpPr/>
          <p:nvPr/>
        </p:nvSpPr>
        <p:spPr>
          <a:xfrm>
            <a:off x="3987480" y="5568417"/>
            <a:ext cx="126068" cy="230328"/>
          </a:xfrm>
          <a:custGeom>
            <a:avLst/>
            <a:gdLst>
              <a:gd name="connsiteX0" fmla="*/ 320 w 126068"/>
              <a:gd name="connsiteY0" fmla="*/ 6883 h 230328"/>
              <a:gd name="connsiteX1" fmla="*/ 22545 w 126068"/>
              <a:gd name="connsiteY1" fmla="*/ 89433 h 230328"/>
              <a:gd name="connsiteX2" fmla="*/ 63820 w 126068"/>
              <a:gd name="connsiteY2" fmla="*/ 184683 h 230328"/>
              <a:gd name="connsiteX3" fmla="*/ 51120 w 126068"/>
              <a:gd name="connsiteY3" fmla="*/ 156108 h 230328"/>
              <a:gd name="connsiteX4" fmla="*/ 124145 w 126068"/>
              <a:gd name="connsiteY4" fmla="*/ 229133 h 230328"/>
              <a:gd name="connsiteX5" fmla="*/ 101920 w 126068"/>
              <a:gd name="connsiteY5" fmla="*/ 191033 h 230328"/>
              <a:gd name="connsiteX6" fmla="*/ 70170 w 126068"/>
              <a:gd name="connsiteY6" fmla="*/ 60858 h 230328"/>
              <a:gd name="connsiteX7" fmla="*/ 66995 w 126068"/>
              <a:gd name="connsiteY7" fmla="*/ 89433 h 230328"/>
              <a:gd name="connsiteX8" fmla="*/ 79695 w 126068"/>
              <a:gd name="connsiteY8" fmla="*/ 533 h 230328"/>
              <a:gd name="connsiteX9" fmla="*/ 70170 w 126068"/>
              <a:gd name="connsiteY9" fmla="*/ 54508 h 230328"/>
              <a:gd name="connsiteX10" fmla="*/ 70170 w 126068"/>
              <a:gd name="connsiteY10" fmla="*/ 98958 h 230328"/>
              <a:gd name="connsiteX11" fmla="*/ 76520 w 126068"/>
              <a:gd name="connsiteY11" fmla="*/ 152933 h 230328"/>
              <a:gd name="connsiteX12" fmla="*/ 73345 w 126068"/>
              <a:gd name="connsiteY12" fmla="*/ 140233 h 230328"/>
              <a:gd name="connsiteX13" fmla="*/ 92395 w 126068"/>
              <a:gd name="connsiteY13" fmla="*/ 213258 h 230328"/>
              <a:gd name="connsiteX14" fmla="*/ 63820 w 126068"/>
              <a:gd name="connsiteY14" fmla="*/ 175158 h 230328"/>
              <a:gd name="connsiteX15" fmla="*/ 25720 w 126068"/>
              <a:gd name="connsiteY15" fmla="*/ 127533 h 230328"/>
              <a:gd name="connsiteX16" fmla="*/ 38420 w 126068"/>
              <a:gd name="connsiteY16" fmla="*/ 159283 h 230328"/>
              <a:gd name="connsiteX17" fmla="*/ 320 w 126068"/>
              <a:gd name="connsiteY17" fmla="*/ 6883 h 23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068" h="230328">
                <a:moveTo>
                  <a:pt x="320" y="6883"/>
                </a:moveTo>
                <a:cubicBezTo>
                  <a:pt x="-2326" y="-4759"/>
                  <a:pt x="11962" y="59800"/>
                  <a:pt x="22545" y="89433"/>
                </a:cubicBezTo>
                <a:cubicBezTo>
                  <a:pt x="33128" y="119066"/>
                  <a:pt x="59058" y="173571"/>
                  <a:pt x="63820" y="184683"/>
                </a:cubicBezTo>
                <a:cubicBezTo>
                  <a:pt x="68582" y="195795"/>
                  <a:pt x="41066" y="148700"/>
                  <a:pt x="51120" y="156108"/>
                </a:cubicBezTo>
                <a:cubicBezTo>
                  <a:pt x="61174" y="163516"/>
                  <a:pt x="115678" y="223312"/>
                  <a:pt x="124145" y="229133"/>
                </a:cubicBezTo>
                <a:cubicBezTo>
                  <a:pt x="132612" y="234954"/>
                  <a:pt x="110916" y="219079"/>
                  <a:pt x="101920" y="191033"/>
                </a:cubicBezTo>
                <a:cubicBezTo>
                  <a:pt x="92924" y="162987"/>
                  <a:pt x="75991" y="77791"/>
                  <a:pt x="70170" y="60858"/>
                </a:cubicBezTo>
                <a:cubicBezTo>
                  <a:pt x="64349" y="43925"/>
                  <a:pt x="65408" y="99487"/>
                  <a:pt x="66995" y="89433"/>
                </a:cubicBezTo>
                <a:cubicBezTo>
                  <a:pt x="68582" y="79379"/>
                  <a:pt x="79166" y="6354"/>
                  <a:pt x="79695" y="533"/>
                </a:cubicBezTo>
                <a:cubicBezTo>
                  <a:pt x="80224" y="-5288"/>
                  <a:pt x="71757" y="38104"/>
                  <a:pt x="70170" y="54508"/>
                </a:cubicBezTo>
                <a:cubicBezTo>
                  <a:pt x="68583" y="70912"/>
                  <a:pt x="69112" y="82554"/>
                  <a:pt x="70170" y="98958"/>
                </a:cubicBezTo>
                <a:cubicBezTo>
                  <a:pt x="71228" y="115362"/>
                  <a:pt x="75991" y="146054"/>
                  <a:pt x="76520" y="152933"/>
                </a:cubicBezTo>
                <a:cubicBezTo>
                  <a:pt x="77049" y="159812"/>
                  <a:pt x="70699" y="130179"/>
                  <a:pt x="73345" y="140233"/>
                </a:cubicBezTo>
                <a:cubicBezTo>
                  <a:pt x="75991" y="150287"/>
                  <a:pt x="93983" y="207437"/>
                  <a:pt x="92395" y="213258"/>
                </a:cubicBezTo>
                <a:cubicBezTo>
                  <a:pt x="90808" y="219079"/>
                  <a:pt x="74933" y="189446"/>
                  <a:pt x="63820" y="175158"/>
                </a:cubicBezTo>
                <a:cubicBezTo>
                  <a:pt x="52708" y="160871"/>
                  <a:pt x="29953" y="130179"/>
                  <a:pt x="25720" y="127533"/>
                </a:cubicBezTo>
                <a:cubicBezTo>
                  <a:pt x="21487" y="124887"/>
                  <a:pt x="41066" y="171454"/>
                  <a:pt x="38420" y="159283"/>
                </a:cubicBezTo>
                <a:cubicBezTo>
                  <a:pt x="35774" y="147112"/>
                  <a:pt x="2966" y="18525"/>
                  <a:pt x="320" y="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5CFC5E6B-5A5B-1353-6E0D-83BAF18817CE}"/>
              </a:ext>
            </a:extLst>
          </p:cNvPr>
          <p:cNvSpPr/>
          <p:nvPr/>
        </p:nvSpPr>
        <p:spPr>
          <a:xfrm>
            <a:off x="4070326" y="5584523"/>
            <a:ext cx="143985" cy="220340"/>
          </a:xfrm>
          <a:custGeom>
            <a:avLst/>
            <a:gdLst>
              <a:gd name="connsiteX0" fmla="*/ 24 w 143985"/>
              <a:gd name="connsiteY0" fmla="*/ 302 h 220340"/>
              <a:gd name="connsiteX1" fmla="*/ 88924 w 143985"/>
              <a:gd name="connsiteY1" fmla="*/ 79677 h 220340"/>
              <a:gd name="connsiteX2" fmla="*/ 101624 w 143985"/>
              <a:gd name="connsiteY2" fmla="*/ 152702 h 220340"/>
              <a:gd name="connsiteX3" fmla="*/ 85749 w 143985"/>
              <a:gd name="connsiteY3" fmla="*/ 111427 h 220340"/>
              <a:gd name="connsiteX4" fmla="*/ 142899 w 143985"/>
              <a:gd name="connsiteY4" fmla="*/ 216202 h 220340"/>
              <a:gd name="connsiteX5" fmla="*/ 120674 w 143985"/>
              <a:gd name="connsiteY5" fmla="*/ 187627 h 220340"/>
              <a:gd name="connsiteX6" fmla="*/ 88924 w 143985"/>
              <a:gd name="connsiteY6" fmla="*/ 79677 h 220340"/>
              <a:gd name="connsiteX7" fmla="*/ 95274 w 143985"/>
              <a:gd name="connsiteY7" fmla="*/ 9827 h 220340"/>
              <a:gd name="connsiteX8" fmla="*/ 92099 w 143985"/>
              <a:gd name="connsiteY8" fmla="*/ 51102 h 220340"/>
              <a:gd name="connsiteX9" fmla="*/ 69874 w 143985"/>
              <a:gd name="connsiteY9" fmla="*/ 32052 h 220340"/>
              <a:gd name="connsiteX10" fmla="*/ 79399 w 143985"/>
              <a:gd name="connsiteY10" fmla="*/ 51102 h 220340"/>
              <a:gd name="connsiteX11" fmla="*/ 24 w 143985"/>
              <a:gd name="connsiteY11" fmla="*/ 302 h 2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85" h="220340">
                <a:moveTo>
                  <a:pt x="24" y="302"/>
                </a:moveTo>
                <a:cubicBezTo>
                  <a:pt x="1611" y="5064"/>
                  <a:pt x="71991" y="54277"/>
                  <a:pt x="88924" y="79677"/>
                </a:cubicBezTo>
                <a:cubicBezTo>
                  <a:pt x="105857" y="105077"/>
                  <a:pt x="102153" y="147410"/>
                  <a:pt x="101624" y="152702"/>
                </a:cubicBezTo>
                <a:cubicBezTo>
                  <a:pt x="101095" y="157994"/>
                  <a:pt x="78870" y="100844"/>
                  <a:pt x="85749" y="111427"/>
                </a:cubicBezTo>
                <a:cubicBezTo>
                  <a:pt x="92628" y="122010"/>
                  <a:pt x="137078" y="203502"/>
                  <a:pt x="142899" y="216202"/>
                </a:cubicBezTo>
                <a:cubicBezTo>
                  <a:pt x="148720" y="228902"/>
                  <a:pt x="129670" y="210381"/>
                  <a:pt x="120674" y="187627"/>
                </a:cubicBezTo>
                <a:cubicBezTo>
                  <a:pt x="111678" y="164873"/>
                  <a:pt x="93157" y="109310"/>
                  <a:pt x="88924" y="79677"/>
                </a:cubicBezTo>
                <a:cubicBezTo>
                  <a:pt x="84691" y="50044"/>
                  <a:pt x="94745" y="14590"/>
                  <a:pt x="95274" y="9827"/>
                </a:cubicBezTo>
                <a:cubicBezTo>
                  <a:pt x="95803" y="5065"/>
                  <a:pt x="96332" y="47398"/>
                  <a:pt x="92099" y="51102"/>
                </a:cubicBezTo>
                <a:cubicBezTo>
                  <a:pt x="87866" y="54806"/>
                  <a:pt x="69874" y="32052"/>
                  <a:pt x="69874" y="32052"/>
                </a:cubicBezTo>
                <a:cubicBezTo>
                  <a:pt x="67757" y="32052"/>
                  <a:pt x="85220" y="53748"/>
                  <a:pt x="79399" y="51102"/>
                </a:cubicBezTo>
                <a:cubicBezTo>
                  <a:pt x="73578" y="48456"/>
                  <a:pt x="-1563" y="-4460"/>
                  <a:pt x="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FB86E55-0747-1426-04B0-360054B0D0DE}"/>
              </a:ext>
            </a:extLst>
          </p:cNvPr>
          <p:cNvSpPr/>
          <p:nvPr/>
        </p:nvSpPr>
        <p:spPr>
          <a:xfrm>
            <a:off x="4069953" y="5708619"/>
            <a:ext cx="248065" cy="104823"/>
          </a:xfrm>
          <a:custGeom>
            <a:avLst/>
            <a:gdLst>
              <a:gd name="connsiteX0" fmla="*/ 92472 w 248065"/>
              <a:gd name="connsiteY0" fmla="*/ 31 h 104823"/>
              <a:gd name="connsiteX1" fmla="*/ 111522 w 248065"/>
              <a:gd name="connsiteY1" fmla="*/ 73056 h 104823"/>
              <a:gd name="connsiteX2" fmla="*/ 397 w 248065"/>
              <a:gd name="connsiteY2" fmla="*/ 92106 h 104823"/>
              <a:gd name="connsiteX3" fmla="*/ 79772 w 248065"/>
              <a:gd name="connsiteY3" fmla="*/ 82581 h 104823"/>
              <a:gd name="connsiteX4" fmla="*/ 216297 w 248065"/>
              <a:gd name="connsiteY4" fmla="*/ 82581 h 104823"/>
              <a:gd name="connsiteX5" fmla="*/ 181372 w 248065"/>
              <a:gd name="connsiteY5" fmla="*/ 47656 h 104823"/>
              <a:gd name="connsiteX6" fmla="*/ 248047 w 248065"/>
              <a:gd name="connsiteY6" fmla="*/ 104806 h 104823"/>
              <a:gd name="connsiteX7" fmla="*/ 187722 w 248065"/>
              <a:gd name="connsiteY7" fmla="*/ 54006 h 104823"/>
              <a:gd name="connsiteX8" fmla="*/ 149622 w 248065"/>
              <a:gd name="connsiteY8" fmla="*/ 82581 h 104823"/>
              <a:gd name="connsiteX9" fmla="*/ 92472 w 248065"/>
              <a:gd name="connsiteY9" fmla="*/ 31 h 10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65" h="104823">
                <a:moveTo>
                  <a:pt x="92472" y="31"/>
                </a:moveTo>
                <a:cubicBezTo>
                  <a:pt x="86122" y="-1557"/>
                  <a:pt x="126868" y="57710"/>
                  <a:pt x="111522" y="73056"/>
                </a:cubicBezTo>
                <a:cubicBezTo>
                  <a:pt x="96176" y="88402"/>
                  <a:pt x="5689" y="90519"/>
                  <a:pt x="397" y="92106"/>
                </a:cubicBezTo>
                <a:cubicBezTo>
                  <a:pt x="-4895" y="93693"/>
                  <a:pt x="43789" y="84169"/>
                  <a:pt x="79772" y="82581"/>
                </a:cubicBezTo>
                <a:cubicBezTo>
                  <a:pt x="115755" y="80994"/>
                  <a:pt x="199364" y="88402"/>
                  <a:pt x="216297" y="82581"/>
                </a:cubicBezTo>
                <a:cubicBezTo>
                  <a:pt x="233230" y="76760"/>
                  <a:pt x="176080" y="43952"/>
                  <a:pt x="181372" y="47656"/>
                </a:cubicBezTo>
                <a:cubicBezTo>
                  <a:pt x="186664" y="51360"/>
                  <a:pt x="246989" y="103748"/>
                  <a:pt x="248047" y="104806"/>
                </a:cubicBezTo>
                <a:cubicBezTo>
                  <a:pt x="249105" y="105864"/>
                  <a:pt x="204126" y="57710"/>
                  <a:pt x="187722" y="54006"/>
                </a:cubicBezTo>
                <a:cubicBezTo>
                  <a:pt x="171318" y="50302"/>
                  <a:pt x="163380" y="87343"/>
                  <a:pt x="149622" y="82581"/>
                </a:cubicBezTo>
                <a:cubicBezTo>
                  <a:pt x="135864" y="77819"/>
                  <a:pt x="98822" y="1619"/>
                  <a:pt x="9247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E808AF99-F082-E703-17E4-F7B1A7137BFE}"/>
              </a:ext>
            </a:extLst>
          </p:cNvPr>
          <p:cNvSpPr/>
          <p:nvPr/>
        </p:nvSpPr>
        <p:spPr>
          <a:xfrm>
            <a:off x="4203653" y="5587908"/>
            <a:ext cx="79428" cy="184589"/>
          </a:xfrm>
          <a:custGeom>
            <a:avLst/>
            <a:gdLst>
              <a:gd name="connsiteX0" fmla="*/ 41322 w 79428"/>
              <a:gd name="connsiteY0" fmla="*/ 92 h 184589"/>
              <a:gd name="connsiteX1" fmla="*/ 34972 w 79428"/>
              <a:gd name="connsiteY1" fmla="*/ 95342 h 184589"/>
              <a:gd name="connsiteX2" fmla="*/ 79422 w 79428"/>
              <a:gd name="connsiteY2" fmla="*/ 184242 h 184589"/>
              <a:gd name="connsiteX3" fmla="*/ 38147 w 79428"/>
              <a:gd name="connsiteY3" fmla="*/ 123917 h 184589"/>
              <a:gd name="connsiteX4" fmla="*/ 22272 w 79428"/>
              <a:gd name="connsiteY4" fmla="*/ 66767 h 184589"/>
              <a:gd name="connsiteX5" fmla="*/ 47 w 79428"/>
              <a:gd name="connsiteY5" fmla="*/ 28667 h 184589"/>
              <a:gd name="connsiteX6" fmla="*/ 28622 w 79428"/>
              <a:gd name="connsiteY6" fmla="*/ 76292 h 184589"/>
              <a:gd name="connsiteX7" fmla="*/ 41322 w 79428"/>
              <a:gd name="connsiteY7" fmla="*/ 92 h 18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28" h="184589">
                <a:moveTo>
                  <a:pt x="41322" y="92"/>
                </a:moveTo>
                <a:cubicBezTo>
                  <a:pt x="42380" y="3267"/>
                  <a:pt x="28622" y="64650"/>
                  <a:pt x="34972" y="95342"/>
                </a:cubicBezTo>
                <a:cubicBezTo>
                  <a:pt x="41322" y="126034"/>
                  <a:pt x="78893" y="179480"/>
                  <a:pt x="79422" y="184242"/>
                </a:cubicBezTo>
                <a:cubicBezTo>
                  <a:pt x="79951" y="189005"/>
                  <a:pt x="47672" y="143496"/>
                  <a:pt x="38147" y="123917"/>
                </a:cubicBezTo>
                <a:cubicBezTo>
                  <a:pt x="28622" y="104338"/>
                  <a:pt x="28622" y="82642"/>
                  <a:pt x="22272" y="66767"/>
                </a:cubicBezTo>
                <a:cubicBezTo>
                  <a:pt x="15922" y="50892"/>
                  <a:pt x="-1011" y="27079"/>
                  <a:pt x="47" y="28667"/>
                </a:cubicBezTo>
                <a:cubicBezTo>
                  <a:pt x="1105" y="30255"/>
                  <a:pt x="21743" y="75763"/>
                  <a:pt x="28622" y="76292"/>
                </a:cubicBezTo>
                <a:cubicBezTo>
                  <a:pt x="35501" y="76821"/>
                  <a:pt x="40264" y="-3083"/>
                  <a:pt x="4132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2CAB59EE-E549-C15F-4D96-8D7C4C997EE0}"/>
              </a:ext>
            </a:extLst>
          </p:cNvPr>
          <p:cNvSpPr/>
          <p:nvPr/>
        </p:nvSpPr>
        <p:spPr>
          <a:xfrm>
            <a:off x="4253253" y="5538946"/>
            <a:ext cx="144320" cy="264957"/>
          </a:xfrm>
          <a:custGeom>
            <a:avLst/>
            <a:gdLst>
              <a:gd name="connsiteX0" fmla="*/ 1247 w 144320"/>
              <a:gd name="connsiteY0" fmla="*/ 33179 h 264957"/>
              <a:gd name="connsiteX1" fmla="*/ 112372 w 144320"/>
              <a:gd name="connsiteY1" fmla="*/ 118904 h 264957"/>
              <a:gd name="connsiteX2" fmla="*/ 109197 w 144320"/>
              <a:gd name="connsiteY2" fmla="*/ 172879 h 264957"/>
              <a:gd name="connsiteX3" fmla="*/ 90147 w 144320"/>
              <a:gd name="connsiteY3" fmla="*/ 264954 h 264957"/>
              <a:gd name="connsiteX4" fmla="*/ 115547 w 144320"/>
              <a:gd name="connsiteY4" fmla="*/ 169704 h 264957"/>
              <a:gd name="connsiteX5" fmla="*/ 118722 w 144320"/>
              <a:gd name="connsiteY5" fmla="*/ 118904 h 264957"/>
              <a:gd name="connsiteX6" fmla="*/ 112372 w 144320"/>
              <a:gd name="connsiteY6" fmla="*/ 83979 h 264957"/>
              <a:gd name="connsiteX7" fmla="*/ 144122 w 144320"/>
              <a:gd name="connsiteY7" fmla="*/ 1429 h 264957"/>
              <a:gd name="connsiteX8" fmla="*/ 125072 w 144320"/>
              <a:gd name="connsiteY8" fmla="*/ 36354 h 264957"/>
              <a:gd name="connsiteX9" fmla="*/ 109197 w 144320"/>
              <a:gd name="connsiteY9" fmla="*/ 96679 h 264957"/>
              <a:gd name="connsiteX10" fmla="*/ 55222 w 144320"/>
              <a:gd name="connsiteY10" fmla="*/ 80804 h 264957"/>
              <a:gd name="connsiteX11" fmla="*/ 1247 w 144320"/>
              <a:gd name="connsiteY11" fmla="*/ 33179 h 2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320" h="264957">
                <a:moveTo>
                  <a:pt x="1247" y="33179"/>
                </a:moveTo>
                <a:cubicBezTo>
                  <a:pt x="10772" y="39529"/>
                  <a:pt x="94380" y="95621"/>
                  <a:pt x="112372" y="118904"/>
                </a:cubicBezTo>
                <a:cubicBezTo>
                  <a:pt x="130364" y="142187"/>
                  <a:pt x="112901" y="148537"/>
                  <a:pt x="109197" y="172879"/>
                </a:cubicBezTo>
                <a:cubicBezTo>
                  <a:pt x="105493" y="197221"/>
                  <a:pt x="89089" y="265483"/>
                  <a:pt x="90147" y="264954"/>
                </a:cubicBezTo>
                <a:cubicBezTo>
                  <a:pt x="91205" y="264425"/>
                  <a:pt x="110785" y="194046"/>
                  <a:pt x="115547" y="169704"/>
                </a:cubicBezTo>
                <a:cubicBezTo>
                  <a:pt x="120309" y="145362"/>
                  <a:pt x="119251" y="133192"/>
                  <a:pt x="118722" y="118904"/>
                </a:cubicBezTo>
                <a:cubicBezTo>
                  <a:pt x="118193" y="104617"/>
                  <a:pt x="108139" y="103558"/>
                  <a:pt x="112372" y="83979"/>
                </a:cubicBezTo>
                <a:cubicBezTo>
                  <a:pt x="116605" y="64400"/>
                  <a:pt x="142005" y="9366"/>
                  <a:pt x="144122" y="1429"/>
                </a:cubicBezTo>
                <a:cubicBezTo>
                  <a:pt x="146239" y="-6508"/>
                  <a:pt x="130893" y="20479"/>
                  <a:pt x="125072" y="36354"/>
                </a:cubicBezTo>
                <a:cubicBezTo>
                  <a:pt x="119251" y="52229"/>
                  <a:pt x="120839" y="89271"/>
                  <a:pt x="109197" y="96679"/>
                </a:cubicBezTo>
                <a:cubicBezTo>
                  <a:pt x="97555" y="104087"/>
                  <a:pt x="71097" y="87683"/>
                  <a:pt x="55222" y="80804"/>
                </a:cubicBezTo>
                <a:cubicBezTo>
                  <a:pt x="39347" y="73925"/>
                  <a:pt x="-8278" y="26829"/>
                  <a:pt x="1247" y="3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A1C5AE05-3E6A-CCC1-5F4D-2D26886818F5}"/>
              </a:ext>
            </a:extLst>
          </p:cNvPr>
          <p:cNvSpPr/>
          <p:nvPr/>
        </p:nvSpPr>
        <p:spPr>
          <a:xfrm>
            <a:off x="4365625" y="5553058"/>
            <a:ext cx="25400" cy="247728"/>
          </a:xfrm>
          <a:custGeom>
            <a:avLst/>
            <a:gdLst>
              <a:gd name="connsiteX0" fmla="*/ 0 w 25400"/>
              <a:gd name="connsiteY0" fmla="*/ 17 h 247728"/>
              <a:gd name="connsiteX1" fmla="*/ 9525 w 25400"/>
              <a:gd name="connsiteY1" fmla="*/ 146067 h 247728"/>
              <a:gd name="connsiteX2" fmla="*/ 12700 w 25400"/>
              <a:gd name="connsiteY2" fmla="*/ 219092 h 247728"/>
              <a:gd name="connsiteX3" fmla="*/ 25400 w 25400"/>
              <a:gd name="connsiteY3" fmla="*/ 247667 h 247728"/>
              <a:gd name="connsiteX4" fmla="*/ 12700 w 25400"/>
              <a:gd name="connsiteY4" fmla="*/ 212742 h 247728"/>
              <a:gd name="connsiteX5" fmla="*/ 9525 w 25400"/>
              <a:gd name="connsiteY5" fmla="*/ 136542 h 247728"/>
              <a:gd name="connsiteX6" fmla="*/ 0 w 25400"/>
              <a:gd name="connsiteY6" fmla="*/ 17 h 24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" h="247728">
                <a:moveTo>
                  <a:pt x="0" y="17"/>
                </a:moveTo>
                <a:cubicBezTo>
                  <a:pt x="0" y="1604"/>
                  <a:pt x="7408" y="109555"/>
                  <a:pt x="9525" y="146067"/>
                </a:cubicBezTo>
                <a:cubicBezTo>
                  <a:pt x="11642" y="182579"/>
                  <a:pt x="10054" y="202159"/>
                  <a:pt x="12700" y="219092"/>
                </a:cubicBezTo>
                <a:cubicBezTo>
                  <a:pt x="15346" y="236025"/>
                  <a:pt x="25400" y="248725"/>
                  <a:pt x="25400" y="247667"/>
                </a:cubicBezTo>
                <a:cubicBezTo>
                  <a:pt x="25400" y="246609"/>
                  <a:pt x="15346" y="231263"/>
                  <a:pt x="12700" y="212742"/>
                </a:cubicBezTo>
                <a:cubicBezTo>
                  <a:pt x="10054" y="194221"/>
                  <a:pt x="11112" y="167763"/>
                  <a:pt x="9525" y="136542"/>
                </a:cubicBezTo>
                <a:cubicBezTo>
                  <a:pt x="7938" y="105321"/>
                  <a:pt x="0" y="-1570"/>
                  <a:pt x="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5E97FECF-3A05-8E75-958B-ED1DED793DC2}"/>
              </a:ext>
            </a:extLst>
          </p:cNvPr>
          <p:cNvSpPr/>
          <p:nvPr/>
        </p:nvSpPr>
        <p:spPr>
          <a:xfrm>
            <a:off x="4406897" y="5540300"/>
            <a:ext cx="106000" cy="265380"/>
          </a:xfrm>
          <a:custGeom>
            <a:avLst/>
            <a:gdLst>
              <a:gd name="connsiteX0" fmla="*/ 3 w 106000"/>
              <a:gd name="connsiteY0" fmla="*/ 75 h 265380"/>
              <a:gd name="connsiteX1" fmla="*/ 79378 w 106000"/>
              <a:gd name="connsiteY1" fmla="*/ 85800 h 265380"/>
              <a:gd name="connsiteX2" fmla="*/ 98428 w 106000"/>
              <a:gd name="connsiteY2" fmla="*/ 127075 h 265380"/>
              <a:gd name="connsiteX3" fmla="*/ 104778 w 106000"/>
              <a:gd name="connsiteY3" fmla="*/ 206450 h 265380"/>
              <a:gd name="connsiteX4" fmla="*/ 98428 w 106000"/>
              <a:gd name="connsiteY4" fmla="*/ 263600 h 265380"/>
              <a:gd name="connsiteX5" fmla="*/ 104778 w 106000"/>
              <a:gd name="connsiteY5" fmla="*/ 244550 h 265380"/>
              <a:gd name="connsiteX6" fmla="*/ 104778 w 106000"/>
              <a:gd name="connsiteY6" fmla="*/ 181050 h 265380"/>
              <a:gd name="connsiteX7" fmla="*/ 92078 w 106000"/>
              <a:gd name="connsiteY7" fmla="*/ 149300 h 265380"/>
              <a:gd name="connsiteX8" fmla="*/ 76203 w 106000"/>
              <a:gd name="connsiteY8" fmla="*/ 101675 h 265380"/>
              <a:gd name="connsiteX9" fmla="*/ 3 w 106000"/>
              <a:gd name="connsiteY9" fmla="*/ 75 h 2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0" h="265380">
                <a:moveTo>
                  <a:pt x="3" y="75"/>
                </a:moveTo>
                <a:cubicBezTo>
                  <a:pt x="532" y="-2571"/>
                  <a:pt x="62974" y="64633"/>
                  <a:pt x="79378" y="85800"/>
                </a:cubicBezTo>
                <a:cubicBezTo>
                  <a:pt x="95782" y="106967"/>
                  <a:pt x="94195" y="106967"/>
                  <a:pt x="98428" y="127075"/>
                </a:cubicBezTo>
                <a:cubicBezTo>
                  <a:pt x="102661" y="147183"/>
                  <a:pt x="104778" y="183696"/>
                  <a:pt x="104778" y="206450"/>
                </a:cubicBezTo>
                <a:cubicBezTo>
                  <a:pt x="104778" y="229204"/>
                  <a:pt x="98428" y="263600"/>
                  <a:pt x="98428" y="263600"/>
                </a:cubicBezTo>
                <a:cubicBezTo>
                  <a:pt x="98428" y="269950"/>
                  <a:pt x="103720" y="258308"/>
                  <a:pt x="104778" y="244550"/>
                </a:cubicBezTo>
                <a:cubicBezTo>
                  <a:pt x="105836" y="230792"/>
                  <a:pt x="106895" y="196925"/>
                  <a:pt x="104778" y="181050"/>
                </a:cubicBezTo>
                <a:cubicBezTo>
                  <a:pt x="102661" y="165175"/>
                  <a:pt x="96840" y="162529"/>
                  <a:pt x="92078" y="149300"/>
                </a:cubicBezTo>
                <a:cubicBezTo>
                  <a:pt x="87316" y="136071"/>
                  <a:pt x="87845" y="121783"/>
                  <a:pt x="76203" y="101675"/>
                </a:cubicBezTo>
                <a:cubicBezTo>
                  <a:pt x="64561" y="81567"/>
                  <a:pt x="-526" y="2721"/>
                  <a:pt x="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136A315-387C-50E6-729C-410ABBFF8E2D}"/>
              </a:ext>
            </a:extLst>
          </p:cNvPr>
          <p:cNvSpPr/>
          <p:nvPr/>
        </p:nvSpPr>
        <p:spPr>
          <a:xfrm>
            <a:off x="4365309" y="5594278"/>
            <a:ext cx="29145" cy="197996"/>
          </a:xfrm>
          <a:custGeom>
            <a:avLst/>
            <a:gdLst>
              <a:gd name="connsiteX0" fmla="*/ 316 w 29145"/>
              <a:gd name="connsiteY0" fmla="*/ 72 h 197996"/>
              <a:gd name="connsiteX1" fmla="*/ 25716 w 29145"/>
              <a:gd name="connsiteY1" fmla="*/ 142947 h 197996"/>
              <a:gd name="connsiteX2" fmla="*/ 28891 w 29145"/>
              <a:gd name="connsiteY2" fmla="*/ 196922 h 197996"/>
              <a:gd name="connsiteX3" fmla="*/ 25716 w 29145"/>
              <a:gd name="connsiteY3" fmla="*/ 174697 h 197996"/>
              <a:gd name="connsiteX4" fmla="*/ 13016 w 29145"/>
              <a:gd name="connsiteY4" fmla="*/ 123897 h 197996"/>
              <a:gd name="connsiteX5" fmla="*/ 316 w 29145"/>
              <a:gd name="connsiteY5" fmla="*/ 72 h 19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5" h="197996">
                <a:moveTo>
                  <a:pt x="316" y="72"/>
                </a:moveTo>
                <a:cubicBezTo>
                  <a:pt x="2433" y="3247"/>
                  <a:pt x="20953" y="110139"/>
                  <a:pt x="25716" y="142947"/>
                </a:cubicBezTo>
                <a:cubicBezTo>
                  <a:pt x="30479" y="175755"/>
                  <a:pt x="28891" y="191630"/>
                  <a:pt x="28891" y="196922"/>
                </a:cubicBezTo>
                <a:cubicBezTo>
                  <a:pt x="28891" y="202214"/>
                  <a:pt x="28362" y="186868"/>
                  <a:pt x="25716" y="174697"/>
                </a:cubicBezTo>
                <a:cubicBezTo>
                  <a:pt x="23070" y="162526"/>
                  <a:pt x="18837" y="148239"/>
                  <a:pt x="13016" y="123897"/>
                </a:cubicBezTo>
                <a:cubicBezTo>
                  <a:pt x="7195" y="99555"/>
                  <a:pt x="-1801" y="-3103"/>
                  <a:pt x="31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28BB9974-79DC-7DBE-1AE2-8B9D6663BDDC}"/>
              </a:ext>
            </a:extLst>
          </p:cNvPr>
          <p:cNvSpPr/>
          <p:nvPr/>
        </p:nvSpPr>
        <p:spPr>
          <a:xfrm>
            <a:off x="4307458" y="5784490"/>
            <a:ext cx="206289" cy="29337"/>
          </a:xfrm>
          <a:custGeom>
            <a:avLst/>
            <a:gdLst>
              <a:gd name="connsiteX0" fmla="*/ 1017 w 206289"/>
              <a:gd name="connsiteY0" fmla="*/ 3535 h 29337"/>
              <a:gd name="connsiteX1" fmla="*/ 96267 w 206289"/>
              <a:gd name="connsiteY1" fmla="*/ 16235 h 29337"/>
              <a:gd name="connsiteX2" fmla="*/ 140717 w 206289"/>
              <a:gd name="connsiteY2" fmla="*/ 28935 h 29337"/>
              <a:gd name="connsiteX3" fmla="*/ 204217 w 206289"/>
              <a:gd name="connsiteY3" fmla="*/ 360 h 29337"/>
              <a:gd name="connsiteX4" fmla="*/ 188342 w 206289"/>
              <a:gd name="connsiteY4" fmla="*/ 13060 h 29337"/>
              <a:gd name="connsiteX5" fmla="*/ 162942 w 206289"/>
              <a:gd name="connsiteY5" fmla="*/ 16235 h 29337"/>
              <a:gd name="connsiteX6" fmla="*/ 1017 w 206289"/>
              <a:gd name="connsiteY6" fmla="*/ 3535 h 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289" h="29337">
                <a:moveTo>
                  <a:pt x="1017" y="3535"/>
                </a:moveTo>
                <a:cubicBezTo>
                  <a:pt x="-10095" y="3535"/>
                  <a:pt x="72984" y="12002"/>
                  <a:pt x="96267" y="16235"/>
                </a:cubicBezTo>
                <a:cubicBezTo>
                  <a:pt x="119550" y="20468"/>
                  <a:pt x="122725" y="31581"/>
                  <a:pt x="140717" y="28935"/>
                </a:cubicBezTo>
                <a:cubicBezTo>
                  <a:pt x="158709" y="26289"/>
                  <a:pt x="204217" y="360"/>
                  <a:pt x="204217" y="360"/>
                </a:cubicBezTo>
                <a:cubicBezTo>
                  <a:pt x="212154" y="-2286"/>
                  <a:pt x="195221" y="10414"/>
                  <a:pt x="188342" y="13060"/>
                </a:cubicBezTo>
                <a:cubicBezTo>
                  <a:pt x="181463" y="15706"/>
                  <a:pt x="187284" y="17823"/>
                  <a:pt x="162942" y="16235"/>
                </a:cubicBezTo>
                <a:cubicBezTo>
                  <a:pt x="138600" y="14648"/>
                  <a:pt x="12129" y="3535"/>
                  <a:pt x="1017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D337AA6A-BE88-C08A-444C-D9A33B71F9E7}"/>
              </a:ext>
            </a:extLst>
          </p:cNvPr>
          <p:cNvSpPr/>
          <p:nvPr/>
        </p:nvSpPr>
        <p:spPr>
          <a:xfrm>
            <a:off x="4502150" y="5553075"/>
            <a:ext cx="50992" cy="254985"/>
          </a:xfrm>
          <a:custGeom>
            <a:avLst/>
            <a:gdLst>
              <a:gd name="connsiteX0" fmla="*/ 50800 w 50992"/>
              <a:gd name="connsiteY0" fmla="*/ 0 h 254985"/>
              <a:gd name="connsiteX1" fmla="*/ 22225 w 50992"/>
              <a:gd name="connsiteY1" fmla="*/ 107950 h 254985"/>
              <a:gd name="connsiteX2" fmla="*/ 15875 w 50992"/>
              <a:gd name="connsiteY2" fmla="*/ 139700 h 254985"/>
              <a:gd name="connsiteX3" fmla="*/ 12700 w 50992"/>
              <a:gd name="connsiteY3" fmla="*/ 187325 h 254985"/>
              <a:gd name="connsiteX4" fmla="*/ 3175 w 50992"/>
              <a:gd name="connsiteY4" fmla="*/ 254000 h 254985"/>
              <a:gd name="connsiteX5" fmla="*/ 6350 w 50992"/>
              <a:gd name="connsiteY5" fmla="*/ 222250 h 254985"/>
              <a:gd name="connsiteX6" fmla="*/ 0 w 50992"/>
              <a:gd name="connsiteY6" fmla="*/ 155575 h 254985"/>
              <a:gd name="connsiteX7" fmla="*/ 6350 w 50992"/>
              <a:gd name="connsiteY7" fmla="*/ 107950 h 254985"/>
              <a:gd name="connsiteX8" fmla="*/ 50800 w 50992"/>
              <a:gd name="connsiteY8" fmla="*/ 0 h 2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92" h="254985">
                <a:moveTo>
                  <a:pt x="50800" y="0"/>
                </a:moveTo>
                <a:cubicBezTo>
                  <a:pt x="53446" y="0"/>
                  <a:pt x="28046" y="84667"/>
                  <a:pt x="22225" y="107950"/>
                </a:cubicBezTo>
                <a:cubicBezTo>
                  <a:pt x="16404" y="131233"/>
                  <a:pt x="17462" y="126471"/>
                  <a:pt x="15875" y="139700"/>
                </a:cubicBezTo>
                <a:cubicBezTo>
                  <a:pt x="14288" y="152929"/>
                  <a:pt x="14817" y="168275"/>
                  <a:pt x="12700" y="187325"/>
                </a:cubicBezTo>
                <a:cubicBezTo>
                  <a:pt x="10583" y="206375"/>
                  <a:pt x="4233" y="248179"/>
                  <a:pt x="3175" y="254000"/>
                </a:cubicBezTo>
                <a:cubicBezTo>
                  <a:pt x="2117" y="259821"/>
                  <a:pt x="6879" y="238654"/>
                  <a:pt x="6350" y="222250"/>
                </a:cubicBezTo>
                <a:cubicBezTo>
                  <a:pt x="5821" y="205846"/>
                  <a:pt x="0" y="174625"/>
                  <a:pt x="0" y="155575"/>
                </a:cubicBezTo>
                <a:cubicBezTo>
                  <a:pt x="0" y="136525"/>
                  <a:pt x="0" y="128058"/>
                  <a:pt x="6350" y="107950"/>
                </a:cubicBezTo>
                <a:cubicBezTo>
                  <a:pt x="12700" y="87842"/>
                  <a:pt x="48154" y="0"/>
                  <a:pt x="50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E7585D3B-84F2-FF40-1A3A-75455659AC7C}"/>
              </a:ext>
            </a:extLst>
          </p:cNvPr>
          <p:cNvSpPr/>
          <p:nvPr/>
        </p:nvSpPr>
        <p:spPr>
          <a:xfrm>
            <a:off x="4625923" y="5546520"/>
            <a:ext cx="54027" cy="296307"/>
          </a:xfrm>
          <a:custGeom>
            <a:avLst/>
            <a:gdLst>
              <a:gd name="connsiteX0" fmla="*/ 52 w 54027"/>
              <a:gd name="connsiteY0" fmla="*/ 205 h 296307"/>
              <a:gd name="connsiteX1" fmla="*/ 47677 w 54027"/>
              <a:gd name="connsiteY1" fmla="*/ 104980 h 296307"/>
              <a:gd name="connsiteX2" fmla="*/ 50852 w 54027"/>
              <a:gd name="connsiteY2" fmla="*/ 181180 h 296307"/>
              <a:gd name="connsiteX3" fmla="*/ 54027 w 54027"/>
              <a:gd name="connsiteY3" fmla="*/ 289130 h 296307"/>
              <a:gd name="connsiteX4" fmla="*/ 50852 w 54027"/>
              <a:gd name="connsiteY4" fmla="*/ 273255 h 296307"/>
              <a:gd name="connsiteX5" fmla="*/ 38152 w 54027"/>
              <a:gd name="connsiteY5" fmla="*/ 168480 h 296307"/>
              <a:gd name="connsiteX6" fmla="*/ 38152 w 54027"/>
              <a:gd name="connsiteY6" fmla="*/ 133555 h 296307"/>
              <a:gd name="connsiteX7" fmla="*/ 52 w 54027"/>
              <a:gd name="connsiteY7" fmla="*/ 205 h 29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27" h="296307">
                <a:moveTo>
                  <a:pt x="52" y="205"/>
                </a:moveTo>
                <a:cubicBezTo>
                  <a:pt x="1639" y="-4557"/>
                  <a:pt x="39210" y="74818"/>
                  <a:pt x="47677" y="104980"/>
                </a:cubicBezTo>
                <a:cubicBezTo>
                  <a:pt x="56144" y="135143"/>
                  <a:pt x="49794" y="150488"/>
                  <a:pt x="50852" y="181180"/>
                </a:cubicBezTo>
                <a:cubicBezTo>
                  <a:pt x="51910" y="211872"/>
                  <a:pt x="54027" y="289130"/>
                  <a:pt x="54027" y="289130"/>
                </a:cubicBezTo>
                <a:cubicBezTo>
                  <a:pt x="54027" y="304476"/>
                  <a:pt x="53498" y="293363"/>
                  <a:pt x="50852" y="273255"/>
                </a:cubicBezTo>
                <a:cubicBezTo>
                  <a:pt x="48206" y="253147"/>
                  <a:pt x="40269" y="191763"/>
                  <a:pt x="38152" y="168480"/>
                </a:cubicBezTo>
                <a:cubicBezTo>
                  <a:pt x="36035" y="145197"/>
                  <a:pt x="42914" y="159484"/>
                  <a:pt x="38152" y="133555"/>
                </a:cubicBezTo>
                <a:cubicBezTo>
                  <a:pt x="33390" y="107626"/>
                  <a:pt x="-1535" y="4967"/>
                  <a:pt x="5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A8BA0B9C-05F4-255E-8402-41930CA2A0EF}"/>
              </a:ext>
            </a:extLst>
          </p:cNvPr>
          <p:cNvSpPr/>
          <p:nvPr/>
        </p:nvSpPr>
        <p:spPr>
          <a:xfrm>
            <a:off x="4457494" y="5781647"/>
            <a:ext cx="253776" cy="54048"/>
          </a:xfrm>
          <a:custGeom>
            <a:avLst/>
            <a:gdLst>
              <a:gd name="connsiteX0" fmla="*/ 206 w 253776"/>
              <a:gd name="connsiteY0" fmla="*/ 28 h 54048"/>
              <a:gd name="connsiteX1" fmla="*/ 76406 w 253776"/>
              <a:gd name="connsiteY1" fmla="*/ 38128 h 54048"/>
              <a:gd name="connsiteX2" fmla="*/ 111331 w 253776"/>
              <a:gd name="connsiteY2" fmla="*/ 47653 h 54048"/>
              <a:gd name="connsiteX3" fmla="*/ 251031 w 253776"/>
              <a:gd name="connsiteY3" fmla="*/ 54003 h 54048"/>
              <a:gd name="connsiteX4" fmla="*/ 200231 w 253776"/>
              <a:gd name="connsiteY4" fmla="*/ 44478 h 54048"/>
              <a:gd name="connsiteX5" fmla="*/ 152606 w 253776"/>
              <a:gd name="connsiteY5" fmla="*/ 41303 h 54048"/>
              <a:gd name="connsiteX6" fmla="*/ 101806 w 253776"/>
              <a:gd name="connsiteY6" fmla="*/ 31778 h 54048"/>
              <a:gd name="connsiteX7" fmla="*/ 206 w 253776"/>
              <a:gd name="connsiteY7" fmla="*/ 28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76" h="54048">
                <a:moveTo>
                  <a:pt x="206" y="28"/>
                </a:moveTo>
                <a:cubicBezTo>
                  <a:pt x="-4027" y="1086"/>
                  <a:pt x="57885" y="30191"/>
                  <a:pt x="76406" y="38128"/>
                </a:cubicBezTo>
                <a:cubicBezTo>
                  <a:pt x="94927" y="46065"/>
                  <a:pt x="82227" y="45007"/>
                  <a:pt x="111331" y="47653"/>
                </a:cubicBezTo>
                <a:cubicBezTo>
                  <a:pt x="140435" y="50299"/>
                  <a:pt x="236214" y="54532"/>
                  <a:pt x="251031" y="54003"/>
                </a:cubicBezTo>
                <a:cubicBezTo>
                  <a:pt x="265848" y="53474"/>
                  <a:pt x="216635" y="46595"/>
                  <a:pt x="200231" y="44478"/>
                </a:cubicBezTo>
                <a:cubicBezTo>
                  <a:pt x="183827" y="42361"/>
                  <a:pt x="169010" y="43420"/>
                  <a:pt x="152606" y="41303"/>
                </a:cubicBezTo>
                <a:cubicBezTo>
                  <a:pt x="136202" y="39186"/>
                  <a:pt x="121914" y="36011"/>
                  <a:pt x="101806" y="31778"/>
                </a:cubicBezTo>
                <a:cubicBezTo>
                  <a:pt x="81698" y="27545"/>
                  <a:pt x="4439" y="-1030"/>
                  <a:pt x="20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F4A79141-44AA-0BCF-C01D-4E30C15E80BC}"/>
              </a:ext>
            </a:extLst>
          </p:cNvPr>
          <p:cNvSpPr/>
          <p:nvPr/>
        </p:nvSpPr>
        <p:spPr>
          <a:xfrm>
            <a:off x="4677579" y="5543549"/>
            <a:ext cx="69085" cy="331972"/>
          </a:xfrm>
          <a:custGeom>
            <a:avLst/>
            <a:gdLst>
              <a:gd name="connsiteX0" fmla="*/ 69046 w 69085"/>
              <a:gd name="connsiteY0" fmla="*/ 1 h 331972"/>
              <a:gd name="connsiteX1" fmla="*/ 8721 w 69085"/>
              <a:gd name="connsiteY1" fmla="*/ 171451 h 331972"/>
              <a:gd name="connsiteX2" fmla="*/ 2371 w 69085"/>
              <a:gd name="connsiteY2" fmla="*/ 215901 h 331972"/>
              <a:gd name="connsiteX3" fmla="*/ 2371 w 69085"/>
              <a:gd name="connsiteY3" fmla="*/ 263526 h 331972"/>
              <a:gd name="connsiteX4" fmla="*/ 30946 w 69085"/>
              <a:gd name="connsiteY4" fmla="*/ 330201 h 331972"/>
              <a:gd name="connsiteX5" fmla="*/ 18246 w 69085"/>
              <a:gd name="connsiteY5" fmla="*/ 307976 h 331972"/>
              <a:gd name="connsiteX6" fmla="*/ 2371 w 69085"/>
              <a:gd name="connsiteY6" fmla="*/ 257176 h 331972"/>
              <a:gd name="connsiteX7" fmla="*/ 27771 w 69085"/>
              <a:gd name="connsiteY7" fmla="*/ 177801 h 331972"/>
              <a:gd name="connsiteX8" fmla="*/ 18246 w 69085"/>
              <a:gd name="connsiteY8" fmla="*/ 168276 h 331972"/>
              <a:gd name="connsiteX9" fmla="*/ 69046 w 69085"/>
              <a:gd name="connsiteY9" fmla="*/ 1 h 33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85" h="331972">
                <a:moveTo>
                  <a:pt x="69046" y="1"/>
                </a:moveTo>
                <a:cubicBezTo>
                  <a:pt x="67459" y="530"/>
                  <a:pt x="19834" y="135468"/>
                  <a:pt x="8721" y="171451"/>
                </a:cubicBezTo>
                <a:cubicBezTo>
                  <a:pt x="-2392" y="207434"/>
                  <a:pt x="3429" y="200555"/>
                  <a:pt x="2371" y="215901"/>
                </a:cubicBezTo>
                <a:cubicBezTo>
                  <a:pt x="1313" y="231247"/>
                  <a:pt x="-2391" y="244476"/>
                  <a:pt x="2371" y="263526"/>
                </a:cubicBezTo>
                <a:cubicBezTo>
                  <a:pt x="7133" y="282576"/>
                  <a:pt x="28300" y="322793"/>
                  <a:pt x="30946" y="330201"/>
                </a:cubicBezTo>
                <a:cubicBezTo>
                  <a:pt x="33592" y="337609"/>
                  <a:pt x="23008" y="320147"/>
                  <a:pt x="18246" y="307976"/>
                </a:cubicBezTo>
                <a:cubicBezTo>
                  <a:pt x="13484" y="295805"/>
                  <a:pt x="784" y="278872"/>
                  <a:pt x="2371" y="257176"/>
                </a:cubicBezTo>
                <a:cubicBezTo>
                  <a:pt x="3958" y="235480"/>
                  <a:pt x="25125" y="192618"/>
                  <a:pt x="27771" y="177801"/>
                </a:cubicBezTo>
                <a:cubicBezTo>
                  <a:pt x="30417" y="162984"/>
                  <a:pt x="12425" y="191559"/>
                  <a:pt x="18246" y="168276"/>
                </a:cubicBezTo>
                <a:cubicBezTo>
                  <a:pt x="24067" y="144993"/>
                  <a:pt x="70633" y="-528"/>
                  <a:pt x="690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636A3227-B6E7-7623-C6CC-A44292371EF2}"/>
              </a:ext>
            </a:extLst>
          </p:cNvPr>
          <p:cNvSpPr/>
          <p:nvPr/>
        </p:nvSpPr>
        <p:spPr>
          <a:xfrm>
            <a:off x="4883128" y="5558789"/>
            <a:ext cx="60347" cy="311628"/>
          </a:xfrm>
          <a:custGeom>
            <a:avLst/>
            <a:gdLst>
              <a:gd name="connsiteX0" fmla="*/ 22 w 60347"/>
              <a:gd name="connsiteY0" fmla="*/ 636 h 311628"/>
              <a:gd name="connsiteX1" fmla="*/ 44472 w 60347"/>
              <a:gd name="connsiteY1" fmla="*/ 121286 h 311628"/>
              <a:gd name="connsiteX2" fmla="*/ 57172 w 60347"/>
              <a:gd name="connsiteY2" fmla="*/ 181611 h 311628"/>
              <a:gd name="connsiteX3" fmla="*/ 50822 w 60347"/>
              <a:gd name="connsiteY3" fmla="*/ 308611 h 311628"/>
              <a:gd name="connsiteX4" fmla="*/ 60347 w 60347"/>
              <a:gd name="connsiteY4" fmla="*/ 264161 h 311628"/>
              <a:gd name="connsiteX5" fmla="*/ 50822 w 60347"/>
              <a:gd name="connsiteY5" fmla="*/ 178436 h 311628"/>
              <a:gd name="connsiteX6" fmla="*/ 22 w 60347"/>
              <a:gd name="connsiteY6" fmla="*/ 636 h 3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47" h="311628">
                <a:moveTo>
                  <a:pt x="22" y="636"/>
                </a:moveTo>
                <a:cubicBezTo>
                  <a:pt x="-1036" y="-8889"/>
                  <a:pt x="34947" y="91124"/>
                  <a:pt x="44472" y="121286"/>
                </a:cubicBezTo>
                <a:cubicBezTo>
                  <a:pt x="53997" y="151448"/>
                  <a:pt x="56114" y="150390"/>
                  <a:pt x="57172" y="181611"/>
                </a:cubicBezTo>
                <a:cubicBezTo>
                  <a:pt x="58230" y="212832"/>
                  <a:pt x="50293" y="294853"/>
                  <a:pt x="50822" y="308611"/>
                </a:cubicBezTo>
                <a:cubicBezTo>
                  <a:pt x="51351" y="322369"/>
                  <a:pt x="60347" y="285857"/>
                  <a:pt x="60347" y="264161"/>
                </a:cubicBezTo>
                <a:cubicBezTo>
                  <a:pt x="60347" y="242465"/>
                  <a:pt x="60347" y="216536"/>
                  <a:pt x="50822" y="178436"/>
                </a:cubicBezTo>
                <a:cubicBezTo>
                  <a:pt x="41297" y="140336"/>
                  <a:pt x="1080" y="10161"/>
                  <a:pt x="22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EC3D491-1F50-5795-F9A0-747ABCEED645}"/>
              </a:ext>
            </a:extLst>
          </p:cNvPr>
          <p:cNvSpPr/>
          <p:nvPr/>
        </p:nvSpPr>
        <p:spPr>
          <a:xfrm>
            <a:off x="4720600" y="5542735"/>
            <a:ext cx="162613" cy="58071"/>
          </a:xfrm>
          <a:custGeom>
            <a:avLst/>
            <a:gdLst>
              <a:gd name="connsiteX0" fmla="*/ 625 w 162613"/>
              <a:gd name="connsiteY0" fmla="*/ 57965 h 58071"/>
              <a:gd name="connsiteX1" fmla="*/ 70475 w 162613"/>
              <a:gd name="connsiteY1" fmla="*/ 10340 h 58071"/>
              <a:gd name="connsiteX2" fmla="*/ 114925 w 162613"/>
              <a:gd name="connsiteY2" fmla="*/ 3990 h 58071"/>
              <a:gd name="connsiteX3" fmla="*/ 162550 w 162613"/>
              <a:gd name="connsiteY3" fmla="*/ 29390 h 58071"/>
              <a:gd name="connsiteX4" fmla="*/ 124450 w 162613"/>
              <a:gd name="connsiteY4" fmla="*/ 7165 h 58071"/>
              <a:gd name="connsiteX5" fmla="*/ 95875 w 162613"/>
              <a:gd name="connsiteY5" fmla="*/ 815 h 58071"/>
              <a:gd name="connsiteX6" fmla="*/ 38725 w 162613"/>
              <a:gd name="connsiteY6" fmla="*/ 23040 h 58071"/>
              <a:gd name="connsiteX7" fmla="*/ 625 w 162613"/>
              <a:gd name="connsiteY7" fmla="*/ 57965 h 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13" h="58071">
                <a:moveTo>
                  <a:pt x="625" y="57965"/>
                </a:moveTo>
                <a:cubicBezTo>
                  <a:pt x="5917" y="55848"/>
                  <a:pt x="51425" y="19336"/>
                  <a:pt x="70475" y="10340"/>
                </a:cubicBezTo>
                <a:cubicBezTo>
                  <a:pt x="89525" y="1344"/>
                  <a:pt x="99579" y="815"/>
                  <a:pt x="114925" y="3990"/>
                </a:cubicBezTo>
                <a:cubicBezTo>
                  <a:pt x="130271" y="7165"/>
                  <a:pt x="160963" y="28861"/>
                  <a:pt x="162550" y="29390"/>
                </a:cubicBezTo>
                <a:cubicBezTo>
                  <a:pt x="164137" y="29919"/>
                  <a:pt x="135562" y="11927"/>
                  <a:pt x="124450" y="7165"/>
                </a:cubicBezTo>
                <a:cubicBezTo>
                  <a:pt x="113338" y="2403"/>
                  <a:pt x="110162" y="-1831"/>
                  <a:pt x="95875" y="815"/>
                </a:cubicBezTo>
                <a:cubicBezTo>
                  <a:pt x="81588" y="3461"/>
                  <a:pt x="52483" y="16161"/>
                  <a:pt x="38725" y="23040"/>
                </a:cubicBezTo>
                <a:cubicBezTo>
                  <a:pt x="24967" y="29919"/>
                  <a:pt x="-4667" y="60082"/>
                  <a:pt x="625" y="57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886CAD2D-DB0F-DCC3-A28B-0242CA405A68}"/>
              </a:ext>
            </a:extLst>
          </p:cNvPr>
          <p:cNvSpPr/>
          <p:nvPr/>
        </p:nvSpPr>
        <p:spPr>
          <a:xfrm>
            <a:off x="4676775" y="5860954"/>
            <a:ext cx="262173" cy="28699"/>
          </a:xfrm>
          <a:custGeom>
            <a:avLst/>
            <a:gdLst>
              <a:gd name="connsiteX0" fmla="*/ 0 w 262173"/>
              <a:gd name="connsiteY0" fmla="*/ 3271 h 28699"/>
              <a:gd name="connsiteX1" fmla="*/ 123825 w 262173"/>
              <a:gd name="connsiteY1" fmla="*/ 9621 h 28699"/>
              <a:gd name="connsiteX2" fmla="*/ 241300 w 262173"/>
              <a:gd name="connsiteY2" fmla="*/ 15971 h 28699"/>
              <a:gd name="connsiteX3" fmla="*/ 260350 w 262173"/>
              <a:gd name="connsiteY3" fmla="*/ 96 h 28699"/>
              <a:gd name="connsiteX4" fmla="*/ 219075 w 262173"/>
              <a:gd name="connsiteY4" fmla="*/ 9621 h 28699"/>
              <a:gd name="connsiteX5" fmla="*/ 165100 w 262173"/>
              <a:gd name="connsiteY5" fmla="*/ 15971 h 28699"/>
              <a:gd name="connsiteX6" fmla="*/ 120650 w 262173"/>
              <a:gd name="connsiteY6" fmla="*/ 28671 h 28699"/>
              <a:gd name="connsiteX7" fmla="*/ 79375 w 262173"/>
              <a:gd name="connsiteY7" fmla="*/ 19146 h 28699"/>
              <a:gd name="connsiteX8" fmla="*/ 155575 w 262173"/>
              <a:gd name="connsiteY8" fmla="*/ 9621 h 28699"/>
              <a:gd name="connsiteX9" fmla="*/ 0 w 262173"/>
              <a:gd name="connsiteY9" fmla="*/ 3271 h 2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73" h="28699">
                <a:moveTo>
                  <a:pt x="0" y="3271"/>
                </a:moveTo>
                <a:lnTo>
                  <a:pt x="123825" y="9621"/>
                </a:lnTo>
                <a:lnTo>
                  <a:pt x="241300" y="15971"/>
                </a:lnTo>
                <a:cubicBezTo>
                  <a:pt x="264054" y="14384"/>
                  <a:pt x="264054" y="1154"/>
                  <a:pt x="260350" y="96"/>
                </a:cubicBezTo>
                <a:cubicBezTo>
                  <a:pt x="256646" y="-962"/>
                  <a:pt x="234950" y="6975"/>
                  <a:pt x="219075" y="9621"/>
                </a:cubicBezTo>
                <a:cubicBezTo>
                  <a:pt x="203200" y="12267"/>
                  <a:pt x="181504" y="12796"/>
                  <a:pt x="165100" y="15971"/>
                </a:cubicBezTo>
                <a:cubicBezTo>
                  <a:pt x="148696" y="19146"/>
                  <a:pt x="134938" y="28142"/>
                  <a:pt x="120650" y="28671"/>
                </a:cubicBezTo>
                <a:cubicBezTo>
                  <a:pt x="106363" y="29200"/>
                  <a:pt x="73554" y="22321"/>
                  <a:pt x="79375" y="19146"/>
                </a:cubicBezTo>
                <a:cubicBezTo>
                  <a:pt x="85196" y="15971"/>
                  <a:pt x="162983" y="12267"/>
                  <a:pt x="155575" y="9621"/>
                </a:cubicBezTo>
                <a:cubicBezTo>
                  <a:pt x="148167" y="6975"/>
                  <a:pt x="91546" y="5123"/>
                  <a:pt x="0" y="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F414272D-A173-9597-3432-A9D4F8137E95}"/>
              </a:ext>
            </a:extLst>
          </p:cNvPr>
          <p:cNvSpPr/>
          <p:nvPr/>
        </p:nvSpPr>
        <p:spPr>
          <a:xfrm>
            <a:off x="4936736" y="5565775"/>
            <a:ext cx="54370" cy="300618"/>
          </a:xfrm>
          <a:custGeom>
            <a:avLst/>
            <a:gdLst>
              <a:gd name="connsiteX0" fmla="*/ 54364 w 54370"/>
              <a:gd name="connsiteY0" fmla="*/ 0 h 300618"/>
              <a:gd name="connsiteX1" fmla="*/ 9914 w 54370"/>
              <a:gd name="connsiteY1" fmla="*/ 136525 h 300618"/>
              <a:gd name="connsiteX2" fmla="*/ 9914 w 54370"/>
              <a:gd name="connsiteY2" fmla="*/ 212725 h 300618"/>
              <a:gd name="connsiteX3" fmla="*/ 6739 w 54370"/>
              <a:gd name="connsiteY3" fmla="*/ 298450 h 300618"/>
              <a:gd name="connsiteX4" fmla="*/ 3564 w 54370"/>
              <a:gd name="connsiteY4" fmla="*/ 266700 h 300618"/>
              <a:gd name="connsiteX5" fmla="*/ 389 w 54370"/>
              <a:gd name="connsiteY5" fmla="*/ 177800 h 300618"/>
              <a:gd name="connsiteX6" fmla="*/ 13089 w 54370"/>
              <a:gd name="connsiteY6" fmla="*/ 136525 h 300618"/>
              <a:gd name="connsiteX7" fmla="*/ 54364 w 54370"/>
              <a:gd name="connsiteY7" fmla="*/ 0 h 30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70" h="300618">
                <a:moveTo>
                  <a:pt x="54364" y="0"/>
                </a:moveTo>
                <a:cubicBezTo>
                  <a:pt x="53835" y="0"/>
                  <a:pt x="17322" y="101071"/>
                  <a:pt x="9914" y="136525"/>
                </a:cubicBezTo>
                <a:cubicBezTo>
                  <a:pt x="2506" y="171979"/>
                  <a:pt x="10443" y="185738"/>
                  <a:pt x="9914" y="212725"/>
                </a:cubicBezTo>
                <a:cubicBezTo>
                  <a:pt x="9385" y="239712"/>
                  <a:pt x="7797" y="289454"/>
                  <a:pt x="6739" y="298450"/>
                </a:cubicBezTo>
                <a:cubicBezTo>
                  <a:pt x="5681" y="307446"/>
                  <a:pt x="4622" y="286808"/>
                  <a:pt x="3564" y="266700"/>
                </a:cubicBezTo>
                <a:cubicBezTo>
                  <a:pt x="2506" y="246592"/>
                  <a:pt x="-1198" y="199496"/>
                  <a:pt x="389" y="177800"/>
                </a:cubicBezTo>
                <a:cubicBezTo>
                  <a:pt x="1976" y="156104"/>
                  <a:pt x="5151" y="160338"/>
                  <a:pt x="13089" y="136525"/>
                </a:cubicBezTo>
                <a:cubicBezTo>
                  <a:pt x="21026" y="112713"/>
                  <a:pt x="54893" y="0"/>
                  <a:pt x="543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E661CBDD-6EF9-0DB5-B528-05B33D13E68E}"/>
              </a:ext>
            </a:extLst>
          </p:cNvPr>
          <p:cNvSpPr/>
          <p:nvPr/>
        </p:nvSpPr>
        <p:spPr>
          <a:xfrm>
            <a:off x="4965068" y="5569888"/>
            <a:ext cx="201241" cy="91252"/>
          </a:xfrm>
          <a:custGeom>
            <a:avLst/>
            <a:gdLst>
              <a:gd name="connsiteX0" fmla="*/ 632 w 201241"/>
              <a:gd name="connsiteY0" fmla="*/ 91137 h 91252"/>
              <a:gd name="connsiteX1" fmla="*/ 60957 w 201241"/>
              <a:gd name="connsiteY1" fmla="*/ 21287 h 91252"/>
              <a:gd name="connsiteX2" fmla="*/ 99057 w 201241"/>
              <a:gd name="connsiteY2" fmla="*/ 8587 h 91252"/>
              <a:gd name="connsiteX3" fmla="*/ 159382 w 201241"/>
              <a:gd name="connsiteY3" fmla="*/ 18112 h 91252"/>
              <a:gd name="connsiteX4" fmla="*/ 200657 w 201241"/>
              <a:gd name="connsiteY4" fmla="*/ 81612 h 91252"/>
              <a:gd name="connsiteX5" fmla="*/ 181607 w 201241"/>
              <a:gd name="connsiteY5" fmla="*/ 49862 h 91252"/>
              <a:gd name="connsiteX6" fmla="*/ 153032 w 201241"/>
              <a:gd name="connsiteY6" fmla="*/ 8587 h 91252"/>
              <a:gd name="connsiteX7" fmla="*/ 80007 w 201241"/>
              <a:gd name="connsiteY7" fmla="*/ 2237 h 91252"/>
              <a:gd name="connsiteX8" fmla="*/ 32382 w 201241"/>
              <a:gd name="connsiteY8" fmla="*/ 37162 h 91252"/>
              <a:gd name="connsiteX9" fmla="*/ 632 w 201241"/>
              <a:gd name="connsiteY9" fmla="*/ 91137 h 9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241" h="91252">
                <a:moveTo>
                  <a:pt x="632" y="91137"/>
                </a:moveTo>
                <a:cubicBezTo>
                  <a:pt x="5394" y="88491"/>
                  <a:pt x="44553" y="35045"/>
                  <a:pt x="60957" y="21287"/>
                </a:cubicBezTo>
                <a:cubicBezTo>
                  <a:pt x="77361" y="7529"/>
                  <a:pt x="82653" y="9116"/>
                  <a:pt x="99057" y="8587"/>
                </a:cubicBezTo>
                <a:cubicBezTo>
                  <a:pt x="115461" y="8058"/>
                  <a:pt x="142449" y="5941"/>
                  <a:pt x="159382" y="18112"/>
                </a:cubicBezTo>
                <a:cubicBezTo>
                  <a:pt x="176315" y="30283"/>
                  <a:pt x="196953" y="76320"/>
                  <a:pt x="200657" y="81612"/>
                </a:cubicBezTo>
                <a:cubicBezTo>
                  <a:pt x="204361" y="86904"/>
                  <a:pt x="189544" y="62033"/>
                  <a:pt x="181607" y="49862"/>
                </a:cubicBezTo>
                <a:cubicBezTo>
                  <a:pt x="173670" y="37691"/>
                  <a:pt x="169965" y="16524"/>
                  <a:pt x="153032" y="8587"/>
                </a:cubicBezTo>
                <a:cubicBezTo>
                  <a:pt x="136099" y="650"/>
                  <a:pt x="100115" y="-2525"/>
                  <a:pt x="80007" y="2237"/>
                </a:cubicBezTo>
                <a:cubicBezTo>
                  <a:pt x="59899" y="6999"/>
                  <a:pt x="45611" y="23933"/>
                  <a:pt x="32382" y="37162"/>
                </a:cubicBezTo>
                <a:cubicBezTo>
                  <a:pt x="19153" y="50391"/>
                  <a:pt x="-4130" y="93783"/>
                  <a:pt x="632" y="9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2FCC777-184A-935C-F0D2-25C51E9AF7F0}"/>
              </a:ext>
            </a:extLst>
          </p:cNvPr>
          <p:cNvSpPr/>
          <p:nvPr/>
        </p:nvSpPr>
        <p:spPr>
          <a:xfrm>
            <a:off x="5146514" y="5597492"/>
            <a:ext cx="52266" cy="295982"/>
          </a:xfrm>
          <a:custGeom>
            <a:avLst/>
            <a:gdLst>
              <a:gd name="connsiteX0" fmla="*/ 161 w 52266"/>
              <a:gd name="connsiteY0" fmla="*/ 33 h 295982"/>
              <a:gd name="connsiteX1" fmla="*/ 35086 w 52266"/>
              <a:gd name="connsiteY1" fmla="*/ 133383 h 295982"/>
              <a:gd name="connsiteX2" fmla="*/ 41436 w 52266"/>
              <a:gd name="connsiteY2" fmla="*/ 225458 h 295982"/>
              <a:gd name="connsiteX3" fmla="*/ 31911 w 52266"/>
              <a:gd name="connsiteY3" fmla="*/ 295308 h 295982"/>
              <a:gd name="connsiteX4" fmla="*/ 38261 w 52266"/>
              <a:gd name="connsiteY4" fmla="*/ 254033 h 295982"/>
              <a:gd name="connsiteX5" fmla="*/ 50961 w 52266"/>
              <a:gd name="connsiteY5" fmla="*/ 146083 h 295982"/>
              <a:gd name="connsiteX6" fmla="*/ 161 w 52266"/>
              <a:gd name="connsiteY6" fmla="*/ 33 h 29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" h="295982">
                <a:moveTo>
                  <a:pt x="161" y="33"/>
                </a:moveTo>
                <a:cubicBezTo>
                  <a:pt x="-2485" y="-2084"/>
                  <a:pt x="28207" y="95812"/>
                  <a:pt x="35086" y="133383"/>
                </a:cubicBezTo>
                <a:cubicBezTo>
                  <a:pt x="41965" y="170954"/>
                  <a:pt x="41965" y="198471"/>
                  <a:pt x="41436" y="225458"/>
                </a:cubicBezTo>
                <a:cubicBezTo>
                  <a:pt x="40907" y="252445"/>
                  <a:pt x="32440" y="290546"/>
                  <a:pt x="31911" y="295308"/>
                </a:cubicBezTo>
                <a:cubicBezTo>
                  <a:pt x="31382" y="300071"/>
                  <a:pt x="35086" y="278904"/>
                  <a:pt x="38261" y="254033"/>
                </a:cubicBezTo>
                <a:cubicBezTo>
                  <a:pt x="41436" y="229162"/>
                  <a:pt x="56782" y="183654"/>
                  <a:pt x="50961" y="146083"/>
                </a:cubicBezTo>
                <a:cubicBezTo>
                  <a:pt x="45140" y="108512"/>
                  <a:pt x="2807" y="2150"/>
                  <a:pt x="16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ABF96F0-9BDE-6F63-E60F-548265A606F4}"/>
              </a:ext>
            </a:extLst>
          </p:cNvPr>
          <p:cNvSpPr/>
          <p:nvPr/>
        </p:nvSpPr>
        <p:spPr>
          <a:xfrm>
            <a:off x="4927592" y="5692661"/>
            <a:ext cx="41736" cy="179516"/>
          </a:xfrm>
          <a:custGeom>
            <a:avLst/>
            <a:gdLst>
              <a:gd name="connsiteX0" fmla="*/ 41283 w 41736"/>
              <a:gd name="connsiteY0" fmla="*/ 114 h 179516"/>
              <a:gd name="connsiteX1" fmla="*/ 22233 w 41736"/>
              <a:gd name="connsiteY1" fmla="*/ 98539 h 179516"/>
              <a:gd name="connsiteX2" fmla="*/ 25408 w 41736"/>
              <a:gd name="connsiteY2" fmla="*/ 177914 h 179516"/>
              <a:gd name="connsiteX3" fmla="*/ 28583 w 41736"/>
              <a:gd name="connsiteY3" fmla="*/ 146164 h 179516"/>
              <a:gd name="connsiteX4" fmla="*/ 8 w 41736"/>
              <a:gd name="connsiteY4" fmla="*/ 79489 h 179516"/>
              <a:gd name="connsiteX5" fmla="*/ 41283 w 41736"/>
              <a:gd name="connsiteY5" fmla="*/ 114 h 1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6" h="179516">
                <a:moveTo>
                  <a:pt x="41283" y="114"/>
                </a:moveTo>
                <a:cubicBezTo>
                  <a:pt x="44987" y="3289"/>
                  <a:pt x="24879" y="68906"/>
                  <a:pt x="22233" y="98539"/>
                </a:cubicBezTo>
                <a:cubicBezTo>
                  <a:pt x="19587" y="128172"/>
                  <a:pt x="24350" y="169977"/>
                  <a:pt x="25408" y="177914"/>
                </a:cubicBezTo>
                <a:cubicBezTo>
                  <a:pt x="26466" y="185851"/>
                  <a:pt x="32816" y="162568"/>
                  <a:pt x="28583" y="146164"/>
                </a:cubicBezTo>
                <a:cubicBezTo>
                  <a:pt x="24350" y="129760"/>
                  <a:pt x="-521" y="98010"/>
                  <a:pt x="8" y="79489"/>
                </a:cubicBezTo>
                <a:cubicBezTo>
                  <a:pt x="537" y="60968"/>
                  <a:pt x="37579" y="-3061"/>
                  <a:pt x="4128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01F85EDC-779E-3309-631E-B048AF41253F}"/>
              </a:ext>
            </a:extLst>
          </p:cNvPr>
          <p:cNvSpPr/>
          <p:nvPr/>
        </p:nvSpPr>
        <p:spPr>
          <a:xfrm>
            <a:off x="4891998" y="5835281"/>
            <a:ext cx="307217" cy="68339"/>
          </a:xfrm>
          <a:custGeom>
            <a:avLst/>
            <a:gdLst>
              <a:gd name="connsiteX0" fmla="*/ 677 w 307217"/>
              <a:gd name="connsiteY0" fmla="*/ 32119 h 68339"/>
              <a:gd name="connsiteX1" fmla="*/ 102277 w 307217"/>
              <a:gd name="connsiteY1" fmla="*/ 41644 h 68339"/>
              <a:gd name="connsiteX2" fmla="*/ 222927 w 307217"/>
              <a:gd name="connsiteY2" fmla="*/ 60694 h 68339"/>
              <a:gd name="connsiteX3" fmla="*/ 232452 w 307217"/>
              <a:gd name="connsiteY3" fmla="*/ 63869 h 68339"/>
              <a:gd name="connsiteX4" fmla="*/ 305477 w 307217"/>
              <a:gd name="connsiteY4" fmla="*/ 369 h 68339"/>
              <a:gd name="connsiteX5" fmla="*/ 283252 w 307217"/>
              <a:gd name="connsiteY5" fmla="*/ 38469 h 68339"/>
              <a:gd name="connsiteX6" fmla="*/ 270552 w 307217"/>
              <a:gd name="connsiteY6" fmla="*/ 54344 h 68339"/>
              <a:gd name="connsiteX7" fmla="*/ 210227 w 307217"/>
              <a:gd name="connsiteY7" fmla="*/ 54344 h 68339"/>
              <a:gd name="connsiteX8" fmla="*/ 99102 w 307217"/>
              <a:gd name="connsiteY8" fmla="*/ 38469 h 68339"/>
              <a:gd name="connsiteX9" fmla="*/ 153077 w 307217"/>
              <a:gd name="connsiteY9" fmla="*/ 35294 h 68339"/>
              <a:gd name="connsiteX10" fmla="*/ 677 w 307217"/>
              <a:gd name="connsiteY10" fmla="*/ 32119 h 6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17" h="68339">
                <a:moveTo>
                  <a:pt x="677" y="32119"/>
                </a:moveTo>
                <a:cubicBezTo>
                  <a:pt x="-7790" y="33177"/>
                  <a:pt x="65235" y="36882"/>
                  <a:pt x="102277" y="41644"/>
                </a:cubicBezTo>
                <a:cubicBezTo>
                  <a:pt x="139319" y="46406"/>
                  <a:pt x="222927" y="60694"/>
                  <a:pt x="222927" y="60694"/>
                </a:cubicBezTo>
                <a:cubicBezTo>
                  <a:pt x="244623" y="64398"/>
                  <a:pt x="218694" y="73923"/>
                  <a:pt x="232452" y="63869"/>
                </a:cubicBezTo>
                <a:cubicBezTo>
                  <a:pt x="246210" y="53815"/>
                  <a:pt x="297010" y="4602"/>
                  <a:pt x="305477" y="369"/>
                </a:cubicBezTo>
                <a:cubicBezTo>
                  <a:pt x="313944" y="-3864"/>
                  <a:pt x="289073" y="29473"/>
                  <a:pt x="283252" y="38469"/>
                </a:cubicBezTo>
                <a:cubicBezTo>
                  <a:pt x="277431" y="47465"/>
                  <a:pt x="282723" y="51698"/>
                  <a:pt x="270552" y="54344"/>
                </a:cubicBezTo>
                <a:cubicBezTo>
                  <a:pt x="258381" y="56990"/>
                  <a:pt x="238802" y="56990"/>
                  <a:pt x="210227" y="54344"/>
                </a:cubicBezTo>
                <a:cubicBezTo>
                  <a:pt x="181652" y="51698"/>
                  <a:pt x="108627" y="41644"/>
                  <a:pt x="99102" y="38469"/>
                </a:cubicBezTo>
                <a:cubicBezTo>
                  <a:pt x="89577" y="35294"/>
                  <a:pt x="166306" y="35823"/>
                  <a:pt x="153077" y="35294"/>
                </a:cubicBezTo>
                <a:cubicBezTo>
                  <a:pt x="139848" y="34765"/>
                  <a:pt x="9144" y="31061"/>
                  <a:pt x="677" y="32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7A02F54-F335-195A-B37A-E85121723B04}"/>
              </a:ext>
            </a:extLst>
          </p:cNvPr>
          <p:cNvSpPr/>
          <p:nvPr/>
        </p:nvSpPr>
        <p:spPr>
          <a:xfrm>
            <a:off x="5196637" y="5607048"/>
            <a:ext cx="64482" cy="277728"/>
          </a:xfrm>
          <a:custGeom>
            <a:avLst/>
            <a:gdLst>
              <a:gd name="connsiteX0" fmla="*/ 64338 w 64482"/>
              <a:gd name="connsiteY0" fmla="*/ 2 h 277728"/>
              <a:gd name="connsiteX1" fmla="*/ 10363 w 64482"/>
              <a:gd name="connsiteY1" fmla="*/ 95252 h 277728"/>
              <a:gd name="connsiteX2" fmla="*/ 838 w 64482"/>
              <a:gd name="connsiteY2" fmla="*/ 193677 h 277728"/>
              <a:gd name="connsiteX3" fmla="*/ 838 w 64482"/>
              <a:gd name="connsiteY3" fmla="*/ 276227 h 277728"/>
              <a:gd name="connsiteX4" fmla="*/ 4013 w 64482"/>
              <a:gd name="connsiteY4" fmla="*/ 238127 h 277728"/>
              <a:gd name="connsiteX5" fmla="*/ 10363 w 64482"/>
              <a:gd name="connsiteY5" fmla="*/ 130177 h 277728"/>
              <a:gd name="connsiteX6" fmla="*/ 26238 w 64482"/>
              <a:gd name="connsiteY6" fmla="*/ 92077 h 277728"/>
              <a:gd name="connsiteX7" fmla="*/ 64338 w 64482"/>
              <a:gd name="connsiteY7" fmla="*/ 2 h 27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82" h="277728">
                <a:moveTo>
                  <a:pt x="64338" y="2"/>
                </a:moveTo>
                <a:cubicBezTo>
                  <a:pt x="61692" y="531"/>
                  <a:pt x="20946" y="62973"/>
                  <a:pt x="10363" y="95252"/>
                </a:cubicBezTo>
                <a:cubicBezTo>
                  <a:pt x="-220" y="127531"/>
                  <a:pt x="2425" y="163515"/>
                  <a:pt x="838" y="193677"/>
                </a:cubicBezTo>
                <a:cubicBezTo>
                  <a:pt x="-749" y="223839"/>
                  <a:pt x="309" y="268819"/>
                  <a:pt x="838" y="276227"/>
                </a:cubicBezTo>
                <a:cubicBezTo>
                  <a:pt x="1367" y="283635"/>
                  <a:pt x="2425" y="262469"/>
                  <a:pt x="4013" y="238127"/>
                </a:cubicBezTo>
                <a:cubicBezTo>
                  <a:pt x="5600" y="213785"/>
                  <a:pt x="6659" y="154519"/>
                  <a:pt x="10363" y="130177"/>
                </a:cubicBezTo>
                <a:cubicBezTo>
                  <a:pt x="14067" y="105835"/>
                  <a:pt x="19888" y="109010"/>
                  <a:pt x="26238" y="92077"/>
                </a:cubicBezTo>
                <a:cubicBezTo>
                  <a:pt x="32588" y="75144"/>
                  <a:pt x="66984" y="-527"/>
                  <a:pt x="6433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B96F6FF-8F9E-1C0B-D992-F63D88C2AB16}"/>
              </a:ext>
            </a:extLst>
          </p:cNvPr>
          <p:cNvSpPr/>
          <p:nvPr/>
        </p:nvSpPr>
        <p:spPr>
          <a:xfrm>
            <a:off x="5209005" y="5597402"/>
            <a:ext cx="153217" cy="299992"/>
          </a:xfrm>
          <a:custGeom>
            <a:avLst/>
            <a:gdLst>
              <a:gd name="connsiteX0" fmla="*/ 58320 w 153217"/>
              <a:gd name="connsiteY0" fmla="*/ 123 h 299992"/>
              <a:gd name="connsiteX1" fmla="*/ 124995 w 153217"/>
              <a:gd name="connsiteY1" fmla="*/ 54098 h 299992"/>
              <a:gd name="connsiteX2" fmla="*/ 150395 w 153217"/>
              <a:gd name="connsiteY2" fmla="*/ 184273 h 299992"/>
              <a:gd name="connsiteX3" fmla="*/ 150395 w 153217"/>
              <a:gd name="connsiteY3" fmla="*/ 225548 h 299992"/>
              <a:gd name="connsiteX4" fmla="*/ 150395 w 153217"/>
              <a:gd name="connsiteY4" fmla="*/ 260473 h 299992"/>
              <a:gd name="connsiteX5" fmla="*/ 112295 w 153217"/>
              <a:gd name="connsiteY5" fmla="*/ 295398 h 299992"/>
              <a:gd name="connsiteX6" fmla="*/ 51970 w 153217"/>
              <a:gd name="connsiteY6" fmla="*/ 298573 h 299992"/>
              <a:gd name="connsiteX7" fmla="*/ 1170 w 153217"/>
              <a:gd name="connsiteY7" fmla="*/ 285873 h 299992"/>
              <a:gd name="connsiteX8" fmla="*/ 20220 w 153217"/>
              <a:gd name="connsiteY8" fmla="*/ 289048 h 299992"/>
              <a:gd name="connsiteX9" fmla="*/ 64670 w 153217"/>
              <a:gd name="connsiteY9" fmla="*/ 289048 h 299992"/>
              <a:gd name="connsiteX10" fmla="*/ 124995 w 153217"/>
              <a:gd name="connsiteY10" fmla="*/ 276348 h 299992"/>
              <a:gd name="connsiteX11" fmla="*/ 134520 w 153217"/>
              <a:gd name="connsiteY11" fmla="*/ 254123 h 299992"/>
              <a:gd name="connsiteX12" fmla="*/ 140870 w 153217"/>
              <a:gd name="connsiteY12" fmla="*/ 184273 h 299992"/>
              <a:gd name="connsiteX13" fmla="*/ 144045 w 153217"/>
              <a:gd name="connsiteY13" fmla="*/ 127123 h 299992"/>
              <a:gd name="connsiteX14" fmla="*/ 134520 w 153217"/>
              <a:gd name="connsiteY14" fmla="*/ 66798 h 299992"/>
              <a:gd name="connsiteX15" fmla="*/ 58320 w 153217"/>
              <a:gd name="connsiteY15" fmla="*/ 123 h 2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17" h="299992">
                <a:moveTo>
                  <a:pt x="58320" y="123"/>
                </a:moveTo>
                <a:cubicBezTo>
                  <a:pt x="56732" y="-1994"/>
                  <a:pt x="109649" y="23406"/>
                  <a:pt x="124995" y="54098"/>
                </a:cubicBezTo>
                <a:cubicBezTo>
                  <a:pt x="140341" y="84790"/>
                  <a:pt x="146162" y="155698"/>
                  <a:pt x="150395" y="184273"/>
                </a:cubicBezTo>
                <a:cubicBezTo>
                  <a:pt x="154628" y="212848"/>
                  <a:pt x="150395" y="225548"/>
                  <a:pt x="150395" y="225548"/>
                </a:cubicBezTo>
                <a:cubicBezTo>
                  <a:pt x="150395" y="238248"/>
                  <a:pt x="156745" y="248831"/>
                  <a:pt x="150395" y="260473"/>
                </a:cubicBezTo>
                <a:cubicBezTo>
                  <a:pt x="144045" y="272115"/>
                  <a:pt x="128699" y="289048"/>
                  <a:pt x="112295" y="295398"/>
                </a:cubicBezTo>
                <a:cubicBezTo>
                  <a:pt x="95891" y="301748"/>
                  <a:pt x="70491" y="300160"/>
                  <a:pt x="51970" y="298573"/>
                </a:cubicBezTo>
                <a:cubicBezTo>
                  <a:pt x="33449" y="296986"/>
                  <a:pt x="1170" y="285873"/>
                  <a:pt x="1170" y="285873"/>
                </a:cubicBezTo>
                <a:cubicBezTo>
                  <a:pt x="-4122" y="284286"/>
                  <a:pt x="9637" y="288519"/>
                  <a:pt x="20220" y="289048"/>
                </a:cubicBezTo>
                <a:cubicBezTo>
                  <a:pt x="30803" y="289577"/>
                  <a:pt x="47208" y="291165"/>
                  <a:pt x="64670" y="289048"/>
                </a:cubicBezTo>
                <a:cubicBezTo>
                  <a:pt x="82132" y="286931"/>
                  <a:pt x="113353" y="282169"/>
                  <a:pt x="124995" y="276348"/>
                </a:cubicBezTo>
                <a:cubicBezTo>
                  <a:pt x="136637" y="270527"/>
                  <a:pt x="131874" y="269469"/>
                  <a:pt x="134520" y="254123"/>
                </a:cubicBezTo>
                <a:cubicBezTo>
                  <a:pt x="137166" y="238777"/>
                  <a:pt x="139283" y="205440"/>
                  <a:pt x="140870" y="184273"/>
                </a:cubicBezTo>
                <a:cubicBezTo>
                  <a:pt x="142457" y="163106"/>
                  <a:pt x="145103" y="146702"/>
                  <a:pt x="144045" y="127123"/>
                </a:cubicBezTo>
                <a:cubicBezTo>
                  <a:pt x="142987" y="107544"/>
                  <a:pt x="145103" y="85319"/>
                  <a:pt x="134520" y="66798"/>
                </a:cubicBezTo>
                <a:cubicBezTo>
                  <a:pt x="123937" y="48277"/>
                  <a:pt x="59908" y="2240"/>
                  <a:pt x="583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9EF11790-CF4B-B174-D2B4-2364DCE0C774}"/>
              </a:ext>
            </a:extLst>
          </p:cNvPr>
          <p:cNvSpPr/>
          <p:nvPr/>
        </p:nvSpPr>
        <p:spPr>
          <a:xfrm>
            <a:off x="5349384" y="5578413"/>
            <a:ext cx="130754" cy="290719"/>
          </a:xfrm>
          <a:custGeom>
            <a:avLst/>
            <a:gdLst>
              <a:gd name="connsiteX0" fmla="*/ 130666 w 130754"/>
              <a:gd name="connsiteY0" fmla="*/ 62 h 290719"/>
              <a:gd name="connsiteX1" fmla="*/ 32241 w 130754"/>
              <a:gd name="connsiteY1" fmla="*/ 104837 h 290719"/>
              <a:gd name="connsiteX2" fmla="*/ 22716 w 130754"/>
              <a:gd name="connsiteY2" fmla="*/ 149287 h 290719"/>
              <a:gd name="connsiteX3" fmla="*/ 16366 w 130754"/>
              <a:gd name="connsiteY3" fmla="*/ 196912 h 290719"/>
              <a:gd name="connsiteX4" fmla="*/ 22716 w 130754"/>
              <a:gd name="connsiteY4" fmla="*/ 288987 h 290719"/>
              <a:gd name="connsiteX5" fmla="*/ 16366 w 130754"/>
              <a:gd name="connsiteY5" fmla="*/ 250887 h 290719"/>
              <a:gd name="connsiteX6" fmla="*/ 491 w 130754"/>
              <a:gd name="connsiteY6" fmla="*/ 174687 h 290719"/>
              <a:gd name="connsiteX7" fmla="*/ 13191 w 130754"/>
              <a:gd name="connsiteY7" fmla="*/ 120712 h 290719"/>
              <a:gd name="connsiteX8" fmla="*/ 130666 w 130754"/>
              <a:gd name="connsiteY8" fmla="*/ 62 h 2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54" h="290719">
                <a:moveTo>
                  <a:pt x="130666" y="62"/>
                </a:moveTo>
                <a:cubicBezTo>
                  <a:pt x="133841" y="-2584"/>
                  <a:pt x="50233" y="79966"/>
                  <a:pt x="32241" y="104837"/>
                </a:cubicBezTo>
                <a:cubicBezTo>
                  <a:pt x="14249" y="129708"/>
                  <a:pt x="25362" y="133941"/>
                  <a:pt x="22716" y="149287"/>
                </a:cubicBezTo>
                <a:cubicBezTo>
                  <a:pt x="20070" y="164633"/>
                  <a:pt x="16366" y="173629"/>
                  <a:pt x="16366" y="196912"/>
                </a:cubicBezTo>
                <a:cubicBezTo>
                  <a:pt x="16366" y="220195"/>
                  <a:pt x="22716" y="279991"/>
                  <a:pt x="22716" y="288987"/>
                </a:cubicBezTo>
                <a:cubicBezTo>
                  <a:pt x="22716" y="297983"/>
                  <a:pt x="20070" y="269937"/>
                  <a:pt x="16366" y="250887"/>
                </a:cubicBezTo>
                <a:cubicBezTo>
                  <a:pt x="12662" y="231837"/>
                  <a:pt x="1020" y="196383"/>
                  <a:pt x="491" y="174687"/>
                </a:cubicBezTo>
                <a:cubicBezTo>
                  <a:pt x="-38" y="152991"/>
                  <a:pt x="-2684" y="145583"/>
                  <a:pt x="13191" y="120712"/>
                </a:cubicBezTo>
                <a:cubicBezTo>
                  <a:pt x="29066" y="95841"/>
                  <a:pt x="127491" y="2708"/>
                  <a:pt x="13066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CB6D79F4-6027-E249-1373-76161E43D522}"/>
              </a:ext>
            </a:extLst>
          </p:cNvPr>
          <p:cNvSpPr/>
          <p:nvPr/>
        </p:nvSpPr>
        <p:spPr>
          <a:xfrm>
            <a:off x="5348678" y="5588000"/>
            <a:ext cx="148721" cy="292888"/>
          </a:xfrm>
          <a:custGeom>
            <a:avLst/>
            <a:gdLst>
              <a:gd name="connsiteX0" fmla="*/ 131372 w 148721"/>
              <a:gd name="connsiteY0" fmla="*/ 0 h 292888"/>
              <a:gd name="connsiteX1" fmla="*/ 147247 w 148721"/>
              <a:gd name="connsiteY1" fmla="*/ 123825 h 292888"/>
              <a:gd name="connsiteX2" fmla="*/ 144072 w 148721"/>
              <a:gd name="connsiteY2" fmla="*/ 203200 h 292888"/>
              <a:gd name="connsiteX3" fmla="*/ 112322 w 148721"/>
              <a:gd name="connsiteY3" fmla="*/ 241300 h 292888"/>
              <a:gd name="connsiteX4" fmla="*/ 1197 w 148721"/>
              <a:gd name="connsiteY4" fmla="*/ 292100 h 292888"/>
              <a:gd name="connsiteX5" fmla="*/ 58347 w 148721"/>
              <a:gd name="connsiteY5" fmla="*/ 269875 h 292888"/>
              <a:gd name="connsiteX6" fmla="*/ 134547 w 148721"/>
              <a:gd name="connsiteY6" fmla="*/ 238125 h 292888"/>
              <a:gd name="connsiteX7" fmla="*/ 140897 w 148721"/>
              <a:gd name="connsiteY7" fmla="*/ 196850 h 292888"/>
              <a:gd name="connsiteX8" fmla="*/ 147247 w 148721"/>
              <a:gd name="connsiteY8" fmla="*/ 111125 h 292888"/>
              <a:gd name="connsiteX9" fmla="*/ 131372 w 148721"/>
              <a:gd name="connsiteY9" fmla="*/ 60325 h 292888"/>
              <a:gd name="connsiteX10" fmla="*/ 131372 w 148721"/>
              <a:gd name="connsiteY10" fmla="*/ 73025 h 292888"/>
              <a:gd name="connsiteX11" fmla="*/ 131372 w 148721"/>
              <a:gd name="connsiteY11" fmla="*/ 0 h 29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721" h="292888">
                <a:moveTo>
                  <a:pt x="131372" y="0"/>
                </a:moveTo>
                <a:cubicBezTo>
                  <a:pt x="138251" y="44979"/>
                  <a:pt x="145130" y="89958"/>
                  <a:pt x="147247" y="123825"/>
                </a:cubicBezTo>
                <a:cubicBezTo>
                  <a:pt x="149364" y="157692"/>
                  <a:pt x="149893" y="183621"/>
                  <a:pt x="144072" y="203200"/>
                </a:cubicBezTo>
                <a:cubicBezTo>
                  <a:pt x="138251" y="222779"/>
                  <a:pt x="136134" y="226483"/>
                  <a:pt x="112322" y="241300"/>
                </a:cubicBezTo>
                <a:cubicBezTo>
                  <a:pt x="88510" y="256117"/>
                  <a:pt x="10193" y="287338"/>
                  <a:pt x="1197" y="292100"/>
                </a:cubicBezTo>
                <a:cubicBezTo>
                  <a:pt x="-7799" y="296862"/>
                  <a:pt x="36122" y="278871"/>
                  <a:pt x="58347" y="269875"/>
                </a:cubicBezTo>
                <a:cubicBezTo>
                  <a:pt x="80572" y="260879"/>
                  <a:pt x="120789" y="250296"/>
                  <a:pt x="134547" y="238125"/>
                </a:cubicBezTo>
                <a:cubicBezTo>
                  <a:pt x="148305" y="225954"/>
                  <a:pt x="138780" y="218017"/>
                  <a:pt x="140897" y="196850"/>
                </a:cubicBezTo>
                <a:cubicBezTo>
                  <a:pt x="143014" y="175683"/>
                  <a:pt x="148834" y="133879"/>
                  <a:pt x="147247" y="111125"/>
                </a:cubicBezTo>
                <a:cubicBezTo>
                  <a:pt x="145660" y="88371"/>
                  <a:pt x="131372" y="60325"/>
                  <a:pt x="131372" y="60325"/>
                </a:cubicBezTo>
                <a:cubicBezTo>
                  <a:pt x="128726" y="53975"/>
                  <a:pt x="131372" y="73025"/>
                  <a:pt x="131372" y="73025"/>
                </a:cubicBezTo>
                <a:lnTo>
                  <a:pt x="131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B9E7C5FE-DDF0-52FE-B365-B77D0CCF1A48}"/>
              </a:ext>
            </a:extLst>
          </p:cNvPr>
          <p:cNvSpPr/>
          <p:nvPr/>
        </p:nvSpPr>
        <p:spPr>
          <a:xfrm>
            <a:off x="5486400" y="5619370"/>
            <a:ext cx="69931" cy="264086"/>
          </a:xfrm>
          <a:custGeom>
            <a:avLst/>
            <a:gdLst>
              <a:gd name="connsiteX0" fmla="*/ 69850 w 69931"/>
              <a:gd name="connsiteY0" fmla="*/ 380 h 264086"/>
              <a:gd name="connsiteX1" fmla="*/ 22225 w 69931"/>
              <a:gd name="connsiteY1" fmla="*/ 67055 h 264086"/>
              <a:gd name="connsiteX2" fmla="*/ 9525 w 69931"/>
              <a:gd name="connsiteY2" fmla="*/ 124205 h 264086"/>
              <a:gd name="connsiteX3" fmla="*/ 9525 w 69931"/>
              <a:gd name="connsiteY3" fmla="*/ 200405 h 264086"/>
              <a:gd name="connsiteX4" fmla="*/ 12700 w 69931"/>
              <a:gd name="connsiteY4" fmla="*/ 225805 h 264086"/>
              <a:gd name="connsiteX5" fmla="*/ 47625 w 69931"/>
              <a:gd name="connsiteY5" fmla="*/ 263905 h 264086"/>
              <a:gd name="connsiteX6" fmla="*/ 28575 w 69931"/>
              <a:gd name="connsiteY6" fmla="*/ 238505 h 264086"/>
              <a:gd name="connsiteX7" fmla="*/ 9525 w 69931"/>
              <a:gd name="connsiteY7" fmla="*/ 200405 h 264086"/>
              <a:gd name="connsiteX8" fmla="*/ 0 w 69931"/>
              <a:gd name="connsiteY8" fmla="*/ 130555 h 264086"/>
              <a:gd name="connsiteX9" fmla="*/ 9525 w 69931"/>
              <a:gd name="connsiteY9" fmla="*/ 98805 h 264086"/>
              <a:gd name="connsiteX10" fmla="*/ 69850 w 69931"/>
              <a:gd name="connsiteY10" fmla="*/ 380 h 26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1" h="264086">
                <a:moveTo>
                  <a:pt x="69850" y="380"/>
                </a:moveTo>
                <a:cubicBezTo>
                  <a:pt x="71967" y="-4912"/>
                  <a:pt x="32279" y="46417"/>
                  <a:pt x="22225" y="67055"/>
                </a:cubicBezTo>
                <a:cubicBezTo>
                  <a:pt x="12171" y="87693"/>
                  <a:pt x="11642" y="101980"/>
                  <a:pt x="9525" y="124205"/>
                </a:cubicBezTo>
                <a:cubicBezTo>
                  <a:pt x="7408" y="146430"/>
                  <a:pt x="8996" y="183472"/>
                  <a:pt x="9525" y="200405"/>
                </a:cubicBezTo>
                <a:cubicBezTo>
                  <a:pt x="10054" y="217338"/>
                  <a:pt x="6350" y="215222"/>
                  <a:pt x="12700" y="225805"/>
                </a:cubicBezTo>
                <a:cubicBezTo>
                  <a:pt x="19050" y="236388"/>
                  <a:pt x="44979" y="261788"/>
                  <a:pt x="47625" y="263905"/>
                </a:cubicBezTo>
                <a:cubicBezTo>
                  <a:pt x="50271" y="266022"/>
                  <a:pt x="34925" y="249088"/>
                  <a:pt x="28575" y="238505"/>
                </a:cubicBezTo>
                <a:cubicBezTo>
                  <a:pt x="22225" y="227922"/>
                  <a:pt x="14287" y="218397"/>
                  <a:pt x="9525" y="200405"/>
                </a:cubicBezTo>
                <a:cubicBezTo>
                  <a:pt x="4762" y="182413"/>
                  <a:pt x="0" y="147488"/>
                  <a:pt x="0" y="130555"/>
                </a:cubicBezTo>
                <a:cubicBezTo>
                  <a:pt x="0" y="113622"/>
                  <a:pt x="1058" y="114680"/>
                  <a:pt x="9525" y="98805"/>
                </a:cubicBezTo>
                <a:cubicBezTo>
                  <a:pt x="17992" y="82930"/>
                  <a:pt x="67733" y="5672"/>
                  <a:pt x="6985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8BC2AA43-A68E-C5EE-3109-F3CAEC4B4179}"/>
              </a:ext>
            </a:extLst>
          </p:cNvPr>
          <p:cNvSpPr/>
          <p:nvPr/>
        </p:nvSpPr>
        <p:spPr>
          <a:xfrm>
            <a:off x="5549493" y="5593708"/>
            <a:ext cx="45035" cy="282121"/>
          </a:xfrm>
          <a:custGeom>
            <a:avLst/>
            <a:gdLst>
              <a:gd name="connsiteX0" fmla="*/ 28982 w 45035"/>
              <a:gd name="connsiteY0" fmla="*/ 642 h 282121"/>
              <a:gd name="connsiteX1" fmla="*/ 44857 w 45035"/>
              <a:gd name="connsiteY1" fmla="*/ 102242 h 282121"/>
              <a:gd name="connsiteX2" fmla="*/ 35332 w 45035"/>
              <a:gd name="connsiteY2" fmla="*/ 165742 h 282121"/>
              <a:gd name="connsiteX3" fmla="*/ 3582 w 45035"/>
              <a:gd name="connsiteY3" fmla="*/ 280042 h 282121"/>
              <a:gd name="connsiteX4" fmla="*/ 3582 w 45035"/>
              <a:gd name="connsiteY4" fmla="*/ 232417 h 282121"/>
              <a:gd name="connsiteX5" fmla="*/ 28982 w 45035"/>
              <a:gd name="connsiteY5" fmla="*/ 143517 h 282121"/>
              <a:gd name="connsiteX6" fmla="*/ 25807 w 45035"/>
              <a:gd name="connsiteY6" fmla="*/ 60967 h 282121"/>
              <a:gd name="connsiteX7" fmla="*/ 28982 w 45035"/>
              <a:gd name="connsiteY7" fmla="*/ 642 h 28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35" h="282121">
                <a:moveTo>
                  <a:pt x="28982" y="642"/>
                </a:moveTo>
                <a:cubicBezTo>
                  <a:pt x="32157" y="7521"/>
                  <a:pt x="43799" y="74725"/>
                  <a:pt x="44857" y="102242"/>
                </a:cubicBezTo>
                <a:cubicBezTo>
                  <a:pt x="45915" y="129759"/>
                  <a:pt x="42211" y="136109"/>
                  <a:pt x="35332" y="165742"/>
                </a:cubicBezTo>
                <a:cubicBezTo>
                  <a:pt x="28453" y="195375"/>
                  <a:pt x="8874" y="268930"/>
                  <a:pt x="3582" y="280042"/>
                </a:cubicBezTo>
                <a:cubicBezTo>
                  <a:pt x="-1710" y="291155"/>
                  <a:pt x="-651" y="255171"/>
                  <a:pt x="3582" y="232417"/>
                </a:cubicBezTo>
                <a:cubicBezTo>
                  <a:pt x="7815" y="209663"/>
                  <a:pt x="25278" y="172092"/>
                  <a:pt x="28982" y="143517"/>
                </a:cubicBezTo>
                <a:cubicBezTo>
                  <a:pt x="32686" y="114942"/>
                  <a:pt x="25807" y="60967"/>
                  <a:pt x="25807" y="60967"/>
                </a:cubicBezTo>
                <a:cubicBezTo>
                  <a:pt x="25278" y="44034"/>
                  <a:pt x="25807" y="-6237"/>
                  <a:pt x="28982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7E8D918A-09E7-B4DB-972F-EB1F7907A66A}"/>
              </a:ext>
            </a:extLst>
          </p:cNvPr>
          <p:cNvSpPr/>
          <p:nvPr/>
        </p:nvSpPr>
        <p:spPr>
          <a:xfrm>
            <a:off x="5724172" y="5600553"/>
            <a:ext cx="82903" cy="185021"/>
          </a:xfrm>
          <a:custGeom>
            <a:avLst/>
            <a:gdLst>
              <a:gd name="connsiteX0" fmla="*/ 82903 w 82903"/>
              <a:gd name="connsiteY0" fmla="*/ 147 h 185021"/>
              <a:gd name="connsiteX1" fmla="*/ 22578 w 82903"/>
              <a:gd name="connsiteY1" fmla="*/ 108097 h 185021"/>
              <a:gd name="connsiteX2" fmla="*/ 353 w 82903"/>
              <a:gd name="connsiteY2" fmla="*/ 184297 h 185021"/>
              <a:gd name="connsiteX3" fmla="*/ 9878 w 82903"/>
              <a:gd name="connsiteY3" fmla="*/ 143022 h 185021"/>
              <a:gd name="connsiteX4" fmla="*/ 22578 w 82903"/>
              <a:gd name="connsiteY4" fmla="*/ 85872 h 185021"/>
              <a:gd name="connsiteX5" fmla="*/ 82903 w 82903"/>
              <a:gd name="connsiteY5" fmla="*/ 147 h 1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03" h="185021">
                <a:moveTo>
                  <a:pt x="82903" y="147"/>
                </a:moveTo>
                <a:cubicBezTo>
                  <a:pt x="82903" y="3851"/>
                  <a:pt x="36336" y="77405"/>
                  <a:pt x="22578" y="108097"/>
                </a:cubicBezTo>
                <a:cubicBezTo>
                  <a:pt x="8820" y="138789"/>
                  <a:pt x="2470" y="178476"/>
                  <a:pt x="353" y="184297"/>
                </a:cubicBezTo>
                <a:cubicBezTo>
                  <a:pt x="-1764" y="190118"/>
                  <a:pt x="6174" y="159426"/>
                  <a:pt x="9878" y="143022"/>
                </a:cubicBezTo>
                <a:cubicBezTo>
                  <a:pt x="13582" y="126618"/>
                  <a:pt x="12524" y="108097"/>
                  <a:pt x="22578" y="85872"/>
                </a:cubicBezTo>
                <a:cubicBezTo>
                  <a:pt x="32632" y="63647"/>
                  <a:pt x="82903" y="-3557"/>
                  <a:pt x="82903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E95FBC82-864C-9AAC-10F5-A28C69C7494C}"/>
              </a:ext>
            </a:extLst>
          </p:cNvPr>
          <p:cNvSpPr/>
          <p:nvPr/>
        </p:nvSpPr>
        <p:spPr>
          <a:xfrm>
            <a:off x="5657642" y="5600065"/>
            <a:ext cx="86069" cy="239292"/>
          </a:xfrm>
          <a:custGeom>
            <a:avLst/>
            <a:gdLst>
              <a:gd name="connsiteX0" fmla="*/ 85933 w 86069"/>
              <a:gd name="connsiteY0" fmla="*/ 635 h 239292"/>
              <a:gd name="connsiteX1" fmla="*/ 44658 w 86069"/>
              <a:gd name="connsiteY1" fmla="*/ 76835 h 239292"/>
              <a:gd name="connsiteX2" fmla="*/ 41483 w 86069"/>
              <a:gd name="connsiteY2" fmla="*/ 146685 h 239292"/>
              <a:gd name="connsiteX3" fmla="*/ 208 w 86069"/>
              <a:gd name="connsiteY3" fmla="*/ 238760 h 239292"/>
              <a:gd name="connsiteX4" fmla="*/ 25608 w 86069"/>
              <a:gd name="connsiteY4" fmla="*/ 181610 h 239292"/>
              <a:gd name="connsiteX5" fmla="*/ 28783 w 86069"/>
              <a:gd name="connsiteY5" fmla="*/ 121285 h 239292"/>
              <a:gd name="connsiteX6" fmla="*/ 85933 w 86069"/>
              <a:gd name="connsiteY6" fmla="*/ 635 h 23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69" h="239292">
                <a:moveTo>
                  <a:pt x="85933" y="635"/>
                </a:moveTo>
                <a:cubicBezTo>
                  <a:pt x="88579" y="-6773"/>
                  <a:pt x="52066" y="52493"/>
                  <a:pt x="44658" y="76835"/>
                </a:cubicBezTo>
                <a:cubicBezTo>
                  <a:pt x="37250" y="101177"/>
                  <a:pt x="48891" y="119698"/>
                  <a:pt x="41483" y="146685"/>
                </a:cubicBezTo>
                <a:cubicBezTo>
                  <a:pt x="34075" y="173672"/>
                  <a:pt x="2854" y="232939"/>
                  <a:pt x="208" y="238760"/>
                </a:cubicBezTo>
                <a:cubicBezTo>
                  <a:pt x="-2438" y="244581"/>
                  <a:pt x="20846" y="201189"/>
                  <a:pt x="25608" y="181610"/>
                </a:cubicBezTo>
                <a:cubicBezTo>
                  <a:pt x="30370" y="162031"/>
                  <a:pt x="17141" y="153564"/>
                  <a:pt x="28783" y="121285"/>
                </a:cubicBezTo>
                <a:cubicBezTo>
                  <a:pt x="40425" y="89006"/>
                  <a:pt x="83287" y="8043"/>
                  <a:pt x="85933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C75D0E0B-589A-BD65-6FA3-48B3EB249514}"/>
              </a:ext>
            </a:extLst>
          </p:cNvPr>
          <p:cNvSpPr/>
          <p:nvPr/>
        </p:nvSpPr>
        <p:spPr>
          <a:xfrm>
            <a:off x="5555878" y="5616277"/>
            <a:ext cx="184791" cy="257548"/>
          </a:xfrm>
          <a:custGeom>
            <a:avLst/>
            <a:gdLst>
              <a:gd name="connsiteX0" fmla="*/ 184522 w 184791"/>
              <a:gd name="connsiteY0" fmla="*/ 298 h 257548"/>
              <a:gd name="connsiteX1" fmla="*/ 114672 w 184791"/>
              <a:gd name="connsiteY1" fmla="*/ 41573 h 257548"/>
              <a:gd name="connsiteX2" fmla="*/ 95622 w 184791"/>
              <a:gd name="connsiteY2" fmla="*/ 79673 h 257548"/>
              <a:gd name="connsiteX3" fmla="*/ 76572 w 184791"/>
              <a:gd name="connsiteY3" fmla="*/ 162223 h 257548"/>
              <a:gd name="connsiteX4" fmla="*/ 54347 w 184791"/>
              <a:gd name="connsiteY4" fmla="*/ 213023 h 257548"/>
              <a:gd name="connsiteX5" fmla="*/ 372 w 184791"/>
              <a:gd name="connsiteY5" fmla="*/ 257473 h 257548"/>
              <a:gd name="connsiteX6" fmla="*/ 32122 w 184791"/>
              <a:gd name="connsiteY6" fmla="*/ 222548 h 257548"/>
              <a:gd name="connsiteX7" fmla="*/ 63872 w 184791"/>
              <a:gd name="connsiteY7" fmla="*/ 181273 h 257548"/>
              <a:gd name="connsiteX8" fmla="*/ 82922 w 184791"/>
              <a:gd name="connsiteY8" fmla="*/ 108248 h 257548"/>
              <a:gd name="connsiteX9" fmla="*/ 86097 w 184791"/>
              <a:gd name="connsiteY9" fmla="*/ 63798 h 257548"/>
              <a:gd name="connsiteX10" fmla="*/ 184522 w 184791"/>
              <a:gd name="connsiteY10" fmla="*/ 298 h 2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791" h="257548">
                <a:moveTo>
                  <a:pt x="184522" y="298"/>
                </a:moveTo>
                <a:cubicBezTo>
                  <a:pt x="189284" y="-3406"/>
                  <a:pt x="129489" y="28344"/>
                  <a:pt x="114672" y="41573"/>
                </a:cubicBezTo>
                <a:cubicBezTo>
                  <a:pt x="99855" y="54802"/>
                  <a:pt x="101972" y="59565"/>
                  <a:pt x="95622" y="79673"/>
                </a:cubicBezTo>
                <a:cubicBezTo>
                  <a:pt x="89272" y="99781"/>
                  <a:pt x="83451" y="139998"/>
                  <a:pt x="76572" y="162223"/>
                </a:cubicBezTo>
                <a:cubicBezTo>
                  <a:pt x="69693" y="184448"/>
                  <a:pt x="67047" y="197148"/>
                  <a:pt x="54347" y="213023"/>
                </a:cubicBezTo>
                <a:cubicBezTo>
                  <a:pt x="41647" y="228898"/>
                  <a:pt x="4076" y="255886"/>
                  <a:pt x="372" y="257473"/>
                </a:cubicBezTo>
                <a:cubicBezTo>
                  <a:pt x="-3332" y="259060"/>
                  <a:pt x="21539" y="235248"/>
                  <a:pt x="32122" y="222548"/>
                </a:cubicBezTo>
                <a:cubicBezTo>
                  <a:pt x="42705" y="209848"/>
                  <a:pt x="55405" y="200323"/>
                  <a:pt x="63872" y="181273"/>
                </a:cubicBezTo>
                <a:cubicBezTo>
                  <a:pt x="72339" y="162223"/>
                  <a:pt x="79218" y="127827"/>
                  <a:pt x="82922" y="108248"/>
                </a:cubicBezTo>
                <a:cubicBezTo>
                  <a:pt x="86626" y="88669"/>
                  <a:pt x="64930" y="83377"/>
                  <a:pt x="86097" y="63798"/>
                </a:cubicBezTo>
                <a:cubicBezTo>
                  <a:pt x="107264" y="44219"/>
                  <a:pt x="179760" y="4002"/>
                  <a:pt x="184522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366C7014-7C57-082A-99E5-3D64F661567C}"/>
              </a:ext>
            </a:extLst>
          </p:cNvPr>
          <p:cNvSpPr/>
          <p:nvPr/>
        </p:nvSpPr>
        <p:spPr>
          <a:xfrm>
            <a:off x="5606985" y="5622925"/>
            <a:ext cx="42661" cy="133350"/>
          </a:xfrm>
          <a:custGeom>
            <a:avLst/>
            <a:gdLst>
              <a:gd name="connsiteX0" fmla="*/ 65 w 42661"/>
              <a:gd name="connsiteY0" fmla="*/ 0 h 133350"/>
              <a:gd name="connsiteX1" fmla="*/ 31815 w 42661"/>
              <a:gd name="connsiteY1" fmla="*/ 98425 h 133350"/>
              <a:gd name="connsiteX2" fmla="*/ 34990 w 42661"/>
              <a:gd name="connsiteY2" fmla="*/ 133350 h 133350"/>
              <a:gd name="connsiteX3" fmla="*/ 41340 w 42661"/>
              <a:gd name="connsiteY3" fmla="*/ 98425 h 133350"/>
              <a:gd name="connsiteX4" fmla="*/ 65 w 42661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1" h="133350">
                <a:moveTo>
                  <a:pt x="65" y="0"/>
                </a:moveTo>
                <a:cubicBezTo>
                  <a:pt x="-1522" y="0"/>
                  <a:pt x="25994" y="76200"/>
                  <a:pt x="31815" y="98425"/>
                </a:cubicBezTo>
                <a:cubicBezTo>
                  <a:pt x="37636" y="120650"/>
                  <a:pt x="33403" y="133350"/>
                  <a:pt x="34990" y="133350"/>
                </a:cubicBezTo>
                <a:cubicBezTo>
                  <a:pt x="36577" y="133350"/>
                  <a:pt x="46103" y="116417"/>
                  <a:pt x="41340" y="98425"/>
                </a:cubicBezTo>
                <a:cubicBezTo>
                  <a:pt x="36578" y="80433"/>
                  <a:pt x="1652" y="0"/>
                  <a:pt x="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21EFCDC-BBFB-E1FB-1D42-E82D7D41462E}"/>
              </a:ext>
            </a:extLst>
          </p:cNvPr>
          <p:cNvSpPr/>
          <p:nvPr/>
        </p:nvSpPr>
        <p:spPr>
          <a:xfrm>
            <a:off x="3959213" y="5521315"/>
            <a:ext cx="104166" cy="303539"/>
          </a:xfrm>
          <a:custGeom>
            <a:avLst/>
            <a:gdLst>
              <a:gd name="connsiteX0" fmla="*/ 28587 w 104166"/>
              <a:gd name="connsiteY0" fmla="*/ 10 h 303539"/>
              <a:gd name="connsiteX1" fmla="*/ 3187 w 104166"/>
              <a:gd name="connsiteY1" fmla="*/ 111135 h 303539"/>
              <a:gd name="connsiteX2" fmla="*/ 22237 w 104166"/>
              <a:gd name="connsiteY2" fmla="*/ 190510 h 303539"/>
              <a:gd name="connsiteX3" fmla="*/ 6362 w 104166"/>
              <a:gd name="connsiteY3" fmla="*/ 158760 h 303539"/>
              <a:gd name="connsiteX4" fmla="*/ 101612 w 104166"/>
              <a:gd name="connsiteY4" fmla="*/ 298460 h 303539"/>
              <a:gd name="connsiteX5" fmla="*/ 73037 w 104166"/>
              <a:gd name="connsiteY5" fmla="*/ 266710 h 303539"/>
              <a:gd name="connsiteX6" fmla="*/ 31762 w 104166"/>
              <a:gd name="connsiteY6" fmla="*/ 206385 h 303539"/>
              <a:gd name="connsiteX7" fmla="*/ 3187 w 104166"/>
              <a:gd name="connsiteY7" fmla="*/ 155585 h 303539"/>
              <a:gd name="connsiteX8" fmla="*/ 3187 w 104166"/>
              <a:gd name="connsiteY8" fmla="*/ 117485 h 303539"/>
              <a:gd name="connsiteX9" fmla="*/ 28587 w 104166"/>
              <a:gd name="connsiteY9" fmla="*/ 10 h 3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166" h="303539">
                <a:moveTo>
                  <a:pt x="28587" y="10"/>
                </a:moveTo>
                <a:cubicBezTo>
                  <a:pt x="28587" y="-1048"/>
                  <a:pt x="4245" y="79385"/>
                  <a:pt x="3187" y="111135"/>
                </a:cubicBezTo>
                <a:cubicBezTo>
                  <a:pt x="2129" y="142885"/>
                  <a:pt x="21708" y="182573"/>
                  <a:pt x="22237" y="190510"/>
                </a:cubicBezTo>
                <a:cubicBezTo>
                  <a:pt x="22766" y="198448"/>
                  <a:pt x="-6867" y="140768"/>
                  <a:pt x="6362" y="158760"/>
                </a:cubicBezTo>
                <a:cubicBezTo>
                  <a:pt x="19591" y="176752"/>
                  <a:pt x="90500" y="280469"/>
                  <a:pt x="101612" y="298460"/>
                </a:cubicBezTo>
                <a:cubicBezTo>
                  <a:pt x="112724" y="316451"/>
                  <a:pt x="84679" y="282056"/>
                  <a:pt x="73037" y="266710"/>
                </a:cubicBezTo>
                <a:cubicBezTo>
                  <a:pt x="61395" y="251364"/>
                  <a:pt x="43404" y="224906"/>
                  <a:pt x="31762" y="206385"/>
                </a:cubicBezTo>
                <a:cubicBezTo>
                  <a:pt x="20120" y="187864"/>
                  <a:pt x="7950" y="170402"/>
                  <a:pt x="3187" y="155585"/>
                </a:cubicBezTo>
                <a:cubicBezTo>
                  <a:pt x="-1576" y="140768"/>
                  <a:pt x="-517" y="135477"/>
                  <a:pt x="3187" y="117485"/>
                </a:cubicBezTo>
                <a:cubicBezTo>
                  <a:pt x="6891" y="99493"/>
                  <a:pt x="28587" y="1068"/>
                  <a:pt x="2858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8D49C640-FFE5-FF26-D2D9-3829BD172630}"/>
              </a:ext>
            </a:extLst>
          </p:cNvPr>
          <p:cNvSpPr/>
          <p:nvPr/>
        </p:nvSpPr>
        <p:spPr>
          <a:xfrm>
            <a:off x="4121039" y="5788025"/>
            <a:ext cx="146719" cy="85982"/>
          </a:xfrm>
          <a:custGeom>
            <a:avLst/>
            <a:gdLst>
              <a:gd name="connsiteX0" fmla="*/ 111 w 146719"/>
              <a:gd name="connsiteY0" fmla="*/ 0 h 85982"/>
              <a:gd name="connsiteX1" fmla="*/ 73136 w 146719"/>
              <a:gd name="connsiteY1" fmla="*/ 19050 h 85982"/>
              <a:gd name="connsiteX2" fmla="*/ 76311 w 146719"/>
              <a:gd name="connsiteY2" fmla="*/ 82550 h 85982"/>
              <a:gd name="connsiteX3" fmla="*/ 85836 w 146719"/>
              <a:gd name="connsiteY3" fmla="*/ 57150 h 85982"/>
              <a:gd name="connsiteX4" fmla="*/ 146161 w 146719"/>
              <a:gd name="connsiteY4" fmla="*/ 6350 h 85982"/>
              <a:gd name="connsiteX5" fmla="*/ 114411 w 146719"/>
              <a:gd name="connsiteY5" fmla="*/ 31750 h 85982"/>
              <a:gd name="connsiteX6" fmla="*/ 89011 w 146719"/>
              <a:gd name="connsiteY6" fmla="*/ 85725 h 85982"/>
              <a:gd name="connsiteX7" fmla="*/ 85836 w 146719"/>
              <a:gd name="connsiteY7" fmla="*/ 50800 h 85982"/>
              <a:gd name="connsiteX8" fmla="*/ 57261 w 146719"/>
              <a:gd name="connsiteY8" fmla="*/ 19050 h 85982"/>
              <a:gd name="connsiteX9" fmla="*/ 111 w 146719"/>
              <a:gd name="connsiteY9" fmla="*/ 0 h 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19" h="85982">
                <a:moveTo>
                  <a:pt x="111" y="0"/>
                </a:moveTo>
                <a:cubicBezTo>
                  <a:pt x="2757" y="0"/>
                  <a:pt x="60436" y="5292"/>
                  <a:pt x="73136" y="19050"/>
                </a:cubicBezTo>
                <a:cubicBezTo>
                  <a:pt x="85836" y="32808"/>
                  <a:pt x="74194" y="76200"/>
                  <a:pt x="76311" y="82550"/>
                </a:cubicBezTo>
                <a:cubicBezTo>
                  <a:pt x="78428" y="88900"/>
                  <a:pt x="74194" y="69850"/>
                  <a:pt x="85836" y="57150"/>
                </a:cubicBezTo>
                <a:cubicBezTo>
                  <a:pt x="97478" y="44450"/>
                  <a:pt x="141399" y="10583"/>
                  <a:pt x="146161" y="6350"/>
                </a:cubicBezTo>
                <a:cubicBezTo>
                  <a:pt x="150923" y="2117"/>
                  <a:pt x="123936" y="18521"/>
                  <a:pt x="114411" y="31750"/>
                </a:cubicBezTo>
                <a:cubicBezTo>
                  <a:pt x="104886" y="44979"/>
                  <a:pt x="93773" y="82550"/>
                  <a:pt x="89011" y="85725"/>
                </a:cubicBezTo>
                <a:cubicBezTo>
                  <a:pt x="84249" y="88900"/>
                  <a:pt x="91128" y="61913"/>
                  <a:pt x="85836" y="50800"/>
                </a:cubicBezTo>
                <a:cubicBezTo>
                  <a:pt x="80544" y="39688"/>
                  <a:pt x="72078" y="24871"/>
                  <a:pt x="57261" y="19050"/>
                </a:cubicBezTo>
                <a:cubicBezTo>
                  <a:pt x="42444" y="13229"/>
                  <a:pt x="-2535" y="0"/>
                  <a:pt x="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6C2269E-8817-7B79-389C-37ECF04BF479}"/>
              </a:ext>
            </a:extLst>
          </p:cNvPr>
          <p:cNvSpPr/>
          <p:nvPr/>
        </p:nvSpPr>
        <p:spPr>
          <a:xfrm>
            <a:off x="4326129" y="5783724"/>
            <a:ext cx="26927" cy="134583"/>
          </a:xfrm>
          <a:custGeom>
            <a:avLst/>
            <a:gdLst>
              <a:gd name="connsiteX0" fmla="*/ 26796 w 26927"/>
              <a:gd name="connsiteY0" fmla="*/ 1126 h 134583"/>
              <a:gd name="connsiteX1" fmla="*/ 10921 w 26927"/>
              <a:gd name="connsiteY1" fmla="*/ 131301 h 134583"/>
              <a:gd name="connsiteX2" fmla="*/ 1396 w 26927"/>
              <a:gd name="connsiteY2" fmla="*/ 93201 h 134583"/>
              <a:gd name="connsiteX3" fmla="*/ 1396 w 26927"/>
              <a:gd name="connsiteY3" fmla="*/ 67801 h 134583"/>
              <a:gd name="connsiteX4" fmla="*/ 26796 w 26927"/>
              <a:gd name="connsiteY4" fmla="*/ 1126 h 1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7" h="134583">
                <a:moveTo>
                  <a:pt x="26796" y="1126"/>
                </a:moveTo>
                <a:cubicBezTo>
                  <a:pt x="28384" y="11709"/>
                  <a:pt x="15154" y="115955"/>
                  <a:pt x="10921" y="131301"/>
                </a:cubicBezTo>
                <a:cubicBezTo>
                  <a:pt x="6688" y="146647"/>
                  <a:pt x="2983" y="103784"/>
                  <a:pt x="1396" y="93201"/>
                </a:cubicBezTo>
                <a:cubicBezTo>
                  <a:pt x="-192" y="82618"/>
                  <a:pt x="-721" y="77855"/>
                  <a:pt x="1396" y="67801"/>
                </a:cubicBezTo>
                <a:cubicBezTo>
                  <a:pt x="3513" y="57747"/>
                  <a:pt x="25208" y="-9457"/>
                  <a:pt x="26796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15F3BA3-C774-A703-41ED-65B6C854C9F1}"/>
              </a:ext>
            </a:extLst>
          </p:cNvPr>
          <p:cNvSpPr/>
          <p:nvPr/>
        </p:nvSpPr>
        <p:spPr>
          <a:xfrm>
            <a:off x="4405660" y="5813069"/>
            <a:ext cx="94189" cy="113163"/>
          </a:xfrm>
          <a:custGeom>
            <a:avLst/>
            <a:gdLst>
              <a:gd name="connsiteX0" fmla="*/ 93315 w 94189"/>
              <a:gd name="connsiteY0" fmla="*/ 356 h 113163"/>
              <a:gd name="connsiteX1" fmla="*/ 4415 w 94189"/>
              <a:gd name="connsiteY1" fmla="*/ 108306 h 113163"/>
              <a:gd name="connsiteX2" fmla="*/ 17115 w 94189"/>
              <a:gd name="connsiteY2" fmla="*/ 92431 h 113163"/>
              <a:gd name="connsiteX3" fmla="*/ 48865 w 94189"/>
              <a:gd name="connsiteY3" fmla="*/ 73381 h 113163"/>
              <a:gd name="connsiteX4" fmla="*/ 93315 w 94189"/>
              <a:gd name="connsiteY4" fmla="*/ 356 h 1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9" h="113163">
                <a:moveTo>
                  <a:pt x="93315" y="356"/>
                </a:moveTo>
                <a:cubicBezTo>
                  <a:pt x="85907" y="6177"/>
                  <a:pt x="4415" y="108306"/>
                  <a:pt x="4415" y="108306"/>
                </a:cubicBezTo>
                <a:cubicBezTo>
                  <a:pt x="-8285" y="123652"/>
                  <a:pt x="9707" y="98252"/>
                  <a:pt x="17115" y="92431"/>
                </a:cubicBezTo>
                <a:cubicBezTo>
                  <a:pt x="24523" y="86610"/>
                  <a:pt x="38811" y="85023"/>
                  <a:pt x="48865" y="73381"/>
                </a:cubicBezTo>
                <a:cubicBezTo>
                  <a:pt x="58919" y="61739"/>
                  <a:pt x="100723" y="-5465"/>
                  <a:pt x="93315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2A61FC2A-0373-4CFF-C0A5-19B91A5BA0F1}"/>
              </a:ext>
            </a:extLst>
          </p:cNvPr>
          <p:cNvSpPr/>
          <p:nvPr/>
        </p:nvSpPr>
        <p:spPr>
          <a:xfrm>
            <a:off x="4523551" y="5832457"/>
            <a:ext cx="99546" cy="98720"/>
          </a:xfrm>
          <a:custGeom>
            <a:avLst/>
            <a:gdLst>
              <a:gd name="connsiteX0" fmla="*/ 99249 w 99546"/>
              <a:gd name="connsiteY0" fmla="*/ 18 h 98720"/>
              <a:gd name="connsiteX1" fmla="*/ 54799 w 99546"/>
              <a:gd name="connsiteY1" fmla="*/ 60343 h 98720"/>
              <a:gd name="connsiteX2" fmla="*/ 824 w 99546"/>
              <a:gd name="connsiteY2" fmla="*/ 98443 h 98720"/>
              <a:gd name="connsiteX3" fmla="*/ 23049 w 99546"/>
              <a:gd name="connsiteY3" fmla="*/ 76218 h 98720"/>
              <a:gd name="connsiteX4" fmla="*/ 35749 w 99546"/>
              <a:gd name="connsiteY4" fmla="*/ 50818 h 98720"/>
              <a:gd name="connsiteX5" fmla="*/ 32574 w 99546"/>
              <a:gd name="connsiteY5" fmla="*/ 66693 h 98720"/>
              <a:gd name="connsiteX6" fmla="*/ 99249 w 99546"/>
              <a:gd name="connsiteY6" fmla="*/ 18 h 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46" h="98720">
                <a:moveTo>
                  <a:pt x="99249" y="18"/>
                </a:moveTo>
                <a:cubicBezTo>
                  <a:pt x="102953" y="-1040"/>
                  <a:pt x="71203" y="43939"/>
                  <a:pt x="54799" y="60343"/>
                </a:cubicBezTo>
                <a:cubicBezTo>
                  <a:pt x="38395" y="76747"/>
                  <a:pt x="824" y="98443"/>
                  <a:pt x="824" y="98443"/>
                </a:cubicBezTo>
                <a:cubicBezTo>
                  <a:pt x="-4468" y="101089"/>
                  <a:pt x="17228" y="84155"/>
                  <a:pt x="23049" y="76218"/>
                </a:cubicBezTo>
                <a:cubicBezTo>
                  <a:pt x="28870" y="68281"/>
                  <a:pt x="34162" y="52405"/>
                  <a:pt x="35749" y="50818"/>
                </a:cubicBezTo>
                <a:cubicBezTo>
                  <a:pt x="37336" y="49231"/>
                  <a:pt x="24107" y="71456"/>
                  <a:pt x="32574" y="66693"/>
                </a:cubicBezTo>
                <a:cubicBezTo>
                  <a:pt x="41041" y="61930"/>
                  <a:pt x="95545" y="1076"/>
                  <a:pt x="992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F1805B97-F338-9306-C418-2C5655436A3F}"/>
              </a:ext>
            </a:extLst>
          </p:cNvPr>
          <p:cNvSpPr/>
          <p:nvPr/>
        </p:nvSpPr>
        <p:spPr>
          <a:xfrm>
            <a:off x="4600403" y="5616252"/>
            <a:ext cx="33443" cy="143219"/>
          </a:xfrm>
          <a:custGeom>
            <a:avLst/>
            <a:gdLst>
              <a:gd name="connsiteX0" fmla="*/ 172 w 33443"/>
              <a:gd name="connsiteY0" fmla="*/ 323 h 143219"/>
              <a:gd name="connsiteX1" fmla="*/ 31922 w 33443"/>
              <a:gd name="connsiteY1" fmla="*/ 86048 h 143219"/>
              <a:gd name="connsiteX2" fmla="*/ 28747 w 33443"/>
              <a:gd name="connsiteY2" fmla="*/ 143198 h 143219"/>
              <a:gd name="connsiteX3" fmla="*/ 31922 w 33443"/>
              <a:gd name="connsiteY3" fmla="*/ 92398 h 143219"/>
              <a:gd name="connsiteX4" fmla="*/ 19222 w 33443"/>
              <a:gd name="connsiteY4" fmla="*/ 57473 h 143219"/>
              <a:gd name="connsiteX5" fmla="*/ 172 w 33443"/>
              <a:gd name="connsiteY5" fmla="*/ 323 h 1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" h="143219">
                <a:moveTo>
                  <a:pt x="172" y="323"/>
                </a:moveTo>
                <a:cubicBezTo>
                  <a:pt x="2289" y="5085"/>
                  <a:pt x="27160" y="62236"/>
                  <a:pt x="31922" y="86048"/>
                </a:cubicBezTo>
                <a:cubicBezTo>
                  <a:pt x="36684" y="109860"/>
                  <a:pt x="28747" y="142140"/>
                  <a:pt x="28747" y="143198"/>
                </a:cubicBezTo>
                <a:cubicBezTo>
                  <a:pt x="28747" y="144256"/>
                  <a:pt x="33509" y="106685"/>
                  <a:pt x="31922" y="92398"/>
                </a:cubicBezTo>
                <a:cubicBezTo>
                  <a:pt x="30335" y="78111"/>
                  <a:pt x="22397" y="70173"/>
                  <a:pt x="19222" y="57473"/>
                </a:cubicBezTo>
                <a:cubicBezTo>
                  <a:pt x="16047" y="44773"/>
                  <a:pt x="-1945" y="-4439"/>
                  <a:pt x="1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1271C978-E097-1B9F-DD55-D0F8CE1E6857}"/>
              </a:ext>
            </a:extLst>
          </p:cNvPr>
          <p:cNvSpPr/>
          <p:nvPr/>
        </p:nvSpPr>
        <p:spPr>
          <a:xfrm>
            <a:off x="4894849" y="5867400"/>
            <a:ext cx="35959" cy="98425"/>
          </a:xfrm>
          <a:custGeom>
            <a:avLst/>
            <a:gdLst>
              <a:gd name="connsiteX0" fmla="*/ 35926 w 35959"/>
              <a:gd name="connsiteY0" fmla="*/ 0 h 98425"/>
              <a:gd name="connsiteX1" fmla="*/ 7351 w 35959"/>
              <a:gd name="connsiteY1" fmla="*/ 41275 h 98425"/>
              <a:gd name="connsiteX2" fmla="*/ 4176 w 35959"/>
              <a:gd name="connsiteY2" fmla="*/ 98425 h 98425"/>
              <a:gd name="connsiteX3" fmla="*/ 1001 w 35959"/>
              <a:gd name="connsiteY3" fmla="*/ 41275 h 98425"/>
              <a:gd name="connsiteX4" fmla="*/ 35926 w 35959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9" h="98425">
                <a:moveTo>
                  <a:pt x="35926" y="0"/>
                </a:moveTo>
                <a:cubicBezTo>
                  <a:pt x="36984" y="0"/>
                  <a:pt x="12643" y="24871"/>
                  <a:pt x="7351" y="41275"/>
                </a:cubicBezTo>
                <a:cubicBezTo>
                  <a:pt x="2059" y="57679"/>
                  <a:pt x="5234" y="98425"/>
                  <a:pt x="4176" y="98425"/>
                </a:cubicBezTo>
                <a:cubicBezTo>
                  <a:pt x="3118" y="98425"/>
                  <a:pt x="-2174" y="54504"/>
                  <a:pt x="1001" y="41275"/>
                </a:cubicBezTo>
                <a:cubicBezTo>
                  <a:pt x="4176" y="28046"/>
                  <a:pt x="34868" y="0"/>
                  <a:pt x="359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F178CA3E-A289-9255-701C-0838F97C60F0}"/>
              </a:ext>
            </a:extLst>
          </p:cNvPr>
          <p:cNvSpPr/>
          <p:nvPr/>
        </p:nvSpPr>
        <p:spPr>
          <a:xfrm>
            <a:off x="4597400" y="5832386"/>
            <a:ext cx="28748" cy="116572"/>
          </a:xfrm>
          <a:custGeom>
            <a:avLst/>
            <a:gdLst>
              <a:gd name="connsiteX0" fmla="*/ 28575 w 28748"/>
              <a:gd name="connsiteY0" fmla="*/ 89 h 116572"/>
              <a:gd name="connsiteX1" fmla="*/ 12700 w 28748"/>
              <a:gd name="connsiteY1" fmla="*/ 111214 h 116572"/>
              <a:gd name="connsiteX2" fmla="*/ 0 w 28748"/>
              <a:gd name="connsiteY2" fmla="*/ 92164 h 116572"/>
              <a:gd name="connsiteX3" fmla="*/ 28575 w 28748"/>
              <a:gd name="connsiteY3" fmla="*/ 89 h 11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8" h="116572">
                <a:moveTo>
                  <a:pt x="28575" y="89"/>
                </a:moveTo>
                <a:cubicBezTo>
                  <a:pt x="30692" y="3264"/>
                  <a:pt x="12700" y="111214"/>
                  <a:pt x="12700" y="111214"/>
                </a:cubicBezTo>
                <a:cubicBezTo>
                  <a:pt x="7937" y="126560"/>
                  <a:pt x="0" y="105393"/>
                  <a:pt x="0" y="92164"/>
                </a:cubicBezTo>
                <a:cubicBezTo>
                  <a:pt x="0" y="78935"/>
                  <a:pt x="26458" y="-3086"/>
                  <a:pt x="2857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81951E9A-CAD2-0F77-1117-08B351C37C81}"/>
              </a:ext>
            </a:extLst>
          </p:cNvPr>
          <p:cNvSpPr/>
          <p:nvPr/>
        </p:nvSpPr>
        <p:spPr>
          <a:xfrm>
            <a:off x="4698734" y="5864185"/>
            <a:ext cx="73327" cy="101730"/>
          </a:xfrm>
          <a:custGeom>
            <a:avLst/>
            <a:gdLst>
              <a:gd name="connsiteX0" fmla="*/ 73291 w 73327"/>
              <a:gd name="connsiteY0" fmla="*/ 40 h 101730"/>
              <a:gd name="connsiteX1" fmla="*/ 12966 w 73327"/>
              <a:gd name="connsiteY1" fmla="*/ 66715 h 101730"/>
              <a:gd name="connsiteX2" fmla="*/ 3441 w 73327"/>
              <a:gd name="connsiteY2" fmla="*/ 101640 h 101730"/>
              <a:gd name="connsiteX3" fmla="*/ 3441 w 73327"/>
              <a:gd name="connsiteY3" fmla="*/ 57190 h 101730"/>
              <a:gd name="connsiteX4" fmla="*/ 73291 w 73327"/>
              <a:gd name="connsiteY4" fmla="*/ 40 h 1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7" h="101730">
                <a:moveTo>
                  <a:pt x="73291" y="40"/>
                </a:moveTo>
                <a:cubicBezTo>
                  <a:pt x="74878" y="1627"/>
                  <a:pt x="24608" y="49782"/>
                  <a:pt x="12966" y="66715"/>
                </a:cubicBezTo>
                <a:cubicBezTo>
                  <a:pt x="1324" y="83648"/>
                  <a:pt x="5028" y="103227"/>
                  <a:pt x="3441" y="101640"/>
                </a:cubicBezTo>
                <a:cubicBezTo>
                  <a:pt x="1854" y="100053"/>
                  <a:pt x="-3438" y="70419"/>
                  <a:pt x="3441" y="57190"/>
                </a:cubicBezTo>
                <a:cubicBezTo>
                  <a:pt x="10320" y="43961"/>
                  <a:pt x="71704" y="-1547"/>
                  <a:pt x="7329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BB95C913-185B-E792-4F66-3F6692FE820C}"/>
              </a:ext>
            </a:extLst>
          </p:cNvPr>
          <p:cNvSpPr/>
          <p:nvPr/>
        </p:nvSpPr>
        <p:spPr>
          <a:xfrm>
            <a:off x="5219656" y="5881916"/>
            <a:ext cx="56353" cy="90882"/>
          </a:xfrm>
          <a:custGeom>
            <a:avLst/>
            <a:gdLst>
              <a:gd name="connsiteX0" fmla="*/ 44 w 56353"/>
              <a:gd name="connsiteY0" fmla="*/ 1359 h 90882"/>
              <a:gd name="connsiteX1" fmla="*/ 54019 w 56353"/>
              <a:gd name="connsiteY1" fmla="*/ 90259 h 90882"/>
              <a:gd name="connsiteX2" fmla="*/ 44494 w 56353"/>
              <a:gd name="connsiteY2" fmla="*/ 39459 h 90882"/>
              <a:gd name="connsiteX3" fmla="*/ 44 w 56353"/>
              <a:gd name="connsiteY3" fmla="*/ 1359 h 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3" h="90882">
                <a:moveTo>
                  <a:pt x="44" y="1359"/>
                </a:moveTo>
                <a:cubicBezTo>
                  <a:pt x="1631" y="9826"/>
                  <a:pt x="46611" y="83909"/>
                  <a:pt x="54019" y="90259"/>
                </a:cubicBezTo>
                <a:cubicBezTo>
                  <a:pt x="61427" y="96609"/>
                  <a:pt x="49256" y="52688"/>
                  <a:pt x="44494" y="39459"/>
                </a:cubicBezTo>
                <a:cubicBezTo>
                  <a:pt x="39732" y="26230"/>
                  <a:pt x="-1543" y="-7108"/>
                  <a:pt x="44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CE7AE8D8-DA1C-1D9A-1342-70D30246FCE6}"/>
              </a:ext>
            </a:extLst>
          </p:cNvPr>
          <p:cNvSpPr/>
          <p:nvPr/>
        </p:nvSpPr>
        <p:spPr>
          <a:xfrm>
            <a:off x="5017088" y="5870439"/>
            <a:ext cx="37512" cy="127194"/>
          </a:xfrm>
          <a:custGeom>
            <a:avLst/>
            <a:gdLst>
              <a:gd name="connsiteX0" fmla="*/ 37512 w 37512"/>
              <a:gd name="connsiteY0" fmla="*/ 136 h 127194"/>
              <a:gd name="connsiteX1" fmla="*/ 2587 w 37512"/>
              <a:gd name="connsiteY1" fmla="*/ 108086 h 127194"/>
              <a:gd name="connsiteX2" fmla="*/ 2587 w 37512"/>
              <a:gd name="connsiteY2" fmla="*/ 127136 h 127194"/>
              <a:gd name="connsiteX3" fmla="*/ 2587 w 37512"/>
              <a:gd name="connsiteY3" fmla="*/ 85861 h 127194"/>
              <a:gd name="connsiteX4" fmla="*/ 37512 w 37512"/>
              <a:gd name="connsiteY4" fmla="*/ 136 h 12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2" h="127194">
                <a:moveTo>
                  <a:pt x="37512" y="136"/>
                </a:moveTo>
                <a:cubicBezTo>
                  <a:pt x="37512" y="3840"/>
                  <a:pt x="8408" y="86919"/>
                  <a:pt x="2587" y="108086"/>
                </a:cubicBezTo>
                <a:cubicBezTo>
                  <a:pt x="-3234" y="129253"/>
                  <a:pt x="2587" y="127136"/>
                  <a:pt x="2587" y="127136"/>
                </a:cubicBezTo>
                <a:cubicBezTo>
                  <a:pt x="2587" y="123432"/>
                  <a:pt x="-59" y="102794"/>
                  <a:pt x="2587" y="85861"/>
                </a:cubicBezTo>
                <a:cubicBezTo>
                  <a:pt x="5233" y="68928"/>
                  <a:pt x="37512" y="-3568"/>
                  <a:pt x="3751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C75509E6-3642-4C93-2A82-39A05870F2EC}"/>
              </a:ext>
            </a:extLst>
          </p:cNvPr>
          <p:cNvSpPr/>
          <p:nvPr/>
        </p:nvSpPr>
        <p:spPr>
          <a:xfrm>
            <a:off x="5368920" y="5864065"/>
            <a:ext cx="52615" cy="79199"/>
          </a:xfrm>
          <a:custGeom>
            <a:avLst/>
            <a:gdLst>
              <a:gd name="connsiteX0" fmla="*/ 5 w 52615"/>
              <a:gd name="connsiteY0" fmla="*/ 160 h 79199"/>
              <a:gd name="connsiteX1" fmla="*/ 47630 w 52615"/>
              <a:gd name="connsiteY1" fmla="*/ 70010 h 79199"/>
              <a:gd name="connsiteX2" fmla="*/ 50805 w 52615"/>
              <a:gd name="connsiteY2" fmla="*/ 76360 h 79199"/>
              <a:gd name="connsiteX3" fmla="*/ 44455 w 52615"/>
              <a:gd name="connsiteY3" fmla="*/ 50960 h 79199"/>
              <a:gd name="connsiteX4" fmla="*/ 5 w 52615"/>
              <a:gd name="connsiteY4" fmla="*/ 160 h 7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79199">
                <a:moveTo>
                  <a:pt x="5" y="160"/>
                </a:moveTo>
                <a:cubicBezTo>
                  <a:pt x="534" y="3335"/>
                  <a:pt x="47630" y="70010"/>
                  <a:pt x="47630" y="70010"/>
                </a:cubicBezTo>
                <a:cubicBezTo>
                  <a:pt x="56097" y="82710"/>
                  <a:pt x="51334" y="79535"/>
                  <a:pt x="50805" y="76360"/>
                </a:cubicBezTo>
                <a:cubicBezTo>
                  <a:pt x="50276" y="73185"/>
                  <a:pt x="51863" y="59956"/>
                  <a:pt x="44455" y="50960"/>
                </a:cubicBezTo>
                <a:cubicBezTo>
                  <a:pt x="37047" y="41964"/>
                  <a:pt x="-524" y="-3015"/>
                  <a:pt x="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FC18DBA7-0422-8D29-434C-2A555AA5D08C}"/>
              </a:ext>
            </a:extLst>
          </p:cNvPr>
          <p:cNvSpPr/>
          <p:nvPr/>
        </p:nvSpPr>
        <p:spPr>
          <a:xfrm>
            <a:off x="5479804" y="5816560"/>
            <a:ext cx="99120" cy="121169"/>
          </a:xfrm>
          <a:custGeom>
            <a:avLst/>
            <a:gdLst>
              <a:gd name="connsiteX0" fmla="*/ 246 w 99120"/>
              <a:gd name="connsiteY0" fmla="*/ 40 h 121169"/>
              <a:gd name="connsiteX1" fmla="*/ 66921 w 99120"/>
              <a:gd name="connsiteY1" fmla="*/ 63540 h 121169"/>
              <a:gd name="connsiteX2" fmla="*/ 98671 w 99120"/>
              <a:gd name="connsiteY2" fmla="*/ 120690 h 121169"/>
              <a:gd name="connsiteX3" fmla="*/ 82796 w 99120"/>
              <a:gd name="connsiteY3" fmla="*/ 88940 h 121169"/>
              <a:gd name="connsiteX4" fmla="*/ 44696 w 99120"/>
              <a:gd name="connsiteY4" fmla="*/ 54015 h 121169"/>
              <a:gd name="connsiteX5" fmla="*/ 246 w 99120"/>
              <a:gd name="connsiteY5" fmla="*/ 40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20" h="121169">
                <a:moveTo>
                  <a:pt x="246" y="40"/>
                </a:moveTo>
                <a:cubicBezTo>
                  <a:pt x="3950" y="1627"/>
                  <a:pt x="50517" y="43432"/>
                  <a:pt x="66921" y="63540"/>
                </a:cubicBezTo>
                <a:cubicBezTo>
                  <a:pt x="83325" y="83648"/>
                  <a:pt x="96025" y="116457"/>
                  <a:pt x="98671" y="120690"/>
                </a:cubicBezTo>
                <a:cubicBezTo>
                  <a:pt x="101317" y="124923"/>
                  <a:pt x="91792" y="100052"/>
                  <a:pt x="82796" y="88940"/>
                </a:cubicBezTo>
                <a:cubicBezTo>
                  <a:pt x="73800" y="77828"/>
                  <a:pt x="53692" y="63540"/>
                  <a:pt x="44696" y="54015"/>
                </a:cubicBezTo>
                <a:cubicBezTo>
                  <a:pt x="35700" y="44490"/>
                  <a:pt x="-3458" y="-1547"/>
                  <a:pt x="24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2BB63FA-21C0-A19D-379E-3D88158687C0}"/>
              </a:ext>
            </a:extLst>
          </p:cNvPr>
          <p:cNvSpPr/>
          <p:nvPr/>
        </p:nvSpPr>
        <p:spPr>
          <a:xfrm>
            <a:off x="5587197" y="5756138"/>
            <a:ext cx="83538" cy="168660"/>
          </a:xfrm>
          <a:custGeom>
            <a:avLst/>
            <a:gdLst>
              <a:gd name="connsiteX0" fmla="*/ 83353 w 83538"/>
              <a:gd name="connsiteY0" fmla="*/ 137 h 168660"/>
              <a:gd name="connsiteX1" fmla="*/ 42078 w 83538"/>
              <a:gd name="connsiteY1" fmla="*/ 89037 h 168660"/>
              <a:gd name="connsiteX2" fmla="*/ 48428 w 83538"/>
              <a:gd name="connsiteY2" fmla="*/ 123962 h 168660"/>
              <a:gd name="connsiteX3" fmla="*/ 73828 w 83538"/>
              <a:gd name="connsiteY3" fmla="*/ 168412 h 168660"/>
              <a:gd name="connsiteX4" fmla="*/ 48428 w 83538"/>
              <a:gd name="connsiteY4" fmla="*/ 139837 h 168660"/>
              <a:gd name="connsiteX5" fmla="*/ 803 w 83538"/>
              <a:gd name="connsiteY5" fmla="*/ 95387 h 168660"/>
              <a:gd name="connsiteX6" fmla="*/ 23028 w 83538"/>
              <a:gd name="connsiteY6" fmla="*/ 111262 h 168660"/>
              <a:gd name="connsiteX7" fmla="*/ 83353 w 83538"/>
              <a:gd name="connsiteY7" fmla="*/ 137 h 16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8" h="168660">
                <a:moveTo>
                  <a:pt x="83353" y="137"/>
                </a:moveTo>
                <a:cubicBezTo>
                  <a:pt x="86528" y="-3567"/>
                  <a:pt x="47899" y="68400"/>
                  <a:pt x="42078" y="89037"/>
                </a:cubicBezTo>
                <a:cubicBezTo>
                  <a:pt x="36257" y="109674"/>
                  <a:pt x="43136" y="110733"/>
                  <a:pt x="48428" y="123962"/>
                </a:cubicBezTo>
                <a:cubicBezTo>
                  <a:pt x="53720" y="137191"/>
                  <a:pt x="73828" y="165766"/>
                  <a:pt x="73828" y="168412"/>
                </a:cubicBezTo>
                <a:cubicBezTo>
                  <a:pt x="73828" y="171058"/>
                  <a:pt x="60599" y="152008"/>
                  <a:pt x="48428" y="139837"/>
                </a:cubicBezTo>
                <a:cubicBezTo>
                  <a:pt x="36257" y="127666"/>
                  <a:pt x="5036" y="100149"/>
                  <a:pt x="803" y="95387"/>
                </a:cubicBezTo>
                <a:cubicBezTo>
                  <a:pt x="-3430" y="90625"/>
                  <a:pt x="9799" y="122904"/>
                  <a:pt x="23028" y="111262"/>
                </a:cubicBezTo>
                <a:cubicBezTo>
                  <a:pt x="36257" y="99620"/>
                  <a:pt x="80178" y="3841"/>
                  <a:pt x="8335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FAE8AE2A-9C7E-5D94-0318-E4B21048175A}"/>
              </a:ext>
            </a:extLst>
          </p:cNvPr>
          <p:cNvSpPr/>
          <p:nvPr/>
        </p:nvSpPr>
        <p:spPr>
          <a:xfrm>
            <a:off x="3973132" y="2054650"/>
            <a:ext cx="394490" cy="525759"/>
          </a:xfrm>
          <a:custGeom>
            <a:avLst/>
            <a:gdLst>
              <a:gd name="connsiteX0" fmla="*/ 391604 w 394490"/>
              <a:gd name="connsiteY0" fmla="*/ 5798 h 525759"/>
              <a:gd name="connsiteX1" fmla="*/ 119316 w 394490"/>
              <a:gd name="connsiteY1" fmla="*/ 298406 h 525759"/>
              <a:gd name="connsiteX2" fmla="*/ 1460 w 394490"/>
              <a:gd name="connsiteY2" fmla="*/ 521926 h 525759"/>
              <a:gd name="connsiteX3" fmla="*/ 62420 w 394490"/>
              <a:gd name="connsiteY3" fmla="*/ 420326 h 525759"/>
              <a:gd name="connsiteX4" fmla="*/ 192468 w 394490"/>
              <a:gd name="connsiteY4" fmla="*/ 176486 h 525759"/>
              <a:gd name="connsiteX5" fmla="*/ 155892 w 394490"/>
              <a:gd name="connsiteY5" fmla="*/ 233382 h 525759"/>
              <a:gd name="connsiteX6" fmla="*/ 257492 w 394490"/>
              <a:gd name="connsiteY6" fmla="*/ 111462 h 525759"/>
              <a:gd name="connsiteX7" fmla="*/ 391604 w 394490"/>
              <a:gd name="connsiteY7" fmla="*/ 5798 h 52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490" h="525759">
                <a:moveTo>
                  <a:pt x="391604" y="5798"/>
                </a:moveTo>
                <a:cubicBezTo>
                  <a:pt x="368575" y="36955"/>
                  <a:pt x="184340" y="212385"/>
                  <a:pt x="119316" y="298406"/>
                </a:cubicBezTo>
                <a:cubicBezTo>
                  <a:pt x="54292" y="384427"/>
                  <a:pt x="10943" y="501606"/>
                  <a:pt x="1460" y="521926"/>
                </a:cubicBezTo>
                <a:cubicBezTo>
                  <a:pt x="-8023" y="542246"/>
                  <a:pt x="30585" y="477899"/>
                  <a:pt x="62420" y="420326"/>
                </a:cubicBezTo>
                <a:cubicBezTo>
                  <a:pt x="94255" y="362753"/>
                  <a:pt x="176889" y="207643"/>
                  <a:pt x="192468" y="176486"/>
                </a:cubicBezTo>
                <a:cubicBezTo>
                  <a:pt x="208047" y="145329"/>
                  <a:pt x="145055" y="244219"/>
                  <a:pt x="155892" y="233382"/>
                </a:cubicBezTo>
                <a:cubicBezTo>
                  <a:pt x="166729" y="222545"/>
                  <a:pt x="221593" y="145329"/>
                  <a:pt x="257492" y="111462"/>
                </a:cubicBezTo>
                <a:cubicBezTo>
                  <a:pt x="293391" y="77595"/>
                  <a:pt x="414633" y="-25359"/>
                  <a:pt x="391604" y="57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374FC9E9-86FD-5401-72F4-92EAB1A59577}"/>
              </a:ext>
            </a:extLst>
          </p:cNvPr>
          <p:cNvSpPr/>
          <p:nvPr/>
        </p:nvSpPr>
        <p:spPr>
          <a:xfrm>
            <a:off x="3119964" y="3611789"/>
            <a:ext cx="269934" cy="340536"/>
          </a:xfrm>
          <a:custGeom>
            <a:avLst/>
            <a:gdLst>
              <a:gd name="connsiteX0" fmla="*/ 269412 w 269934"/>
              <a:gd name="connsiteY0" fmla="*/ 1107 h 340536"/>
              <a:gd name="connsiteX1" fmla="*/ 37764 w 269934"/>
              <a:gd name="connsiteY1" fmla="*/ 244947 h 340536"/>
              <a:gd name="connsiteX2" fmla="*/ 1188 w 269934"/>
              <a:gd name="connsiteY2" fmla="*/ 338419 h 340536"/>
              <a:gd name="connsiteX3" fmla="*/ 17444 w 269934"/>
              <a:gd name="connsiteY3" fmla="*/ 297779 h 340536"/>
              <a:gd name="connsiteX4" fmla="*/ 98724 w 269934"/>
              <a:gd name="connsiteY4" fmla="*/ 159603 h 340536"/>
              <a:gd name="connsiteX5" fmla="*/ 269412 w 269934"/>
              <a:gd name="connsiteY5" fmla="*/ 1107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34" h="340536">
                <a:moveTo>
                  <a:pt x="269412" y="1107"/>
                </a:moveTo>
                <a:cubicBezTo>
                  <a:pt x="259252" y="15331"/>
                  <a:pt x="82468" y="188728"/>
                  <a:pt x="37764" y="244947"/>
                </a:cubicBezTo>
                <a:cubicBezTo>
                  <a:pt x="-6940" y="301166"/>
                  <a:pt x="4575" y="329614"/>
                  <a:pt x="1188" y="338419"/>
                </a:cubicBezTo>
                <a:cubicBezTo>
                  <a:pt x="-2199" y="347224"/>
                  <a:pt x="1188" y="327582"/>
                  <a:pt x="17444" y="297779"/>
                </a:cubicBezTo>
                <a:cubicBezTo>
                  <a:pt x="33700" y="267976"/>
                  <a:pt x="58761" y="205662"/>
                  <a:pt x="98724" y="159603"/>
                </a:cubicBezTo>
                <a:cubicBezTo>
                  <a:pt x="138687" y="113544"/>
                  <a:pt x="279572" y="-13117"/>
                  <a:pt x="269412" y="1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343AD907-423B-78D1-5BBF-2B02E915B070}"/>
              </a:ext>
            </a:extLst>
          </p:cNvPr>
          <p:cNvSpPr/>
          <p:nvPr/>
        </p:nvSpPr>
        <p:spPr>
          <a:xfrm>
            <a:off x="3379282" y="4295377"/>
            <a:ext cx="46712" cy="318199"/>
          </a:xfrm>
          <a:custGeom>
            <a:avLst/>
            <a:gdLst>
              <a:gd name="connsiteX0" fmla="*/ 46670 w 46712"/>
              <a:gd name="connsiteY0" fmla="*/ 271 h 318199"/>
              <a:gd name="connsiteX1" fmla="*/ 10094 w 46712"/>
              <a:gd name="connsiteY1" fmla="*/ 105935 h 318199"/>
              <a:gd name="connsiteX2" fmla="*/ 6030 w 46712"/>
              <a:gd name="connsiteY2" fmla="*/ 313199 h 318199"/>
              <a:gd name="connsiteX3" fmla="*/ 1966 w 46712"/>
              <a:gd name="connsiteY3" fmla="*/ 244111 h 318199"/>
              <a:gd name="connsiteX4" fmla="*/ 1966 w 46712"/>
              <a:gd name="connsiteY4" fmla="*/ 134383 h 318199"/>
              <a:gd name="connsiteX5" fmla="*/ 46670 w 46712"/>
              <a:gd name="connsiteY5" fmla="*/ 271 h 31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12" h="318199">
                <a:moveTo>
                  <a:pt x="46670" y="271"/>
                </a:moveTo>
                <a:cubicBezTo>
                  <a:pt x="48025" y="-4470"/>
                  <a:pt x="16867" y="53780"/>
                  <a:pt x="10094" y="105935"/>
                </a:cubicBezTo>
                <a:cubicBezTo>
                  <a:pt x="3321" y="158090"/>
                  <a:pt x="7385" y="290170"/>
                  <a:pt x="6030" y="313199"/>
                </a:cubicBezTo>
                <a:cubicBezTo>
                  <a:pt x="4675" y="336228"/>
                  <a:pt x="2643" y="273914"/>
                  <a:pt x="1966" y="244111"/>
                </a:cubicBezTo>
                <a:cubicBezTo>
                  <a:pt x="1289" y="214308"/>
                  <a:pt x="-2098" y="170282"/>
                  <a:pt x="1966" y="134383"/>
                </a:cubicBezTo>
                <a:cubicBezTo>
                  <a:pt x="6030" y="98484"/>
                  <a:pt x="45315" y="5012"/>
                  <a:pt x="46670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3090BD53-F429-BCF6-8B50-E13F7F613F89}"/>
              </a:ext>
            </a:extLst>
          </p:cNvPr>
          <p:cNvSpPr/>
          <p:nvPr/>
        </p:nvSpPr>
        <p:spPr>
          <a:xfrm>
            <a:off x="3105736" y="4864582"/>
            <a:ext cx="169957" cy="305479"/>
          </a:xfrm>
          <a:custGeom>
            <a:avLst/>
            <a:gdLst>
              <a:gd name="connsiteX0" fmla="*/ 169848 w 169957"/>
              <a:gd name="connsiteY0" fmla="*/ 26 h 305479"/>
              <a:gd name="connsiteX1" fmla="*/ 35736 w 169957"/>
              <a:gd name="connsiteY1" fmla="*/ 162586 h 305479"/>
              <a:gd name="connsiteX2" fmla="*/ 3224 w 169957"/>
              <a:gd name="connsiteY2" fmla="*/ 300762 h 305479"/>
              <a:gd name="connsiteX3" fmla="*/ 7288 w 169957"/>
              <a:gd name="connsiteY3" fmla="*/ 264186 h 305479"/>
              <a:gd name="connsiteX4" fmla="*/ 11352 w 169957"/>
              <a:gd name="connsiteY4" fmla="*/ 174778 h 305479"/>
              <a:gd name="connsiteX5" fmla="*/ 169848 w 169957"/>
              <a:gd name="connsiteY5" fmla="*/ 26 h 30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57" h="305479">
                <a:moveTo>
                  <a:pt x="169848" y="26"/>
                </a:moveTo>
                <a:cubicBezTo>
                  <a:pt x="173912" y="-2006"/>
                  <a:pt x="63507" y="112463"/>
                  <a:pt x="35736" y="162586"/>
                </a:cubicBezTo>
                <a:cubicBezTo>
                  <a:pt x="7965" y="212709"/>
                  <a:pt x="7965" y="283829"/>
                  <a:pt x="3224" y="300762"/>
                </a:cubicBezTo>
                <a:cubicBezTo>
                  <a:pt x="-1517" y="317695"/>
                  <a:pt x="5933" y="285183"/>
                  <a:pt x="7288" y="264186"/>
                </a:cubicBezTo>
                <a:cubicBezTo>
                  <a:pt x="8643" y="243189"/>
                  <a:pt x="-12355" y="214063"/>
                  <a:pt x="11352" y="174778"/>
                </a:cubicBezTo>
                <a:cubicBezTo>
                  <a:pt x="35059" y="135493"/>
                  <a:pt x="165784" y="2058"/>
                  <a:pt x="16984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BB42064A-5641-1B75-59F8-B969CB88041F}"/>
              </a:ext>
            </a:extLst>
          </p:cNvPr>
          <p:cNvSpPr/>
          <p:nvPr/>
        </p:nvSpPr>
        <p:spPr>
          <a:xfrm>
            <a:off x="3068278" y="5563252"/>
            <a:ext cx="203666" cy="313646"/>
          </a:xfrm>
          <a:custGeom>
            <a:avLst/>
            <a:gdLst>
              <a:gd name="connsiteX0" fmla="*/ 42 w 203666"/>
              <a:gd name="connsiteY0" fmla="*/ 364 h 313646"/>
              <a:gd name="connsiteX1" fmla="*/ 170730 w 203666"/>
              <a:gd name="connsiteY1" fmla="*/ 240140 h 313646"/>
              <a:gd name="connsiteX2" fmla="*/ 203242 w 203666"/>
              <a:gd name="connsiteY2" fmla="*/ 313292 h 313646"/>
              <a:gd name="connsiteX3" fmla="*/ 186986 w 203666"/>
              <a:gd name="connsiteY3" fmla="*/ 264524 h 313646"/>
              <a:gd name="connsiteX4" fmla="*/ 154474 w 203666"/>
              <a:gd name="connsiteY4" fmla="*/ 187308 h 313646"/>
              <a:gd name="connsiteX5" fmla="*/ 42 w 203666"/>
              <a:gd name="connsiteY5" fmla="*/ 364 h 31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66" h="313646">
                <a:moveTo>
                  <a:pt x="42" y="364"/>
                </a:moveTo>
                <a:cubicBezTo>
                  <a:pt x="2751" y="9169"/>
                  <a:pt x="136863" y="187985"/>
                  <a:pt x="170730" y="240140"/>
                </a:cubicBezTo>
                <a:cubicBezTo>
                  <a:pt x="204597" y="292295"/>
                  <a:pt x="200533" y="309228"/>
                  <a:pt x="203242" y="313292"/>
                </a:cubicBezTo>
                <a:cubicBezTo>
                  <a:pt x="205951" y="317356"/>
                  <a:pt x="195114" y="285521"/>
                  <a:pt x="186986" y="264524"/>
                </a:cubicBezTo>
                <a:cubicBezTo>
                  <a:pt x="178858" y="243527"/>
                  <a:pt x="182922" y="229980"/>
                  <a:pt x="154474" y="187308"/>
                </a:cubicBezTo>
                <a:cubicBezTo>
                  <a:pt x="126026" y="144636"/>
                  <a:pt x="-2667" y="-8441"/>
                  <a:pt x="4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2D143877-DA10-D429-7A4B-6B22A25EC56E}"/>
              </a:ext>
            </a:extLst>
          </p:cNvPr>
          <p:cNvSpPr/>
          <p:nvPr/>
        </p:nvSpPr>
        <p:spPr>
          <a:xfrm>
            <a:off x="3852332" y="6603185"/>
            <a:ext cx="240214" cy="252882"/>
          </a:xfrm>
          <a:custGeom>
            <a:avLst/>
            <a:gdLst>
              <a:gd name="connsiteX0" fmla="*/ 340 w 240214"/>
              <a:gd name="connsiteY0" fmla="*/ 815 h 252882"/>
              <a:gd name="connsiteX1" fmla="*/ 183220 w 240214"/>
              <a:gd name="connsiteY1" fmla="*/ 199951 h 252882"/>
              <a:gd name="connsiteX2" fmla="*/ 240116 w 240214"/>
              <a:gd name="connsiteY2" fmla="*/ 252783 h 252882"/>
              <a:gd name="connsiteX3" fmla="*/ 195412 w 240214"/>
              <a:gd name="connsiteY3" fmla="*/ 191823 h 252882"/>
              <a:gd name="connsiteX4" fmla="*/ 138516 w 240214"/>
              <a:gd name="connsiteY4" fmla="*/ 130863 h 252882"/>
              <a:gd name="connsiteX5" fmla="*/ 340 w 240214"/>
              <a:gd name="connsiteY5" fmla="*/ 815 h 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14" h="252882">
                <a:moveTo>
                  <a:pt x="340" y="815"/>
                </a:moveTo>
                <a:cubicBezTo>
                  <a:pt x="7791" y="12330"/>
                  <a:pt x="143257" y="157956"/>
                  <a:pt x="183220" y="199951"/>
                </a:cubicBezTo>
                <a:cubicBezTo>
                  <a:pt x="223183" y="241946"/>
                  <a:pt x="238084" y="254138"/>
                  <a:pt x="240116" y="252783"/>
                </a:cubicBezTo>
                <a:cubicBezTo>
                  <a:pt x="242148" y="251428"/>
                  <a:pt x="212345" y="212143"/>
                  <a:pt x="195412" y="191823"/>
                </a:cubicBezTo>
                <a:cubicBezTo>
                  <a:pt x="178479" y="171503"/>
                  <a:pt x="166964" y="158634"/>
                  <a:pt x="138516" y="130863"/>
                </a:cubicBezTo>
                <a:cubicBezTo>
                  <a:pt x="110068" y="103092"/>
                  <a:pt x="-7111" y="-10700"/>
                  <a:pt x="340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2BF3F833-29E0-7453-52EC-C0AC5D4B6444}"/>
              </a:ext>
            </a:extLst>
          </p:cNvPr>
          <p:cNvSpPr/>
          <p:nvPr/>
        </p:nvSpPr>
        <p:spPr>
          <a:xfrm>
            <a:off x="4214166" y="6611924"/>
            <a:ext cx="751670" cy="297909"/>
          </a:xfrm>
          <a:custGeom>
            <a:avLst/>
            <a:gdLst>
              <a:gd name="connsiteX0" fmla="*/ 202 w 751670"/>
              <a:gd name="connsiteY0" fmla="*/ 204 h 297909"/>
              <a:gd name="connsiteX1" fmla="*/ 467562 w 751670"/>
              <a:gd name="connsiteY1" fmla="*/ 203404 h 297909"/>
              <a:gd name="connsiteX2" fmla="*/ 747978 w 751670"/>
              <a:gd name="connsiteY2" fmla="*/ 296876 h 297909"/>
              <a:gd name="connsiteX3" fmla="*/ 613866 w 751670"/>
              <a:gd name="connsiteY3" fmla="*/ 248108 h 297909"/>
              <a:gd name="connsiteX4" fmla="*/ 410666 w 751670"/>
              <a:gd name="connsiteY4" fmla="*/ 166828 h 297909"/>
              <a:gd name="connsiteX5" fmla="*/ 202 w 751670"/>
              <a:gd name="connsiteY5" fmla="*/ 204 h 2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70" h="297909">
                <a:moveTo>
                  <a:pt x="202" y="204"/>
                </a:moveTo>
                <a:cubicBezTo>
                  <a:pt x="9685" y="6300"/>
                  <a:pt x="342933" y="153959"/>
                  <a:pt x="467562" y="203404"/>
                </a:cubicBezTo>
                <a:cubicBezTo>
                  <a:pt x="592191" y="252849"/>
                  <a:pt x="723594" y="289425"/>
                  <a:pt x="747978" y="296876"/>
                </a:cubicBezTo>
                <a:cubicBezTo>
                  <a:pt x="772362" y="304327"/>
                  <a:pt x="670085" y="269783"/>
                  <a:pt x="613866" y="248108"/>
                </a:cubicBezTo>
                <a:cubicBezTo>
                  <a:pt x="557647" y="226433"/>
                  <a:pt x="504815" y="207468"/>
                  <a:pt x="410666" y="166828"/>
                </a:cubicBezTo>
                <a:cubicBezTo>
                  <a:pt x="316517" y="126188"/>
                  <a:pt x="-9281" y="-5892"/>
                  <a:pt x="202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FEA2A669-7607-8C59-7E79-8E8B684D3E4F}"/>
              </a:ext>
            </a:extLst>
          </p:cNvPr>
          <p:cNvSpPr/>
          <p:nvPr/>
        </p:nvSpPr>
        <p:spPr>
          <a:xfrm>
            <a:off x="5270661" y="6530845"/>
            <a:ext cx="577651" cy="171060"/>
          </a:xfrm>
          <a:custGeom>
            <a:avLst/>
            <a:gdLst>
              <a:gd name="connsiteX0" fmla="*/ 577435 w 577651"/>
              <a:gd name="connsiteY0" fmla="*/ 3 h 171060"/>
              <a:gd name="connsiteX1" fmla="*/ 256379 w 577651"/>
              <a:gd name="connsiteY1" fmla="*/ 138179 h 171060"/>
              <a:gd name="connsiteX2" fmla="*/ 347 w 577651"/>
              <a:gd name="connsiteY2" fmla="*/ 170691 h 171060"/>
              <a:gd name="connsiteX3" fmla="*/ 203547 w 577651"/>
              <a:gd name="connsiteY3" fmla="*/ 154435 h 171060"/>
              <a:gd name="connsiteX4" fmla="*/ 305147 w 577651"/>
              <a:gd name="connsiteY4" fmla="*/ 134115 h 171060"/>
              <a:gd name="connsiteX5" fmla="*/ 577435 w 577651"/>
              <a:gd name="connsiteY5" fmla="*/ 3 h 17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651" h="171060">
                <a:moveTo>
                  <a:pt x="577435" y="3"/>
                </a:moveTo>
                <a:cubicBezTo>
                  <a:pt x="569307" y="680"/>
                  <a:pt x="352560" y="109731"/>
                  <a:pt x="256379" y="138179"/>
                </a:cubicBezTo>
                <a:cubicBezTo>
                  <a:pt x="160198" y="166627"/>
                  <a:pt x="9152" y="167982"/>
                  <a:pt x="347" y="170691"/>
                </a:cubicBezTo>
                <a:cubicBezTo>
                  <a:pt x="-8458" y="173400"/>
                  <a:pt x="152747" y="160531"/>
                  <a:pt x="203547" y="154435"/>
                </a:cubicBezTo>
                <a:cubicBezTo>
                  <a:pt x="254347" y="148339"/>
                  <a:pt x="247574" y="159176"/>
                  <a:pt x="305147" y="134115"/>
                </a:cubicBezTo>
                <a:cubicBezTo>
                  <a:pt x="362720" y="109054"/>
                  <a:pt x="585563" y="-674"/>
                  <a:pt x="5774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53A65868-FC43-9402-E96A-C354CA3C441A}"/>
              </a:ext>
            </a:extLst>
          </p:cNvPr>
          <p:cNvSpPr/>
          <p:nvPr/>
        </p:nvSpPr>
        <p:spPr>
          <a:xfrm>
            <a:off x="6323354" y="5799006"/>
            <a:ext cx="207514" cy="382653"/>
          </a:xfrm>
          <a:custGeom>
            <a:avLst/>
            <a:gdLst>
              <a:gd name="connsiteX0" fmla="*/ 207494 w 207514"/>
              <a:gd name="connsiteY0" fmla="*/ 322 h 382653"/>
              <a:gd name="connsiteX1" fmla="*/ 114022 w 207514"/>
              <a:gd name="connsiteY1" fmla="*/ 260418 h 382653"/>
              <a:gd name="connsiteX2" fmla="*/ 230 w 207514"/>
              <a:gd name="connsiteY2" fmla="*/ 382338 h 382653"/>
              <a:gd name="connsiteX3" fmla="*/ 85574 w 207514"/>
              <a:gd name="connsiteY3" fmla="*/ 292930 h 382653"/>
              <a:gd name="connsiteX4" fmla="*/ 122150 w 207514"/>
              <a:gd name="connsiteY4" fmla="*/ 207586 h 382653"/>
              <a:gd name="connsiteX5" fmla="*/ 207494 w 207514"/>
              <a:gd name="connsiteY5" fmla="*/ 322 h 3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14" h="382653">
                <a:moveTo>
                  <a:pt x="207494" y="322"/>
                </a:moveTo>
                <a:cubicBezTo>
                  <a:pt x="206139" y="9127"/>
                  <a:pt x="148566" y="196749"/>
                  <a:pt x="114022" y="260418"/>
                </a:cubicBezTo>
                <a:cubicBezTo>
                  <a:pt x="79478" y="324087"/>
                  <a:pt x="4971" y="376919"/>
                  <a:pt x="230" y="382338"/>
                </a:cubicBezTo>
                <a:cubicBezTo>
                  <a:pt x="-4511" y="387757"/>
                  <a:pt x="65254" y="322055"/>
                  <a:pt x="85574" y="292930"/>
                </a:cubicBezTo>
                <a:cubicBezTo>
                  <a:pt x="105894" y="263805"/>
                  <a:pt x="103185" y="249581"/>
                  <a:pt x="122150" y="207586"/>
                </a:cubicBezTo>
                <a:cubicBezTo>
                  <a:pt x="141115" y="165591"/>
                  <a:pt x="208849" y="-8483"/>
                  <a:pt x="20749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AEF64341-7427-B0AB-56CD-3D9AEF5AA1F4}"/>
              </a:ext>
            </a:extLst>
          </p:cNvPr>
          <p:cNvSpPr/>
          <p:nvPr/>
        </p:nvSpPr>
        <p:spPr>
          <a:xfrm>
            <a:off x="6652721" y="4974296"/>
            <a:ext cx="81521" cy="365851"/>
          </a:xfrm>
          <a:custGeom>
            <a:avLst/>
            <a:gdLst>
              <a:gd name="connsiteX0" fmla="*/ 47 w 81521"/>
              <a:gd name="connsiteY0" fmla="*/ 40 h 365851"/>
              <a:gd name="connsiteX1" fmla="*/ 69135 w 81521"/>
              <a:gd name="connsiteY1" fmla="*/ 203240 h 365851"/>
              <a:gd name="connsiteX2" fmla="*/ 40687 w 81521"/>
              <a:gd name="connsiteY2" fmla="*/ 365800 h 365851"/>
              <a:gd name="connsiteX3" fmla="*/ 81327 w 81521"/>
              <a:gd name="connsiteY3" fmla="*/ 186984 h 365851"/>
              <a:gd name="connsiteX4" fmla="*/ 47 w 81521"/>
              <a:gd name="connsiteY4" fmla="*/ 40 h 3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21" h="365851">
                <a:moveTo>
                  <a:pt x="47" y="40"/>
                </a:moveTo>
                <a:cubicBezTo>
                  <a:pt x="-1985" y="2749"/>
                  <a:pt x="62362" y="142280"/>
                  <a:pt x="69135" y="203240"/>
                </a:cubicBezTo>
                <a:cubicBezTo>
                  <a:pt x="75908" y="264200"/>
                  <a:pt x="38655" y="368509"/>
                  <a:pt x="40687" y="365800"/>
                </a:cubicBezTo>
                <a:cubicBezTo>
                  <a:pt x="42719" y="363091"/>
                  <a:pt x="84714" y="243203"/>
                  <a:pt x="81327" y="186984"/>
                </a:cubicBezTo>
                <a:cubicBezTo>
                  <a:pt x="77940" y="130765"/>
                  <a:pt x="2079" y="-2669"/>
                  <a:pt x="47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B4E2E1E8-EC54-6E9E-6356-769398181945}"/>
              </a:ext>
            </a:extLst>
          </p:cNvPr>
          <p:cNvSpPr/>
          <p:nvPr/>
        </p:nvSpPr>
        <p:spPr>
          <a:xfrm>
            <a:off x="6608005" y="4494760"/>
            <a:ext cx="126621" cy="313076"/>
          </a:xfrm>
          <a:custGeom>
            <a:avLst/>
            <a:gdLst>
              <a:gd name="connsiteX0" fmla="*/ 59 w 126621"/>
              <a:gd name="connsiteY0" fmla="*/ 24 h 313076"/>
              <a:gd name="connsiteX1" fmla="*/ 69147 w 126621"/>
              <a:gd name="connsiteY1" fmla="*/ 174776 h 313076"/>
              <a:gd name="connsiteX2" fmla="*/ 126043 w 126621"/>
              <a:gd name="connsiteY2" fmla="*/ 312952 h 313076"/>
              <a:gd name="connsiteX3" fmla="*/ 97595 w 126621"/>
              <a:gd name="connsiteY3" fmla="*/ 199160 h 313076"/>
              <a:gd name="connsiteX4" fmla="*/ 81339 w 126621"/>
              <a:gd name="connsiteY4" fmla="*/ 186968 h 313076"/>
              <a:gd name="connsiteX5" fmla="*/ 59 w 126621"/>
              <a:gd name="connsiteY5" fmla="*/ 24 h 3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21" h="313076">
                <a:moveTo>
                  <a:pt x="59" y="24"/>
                </a:moveTo>
                <a:cubicBezTo>
                  <a:pt x="-1973" y="-2008"/>
                  <a:pt x="48150" y="122621"/>
                  <a:pt x="69147" y="174776"/>
                </a:cubicBezTo>
                <a:cubicBezTo>
                  <a:pt x="90144" y="226931"/>
                  <a:pt x="121302" y="308888"/>
                  <a:pt x="126043" y="312952"/>
                </a:cubicBezTo>
                <a:cubicBezTo>
                  <a:pt x="130784" y="317016"/>
                  <a:pt x="105046" y="220157"/>
                  <a:pt x="97595" y="199160"/>
                </a:cubicBezTo>
                <a:cubicBezTo>
                  <a:pt x="90144" y="178163"/>
                  <a:pt x="94886" y="215416"/>
                  <a:pt x="81339" y="186968"/>
                </a:cubicBezTo>
                <a:cubicBezTo>
                  <a:pt x="67792" y="158520"/>
                  <a:pt x="2091" y="2056"/>
                  <a:pt x="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B2C0FA44-CB8F-8B30-4A37-02961735F8D7}"/>
              </a:ext>
            </a:extLst>
          </p:cNvPr>
          <p:cNvSpPr/>
          <p:nvPr/>
        </p:nvSpPr>
        <p:spPr>
          <a:xfrm>
            <a:off x="6542952" y="4218412"/>
            <a:ext cx="167724" cy="154492"/>
          </a:xfrm>
          <a:custGeom>
            <a:avLst/>
            <a:gdLst>
              <a:gd name="connsiteX0" fmla="*/ 88 w 167724"/>
              <a:gd name="connsiteY0" fmla="*/ 20 h 154492"/>
              <a:gd name="connsiteX1" fmla="*/ 138264 w 167724"/>
              <a:gd name="connsiteY1" fmla="*/ 97556 h 154492"/>
              <a:gd name="connsiteX2" fmla="*/ 166712 w 167724"/>
              <a:gd name="connsiteY2" fmla="*/ 154452 h 154492"/>
              <a:gd name="connsiteX3" fmla="*/ 117944 w 167724"/>
              <a:gd name="connsiteY3" fmla="*/ 89428 h 154492"/>
              <a:gd name="connsiteX4" fmla="*/ 88 w 167724"/>
              <a:gd name="connsiteY4" fmla="*/ 20 h 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724" h="154492">
                <a:moveTo>
                  <a:pt x="88" y="20"/>
                </a:moveTo>
                <a:cubicBezTo>
                  <a:pt x="3475" y="1375"/>
                  <a:pt x="110493" y="71817"/>
                  <a:pt x="138264" y="97556"/>
                </a:cubicBezTo>
                <a:cubicBezTo>
                  <a:pt x="166035" y="123295"/>
                  <a:pt x="170099" y="155807"/>
                  <a:pt x="166712" y="154452"/>
                </a:cubicBezTo>
                <a:cubicBezTo>
                  <a:pt x="163325" y="153097"/>
                  <a:pt x="144360" y="113135"/>
                  <a:pt x="117944" y="89428"/>
                </a:cubicBezTo>
                <a:cubicBezTo>
                  <a:pt x="91528" y="65721"/>
                  <a:pt x="-3299" y="-1335"/>
                  <a:pt x="8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9BDAD3B-19D6-AB15-3AC7-7F927471844E}"/>
              </a:ext>
            </a:extLst>
          </p:cNvPr>
          <p:cNvSpPr/>
          <p:nvPr/>
        </p:nvSpPr>
        <p:spPr>
          <a:xfrm>
            <a:off x="5506902" y="2247046"/>
            <a:ext cx="404946" cy="396675"/>
          </a:xfrm>
          <a:custGeom>
            <a:avLst/>
            <a:gdLst>
              <a:gd name="connsiteX0" fmla="*/ 0 w 404946"/>
              <a:gd name="connsiteY0" fmla="*/ 0 h 396675"/>
              <a:gd name="connsiteX1" fmla="*/ 299333 w 404946"/>
              <a:gd name="connsiteY1" fmla="*/ 221424 h 396675"/>
              <a:gd name="connsiteX2" fmla="*/ 401844 w 404946"/>
              <a:gd name="connsiteY2" fmla="*/ 393643 h 396675"/>
              <a:gd name="connsiteX3" fmla="*/ 373141 w 404946"/>
              <a:gd name="connsiteY3" fmla="*/ 323935 h 396675"/>
              <a:gd name="connsiteX4" fmla="*/ 319835 w 404946"/>
              <a:gd name="connsiteY4" fmla="*/ 229625 h 396675"/>
              <a:gd name="connsiteX5" fmla="*/ 258328 w 404946"/>
              <a:gd name="connsiteY5" fmla="*/ 180419 h 396675"/>
              <a:gd name="connsiteX6" fmla="*/ 0 w 404946"/>
              <a:gd name="connsiteY6" fmla="*/ 0 h 39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46" h="396675">
                <a:moveTo>
                  <a:pt x="0" y="0"/>
                </a:moveTo>
                <a:cubicBezTo>
                  <a:pt x="116179" y="77908"/>
                  <a:pt x="232359" y="155817"/>
                  <a:pt x="299333" y="221424"/>
                </a:cubicBezTo>
                <a:cubicBezTo>
                  <a:pt x="366307" y="287031"/>
                  <a:pt x="389543" y="376558"/>
                  <a:pt x="401844" y="393643"/>
                </a:cubicBezTo>
                <a:cubicBezTo>
                  <a:pt x="414145" y="410728"/>
                  <a:pt x="386809" y="351271"/>
                  <a:pt x="373141" y="323935"/>
                </a:cubicBezTo>
                <a:cubicBezTo>
                  <a:pt x="359473" y="296599"/>
                  <a:pt x="338970" y="253544"/>
                  <a:pt x="319835" y="229625"/>
                </a:cubicBezTo>
                <a:cubicBezTo>
                  <a:pt x="300700" y="205706"/>
                  <a:pt x="258328" y="180419"/>
                  <a:pt x="258328" y="180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FDCAF8FF-1447-2C0A-D6F6-DE9F812921C5}"/>
              </a:ext>
            </a:extLst>
          </p:cNvPr>
          <p:cNvSpPr/>
          <p:nvPr/>
        </p:nvSpPr>
        <p:spPr>
          <a:xfrm>
            <a:off x="5363383" y="2905288"/>
            <a:ext cx="461642" cy="202922"/>
          </a:xfrm>
          <a:custGeom>
            <a:avLst/>
            <a:gdLst>
              <a:gd name="connsiteX0" fmla="*/ 459254 w 461642"/>
              <a:gd name="connsiteY0" fmla="*/ 1930 h 202922"/>
              <a:gd name="connsiteX1" fmla="*/ 127117 w 461642"/>
              <a:gd name="connsiteY1" fmla="*/ 124943 h 202922"/>
              <a:gd name="connsiteX2" fmla="*/ 4 w 461642"/>
              <a:gd name="connsiteY2" fmla="*/ 202852 h 202922"/>
              <a:gd name="connsiteX3" fmla="*/ 123017 w 461642"/>
              <a:gd name="connsiteY3" fmla="*/ 137245 h 202922"/>
              <a:gd name="connsiteX4" fmla="*/ 266533 w 461642"/>
              <a:gd name="connsiteY4" fmla="*/ 55236 h 202922"/>
              <a:gd name="connsiteX5" fmla="*/ 459254 w 461642"/>
              <a:gd name="connsiteY5" fmla="*/ 1930 h 20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42" h="202922">
                <a:moveTo>
                  <a:pt x="459254" y="1930"/>
                </a:moveTo>
                <a:cubicBezTo>
                  <a:pt x="436018" y="13548"/>
                  <a:pt x="203659" y="91456"/>
                  <a:pt x="127117" y="124943"/>
                </a:cubicBezTo>
                <a:cubicBezTo>
                  <a:pt x="50575" y="158430"/>
                  <a:pt x="687" y="200802"/>
                  <a:pt x="4" y="202852"/>
                </a:cubicBezTo>
                <a:cubicBezTo>
                  <a:pt x="-679" y="204902"/>
                  <a:pt x="78596" y="161848"/>
                  <a:pt x="123017" y="137245"/>
                </a:cubicBezTo>
                <a:cubicBezTo>
                  <a:pt x="167438" y="112642"/>
                  <a:pt x="202976" y="76422"/>
                  <a:pt x="266533" y="55236"/>
                </a:cubicBezTo>
                <a:cubicBezTo>
                  <a:pt x="330090" y="34050"/>
                  <a:pt x="482490" y="-9688"/>
                  <a:pt x="459254" y="193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07EB7271-5E73-A47E-DB83-48A6F05F5B4D}"/>
              </a:ext>
            </a:extLst>
          </p:cNvPr>
          <p:cNvSpPr/>
          <p:nvPr/>
        </p:nvSpPr>
        <p:spPr>
          <a:xfrm>
            <a:off x="4997655" y="2800542"/>
            <a:ext cx="70671" cy="248622"/>
          </a:xfrm>
          <a:custGeom>
            <a:avLst/>
            <a:gdLst>
              <a:gd name="connsiteX0" fmla="*/ 70499 w 70671"/>
              <a:gd name="connsiteY0" fmla="*/ 64 h 248622"/>
              <a:gd name="connsiteX1" fmla="*/ 21294 w 70671"/>
              <a:gd name="connsiteY1" fmla="*/ 123078 h 248622"/>
              <a:gd name="connsiteX2" fmla="*/ 45897 w 70671"/>
              <a:gd name="connsiteY2" fmla="*/ 246091 h 248622"/>
              <a:gd name="connsiteX3" fmla="*/ 33595 w 70671"/>
              <a:gd name="connsiteY3" fmla="*/ 200986 h 248622"/>
              <a:gd name="connsiteX4" fmla="*/ 792 w 70671"/>
              <a:gd name="connsiteY4" fmla="*/ 139480 h 248622"/>
              <a:gd name="connsiteX5" fmla="*/ 70499 w 70671"/>
              <a:gd name="connsiteY5" fmla="*/ 64 h 2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71" h="248622">
                <a:moveTo>
                  <a:pt x="70499" y="64"/>
                </a:moveTo>
                <a:cubicBezTo>
                  <a:pt x="73916" y="-2670"/>
                  <a:pt x="25394" y="82074"/>
                  <a:pt x="21294" y="123078"/>
                </a:cubicBezTo>
                <a:cubicBezTo>
                  <a:pt x="17194" y="164083"/>
                  <a:pt x="43847" y="233106"/>
                  <a:pt x="45897" y="246091"/>
                </a:cubicBezTo>
                <a:cubicBezTo>
                  <a:pt x="47947" y="259076"/>
                  <a:pt x="41112" y="218755"/>
                  <a:pt x="33595" y="200986"/>
                </a:cubicBezTo>
                <a:cubicBezTo>
                  <a:pt x="26077" y="183218"/>
                  <a:pt x="-5359" y="166816"/>
                  <a:pt x="792" y="139480"/>
                </a:cubicBezTo>
                <a:cubicBezTo>
                  <a:pt x="6943" y="112144"/>
                  <a:pt x="67082" y="2798"/>
                  <a:pt x="70499" y="6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3BE7394E-288E-08CF-EE59-D970D439C8DF}"/>
              </a:ext>
            </a:extLst>
          </p:cNvPr>
          <p:cNvSpPr/>
          <p:nvPr/>
        </p:nvSpPr>
        <p:spPr>
          <a:xfrm>
            <a:off x="4625109" y="2754707"/>
            <a:ext cx="161301" cy="332937"/>
          </a:xfrm>
          <a:custGeom>
            <a:avLst/>
            <a:gdLst>
              <a:gd name="connsiteX0" fmla="*/ 197 w 161301"/>
              <a:gd name="connsiteY0" fmla="*/ 794 h 332937"/>
              <a:gd name="connsiteX1" fmla="*/ 102708 w 161301"/>
              <a:gd name="connsiteY1" fmla="*/ 164812 h 332937"/>
              <a:gd name="connsiteX2" fmla="*/ 143713 w 161301"/>
              <a:gd name="connsiteY2" fmla="*/ 255022 h 332937"/>
              <a:gd name="connsiteX3" fmla="*/ 147813 w 161301"/>
              <a:gd name="connsiteY3" fmla="*/ 332931 h 332937"/>
              <a:gd name="connsiteX4" fmla="*/ 160114 w 161301"/>
              <a:gd name="connsiteY4" fmla="*/ 259123 h 332937"/>
              <a:gd name="connsiteX5" fmla="*/ 115009 w 161301"/>
              <a:gd name="connsiteY5" fmla="*/ 197616 h 332937"/>
              <a:gd name="connsiteX6" fmla="*/ 131411 w 161301"/>
              <a:gd name="connsiteY6" fmla="*/ 238620 h 332937"/>
              <a:gd name="connsiteX7" fmla="*/ 197 w 161301"/>
              <a:gd name="connsiteY7" fmla="*/ 794 h 33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01" h="332937">
                <a:moveTo>
                  <a:pt x="197" y="794"/>
                </a:moveTo>
                <a:cubicBezTo>
                  <a:pt x="-4587" y="-11507"/>
                  <a:pt x="78789" y="122441"/>
                  <a:pt x="102708" y="164812"/>
                </a:cubicBezTo>
                <a:cubicBezTo>
                  <a:pt x="126627" y="207183"/>
                  <a:pt x="136196" y="227002"/>
                  <a:pt x="143713" y="255022"/>
                </a:cubicBezTo>
                <a:cubicBezTo>
                  <a:pt x="151231" y="283042"/>
                  <a:pt x="145080" y="332248"/>
                  <a:pt x="147813" y="332931"/>
                </a:cubicBezTo>
                <a:cubicBezTo>
                  <a:pt x="150546" y="333614"/>
                  <a:pt x="165581" y="281676"/>
                  <a:pt x="160114" y="259123"/>
                </a:cubicBezTo>
                <a:cubicBezTo>
                  <a:pt x="154647" y="236571"/>
                  <a:pt x="119793" y="201033"/>
                  <a:pt x="115009" y="197616"/>
                </a:cubicBezTo>
                <a:cubicBezTo>
                  <a:pt x="110225" y="194199"/>
                  <a:pt x="148496" y="267323"/>
                  <a:pt x="131411" y="238620"/>
                </a:cubicBezTo>
                <a:cubicBezTo>
                  <a:pt x="114326" y="209917"/>
                  <a:pt x="4981" y="13095"/>
                  <a:pt x="197" y="7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18793D63-5DDF-857B-4B62-616DECD336B1}"/>
              </a:ext>
            </a:extLst>
          </p:cNvPr>
          <p:cNvSpPr/>
          <p:nvPr/>
        </p:nvSpPr>
        <p:spPr>
          <a:xfrm>
            <a:off x="5715765" y="2160474"/>
            <a:ext cx="239049" cy="284368"/>
          </a:xfrm>
          <a:custGeom>
            <a:avLst/>
            <a:gdLst>
              <a:gd name="connsiteX0" fmla="*/ 260 w 239049"/>
              <a:gd name="connsiteY0" fmla="*/ 462 h 284368"/>
              <a:gd name="connsiteX1" fmla="*/ 164278 w 239049"/>
              <a:gd name="connsiteY1" fmla="*/ 156279 h 284368"/>
              <a:gd name="connsiteX2" fmla="*/ 238086 w 239049"/>
              <a:gd name="connsiteY2" fmla="*/ 283393 h 284368"/>
              <a:gd name="connsiteX3" fmla="*/ 201182 w 239049"/>
              <a:gd name="connsiteY3" fmla="*/ 209585 h 284368"/>
              <a:gd name="connsiteX4" fmla="*/ 127374 w 239049"/>
              <a:gd name="connsiteY4" fmla="*/ 111174 h 284368"/>
              <a:gd name="connsiteX5" fmla="*/ 260 w 239049"/>
              <a:gd name="connsiteY5" fmla="*/ 462 h 2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49" h="284368">
                <a:moveTo>
                  <a:pt x="260" y="462"/>
                </a:moveTo>
                <a:cubicBezTo>
                  <a:pt x="6411" y="7979"/>
                  <a:pt x="124640" y="109124"/>
                  <a:pt x="164278" y="156279"/>
                </a:cubicBezTo>
                <a:cubicBezTo>
                  <a:pt x="203916" y="203434"/>
                  <a:pt x="231935" y="274509"/>
                  <a:pt x="238086" y="283393"/>
                </a:cubicBezTo>
                <a:cubicBezTo>
                  <a:pt x="244237" y="292277"/>
                  <a:pt x="219634" y="238288"/>
                  <a:pt x="201182" y="209585"/>
                </a:cubicBezTo>
                <a:cubicBezTo>
                  <a:pt x="182730" y="180882"/>
                  <a:pt x="156077" y="143294"/>
                  <a:pt x="127374" y="111174"/>
                </a:cubicBezTo>
                <a:cubicBezTo>
                  <a:pt x="98671" y="79054"/>
                  <a:pt x="-5891" y="-7055"/>
                  <a:pt x="26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DA466A9-D14F-BC33-D8A9-053E18689B0D}"/>
              </a:ext>
            </a:extLst>
          </p:cNvPr>
          <p:cNvSpPr/>
          <p:nvPr/>
        </p:nvSpPr>
        <p:spPr>
          <a:xfrm>
            <a:off x="4738545" y="1984617"/>
            <a:ext cx="128722" cy="256179"/>
          </a:xfrm>
          <a:custGeom>
            <a:avLst/>
            <a:gdLst>
              <a:gd name="connsiteX0" fmla="*/ 128687 w 128722"/>
              <a:gd name="connsiteY0" fmla="*/ 0 h 256179"/>
              <a:gd name="connsiteX1" fmla="*/ 13875 w 128722"/>
              <a:gd name="connsiteY1" fmla="*/ 114813 h 256179"/>
              <a:gd name="connsiteX2" fmla="*/ 1573 w 128722"/>
              <a:gd name="connsiteY2" fmla="*/ 254228 h 256179"/>
              <a:gd name="connsiteX3" fmla="*/ 9774 w 128722"/>
              <a:gd name="connsiteY3" fmla="*/ 192721 h 256179"/>
              <a:gd name="connsiteX4" fmla="*/ 17975 w 128722"/>
              <a:gd name="connsiteY4" fmla="*/ 139415 h 256179"/>
              <a:gd name="connsiteX5" fmla="*/ 26176 w 128722"/>
              <a:gd name="connsiteY5" fmla="*/ 114813 h 256179"/>
              <a:gd name="connsiteX6" fmla="*/ 128687 w 128722"/>
              <a:gd name="connsiteY6" fmla="*/ 0 h 25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2" h="256179">
                <a:moveTo>
                  <a:pt x="128687" y="0"/>
                </a:moveTo>
                <a:cubicBezTo>
                  <a:pt x="126637" y="0"/>
                  <a:pt x="35061" y="72442"/>
                  <a:pt x="13875" y="114813"/>
                </a:cubicBezTo>
                <a:cubicBezTo>
                  <a:pt x="-7311" y="157184"/>
                  <a:pt x="2257" y="241243"/>
                  <a:pt x="1573" y="254228"/>
                </a:cubicBezTo>
                <a:cubicBezTo>
                  <a:pt x="889" y="267213"/>
                  <a:pt x="7040" y="211857"/>
                  <a:pt x="9774" y="192721"/>
                </a:cubicBezTo>
                <a:cubicBezTo>
                  <a:pt x="12508" y="173586"/>
                  <a:pt x="15241" y="152400"/>
                  <a:pt x="17975" y="139415"/>
                </a:cubicBezTo>
                <a:cubicBezTo>
                  <a:pt x="20709" y="126430"/>
                  <a:pt x="9774" y="133265"/>
                  <a:pt x="26176" y="114813"/>
                </a:cubicBezTo>
                <a:cubicBezTo>
                  <a:pt x="42578" y="96361"/>
                  <a:pt x="130737" y="0"/>
                  <a:pt x="128687" y="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E91E5B2F-8426-A657-1643-24DC5A3B93AE}"/>
              </a:ext>
            </a:extLst>
          </p:cNvPr>
          <p:cNvSpPr/>
          <p:nvPr/>
        </p:nvSpPr>
        <p:spPr>
          <a:xfrm>
            <a:off x="5102768" y="2226080"/>
            <a:ext cx="224336" cy="238313"/>
          </a:xfrm>
          <a:custGeom>
            <a:avLst/>
            <a:gdLst>
              <a:gd name="connsiteX0" fmla="*/ 223715 w 224336"/>
              <a:gd name="connsiteY0" fmla="*/ 463 h 238313"/>
              <a:gd name="connsiteX1" fmla="*/ 30993 w 224336"/>
              <a:gd name="connsiteY1" fmla="*/ 184984 h 238313"/>
              <a:gd name="connsiteX2" fmla="*/ 2290 w 224336"/>
              <a:gd name="connsiteY2" fmla="*/ 238290 h 238313"/>
              <a:gd name="connsiteX3" fmla="*/ 51496 w 224336"/>
              <a:gd name="connsiteY3" fmla="*/ 180883 h 238313"/>
              <a:gd name="connsiteX4" fmla="*/ 125304 w 224336"/>
              <a:gd name="connsiteY4" fmla="*/ 98874 h 238313"/>
              <a:gd name="connsiteX5" fmla="*/ 92500 w 224336"/>
              <a:gd name="connsiteY5" fmla="*/ 131678 h 238313"/>
              <a:gd name="connsiteX6" fmla="*/ 223715 w 224336"/>
              <a:gd name="connsiteY6" fmla="*/ 463 h 2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36" h="238313">
                <a:moveTo>
                  <a:pt x="223715" y="463"/>
                </a:moveTo>
                <a:cubicBezTo>
                  <a:pt x="213464" y="9347"/>
                  <a:pt x="67897" y="145346"/>
                  <a:pt x="30993" y="184984"/>
                </a:cubicBezTo>
                <a:cubicBezTo>
                  <a:pt x="-5911" y="224622"/>
                  <a:pt x="-1127" y="238974"/>
                  <a:pt x="2290" y="238290"/>
                </a:cubicBezTo>
                <a:cubicBezTo>
                  <a:pt x="5707" y="237607"/>
                  <a:pt x="30994" y="204119"/>
                  <a:pt x="51496" y="180883"/>
                </a:cubicBezTo>
                <a:cubicBezTo>
                  <a:pt x="71998" y="157647"/>
                  <a:pt x="118470" y="107075"/>
                  <a:pt x="125304" y="98874"/>
                </a:cubicBezTo>
                <a:cubicBezTo>
                  <a:pt x="132138" y="90673"/>
                  <a:pt x="70631" y="150130"/>
                  <a:pt x="92500" y="131678"/>
                </a:cubicBezTo>
                <a:cubicBezTo>
                  <a:pt x="114369" y="113226"/>
                  <a:pt x="233966" y="-8421"/>
                  <a:pt x="223715" y="4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C3301DA5-4D11-2827-EB47-F7A3E49D57FD}"/>
              </a:ext>
            </a:extLst>
          </p:cNvPr>
          <p:cNvSpPr/>
          <p:nvPr/>
        </p:nvSpPr>
        <p:spPr>
          <a:xfrm>
            <a:off x="3783703" y="4327550"/>
            <a:ext cx="67355" cy="264263"/>
          </a:xfrm>
          <a:custGeom>
            <a:avLst/>
            <a:gdLst>
              <a:gd name="connsiteX0" fmla="*/ 11845 w 67355"/>
              <a:gd name="connsiteY0" fmla="*/ 84 h 264263"/>
              <a:gd name="connsiteX1" fmla="*/ 59142 w 67355"/>
              <a:gd name="connsiteY1" fmla="*/ 134091 h 264263"/>
              <a:gd name="connsiteX2" fmla="*/ 21 w 67355"/>
              <a:gd name="connsiteY2" fmla="*/ 264157 h 264263"/>
              <a:gd name="connsiteX3" fmla="*/ 67025 w 67355"/>
              <a:gd name="connsiteY3" fmla="*/ 153798 h 264263"/>
              <a:gd name="connsiteX4" fmla="*/ 11845 w 67355"/>
              <a:gd name="connsiteY4" fmla="*/ 84 h 26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5" h="264263">
                <a:moveTo>
                  <a:pt x="11845" y="84"/>
                </a:moveTo>
                <a:cubicBezTo>
                  <a:pt x="10531" y="-3201"/>
                  <a:pt x="61113" y="90079"/>
                  <a:pt x="59142" y="134091"/>
                </a:cubicBezTo>
                <a:cubicBezTo>
                  <a:pt x="57171" y="178103"/>
                  <a:pt x="-1293" y="260872"/>
                  <a:pt x="21" y="264157"/>
                </a:cubicBezTo>
                <a:cubicBezTo>
                  <a:pt x="1335" y="267442"/>
                  <a:pt x="61770" y="193869"/>
                  <a:pt x="67025" y="153798"/>
                </a:cubicBezTo>
                <a:cubicBezTo>
                  <a:pt x="72280" y="113727"/>
                  <a:pt x="13159" y="3369"/>
                  <a:pt x="11845" y="8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C914ADB8-78AA-5D9F-9B38-CA09AD0676B4}"/>
              </a:ext>
            </a:extLst>
          </p:cNvPr>
          <p:cNvSpPr/>
          <p:nvPr/>
        </p:nvSpPr>
        <p:spPr>
          <a:xfrm>
            <a:off x="6251139" y="4452949"/>
            <a:ext cx="71608" cy="282930"/>
          </a:xfrm>
          <a:custGeom>
            <a:avLst/>
            <a:gdLst>
              <a:gd name="connsiteX0" fmla="*/ 7771 w 71608"/>
              <a:gd name="connsiteY0" fmla="*/ 810 h 282930"/>
              <a:gd name="connsiteX1" fmla="*/ 3830 w 71608"/>
              <a:gd name="connsiteY1" fmla="*/ 142699 h 282930"/>
              <a:gd name="connsiteX2" fmla="*/ 70833 w 71608"/>
              <a:gd name="connsiteY2" fmla="*/ 280648 h 282930"/>
              <a:gd name="connsiteX3" fmla="*/ 39302 w 71608"/>
              <a:gd name="connsiteY3" fmla="*/ 225468 h 282930"/>
              <a:gd name="connsiteX4" fmla="*/ 23537 w 71608"/>
              <a:gd name="connsiteY4" fmla="*/ 182113 h 282930"/>
              <a:gd name="connsiteX5" fmla="*/ 3830 w 71608"/>
              <a:gd name="connsiteY5" fmla="*/ 87520 h 282930"/>
              <a:gd name="connsiteX6" fmla="*/ 7771 w 71608"/>
              <a:gd name="connsiteY6" fmla="*/ 810 h 2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8" h="282930">
                <a:moveTo>
                  <a:pt x="7771" y="810"/>
                </a:moveTo>
                <a:cubicBezTo>
                  <a:pt x="7771" y="10006"/>
                  <a:pt x="-6680" y="96059"/>
                  <a:pt x="3830" y="142699"/>
                </a:cubicBezTo>
                <a:cubicBezTo>
                  <a:pt x="14340" y="189339"/>
                  <a:pt x="64921" y="266853"/>
                  <a:pt x="70833" y="280648"/>
                </a:cubicBezTo>
                <a:cubicBezTo>
                  <a:pt x="76745" y="294443"/>
                  <a:pt x="47185" y="241890"/>
                  <a:pt x="39302" y="225468"/>
                </a:cubicBezTo>
                <a:cubicBezTo>
                  <a:pt x="31419" y="209046"/>
                  <a:pt x="29449" y="205104"/>
                  <a:pt x="23537" y="182113"/>
                </a:cubicBezTo>
                <a:cubicBezTo>
                  <a:pt x="17625" y="159122"/>
                  <a:pt x="6458" y="111825"/>
                  <a:pt x="3830" y="87520"/>
                </a:cubicBezTo>
                <a:cubicBezTo>
                  <a:pt x="1202" y="63215"/>
                  <a:pt x="7771" y="-8386"/>
                  <a:pt x="7771" y="81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6C63601D-5D6D-B3BD-8E31-3D6106CF60C5}"/>
              </a:ext>
            </a:extLst>
          </p:cNvPr>
          <p:cNvSpPr/>
          <p:nvPr/>
        </p:nvSpPr>
        <p:spPr>
          <a:xfrm>
            <a:off x="6022116" y="4890054"/>
            <a:ext cx="125311" cy="233497"/>
          </a:xfrm>
          <a:custGeom>
            <a:avLst/>
            <a:gdLst>
              <a:gd name="connsiteX0" fmla="*/ 2764 w 125311"/>
              <a:gd name="connsiteY0" fmla="*/ 293 h 233497"/>
              <a:gd name="connsiteX1" fmla="*/ 12924 w 125311"/>
              <a:gd name="connsiteY1" fmla="*/ 95119 h 233497"/>
              <a:gd name="connsiteX2" fmla="*/ 121297 w 125311"/>
              <a:gd name="connsiteY2" fmla="*/ 227199 h 233497"/>
              <a:gd name="connsiteX3" fmla="*/ 94204 w 125311"/>
              <a:gd name="connsiteY3" fmla="*/ 203493 h 233497"/>
              <a:gd name="connsiteX4" fmla="*/ 19697 w 125311"/>
              <a:gd name="connsiteY4" fmla="*/ 125599 h 233497"/>
              <a:gd name="connsiteX5" fmla="*/ 2764 w 125311"/>
              <a:gd name="connsiteY5" fmla="*/ 293 h 23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11" h="233497">
                <a:moveTo>
                  <a:pt x="2764" y="293"/>
                </a:moveTo>
                <a:cubicBezTo>
                  <a:pt x="1635" y="-4787"/>
                  <a:pt x="-6831" y="57301"/>
                  <a:pt x="12924" y="95119"/>
                </a:cubicBezTo>
                <a:cubicBezTo>
                  <a:pt x="32679" y="132937"/>
                  <a:pt x="107750" y="209137"/>
                  <a:pt x="121297" y="227199"/>
                </a:cubicBezTo>
                <a:cubicBezTo>
                  <a:pt x="134844" y="245261"/>
                  <a:pt x="111137" y="220426"/>
                  <a:pt x="94204" y="203493"/>
                </a:cubicBezTo>
                <a:cubicBezTo>
                  <a:pt x="77271" y="186560"/>
                  <a:pt x="34373" y="158337"/>
                  <a:pt x="19697" y="125599"/>
                </a:cubicBezTo>
                <a:cubicBezTo>
                  <a:pt x="5022" y="92861"/>
                  <a:pt x="3893" y="5373"/>
                  <a:pt x="276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86B804B-AA99-ECEF-D997-BF66C595B0E4}"/>
              </a:ext>
            </a:extLst>
          </p:cNvPr>
          <p:cNvSpPr/>
          <p:nvPr/>
        </p:nvSpPr>
        <p:spPr>
          <a:xfrm>
            <a:off x="3958975" y="4523665"/>
            <a:ext cx="387088" cy="265130"/>
          </a:xfrm>
          <a:custGeom>
            <a:avLst/>
            <a:gdLst>
              <a:gd name="connsiteX0" fmla="*/ 386118 w 387088"/>
              <a:gd name="connsiteY0" fmla="*/ 922 h 265130"/>
              <a:gd name="connsiteX1" fmla="*/ 88092 w 387088"/>
              <a:gd name="connsiteY1" fmla="*/ 190575 h 265130"/>
              <a:gd name="connsiteX2" fmla="*/ 38 w 387088"/>
              <a:gd name="connsiteY2" fmla="*/ 265082 h 265130"/>
              <a:gd name="connsiteX3" fmla="*/ 77932 w 387088"/>
              <a:gd name="connsiteY3" fmla="*/ 200735 h 265130"/>
              <a:gd name="connsiteX4" fmla="*/ 145665 w 387088"/>
              <a:gd name="connsiteY4" fmla="*/ 126228 h 265130"/>
              <a:gd name="connsiteX5" fmla="*/ 128732 w 387088"/>
              <a:gd name="connsiteY5" fmla="*/ 149935 h 265130"/>
              <a:gd name="connsiteX6" fmla="*/ 216785 w 387088"/>
              <a:gd name="connsiteY6" fmla="*/ 78815 h 265130"/>
              <a:gd name="connsiteX7" fmla="*/ 247265 w 387088"/>
              <a:gd name="connsiteY7" fmla="*/ 72042 h 265130"/>
              <a:gd name="connsiteX8" fmla="*/ 186305 w 387088"/>
              <a:gd name="connsiteY8" fmla="*/ 116068 h 265130"/>
              <a:gd name="connsiteX9" fmla="*/ 386118 w 387088"/>
              <a:gd name="connsiteY9" fmla="*/ 922 h 2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088" h="265130">
                <a:moveTo>
                  <a:pt x="386118" y="922"/>
                </a:moveTo>
                <a:cubicBezTo>
                  <a:pt x="369749" y="13340"/>
                  <a:pt x="152439" y="146548"/>
                  <a:pt x="88092" y="190575"/>
                </a:cubicBezTo>
                <a:cubicBezTo>
                  <a:pt x="23745" y="234602"/>
                  <a:pt x="1731" y="263389"/>
                  <a:pt x="38" y="265082"/>
                </a:cubicBezTo>
                <a:cubicBezTo>
                  <a:pt x="-1655" y="266775"/>
                  <a:pt x="53661" y="223877"/>
                  <a:pt x="77932" y="200735"/>
                </a:cubicBezTo>
                <a:cubicBezTo>
                  <a:pt x="102203" y="177593"/>
                  <a:pt x="137198" y="134695"/>
                  <a:pt x="145665" y="126228"/>
                </a:cubicBezTo>
                <a:cubicBezTo>
                  <a:pt x="154132" y="117761"/>
                  <a:pt x="116879" y="157837"/>
                  <a:pt x="128732" y="149935"/>
                </a:cubicBezTo>
                <a:cubicBezTo>
                  <a:pt x="140585" y="142033"/>
                  <a:pt x="197030" y="91797"/>
                  <a:pt x="216785" y="78815"/>
                </a:cubicBezTo>
                <a:cubicBezTo>
                  <a:pt x="236540" y="65833"/>
                  <a:pt x="252345" y="65833"/>
                  <a:pt x="247265" y="72042"/>
                </a:cubicBezTo>
                <a:cubicBezTo>
                  <a:pt x="242185" y="78251"/>
                  <a:pt x="165985" y="126793"/>
                  <a:pt x="186305" y="116068"/>
                </a:cubicBezTo>
                <a:cubicBezTo>
                  <a:pt x="206625" y="105344"/>
                  <a:pt x="402487" y="-11496"/>
                  <a:pt x="386118" y="9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59EBBD4A-815C-4836-6EB9-4511DF007932}"/>
              </a:ext>
            </a:extLst>
          </p:cNvPr>
          <p:cNvSpPr/>
          <p:nvPr/>
        </p:nvSpPr>
        <p:spPr>
          <a:xfrm>
            <a:off x="3647121" y="4836091"/>
            <a:ext cx="112092" cy="269309"/>
          </a:xfrm>
          <a:custGeom>
            <a:avLst/>
            <a:gdLst>
              <a:gd name="connsiteX0" fmla="*/ 112079 w 112092"/>
              <a:gd name="connsiteY0" fmla="*/ 69 h 269309"/>
              <a:gd name="connsiteX1" fmla="*/ 81599 w 112092"/>
              <a:gd name="connsiteY1" fmla="*/ 125376 h 269309"/>
              <a:gd name="connsiteX2" fmla="*/ 319 w 112092"/>
              <a:gd name="connsiteY2" fmla="*/ 267616 h 269309"/>
              <a:gd name="connsiteX3" fmla="*/ 54506 w 112092"/>
              <a:gd name="connsiteY3" fmla="*/ 199882 h 269309"/>
              <a:gd name="connsiteX4" fmla="*/ 84986 w 112092"/>
              <a:gd name="connsiteY4" fmla="*/ 142309 h 269309"/>
              <a:gd name="connsiteX5" fmla="*/ 112079 w 112092"/>
              <a:gd name="connsiteY5" fmla="*/ 69 h 2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92" h="269309">
                <a:moveTo>
                  <a:pt x="112079" y="69"/>
                </a:moveTo>
                <a:cubicBezTo>
                  <a:pt x="111514" y="-2753"/>
                  <a:pt x="100226" y="80785"/>
                  <a:pt x="81599" y="125376"/>
                </a:cubicBezTo>
                <a:cubicBezTo>
                  <a:pt x="62972" y="169967"/>
                  <a:pt x="4834" y="255198"/>
                  <a:pt x="319" y="267616"/>
                </a:cubicBezTo>
                <a:cubicBezTo>
                  <a:pt x="-4196" y="280034"/>
                  <a:pt x="40395" y="220767"/>
                  <a:pt x="54506" y="199882"/>
                </a:cubicBezTo>
                <a:cubicBezTo>
                  <a:pt x="68617" y="178997"/>
                  <a:pt x="74262" y="168838"/>
                  <a:pt x="84986" y="142309"/>
                </a:cubicBezTo>
                <a:cubicBezTo>
                  <a:pt x="95710" y="115780"/>
                  <a:pt x="112644" y="2891"/>
                  <a:pt x="11207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3118E152-DAFD-8E66-89BE-ED3901007360}"/>
              </a:ext>
            </a:extLst>
          </p:cNvPr>
          <p:cNvSpPr/>
          <p:nvPr/>
        </p:nvSpPr>
        <p:spPr>
          <a:xfrm>
            <a:off x="4788729" y="3586478"/>
            <a:ext cx="44269" cy="267058"/>
          </a:xfrm>
          <a:custGeom>
            <a:avLst/>
            <a:gdLst>
              <a:gd name="connsiteX0" fmla="*/ 13564 w 44269"/>
              <a:gd name="connsiteY0" fmla="*/ 2 h 267058"/>
              <a:gd name="connsiteX1" fmla="*/ 10178 w 44269"/>
              <a:gd name="connsiteY1" fmla="*/ 138855 h 267058"/>
              <a:gd name="connsiteX2" fmla="*/ 44044 w 44269"/>
              <a:gd name="connsiteY2" fmla="*/ 264162 h 267058"/>
              <a:gd name="connsiteX3" fmla="*/ 23724 w 44269"/>
              <a:gd name="connsiteY3" fmla="*/ 220135 h 267058"/>
              <a:gd name="connsiteX4" fmla="*/ 18 w 44269"/>
              <a:gd name="connsiteY4" fmla="*/ 142242 h 267058"/>
              <a:gd name="connsiteX5" fmla="*/ 13564 w 44269"/>
              <a:gd name="connsiteY5" fmla="*/ 2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9" h="267058">
                <a:moveTo>
                  <a:pt x="13564" y="2"/>
                </a:moveTo>
                <a:cubicBezTo>
                  <a:pt x="15257" y="-563"/>
                  <a:pt x="5098" y="94828"/>
                  <a:pt x="10178" y="138855"/>
                </a:cubicBezTo>
                <a:cubicBezTo>
                  <a:pt x="15258" y="182882"/>
                  <a:pt x="41786" y="250615"/>
                  <a:pt x="44044" y="264162"/>
                </a:cubicBezTo>
                <a:cubicBezTo>
                  <a:pt x="46302" y="277709"/>
                  <a:pt x="31062" y="240455"/>
                  <a:pt x="23724" y="220135"/>
                </a:cubicBezTo>
                <a:cubicBezTo>
                  <a:pt x="16386" y="199815"/>
                  <a:pt x="582" y="172722"/>
                  <a:pt x="18" y="142242"/>
                </a:cubicBezTo>
                <a:cubicBezTo>
                  <a:pt x="-546" y="111762"/>
                  <a:pt x="11871" y="567"/>
                  <a:pt x="135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B23307B6-00C0-F171-B12B-288E16C3122B}"/>
              </a:ext>
            </a:extLst>
          </p:cNvPr>
          <p:cNvSpPr/>
          <p:nvPr/>
        </p:nvSpPr>
        <p:spPr>
          <a:xfrm>
            <a:off x="4162163" y="3532280"/>
            <a:ext cx="433549" cy="284519"/>
          </a:xfrm>
          <a:custGeom>
            <a:avLst/>
            <a:gdLst>
              <a:gd name="connsiteX0" fmla="*/ 50 w 433549"/>
              <a:gd name="connsiteY0" fmla="*/ 13 h 284519"/>
              <a:gd name="connsiteX1" fmla="*/ 301464 w 433549"/>
              <a:gd name="connsiteY1" fmla="*/ 193053 h 284519"/>
              <a:gd name="connsiteX2" fmla="*/ 355650 w 433549"/>
              <a:gd name="connsiteY2" fmla="*/ 216760 h 284519"/>
              <a:gd name="connsiteX3" fmla="*/ 321784 w 433549"/>
              <a:gd name="connsiteY3" fmla="*/ 223533 h 284519"/>
              <a:gd name="connsiteX4" fmla="*/ 403064 w 433549"/>
              <a:gd name="connsiteY4" fmla="*/ 240467 h 284519"/>
              <a:gd name="connsiteX5" fmla="*/ 359037 w 433549"/>
              <a:gd name="connsiteY5" fmla="*/ 257400 h 284519"/>
              <a:gd name="connsiteX6" fmla="*/ 433544 w 433549"/>
              <a:gd name="connsiteY6" fmla="*/ 284493 h 284519"/>
              <a:gd name="connsiteX7" fmla="*/ 362424 w 433549"/>
              <a:gd name="connsiteY7" fmla="*/ 260787 h 284519"/>
              <a:gd name="connsiteX8" fmla="*/ 254050 w 433549"/>
              <a:gd name="connsiteY8" fmla="*/ 189667 h 284519"/>
              <a:gd name="connsiteX9" fmla="*/ 328557 w 433549"/>
              <a:gd name="connsiteY9" fmla="*/ 216760 h 284519"/>
              <a:gd name="connsiteX10" fmla="*/ 277757 w 433549"/>
              <a:gd name="connsiteY10" fmla="*/ 182893 h 284519"/>
              <a:gd name="connsiteX11" fmla="*/ 50 w 433549"/>
              <a:gd name="connsiteY11" fmla="*/ 13 h 28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549" h="284519">
                <a:moveTo>
                  <a:pt x="50" y="13"/>
                </a:moveTo>
                <a:cubicBezTo>
                  <a:pt x="4001" y="1706"/>
                  <a:pt x="242197" y="156929"/>
                  <a:pt x="301464" y="193053"/>
                </a:cubicBezTo>
                <a:cubicBezTo>
                  <a:pt x="360731" y="229178"/>
                  <a:pt x="352263" y="211680"/>
                  <a:pt x="355650" y="216760"/>
                </a:cubicBezTo>
                <a:cubicBezTo>
                  <a:pt x="359037" y="221840"/>
                  <a:pt x="313882" y="219582"/>
                  <a:pt x="321784" y="223533"/>
                </a:cubicBezTo>
                <a:cubicBezTo>
                  <a:pt x="329686" y="227484"/>
                  <a:pt x="396855" y="234823"/>
                  <a:pt x="403064" y="240467"/>
                </a:cubicBezTo>
                <a:cubicBezTo>
                  <a:pt x="409273" y="246111"/>
                  <a:pt x="353957" y="250062"/>
                  <a:pt x="359037" y="257400"/>
                </a:cubicBezTo>
                <a:cubicBezTo>
                  <a:pt x="364117" y="264738"/>
                  <a:pt x="432980" y="283929"/>
                  <a:pt x="433544" y="284493"/>
                </a:cubicBezTo>
                <a:cubicBezTo>
                  <a:pt x="434108" y="285057"/>
                  <a:pt x="392340" y="276591"/>
                  <a:pt x="362424" y="260787"/>
                </a:cubicBezTo>
                <a:cubicBezTo>
                  <a:pt x="332508" y="244983"/>
                  <a:pt x="259695" y="197005"/>
                  <a:pt x="254050" y="189667"/>
                </a:cubicBezTo>
                <a:cubicBezTo>
                  <a:pt x="248405" y="182329"/>
                  <a:pt x="324606" y="217889"/>
                  <a:pt x="328557" y="216760"/>
                </a:cubicBezTo>
                <a:cubicBezTo>
                  <a:pt x="332508" y="215631"/>
                  <a:pt x="330250" y="214502"/>
                  <a:pt x="277757" y="182893"/>
                </a:cubicBezTo>
                <a:cubicBezTo>
                  <a:pt x="225264" y="151284"/>
                  <a:pt x="-3901" y="-1680"/>
                  <a:pt x="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9932B553-2D41-A23F-7ABB-73BC0E0E3E20}"/>
              </a:ext>
            </a:extLst>
          </p:cNvPr>
          <p:cNvSpPr/>
          <p:nvPr/>
        </p:nvSpPr>
        <p:spPr>
          <a:xfrm>
            <a:off x="4644226" y="4023358"/>
            <a:ext cx="151328" cy="293967"/>
          </a:xfrm>
          <a:custGeom>
            <a:avLst/>
            <a:gdLst>
              <a:gd name="connsiteX0" fmla="*/ 151294 w 151328"/>
              <a:gd name="connsiteY0" fmla="*/ 2 h 293967"/>
              <a:gd name="connsiteX1" fmla="*/ 66627 w 151328"/>
              <a:gd name="connsiteY1" fmla="*/ 142242 h 293967"/>
              <a:gd name="connsiteX2" fmla="*/ 2281 w 151328"/>
              <a:gd name="connsiteY2" fmla="*/ 291255 h 293967"/>
              <a:gd name="connsiteX3" fmla="*/ 15827 w 151328"/>
              <a:gd name="connsiteY3" fmla="*/ 233682 h 293967"/>
              <a:gd name="connsiteX4" fmla="*/ 29374 w 151328"/>
              <a:gd name="connsiteY4" fmla="*/ 172722 h 293967"/>
              <a:gd name="connsiteX5" fmla="*/ 49694 w 151328"/>
              <a:gd name="connsiteY5" fmla="*/ 165949 h 293967"/>
              <a:gd name="connsiteX6" fmla="*/ 56467 w 151328"/>
              <a:gd name="connsiteY6" fmla="*/ 145629 h 293967"/>
              <a:gd name="connsiteX7" fmla="*/ 151294 w 151328"/>
              <a:gd name="connsiteY7" fmla="*/ 2 h 29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8" h="293967">
                <a:moveTo>
                  <a:pt x="151294" y="2"/>
                </a:moveTo>
                <a:cubicBezTo>
                  <a:pt x="152987" y="-563"/>
                  <a:pt x="91462" y="93700"/>
                  <a:pt x="66627" y="142242"/>
                </a:cubicBezTo>
                <a:cubicBezTo>
                  <a:pt x="41791" y="190784"/>
                  <a:pt x="10748" y="276015"/>
                  <a:pt x="2281" y="291255"/>
                </a:cubicBezTo>
                <a:cubicBezTo>
                  <a:pt x="-6186" y="306495"/>
                  <a:pt x="11312" y="253437"/>
                  <a:pt x="15827" y="233682"/>
                </a:cubicBezTo>
                <a:cubicBezTo>
                  <a:pt x="20342" y="213927"/>
                  <a:pt x="23730" y="184011"/>
                  <a:pt x="29374" y="172722"/>
                </a:cubicBezTo>
                <a:cubicBezTo>
                  <a:pt x="35018" y="161433"/>
                  <a:pt x="45179" y="170464"/>
                  <a:pt x="49694" y="165949"/>
                </a:cubicBezTo>
                <a:cubicBezTo>
                  <a:pt x="54209" y="161434"/>
                  <a:pt x="42920" y="168771"/>
                  <a:pt x="56467" y="145629"/>
                </a:cubicBezTo>
                <a:cubicBezTo>
                  <a:pt x="70014" y="122487"/>
                  <a:pt x="149601" y="567"/>
                  <a:pt x="15129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16DB1CFD-1B89-FBCD-270A-F92148C17F82}"/>
              </a:ext>
            </a:extLst>
          </p:cNvPr>
          <p:cNvSpPr/>
          <p:nvPr/>
        </p:nvSpPr>
        <p:spPr>
          <a:xfrm>
            <a:off x="5183005" y="3985935"/>
            <a:ext cx="110600" cy="333189"/>
          </a:xfrm>
          <a:custGeom>
            <a:avLst/>
            <a:gdLst>
              <a:gd name="connsiteX0" fmla="*/ 35848 w 110600"/>
              <a:gd name="connsiteY0" fmla="*/ 172 h 333189"/>
              <a:gd name="connsiteX1" fmla="*/ 1982 w 110600"/>
              <a:gd name="connsiteY1" fmla="*/ 230465 h 333189"/>
              <a:gd name="connsiteX2" fmla="*/ 106968 w 110600"/>
              <a:gd name="connsiteY2" fmla="*/ 328678 h 333189"/>
              <a:gd name="connsiteX3" fmla="*/ 79875 w 110600"/>
              <a:gd name="connsiteY3" fmla="*/ 311745 h 333189"/>
              <a:gd name="connsiteX4" fmla="*/ 15528 w 110600"/>
              <a:gd name="connsiteY4" fmla="*/ 267718 h 333189"/>
              <a:gd name="connsiteX5" fmla="*/ 15528 w 110600"/>
              <a:gd name="connsiteY5" fmla="*/ 213532 h 333189"/>
              <a:gd name="connsiteX6" fmla="*/ 8755 w 110600"/>
              <a:gd name="connsiteY6" fmla="*/ 227078 h 333189"/>
              <a:gd name="connsiteX7" fmla="*/ 5368 w 110600"/>
              <a:gd name="connsiteY7" fmla="*/ 193212 h 333189"/>
              <a:gd name="connsiteX8" fmla="*/ 35848 w 110600"/>
              <a:gd name="connsiteY8" fmla="*/ 172 h 3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0" h="333189">
                <a:moveTo>
                  <a:pt x="35848" y="172"/>
                </a:moveTo>
                <a:cubicBezTo>
                  <a:pt x="35284" y="6381"/>
                  <a:pt x="-9871" y="175714"/>
                  <a:pt x="1982" y="230465"/>
                </a:cubicBezTo>
                <a:cubicBezTo>
                  <a:pt x="13835" y="285216"/>
                  <a:pt x="93986" y="315131"/>
                  <a:pt x="106968" y="328678"/>
                </a:cubicBezTo>
                <a:cubicBezTo>
                  <a:pt x="119950" y="342225"/>
                  <a:pt x="95115" y="321905"/>
                  <a:pt x="79875" y="311745"/>
                </a:cubicBezTo>
                <a:cubicBezTo>
                  <a:pt x="64635" y="301585"/>
                  <a:pt x="26252" y="284087"/>
                  <a:pt x="15528" y="267718"/>
                </a:cubicBezTo>
                <a:cubicBezTo>
                  <a:pt x="4804" y="251349"/>
                  <a:pt x="15528" y="213532"/>
                  <a:pt x="15528" y="213532"/>
                </a:cubicBezTo>
                <a:cubicBezTo>
                  <a:pt x="14399" y="206759"/>
                  <a:pt x="10448" y="230465"/>
                  <a:pt x="8755" y="227078"/>
                </a:cubicBezTo>
                <a:cubicBezTo>
                  <a:pt x="7062" y="223691"/>
                  <a:pt x="3110" y="228772"/>
                  <a:pt x="5368" y="193212"/>
                </a:cubicBezTo>
                <a:cubicBezTo>
                  <a:pt x="7626" y="157652"/>
                  <a:pt x="36412" y="-6037"/>
                  <a:pt x="3584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B639C155-4468-F148-0172-F706AAFCB28E}"/>
              </a:ext>
            </a:extLst>
          </p:cNvPr>
          <p:cNvSpPr/>
          <p:nvPr/>
        </p:nvSpPr>
        <p:spPr>
          <a:xfrm>
            <a:off x="4290802" y="3024001"/>
            <a:ext cx="514971" cy="250906"/>
          </a:xfrm>
          <a:custGeom>
            <a:avLst/>
            <a:gdLst>
              <a:gd name="connsiteX0" fmla="*/ 105 w 514971"/>
              <a:gd name="connsiteY0" fmla="*/ 292 h 250906"/>
              <a:gd name="connsiteX1" fmla="*/ 321838 w 514971"/>
              <a:gd name="connsiteY1" fmla="*/ 115439 h 250906"/>
              <a:gd name="connsiteX2" fmla="*/ 474238 w 514971"/>
              <a:gd name="connsiteY2" fmla="*/ 139146 h 250906"/>
              <a:gd name="connsiteX3" fmla="*/ 389571 w 514971"/>
              <a:gd name="connsiteY3" fmla="*/ 152692 h 250906"/>
              <a:gd name="connsiteX4" fmla="*/ 514878 w 514971"/>
              <a:gd name="connsiteY4" fmla="*/ 162852 h 250906"/>
              <a:gd name="connsiteX5" fmla="*/ 365865 w 514971"/>
              <a:gd name="connsiteY5" fmla="*/ 250906 h 250906"/>
              <a:gd name="connsiteX6" fmla="*/ 501331 w 514971"/>
              <a:gd name="connsiteY6" fmla="*/ 162852 h 250906"/>
              <a:gd name="connsiteX7" fmla="*/ 436985 w 514971"/>
              <a:gd name="connsiteY7" fmla="*/ 142532 h 250906"/>
              <a:gd name="connsiteX8" fmla="*/ 359091 w 514971"/>
              <a:gd name="connsiteY8" fmla="*/ 101892 h 250906"/>
              <a:gd name="connsiteX9" fmla="*/ 277811 w 514971"/>
              <a:gd name="connsiteY9" fmla="*/ 95119 h 250906"/>
              <a:gd name="connsiteX10" fmla="*/ 166051 w 514971"/>
              <a:gd name="connsiteY10" fmla="*/ 64639 h 250906"/>
              <a:gd name="connsiteX11" fmla="*/ 284585 w 514971"/>
              <a:gd name="connsiteY11" fmla="*/ 81572 h 250906"/>
              <a:gd name="connsiteX12" fmla="*/ 105 w 514971"/>
              <a:gd name="connsiteY12" fmla="*/ 292 h 2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971" h="250906">
                <a:moveTo>
                  <a:pt x="105" y="292"/>
                </a:moveTo>
                <a:cubicBezTo>
                  <a:pt x="6314" y="5936"/>
                  <a:pt x="242816" y="92297"/>
                  <a:pt x="321838" y="115439"/>
                </a:cubicBezTo>
                <a:cubicBezTo>
                  <a:pt x="400860" y="138581"/>
                  <a:pt x="462949" y="132937"/>
                  <a:pt x="474238" y="139146"/>
                </a:cubicBezTo>
                <a:cubicBezTo>
                  <a:pt x="485527" y="145355"/>
                  <a:pt x="382798" y="148741"/>
                  <a:pt x="389571" y="152692"/>
                </a:cubicBezTo>
                <a:cubicBezTo>
                  <a:pt x="396344" y="156643"/>
                  <a:pt x="518829" y="146483"/>
                  <a:pt x="514878" y="162852"/>
                </a:cubicBezTo>
                <a:cubicBezTo>
                  <a:pt x="510927" y="179221"/>
                  <a:pt x="368123" y="250906"/>
                  <a:pt x="365865" y="250906"/>
                </a:cubicBezTo>
                <a:cubicBezTo>
                  <a:pt x="363607" y="250906"/>
                  <a:pt x="489478" y="180914"/>
                  <a:pt x="501331" y="162852"/>
                </a:cubicBezTo>
                <a:cubicBezTo>
                  <a:pt x="513184" y="144790"/>
                  <a:pt x="460692" y="152692"/>
                  <a:pt x="436985" y="142532"/>
                </a:cubicBezTo>
                <a:cubicBezTo>
                  <a:pt x="413278" y="132372"/>
                  <a:pt x="385620" y="109794"/>
                  <a:pt x="359091" y="101892"/>
                </a:cubicBezTo>
                <a:cubicBezTo>
                  <a:pt x="332562" y="93990"/>
                  <a:pt x="309984" y="101328"/>
                  <a:pt x="277811" y="95119"/>
                </a:cubicBezTo>
                <a:cubicBezTo>
                  <a:pt x="245638" y="88910"/>
                  <a:pt x="164922" y="66897"/>
                  <a:pt x="166051" y="64639"/>
                </a:cubicBezTo>
                <a:cubicBezTo>
                  <a:pt x="167180" y="62381"/>
                  <a:pt x="306598" y="90603"/>
                  <a:pt x="284585" y="81572"/>
                </a:cubicBezTo>
                <a:cubicBezTo>
                  <a:pt x="262572" y="72541"/>
                  <a:pt x="-6104" y="-5352"/>
                  <a:pt x="105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97D968A-2023-5C25-A26B-D7A6EDC9E803}"/>
              </a:ext>
            </a:extLst>
          </p:cNvPr>
          <p:cNvSpPr/>
          <p:nvPr/>
        </p:nvSpPr>
        <p:spPr>
          <a:xfrm>
            <a:off x="5505652" y="3098610"/>
            <a:ext cx="316515" cy="142746"/>
          </a:xfrm>
          <a:custGeom>
            <a:avLst/>
            <a:gdLst>
              <a:gd name="connsiteX0" fmla="*/ 316028 w 316515"/>
              <a:gd name="connsiteY0" fmla="*/ 190 h 142746"/>
              <a:gd name="connsiteX1" fmla="*/ 51868 w 316515"/>
              <a:gd name="connsiteY1" fmla="*/ 105177 h 142746"/>
              <a:gd name="connsiteX2" fmla="*/ 1068 w 316515"/>
              <a:gd name="connsiteY2" fmla="*/ 142430 h 142746"/>
              <a:gd name="connsiteX3" fmla="*/ 72188 w 316515"/>
              <a:gd name="connsiteY3" fmla="*/ 88243 h 142746"/>
              <a:gd name="connsiteX4" fmla="*/ 167015 w 316515"/>
              <a:gd name="connsiteY4" fmla="*/ 37443 h 142746"/>
              <a:gd name="connsiteX5" fmla="*/ 119601 w 316515"/>
              <a:gd name="connsiteY5" fmla="*/ 78083 h 142746"/>
              <a:gd name="connsiteX6" fmla="*/ 316028 w 316515"/>
              <a:gd name="connsiteY6" fmla="*/ 190 h 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515" h="142746">
                <a:moveTo>
                  <a:pt x="316028" y="190"/>
                </a:moveTo>
                <a:cubicBezTo>
                  <a:pt x="304739" y="4706"/>
                  <a:pt x="104361" y="81470"/>
                  <a:pt x="51868" y="105177"/>
                </a:cubicBezTo>
                <a:cubicBezTo>
                  <a:pt x="-625" y="128884"/>
                  <a:pt x="-2319" y="145252"/>
                  <a:pt x="1068" y="142430"/>
                </a:cubicBezTo>
                <a:cubicBezTo>
                  <a:pt x="4455" y="139608"/>
                  <a:pt x="44530" y="105741"/>
                  <a:pt x="72188" y="88243"/>
                </a:cubicBezTo>
                <a:cubicBezTo>
                  <a:pt x="99846" y="70745"/>
                  <a:pt x="159113" y="39136"/>
                  <a:pt x="167015" y="37443"/>
                </a:cubicBezTo>
                <a:cubicBezTo>
                  <a:pt x="174917" y="35750"/>
                  <a:pt x="100410" y="83163"/>
                  <a:pt x="119601" y="78083"/>
                </a:cubicBezTo>
                <a:cubicBezTo>
                  <a:pt x="138792" y="73003"/>
                  <a:pt x="327317" y="-4326"/>
                  <a:pt x="31602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25A971CD-DC11-ACA5-B769-89B8B6AE2DDB}"/>
              </a:ext>
            </a:extLst>
          </p:cNvPr>
          <p:cNvSpPr/>
          <p:nvPr/>
        </p:nvSpPr>
        <p:spPr>
          <a:xfrm>
            <a:off x="3831046" y="1840861"/>
            <a:ext cx="703567" cy="337797"/>
          </a:xfrm>
          <a:custGeom>
            <a:avLst/>
            <a:gdLst>
              <a:gd name="connsiteX0" fmla="*/ 702854 w 703567"/>
              <a:gd name="connsiteY0" fmla="*/ 639 h 337797"/>
              <a:gd name="connsiteX1" fmla="*/ 125004 w 703567"/>
              <a:gd name="connsiteY1" fmla="*/ 213364 h 337797"/>
              <a:gd name="connsiteX2" fmla="*/ 7529 w 703567"/>
              <a:gd name="connsiteY2" fmla="*/ 337189 h 337797"/>
              <a:gd name="connsiteX3" fmla="*/ 45629 w 703567"/>
              <a:gd name="connsiteY3" fmla="*/ 254639 h 337797"/>
              <a:gd name="connsiteX4" fmla="*/ 318679 w 703567"/>
              <a:gd name="connsiteY4" fmla="*/ 118114 h 337797"/>
              <a:gd name="connsiteX5" fmla="*/ 245654 w 703567"/>
              <a:gd name="connsiteY5" fmla="*/ 146689 h 337797"/>
              <a:gd name="connsiteX6" fmla="*/ 702854 w 703567"/>
              <a:gd name="connsiteY6" fmla="*/ 639 h 3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67" h="337797">
                <a:moveTo>
                  <a:pt x="702854" y="639"/>
                </a:moveTo>
                <a:cubicBezTo>
                  <a:pt x="682746" y="11751"/>
                  <a:pt x="240891" y="157272"/>
                  <a:pt x="125004" y="213364"/>
                </a:cubicBezTo>
                <a:cubicBezTo>
                  <a:pt x="9116" y="269456"/>
                  <a:pt x="20758" y="330310"/>
                  <a:pt x="7529" y="337189"/>
                </a:cubicBezTo>
                <a:cubicBezTo>
                  <a:pt x="-5700" y="344068"/>
                  <a:pt x="-6229" y="291151"/>
                  <a:pt x="45629" y="254639"/>
                </a:cubicBezTo>
                <a:cubicBezTo>
                  <a:pt x="97487" y="218127"/>
                  <a:pt x="285342" y="136106"/>
                  <a:pt x="318679" y="118114"/>
                </a:cubicBezTo>
                <a:cubicBezTo>
                  <a:pt x="352016" y="100122"/>
                  <a:pt x="179508" y="166797"/>
                  <a:pt x="245654" y="146689"/>
                </a:cubicBezTo>
                <a:cubicBezTo>
                  <a:pt x="311800" y="126581"/>
                  <a:pt x="722962" y="-10473"/>
                  <a:pt x="702854" y="63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8334EDCE-0968-21F0-F56A-83971802FAEE}"/>
              </a:ext>
            </a:extLst>
          </p:cNvPr>
          <p:cNvSpPr/>
          <p:nvPr/>
        </p:nvSpPr>
        <p:spPr>
          <a:xfrm>
            <a:off x="3819298" y="2280256"/>
            <a:ext cx="63519" cy="254814"/>
          </a:xfrm>
          <a:custGeom>
            <a:avLst/>
            <a:gdLst>
              <a:gd name="connsiteX0" fmla="*/ 19 w 63519"/>
              <a:gd name="connsiteY0" fmla="*/ 289 h 254814"/>
              <a:gd name="connsiteX1" fmla="*/ 50819 w 63519"/>
              <a:gd name="connsiteY1" fmla="*/ 152689 h 254814"/>
              <a:gd name="connsiteX2" fmla="*/ 57169 w 63519"/>
              <a:gd name="connsiteY2" fmla="*/ 254289 h 254814"/>
              <a:gd name="connsiteX3" fmla="*/ 63519 w 63519"/>
              <a:gd name="connsiteY3" fmla="*/ 190789 h 254814"/>
              <a:gd name="connsiteX4" fmla="*/ 57169 w 63519"/>
              <a:gd name="connsiteY4" fmla="*/ 152689 h 254814"/>
              <a:gd name="connsiteX5" fmla="*/ 57169 w 63519"/>
              <a:gd name="connsiteY5" fmla="*/ 114589 h 254814"/>
              <a:gd name="connsiteX6" fmla="*/ 19 w 63519"/>
              <a:gd name="connsiteY6" fmla="*/ 289 h 25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9" h="254814">
                <a:moveTo>
                  <a:pt x="19" y="289"/>
                </a:moveTo>
                <a:cubicBezTo>
                  <a:pt x="-1039" y="6639"/>
                  <a:pt x="41294" y="110356"/>
                  <a:pt x="50819" y="152689"/>
                </a:cubicBezTo>
                <a:cubicBezTo>
                  <a:pt x="60344" y="195022"/>
                  <a:pt x="55052" y="247939"/>
                  <a:pt x="57169" y="254289"/>
                </a:cubicBezTo>
                <a:cubicBezTo>
                  <a:pt x="59286" y="260639"/>
                  <a:pt x="63519" y="207722"/>
                  <a:pt x="63519" y="190789"/>
                </a:cubicBezTo>
                <a:cubicBezTo>
                  <a:pt x="63519" y="173856"/>
                  <a:pt x="58227" y="165389"/>
                  <a:pt x="57169" y="152689"/>
                </a:cubicBezTo>
                <a:cubicBezTo>
                  <a:pt x="56111" y="139989"/>
                  <a:pt x="62461" y="135226"/>
                  <a:pt x="57169" y="114589"/>
                </a:cubicBezTo>
                <a:cubicBezTo>
                  <a:pt x="51877" y="93952"/>
                  <a:pt x="1077" y="-6061"/>
                  <a:pt x="19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4631E142-8FAF-556D-E3B1-35CD1C959BEC}"/>
              </a:ext>
            </a:extLst>
          </p:cNvPr>
          <p:cNvSpPr/>
          <p:nvPr/>
        </p:nvSpPr>
        <p:spPr>
          <a:xfrm>
            <a:off x="3409685" y="2959016"/>
            <a:ext cx="267034" cy="200340"/>
          </a:xfrm>
          <a:custGeom>
            <a:avLst/>
            <a:gdLst>
              <a:gd name="connsiteX0" fmla="*/ 266965 w 267034"/>
              <a:gd name="connsiteY0" fmla="*/ 84 h 200340"/>
              <a:gd name="connsiteX1" fmla="*/ 70115 w 267034"/>
              <a:gd name="connsiteY1" fmla="*/ 123909 h 200340"/>
              <a:gd name="connsiteX2" fmla="*/ 265 w 267034"/>
              <a:gd name="connsiteY2" fmla="*/ 200109 h 200340"/>
              <a:gd name="connsiteX3" fmla="*/ 47890 w 267034"/>
              <a:gd name="connsiteY3" fmla="*/ 146134 h 200340"/>
              <a:gd name="connsiteX4" fmla="*/ 92340 w 267034"/>
              <a:gd name="connsiteY4" fmla="*/ 104859 h 200340"/>
              <a:gd name="connsiteX5" fmla="*/ 266965 w 267034"/>
              <a:gd name="connsiteY5" fmla="*/ 84 h 2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34" h="200340">
                <a:moveTo>
                  <a:pt x="266965" y="84"/>
                </a:moveTo>
                <a:cubicBezTo>
                  <a:pt x="263261" y="3259"/>
                  <a:pt x="114565" y="90572"/>
                  <a:pt x="70115" y="123909"/>
                </a:cubicBezTo>
                <a:cubicBezTo>
                  <a:pt x="25665" y="157246"/>
                  <a:pt x="3969" y="196405"/>
                  <a:pt x="265" y="200109"/>
                </a:cubicBezTo>
                <a:cubicBezTo>
                  <a:pt x="-3439" y="203813"/>
                  <a:pt x="32544" y="162009"/>
                  <a:pt x="47890" y="146134"/>
                </a:cubicBezTo>
                <a:cubicBezTo>
                  <a:pt x="63236" y="130259"/>
                  <a:pt x="60061" y="125497"/>
                  <a:pt x="92340" y="104859"/>
                </a:cubicBezTo>
                <a:cubicBezTo>
                  <a:pt x="124619" y="84222"/>
                  <a:pt x="270669" y="-3091"/>
                  <a:pt x="26696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6A52F75F-4153-C8F0-8F06-0813C0486F3E}"/>
              </a:ext>
            </a:extLst>
          </p:cNvPr>
          <p:cNvSpPr/>
          <p:nvPr/>
        </p:nvSpPr>
        <p:spPr>
          <a:xfrm>
            <a:off x="3308181" y="2889237"/>
            <a:ext cx="50849" cy="238633"/>
          </a:xfrm>
          <a:custGeom>
            <a:avLst/>
            <a:gdLst>
              <a:gd name="connsiteX0" fmla="*/ 169 w 50849"/>
              <a:gd name="connsiteY0" fmla="*/ 13 h 238633"/>
              <a:gd name="connsiteX1" fmla="*/ 31919 w 50849"/>
              <a:gd name="connsiteY1" fmla="*/ 101613 h 238633"/>
              <a:gd name="connsiteX2" fmla="*/ 31919 w 50849"/>
              <a:gd name="connsiteY2" fmla="*/ 238138 h 238633"/>
              <a:gd name="connsiteX3" fmla="*/ 47794 w 50849"/>
              <a:gd name="connsiteY3" fmla="*/ 146063 h 238633"/>
              <a:gd name="connsiteX4" fmla="*/ 47794 w 50849"/>
              <a:gd name="connsiteY4" fmla="*/ 107963 h 238633"/>
              <a:gd name="connsiteX5" fmla="*/ 169 w 50849"/>
              <a:gd name="connsiteY5" fmla="*/ 13 h 23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9" h="238633">
                <a:moveTo>
                  <a:pt x="169" y="13"/>
                </a:moveTo>
                <a:cubicBezTo>
                  <a:pt x="-2477" y="-1045"/>
                  <a:pt x="26627" y="61926"/>
                  <a:pt x="31919" y="101613"/>
                </a:cubicBezTo>
                <a:cubicBezTo>
                  <a:pt x="37211" y="141301"/>
                  <a:pt x="29273" y="230730"/>
                  <a:pt x="31919" y="238138"/>
                </a:cubicBezTo>
                <a:cubicBezTo>
                  <a:pt x="34565" y="245546"/>
                  <a:pt x="45148" y="167759"/>
                  <a:pt x="47794" y="146063"/>
                </a:cubicBezTo>
                <a:cubicBezTo>
                  <a:pt x="50440" y="124367"/>
                  <a:pt x="53086" y="129129"/>
                  <a:pt x="47794" y="107963"/>
                </a:cubicBezTo>
                <a:cubicBezTo>
                  <a:pt x="42502" y="86797"/>
                  <a:pt x="2815" y="1071"/>
                  <a:pt x="16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A34CCD3F-5581-B9C3-A415-728E54419272}"/>
              </a:ext>
            </a:extLst>
          </p:cNvPr>
          <p:cNvSpPr/>
          <p:nvPr/>
        </p:nvSpPr>
        <p:spPr>
          <a:xfrm>
            <a:off x="3064228" y="4060047"/>
            <a:ext cx="53791" cy="360607"/>
          </a:xfrm>
          <a:custGeom>
            <a:avLst/>
            <a:gdLst>
              <a:gd name="connsiteX0" fmla="*/ 53622 w 53791"/>
              <a:gd name="connsiteY0" fmla="*/ 778 h 360607"/>
              <a:gd name="connsiteX1" fmla="*/ 18697 w 53791"/>
              <a:gd name="connsiteY1" fmla="*/ 159528 h 360607"/>
              <a:gd name="connsiteX2" fmla="*/ 2822 w 53791"/>
              <a:gd name="connsiteY2" fmla="*/ 356378 h 360607"/>
              <a:gd name="connsiteX3" fmla="*/ 2822 w 53791"/>
              <a:gd name="connsiteY3" fmla="*/ 299228 h 360607"/>
              <a:gd name="connsiteX4" fmla="*/ 2822 w 53791"/>
              <a:gd name="connsiteY4" fmla="*/ 226203 h 360607"/>
              <a:gd name="connsiteX5" fmla="*/ 53622 w 53791"/>
              <a:gd name="connsiteY5" fmla="*/ 778 h 3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91" h="360607">
                <a:moveTo>
                  <a:pt x="53622" y="778"/>
                </a:moveTo>
                <a:cubicBezTo>
                  <a:pt x="56268" y="-10335"/>
                  <a:pt x="27164" y="100261"/>
                  <a:pt x="18697" y="159528"/>
                </a:cubicBezTo>
                <a:cubicBezTo>
                  <a:pt x="10230" y="218795"/>
                  <a:pt x="5468" y="333095"/>
                  <a:pt x="2822" y="356378"/>
                </a:cubicBezTo>
                <a:cubicBezTo>
                  <a:pt x="176" y="379661"/>
                  <a:pt x="2822" y="299228"/>
                  <a:pt x="2822" y="299228"/>
                </a:cubicBezTo>
                <a:cubicBezTo>
                  <a:pt x="2822" y="277532"/>
                  <a:pt x="-3528" y="270124"/>
                  <a:pt x="2822" y="226203"/>
                </a:cubicBezTo>
                <a:cubicBezTo>
                  <a:pt x="9172" y="182282"/>
                  <a:pt x="50976" y="11891"/>
                  <a:pt x="53622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2C0D1E0E-B926-6856-BD4D-0FD5912C692D}"/>
              </a:ext>
            </a:extLst>
          </p:cNvPr>
          <p:cNvSpPr/>
          <p:nvPr/>
        </p:nvSpPr>
        <p:spPr>
          <a:xfrm>
            <a:off x="3009882" y="4559290"/>
            <a:ext cx="64382" cy="200049"/>
          </a:xfrm>
          <a:custGeom>
            <a:avLst/>
            <a:gdLst>
              <a:gd name="connsiteX0" fmla="*/ 18 w 64382"/>
              <a:gd name="connsiteY0" fmla="*/ 10 h 200049"/>
              <a:gd name="connsiteX1" fmla="*/ 53993 w 64382"/>
              <a:gd name="connsiteY1" fmla="*/ 107960 h 200049"/>
              <a:gd name="connsiteX2" fmla="*/ 63518 w 64382"/>
              <a:gd name="connsiteY2" fmla="*/ 200035 h 200049"/>
              <a:gd name="connsiteX3" fmla="*/ 60343 w 64382"/>
              <a:gd name="connsiteY3" fmla="*/ 114310 h 200049"/>
              <a:gd name="connsiteX4" fmla="*/ 18 w 64382"/>
              <a:gd name="connsiteY4" fmla="*/ 10 h 2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2" h="200049">
                <a:moveTo>
                  <a:pt x="18" y="10"/>
                </a:moveTo>
                <a:cubicBezTo>
                  <a:pt x="-1040" y="-1048"/>
                  <a:pt x="43410" y="74623"/>
                  <a:pt x="53993" y="107960"/>
                </a:cubicBezTo>
                <a:cubicBezTo>
                  <a:pt x="64576" y="141298"/>
                  <a:pt x="62460" y="198977"/>
                  <a:pt x="63518" y="200035"/>
                </a:cubicBezTo>
                <a:cubicBezTo>
                  <a:pt x="64576" y="201093"/>
                  <a:pt x="65635" y="142356"/>
                  <a:pt x="60343" y="114310"/>
                </a:cubicBezTo>
                <a:cubicBezTo>
                  <a:pt x="55051" y="86264"/>
                  <a:pt x="1076" y="1068"/>
                  <a:pt x="1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2CC8736C-88CF-CD88-DED1-A82AD16518EB}"/>
              </a:ext>
            </a:extLst>
          </p:cNvPr>
          <p:cNvSpPr/>
          <p:nvPr/>
        </p:nvSpPr>
        <p:spPr>
          <a:xfrm>
            <a:off x="6016479" y="2663442"/>
            <a:ext cx="152347" cy="323071"/>
          </a:xfrm>
          <a:custGeom>
            <a:avLst/>
            <a:gdLst>
              <a:gd name="connsiteX0" fmla="*/ 146 w 152347"/>
              <a:gd name="connsiteY0" fmla="*/ 383 h 323071"/>
              <a:gd name="connsiteX1" fmla="*/ 89046 w 152347"/>
              <a:gd name="connsiteY1" fmla="*/ 133733 h 323071"/>
              <a:gd name="connsiteX2" fmla="*/ 149371 w 152347"/>
              <a:gd name="connsiteY2" fmla="*/ 317883 h 323071"/>
              <a:gd name="connsiteX3" fmla="*/ 139846 w 152347"/>
              <a:gd name="connsiteY3" fmla="*/ 263908 h 323071"/>
              <a:gd name="connsiteX4" fmla="*/ 111271 w 152347"/>
              <a:gd name="connsiteY4" fmla="*/ 175008 h 323071"/>
              <a:gd name="connsiteX5" fmla="*/ 146 w 152347"/>
              <a:gd name="connsiteY5" fmla="*/ 383 h 3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347" h="323071">
                <a:moveTo>
                  <a:pt x="146" y="383"/>
                </a:moveTo>
                <a:cubicBezTo>
                  <a:pt x="-3558" y="-6496"/>
                  <a:pt x="64175" y="80816"/>
                  <a:pt x="89046" y="133733"/>
                </a:cubicBezTo>
                <a:cubicBezTo>
                  <a:pt x="113917" y="186650"/>
                  <a:pt x="140904" y="296187"/>
                  <a:pt x="149371" y="317883"/>
                </a:cubicBezTo>
                <a:cubicBezTo>
                  <a:pt x="157838" y="339579"/>
                  <a:pt x="146196" y="287720"/>
                  <a:pt x="139846" y="263908"/>
                </a:cubicBezTo>
                <a:cubicBezTo>
                  <a:pt x="133496" y="240096"/>
                  <a:pt x="130850" y="215754"/>
                  <a:pt x="111271" y="175008"/>
                </a:cubicBezTo>
                <a:cubicBezTo>
                  <a:pt x="91692" y="134262"/>
                  <a:pt x="3850" y="7262"/>
                  <a:pt x="146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0E25120D-3D2F-87A2-6C72-0408D000B91B}"/>
              </a:ext>
            </a:extLst>
          </p:cNvPr>
          <p:cNvSpPr/>
          <p:nvPr/>
        </p:nvSpPr>
        <p:spPr>
          <a:xfrm>
            <a:off x="6738438" y="4473345"/>
            <a:ext cx="149142" cy="473634"/>
          </a:xfrm>
          <a:custGeom>
            <a:avLst/>
            <a:gdLst>
              <a:gd name="connsiteX0" fmla="*/ 45 w 149142"/>
              <a:gd name="connsiteY0" fmla="*/ 6 h 473634"/>
              <a:gd name="connsiteX1" fmla="*/ 125253 w 149142"/>
              <a:gd name="connsiteY1" fmla="*/ 258011 h 473634"/>
              <a:gd name="connsiteX2" fmla="*/ 140430 w 149142"/>
              <a:gd name="connsiteY2" fmla="*/ 470486 h 473634"/>
              <a:gd name="connsiteX3" fmla="*/ 140430 w 149142"/>
              <a:gd name="connsiteY3" fmla="*/ 390808 h 473634"/>
              <a:gd name="connsiteX4" fmla="*/ 140430 w 149142"/>
              <a:gd name="connsiteY4" fmla="*/ 265599 h 473634"/>
              <a:gd name="connsiteX5" fmla="*/ 45 w 149142"/>
              <a:gd name="connsiteY5" fmla="*/ 6 h 4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42" h="473634">
                <a:moveTo>
                  <a:pt x="45" y="6"/>
                </a:moveTo>
                <a:cubicBezTo>
                  <a:pt x="-2484" y="-1259"/>
                  <a:pt x="101855" y="179598"/>
                  <a:pt x="125253" y="258011"/>
                </a:cubicBezTo>
                <a:cubicBezTo>
                  <a:pt x="148651" y="336424"/>
                  <a:pt x="137901" y="448353"/>
                  <a:pt x="140430" y="470486"/>
                </a:cubicBezTo>
                <a:cubicBezTo>
                  <a:pt x="142959" y="492619"/>
                  <a:pt x="140430" y="390808"/>
                  <a:pt x="140430" y="390808"/>
                </a:cubicBezTo>
                <a:cubicBezTo>
                  <a:pt x="140430" y="356660"/>
                  <a:pt x="160033" y="325674"/>
                  <a:pt x="140430" y="265599"/>
                </a:cubicBezTo>
                <a:cubicBezTo>
                  <a:pt x="120827" y="205524"/>
                  <a:pt x="2574" y="1271"/>
                  <a:pt x="4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1841F8B5-2607-A5F0-8594-306555E722FD}"/>
              </a:ext>
            </a:extLst>
          </p:cNvPr>
          <p:cNvSpPr/>
          <p:nvPr/>
        </p:nvSpPr>
        <p:spPr>
          <a:xfrm>
            <a:off x="6729769" y="4975225"/>
            <a:ext cx="107433" cy="591463"/>
          </a:xfrm>
          <a:custGeom>
            <a:avLst/>
            <a:gdLst>
              <a:gd name="connsiteX0" fmla="*/ 96481 w 107433"/>
              <a:gd name="connsiteY0" fmla="*/ 0 h 591463"/>
              <a:gd name="connsiteX1" fmla="*/ 106006 w 107433"/>
              <a:gd name="connsiteY1" fmla="*/ 292100 h 591463"/>
              <a:gd name="connsiteX2" fmla="*/ 61556 w 107433"/>
              <a:gd name="connsiteY2" fmla="*/ 495300 h 591463"/>
              <a:gd name="connsiteX3" fmla="*/ 1231 w 107433"/>
              <a:gd name="connsiteY3" fmla="*/ 590550 h 591463"/>
              <a:gd name="connsiteX4" fmla="*/ 26631 w 107433"/>
              <a:gd name="connsiteY4" fmla="*/ 536575 h 591463"/>
              <a:gd name="connsiteX5" fmla="*/ 93306 w 107433"/>
              <a:gd name="connsiteY5" fmla="*/ 425450 h 591463"/>
              <a:gd name="connsiteX6" fmla="*/ 96481 w 107433"/>
              <a:gd name="connsiteY6" fmla="*/ 292100 h 591463"/>
              <a:gd name="connsiteX7" fmla="*/ 96481 w 107433"/>
              <a:gd name="connsiteY7" fmla="*/ 0 h 59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433" h="591463">
                <a:moveTo>
                  <a:pt x="96481" y="0"/>
                </a:moveTo>
                <a:cubicBezTo>
                  <a:pt x="98068" y="0"/>
                  <a:pt x="111827" y="209550"/>
                  <a:pt x="106006" y="292100"/>
                </a:cubicBezTo>
                <a:cubicBezTo>
                  <a:pt x="100185" y="374650"/>
                  <a:pt x="79018" y="445558"/>
                  <a:pt x="61556" y="495300"/>
                </a:cubicBezTo>
                <a:cubicBezTo>
                  <a:pt x="44093" y="545042"/>
                  <a:pt x="7052" y="583671"/>
                  <a:pt x="1231" y="590550"/>
                </a:cubicBezTo>
                <a:cubicBezTo>
                  <a:pt x="-4590" y="597429"/>
                  <a:pt x="11285" y="564092"/>
                  <a:pt x="26631" y="536575"/>
                </a:cubicBezTo>
                <a:cubicBezTo>
                  <a:pt x="41977" y="509058"/>
                  <a:pt x="81664" y="466196"/>
                  <a:pt x="93306" y="425450"/>
                </a:cubicBezTo>
                <a:cubicBezTo>
                  <a:pt x="104948" y="384704"/>
                  <a:pt x="96481" y="360892"/>
                  <a:pt x="96481" y="292100"/>
                </a:cubicBezTo>
                <a:cubicBezTo>
                  <a:pt x="96481" y="223308"/>
                  <a:pt x="94894" y="0"/>
                  <a:pt x="964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FB72C074-FA6E-3D60-18C4-01BC9103C3CB}"/>
              </a:ext>
            </a:extLst>
          </p:cNvPr>
          <p:cNvSpPr/>
          <p:nvPr/>
        </p:nvSpPr>
        <p:spPr>
          <a:xfrm>
            <a:off x="3244657" y="6089517"/>
            <a:ext cx="304374" cy="262756"/>
          </a:xfrm>
          <a:custGeom>
            <a:avLst/>
            <a:gdLst>
              <a:gd name="connsiteX0" fmla="*/ 193 w 304374"/>
              <a:gd name="connsiteY0" fmla="*/ 133 h 262756"/>
              <a:gd name="connsiteX1" fmla="*/ 171643 w 304374"/>
              <a:gd name="connsiteY1" fmla="*/ 136658 h 262756"/>
              <a:gd name="connsiteX2" fmla="*/ 301818 w 304374"/>
              <a:gd name="connsiteY2" fmla="*/ 260483 h 262756"/>
              <a:gd name="connsiteX3" fmla="*/ 254193 w 304374"/>
              <a:gd name="connsiteY3" fmla="*/ 212858 h 262756"/>
              <a:gd name="connsiteX4" fmla="*/ 206568 w 304374"/>
              <a:gd name="connsiteY4" fmla="*/ 162058 h 262756"/>
              <a:gd name="connsiteX5" fmla="*/ 193 w 304374"/>
              <a:gd name="connsiteY5" fmla="*/ 133 h 26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74" h="262756">
                <a:moveTo>
                  <a:pt x="193" y="133"/>
                </a:moveTo>
                <a:cubicBezTo>
                  <a:pt x="-5628" y="-4100"/>
                  <a:pt x="121372" y="93266"/>
                  <a:pt x="171643" y="136658"/>
                </a:cubicBezTo>
                <a:cubicBezTo>
                  <a:pt x="221914" y="180050"/>
                  <a:pt x="288060" y="247783"/>
                  <a:pt x="301818" y="260483"/>
                </a:cubicBezTo>
                <a:cubicBezTo>
                  <a:pt x="315576" y="273183"/>
                  <a:pt x="270068" y="229262"/>
                  <a:pt x="254193" y="212858"/>
                </a:cubicBezTo>
                <a:cubicBezTo>
                  <a:pt x="238318" y="196454"/>
                  <a:pt x="243080" y="195925"/>
                  <a:pt x="206568" y="162058"/>
                </a:cubicBezTo>
                <a:cubicBezTo>
                  <a:pt x="170056" y="128191"/>
                  <a:pt x="6014" y="4366"/>
                  <a:pt x="19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F1065F7B-B461-BF85-4765-1D03763BD3EF}"/>
              </a:ext>
            </a:extLst>
          </p:cNvPr>
          <p:cNvSpPr/>
          <p:nvPr/>
        </p:nvSpPr>
        <p:spPr>
          <a:xfrm>
            <a:off x="5119840" y="6748800"/>
            <a:ext cx="764579" cy="363879"/>
          </a:xfrm>
          <a:custGeom>
            <a:avLst/>
            <a:gdLst>
              <a:gd name="connsiteX0" fmla="*/ 753910 w 764579"/>
              <a:gd name="connsiteY0" fmla="*/ 4425 h 363879"/>
              <a:gd name="connsiteX1" fmla="*/ 264960 w 764579"/>
              <a:gd name="connsiteY1" fmla="*/ 280650 h 363879"/>
              <a:gd name="connsiteX2" fmla="*/ 1435 w 764579"/>
              <a:gd name="connsiteY2" fmla="*/ 363200 h 363879"/>
              <a:gd name="connsiteX3" fmla="*/ 172885 w 764579"/>
              <a:gd name="connsiteY3" fmla="*/ 312400 h 363879"/>
              <a:gd name="connsiteX4" fmla="*/ 455460 w 764579"/>
              <a:gd name="connsiteY4" fmla="*/ 185400 h 363879"/>
              <a:gd name="connsiteX5" fmla="*/ 360210 w 764579"/>
              <a:gd name="connsiteY5" fmla="*/ 236200 h 363879"/>
              <a:gd name="connsiteX6" fmla="*/ 582460 w 764579"/>
              <a:gd name="connsiteY6" fmla="*/ 118725 h 363879"/>
              <a:gd name="connsiteX7" fmla="*/ 753910 w 764579"/>
              <a:gd name="connsiteY7" fmla="*/ 4425 h 3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579" h="363879">
                <a:moveTo>
                  <a:pt x="753910" y="4425"/>
                </a:moveTo>
                <a:cubicBezTo>
                  <a:pt x="700993" y="31412"/>
                  <a:pt x="390372" y="220854"/>
                  <a:pt x="264960" y="280650"/>
                </a:cubicBezTo>
                <a:cubicBezTo>
                  <a:pt x="139548" y="340446"/>
                  <a:pt x="16781" y="357908"/>
                  <a:pt x="1435" y="363200"/>
                </a:cubicBezTo>
                <a:cubicBezTo>
                  <a:pt x="-13911" y="368492"/>
                  <a:pt x="97214" y="342033"/>
                  <a:pt x="172885" y="312400"/>
                </a:cubicBezTo>
                <a:cubicBezTo>
                  <a:pt x="248556" y="282767"/>
                  <a:pt x="424239" y="198100"/>
                  <a:pt x="455460" y="185400"/>
                </a:cubicBezTo>
                <a:cubicBezTo>
                  <a:pt x="486681" y="172700"/>
                  <a:pt x="360210" y="236200"/>
                  <a:pt x="360210" y="236200"/>
                </a:cubicBezTo>
                <a:cubicBezTo>
                  <a:pt x="381377" y="225088"/>
                  <a:pt x="515785" y="156296"/>
                  <a:pt x="582460" y="118725"/>
                </a:cubicBezTo>
                <a:cubicBezTo>
                  <a:pt x="649135" y="81154"/>
                  <a:pt x="806827" y="-22562"/>
                  <a:pt x="753910" y="4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5B1C911F-BD31-649B-F9C4-35F4035C012D}"/>
              </a:ext>
            </a:extLst>
          </p:cNvPr>
          <p:cNvSpPr/>
          <p:nvPr/>
        </p:nvSpPr>
        <p:spPr>
          <a:xfrm>
            <a:off x="3611032" y="5114198"/>
            <a:ext cx="111985" cy="309957"/>
          </a:xfrm>
          <a:custGeom>
            <a:avLst/>
            <a:gdLst>
              <a:gd name="connsiteX0" fmla="*/ 111882 w 111985"/>
              <a:gd name="connsiteY0" fmla="*/ 413 h 309957"/>
              <a:gd name="connsiteX1" fmla="*/ 91786 w 111985"/>
              <a:gd name="connsiteY1" fmla="*/ 120993 h 309957"/>
              <a:gd name="connsiteX2" fmla="*/ 1350 w 111985"/>
              <a:gd name="connsiteY2" fmla="*/ 306888 h 309957"/>
              <a:gd name="connsiteX3" fmla="*/ 41544 w 111985"/>
              <a:gd name="connsiteY3" fmla="*/ 231525 h 309957"/>
              <a:gd name="connsiteX4" fmla="*/ 96810 w 111985"/>
              <a:gd name="connsiteY4" fmla="*/ 161187 h 309957"/>
              <a:gd name="connsiteX5" fmla="*/ 111882 w 111985"/>
              <a:gd name="connsiteY5" fmla="*/ 413 h 30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85" h="309957">
                <a:moveTo>
                  <a:pt x="111882" y="413"/>
                </a:moveTo>
                <a:cubicBezTo>
                  <a:pt x="111045" y="-6286"/>
                  <a:pt x="110208" y="69914"/>
                  <a:pt x="91786" y="120993"/>
                </a:cubicBezTo>
                <a:cubicBezTo>
                  <a:pt x="73364" y="172072"/>
                  <a:pt x="9724" y="288466"/>
                  <a:pt x="1350" y="306888"/>
                </a:cubicBezTo>
                <a:cubicBezTo>
                  <a:pt x="-7024" y="325310"/>
                  <a:pt x="25634" y="255809"/>
                  <a:pt x="41544" y="231525"/>
                </a:cubicBezTo>
                <a:cubicBezTo>
                  <a:pt x="57454" y="207242"/>
                  <a:pt x="85087" y="193007"/>
                  <a:pt x="96810" y="161187"/>
                </a:cubicBezTo>
                <a:cubicBezTo>
                  <a:pt x="108533" y="129367"/>
                  <a:pt x="112719" y="7112"/>
                  <a:pt x="11188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BDA148CD-8555-2A50-E6FE-F935F54A6737}"/>
              </a:ext>
            </a:extLst>
          </p:cNvPr>
          <p:cNvSpPr/>
          <p:nvPr/>
        </p:nvSpPr>
        <p:spPr>
          <a:xfrm>
            <a:off x="5561707" y="4521712"/>
            <a:ext cx="373350" cy="388029"/>
          </a:xfrm>
          <a:custGeom>
            <a:avLst/>
            <a:gdLst>
              <a:gd name="connsiteX0" fmla="*/ 56 w 373350"/>
              <a:gd name="connsiteY0" fmla="*/ 46 h 388029"/>
              <a:gd name="connsiteX1" fmla="*/ 185950 w 373350"/>
              <a:gd name="connsiteY1" fmla="*/ 135699 h 388029"/>
              <a:gd name="connsiteX2" fmla="*/ 256289 w 373350"/>
              <a:gd name="connsiteY2" fmla="*/ 231158 h 388029"/>
              <a:gd name="connsiteX3" fmla="*/ 371845 w 373350"/>
              <a:gd name="connsiteY3" fmla="*/ 386908 h 388029"/>
              <a:gd name="connsiteX4" fmla="*/ 316579 w 373350"/>
              <a:gd name="connsiteY4" fmla="*/ 296473 h 388029"/>
              <a:gd name="connsiteX5" fmla="*/ 236192 w 373350"/>
              <a:gd name="connsiteY5" fmla="*/ 206037 h 388029"/>
              <a:gd name="connsiteX6" fmla="*/ 206047 w 373350"/>
              <a:gd name="connsiteY6" fmla="*/ 150772 h 388029"/>
              <a:gd name="connsiteX7" fmla="*/ 56 w 373350"/>
              <a:gd name="connsiteY7" fmla="*/ 46 h 3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350" h="388029">
                <a:moveTo>
                  <a:pt x="56" y="46"/>
                </a:moveTo>
                <a:cubicBezTo>
                  <a:pt x="-3294" y="-2466"/>
                  <a:pt x="143245" y="97180"/>
                  <a:pt x="185950" y="135699"/>
                </a:cubicBezTo>
                <a:cubicBezTo>
                  <a:pt x="228656" y="174218"/>
                  <a:pt x="256289" y="231158"/>
                  <a:pt x="256289" y="231158"/>
                </a:cubicBezTo>
                <a:cubicBezTo>
                  <a:pt x="287271" y="273026"/>
                  <a:pt x="361797" y="376022"/>
                  <a:pt x="371845" y="386908"/>
                </a:cubicBezTo>
                <a:cubicBezTo>
                  <a:pt x="381893" y="397794"/>
                  <a:pt x="339188" y="326618"/>
                  <a:pt x="316579" y="296473"/>
                </a:cubicBezTo>
                <a:cubicBezTo>
                  <a:pt x="293970" y="266328"/>
                  <a:pt x="254614" y="230320"/>
                  <a:pt x="236192" y="206037"/>
                </a:cubicBezTo>
                <a:cubicBezTo>
                  <a:pt x="217770" y="181754"/>
                  <a:pt x="240379" y="181754"/>
                  <a:pt x="206047" y="150772"/>
                </a:cubicBezTo>
                <a:cubicBezTo>
                  <a:pt x="171715" y="119790"/>
                  <a:pt x="3406" y="2558"/>
                  <a:pt x="5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72F0D53-6458-5C02-24A0-A118312C5460}"/>
              </a:ext>
            </a:extLst>
          </p:cNvPr>
          <p:cNvSpPr/>
          <p:nvPr/>
        </p:nvSpPr>
        <p:spPr>
          <a:xfrm>
            <a:off x="4717040" y="3627148"/>
            <a:ext cx="45879" cy="227540"/>
          </a:xfrm>
          <a:custGeom>
            <a:avLst/>
            <a:gdLst>
              <a:gd name="connsiteX0" fmla="*/ 661 w 45879"/>
              <a:gd name="connsiteY0" fmla="*/ 307 h 227540"/>
              <a:gd name="connsiteX1" fmla="*/ 5685 w 45879"/>
              <a:gd name="connsiteY1" fmla="*/ 135960 h 227540"/>
              <a:gd name="connsiteX2" fmla="*/ 45879 w 45879"/>
              <a:gd name="connsiteY2" fmla="*/ 226395 h 227540"/>
              <a:gd name="connsiteX3" fmla="*/ 5685 w 45879"/>
              <a:gd name="connsiteY3" fmla="*/ 176153 h 227540"/>
              <a:gd name="connsiteX4" fmla="*/ 661 w 45879"/>
              <a:gd name="connsiteY4" fmla="*/ 307 h 2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79" h="227540">
                <a:moveTo>
                  <a:pt x="661" y="307"/>
                </a:moveTo>
                <a:cubicBezTo>
                  <a:pt x="661" y="-6392"/>
                  <a:pt x="-1851" y="98279"/>
                  <a:pt x="5685" y="135960"/>
                </a:cubicBezTo>
                <a:cubicBezTo>
                  <a:pt x="13221" y="173641"/>
                  <a:pt x="45879" y="219696"/>
                  <a:pt x="45879" y="226395"/>
                </a:cubicBezTo>
                <a:cubicBezTo>
                  <a:pt x="45879" y="233094"/>
                  <a:pt x="14059" y="209648"/>
                  <a:pt x="5685" y="176153"/>
                </a:cubicBezTo>
                <a:cubicBezTo>
                  <a:pt x="-2689" y="142659"/>
                  <a:pt x="661" y="7006"/>
                  <a:pt x="66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76B03309-AFE7-9D7B-B02E-AC2860E75E6E}"/>
              </a:ext>
            </a:extLst>
          </p:cNvPr>
          <p:cNvSpPr/>
          <p:nvPr/>
        </p:nvSpPr>
        <p:spPr>
          <a:xfrm>
            <a:off x="5240205" y="3586938"/>
            <a:ext cx="76958" cy="231443"/>
          </a:xfrm>
          <a:custGeom>
            <a:avLst/>
            <a:gdLst>
              <a:gd name="connsiteX0" fmla="*/ 10 w 76958"/>
              <a:gd name="connsiteY0" fmla="*/ 324 h 231443"/>
              <a:gd name="connsiteX1" fmla="*/ 65325 w 76958"/>
              <a:gd name="connsiteY1" fmla="*/ 120904 h 231443"/>
              <a:gd name="connsiteX2" fmla="*/ 75373 w 76958"/>
              <a:gd name="connsiteY2" fmla="*/ 231436 h 231443"/>
              <a:gd name="connsiteX3" fmla="*/ 75373 w 76958"/>
              <a:gd name="connsiteY3" fmla="*/ 115880 h 231443"/>
              <a:gd name="connsiteX4" fmla="*/ 60300 w 76958"/>
              <a:gd name="connsiteY4" fmla="*/ 85735 h 231443"/>
              <a:gd name="connsiteX5" fmla="*/ 10 w 76958"/>
              <a:gd name="connsiteY5" fmla="*/ 324 h 23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58" h="231443">
                <a:moveTo>
                  <a:pt x="10" y="324"/>
                </a:moveTo>
                <a:cubicBezTo>
                  <a:pt x="847" y="6185"/>
                  <a:pt x="52765" y="82385"/>
                  <a:pt x="65325" y="120904"/>
                </a:cubicBezTo>
                <a:cubicBezTo>
                  <a:pt x="77885" y="159423"/>
                  <a:pt x="73698" y="232273"/>
                  <a:pt x="75373" y="231436"/>
                </a:cubicBezTo>
                <a:cubicBezTo>
                  <a:pt x="77048" y="230599"/>
                  <a:pt x="77885" y="140163"/>
                  <a:pt x="75373" y="115880"/>
                </a:cubicBezTo>
                <a:cubicBezTo>
                  <a:pt x="72861" y="91597"/>
                  <a:pt x="73698" y="101645"/>
                  <a:pt x="60300" y="85735"/>
                </a:cubicBezTo>
                <a:cubicBezTo>
                  <a:pt x="46902" y="69825"/>
                  <a:pt x="-827" y="-5537"/>
                  <a:pt x="10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A980EC6D-D11E-3BE9-5F30-B9B5A4E8AACC}"/>
              </a:ext>
            </a:extLst>
          </p:cNvPr>
          <p:cNvSpPr/>
          <p:nvPr/>
        </p:nvSpPr>
        <p:spPr>
          <a:xfrm>
            <a:off x="5368867" y="3697788"/>
            <a:ext cx="62392" cy="182130"/>
          </a:xfrm>
          <a:custGeom>
            <a:avLst/>
            <a:gdLst>
              <a:gd name="connsiteX0" fmla="*/ 62267 w 62392"/>
              <a:gd name="connsiteY0" fmla="*/ 5 h 182130"/>
              <a:gd name="connsiteX1" fmla="*/ 22074 w 62392"/>
              <a:gd name="connsiteY1" fmla="*/ 130634 h 182130"/>
              <a:gd name="connsiteX2" fmla="*/ 22074 w 62392"/>
              <a:gd name="connsiteY2" fmla="*/ 180876 h 182130"/>
              <a:gd name="connsiteX3" fmla="*/ 1977 w 62392"/>
              <a:gd name="connsiteY3" fmla="*/ 85416 h 182130"/>
              <a:gd name="connsiteX4" fmla="*/ 7001 w 62392"/>
              <a:gd name="connsiteY4" fmla="*/ 135658 h 182130"/>
              <a:gd name="connsiteX5" fmla="*/ 62267 w 62392"/>
              <a:gd name="connsiteY5" fmla="*/ 5 h 18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92" h="182130">
                <a:moveTo>
                  <a:pt x="62267" y="5"/>
                </a:moveTo>
                <a:cubicBezTo>
                  <a:pt x="64779" y="-832"/>
                  <a:pt x="28773" y="100489"/>
                  <a:pt x="22074" y="130634"/>
                </a:cubicBezTo>
                <a:cubicBezTo>
                  <a:pt x="15375" y="160779"/>
                  <a:pt x="25423" y="188412"/>
                  <a:pt x="22074" y="180876"/>
                </a:cubicBezTo>
                <a:cubicBezTo>
                  <a:pt x="18725" y="173340"/>
                  <a:pt x="4489" y="92952"/>
                  <a:pt x="1977" y="85416"/>
                </a:cubicBezTo>
                <a:cubicBezTo>
                  <a:pt x="-535" y="77880"/>
                  <a:pt x="-2210" y="144869"/>
                  <a:pt x="7001" y="135658"/>
                </a:cubicBezTo>
                <a:cubicBezTo>
                  <a:pt x="16212" y="126447"/>
                  <a:pt x="59755" y="842"/>
                  <a:pt x="622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6CAC8822-225F-9A5F-B01F-4425141066E2}"/>
              </a:ext>
            </a:extLst>
          </p:cNvPr>
          <p:cNvSpPr/>
          <p:nvPr/>
        </p:nvSpPr>
        <p:spPr>
          <a:xfrm>
            <a:off x="3501982" y="3473295"/>
            <a:ext cx="282192" cy="95419"/>
          </a:xfrm>
          <a:custGeom>
            <a:avLst/>
            <a:gdLst>
              <a:gd name="connsiteX0" fmla="*/ 43 w 282192"/>
              <a:gd name="connsiteY0" fmla="*/ 95405 h 95419"/>
              <a:gd name="connsiteX1" fmla="*/ 120693 w 282192"/>
              <a:gd name="connsiteY1" fmla="*/ 19205 h 95419"/>
              <a:gd name="connsiteX2" fmla="*/ 279443 w 282192"/>
              <a:gd name="connsiteY2" fmla="*/ 155 h 95419"/>
              <a:gd name="connsiteX3" fmla="*/ 225468 w 282192"/>
              <a:gd name="connsiteY3" fmla="*/ 9680 h 95419"/>
              <a:gd name="connsiteX4" fmla="*/ 133393 w 282192"/>
              <a:gd name="connsiteY4" fmla="*/ 25555 h 95419"/>
              <a:gd name="connsiteX5" fmla="*/ 43 w 282192"/>
              <a:gd name="connsiteY5" fmla="*/ 95405 h 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192" h="95419">
                <a:moveTo>
                  <a:pt x="43" y="95405"/>
                </a:moveTo>
                <a:cubicBezTo>
                  <a:pt x="-2074" y="94347"/>
                  <a:pt x="74126" y="35080"/>
                  <a:pt x="120693" y="19205"/>
                </a:cubicBezTo>
                <a:cubicBezTo>
                  <a:pt x="167260" y="3330"/>
                  <a:pt x="261981" y="1742"/>
                  <a:pt x="279443" y="155"/>
                </a:cubicBezTo>
                <a:cubicBezTo>
                  <a:pt x="296905" y="-1432"/>
                  <a:pt x="225468" y="9680"/>
                  <a:pt x="225468" y="9680"/>
                </a:cubicBezTo>
                <a:cubicBezTo>
                  <a:pt x="201126" y="13913"/>
                  <a:pt x="170434" y="13384"/>
                  <a:pt x="133393" y="25555"/>
                </a:cubicBezTo>
                <a:cubicBezTo>
                  <a:pt x="96352" y="37726"/>
                  <a:pt x="2160" y="96463"/>
                  <a:pt x="43" y="95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32B25535-663D-E15A-24CB-FCA3B6EF4B6F}"/>
              </a:ext>
            </a:extLst>
          </p:cNvPr>
          <p:cNvSpPr/>
          <p:nvPr/>
        </p:nvSpPr>
        <p:spPr>
          <a:xfrm>
            <a:off x="5501621" y="3635345"/>
            <a:ext cx="89585" cy="166523"/>
          </a:xfrm>
          <a:custGeom>
            <a:avLst/>
            <a:gdLst>
              <a:gd name="connsiteX0" fmla="*/ 89554 w 89585"/>
              <a:gd name="connsiteY0" fmla="*/ 30 h 166523"/>
              <a:gd name="connsiteX1" fmla="*/ 16529 w 89585"/>
              <a:gd name="connsiteY1" fmla="*/ 85755 h 166523"/>
              <a:gd name="connsiteX2" fmla="*/ 654 w 89585"/>
              <a:gd name="connsiteY2" fmla="*/ 165130 h 166523"/>
              <a:gd name="connsiteX3" fmla="*/ 3829 w 89585"/>
              <a:gd name="connsiteY3" fmla="*/ 133380 h 166523"/>
              <a:gd name="connsiteX4" fmla="*/ 7004 w 89585"/>
              <a:gd name="connsiteY4" fmla="*/ 95280 h 166523"/>
              <a:gd name="connsiteX5" fmla="*/ 89554 w 89585"/>
              <a:gd name="connsiteY5" fmla="*/ 30 h 16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5" h="166523">
                <a:moveTo>
                  <a:pt x="89554" y="30"/>
                </a:moveTo>
                <a:cubicBezTo>
                  <a:pt x="91141" y="-1557"/>
                  <a:pt x="31346" y="58238"/>
                  <a:pt x="16529" y="85755"/>
                </a:cubicBezTo>
                <a:cubicBezTo>
                  <a:pt x="1712" y="113272"/>
                  <a:pt x="2771" y="157193"/>
                  <a:pt x="654" y="165130"/>
                </a:cubicBezTo>
                <a:cubicBezTo>
                  <a:pt x="-1463" y="173067"/>
                  <a:pt x="2771" y="145022"/>
                  <a:pt x="3829" y="133380"/>
                </a:cubicBezTo>
                <a:cubicBezTo>
                  <a:pt x="4887" y="121738"/>
                  <a:pt x="-7283" y="113801"/>
                  <a:pt x="7004" y="95280"/>
                </a:cubicBezTo>
                <a:cubicBezTo>
                  <a:pt x="21291" y="76759"/>
                  <a:pt x="87967" y="1617"/>
                  <a:pt x="8955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BCDD52E4-0D84-D01A-645E-531CDB3CE0EE}"/>
              </a:ext>
            </a:extLst>
          </p:cNvPr>
          <p:cNvSpPr/>
          <p:nvPr/>
        </p:nvSpPr>
        <p:spPr>
          <a:xfrm>
            <a:off x="6242048" y="3609948"/>
            <a:ext cx="162286" cy="131125"/>
          </a:xfrm>
          <a:custGeom>
            <a:avLst/>
            <a:gdLst>
              <a:gd name="connsiteX0" fmla="*/ 2 w 162286"/>
              <a:gd name="connsiteY0" fmla="*/ 27 h 131125"/>
              <a:gd name="connsiteX1" fmla="*/ 107952 w 162286"/>
              <a:gd name="connsiteY1" fmla="*/ 47652 h 131125"/>
              <a:gd name="connsiteX2" fmla="*/ 161927 w 162286"/>
              <a:gd name="connsiteY2" fmla="*/ 130202 h 131125"/>
              <a:gd name="connsiteX3" fmla="*/ 130177 w 162286"/>
              <a:gd name="connsiteY3" fmla="*/ 88927 h 131125"/>
              <a:gd name="connsiteX4" fmla="*/ 104777 w 162286"/>
              <a:gd name="connsiteY4" fmla="*/ 41302 h 131125"/>
              <a:gd name="connsiteX5" fmla="*/ 2 w 162286"/>
              <a:gd name="connsiteY5" fmla="*/ 27 h 1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86" h="131125">
                <a:moveTo>
                  <a:pt x="2" y="27"/>
                </a:moveTo>
                <a:cubicBezTo>
                  <a:pt x="531" y="1085"/>
                  <a:pt x="80965" y="25956"/>
                  <a:pt x="107952" y="47652"/>
                </a:cubicBezTo>
                <a:cubicBezTo>
                  <a:pt x="134939" y="69348"/>
                  <a:pt x="158223" y="123323"/>
                  <a:pt x="161927" y="130202"/>
                </a:cubicBezTo>
                <a:cubicBezTo>
                  <a:pt x="165631" y="137081"/>
                  <a:pt x="139702" y="103744"/>
                  <a:pt x="130177" y="88927"/>
                </a:cubicBezTo>
                <a:cubicBezTo>
                  <a:pt x="120652" y="74110"/>
                  <a:pt x="124885" y="54002"/>
                  <a:pt x="104777" y="41302"/>
                </a:cubicBezTo>
                <a:cubicBezTo>
                  <a:pt x="84669" y="28602"/>
                  <a:pt x="-527" y="-1031"/>
                  <a:pt x="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11B9531E-7725-28C0-7096-71FFC7E3BC8D}"/>
              </a:ext>
            </a:extLst>
          </p:cNvPr>
          <p:cNvSpPr/>
          <p:nvPr/>
        </p:nvSpPr>
        <p:spPr>
          <a:xfrm>
            <a:off x="3600380" y="5619716"/>
            <a:ext cx="22345" cy="283550"/>
          </a:xfrm>
          <a:custGeom>
            <a:avLst/>
            <a:gdLst>
              <a:gd name="connsiteX0" fmla="*/ 22295 w 22345"/>
              <a:gd name="connsiteY0" fmla="*/ 34 h 283550"/>
              <a:gd name="connsiteX1" fmla="*/ 6420 w 22345"/>
              <a:gd name="connsiteY1" fmla="*/ 139734 h 283550"/>
              <a:gd name="connsiteX2" fmla="*/ 15945 w 22345"/>
              <a:gd name="connsiteY2" fmla="*/ 279434 h 283550"/>
              <a:gd name="connsiteX3" fmla="*/ 12770 w 22345"/>
              <a:gd name="connsiteY3" fmla="*/ 238159 h 283550"/>
              <a:gd name="connsiteX4" fmla="*/ 70 w 22345"/>
              <a:gd name="connsiteY4" fmla="*/ 152434 h 283550"/>
              <a:gd name="connsiteX5" fmla="*/ 22295 w 22345"/>
              <a:gd name="connsiteY5" fmla="*/ 34 h 28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5" h="283550">
                <a:moveTo>
                  <a:pt x="22295" y="34"/>
                </a:moveTo>
                <a:cubicBezTo>
                  <a:pt x="23353" y="-2083"/>
                  <a:pt x="7478" y="93167"/>
                  <a:pt x="6420" y="139734"/>
                </a:cubicBezTo>
                <a:cubicBezTo>
                  <a:pt x="5362" y="186301"/>
                  <a:pt x="14887" y="263030"/>
                  <a:pt x="15945" y="279434"/>
                </a:cubicBezTo>
                <a:cubicBezTo>
                  <a:pt x="17003" y="295838"/>
                  <a:pt x="15416" y="259326"/>
                  <a:pt x="12770" y="238159"/>
                </a:cubicBezTo>
                <a:cubicBezTo>
                  <a:pt x="10124" y="216992"/>
                  <a:pt x="-988" y="186830"/>
                  <a:pt x="70" y="152434"/>
                </a:cubicBezTo>
                <a:cubicBezTo>
                  <a:pt x="1128" y="118038"/>
                  <a:pt x="21237" y="2151"/>
                  <a:pt x="222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26D3353A-3AC8-7D62-40D8-9DD994346818}"/>
              </a:ext>
            </a:extLst>
          </p:cNvPr>
          <p:cNvSpPr/>
          <p:nvPr/>
        </p:nvSpPr>
        <p:spPr>
          <a:xfrm>
            <a:off x="6122029" y="5889623"/>
            <a:ext cx="69334" cy="275957"/>
          </a:xfrm>
          <a:custGeom>
            <a:avLst/>
            <a:gdLst>
              <a:gd name="connsiteX0" fmla="*/ 69221 w 69334"/>
              <a:gd name="connsiteY0" fmla="*/ 2 h 275957"/>
              <a:gd name="connsiteX1" fmla="*/ 18421 w 69334"/>
              <a:gd name="connsiteY1" fmla="*/ 130177 h 275957"/>
              <a:gd name="connsiteX2" fmla="*/ 15246 w 69334"/>
              <a:gd name="connsiteY2" fmla="*/ 273052 h 275957"/>
              <a:gd name="connsiteX3" fmla="*/ 15246 w 69334"/>
              <a:gd name="connsiteY3" fmla="*/ 219077 h 275957"/>
              <a:gd name="connsiteX4" fmla="*/ 2546 w 69334"/>
              <a:gd name="connsiteY4" fmla="*/ 133352 h 275957"/>
              <a:gd name="connsiteX5" fmla="*/ 69221 w 69334"/>
              <a:gd name="connsiteY5" fmla="*/ 2 h 2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4" h="275957">
                <a:moveTo>
                  <a:pt x="69221" y="2"/>
                </a:moveTo>
                <a:cubicBezTo>
                  <a:pt x="71867" y="-527"/>
                  <a:pt x="27417" y="84669"/>
                  <a:pt x="18421" y="130177"/>
                </a:cubicBezTo>
                <a:cubicBezTo>
                  <a:pt x="9425" y="175685"/>
                  <a:pt x="15775" y="258235"/>
                  <a:pt x="15246" y="273052"/>
                </a:cubicBezTo>
                <a:cubicBezTo>
                  <a:pt x="14717" y="287869"/>
                  <a:pt x="17363" y="242360"/>
                  <a:pt x="15246" y="219077"/>
                </a:cubicBezTo>
                <a:cubicBezTo>
                  <a:pt x="13129" y="195794"/>
                  <a:pt x="-6979" y="169864"/>
                  <a:pt x="2546" y="133352"/>
                </a:cubicBezTo>
                <a:cubicBezTo>
                  <a:pt x="12071" y="96840"/>
                  <a:pt x="66575" y="531"/>
                  <a:pt x="6922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B5EE6C4E-9158-A880-64F6-AB758599E3E8}"/>
              </a:ext>
            </a:extLst>
          </p:cNvPr>
          <p:cNvSpPr/>
          <p:nvPr/>
        </p:nvSpPr>
        <p:spPr>
          <a:xfrm>
            <a:off x="3644890" y="3898741"/>
            <a:ext cx="282174" cy="57317"/>
          </a:xfrm>
          <a:custGeom>
            <a:avLst/>
            <a:gdLst>
              <a:gd name="connsiteX0" fmla="*/ 10 w 282174"/>
              <a:gd name="connsiteY0" fmla="*/ 159 h 57317"/>
              <a:gd name="connsiteX1" fmla="*/ 231785 w 282174"/>
              <a:gd name="connsiteY1" fmla="*/ 38259 h 57317"/>
              <a:gd name="connsiteX2" fmla="*/ 149235 w 282174"/>
              <a:gd name="connsiteY2" fmla="*/ 22384 h 57317"/>
              <a:gd name="connsiteX3" fmla="*/ 279410 w 282174"/>
              <a:gd name="connsiteY3" fmla="*/ 57309 h 57317"/>
              <a:gd name="connsiteX4" fmla="*/ 222260 w 282174"/>
              <a:gd name="connsiteY4" fmla="*/ 25559 h 57317"/>
              <a:gd name="connsiteX5" fmla="*/ 10 w 282174"/>
              <a:gd name="connsiteY5" fmla="*/ 159 h 5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174" h="57317">
                <a:moveTo>
                  <a:pt x="10" y="159"/>
                </a:moveTo>
                <a:cubicBezTo>
                  <a:pt x="1598" y="2276"/>
                  <a:pt x="206914" y="34555"/>
                  <a:pt x="231785" y="38259"/>
                </a:cubicBezTo>
                <a:cubicBezTo>
                  <a:pt x="256656" y="41963"/>
                  <a:pt x="141297" y="19209"/>
                  <a:pt x="149235" y="22384"/>
                </a:cubicBezTo>
                <a:cubicBezTo>
                  <a:pt x="157173" y="25559"/>
                  <a:pt x="267239" y="56780"/>
                  <a:pt x="279410" y="57309"/>
                </a:cubicBezTo>
                <a:cubicBezTo>
                  <a:pt x="291581" y="57838"/>
                  <a:pt x="261947" y="33496"/>
                  <a:pt x="222260" y="25559"/>
                </a:cubicBezTo>
                <a:cubicBezTo>
                  <a:pt x="182573" y="17622"/>
                  <a:pt x="-1578" y="-1958"/>
                  <a:pt x="10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B3EBB824-B2BF-1B6E-604B-D560C1E86D34}"/>
              </a:ext>
            </a:extLst>
          </p:cNvPr>
          <p:cNvSpPr/>
          <p:nvPr/>
        </p:nvSpPr>
        <p:spPr>
          <a:xfrm>
            <a:off x="3917332" y="3902060"/>
            <a:ext cx="402411" cy="82580"/>
          </a:xfrm>
          <a:custGeom>
            <a:avLst/>
            <a:gdLst>
              <a:gd name="connsiteX0" fmla="*/ 618 w 402411"/>
              <a:gd name="connsiteY0" fmla="*/ 82565 h 82580"/>
              <a:gd name="connsiteX1" fmla="*/ 280018 w 402411"/>
              <a:gd name="connsiteY1" fmla="*/ 12715 h 82580"/>
              <a:gd name="connsiteX2" fmla="*/ 219693 w 402411"/>
              <a:gd name="connsiteY2" fmla="*/ 19065 h 82580"/>
              <a:gd name="connsiteX3" fmla="*/ 400668 w 402411"/>
              <a:gd name="connsiteY3" fmla="*/ 15 h 82580"/>
              <a:gd name="connsiteX4" fmla="*/ 305418 w 402411"/>
              <a:gd name="connsiteY4" fmla="*/ 15890 h 82580"/>
              <a:gd name="connsiteX5" fmla="*/ 206993 w 402411"/>
              <a:gd name="connsiteY5" fmla="*/ 19065 h 82580"/>
              <a:gd name="connsiteX6" fmla="*/ 618 w 402411"/>
              <a:gd name="connsiteY6" fmla="*/ 82565 h 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11" h="82580">
                <a:moveTo>
                  <a:pt x="618" y="82565"/>
                </a:moveTo>
                <a:cubicBezTo>
                  <a:pt x="12789" y="81507"/>
                  <a:pt x="243506" y="23298"/>
                  <a:pt x="280018" y="12715"/>
                </a:cubicBezTo>
                <a:cubicBezTo>
                  <a:pt x="316530" y="2132"/>
                  <a:pt x="219693" y="19065"/>
                  <a:pt x="219693" y="19065"/>
                </a:cubicBezTo>
                <a:lnTo>
                  <a:pt x="400668" y="15"/>
                </a:lnTo>
                <a:cubicBezTo>
                  <a:pt x="414956" y="-514"/>
                  <a:pt x="337697" y="12715"/>
                  <a:pt x="305418" y="15890"/>
                </a:cubicBezTo>
                <a:cubicBezTo>
                  <a:pt x="273139" y="19065"/>
                  <a:pt x="254618" y="9011"/>
                  <a:pt x="206993" y="19065"/>
                </a:cubicBezTo>
                <a:cubicBezTo>
                  <a:pt x="159368" y="29119"/>
                  <a:pt x="-11553" y="83623"/>
                  <a:pt x="618" y="8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45685151-E5DA-6DE2-61FC-EC626E480BB3}"/>
              </a:ext>
            </a:extLst>
          </p:cNvPr>
          <p:cNvSpPr/>
          <p:nvPr/>
        </p:nvSpPr>
        <p:spPr>
          <a:xfrm>
            <a:off x="4303847" y="4025886"/>
            <a:ext cx="169739" cy="167302"/>
          </a:xfrm>
          <a:custGeom>
            <a:avLst/>
            <a:gdLst>
              <a:gd name="connsiteX0" fmla="*/ 169728 w 169739"/>
              <a:gd name="connsiteY0" fmla="*/ 14 h 167302"/>
              <a:gd name="connsiteX1" fmla="*/ 68128 w 169739"/>
              <a:gd name="connsiteY1" fmla="*/ 63514 h 167302"/>
              <a:gd name="connsiteX2" fmla="*/ 1453 w 169739"/>
              <a:gd name="connsiteY2" fmla="*/ 165114 h 167302"/>
              <a:gd name="connsiteX3" fmla="*/ 26853 w 169739"/>
              <a:gd name="connsiteY3" fmla="*/ 123839 h 167302"/>
              <a:gd name="connsiteX4" fmla="*/ 80828 w 169739"/>
              <a:gd name="connsiteY4" fmla="*/ 15889 h 167302"/>
              <a:gd name="connsiteX5" fmla="*/ 61778 w 169739"/>
              <a:gd name="connsiteY5" fmla="*/ 57164 h 167302"/>
              <a:gd name="connsiteX6" fmla="*/ 169728 w 169739"/>
              <a:gd name="connsiteY6" fmla="*/ 14 h 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39" h="167302">
                <a:moveTo>
                  <a:pt x="169728" y="14"/>
                </a:moveTo>
                <a:cubicBezTo>
                  <a:pt x="170786" y="1072"/>
                  <a:pt x="96174" y="35997"/>
                  <a:pt x="68128" y="63514"/>
                </a:cubicBezTo>
                <a:cubicBezTo>
                  <a:pt x="40082" y="91031"/>
                  <a:pt x="8332" y="155060"/>
                  <a:pt x="1453" y="165114"/>
                </a:cubicBezTo>
                <a:cubicBezTo>
                  <a:pt x="-5426" y="175168"/>
                  <a:pt x="13624" y="148710"/>
                  <a:pt x="26853" y="123839"/>
                </a:cubicBezTo>
                <a:cubicBezTo>
                  <a:pt x="40082" y="98968"/>
                  <a:pt x="75007" y="27001"/>
                  <a:pt x="80828" y="15889"/>
                </a:cubicBezTo>
                <a:cubicBezTo>
                  <a:pt x="86649" y="4777"/>
                  <a:pt x="52253" y="59810"/>
                  <a:pt x="61778" y="57164"/>
                </a:cubicBezTo>
                <a:cubicBezTo>
                  <a:pt x="71303" y="54518"/>
                  <a:pt x="168670" y="-1044"/>
                  <a:pt x="16972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6C6C099A-0289-BD9E-5EF7-28284EE7AA82}"/>
              </a:ext>
            </a:extLst>
          </p:cNvPr>
          <p:cNvSpPr/>
          <p:nvPr/>
        </p:nvSpPr>
        <p:spPr>
          <a:xfrm>
            <a:off x="3978227" y="3990594"/>
            <a:ext cx="420048" cy="67056"/>
          </a:xfrm>
          <a:custGeom>
            <a:avLst/>
            <a:gdLst>
              <a:gd name="connsiteX0" fmla="*/ 419148 w 420048"/>
              <a:gd name="connsiteY0" fmla="*/ 381 h 67056"/>
              <a:gd name="connsiteX1" fmla="*/ 282623 w 420048"/>
              <a:gd name="connsiteY1" fmla="*/ 48006 h 67056"/>
              <a:gd name="connsiteX2" fmla="*/ 155623 w 420048"/>
              <a:gd name="connsiteY2" fmla="*/ 67056 h 67056"/>
              <a:gd name="connsiteX3" fmla="*/ 244523 w 420048"/>
              <a:gd name="connsiteY3" fmla="*/ 48006 h 67056"/>
              <a:gd name="connsiteX4" fmla="*/ 327073 w 420048"/>
              <a:gd name="connsiteY4" fmla="*/ 3556 h 67056"/>
              <a:gd name="connsiteX5" fmla="*/ 231823 w 420048"/>
              <a:gd name="connsiteY5" fmla="*/ 32131 h 67056"/>
              <a:gd name="connsiteX6" fmla="*/ 48 w 420048"/>
              <a:gd name="connsiteY6" fmla="*/ 32131 h 67056"/>
              <a:gd name="connsiteX7" fmla="*/ 212773 w 420048"/>
              <a:gd name="connsiteY7" fmla="*/ 25781 h 67056"/>
              <a:gd name="connsiteX8" fmla="*/ 419148 w 420048"/>
              <a:gd name="connsiteY8" fmla="*/ 381 h 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048" h="67056">
                <a:moveTo>
                  <a:pt x="419148" y="381"/>
                </a:moveTo>
                <a:cubicBezTo>
                  <a:pt x="430790" y="4085"/>
                  <a:pt x="326544" y="36894"/>
                  <a:pt x="282623" y="48006"/>
                </a:cubicBezTo>
                <a:cubicBezTo>
                  <a:pt x="238702" y="59118"/>
                  <a:pt x="161973" y="67056"/>
                  <a:pt x="155623" y="67056"/>
                </a:cubicBezTo>
                <a:cubicBezTo>
                  <a:pt x="149273" y="67056"/>
                  <a:pt x="215948" y="58589"/>
                  <a:pt x="244523" y="48006"/>
                </a:cubicBezTo>
                <a:cubicBezTo>
                  <a:pt x="273098" y="37423"/>
                  <a:pt x="329190" y="6202"/>
                  <a:pt x="327073" y="3556"/>
                </a:cubicBezTo>
                <a:cubicBezTo>
                  <a:pt x="324956" y="910"/>
                  <a:pt x="286327" y="27369"/>
                  <a:pt x="231823" y="32131"/>
                </a:cubicBezTo>
                <a:cubicBezTo>
                  <a:pt x="177319" y="36893"/>
                  <a:pt x="3223" y="33189"/>
                  <a:pt x="48" y="32131"/>
                </a:cubicBezTo>
                <a:cubicBezTo>
                  <a:pt x="-3127" y="31073"/>
                  <a:pt x="150860" y="30544"/>
                  <a:pt x="212773" y="25781"/>
                </a:cubicBezTo>
                <a:cubicBezTo>
                  <a:pt x="274685" y="21019"/>
                  <a:pt x="407506" y="-3323"/>
                  <a:pt x="419148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F0594511-2900-38AA-0F91-7C2733DA73F5}"/>
              </a:ext>
            </a:extLst>
          </p:cNvPr>
          <p:cNvSpPr/>
          <p:nvPr/>
        </p:nvSpPr>
        <p:spPr>
          <a:xfrm>
            <a:off x="3466839" y="3911597"/>
            <a:ext cx="514888" cy="165473"/>
          </a:xfrm>
          <a:custGeom>
            <a:avLst/>
            <a:gdLst>
              <a:gd name="connsiteX0" fmla="*/ 261 w 514888"/>
              <a:gd name="connsiteY0" fmla="*/ 3 h 165473"/>
              <a:gd name="connsiteX1" fmla="*/ 155836 w 514888"/>
              <a:gd name="connsiteY1" fmla="*/ 69853 h 165473"/>
              <a:gd name="connsiteX2" fmla="*/ 228861 w 514888"/>
              <a:gd name="connsiteY2" fmla="*/ 92078 h 165473"/>
              <a:gd name="connsiteX3" fmla="*/ 181236 w 514888"/>
              <a:gd name="connsiteY3" fmla="*/ 92078 h 165473"/>
              <a:gd name="connsiteX4" fmla="*/ 16136 w 514888"/>
              <a:gd name="connsiteY4" fmla="*/ 111128 h 165473"/>
              <a:gd name="connsiteX5" fmla="*/ 165361 w 514888"/>
              <a:gd name="connsiteY5" fmla="*/ 95253 h 165473"/>
              <a:gd name="connsiteX6" fmla="*/ 314586 w 514888"/>
              <a:gd name="connsiteY6" fmla="*/ 98428 h 165473"/>
              <a:gd name="connsiteX7" fmla="*/ 241561 w 514888"/>
              <a:gd name="connsiteY7" fmla="*/ 101603 h 165473"/>
              <a:gd name="connsiteX8" fmla="*/ 387611 w 514888"/>
              <a:gd name="connsiteY8" fmla="*/ 139703 h 165473"/>
              <a:gd name="connsiteX9" fmla="*/ 514611 w 514888"/>
              <a:gd name="connsiteY9" fmla="*/ 165103 h 165473"/>
              <a:gd name="connsiteX10" fmla="*/ 352686 w 514888"/>
              <a:gd name="connsiteY10" fmla="*/ 120653 h 165473"/>
              <a:gd name="connsiteX11" fmla="*/ 219336 w 514888"/>
              <a:gd name="connsiteY11" fmla="*/ 85728 h 165473"/>
              <a:gd name="connsiteX12" fmla="*/ 120911 w 514888"/>
              <a:gd name="connsiteY12" fmla="*/ 66678 h 165473"/>
              <a:gd name="connsiteX13" fmla="*/ 261 w 514888"/>
              <a:gd name="connsiteY13" fmla="*/ 3 h 16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888" h="165473">
                <a:moveTo>
                  <a:pt x="261" y="3"/>
                </a:moveTo>
                <a:cubicBezTo>
                  <a:pt x="6082" y="532"/>
                  <a:pt x="117736" y="54507"/>
                  <a:pt x="155836" y="69853"/>
                </a:cubicBezTo>
                <a:cubicBezTo>
                  <a:pt x="193936" y="85199"/>
                  <a:pt x="224628" y="88374"/>
                  <a:pt x="228861" y="92078"/>
                </a:cubicBezTo>
                <a:cubicBezTo>
                  <a:pt x="233094" y="95782"/>
                  <a:pt x="216690" y="88903"/>
                  <a:pt x="181236" y="92078"/>
                </a:cubicBezTo>
                <a:cubicBezTo>
                  <a:pt x="145782" y="95253"/>
                  <a:pt x="18782" y="110599"/>
                  <a:pt x="16136" y="111128"/>
                </a:cubicBezTo>
                <a:cubicBezTo>
                  <a:pt x="13490" y="111657"/>
                  <a:pt x="115619" y="97370"/>
                  <a:pt x="165361" y="95253"/>
                </a:cubicBezTo>
                <a:cubicBezTo>
                  <a:pt x="215103" y="93136"/>
                  <a:pt x="301886" y="97370"/>
                  <a:pt x="314586" y="98428"/>
                </a:cubicBezTo>
                <a:cubicBezTo>
                  <a:pt x="327286" y="99486"/>
                  <a:pt x="229390" y="94724"/>
                  <a:pt x="241561" y="101603"/>
                </a:cubicBezTo>
                <a:cubicBezTo>
                  <a:pt x="253732" y="108482"/>
                  <a:pt x="342103" y="129120"/>
                  <a:pt x="387611" y="139703"/>
                </a:cubicBezTo>
                <a:cubicBezTo>
                  <a:pt x="433119" y="150286"/>
                  <a:pt x="520432" y="168278"/>
                  <a:pt x="514611" y="165103"/>
                </a:cubicBezTo>
                <a:cubicBezTo>
                  <a:pt x="508790" y="161928"/>
                  <a:pt x="352686" y="120653"/>
                  <a:pt x="352686" y="120653"/>
                </a:cubicBezTo>
                <a:cubicBezTo>
                  <a:pt x="303474" y="107424"/>
                  <a:pt x="257965" y="94724"/>
                  <a:pt x="219336" y="85728"/>
                </a:cubicBezTo>
                <a:cubicBezTo>
                  <a:pt x="180707" y="76732"/>
                  <a:pt x="154248" y="75674"/>
                  <a:pt x="120911" y="66678"/>
                </a:cubicBezTo>
                <a:cubicBezTo>
                  <a:pt x="87574" y="57682"/>
                  <a:pt x="-5560" y="-526"/>
                  <a:pt x="2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A332485F-6CFE-00FF-658F-D00F49EB99B5}"/>
              </a:ext>
            </a:extLst>
          </p:cNvPr>
          <p:cNvSpPr/>
          <p:nvPr/>
        </p:nvSpPr>
        <p:spPr>
          <a:xfrm>
            <a:off x="5464033" y="3924297"/>
            <a:ext cx="104958" cy="160874"/>
          </a:xfrm>
          <a:custGeom>
            <a:avLst/>
            <a:gdLst>
              <a:gd name="connsiteX0" fmla="*/ 104917 w 104958"/>
              <a:gd name="connsiteY0" fmla="*/ 3 h 160874"/>
              <a:gd name="connsiteX1" fmla="*/ 19192 w 104958"/>
              <a:gd name="connsiteY1" fmla="*/ 73028 h 160874"/>
              <a:gd name="connsiteX2" fmla="*/ 54117 w 104958"/>
              <a:gd name="connsiteY2" fmla="*/ 158753 h 160874"/>
              <a:gd name="connsiteX3" fmla="*/ 41417 w 104958"/>
              <a:gd name="connsiteY3" fmla="*/ 130178 h 160874"/>
              <a:gd name="connsiteX4" fmla="*/ 142 w 104958"/>
              <a:gd name="connsiteY4" fmla="*/ 79378 h 160874"/>
              <a:gd name="connsiteX5" fmla="*/ 57292 w 104958"/>
              <a:gd name="connsiteY5" fmla="*/ 47628 h 160874"/>
              <a:gd name="connsiteX6" fmla="*/ 6492 w 104958"/>
              <a:gd name="connsiteY6" fmla="*/ 69853 h 160874"/>
              <a:gd name="connsiteX7" fmla="*/ 104917 w 104958"/>
              <a:gd name="connsiteY7" fmla="*/ 3 h 1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58" h="160874">
                <a:moveTo>
                  <a:pt x="104917" y="3"/>
                </a:moveTo>
                <a:cubicBezTo>
                  <a:pt x="107034" y="532"/>
                  <a:pt x="27659" y="46570"/>
                  <a:pt x="19192" y="73028"/>
                </a:cubicBezTo>
                <a:cubicBezTo>
                  <a:pt x="10725" y="99486"/>
                  <a:pt x="50413" y="149228"/>
                  <a:pt x="54117" y="158753"/>
                </a:cubicBezTo>
                <a:cubicBezTo>
                  <a:pt x="57821" y="168278"/>
                  <a:pt x="50413" y="143407"/>
                  <a:pt x="41417" y="130178"/>
                </a:cubicBezTo>
                <a:cubicBezTo>
                  <a:pt x="32421" y="116949"/>
                  <a:pt x="-2504" y="93136"/>
                  <a:pt x="142" y="79378"/>
                </a:cubicBezTo>
                <a:cubicBezTo>
                  <a:pt x="2788" y="65620"/>
                  <a:pt x="56234" y="49216"/>
                  <a:pt x="57292" y="47628"/>
                </a:cubicBezTo>
                <a:cubicBezTo>
                  <a:pt x="58350" y="46040"/>
                  <a:pt x="3317" y="76203"/>
                  <a:pt x="6492" y="69853"/>
                </a:cubicBezTo>
                <a:cubicBezTo>
                  <a:pt x="9667" y="63503"/>
                  <a:pt x="102800" y="-526"/>
                  <a:pt x="1049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F742392F-8332-3CB5-8FBF-0A52B84AE394}"/>
              </a:ext>
            </a:extLst>
          </p:cNvPr>
          <p:cNvSpPr/>
          <p:nvPr/>
        </p:nvSpPr>
        <p:spPr>
          <a:xfrm>
            <a:off x="5473681" y="3946138"/>
            <a:ext cx="670154" cy="65233"/>
          </a:xfrm>
          <a:custGeom>
            <a:avLst/>
            <a:gdLst>
              <a:gd name="connsiteX0" fmla="*/ 19 w 670154"/>
              <a:gd name="connsiteY0" fmla="*/ 28962 h 65233"/>
              <a:gd name="connsiteX1" fmla="*/ 241319 w 670154"/>
              <a:gd name="connsiteY1" fmla="*/ 387 h 65233"/>
              <a:gd name="connsiteX2" fmla="*/ 206394 w 670154"/>
              <a:gd name="connsiteY2" fmla="*/ 13087 h 65233"/>
              <a:gd name="connsiteX3" fmla="*/ 361969 w 670154"/>
              <a:gd name="connsiteY3" fmla="*/ 22612 h 65233"/>
              <a:gd name="connsiteX4" fmla="*/ 304819 w 670154"/>
              <a:gd name="connsiteY4" fmla="*/ 28962 h 65233"/>
              <a:gd name="connsiteX5" fmla="*/ 568344 w 670154"/>
              <a:gd name="connsiteY5" fmla="*/ 35312 h 65233"/>
              <a:gd name="connsiteX6" fmla="*/ 669944 w 670154"/>
              <a:gd name="connsiteY6" fmla="*/ 25787 h 65233"/>
              <a:gd name="connsiteX7" fmla="*/ 596919 w 670154"/>
              <a:gd name="connsiteY7" fmla="*/ 32137 h 65233"/>
              <a:gd name="connsiteX8" fmla="*/ 365144 w 670154"/>
              <a:gd name="connsiteY8" fmla="*/ 54362 h 65233"/>
              <a:gd name="connsiteX9" fmla="*/ 460394 w 670154"/>
              <a:gd name="connsiteY9" fmla="*/ 63887 h 65233"/>
              <a:gd name="connsiteX10" fmla="*/ 393719 w 670154"/>
              <a:gd name="connsiteY10" fmla="*/ 25787 h 65233"/>
              <a:gd name="connsiteX11" fmla="*/ 228619 w 670154"/>
              <a:gd name="connsiteY11" fmla="*/ 6737 h 65233"/>
              <a:gd name="connsiteX12" fmla="*/ 19 w 670154"/>
              <a:gd name="connsiteY12" fmla="*/ 28962 h 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0154" h="65233">
                <a:moveTo>
                  <a:pt x="19" y="28962"/>
                </a:moveTo>
                <a:cubicBezTo>
                  <a:pt x="2136" y="27904"/>
                  <a:pt x="206923" y="3033"/>
                  <a:pt x="241319" y="387"/>
                </a:cubicBezTo>
                <a:cubicBezTo>
                  <a:pt x="275715" y="-2259"/>
                  <a:pt x="186286" y="9383"/>
                  <a:pt x="206394" y="13087"/>
                </a:cubicBezTo>
                <a:cubicBezTo>
                  <a:pt x="226502" y="16791"/>
                  <a:pt x="345565" y="19966"/>
                  <a:pt x="361969" y="22612"/>
                </a:cubicBezTo>
                <a:cubicBezTo>
                  <a:pt x="378373" y="25258"/>
                  <a:pt x="270423" y="26845"/>
                  <a:pt x="304819" y="28962"/>
                </a:cubicBezTo>
                <a:cubicBezTo>
                  <a:pt x="339215" y="31079"/>
                  <a:pt x="507490" y="35841"/>
                  <a:pt x="568344" y="35312"/>
                </a:cubicBezTo>
                <a:cubicBezTo>
                  <a:pt x="629198" y="34783"/>
                  <a:pt x="665182" y="26316"/>
                  <a:pt x="669944" y="25787"/>
                </a:cubicBezTo>
                <a:cubicBezTo>
                  <a:pt x="674707" y="25258"/>
                  <a:pt x="596919" y="32137"/>
                  <a:pt x="596919" y="32137"/>
                </a:cubicBezTo>
                <a:cubicBezTo>
                  <a:pt x="546119" y="36899"/>
                  <a:pt x="387898" y="49070"/>
                  <a:pt x="365144" y="54362"/>
                </a:cubicBezTo>
                <a:cubicBezTo>
                  <a:pt x="342390" y="59654"/>
                  <a:pt x="455632" y="68649"/>
                  <a:pt x="460394" y="63887"/>
                </a:cubicBezTo>
                <a:cubicBezTo>
                  <a:pt x="465156" y="59125"/>
                  <a:pt x="432348" y="35312"/>
                  <a:pt x="393719" y="25787"/>
                </a:cubicBezTo>
                <a:cubicBezTo>
                  <a:pt x="355090" y="16262"/>
                  <a:pt x="291590" y="6737"/>
                  <a:pt x="228619" y="6737"/>
                </a:cubicBezTo>
                <a:cubicBezTo>
                  <a:pt x="165648" y="6737"/>
                  <a:pt x="-2098" y="30020"/>
                  <a:pt x="19" y="2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9C12E818-6859-9D6E-CBF3-6044CFAD265F}"/>
              </a:ext>
            </a:extLst>
          </p:cNvPr>
          <p:cNvSpPr/>
          <p:nvPr/>
        </p:nvSpPr>
        <p:spPr>
          <a:xfrm>
            <a:off x="5568661" y="3990182"/>
            <a:ext cx="597199" cy="47039"/>
          </a:xfrm>
          <a:custGeom>
            <a:avLst/>
            <a:gdLst>
              <a:gd name="connsiteX0" fmla="*/ 289 w 597199"/>
              <a:gd name="connsiteY0" fmla="*/ 793 h 47039"/>
              <a:gd name="connsiteX1" fmla="*/ 174914 w 597199"/>
              <a:gd name="connsiteY1" fmla="*/ 3968 h 47039"/>
              <a:gd name="connsiteX2" fmla="*/ 384464 w 597199"/>
              <a:gd name="connsiteY2" fmla="*/ 38893 h 47039"/>
              <a:gd name="connsiteX3" fmla="*/ 279689 w 597199"/>
              <a:gd name="connsiteY3" fmla="*/ 45243 h 47039"/>
              <a:gd name="connsiteX4" fmla="*/ 594014 w 597199"/>
              <a:gd name="connsiteY4" fmla="*/ 13493 h 47039"/>
              <a:gd name="connsiteX5" fmla="*/ 428914 w 597199"/>
              <a:gd name="connsiteY5" fmla="*/ 29368 h 47039"/>
              <a:gd name="connsiteX6" fmla="*/ 216189 w 597199"/>
              <a:gd name="connsiteY6" fmla="*/ 3968 h 47039"/>
              <a:gd name="connsiteX7" fmla="*/ 289 w 597199"/>
              <a:gd name="connsiteY7" fmla="*/ 793 h 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199" h="47039">
                <a:moveTo>
                  <a:pt x="289" y="793"/>
                </a:moveTo>
                <a:cubicBezTo>
                  <a:pt x="-6590" y="793"/>
                  <a:pt x="110885" y="-2382"/>
                  <a:pt x="174914" y="3968"/>
                </a:cubicBezTo>
                <a:cubicBezTo>
                  <a:pt x="238943" y="10318"/>
                  <a:pt x="367002" y="32014"/>
                  <a:pt x="384464" y="38893"/>
                </a:cubicBezTo>
                <a:cubicBezTo>
                  <a:pt x="401926" y="45772"/>
                  <a:pt x="244764" y="49476"/>
                  <a:pt x="279689" y="45243"/>
                </a:cubicBezTo>
                <a:cubicBezTo>
                  <a:pt x="314614" y="41010"/>
                  <a:pt x="569143" y="16139"/>
                  <a:pt x="594014" y="13493"/>
                </a:cubicBezTo>
                <a:cubicBezTo>
                  <a:pt x="618885" y="10847"/>
                  <a:pt x="491885" y="30955"/>
                  <a:pt x="428914" y="29368"/>
                </a:cubicBezTo>
                <a:cubicBezTo>
                  <a:pt x="365943" y="27781"/>
                  <a:pt x="282864" y="10318"/>
                  <a:pt x="216189" y="3968"/>
                </a:cubicBezTo>
                <a:cubicBezTo>
                  <a:pt x="149514" y="-2382"/>
                  <a:pt x="7168" y="793"/>
                  <a:pt x="289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E5C10D25-F8D5-4474-DA47-5D2661C5128A}"/>
              </a:ext>
            </a:extLst>
          </p:cNvPr>
          <p:cNvSpPr/>
          <p:nvPr/>
        </p:nvSpPr>
        <p:spPr>
          <a:xfrm>
            <a:off x="5600700" y="4003675"/>
            <a:ext cx="489692" cy="111174"/>
          </a:xfrm>
          <a:custGeom>
            <a:avLst/>
            <a:gdLst>
              <a:gd name="connsiteX0" fmla="*/ 0 w 489692"/>
              <a:gd name="connsiteY0" fmla="*/ 0 h 111174"/>
              <a:gd name="connsiteX1" fmla="*/ 187325 w 489692"/>
              <a:gd name="connsiteY1" fmla="*/ 88900 h 111174"/>
              <a:gd name="connsiteX2" fmla="*/ 142875 w 489692"/>
              <a:gd name="connsiteY2" fmla="*/ 92075 h 111174"/>
              <a:gd name="connsiteX3" fmla="*/ 349250 w 489692"/>
              <a:gd name="connsiteY3" fmla="*/ 107950 h 111174"/>
              <a:gd name="connsiteX4" fmla="*/ 311150 w 489692"/>
              <a:gd name="connsiteY4" fmla="*/ 107950 h 111174"/>
              <a:gd name="connsiteX5" fmla="*/ 409575 w 489692"/>
              <a:gd name="connsiteY5" fmla="*/ 107950 h 111174"/>
              <a:gd name="connsiteX6" fmla="*/ 488950 w 489692"/>
              <a:gd name="connsiteY6" fmla="*/ 95250 h 111174"/>
              <a:gd name="connsiteX7" fmla="*/ 361950 w 489692"/>
              <a:gd name="connsiteY7" fmla="*/ 111125 h 111174"/>
              <a:gd name="connsiteX8" fmla="*/ 206375 w 489692"/>
              <a:gd name="connsiteY8" fmla="*/ 88900 h 111174"/>
              <a:gd name="connsiteX9" fmla="*/ 101600 w 489692"/>
              <a:gd name="connsiteY9" fmla="*/ 50800 h 111174"/>
              <a:gd name="connsiteX10" fmla="*/ 0 w 489692"/>
              <a:gd name="connsiteY10" fmla="*/ 0 h 1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692" h="111174">
                <a:moveTo>
                  <a:pt x="0" y="0"/>
                </a:moveTo>
                <a:cubicBezTo>
                  <a:pt x="81756" y="36777"/>
                  <a:pt x="163513" y="73554"/>
                  <a:pt x="187325" y="88900"/>
                </a:cubicBezTo>
                <a:cubicBezTo>
                  <a:pt x="211137" y="104246"/>
                  <a:pt x="115887" y="88900"/>
                  <a:pt x="142875" y="92075"/>
                </a:cubicBezTo>
                <a:cubicBezTo>
                  <a:pt x="169863" y="95250"/>
                  <a:pt x="321204" y="105304"/>
                  <a:pt x="349250" y="107950"/>
                </a:cubicBezTo>
                <a:cubicBezTo>
                  <a:pt x="377296" y="110596"/>
                  <a:pt x="311150" y="107950"/>
                  <a:pt x="311150" y="107950"/>
                </a:cubicBezTo>
                <a:cubicBezTo>
                  <a:pt x="321204" y="107950"/>
                  <a:pt x="379942" y="110067"/>
                  <a:pt x="409575" y="107950"/>
                </a:cubicBezTo>
                <a:cubicBezTo>
                  <a:pt x="439208" y="105833"/>
                  <a:pt x="496888" y="94721"/>
                  <a:pt x="488950" y="95250"/>
                </a:cubicBezTo>
                <a:cubicBezTo>
                  <a:pt x="481013" y="95779"/>
                  <a:pt x="409046" y="112183"/>
                  <a:pt x="361950" y="111125"/>
                </a:cubicBezTo>
                <a:cubicBezTo>
                  <a:pt x="314854" y="110067"/>
                  <a:pt x="249767" y="98954"/>
                  <a:pt x="206375" y="88900"/>
                </a:cubicBezTo>
                <a:cubicBezTo>
                  <a:pt x="162983" y="78846"/>
                  <a:pt x="101600" y="50800"/>
                  <a:pt x="10160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A73348F-5B79-FDF1-4621-646E23B53883}"/>
              </a:ext>
            </a:extLst>
          </p:cNvPr>
          <p:cNvSpPr/>
          <p:nvPr/>
        </p:nvSpPr>
        <p:spPr>
          <a:xfrm>
            <a:off x="5302240" y="3968739"/>
            <a:ext cx="96004" cy="207963"/>
          </a:xfrm>
          <a:custGeom>
            <a:avLst/>
            <a:gdLst>
              <a:gd name="connsiteX0" fmla="*/ 10 w 96004"/>
              <a:gd name="connsiteY0" fmla="*/ 11 h 207963"/>
              <a:gd name="connsiteX1" fmla="*/ 34935 w 96004"/>
              <a:gd name="connsiteY1" fmla="*/ 104786 h 207963"/>
              <a:gd name="connsiteX2" fmla="*/ 95260 w 96004"/>
              <a:gd name="connsiteY2" fmla="*/ 206386 h 207963"/>
              <a:gd name="connsiteX3" fmla="*/ 66685 w 96004"/>
              <a:gd name="connsiteY3" fmla="*/ 161936 h 207963"/>
              <a:gd name="connsiteX4" fmla="*/ 38110 w 96004"/>
              <a:gd name="connsiteY4" fmla="*/ 98436 h 207963"/>
              <a:gd name="connsiteX5" fmla="*/ 10 w 96004"/>
              <a:gd name="connsiteY5" fmla="*/ 11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04" h="207963">
                <a:moveTo>
                  <a:pt x="10" y="11"/>
                </a:moveTo>
                <a:cubicBezTo>
                  <a:pt x="-519" y="1069"/>
                  <a:pt x="19060" y="70390"/>
                  <a:pt x="34935" y="104786"/>
                </a:cubicBezTo>
                <a:cubicBezTo>
                  <a:pt x="50810" y="139182"/>
                  <a:pt x="89968" y="196861"/>
                  <a:pt x="95260" y="206386"/>
                </a:cubicBezTo>
                <a:cubicBezTo>
                  <a:pt x="100552" y="215911"/>
                  <a:pt x="76210" y="179928"/>
                  <a:pt x="66685" y="161936"/>
                </a:cubicBezTo>
                <a:cubicBezTo>
                  <a:pt x="57160" y="143944"/>
                  <a:pt x="46577" y="122778"/>
                  <a:pt x="38110" y="98436"/>
                </a:cubicBezTo>
                <a:cubicBezTo>
                  <a:pt x="29643" y="74094"/>
                  <a:pt x="539" y="-1047"/>
                  <a:pt x="1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C5D6D4E2-4ECF-D6E9-78A9-CA8B9B2E2FDA}"/>
              </a:ext>
            </a:extLst>
          </p:cNvPr>
          <p:cNvSpPr/>
          <p:nvPr/>
        </p:nvSpPr>
        <p:spPr>
          <a:xfrm>
            <a:off x="6089085" y="4359273"/>
            <a:ext cx="38818" cy="290333"/>
          </a:xfrm>
          <a:custGeom>
            <a:avLst/>
            <a:gdLst>
              <a:gd name="connsiteX0" fmla="*/ 38665 w 38818"/>
              <a:gd name="connsiteY0" fmla="*/ 2 h 290333"/>
              <a:gd name="connsiteX1" fmla="*/ 13265 w 38818"/>
              <a:gd name="connsiteY1" fmla="*/ 139702 h 290333"/>
              <a:gd name="connsiteX2" fmla="*/ 38665 w 38818"/>
              <a:gd name="connsiteY2" fmla="*/ 285752 h 290333"/>
              <a:gd name="connsiteX3" fmla="*/ 22790 w 38818"/>
              <a:gd name="connsiteY3" fmla="*/ 247652 h 290333"/>
              <a:gd name="connsiteX4" fmla="*/ 565 w 38818"/>
              <a:gd name="connsiteY4" fmla="*/ 187327 h 290333"/>
              <a:gd name="connsiteX5" fmla="*/ 6915 w 38818"/>
              <a:gd name="connsiteY5" fmla="*/ 219077 h 290333"/>
              <a:gd name="connsiteX6" fmla="*/ 10090 w 38818"/>
              <a:gd name="connsiteY6" fmla="*/ 142877 h 290333"/>
              <a:gd name="connsiteX7" fmla="*/ 38665 w 38818"/>
              <a:gd name="connsiteY7" fmla="*/ 2 h 29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18" h="290333">
                <a:moveTo>
                  <a:pt x="38665" y="2"/>
                </a:moveTo>
                <a:cubicBezTo>
                  <a:pt x="39194" y="-527"/>
                  <a:pt x="13265" y="92077"/>
                  <a:pt x="13265" y="139702"/>
                </a:cubicBezTo>
                <a:cubicBezTo>
                  <a:pt x="13265" y="187327"/>
                  <a:pt x="37077" y="267760"/>
                  <a:pt x="38665" y="285752"/>
                </a:cubicBezTo>
                <a:cubicBezTo>
                  <a:pt x="40253" y="303744"/>
                  <a:pt x="29140" y="264056"/>
                  <a:pt x="22790" y="247652"/>
                </a:cubicBezTo>
                <a:cubicBezTo>
                  <a:pt x="16440" y="231248"/>
                  <a:pt x="3211" y="192089"/>
                  <a:pt x="565" y="187327"/>
                </a:cubicBezTo>
                <a:cubicBezTo>
                  <a:pt x="-2081" y="182565"/>
                  <a:pt x="5328" y="226485"/>
                  <a:pt x="6915" y="219077"/>
                </a:cubicBezTo>
                <a:cubicBezTo>
                  <a:pt x="8502" y="211669"/>
                  <a:pt x="4269" y="176744"/>
                  <a:pt x="10090" y="142877"/>
                </a:cubicBezTo>
                <a:cubicBezTo>
                  <a:pt x="15911" y="109010"/>
                  <a:pt x="38136" y="531"/>
                  <a:pt x="38665" y="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D48AA2D3-1F8A-866F-D4B5-E6155231DC79}"/>
              </a:ext>
            </a:extLst>
          </p:cNvPr>
          <p:cNvSpPr/>
          <p:nvPr/>
        </p:nvSpPr>
        <p:spPr>
          <a:xfrm>
            <a:off x="6226077" y="5359327"/>
            <a:ext cx="47805" cy="235175"/>
          </a:xfrm>
          <a:custGeom>
            <a:avLst/>
            <a:gdLst>
              <a:gd name="connsiteX0" fmla="*/ 98 w 47805"/>
              <a:gd name="connsiteY0" fmla="*/ 73 h 235175"/>
              <a:gd name="connsiteX1" fmla="*/ 35023 w 47805"/>
              <a:gd name="connsiteY1" fmla="*/ 136598 h 235175"/>
              <a:gd name="connsiteX2" fmla="*/ 25498 w 47805"/>
              <a:gd name="connsiteY2" fmla="*/ 235023 h 235175"/>
              <a:gd name="connsiteX3" fmla="*/ 47723 w 47805"/>
              <a:gd name="connsiteY3" fmla="*/ 155648 h 235175"/>
              <a:gd name="connsiteX4" fmla="*/ 98 w 47805"/>
              <a:gd name="connsiteY4" fmla="*/ 73 h 2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5" h="235175">
                <a:moveTo>
                  <a:pt x="98" y="73"/>
                </a:moveTo>
                <a:cubicBezTo>
                  <a:pt x="-2019" y="-3102"/>
                  <a:pt x="30790" y="97440"/>
                  <a:pt x="35023" y="136598"/>
                </a:cubicBezTo>
                <a:cubicBezTo>
                  <a:pt x="39256" y="175756"/>
                  <a:pt x="23381" y="231848"/>
                  <a:pt x="25498" y="235023"/>
                </a:cubicBezTo>
                <a:cubicBezTo>
                  <a:pt x="27615" y="238198"/>
                  <a:pt x="49310" y="191102"/>
                  <a:pt x="47723" y="155648"/>
                </a:cubicBezTo>
                <a:cubicBezTo>
                  <a:pt x="46136" y="120194"/>
                  <a:pt x="2215" y="3248"/>
                  <a:pt x="9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B93D11D9-30AF-3955-89B3-6A9DF81899CC}"/>
              </a:ext>
            </a:extLst>
          </p:cNvPr>
          <p:cNvSpPr/>
          <p:nvPr/>
        </p:nvSpPr>
        <p:spPr>
          <a:xfrm>
            <a:off x="5864196" y="6076527"/>
            <a:ext cx="44610" cy="178748"/>
          </a:xfrm>
          <a:custGeom>
            <a:avLst/>
            <a:gdLst>
              <a:gd name="connsiteX0" fmla="*/ 41304 w 44610"/>
              <a:gd name="connsiteY0" fmla="*/ 423 h 178748"/>
              <a:gd name="connsiteX1" fmla="*/ 41304 w 44610"/>
              <a:gd name="connsiteY1" fmla="*/ 79798 h 178748"/>
              <a:gd name="connsiteX2" fmla="*/ 29 w 44610"/>
              <a:gd name="connsiteY2" fmla="*/ 178223 h 178748"/>
              <a:gd name="connsiteX3" fmla="*/ 34954 w 44610"/>
              <a:gd name="connsiteY3" fmla="*/ 114723 h 178748"/>
              <a:gd name="connsiteX4" fmla="*/ 41304 w 44610"/>
              <a:gd name="connsiteY4" fmla="*/ 423 h 1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0" h="178748">
                <a:moveTo>
                  <a:pt x="41304" y="423"/>
                </a:moveTo>
                <a:cubicBezTo>
                  <a:pt x="42362" y="-5398"/>
                  <a:pt x="48183" y="50165"/>
                  <a:pt x="41304" y="79798"/>
                </a:cubicBezTo>
                <a:cubicBezTo>
                  <a:pt x="34425" y="109431"/>
                  <a:pt x="1087" y="172402"/>
                  <a:pt x="29" y="178223"/>
                </a:cubicBezTo>
                <a:cubicBezTo>
                  <a:pt x="-1029" y="184044"/>
                  <a:pt x="26487" y="140123"/>
                  <a:pt x="34954" y="114723"/>
                </a:cubicBezTo>
                <a:cubicBezTo>
                  <a:pt x="43421" y="89323"/>
                  <a:pt x="40246" y="6244"/>
                  <a:pt x="41304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CEB7F732-3247-53BF-DEB5-89FC7EFE0470}"/>
              </a:ext>
            </a:extLst>
          </p:cNvPr>
          <p:cNvSpPr/>
          <p:nvPr/>
        </p:nvSpPr>
        <p:spPr>
          <a:xfrm>
            <a:off x="6398014" y="6002878"/>
            <a:ext cx="277149" cy="251048"/>
          </a:xfrm>
          <a:custGeom>
            <a:avLst/>
            <a:gdLst>
              <a:gd name="connsiteX0" fmla="*/ 275836 w 277149"/>
              <a:gd name="connsiteY0" fmla="*/ 1047 h 251048"/>
              <a:gd name="connsiteX1" fmla="*/ 5961 w 277149"/>
              <a:gd name="connsiteY1" fmla="*/ 245522 h 251048"/>
              <a:gd name="connsiteX2" fmla="*/ 104386 w 277149"/>
              <a:gd name="connsiteY2" fmla="*/ 159797 h 251048"/>
              <a:gd name="connsiteX3" fmla="*/ 275836 w 277149"/>
              <a:gd name="connsiteY3" fmla="*/ 1047 h 2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49" h="251048">
                <a:moveTo>
                  <a:pt x="275836" y="1047"/>
                </a:moveTo>
                <a:cubicBezTo>
                  <a:pt x="259432" y="15335"/>
                  <a:pt x="34536" y="219064"/>
                  <a:pt x="5961" y="245522"/>
                </a:cubicBezTo>
                <a:cubicBezTo>
                  <a:pt x="-22614" y="271980"/>
                  <a:pt x="58349" y="196839"/>
                  <a:pt x="104386" y="159797"/>
                </a:cubicBezTo>
                <a:cubicBezTo>
                  <a:pt x="150423" y="122755"/>
                  <a:pt x="292240" y="-13241"/>
                  <a:pt x="275836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9C743D7C-1A85-1B94-0C5D-116FBF3F74E8}"/>
              </a:ext>
            </a:extLst>
          </p:cNvPr>
          <p:cNvSpPr/>
          <p:nvPr/>
        </p:nvSpPr>
        <p:spPr>
          <a:xfrm>
            <a:off x="6041985" y="6426126"/>
            <a:ext cx="25694" cy="158979"/>
          </a:xfrm>
          <a:custGeom>
            <a:avLst/>
            <a:gdLst>
              <a:gd name="connsiteX0" fmla="*/ 40 w 25694"/>
              <a:gd name="connsiteY0" fmla="*/ 74 h 158979"/>
              <a:gd name="connsiteX1" fmla="*/ 19090 w 25694"/>
              <a:gd name="connsiteY1" fmla="*/ 92149 h 158979"/>
              <a:gd name="connsiteX2" fmla="*/ 40 w 25694"/>
              <a:gd name="connsiteY2" fmla="*/ 158824 h 158979"/>
              <a:gd name="connsiteX3" fmla="*/ 25440 w 25694"/>
              <a:gd name="connsiteY3" fmla="*/ 108024 h 158979"/>
              <a:gd name="connsiteX4" fmla="*/ 40 w 25694"/>
              <a:gd name="connsiteY4" fmla="*/ 74 h 1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" h="158979">
                <a:moveTo>
                  <a:pt x="40" y="74"/>
                </a:moveTo>
                <a:cubicBezTo>
                  <a:pt x="-1018" y="-2572"/>
                  <a:pt x="19090" y="65691"/>
                  <a:pt x="19090" y="92149"/>
                </a:cubicBezTo>
                <a:cubicBezTo>
                  <a:pt x="19090" y="118607"/>
                  <a:pt x="-1018" y="156178"/>
                  <a:pt x="40" y="158824"/>
                </a:cubicBezTo>
                <a:cubicBezTo>
                  <a:pt x="1098" y="161470"/>
                  <a:pt x="22265" y="129720"/>
                  <a:pt x="25440" y="108024"/>
                </a:cubicBezTo>
                <a:cubicBezTo>
                  <a:pt x="28615" y="86328"/>
                  <a:pt x="1098" y="2720"/>
                  <a:pt x="4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F27B8A28-E105-8982-FE32-5A1844E92BD2}"/>
              </a:ext>
            </a:extLst>
          </p:cNvPr>
          <p:cNvSpPr/>
          <p:nvPr/>
        </p:nvSpPr>
        <p:spPr>
          <a:xfrm>
            <a:off x="5081966" y="5094097"/>
            <a:ext cx="179031" cy="46288"/>
          </a:xfrm>
          <a:custGeom>
            <a:avLst/>
            <a:gdLst>
              <a:gd name="connsiteX0" fmla="*/ 1209 w 179031"/>
              <a:gd name="connsiteY0" fmla="*/ 46228 h 46288"/>
              <a:gd name="connsiteX1" fmla="*/ 175834 w 179031"/>
              <a:gd name="connsiteY1" fmla="*/ 1778 h 46288"/>
              <a:gd name="connsiteX2" fmla="*/ 118684 w 179031"/>
              <a:gd name="connsiteY2" fmla="*/ 8128 h 46288"/>
              <a:gd name="connsiteX3" fmla="*/ 99634 w 179031"/>
              <a:gd name="connsiteY3" fmla="*/ 11303 h 46288"/>
              <a:gd name="connsiteX4" fmla="*/ 1209 w 179031"/>
              <a:gd name="connsiteY4" fmla="*/ 46228 h 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31" h="46288">
                <a:moveTo>
                  <a:pt x="1209" y="46228"/>
                </a:moveTo>
                <a:cubicBezTo>
                  <a:pt x="13909" y="44641"/>
                  <a:pt x="156255" y="8128"/>
                  <a:pt x="175834" y="1778"/>
                </a:cubicBezTo>
                <a:cubicBezTo>
                  <a:pt x="195413" y="-4572"/>
                  <a:pt x="118684" y="8128"/>
                  <a:pt x="118684" y="8128"/>
                </a:cubicBezTo>
                <a:cubicBezTo>
                  <a:pt x="105984" y="9715"/>
                  <a:pt x="119742" y="4953"/>
                  <a:pt x="99634" y="11303"/>
                </a:cubicBezTo>
                <a:cubicBezTo>
                  <a:pt x="79526" y="17653"/>
                  <a:pt x="-11491" y="47815"/>
                  <a:pt x="1209" y="46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3F7FB758-85E6-45A6-0F55-1F11587DA916}"/>
              </a:ext>
            </a:extLst>
          </p:cNvPr>
          <p:cNvSpPr/>
          <p:nvPr/>
        </p:nvSpPr>
        <p:spPr>
          <a:xfrm>
            <a:off x="4809765" y="5218510"/>
            <a:ext cx="156658" cy="42471"/>
          </a:xfrm>
          <a:custGeom>
            <a:avLst/>
            <a:gdLst>
              <a:gd name="connsiteX0" fmla="*/ 360 w 156658"/>
              <a:gd name="connsiteY0" fmla="*/ 42465 h 42471"/>
              <a:gd name="connsiteX1" fmla="*/ 155935 w 156658"/>
              <a:gd name="connsiteY1" fmla="*/ 4365 h 42471"/>
              <a:gd name="connsiteX2" fmla="*/ 60685 w 156658"/>
              <a:gd name="connsiteY2" fmla="*/ 1190 h 42471"/>
              <a:gd name="connsiteX3" fmla="*/ 111485 w 156658"/>
              <a:gd name="connsiteY3" fmla="*/ 7540 h 42471"/>
              <a:gd name="connsiteX4" fmla="*/ 360 w 156658"/>
              <a:gd name="connsiteY4" fmla="*/ 42465 h 4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8" h="42471">
                <a:moveTo>
                  <a:pt x="360" y="42465"/>
                </a:moveTo>
                <a:cubicBezTo>
                  <a:pt x="7768" y="41936"/>
                  <a:pt x="145881" y="11244"/>
                  <a:pt x="155935" y="4365"/>
                </a:cubicBezTo>
                <a:cubicBezTo>
                  <a:pt x="165989" y="-2514"/>
                  <a:pt x="68093" y="661"/>
                  <a:pt x="60685" y="1190"/>
                </a:cubicBezTo>
                <a:cubicBezTo>
                  <a:pt x="53277" y="1719"/>
                  <a:pt x="121010" y="1719"/>
                  <a:pt x="111485" y="7540"/>
                </a:cubicBezTo>
                <a:cubicBezTo>
                  <a:pt x="101960" y="13361"/>
                  <a:pt x="-7048" y="42994"/>
                  <a:pt x="360" y="42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E4C20F8A-1EF5-5A11-2D43-216B859CBC29}"/>
              </a:ext>
            </a:extLst>
          </p:cNvPr>
          <p:cNvSpPr/>
          <p:nvPr/>
        </p:nvSpPr>
        <p:spPr>
          <a:xfrm>
            <a:off x="5050364" y="5222764"/>
            <a:ext cx="201737" cy="25895"/>
          </a:xfrm>
          <a:custGeom>
            <a:avLst/>
            <a:gdLst>
              <a:gd name="connsiteX0" fmla="*/ 1061 w 201737"/>
              <a:gd name="connsiteY0" fmla="*/ 9636 h 25895"/>
              <a:gd name="connsiteX1" fmla="*/ 64561 w 201737"/>
              <a:gd name="connsiteY1" fmla="*/ 15986 h 25895"/>
              <a:gd name="connsiteX2" fmla="*/ 201086 w 201737"/>
              <a:gd name="connsiteY2" fmla="*/ 111 h 25895"/>
              <a:gd name="connsiteX3" fmla="*/ 112186 w 201737"/>
              <a:gd name="connsiteY3" fmla="*/ 25511 h 25895"/>
              <a:gd name="connsiteX4" fmla="*/ 1061 w 201737"/>
              <a:gd name="connsiteY4" fmla="*/ 9636 h 2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37" h="25895">
                <a:moveTo>
                  <a:pt x="1061" y="9636"/>
                </a:moveTo>
                <a:cubicBezTo>
                  <a:pt x="-6877" y="8048"/>
                  <a:pt x="31224" y="17573"/>
                  <a:pt x="64561" y="15986"/>
                </a:cubicBezTo>
                <a:cubicBezTo>
                  <a:pt x="97898" y="14399"/>
                  <a:pt x="193148" y="-1477"/>
                  <a:pt x="201086" y="111"/>
                </a:cubicBezTo>
                <a:cubicBezTo>
                  <a:pt x="209024" y="1699"/>
                  <a:pt x="142349" y="22336"/>
                  <a:pt x="112186" y="25511"/>
                </a:cubicBezTo>
                <a:cubicBezTo>
                  <a:pt x="82023" y="28686"/>
                  <a:pt x="8999" y="11224"/>
                  <a:pt x="1061" y="9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B04929EC-8271-6677-EE6C-C62EAA588EB8}"/>
              </a:ext>
            </a:extLst>
          </p:cNvPr>
          <p:cNvSpPr/>
          <p:nvPr/>
        </p:nvSpPr>
        <p:spPr>
          <a:xfrm>
            <a:off x="4852657" y="5079925"/>
            <a:ext cx="72299" cy="118883"/>
          </a:xfrm>
          <a:custGeom>
            <a:avLst/>
            <a:gdLst>
              <a:gd name="connsiteX0" fmla="*/ 33668 w 72299"/>
              <a:gd name="connsiteY0" fmla="*/ 75 h 118883"/>
              <a:gd name="connsiteX1" fmla="*/ 71768 w 72299"/>
              <a:gd name="connsiteY1" fmla="*/ 60400 h 118883"/>
              <a:gd name="connsiteX2" fmla="*/ 1918 w 72299"/>
              <a:gd name="connsiteY2" fmla="*/ 117550 h 118883"/>
              <a:gd name="connsiteX3" fmla="*/ 24143 w 72299"/>
              <a:gd name="connsiteY3" fmla="*/ 98500 h 118883"/>
              <a:gd name="connsiteX4" fmla="*/ 71768 w 72299"/>
              <a:gd name="connsiteY4" fmla="*/ 73100 h 118883"/>
              <a:gd name="connsiteX5" fmla="*/ 33668 w 72299"/>
              <a:gd name="connsiteY5" fmla="*/ 75 h 1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9" h="118883">
                <a:moveTo>
                  <a:pt x="33668" y="75"/>
                </a:moveTo>
                <a:cubicBezTo>
                  <a:pt x="33668" y="-2042"/>
                  <a:pt x="77060" y="40821"/>
                  <a:pt x="71768" y="60400"/>
                </a:cubicBezTo>
                <a:cubicBezTo>
                  <a:pt x="66476" y="79979"/>
                  <a:pt x="1918" y="117550"/>
                  <a:pt x="1918" y="117550"/>
                </a:cubicBezTo>
                <a:cubicBezTo>
                  <a:pt x="-6019" y="123900"/>
                  <a:pt x="12501" y="105908"/>
                  <a:pt x="24143" y="98500"/>
                </a:cubicBezTo>
                <a:cubicBezTo>
                  <a:pt x="35785" y="91092"/>
                  <a:pt x="65947" y="85800"/>
                  <a:pt x="71768" y="73100"/>
                </a:cubicBezTo>
                <a:cubicBezTo>
                  <a:pt x="77589" y="60400"/>
                  <a:pt x="33668" y="2192"/>
                  <a:pt x="3366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A9983D8B-9405-B473-F6FD-07DDE61A4AA8}"/>
              </a:ext>
            </a:extLst>
          </p:cNvPr>
          <p:cNvSpPr/>
          <p:nvPr/>
        </p:nvSpPr>
        <p:spPr>
          <a:xfrm>
            <a:off x="4536861" y="5165725"/>
            <a:ext cx="267003" cy="51796"/>
          </a:xfrm>
          <a:custGeom>
            <a:avLst/>
            <a:gdLst>
              <a:gd name="connsiteX0" fmla="*/ 214 w 267003"/>
              <a:gd name="connsiteY0" fmla="*/ 0 h 51796"/>
              <a:gd name="connsiteX1" fmla="*/ 143089 w 267003"/>
              <a:gd name="connsiteY1" fmla="*/ 47625 h 51796"/>
              <a:gd name="connsiteX2" fmla="*/ 266914 w 267003"/>
              <a:gd name="connsiteY2" fmla="*/ 44450 h 51796"/>
              <a:gd name="connsiteX3" fmla="*/ 162139 w 267003"/>
              <a:gd name="connsiteY3" fmla="*/ 50800 h 51796"/>
              <a:gd name="connsiteX4" fmla="*/ 111339 w 267003"/>
              <a:gd name="connsiteY4" fmla="*/ 47625 h 51796"/>
              <a:gd name="connsiteX5" fmla="*/ 214 w 267003"/>
              <a:gd name="connsiteY5" fmla="*/ 0 h 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03" h="51796">
                <a:moveTo>
                  <a:pt x="214" y="0"/>
                </a:moveTo>
                <a:cubicBezTo>
                  <a:pt x="5506" y="0"/>
                  <a:pt x="98639" y="40217"/>
                  <a:pt x="143089" y="47625"/>
                </a:cubicBezTo>
                <a:cubicBezTo>
                  <a:pt x="187539" y="55033"/>
                  <a:pt x="263739" y="43921"/>
                  <a:pt x="266914" y="44450"/>
                </a:cubicBezTo>
                <a:cubicBezTo>
                  <a:pt x="270089" y="44979"/>
                  <a:pt x="188068" y="50271"/>
                  <a:pt x="162139" y="50800"/>
                </a:cubicBezTo>
                <a:cubicBezTo>
                  <a:pt x="136210" y="51329"/>
                  <a:pt x="133564" y="53975"/>
                  <a:pt x="111339" y="47625"/>
                </a:cubicBezTo>
                <a:cubicBezTo>
                  <a:pt x="89114" y="41275"/>
                  <a:pt x="-5078" y="0"/>
                  <a:pt x="2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AD2CD6D5-FDD8-5F70-7090-338026AE4068}"/>
              </a:ext>
            </a:extLst>
          </p:cNvPr>
          <p:cNvSpPr/>
          <p:nvPr/>
        </p:nvSpPr>
        <p:spPr>
          <a:xfrm>
            <a:off x="5527539" y="3965367"/>
            <a:ext cx="28723" cy="125194"/>
          </a:xfrm>
          <a:custGeom>
            <a:avLst/>
            <a:gdLst>
              <a:gd name="connsiteX0" fmla="*/ 12836 w 28723"/>
              <a:gd name="connsiteY0" fmla="*/ 208 h 125194"/>
              <a:gd name="connsiteX1" fmla="*/ 9661 w 28723"/>
              <a:gd name="connsiteY1" fmla="*/ 63708 h 125194"/>
              <a:gd name="connsiteX2" fmla="*/ 28711 w 28723"/>
              <a:gd name="connsiteY2" fmla="*/ 124033 h 125194"/>
              <a:gd name="connsiteX3" fmla="*/ 12836 w 28723"/>
              <a:gd name="connsiteY3" fmla="*/ 104983 h 125194"/>
              <a:gd name="connsiteX4" fmla="*/ 136 w 28723"/>
              <a:gd name="connsiteY4" fmla="*/ 85933 h 125194"/>
              <a:gd name="connsiteX5" fmla="*/ 12836 w 28723"/>
              <a:gd name="connsiteY5" fmla="*/ 208 h 1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3" h="125194">
                <a:moveTo>
                  <a:pt x="12836" y="208"/>
                </a:moveTo>
                <a:cubicBezTo>
                  <a:pt x="14423" y="-3496"/>
                  <a:pt x="7015" y="43071"/>
                  <a:pt x="9661" y="63708"/>
                </a:cubicBezTo>
                <a:cubicBezTo>
                  <a:pt x="12307" y="84345"/>
                  <a:pt x="28711" y="124033"/>
                  <a:pt x="28711" y="124033"/>
                </a:cubicBezTo>
                <a:cubicBezTo>
                  <a:pt x="29240" y="130912"/>
                  <a:pt x="12836" y="104983"/>
                  <a:pt x="12836" y="104983"/>
                </a:cubicBezTo>
                <a:cubicBezTo>
                  <a:pt x="8074" y="98633"/>
                  <a:pt x="1723" y="99162"/>
                  <a:pt x="136" y="85933"/>
                </a:cubicBezTo>
                <a:cubicBezTo>
                  <a:pt x="-1451" y="72704"/>
                  <a:pt x="11249" y="3912"/>
                  <a:pt x="1283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C59C6C68-6235-6325-1545-06DD191D43CD}"/>
              </a:ext>
            </a:extLst>
          </p:cNvPr>
          <p:cNvSpPr/>
          <p:nvPr/>
        </p:nvSpPr>
        <p:spPr>
          <a:xfrm>
            <a:off x="5594010" y="4098567"/>
            <a:ext cx="193287" cy="78474"/>
          </a:xfrm>
          <a:custGeom>
            <a:avLst/>
            <a:gdLst>
              <a:gd name="connsiteX0" fmla="*/ 340 w 193287"/>
              <a:gd name="connsiteY0" fmla="*/ 358 h 78474"/>
              <a:gd name="connsiteX1" fmla="*/ 63840 w 193287"/>
              <a:gd name="connsiteY1" fmla="*/ 35283 h 78474"/>
              <a:gd name="connsiteX2" fmla="*/ 190840 w 193287"/>
              <a:gd name="connsiteY2" fmla="*/ 76558 h 78474"/>
              <a:gd name="connsiteX3" fmla="*/ 143215 w 193287"/>
              <a:gd name="connsiteY3" fmla="*/ 70208 h 78474"/>
              <a:gd name="connsiteX4" fmla="*/ 89240 w 193287"/>
              <a:gd name="connsiteY4" fmla="*/ 57508 h 78474"/>
              <a:gd name="connsiteX5" fmla="*/ 340 w 193287"/>
              <a:gd name="connsiteY5" fmla="*/ 358 h 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287" h="78474">
                <a:moveTo>
                  <a:pt x="340" y="358"/>
                </a:moveTo>
                <a:cubicBezTo>
                  <a:pt x="-3893" y="-3346"/>
                  <a:pt x="32090" y="22583"/>
                  <a:pt x="63840" y="35283"/>
                </a:cubicBezTo>
                <a:cubicBezTo>
                  <a:pt x="95590" y="47983"/>
                  <a:pt x="177611" y="70737"/>
                  <a:pt x="190840" y="76558"/>
                </a:cubicBezTo>
                <a:cubicBezTo>
                  <a:pt x="204069" y="82379"/>
                  <a:pt x="160148" y="73383"/>
                  <a:pt x="143215" y="70208"/>
                </a:cubicBezTo>
                <a:cubicBezTo>
                  <a:pt x="126282" y="67033"/>
                  <a:pt x="109878" y="67562"/>
                  <a:pt x="89240" y="57508"/>
                </a:cubicBezTo>
                <a:cubicBezTo>
                  <a:pt x="68602" y="47454"/>
                  <a:pt x="4573" y="4062"/>
                  <a:pt x="340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D4B633EF-ED60-4BDF-56DF-EE31D79AFCC1}"/>
              </a:ext>
            </a:extLst>
          </p:cNvPr>
          <p:cNvSpPr/>
          <p:nvPr/>
        </p:nvSpPr>
        <p:spPr>
          <a:xfrm>
            <a:off x="5607050" y="4057650"/>
            <a:ext cx="537608" cy="97131"/>
          </a:xfrm>
          <a:custGeom>
            <a:avLst/>
            <a:gdLst>
              <a:gd name="connsiteX0" fmla="*/ 0 w 537608"/>
              <a:gd name="connsiteY0" fmla="*/ 0 h 97131"/>
              <a:gd name="connsiteX1" fmla="*/ 219075 w 537608"/>
              <a:gd name="connsiteY1" fmla="*/ 69850 h 97131"/>
              <a:gd name="connsiteX2" fmla="*/ 523875 w 537608"/>
              <a:gd name="connsiteY2" fmla="*/ 95250 h 97131"/>
              <a:gd name="connsiteX3" fmla="*/ 488950 w 537608"/>
              <a:gd name="connsiteY3" fmla="*/ 95250 h 97131"/>
              <a:gd name="connsiteX4" fmla="*/ 238125 w 537608"/>
              <a:gd name="connsiteY4" fmla="*/ 92075 h 97131"/>
              <a:gd name="connsiteX5" fmla="*/ 298450 w 537608"/>
              <a:gd name="connsiteY5" fmla="*/ 92075 h 97131"/>
              <a:gd name="connsiteX6" fmla="*/ 209550 w 537608"/>
              <a:gd name="connsiteY6" fmla="*/ 66675 h 97131"/>
              <a:gd name="connsiteX7" fmla="*/ 0 w 537608"/>
              <a:gd name="connsiteY7" fmla="*/ 0 h 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608" h="97131">
                <a:moveTo>
                  <a:pt x="0" y="0"/>
                </a:moveTo>
                <a:cubicBezTo>
                  <a:pt x="65881" y="26987"/>
                  <a:pt x="131763" y="53975"/>
                  <a:pt x="219075" y="69850"/>
                </a:cubicBezTo>
                <a:cubicBezTo>
                  <a:pt x="306387" y="85725"/>
                  <a:pt x="478896" y="91017"/>
                  <a:pt x="523875" y="95250"/>
                </a:cubicBezTo>
                <a:cubicBezTo>
                  <a:pt x="568854" y="99483"/>
                  <a:pt x="488950" y="95250"/>
                  <a:pt x="488950" y="95250"/>
                </a:cubicBezTo>
                <a:lnTo>
                  <a:pt x="238125" y="92075"/>
                </a:lnTo>
                <a:cubicBezTo>
                  <a:pt x="206375" y="91546"/>
                  <a:pt x="303212" y="96308"/>
                  <a:pt x="298450" y="92075"/>
                </a:cubicBezTo>
                <a:cubicBezTo>
                  <a:pt x="293688" y="87842"/>
                  <a:pt x="209550" y="66675"/>
                  <a:pt x="20955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42DF3DC1-8305-541F-981C-140A983A3025}"/>
              </a:ext>
            </a:extLst>
          </p:cNvPr>
          <p:cNvSpPr/>
          <p:nvPr/>
        </p:nvSpPr>
        <p:spPr>
          <a:xfrm>
            <a:off x="5883079" y="4330234"/>
            <a:ext cx="51034" cy="245772"/>
          </a:xfrm>
          <a:custGeom>
            <a:avLst/>
            <a:gdLst>
              <a:gd name="connsiteX0" fmla="*/ 50996 w 51034"/>
              <a:gd name="connsiteY0" fmla="*/ 466 h 245772"/>
              <a:gd name="connsiteX1" fmla="*/ 12896 w 51034"/>
              <a:gd name="connsiteY1" fmla="*/ 156041 h 245772"/>
              <a:gd name="connsiteX2" fmla="*/ 16071 w 51034"/>
              <a:gd name="connsiteY2" fmla="*/ 244941 h 245772"/>
              <a:gd name="connsiteX3" fmla="*/ 9721 w 51034"/>
              <a:gd name="connsiteY3" fmla="*/ 197316 h 245772"/>
              <a:gd name="connsiteX4" fmla="*/ 196 w 51034"/>
              <a:gd name="connsiteY4" fmla="*/ 143341 h 245772"/>
              <a:gd name="connsiteX5" fmla="*/ 19246 w 51034"/>
              <a:gd name="connsiteY5" fmla="*/ 108416 h 245772"/>
              <a:gd name="connsiteX6" fmla="*/ 50996 w 51034"/>
              <a:gd name="connsiteY6" fmla="*/ 466 h 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4" h="245772">
                <a:moveTo>
                  <a:pt x="50996" y="466"/>
                </a:moveTo>
                <a:cubicBezTo>
                  <a:pt x="49938" y="8403"/>
                  <a:pt x="18717" y="115295"/>
                  <a:pt x="12896" y="156041"/>
                </a:cubicBezTo>
                <a:cubicBezTo>
                  <a:pt x="7075" y="196787"/>
                  <a:pt x="16600" y="238062"/>
                  <a:pt x="16071" y="244941"/>
                </a:cubicBezTo>
                <a:cubicBezTo>
                  <a:pt x="15542" y="251820"/>
                  <a:pt x="12367" y="214249"/>
                  <a:pt x="9721" y="197316"/>
                </a:cubicBezTo>
                <a:cubicBezTo>
                  <a:pt x="7075" y="180383"/>
                  <a:pt x="-1391" y="158158"/>
                  <a:pt x="196" y="143341"/>
                </a:cubicBezTo>
                <a:cubicBezTo>
                  <a:pt x="1783" y="128524"/>
                  <a:pt x="7604" y="128524"/>
                  <a:pt x="19246" y="108416"/>
                </a:cubicBezTo>
                <a:cubicBezTo>
                  <a:pt x="30888" y="88308"/>
                  <a:pt x="52054" y="-7471"/>
                  <a:pt x="50996" y="4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D81A2930-D858-2ADC-2337-2E6A6FEE9B8F}"/>
              </a:ext>
            </a:extLst>
          </p:cNvPr>
          <p:cNvSpPr/>
          <p:nvPr/>
        </p:nvSpPr>
        <p:spPr>
          <a:xfrm>
            <a:off x="5452063" y="4273550"/>
            <a:ext cx="37512" cy="201456"/>
          </a:xfrm>
          <a:custGeom>
            <a:avLst/>
            <a:gdLst>
              <a:gd name="connsiteX0" fmla="*/ 5762 w 37512"/>
              <a:gd name="connsiteY0" fmla="*/ 0 h 201456"/>
              <a:gd name="connsiteX1" fmla="*/ 2587 w 37512"/>
              <a:gd name="connsiteY1" fmla="*/ 111125 h 201456"/>
              <a:gd name="connsiteX2" fmla="*/ 37512 w 37512"/>
              <a:gd name="connsiteY2" fmla="*/ 200025 h 201456"/>
              <a:gd name="connsiteX3" fmla="*/ 2587 w 37512"/>
              <a:gd name="connsiteY3" fmla="*/ 161925 h 201456"/>
              <a:gd name="connsiteX4" fmla="*/ 2587 w 37512"/>
              <a:gd name="connsiteY4" fmla="*/ 107950 h 201456"/>
              <a:gd name="connsiteX5" fmla="*/ 5762 w 37512"/>
              <a:gd name="connsiteY5" fmla="*/ 0 h 2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12" h="201456">
                <a:moveTo>
                  <a:pt x="5762" y="0"/>
                </a:moveTo>
                <a:cubicBezTo>
                  <a:pt x="1528" y="38894"/>
                  <a:pt x="-2705" y="77788"/>
                  <a:pt x="2587" y="111125"/>
                </a:cubicBezTo>
                <a:cubicBezTo>
                  <a:pt x="7879" y="144462"/>
                  <a:pt x="37512" y="191558"/>
                  <a:pt x="37512" y="200025"/>
                </a:cubicBezTo>
                <a:cubicBezTo>
                  <a:pt x="37512" y="208492"/>
                  <a:pt x="8408" y="177271"/>
                  <a:pt x="2587" y="161925"/>
                </a:cubicBezTo>
                <a:cubicBezTo>
                  <a:pt x="-3234" y="146579"/>
                  <a:pt x="2587" y="107950"/>
                  <a:pt x="2587" y="107950"/>
                </a:cubicBezTo>
                <a:cubicBezTo>
                  <a:pt x="3645" y="71967"/>
                  <a:pt x="4704" y="35983"/>
                  <a:pt x="5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C93DBCD7-7086-5C06-E6E5-B60BB47645DA}"/>
              </a:ext>
            </a:extLst>
          </p:cNvPr>
          <p:cNvSpPr/>
          <p:nvPr/>
        </p:nvSpPr>
        <p:spPr>
          <a:xfrm>
            <a:off x="4235392" y="4251025"/>
            <a:ext cx="45093" cy="200398"/>
          </a:xfrm>
          <a:custGeom>
            <a:avLst/>
            <a:gdLst>
              <a:gd name="connsiteX0" fmla="*/ 58 w 45093"/>
              <a:gd name="connsiteY0" fmla="*/ 300 h 200398"/>
              <a:gd name="connsiteX1" fmla="*/ 44508 w 45093"/>
              <a:gd name="connsiteY1" fmla="*/ 127300 h 200398"/>
              <a:gd name="connsiteX2" fmla="*/ 19108 w 45093"/>
              <a:gd name="connsiteY2" fmla="*/ 200325 h 200398"/>
              <a:gd name="connsiteX3" fmla="*/ 44508 w 45093"/>
              <a:gd name="connsiteY3" fmla="*/ 140000 h 200398"/>
              <a:gd name="connsiteX4" fmla="*/ 34983 w 45093"/>
              <a:gd name="connsiteY4" fmla="*/ 92375 h 200398"/>
              <a:gd name="connsiteX5" fmla="*/ 58 w 45093"/>
              <a:gd name="connsiteY5" fmla="*/ 300 h 2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3" h="200398">
                <a:moveTo>
                  <a:pt x="58" y="300"/>
                </a:moveTo>
                <a:cubicBezTo>
                  <a:pt x="1646" y="6121"/>
                  <a:pt x="41333" y="93963"/>
                  <a:pt x="44508" y="127300"/>
                </a:cubicBezTo>
                <a:cubicBezTo>
                  <a:pt x="47683" y="160637"/>
                  <a:pt x="19108" y="198208"/>
                  <a:pt x="19108" y="200325"/>
                </a:cubicBezTo>
                <a:cubicBezTo>
                  <a:pt x="19108" y="202442"/>
                  <a:pt x="41862" y="157992"/>
                  <a:pt x="44508" y="140000"/>
                </a:cubicBezTo>
                <a:cubicBezTo>
                  <a:pt x="47154" y="122008"/>
                  <a:pt x="40275" y="109837"/>
                  <a:pt x="34983" y="92375"/>
                </a:cubicBezTo>
                <a:cubicBezTo>
                  <a:pt x="29691" y="74913"/>
                  <a:pt x="-1530" y="-5521"/>
                  <a:pt x="5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B4D6A4D1-6758-7EE4-FB48-B03F670BEB38}"/>
              </a:ext>
            </a:extLst>
          </p:cNvPr>
          <p:cNvSpPr/>
          <p:nvPr/>
        </p:nvSpPr>
        <p:spPr>
          <a:xfrm>
            <a:off x="5229277" y="2780740"/>
            <a:ext cx="479894" cy="331747"/>
          </a:xfrm>
          <a:custGeom>
            <a:avLst/>
            <a:gdLst>
              <a:gd name="connsiteX0" fmla="*/ 479373 w 479894"/>
              <a:gd name="connsiteY0" fmla="*/ 560 h 331747"/>
              <a:gd name="connsiteX1" fmla="*/ 133298 w 479894"/>
              <a:gd name="connsiteY1" fmla="*/ 181535 h 331747"/>
              <a:gd name="connsiteX2" fmla="*/ 3123 w 479894"/>
              <a:gd name="connsiteY2" fmla="*/ 327585 h 331747"/>
              <a:gd name="connsiteX3" fmla="*/ 38048 w 479894"/>
              <a:gd name="connsiteY3" fmla="*/ 279960 h 331747"/>
              <a:gd name="connsiteX4" fmla="*/ 9473 w 479894"/>
              <a:gd name="connsiteY4" fmla="*/ 156135 h 331747"/>
              <a:gd name="connsiteX5" fmla="*/ 44398 w 479894"/>
              <a:gd name="connsiteY5" fmla="*/ 251385 h 331747"/>
              <a:gd name="connsiteX6" fmla="*/ 85673 w 479894"/>
              <a:gd name="connsiteY6" fmla="*/ 206935 h 331747"/>
              <a:gd name="connsiteX7" fmla="*/ 266648 w 479894"/>
              <a:gd name="connsiteY7" fmla="*/ 108510 h 331747"/>
              <a:gd name="connsiteX8" fmla="*/ 212673 w 479894"/>
              <a:gd name="connsiteY8" fmla="*/ 124385 h 331747"/>
              <a:gd name="connsiteX9" fmla="*/ 479373 w 479894"/>
              <a:gd name="connsiteY9" fmla="*/ 560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94" h="331747">
                <a:moveTo>
                  <a:pt x="479373" y="560"/>
                </a:moveTo>
                <a:cubicBezTo>
                  <a:pt x="466144" y="10085"/>
                  <a:pt x="212673" y="127031"/>
                  <a:pt x="133298" y="181535"/>
                </a:cubicBezTo>
                <a:cubicBezTo>
                  <a:pt x="53923" y="236039"/>
                  <a:pt x="18998" y="311181"/>
                  <a:pt x="3123" y="327585"/>
                </a:cubicBezTo>
                <a:cubicBezTo>
                  <a:pt x="-12752" y="343989"/>
                  <a:pt x="36990" y="308535"/>
                  <a:pt x="38048" y="279960"/>
                </a:cubicBezTo>
                <a:cubicBezTo>
                  <a:pt x="39106" y="251385"/>
                  <a:pt x="8415" y="160897"/>
                  <a:pt x="9473" y="156135"/>
                </a:cubicBezTo>
                <a:cubicBezTo>
                  <a:pt x="10531" y="151373"/>
                  <a:pt x="31698" y="242918"/>
                  <a:pt x="44398" y="251385"/>
                </a:cubicBezTo>
                <a:cubicBezTo>
                  <a:pt x="57098" y="259852"/>
                  <a:pt x="48631" y="230747"/>
                  <a:pt x="85673" y="206935"/>
                </a:cubicBezTo>
                <a:cubicBezTo>
                  <a:pt x="122715" y="183123"/>
                  <a:pt x="245481" y="122268"/>
                  <a:pt x="266648" y="108510"/>
                </a:cubicBezTo>
                <a:cubicBezTo>
                  <a:pt x="287815" y="94752"/>
                  <a:pt x="175102" y="142906"/>
                  <a:pt x="212673" y="124385"/>
                </a:cubicBezTo>
                <a:cubicBezTo>
                  <a:pt x="250244" y="105864"/>
                  <a:pt x="492602" y="-8965"/>
                  <a:pt x="479373" y="5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59783D3F-DEE7-749E-9E20-868208E454F1}"/>
              </a:ext>
            </a:extLst>
          </p:cNvPr>
          <p:cNvSpPr/>
          <p:nvPr/>
        </p:nvSpPr>
        <p:spPr>
          <a:xfrm>
            <a:off x="5673060" y="5641753"/>
            <a:ext cx="112115" cy="273454"/>
          </a:xfrm>
          <a:custGeom>
            <a:avLst/>
            <a:gdLst>
              <a:gd name="connsiteX0" fmla="*/ 111790 w 112115"/>
              <a:gd name="connsiteY0" fmla="*/ 222 h 273454"/>
              <a:gd name="connsiteX1" fmla="*/ 76865 w 112115"/>
              <a:gd name="connsiteY1" fmla="*/ 79597 h 273454"/>
              <a:gd name="connsiteX2" fmla="*/ 108615 w 112115"/>
              <a:gd name="connsiteY2" fmla="*/ 158972 h 273454"/>
              <a:gd name="connsiteX3" fmla="*/ 89565 w 112115"/>
              <a:gd name="connsiteY3" fmla="*/ 200247 h 273454"/>
              <a:gd name="connsiteX4" fmla="*/ 665 w 112115"/>
              <a:gd name="connsiteY4" fmla="*/ 273272 h 273454"/>
              <a:gd name="connsiteX5" fmla="*/ 51465 w 112115"/>
              <a:gd name="connsiteY5" fmla="*/ 219297 h 273454"/>
              <a:gd name="connsiteX6" fmla="*/ 99090 w 112115"/>
              <a:gd name="connsiteY6" fmla="*/ 165322 h 273454"/>
              <a:gd name="connsiteX7" fmla="*/ 102265 w 112115"/>
              <a:gd name="connsiteY7" fmla="*/ 130397 h 273454"/>
              <a:gd name="connsiteX8" fmla="*/ 95915 w 112115"/>
              <a:gd name="connsiteY8" fmla="*/ 104997 h 273454"/>
              <a:gd name="connsiteX9" fmla="*/ 111790 w 112115"/>
              <a:gd name="connsiteY9" fmla="*/ 222 h 27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115" h="273454">
                <a:moveTo>
                  <a:pt x="111790" y="222"/>
                </a:moveTo>
                <a:cubicBezTo>
                  <a:pt x="108615" y="-4011"/>
                  <a:pt x="77394" y="53139"/>
                  <a:pt x="76865" y="79597"/>
                </a:cubicBezTo>
                <a:cubicBezTo>
                  <a:pt x="76336" y="106055"/>
                  <a:pt x="106498" y="138864"/>
                  <a:pt x="108615" y="158972"/>
                </a:cubicBezTo>
                <a:cubicBezTo>
                  <a:pt x="110732" y="179080"/>
                  <a:pt x="107557" y="181197"/>
                  <a:pt x="89565" y="200247"/>
                </a:cubicBezTo>
                <a:cubicBezTo>
                  <a:pt x="71573" y="219297"/>
                  <a:pt x="7015" y="270097"/>
                  <a:pt x="665" y="273272"/>
                </a:cubicBezTo>
                <a:cubicBezTo>
                  <a:pt x="-5685" y="276447"/>
                  <a:pt x="35061" y="237289"/>
                  <a:pt x="51465" y="219297"/>
                </a:cubicBezTo>
                <a:cubicBezTo>
                  <a:pt x="67869" y="201305"/>
                  <a:pt x="90623" y="180139"/>
                  <a:pt x="99090" y="165322"/>
                </a:cubicBezTo>
                <a:cubicBezTo>
                  <a:pt x="107557" y="150505"/>
                  <a:pt x="102794" y="140451"/>
                  <a:pt x="102265" y="130397"/>
                </a:cubicBezTo>
                <a:cubicBezTo>
                  <a:pt x="101736" y="120343"/>
                  <a:pt x="98032" y="119285"/>
                  <a:pt x="95915" y="104997"/>
                </a:cubicBezTo>
                <a:cubicBezTo>
                  <a:pt x="93798" y="90710"/>
                  <a:pt x="114965" y="4455"/>
                  <a:pt x="11179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FCDC6D61-D0E7-8EAA-3348-9CC245ADBDB8}"/>
              </a:ext>
            </a:extLst>
          </p:cNvPr>
          <p:cNvSpPr/>
          <p:nvPr/>
        </p:nvSpPr>
        <p:spPr>
          <a:xfrm>
            <a:off x="5845142" y="5629246"/>
            <a:ext cx="66803" cy="172345"/>
          </a:xfrm>
          <a:custGeom>
            <a:avLst/>
            <a:gdLst>
              <a:gd name="connsiteX0" fmla="*/ 33 w 66803"/>
              <a:gd name="connsiteY0" fmla="*/ 29 h 172345"/>
              <a:gd name="connsiteX1" fmla="*/ 57183 w 66803"/>
              <a:gd name="connsiteY1" fmla="*/ 88929 h 172345"/>
              <a:gd name="connsiteX2" fmla="*/ 15908 w 66803"/>
              <a:gd name="connsiteY2" fmla="*/ 171479 h 172345"/>
              <a:gd name="connsiteX3" fmla="*/ 41308 w 66803"/>
              <a:gd name="connsiteY3" fmla="*/ 130204 h 172345"/>
              <a:gd name="connsiteX4" fmla="*/ 66708 w 66803"/>
              <a:gd name="connsiteY4" fmla="*/ 98454 h 172345"/>
              <a:gd name="connsiteX5" fmla="*/ 33 w 66803"/>
              <a:gd name="connsiteY5" fmla="*/ 29 h 17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03" h="172345">
                <a:moveTo>
                  <a:pt x="33" y="29"/>
                </a:moveTo>
                <a:cubicBezTo>
                  <a:pt x="-1554" y="-1558"/>
                  <a:pt x="54537" y="60354"/>
                  <a:pt x="57183" y="88929"/>
                </a:cubicBezTo>
                <a:cubicBezTo>
                  <a:pt x="59829" y="117504"/>
                  <a:pt x="18554" y="164600"/>
                  <a:pt x="15908" y="171479"/>
                </a:cubicBezTo>
                <a:cubicBezTo>
                  <a:pt x="13262" y="178358"/>
                  <a:pt x="32841" y="142375"/>
                  <a:pt x="41308" y="130204"/>
                </a:cubicBezTo>
                <a:cubicBezTo>
                  <a:pt x="49775" y="118033"/>
                  <a:pt x="68296" y="115387"/>
                  <a:pt x="66708" y="98454"/>
                </a:cubicBezTo>
                <a:cubicBezTo>
                  <a:pt x="65121" y="81521"/>
                  <a:pt x="1620" y="1616"/>
                  <a:pt x="3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D84B2FAF-1526-10B3-78E7-6739B80E4BE1}"/>
              </a:ext>
            </a:extLst>
          </p:cNvPr>
          <p:cNvSpPr/>
          <p:nvPr/>
        </p:nvSpPr>
        <p:spPr>
          <a:xfrm>
            <a:off x="4968049" y="6119465"/>
            <a:ext cx="537587" cy="138671"/>
          </a:xfrm>
          <a:custGeom>
            <a:avLst/>
            <a:gdLst>
              <a:gd name="connsiteX0" fmla="*/ 826 w 537587"/>
              <a:gd name="connsiteY0" fmla="*/ 138460 h 138671"/>
              <a:gd name="connsiteX1" fmla="*/ 280226 w 537587"/>
              <a:gd name="connsiteY1" fmla="*/ 74960 h 138671"/>
              <a:gd name="connsiteX2" fmla="*/ 232601 w 537587"/>
              <a:gd name="connsiteY2" fmla="*/ 78135 h 138671"/>
              <a:gd name="connsiteX3" fmla="*/ 381826 w 537587"/>
              <a:gd name="connsiteY3" fmla="*/ 43210 h 138671"/>
              <a:gd name="connsiteX4" fmla="*/ 534226 w 537587"/>
              <a:gd name="connsiteY4" fmla="*/ 1935 h 138671"/>
              <a:gd name="connsiteX5" fmla="*/ 470726 w 537587"/>
              <a:gd name="connsiteY5" fmla="*/ 11460 h 138671"/>
              <a:gd name="connsiteX6" fmla="*/ 283401 w 537587"/>
              <a:gd name="connsiteY6" fmla="*/ 52735 h 138671"/>
              <a:gd name="connsiteX7" fmla="*/ 305626 w 537587"/>
              <a:gd name="connsiteY7" fmla="*/ 52735 h 138671"/>
              <a:gd name="connsiteX8" fmla="*/ 197676 w 537587"/>
              <a:gd name="connsiteY8" fmla="*/ 94010 h 138671"/>
              <a:gd name="connsiteX9" fmla="*/ 826 w 537587"/>
              <a:gd name="connsiteY9" fmla="*/ 138460 h 1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587" h="138671">
                <a:moveTo>
                  <a:pt x="826" y="138460"/>
                </a:moveTo>
                <a:lnTo>
                  <a:pt x="280226" y="74960"/>
                </a:lnTo>
                <a:cubicBezTo>
                  <a:pt x="318855" y="64906"/>
                  <a:pt x="215668" y="83427"/>
                  <a:pt x="232601" y="78135"/>
                </a:cubicBezTo>
                <a:cubicBezTo>
                  <a:pt x="249534" y="72843"/>
                  <a:pt x="331555" y="55910"/>
                  <a:pt x="381826" y="43210"/>
                </a:cubicBezTo>
                <a:cubicBezTo>
                  <a:pt x="432097" y="30510"/>
                  <a:pt x="519409" y="7227"/>
                  <a:pt x="534226" y="1935"/>
                </a:cubicBezTo>
                <a:cubicBezTo>
                  <a:pt x="549043" y="-3357"/>
                  <a:pt x="512530" y="2993"/>
                  <a:pt x="470726" y="11460"/>
                </a:cubicBezTo>
                <a:cubicBezTo>
                  <a:pt x="428922" y="19927"/>
                  <a:pt x="310918" y="45856"/>
                  <a:pt x="283401" y="52735"/>
                </a:cubicBezTo>
                <a:cubicBezTo>
                  <a:pt x="255884" y="59614"/>
                  <a:pt x="319914" y="45856"/>
                  <a:pt x="305626" y="52735"/>
                </a:cubicBezTo>
                <a:cubicBezTo>
                  <a:pt x="291339" y="59614"/>
                  <a:pt x="246359" y="79722"/>
                  <a:pt x="197676" y="94010"/>
                </a:cubicBezTo>
                <a:cubicBezTo>
                  <a:pt x="148993" y="108297"/>
                  <a:pt x="-12932" y="141635"/>
                  <a:pt x="826" y="1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3EAD01A4-F6CD-9499-F774-2C1EC35611CC}"/>
              </a:ext>
            </a:extLst>
          </p:cNvPr>
          <p:cNvSpPr/>
          <p:nvPr/>
        </p:nvSpPr>
        <p:spPr>
          <a:xfrm>
            <a:off x="4391011" y="6124561"/>
            <a:ext cx="355822" cy="96103"/>
          </a:xfrm>
          <a:custGeom>
            <a:avLst/>
            <a:gdLst>
              <a:gd name="connsiteX0" fmla="*/ 14 w 355822"/>
              <a:gd name="connsiteY0" fmla="*/ 14 h 96103"/>
              <a:gd name="connsiteX1" fmla="*/ 184164 w 355822"/>
              <a:gd name="connsiteY1" fmla="*/ 28589 h 96103"/>
              <a:gd name="connsiteX2" fmla="*/ 352439 w 355822"/>
              <a:gd name="connsiteY2" fmla="*/ 95264 h 96103"/>
              <a:gd name="connsiteX3" fmla="*/ 288939 w 355822"/>
              <a:gd name="connsiteY3" fmla="*/ 63514 h 96103"/>
              <a:gd name="connsiteX4" fmla="*/ 193689 w 355822"/>
              <a:gd name="connsiteY4" fmla="*/ 25414 h 96103"/>
              <a:gd name="connsiteX5" fmla="*/ 14 w 355822"/>
              <a:gd name="connsiteY5" fmla="*/ 14 h 9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822" h="96103">
                <a:moveTo>
                  <a:pt x="14" y="14"/>
                </a:moveTo>
                <a:cubicBezTo>
                  <a:pt x="-1573" y="543"/>
                  <a:pt x="125427" y="12714"/>
                  <a:pt x="184164" y="28589"/>
                </a:cubicBezTo>
                <a:cubicBezTo>
                  <a:pt x="242901" y="44464"/>
                  <a:pt x="334977" y="89443"/>
                  <a:pt x="352439" y="95264"/>
                </a:cubicBezTo>
                <a:cubicBezTo>
                  <a:pt x="369901" y="101085"/>
                  <a:pt x="315397" y="75156"/>
                  <a:pt x="288939" y="63514"/>
                </a:cubicBezTo>
                <a:cubicBezTo>
                  <a:pt x="262481" y="51872"/>
                  <a:pt x="236551" y="37585"/>
                  <a:pt x="193689" y="25414"/>
                </a:cubicBezTo>
                <a:cubicBezTo>
                  <a:pt x="150827" y="13243"/>
                  <a:pt x="1601" y="-515"/>
                  <a:pt x="1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6CEBE3E-77BD-8917-8613-B1932BD21543}"/>
              </a:ext>
            </a:extLst>
          </p:cNvPr>
          <p:cNvSpPr/>
          <p:nvPr/>
        </p:nvSpPr>
        <p:spPr>
          <a:xfrm>
            <a:off x="5108518" y="5988032"/>
            <a:ext cx="92268" cy="114324"/>
          </a:xfrm>
          <a:custGeom>
            <a:avLst/>
            <a:gdLst>
              <a:gd name="connsiteX0" fmla="*/ 57 w 92268"/>
              <a:gd name="connsiteY0" fmla="*/ 18 h 114324"/>
              <a:gd name="connsiteX1" fmla="*/ 69907 w 92268"/>
              <a:gd name="connsiteY1" fmla="*/ 63518 h 114324"/>
              <a:gd name="connsiteX2" fmla="*/ 92132 w 92268"/>
              <a:gd name="connsiteY2" fmla="*/ 114318 h 114324"/>
              <a:gd name="connsiteX3" fmla="*/ 79432 w 92268"/>
              <a:gd name="connsiteY3" fmla="*/ 60343 h 114324"/>
              <a:gd name="connsiteX4" fmla="*/ 82607 w 92268"/>
              <a:gd name="connsiteY4" fmla="*/ 69868 h 114324"/>
              <a:gd name="connsiteX5" fmla="*/ 57 w 92268"/>
              <a:gd name="connsiteY5" fmla="*/ 18 h 1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68" h="114324">
                <a:moveTo>
                  <a:pt x="57" y="18"/>
                </a:moveTo>
                <a:cubicBezTo>
                  <a:pt x="-2060" y="-1040"/>
                  <a:pt x="54561" y="44468"/>
                  <a:pt x="69907" y="63518"/>
                </a:cubicBezTo>
                <a:cubicBezTo>
                  <a:pt x="85253" y="82568"/>
                  <a:pt x="90545" y="114847"/>
                  <a:pt x="92132" y="114318"/>
                </a:cubicBezTo>
                <a:cubicBezTo>
                  <a:pt x="93719" y="113789"/>
                  <a:pt x="81019" y="67751"/>
                  <a:pt x="79432" y="60343"/>
                </a:cubicBezTo>
                <a:cubicBezTo>
                  <a:pt x="77845" y="52935"/>
                  <a:pt x="91603" y="76218"/>
                  <a:pt x="82607" y="69868"/>
                </a:cubicBezTo>
                <a:cubicBezTo>
                  <a:pt x="73611" y="63518"/>
                  <a:pt x="2174" y="1076"/>
                  <a:pt x="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8C4A78EF-3902-1EB1-36FA-8D422DA4E980}"/>
              </a:ext>
            </a:extLst>
          </p:cNvPr>
          <p:cNvSpPr/>
          <p:nvPr/>
        </p:nvSpPr>
        <p:spPr>
          <a:xfrm>
            <a:off x="4939670" y="5965819"/>
            <a:ext cx="531021" cy="67263"/>
          </a:xfrm>
          <a:custGeom>
            <a:avLst/>
            <a:gdLst>
              <a:gd name="connsiteX0" fmla="*/ 630 w 531021"/>
              <a:gd name="connsiteY0" fmla="*/ 66681 h 67263"/>
              <a:gd name="connsiteX1" fmla="*/ 400680 w 531021"/>
              <a:gd name="connsiteY1" fmla="*/ 34931 h 67263"/>
              <a:gd name="connsiteX2" fmla="*/ 321305 w 531021"/>
              <a:gd name="connsiteY2" fmla="*/ 38106 h 67263"/>
              <a:gd name="connsiteX3" fmla="*/ 530855 w 531021"/>
              <a:gd name="connsiteY3" fmla="*/ 6 h 67263"/>
              <a:gd name="connsiteX4" fmla="*/ 359405 w 531021"/>
              <a:gd name="connsiteY4" fmla="*/ 41281 h 67263"/>
              <a:gd name="connsiteX5" fmla="*/ 308605 w 531021"/>
              <a:gd name="connsiteY5" fmla="*/ 53981 h 67263"/>
              <a:gd name="connsiteX6" fmla="*/ 630 w 531021"/>
              <a:gd name="connsiteY6" fmla="*/ 66681 h 6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21" h="67263">
                <a:moveTo>
                  <a:pt x="630" y="66681"/>
                </a:moveTo>
                <a:cubicBezTo>
                  <a:pt x="15976" y="63506"/>
                  <a:pt x="347234" y="39693"/>
                  <a:pt x="400680" y="34931"/>
                </a:cubicBezTo>
                <a:cubicBezTo>
                  <a:pt x="454126" y="30169"/>
                  <a:pt x="299609" y="43927"/>
                  <a:pt x="321305" y="38106"/>
                </a:cubicBezTo>
                <a:cubicBezTo>
                  <a:pt x="343001" y="32285"/>
                  <a:pt x="524505" y="-523"/>
                  <a:pt x="530855" y="6"/>
                </a:cubicBezTo>
                <a:cubicBezTo>
                  <a:pt x="537205" y="535"/>
                  <a:pt x="359405" y="41281"/>
                  <a:pt x="359405" y="41281"/>
                </a:cubicBezTo>
                <a:cubicBezTo>
                  <a:pt x="322363" y="50277"/>
                  <a:pt x="362580" y="48689"/>
                  <a:pt x="308605" y="53981"/>
                </a:cubicBezTo>
                <a:cubicBezTo>
                  <a:pt x="254630" y="59273"/>
                  <a:pt x="-14716" y="69856"/>
                  <a:pt x="630" y="66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5B40F660-4514-3E35-A539-D9C0B49C8F3D}"/>
              </a:ext>
            </a:extLst>
          </p:cNvPr>
          <p:cNvSpPr/>
          <p:nvPr/>
        </p:nvSpPr>
        <p:spPr>
          <a:xfrm>
            <a:off x="3687302" y="2959857"/>
            <a:ext cx="397007" cy="54091"/>
          </a:xfrm>
          <a:custGeom>
            <a:avLst/>
            <a:gdLst>
              <a:gd name="connsiteX0" fmla="*/ 8 w 397007"/>
              <a:gd name="connsiteY0" fmla="*/ 54032 h 54091"/>
              <a:gd name="connsiteX1" fmla="*/ 264094 w 397007"/>
              <a:gd name="connsiteY1" fmla="*/ 4516 h 54091"/>
              <a:gd name="connsiteX2" fmla="*/ 204675 w 397007"/>
              <a:gd name="connsiteY2" fmla="*/ 4516 h 54091"/>
              <a:gd name="connsiteX3" fmla="*/ 396138 w 397007"/>
              <a:gd name="connsiteY3" fmla="*/ 24322 h 54091"/>
              <a:gd name="connsiteX4" fmla="*/ 270697 w 397007"/>
              <a:gd name="connsiteY4" fmla="*/ 11118 h 54091"/>
              <a:gd name="connsiteX5" fmla="*/ 155159 w 397007"/>
              <a:gd name="connsiteY5" fmla="*/ 11118 h 54091"/>
              <a:gd name="connsiteX6" fmla="*/ 254191 w 397007"/>
              <a:gd name="connsiteY6" fmla="*/ 14419 h 54091"/>
              <a:gd name="connsiteX7" fmla="*/ 8 w 397007"/>
              <a:gd name="connsiteY7" fmla="*/ 54032 h 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007" h="54091">
                <a:moveTo>
                  <a:pt x="8" y="54032"/>
                </a:moveTo>
                <a:cubicBezTo>
                  <a:pt x="1658" y="52382"/>
                  <a:pt x="229983" y="12769"/>
                  <a:pt x="264094" y="4516"/>
                </a:cubicBezTo>
                <a:cubicBezTo>
                  <a:pt x="298205" y="-3737"/>
                  <a:pt x="182668" y="1215"/>
                  <a:pt x="204675" y="4516"/>
                </a:cubicBezTo>
                <a:cubicBezTo>
                  <a:pt x="226682" y="7817"/>
                  <a:pt x="396138" y="24322"/>
                  <a:pt x="396138" y="24322"/>
                </a:cubicBezTo>
                <a:cubicBezTo>
                  <a:pt x="407142" y="25422"/>
                  <a:pt x="310860" y="13319"/>
                  <a:pt x="270697" y="11118"/>
                </a:cubicBezTo>
                <a:cubicBezTo>
                  <a:pt x="230534" y="8917"/>
                  <a:pt x="157910" y="10568"/>
                  <a:pt x="155159" y="11118"/>
                </a:cubicBezTo>
                <a:cubicBezTo>
                  <a:pt x="152408" y="11668"/>
                  <a:pt x="277849" y="6166"/>
                  <a:pt x="254191" y="14419"/>
                </a:cubicBezTo>
                <a:cubicBezTo>
                  <a:pt x="230533" y="22672"/>
                  <a:pt x="-1642" y="55682"/>
                  <a:pt x="8" y="5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520C9DF3-76CA-19EF-F61F-55E38CE37C0C}"/>
              </a:ext>
            </a:extLst>
          </p:cNvPr>
          <p:cNvSpPr/>
          <p:nvPr/>
        </p:nvSpPr>
        <p:spPr>
          <a:xfrm>
            <a:off x="4437356" y="2360273"/>
            <a:ext cx="71940" cy="301918"/>
          </a:xfrm>
          <a:custGeom>
            <a:avLst/>
            <a:gdLst>
              <a:gd name="connsiteX0" fmla="*/ 71923 w 71940"/>
              <a:gd name="connsiteY0" fmla="*/ 1 h 301918"/>
              <a:gd name="connsiteX1" fmla="*/ 15805 w 71940"/>
              <a:gd name="connsiteY1" fmla="*/ 181561 h 301918"/>
              <a:gd name="connsiteX2" fmla="*/ 35612 w 71940"/>
              <a:gd name="connsiteY2" fmla="*/ 300400 h 301918"/>
              <a:gd name="connsiteX3" fmla="*/ 2601 w 71940"/>
              <a:gd name="connsiteY3" fmla="*/ 244282 h 301918"/>
              <a:gd name="connsiteX4" fmla="*/ 9203 w 71940"/>
              <a:gd name="connsiteY4" fmla="*/ 178260 h 301918"/>
              <a:gd name="connsiteX5" fmla="*/ 71923 w 71940"/>
              <a:gd name="connsiteY5" fmla="*/ 1 h 30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0" h="301918">
                <a:moveTo>
                  <a:pt x="71923" y="1"/>
                </a:moveTo>
                <a:cubicBezTo>
                  <a:pt x="73023" y="551"/>
                  <a:pt x="21857" y="131495"/>
                  <a:pt x="15805" y="181561"/>
                </a:cubicBezTo>
                <a:cubicBezTo>
                  <a:pt x="9753" y="231628"/>
                  <a:pt x="37813" y="289947"/>
                  <a:pt x="35612" y="300400"/>
                </a:cubicBezTo>
                <a:cubicBezTo>
                  <a:pt x="33411" y="310854"/>
                  <a:pt x="7002" y="264639"/>
                  <a:pt x="2601" y="244282"/>
                </a:cubicBezTo>
                <a:cubicBezTo>
                  <a:pt x="-1801" y="223925"/>
                  <a:pt x="-1250" y="219524"/>
                  <a:pt x="9203" y="178260"/>
                </a:cubicBezTo>
                <a:cubicBezTo>
                  <a:pt x="19656" y="136996"/>
                  <a:pt x="70823" y="-549"/>
                  <a:pt x="71923" y="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A948C10E-B4AE-1D7A-08B4-0BC75C8A0B66}"/>
              </a:ext>
            </a:extLst>
          </p:cNvPr>
          <p:cNvSpPr/>
          <p:nvPr/>
        </p:nvSpPr>
        <p:spPr>
          <a:xfrm>
            <a:off x="4400253" y="2802508"/>
            <a:ext cx="134904" cy="142575"/>
          </a:xfrm>
          <a:custGeom>
            <a:avLst/>
            <a:gdLst>
              <a:gd name="connsiteX0" fmla="*/ 91 w 134904"/>
              <a:gd name="connsiteY0" fmla="*/ 111 h 142575"/>
              <a:gd name="connsiteX1" fmla="*/ 122231 w 134904"/>
              <a:gd name="connsiteY1" fmla="*/ 109047 h 142575"/>
              <a:gd name="connsiteX2" fmla="*/ 128833 w 134904"/>
              <a:gd name="connsiteY2" fmla="*/ 142058 h 142575"/>
              <a:gd name="connsiteX3" fmla="*/ 102424 w 134904"/>
              <a:gd name="connsiteY3" fmla="*/ 89241 h 142575"/>
              <a:gd name="connsiteX4" fmla="*/ 91 w 134904"/>
              <a:gd name="connsiteY4" fmla="*/ 111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04" h="142575">
                <a:moveTo>
                  <a:pt x="91" y="111"/>
                </a:moveTo>
                <a:cubicBezTo>
                  <a:pt x="3392" y="3412"/>
                  <a:pt x="100774" y="85389"/>
                  <a:pt x="122231" y="109047"/>
                </a:cubicBezTo>
                <a:cubicBezTo>
                  <a:pt x="143688" y="132705"/>
                  <a:pt x="132134" y="145359"/>
                  <a:pt x="128833" y="142058"/>
                </a:cubicBezTo>
                <a:cubicBezTo>
                  <a:pt x="125532" y="138757"/>
                  <a:pt x="120580" y="110698"/>
                  <a:pt x="102424" y="89241"/>
                </a:cubicBezTo>
                <a:cubicBezTo>
                  <a:pt x="84268" y="67784"/>
                  <a:pt x="-3210" y="-3190"/>
                  <a:pt x="9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EDE1EA14-4939-D8D1-B8CC-7E3781CE0B60}"/>
              </a:ext>
            </a:extLst>
          </p:cNvPr>
          <p:cNvSpPr/>
          <p:nvPr/>
        </p:nvSpPr>
        <p:spPr>
          <a:xfrm>
            <a:off x="5245418" y="2498841"/>
            <a:ext cx="83368" cy="208311"/>
          </a:xfrm>
          <a:custGeom>
            <a:avLst/>
            <a:gdLst>
              <a:gd name="connsiteX0" fmla="*/ 69326 w 83368"/>
              <a:gd name="connsiteY0" fmla="*/ 79 h 208311"/>
              <a:gd name="connsiteX1" fmla="*/ 75928 w 83368"/>
              <a:gd name="connsiteY1" fmla="*/ 132122 h 208311"/>
              <a:gd name="connsiteX2" fmla="*/ 3 w 83368"/>
              <a:gd name="connsiteY2" fmla="*/ 208047 h 208311"/>
              <a:gd name="connsiteX3" fmla="*/ 79229 w 83368"/>
              <a:gd name="connsiteY3" fmla="*/ 151929 h 208311"/>
              <a:gd name="connsiteX4" fmla="*/ 69326 w 83368"/>
              <a:gd name="connsiteY4" fmla="*/ 79 h 20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8" h="208311">
                <a:moveTo>
                  <a:pt x="69326" y="79"/>
                </a:moveTo>
                <a:cubicBezTo>
                  <a:pt x="68776" y="-3222"/>
                  <a:pt x="87482" y="97461"/>
                  <a:pt x="75928" y="132122"/>
                </a:cubicBezTo>
                <a:cubicBezTo>
                  <a:pt x="64374" y="166783"/>
                  <a:pt x="-547" y="204746"/>
                  <a:pt x="3" y="208047"/>
                </a:cubicBezTo>
                <a:cubicBezTo>
                  <a:pt x="553" y="211348"/>
                  <a:pt x="66025" y="183289"/>
                  <a:pt x="79229" y="151929"/>
                </a:cubicBezTo>
                <a:cubicBezTo>
                  <a:pt x="92433" y="120569"/>
                  <a:pt x="69876" y="3380"/>
                  <a:pt x="69326" y="7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3621FF88-C029-304C-1736-15D4C4F47D08}"/>
              </a:ext>
            </a:extLst>
          </p:cNvPr>
          <p:cNvSpPr/>
          <p:nvPr/>
        </p:nvSpPr>
        <p:spPr>
          <a:xfrm>
            <a:off x="5007537" y="1954223"/>
            <a:ext cx="539437" cy="140921"/>
          </a:xfrm>
          <a:custGeom>
            <a:avLst/>
            <a:gdLst>
              <a:gd name="connsiteX0" fmla="*/ 206 w 539437"/>
              <a:gd name="connsiteY0" fmla="*/ 29728 h 140921"/>
              <a:gd name="connsiteX1" fmla="*/ 191669 w 539437"/>
              <a:gd name="connsiteY1" fmla="*/ 16524 h 140921"/>
              <a:gd name="connsiteX2" fmla="*/ 531680 w 539437"/>
              <a:gd name="connsiteY2" fmla="*/ 138664 h 140921"/>
              <a:gd name="connsiteX3" fmla="*/ 419444 w 539437"/>
              <a:gd name="connsiteY3" fmla="*/ 92448 h 140921"/>
              <a:gd name="connsiteX4" fmla="*/ 300605 w 539437"/>
              <a:gd name="connsiteY4" fmla="*/ 49534 h 140921"/>
              <a:gd name="connsiteX5" fmla="*/ 201572 w 539437"/>
              <a:gd name="connsiteY5" fmla="*/ 19825 h 140921"/>
              <a:gd name="connsiteX6" fmla="*/ 155357 w 539437"/>
              <a:gd name="connsiteY6" fmla="*/ 18 h 140921"/>
              <a:gd name="connsiteX7" fmla="*/ 206 w 539437"/>
              <a:gd name="connsiteY7" fmla="*/ 29728 h 1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37" h="140921">
                <a:moveTo>
                  <a:pt x="206" y="29728"/>
                </a:moveTo>
                <a:cubicBezTo>
                  <a:pt x="6258" y="32479"/>
                  <a:pt x="103090" y="-1632"/>
                  <a:pt x="191669" y="16524"/>
                </a:cubicBezTo>
                <a:cubicBezTo>
                  <a:pt x="280248" y="34680"/>
                  <a:pt x="493717" y="126010"/>
                  <a:pt x="531680" y="138664"/>
                </a:cubicBezTo>
                <a:cubicBezTo>
                  <a:pt x="569643" y="151318"/>
                  <a:pt x="457956" y="107303"/>
                  <a:pt x="419444" y="92448"/>
                </a:cubicBezTo>
                <a:cubicBezTo>
                  <a:pt x="380932" y="77593"/>
                  <a:pt x="336917" y="61638"/>
                  <a:pt x="300605" y="49534"/>
                </a:cubicBezTo>
                <a:cubicBezTo>
                  <a:pt x="264293" y="37430"/>
                  <a:pt x="225780" y="28078"/>
                  <a:pt x="201572" y="19825"/>
                </a:cubicBezTo>
                <a:cubicBezTo>
                  <a:pt x="177364" y="11572"/>
                  <a:pt x="187818" y="-532"/>
                  <a:pt x="155357" y="18"/>
                </a:cubicBezTo>
                <a:cubicBezTo>
                  <a:pt x="122896" y="568"/>
                  <a:pt x="-5846" y="26977"/>
                  <a:pt x="206" y="2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1F08BA85-1B1F-9DCF-CCE1-5F1943F5DFF2}"/>
              </a:ext>
            </a:extLst>
          </p:cNvPr>
          <p:cNvSpPr/>
          <p:nvPr/>
        </p:nvSpPr>
        <p:spPr>
          <a:xfrm>
            <a:off x="4462984" y="1901407"/>
            <a:ext cx="313724" cy="231149"/>
          </a:xfrm>
          <a:custGeom>
            <a:avLst/>
            <a:gdLst>
              <a:gd name="connsiteX0" fmla="*/ 313683 w 313724"/>
              <a:gd name="connsiteY0" fmla="*/ 17 h 231149"/>
              <a:gd name="connsiteX1" fmla="*/ 69403 w 313724"/>
              <a:gd name="connsiteY1" fmla="*/ 135361 h 231149"/>
              <a:gd name="connsiteX2" fmla="*/ 80 w 313724"/>
              <a:gd name="connsiteY2" fmla="*/ 231093 h 231149"/>
              <a:gd name="connsiteX3" fmla="*/ 56199 w 313724"/>
              <a:gd name="connsiteY3" fmla="*/ 148566 h 231149"/>
              <a:gd name="connsiteX4" fmla="*/ 89210 w 313724"/>
              <a:gd name="connsiteY4" fmla="*/ 99049 h 231149"/>
              <a:gd name="connsiteX5" fmla="*/ 49597 w 313724"/>
              <a:gd name="connsiteY5" fmla="*/ 125458 h 231149"/>
              <a:gd name="connsiteX6" fmla="*/ 313683 w 313724"/>
              <a:gd name="connsiteY6" fmla="*/ 17 h 23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24" h="231149">
                <a:moveTo>
                  <a:pt x="313683" y="17"/>
                </a:moveTo>
                <a:cubicBezTo>
                  <a:pt x="316984" y="1667"/>
                  <a:pt x="121670" y="96848"/>
                  <a:pt x="69403" y="135361"/>
                </a:cubicBezTo>
                <a:cubicBezTo>
                  <a:pt x="17136" y="173874"/>
                  <a:pt x="2281" y="228892"/>
                  <a:pt x="80" y="231093"/>
                </a:cubicBezTo>
                <a:cubicBezTo>
                  <a:pt x="-2121" y="233294"/>
                  <a:pt x="41344" y="170573"/>
                  <a:pt x="56199" y="148566"/>
                </a:cubicBezTo>
                <a:cubicBezTo>
                  <a:pt x="71054" y="126559"/>
                  <a:pt x="90310" y="102900"/>
                  <a:pt x="89210" y="99049"/>
                </a:cubicBezTo>
                <a:cubicBezTo>
                  <a:pt x="88110" y="95198"/>
                  <a:pt x="13285" y="139763"/>
                  <a:pt x="49597" y="125458"/>
                </a:cubicBezTo>
                <a:cubicBezTo>
                  <a:pt x="85909" y="111153"/>
                  <a:pt x="310382" y="-1633"/>
                  <a:pt x="313683" y="1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039D2E27-0D14-A99E-3386-6E03D4E53276}"/>
              </a:ext>
            </a:extLst>
          </p:cNvPr>
          <p:cNvSpPr/>
          <p:nvPr/>
        </p:nvSpPr>
        <p:spPr>
          <a:xfrm>
            <a:off x="3809415" y="2640719"/>
            <a:ext cx="217929" cy="188967"/>
          </a:xfrm>
          <a:custGeom>
            <a:avLst/>
            <a:gdLst>
              <a:gd name="connsiteX0" fmla="*/ 217906 w 217929"/>
              <a:gd name="connsiteY0" fmla="*/ 147 h 188967"/>
              <a:gd name="connsiteX1" fmla="*/ 99067 w 217929"/>
              <a:gd name="connsiteY1" fmla="*/ 122287 h 188967"/>
              <a:gd name="connsiteX2" fmla="*/ 35 w 217929"/>
              <a:gd name="connsiteY2" fmla="*/ 188309 h 188967"/>
              <a:gd name="connsiteX3" fmla="*/ 89164 w 217929"/>
              <a:gd name="connsiteY3" fmla="*/ 148696 h 188967"/>
              <a:gd name="connsiteX4" fmla="*/ 217906 w 217929"/>
              <a:gd name="connsiteY4" fmla="*/ 147 h 1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29" h="188967">
                <a:moveTo>
                  <a:pt x="217906" y="147"/>
                </a:moveTo>
                <a:cubicBezTo>
                  <a:pt x="219557" y="-4255"/>
                  <a:pt x="135379" y="90927"/>
                  <a:pt x="99067" y="122287"/>
                </a:cubicBezTo>
                <a:cubicBezTo>
                  <a:pt x="62755" y="153647"/>
                  <a:pt x="1686" y="183907"/>
                  <a:pt x="35" y="188309"/>
                </a:cubicBezTo>
                <a:cubicBezTo>
                  <a:pt x="-1616" y="192711"/>
                  <a:pt x="55053" y="174555"/>
                  <a:pt x="89164" y="148696"/>
                </a:cubicBezTo>
                <a:cubicBezTo>
                  <a:pt x="123275" y="122838"/>
                  <a:pt x="216255" y="4549"/>
                  <a:pt x="21790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11676453-A219-3A9C-8AED-171196652F95}"/>
              </a:ext>
            </a:extLst>
          </p:cNvPr>
          <p:cNvSpPr/>
          <p:nvPr/>
        </p:nvSpPr>
        <p:spPr>
          <a:xfrm>
            <a:off x="4515848" y="3525486"/>
            <a:ext cx="145910" cy="115781"/>
          </a:xfrm>
          <a:custGeom>
            <a:avLst/>
            <a:gdLst>
              <a:gd name="connsiteX0" fmla="*/ 34 w 145910"/>
              <a:gd name="connsiteY0" fmla="*/ 71 h 115781"/>
              <a:gd name="connsiteX1" fmla="*/ 135378 w 145910"/>
              <a:gd name="connsiteY1" fmla="*/ 79297 h 115781"/>
              <a:gd name="connsiteX2" fmla="*/ 135378 w 145910"/>
              <a:gd name="connsiteY2" fmla="*/ 115609 h 115781"/>
              <a:gd name="connsiteX3" fmla="*/ 122174 w 145910"/>
              <a:gd name="connsiteY3" fmla="*/ 66092 h 115781"/>
              <a:gd name="connsiteX4" fmla="*/ 34 w 145910"/>
              <a:gd name="connsiteY4" fmla="*/ 71 h 11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10" h="115781">
                <a:moveTo>
                  <a:pt x="34" y="71"/>
                </a:moveTo>
                <a:cubicBezTo>
                  <a:pt x="2235" y="2272"/>
                  <a:pt x="112821" y="60041"/>
                  <a:pt x="135378" y="79297"/>
                </a:cubicBezTo>
                <a:cubicBezTo>
                  <a:pt x="157935" y="98553"/>
                  <a:pt x="137579" y="117810"/>
                  <a:pt x="135378" y="115609"/>
                </a:cubicBezTo>
                <a:cubicBezTo>
                  <a:pt x="133177" y="113408"/>
                  <a:pt x="141430" y="85348"/>
                  <a:pt x="122174" y="66092"/>
                </a:cubicBezTo>
                <a:cubicBezTo>
                  <a:pt x="102918" y="46836"/>
                  <a:pt x="-2167" y="-2130"/>
                  <a:pt x="3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5E248DD0-E36B-44A7-7B0B-B7FE8D856E5C}"/>
              </a:ext>
            </a:extLst>
          </p:cNvPr>
          <p:cNvSpPr/>
          <p:nvPr/>
        </p:nvSpPr>
        <p:spPr>
          <a:xfrm>
            <a:off x="5165194" y="6314158"/>
            <a:ext cx="519584" cy="347728"/>
          </a:xfrm>
          <a:custGeom>
            <a:avLst/>
            <a:gdLst>
              <a:gd name="connsiteX0" fmla="*/ 505356 w 519584"/>
              <a:gd name="connsiteY0" fmla="*/ 7267 h 347728"/>
              <a:gd name="connsiteX1" fmla="*/ 76731 w 519584"/>
              <a:gd name="connsiteY1" fmla="*/ 162842 h 347728"/>
              <a:gd name="connsiteX2" fmla="*/ 102131 w 519584"/>
              <a:gd name="connsiteY2" fmla="*/ 150142 h 347728"/>
              <a:gd name="connsiteX3" fmla="*/ 25931 w 519584"/>
              <a:gd name="connsiteY3" fmla="*/ 242217 h 347728"/>
              <a:gd name="connsiteX4" fmla="*/ 29106 w 519584"/>
              <a:gd name="connsiteY4" fmla="*/ 346992 h 347728"/>
              <a:gd name="connsiteX5" fmla="*/ 19581 w 519584"/>
              <a:gd name="connsiteY5" fmla="*/ 283492 h 347728"/>
              <a:gd name="connsiteX6" fmla="*/ 57681 w 519584"/>
              <a:gd name="connsiteY6" fmla="*/ 181892 h 347728"/>
              <a:gd name="connsiteX7" fmla="*/ 16406 w 519584"/>
              <a:gd name="connsiteY7" fmla="*/ 178717 h 347728"/>
              <a:gd name="connsiteX8" fmla="*/ 378356 w 519584"/>
              <a:gd name="connsiteY8" fmla="*/ 42192 h 347728"/>
              <a:gd name="connsiteX9" fmla="*/ 505356 w 519584"/>
              <a:gd name="connsiteY9" fmla="*/ 7267 h 34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584" h="347728">
                <a:moveTo>
                  <a:pt x="505356" y="7267"/>
                </a:moveTo>
                <a:cubicBezTo>
                  <a:pt x="455085" y="27375"/>
                  <a:pt x="143935" y="139030"/>
                  <a:pt x="76731" y="162842"/>
                </a:cubicBezTo>
                <a:cubicBezTo>
                  <a:pt x="9527" y="186655"/>
                  <a:pt x="110598" y="136913"/>
                  <a:pt x="102131" y="150142"/>
                </a:cubicBezTo>
                <a:cubicBezTo>
                  <a:pt x="93664" y="163371"/>
                  <a:pt x="38102" y="209409"/>
                  <a:pt x="25931" y="242217"/>
                </a:cubicBezTo>
                <a:cubicBezTo>
                  <a:pt x="13760" y="275025"/>
                  <a:pt x="30164" y="340113"/>
                  <a:pt x="29106" y="346992"/>
                </a:cubicBezTo>
                <a:cubicBezTo>
                  <a:pt x="28048" y="353871"/>
                  <a:pt x="14819" y="311009"/>
                  <a:pt x="19581" y="283492"/>
                </a:cubicBezTo>
                <a:cubicBezTo>
                  <a:pt x="24343" y="255975"/>
                  <a:pt x="58210" y="199354"/>
                  <a:pt x="57681" y="181892"/>
                </a:cubicBezTo>
                <a:cubicBezTo>
                  <a:pt x="57152" y="164430"/>
                  <a:pt x="-37040" y="202000"/>
                  <a:pt x="16406" y="178717"/>
                </a:cubicBezTo>
                <a:cubicBezTo>
                  <a:pt x="69852" y="155434"/>
                  <a:pt x="293689" y="72355"/>
                  <a:pt x="378356" y="42192"/>
                </a:cubicBezTo>
                <a:cubicBezTo>
                  <a:pt x="463023" y="12030"/>
                  <a:pt x="555627" y="-12841"/>
                  <a:pt x="505356" y="7267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6221796C-D183-B3B0-1AA6-C490111AC48B}"/>
              </a:ext>
            </a:extLst>
          </p:cNvPr>
          <p:cNvSpPr/>
          <p:nvPr/>
        </p:nvSpPr>
        <p:spPr>
          <a:xfrm>
            <a:off x="4257645" y="6340451"/>
            <a:ext cx="239414" cy="153439"/>
          </a:xfrm>
          <a:custGeom>
            <a:avLst/>
            <a:gdLst>
              <a:gd name="connsiteX0" fmla="*/ 30 w 239414"/>
              <a:gd name="connsiteY0" fmla="*/ 24 h 153439"/>
              <a:gd name="connsiteX1" fmla="*/ 146080 w 239414"/>
              <a:gd name="connsiteY1" fmla="*/ 57174 h 153439"/>
              <a:gd name="connsiteX2" fmla="*/ 238155 w 239414"/>
              <a:gd name="connsiteY2" fmla="*/ 152424 h 153439"/>
              <a:gd name="connsiteX3" fmla="*/ 196880 w 239414"/>
              <a:gd name="connsiteY3" fmla="*/ 104799 h 153439"/>
              <a:gd name="connsiteX4" fmla="*/ 158780 w 239414"/>
              <a:gd name="connsiteY4" fmla="*/ 63524 h 153439"/>
              <a:gd name="connsiteX5" fmla="*/ 30 w 239414"/>
              <a:gd name="connsiteY5" fmla="*/ 24 h 15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14" h="153439">
                <a:moveTo>
                  <a:pt x="30" y="24"/>
                </a:moveTo>
                <a:cubicBezTo>
                  <a:pt x="-2087" y="-1034"/>
                  <a:pt x="106393" y="31774"/>
                  <a:pt x="146080" y="57174"/>
                </a:cubicBezTo>
                <a:cubicBezTo>
                  <a:pt x="185768" y="82574"/>
                  <a:pt x="229688" y="144487"/>
                  <a:pt x="238155" y="152424"/>
                </a:cubicBezTo>
                <a:cubicBezTo>
                  <a:pt x="246622" y="160362"/>
                  <a:pt x="210109" y="119616"/>
                  <a:pt x="196880" y="104799"/>
                </a:cubicBezTo>
                <a:cubicBezTo>
                  <a:pt x="183651" y="89982"/>
                  <a:pt x="191059" y="81516"/>
                  <a:pt x="158780" y="63524"/>
                </a:cubicBezTo>
                <a:cubicBezTo>
                  <a:pt x="126501" y="45532"/>
                  <a:pt x="2147" y="1082"/>
                  <a:pt x="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D72D3ABC-F1D3-F142-A026-0C6A2ACAB940}"/>
              </a:ext>
            </a:extLst>
          </p:cNvPr>
          <p:cNvSpPr/>
          <p:nvPr/>
        </p:nvSpPr>
        <p:spPr>
          <a:xfrm>
            <a:off x="4549770" y="6403681"/>
            <a:ext cx="239596" cy="268709"/>
          </a:xfrm>
          <a:custGeom>
            <a:avLst/>
            <a:gdLst>
              <a:gd name="connsiteX0" fmla="*/ 5 w 239596"/>
              <a:gd name="connsiteY0" fmla="*/ 294 h 268709"/>
              <a:gd name="connsiteX1" fmla="*/ 177805 w 239596"/>
              <a:gd name="connsiteY1" fmla="*/ 120944 h 268709"/>
              <a:gd name="connsiteX2" fmla="*/ 234955 w 239596"/>
              <a:gd name="connsiteY2" fmla="*/ 266994 h 268709"/>
              <a:gd name="connsiteX3" fmla="*/ 228605 w 239596"/>
              <a:gd name="connsiteY3" fmla="*/ 193969 h 268709"/>
              <a:gd name="connsiteX4" fmla="*/ 168280 w 239596"/>
              <a:gd name="connsiteY4" fmla="*/ 89194 h 268709"/>
              <a:gd name="connsiteX5" fmla="*/ 184155 w 239596"/>
              <a:gd name="connsiteY5" fmla="*/ 155869 h 268709"/>
              <a:gd name="connsiteX6" fmla="*/ 5 w 239596"/>
              <a:gd name="connsiteY6" fmla="*/ 294 h 26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6" h="268709">
                <a:moveTo>
                  <a:pt x="5" y="294"/>
                </a:moveTo>
                <a:cubicBezTo>
                  <a:pt x="-1053" y="-5527"/>
                  <a:pt x="138647" y="76494"/>
                  <a:pt x="177805" y="120944"/>
                </a:cubicBezTo>
                <a:cubicBezTo>
                  <a:pt x="216963" y="165394"/>
                  <a:pt x="226488" y="254823"/>
                  <a:pt x="234955" y="266994"/>
                </a:cubicBezTo>
                <a:cubicBezTo>
                  <a:pt x="243422" y="279165"/>
                  <a:pt x="239717" y="223602"/>
                  <a:pt x="228605" y="193969"/>
                </a:cubicBezTo>
                <a:cubicBezTo>
                  <a:pt x="217493" y="164336"/>
                  <a:pt x="175688" y="95544"/>
                  <a:pt x="168280" y="89194"/>
                </a:cubicBezTo>
                <a:cubicBezTo>
                  <a:pt x="160872" y="82844"/>
                  <a:pt x="207967" y="171215"/>
                  <a:pt x="184155" y="155869"/>
                </a:cubicBezTo>
                <a:cubicBezTo>
                  <a:pt x="160343" y="140523"/>
                  <a:pt x="1063" y="6115"/>
                  <a:pt x="5" y="2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F9FE3FCE-8CDC-FAA6-ADD5-FF7B30F40E89}"/>
              </a:ext>
            </a:extLst>
          </p:cNvPr>
          <p:cNvSpPr/>
          <p:nvPr/>
        </p:nvSpPr>
        <p:spPr>
          <a:xfrm>
            <a:off x="3990252" y="6333539"/>
            <a:ext cx="152716" cy="200231"/>
          </a:xfrm>
          <a:custGeom>
            <a:avLst/>
            <a:gdLst>
              <a:gd name="connsiteX0" fmla="*/ 723 w 152716"/>
              <a:gd name="connsiteY0" fmla="*/ 586 h 200231"/>
              <a:gd name="connsiteX1" fmla="*/ 29298 w 152716"/>
              <a:gd name="connsiteY1" fmla="*/ 73611 h 200231"/>
              <a:gd name="connsiteX2" fmla="*/ 149948 w 152716"/>
              <a:gd name="connsiteY2" fmla="*/ 197436 h 200231"/>
              <a:gd name="connsiteX3" fmla="*/ 108673 w 152716"/>
              <a:gd name="connsiteY3" fmla="*/ 156161 h 200231"/>
              <a:gd name="connsiteX4" fmla="*/ 48348 w 152716"/>
              <a:gd name="connsiteY4" fmla="*/ 111711 h 200231"/>
              <a:gd name="connsiteX5" fmla="*/ 723 w 152716"/>
              <a:gd name="connsiteY5" fmla="*/ 586 h 20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16" h="200231">
                <a:moveTo>
                  <a:pt x="723" y="586"/>
                </a:moveTo>
                <a:cubicBezTo>
                  <a:pt x="-2452" y="-5764"/>
                  <a:pt x="4427" y="40803"/>
                  <a:pt x="29298" y="73611"/>
                </a:cubicBezTo>
                <a:cubicBezTo>
                  <a:pt x="54169" y="106419"/>
                  <a:pt x="136719" y="183678"/>
                  <a:pt x="149948" y="197436"/>
                </a:cubicBezTo>
                <a:cubicBezTo>
                  <a:pt x="163177" y="211194"/>
                  <a:pt x="125606" y="170448"/>
                  <a:pt x="108673" y="156161"/>
                </a:cubicBezTo>
                <a:cubicBezTo>
                  <a:pt x="91740" y="141874"/>
                  <a:pt x="64752" y="134994"/>
                  <a:pt x="48348" y="111711"/>
                </a:cubicBezTo>
                <a:cubicBezTo>
                  <a:pt x="31944" y="88428"/>
                  <a:pt x="3898" y="6936"/>
                  <a:pt x="723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91E95087-9564-E716-A0CF-58D6416D4ED8}"/>
              </a:ext>
            </a:extLst>
          </p:cNvPr>
          <p:cNvSpPr/>
          <p:nvPr/>
        </p:nvSpPr>
        <p:spPr>
          <a:xfrm>
            <a:off x="5022566" y="6235522"/>
            <a:ext cx="611327" cy="203388"/>
          </a:xfrm>
          <a:custGeom>
            <a:avLst/>
            <a:gdLst>
              <a:gd name="connsiteX0" fmla="*/ 284 w 611327"/>
              <a:gd name="connsiteY0" fmla="*/ 203378 h 203388"/>
              <a:gd name="connsiteX1" fmla="*/ 247934 w 611327"/>
              <a:gd name="connsiteY1" fmla="*/ 89078 h 203388"/>
              <a:gd name="connsiteX2" fmla="*/ 603534 w 611327"/>
              <a:gd name="connsiteY2" fmla="*/ 3353 h 203388"/>
              <a:gd name="connsiteX3" fmla="*/ 501934 w 611327"/>
              <a:gd name="connsiteY3" fmla="*/ 16053 h 203388"/>
              <a:gd name="connsiteX4" fmla="*/ 317784 w 611327"/>
              <a:gd name="connsiteY4" fmla="*/ 38278 h 203388"/>
              <a:gd name="connsiteX5" fmla="*/ 393984 w 611327"/>
              <a:gd name="connsiteY5" fmla="*/ 44628 h 203388"/>
              <a:gd name="connsiteX6" fmla="*/ 184434 w 611327"/>
              <a:gd name="connsiteY6" fmla="*/ 85903 h 203388"/>
              <a:gd name="connsiteX7" fmla="*/ 139984 w 611327"/>
              <a:gd name="connsiteY7" fmla="*/ 95428 h 203388"/>
              <a:gd name="connsiteX8" fmla="*/ 197134 w 611327"/>
              <a:gd name="connsiteY8" fmla="*/ 82728 h 203388"/>
              <a:gd name="connsiteX9" fmla="*/ 284 w 611327"/>
              <a:gd name="connsiteY9" fmla="*/ 203378 h 2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327" h="203388">
                <a:moveTo>
                  <a:pt x="284" y="203378"/>
                </a:moveTo>
                <a:cubicBezTo>
                  <a:pt x="8751" y="204436"/>
                  <a:pt x="147392" y="122415"/>
                  <a:pt x="247934" y="89078"/>
                </a:cubicBezTo>
                <a:cubicBezTo>
                  <a:pt x="348476" y="55740"/>
                  <a:pt x="561201" y="15524"/>
                  <a:pt x="603534" y="3353"/>
                </a:cubicBezTo>
                <a:cubicBezTo>
                  <a:pt x="645867" y="-8818"/>
                  <a:pt x="501934" y="16053"/>
                  <a:pt x="501934" y="16053"/>
                </a:cubicBezTo>
                <a:cubicBezTo>
                  <a:pt x="454309" y="21874"/>
                  <a:pt x="335776" y="33515"/>
                  <a:pt x="317784" y="38278"/>
                </a:cubicBezTo>
                <a:cubicBezTo>
                  <a:pt x="299792" y="43040"/>
                  <a:pt x="416209" y="36690"/>
                  <a:pt x="393984" y="44628"/>
                </a:cubicBezTo>
                <a:cubicBezTo>
                  <a:pt x="371759" y="52565"/>
                  <a:pt x="226767" y="77436"/>
                  <a:pt x="184434" y="85903"/>
                </a:cubicBezTo>
                <a:cubicBezTo>
                  <a:pt x="142101" y="94370"/>
                  <a:pt x="137867" y="95957"/>
                  <a:pt x="139984" y="95428"/>
                </a:cubicBezTo>
                <a:cubicBezTo>
                  <a:pt x="142101" y="94899"/>
                  <a:pt x="219359" y="65795"/>
                  <a:pt x="197134" y="82728"/>
                </a:cubicBezTo>
                <a:cubicBezTo>
                  <a:pt x="174909" y="99661"/>
                  <a:pt x="-8183" y="202320"/>
                  <a:pt x="284" y="203378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1AE9F36F-7DE9-4F73-4C6C-3E9084A47020}"/>
              </a:ext>
            </a:extLst>
          </p:cNvPr>
          <p:cNvSpPr/>
          <p:nvPr/>
        </p:nvSpPr>
        <p:spPr>
          <a:xfrm>
            <a:off x="3717910" y="6070598"/>
            <a:ext cx="100984" cy="251226"/>
          </a:xfrm>
          <a:custGeom>
            <a:avLst/>
            <a:gdLst>
              <a:gd name="connsiteX0" fmla="*/ 15 w 100984"/>
              <a:gd name="connsiteY0" fmla="*/ 2 h 251226"/>
              <a:gd name="connsiteX1" fmla="*/ 28590 w 100984"/>
              <a:gd name="connsiteY1" fmla="*/ 117477 h 251226"/>
              <a:gd name="connsiteX2" fmla="*/ 98440 w 100984"/>
              <a:gd name="connsiteY2" fmla="*/ 247652 h 251226"/>
              <a:gd name="connsiteX3" fmla="*/ 79390 w 100984"/>
              <a:gd name="connsiteY3" fmla="*/ 209552 h 251226"/>
              <a:gd name="connsiteX4" fmla="*/ 19065 w 100984"/>
              <a:gd name="connsiteY4" fmla="*/ 155577 h 251226"/>
              <a:gd name="connsiteX5" fmla="*/ 50815 w 100984"/>
              <a:gd name="connsiteY5" fmla="*/ 187327 h 251226"/>
              <a:gd name="connsiteX6" fmla="*/ 31765 w 100984"/>
              <a:gd name="connsiteY6" fmla="*/ 120652 h 251226"/>
              <a:gd name="connsiteX7" fmla="*/ 15 w 100984"/>
              <a:gd name="connsiteY7" fmla="*/ 2 h 25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84" h="251226">
                <a:moveTo>
                  <a:pt x="15" y="2"/>
                </a:moveTo>
                <a:cubicBezTo>
                  <a:pt x="-514" y="-527"/>
                  <a:pt x="12186" y="76202"/>
                  <a:pt x="28590" y="117477"/>
                </a:cubicBezTo>
                <a:cubicBezTo>
                  <a:pt x="44994" y="158752"/>
                  <a:pt x="89973" y="232306"/>
                  <a:pt x="98440" y="247652"/>
                </a:cubicBezTo>
                <a:cubicBezTo>
                  <a:pt x="106907" y="262998"/>
                  <a:pt x="92619" y="224898"/>
                  <a:pt x="79390" y="209552"/>
                </a:cubicBezTo>
                <a:cubicBezTo>
                  <a:pt x="66161" y="194206"/>
                  <a:pt x="23827" y="159281"/>
                  <a:pt x="19065" y="155577"/>
                </a:cubicBezTo>
                <a:cubicBezTo>
                  <a:pt x="14303" y="151873"/>
                  <a:pt x="48698" y="193148"/>
                  <a:pt x="50815" y="187327"/>
                </a:cubicBezTo>
                <a:cubicBezTo>
                  <a:pt x="52932" y="181506"/>
                  <a:pt x="40232" y="149756"/>
                  <a:pt x="31765" y="120652"/>
                </a:cubicBezTo>
                <a:cubicBezTo>
                  <a:pt x="23298" y="91548"/>
                  <a:pt x="544" y="531"/>
                  <a:pt x="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59EFB528-EEDB-4931-E65C-319AA0E59C44}"/>
              </a:ext>
            </a:extLst>
          </p:cNvPr>
          <p:cNvSpPr/>
          <p:nvPr/>
        </p:nvSpPr>
        <p:spPr>
          <a:xfrm>
            <a:off x="3228777" y="4066772"/>
            <a:ext cx="119886" cy="293768"/>
          </a:xfrm>
          <a:custGeom>
            <a:avLst/>
            <a:gdLst>
              <a:gd name="connsiteX0" fmla="*/ 119848 w 119886"/>
              <a:gd name="connsiteY0" fmla="*/ 12 h 293768"/>
              <a:gd name="connsiteX1" fmla="*/ 19639 w 119886"/>
              <a:gd name="connsiteY1" fmla="*/ 158675 h 293768"/>
              <a:gd name="connsiteX2" fmla="*/ 7113 w 119886"/>
              <a:gd name="connsiteY2" fmla="*/ 292286 h 293768"/>
              <a:gd name="connsiteX3" fmla="*/ 7113 w 119886"/>
              <a:gd name="connsiteY3" fmla="*/ 233831 h 293768"/>
              <a:gd name="connsiteX4" fmla="*/ 7113 w 119886"/>
              <a:gd name="connsiteY4" fmla="*/ 150324 h 293768"/>
              <a:gd name="connsiteX5" fmla="*/ 119848 w 119886"/>
              <a:gd name="connsiteY5" fmla="*/ 12 h 29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86" h="293768">
                <a:moveTo>
                  <a:pt x="119848" y="12"/>
                </a:moveTo>
                <a:cubicBezTo>
                  <a:pt x="121936" y="1404"/>
                  <a:pt x="38428" y="109963"/>
                  <a:pt x="19639" y="158675"/>
                </a:cubicBezTo>
                <a:cubicBezTo>
                  <a:pt x="850" y="207387"/>
                  <a:pt x="9201" y="279760"/>
                  <a:pt x="7113" y="292286"/>
                </a:cubicBezTo>
                <a:cubicBezTo>
                  <a:pt x="5025" y="304812"/>
                  <a:pt x="7113" y="233831"/>
                  <a:pt x="7113" y="233831"/>
                </a:cubicBezTo>
                <a:cubicBezTo>
                  <a:pt x="7113" y="210171"/>
                  <a:pt x="-8892" y="183727"/>
                  <a:pt x="7113" y="150324"/>
                </a:cubicBezTo>
                <a:cubicBezTo>
                  <a:pt x="23118" y="116921"/>
                  <a:pt x="117760" y="-1380"/>
                  <a:pt x="119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058151C0-2A20-BC30-54BB-F1A8A472E8BF}"/>
              </a:ext>
            </a:extLst>
          </p:cNvPr>
          <p:cNvSpPr/>
          <p:nvPr/>
        </p:nvSpPr>
        <p:spPr>
          <a:xfrm>
            <a:off x="6443011" y="4296061"/>
            <a:ext cx="116590" cy="314348"/>
          </a:xfrm>
          <a:custGeom>
            <a:avLst/>
            <a:gdLst>
              <a:gd name="connsiteX0" fmla="*/ 16244 w 116590"/>
              <a:gd name="connsiteY0" fmla="*/ 366 h 314348"/>
              <a:gd name="connsiteX1" fmla="*/ 3718 w 116590"/>
              <a:gd name="connsiteY1" fmla="*/ 125627 h 314348"/>
              <a:gd name="connsiteX2" fmla="*/ 91400 w 116590"/>
              <a:gd name="connsiteY2" fmla="*/ 234186 h 314348"/>
              <a:gd name="connsiteX3" fmla="*/ 112277 w 116590"/>
              <a:gd name="connsiteY3" fmla="*/ 313517 h 314348"/>
              <a:gd name="connsiteX4" fmla="*/ 112277 w 116590"/>
              <a:gd name="connsiteY4" fmla="*/ 271764 h 314348"/>
              <a:gd name="connsiteX5" fmla="*/ 66348 w 116590"/>
              <a:gd name="connsiteY5" fmla="*/ 209134 h 314348"/>
              <a:gd name="connsiteX6" fmla="*/ 37121 w 116590"/>
              <a:gd name="connsiteY6" fmla="*/ 175731 h 314348"/>
              <a:gd name="connsiteX7" fmla="*/ 24594 w 116590"/>
              <a:gd name="connsiteY7" fmla="*/ 150679 h 314348"/>
              <a:gd name="connsiteX8" fmla="*/ 16244 w 116590"/>
              <a:gd name="connsiteY8" fmla="*/ 88049 h 314348"/>
              <a:gd name="connsiteX9" fmla="*/ 16244 w 116590"/>
              <a:gd name="connsiteY9" fmla="*/ 366 h 3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90" h="314348">
                <a:moveTo>
                  <a:pt x="16244" y="366"/>
                </a:moveTo>
                <a:cubicBezTo>
                  <a:pt x="14156" y="6629"/>
                  <a:pt x="-8808" y="86657"/>
                  <a:pt x="3718" y="125627"/>
                </a:cubicBezTo>
                <a:cubicBezTo>
                  <a:pt x="16244" y="164597"/>
                  <a:pt x="73307" y="202871"/>
                  <a:pt x="91400" y="234186"/>
                </a:cubicBezTo>
                <a:cubicBezTo>
                  <a:pt x="109493" y="265501"/>
                  <a:pt x="108798" y="307254"/>
                  <a:pt x="112277" y="313517"/>
                </a:cubicBezTo>
                <a:cubicBezTo>
                  <a:pt x="115756" y="319780"/>
                  <a:pt x="119932" y="289161"/>
                  <a:pt x="112277" y="271764"/>
                </a:cubicBezTo>
                <a:cubicBezTo>
                  <a:pt x="104622" y="254367"/>
                  <a:pt x="78874" y="225139"/>
                  <a:pt x="66348" y="209134"/>
                </a:cubicBezTo>
                <a:cubicBezTo>
                  <a:pt x="53822" y="193129"/>
                  <a:pt x="37121" y="175731"/>
                  <a:pt x="37121" y="175731"/>
                </a:cubicBezTo>
                <a:cubicBezTo>
                  <a:pt x="30162" y="165989"/>
                  <a:pt x="28073" y="165293"/>
                  <a:pt x="24594" y="150679"/>
                </a:cubicBezTo>
                <a:cubicBezTo>
                  <a:pt x="21115" y="136065"/>
                  <a:pt x="18332" y="106142"/>
                  <a:pt x="16244" y="88049"/>
                </a:cubicBezTo>
                <a:cubicBezTo>
                  <a:pt x="14156" y="69956"/>
                  <a:pt x="18332" y="-5897"/>
                  <a:pt x="16244" y="3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8110CE5E-F267-13F8-2F64-B9AAA4AC9C1F}"/>
              </a:ext>
            </a:extLst>
          </p:cNvPr>
          <p:cNvSpPr/>
          <p:nvPr/>
        </p:nvSpPr>
        <p:spPr>
          <a:xfrm>
            <a:off x="3274496" y="4580682"/>
            <a:ext cx="213332" cy="382998"/>
          </a:xfrm>
          <a:custGeom>
            <a:avLst/>
            <a:gdLst>
              <a:gd name="connsiteX0" fmla="*/ 2104 w 213332"/>
              <a:gd name="connsiteY0" fmla="*/ 843 h 382998"/>
              <a:gd name="connsiteX1" fmla="*/ 59254 w 213332"/>
              <a:gd name="connsiteY1" fmla="*/ 167531 h 382998"/>
              <a:gd name="connsiteX2" fmla="*/ 168792 w 213332"/>
              <a:gd name="connsiteY2" fmla="*/ 272306 h 382998"/>
              <a:gd name="connsiteX3" fmla="*/ 211654 w 213332"/>
              <a:gd name="connsiteY3" fmla="*/ 381843 h 382998"/>
              <a:gd name="connsiteX4" fmla="*/ 197367 w 213332"/>
              <a:gd name="connsiteY4" fmla="*/ 324693 h 382998"/>
              <a:gd name="connsiteX5" fmla="*/ 130692 w 213332"/>
              <a:gd name="connsiteY5" fmla="*/ 243731 h 382998"/>
              <a:gd name="connsiteX6" fmla="*/ 2104 w 213332"/>
              <a:gd name="connsiteY6" fmla="*/ 843 h 38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32" h="382998">
                <a:moveTo>
                  <a:pt x="2104" y="843"/>
                </a:moveTo>
                <a:cubicBezTo>
                  <a:pt x="-9802" y="-11857"/>
                  <a:pt x="31473" y="122287"/>
                  <a:pt x="59254" y="167531"/>
                </a:cubicBezTo>
                <a:cubicBezTo>
                  <a:pt x="87035" y="212775"/>
                  <a:pt x="143392" y="236587"/>
                  <a:pt x="168792" y="272306"/>
                </a:cubicBezTo>
                <a:cubicBezTo>
                  <a:pt x="194192" y="308025"/>
                  <a:pt x="206892" y="373112"/>
                  <a:pt x="211654" y="381843"/>
                </a:cubicBezTo>
                <a:cubicBezTo>
                  <a:pt x="216416" y="390574"/>
                  <a:pt x="210861" y="347712"/>
                  <a:pt x="197367" y="324693"/>
                </a:cubicBezTo>
                <a:cubicBezTo>
                  <a:pt x="183873" y="301674"/>
                  <a:pt x="158473" y="292150"/>
                  <a:pt x="130692" y="243731"/>
                </a:cubicBezTo>
                <a:cubicBezTo>
                  <a:pt x="102911" y="195312"/>
                  <a:pt x="14010" y="13543"/>
                  <a:pt x="2104" y="8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66DB7A2-F680-A9EA-EBB0-19DE85961C77}"/>
              </a:ext>
            </a:extLst>
          </p:cNvPr>
          <p:cNvSpPr/>
          <p:nvPr/>
        </p:nvSpPr>
        <p:spPr>
          <a:xfrm>
            <a:off x="3747866" y="4152866"/>
            <a:ext cx="205249" cy="82408"/>
          </a:xfrm>
          <a:custGeom>
            <a:avLst/>
            <a:gdLst>
              <a:gd name="connsiteX0" fmla="*/ 222 w 205249"/>
              <a:gd name="connsiteY0" fmla="*/ 34 h 82408"/>
              <a:gd name="connsiteX1" fmla="*/ 128809 w 205249"/>
              <a:gd name="connsiteY1" fmla="*/ 61947 h 82408"/>
              <a:gd name="connsiteX2" fmla="*/ 205009 w 205249"/>
              <a:gd name="connsiteY2" fmla="*/ 57184 h 82408"/>
              <a:gd name="connsiteX3" fmla="*/ 104997 w 205249"/>
              <a:gd name="connsiteY3" fmla="*/ 80997 h 82408"/>
              <a:gd name="connsiteX4" fmla="*/ 162147 w 205249"/>
              <a:gd name="connsiteY4" fmla="*/ 71472 h 82408"/>
              <a:gd name="connsiteX5" fmla="*/ 222 w 205249"/>
              <a:gd name="connsiteY5" fmla="*/ 34 h 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49" h="82408">
                <a:moveTo>
                  <a:pt x="222" y="34"/>
                </a:moveTo>
                <a:cubicBezTo>
                  <a:pt x="-5334" y="-1553"/>
                  <a:pt x="94678" y="52422"/>
                  <a:pt x="128809" y="61947"/>
                </a:cubicBezTo>
                <a:cubicBezTo>
                  <a:pt x="162940" y="71472"/>
                  <a:pt x="208978" y="54009"/>
                  <a:pt x="205009" y="57184"/>
                </a:cubicBezTo>
                <a:cubicBezTo>
                  <a:pt x="201040" y="60359"/>
                  <a:pt x="112141" y="78616"/>
                  <a:pt x="104997" y="80997"/>
                </a:cubicBezTo>
                <a:cubicBezTo>
                  <a:pt x="97853" y="83378"/>
                  <a:pt x="174053" y="84172"/>
                  <a:pt x="162147" y="71472"/>
                </a:cubicBezTo>
                <a:cubicBezTo>
                  <a:pt x="150241" y="58772"/>
                  <a:pt x="5778" y="1621"/>
                  <a:pt x="22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95DB2ABE-2C07-59F6-617E-D817ED0C05C6}"/>
              </a:ext>
            </a:extLst>
          </p:cNvPr>
          <p:cNvSpPr/>
          <p:nvPr/>
        </p:nvSpPr>
        <p:spPr>
          <a:xfrm>
            <a:off x="4956828" y="1815983"/>
            <a:ext cx="910581" cy="280125"/>
          </a:xfrm>
          <a:custGeom>
            <a:avLst/>
            <a:gdLst>
              <a:gd name="connsiteX0" fmla="*/ 935 w 910581"/>
              <a:gd name="connsiteY0" fmla="*/ 8055 h 280125"/>
              <a:gd name="connsiteX1" fmla="*/ 605772 w 910581"/>
              <a:gd name="connsiteY1" fmla="*/ 3292 h 280125"/>
              <a:gd name="connsiteX2" fmla="*/ 567672 w 910581"/>
              <a:gd name="connsiteY2" fmla="*/ 17580 h 280125"/>
              <a:gd name="connsiteX3" fmla="*/ 805797 w 910581"/>
              <a:gd name="connsiteY3" fmla="*/ 179505 h 280125"/>
              <a:gd name="connsiteX4" fmla="*/ 910572 w 910581"/>
              <a:gd name="connsiteY4" fmla="*/ 279517 h 280125"/>
              <a:gd name="connsiteX5" fmla="*/ 810560 w 910581"/>
              <a:gd name="connsiteY5" fmla="*/ 212842 h 280125"/>
              <a:gd name="connsiteX6" fmla="*/ 605772 w 910581"/>
              <a:gd name="connsiteY6" fmla="*/ 46155 h 280125"/>
              <a:gd name="connsiteX7" fmla="*/ 496235 w 910581"/>
              <a:gd name="connsiteY7" fmla="*/ 31867 h 280125"/>
              <a:gd name="connsiteX8" fmla="*/ 329547 w 910581"/>
              <a:gd name="connsiteY8" fmla="*/ 8055 h 280125"/>
              <a:gd name="connsiteX9" fmla="*/ 462897 w 910581"/>
              <a:gd name="connsiteY9" fmla="*/ 8055 h 280125"/>
              <a:gd name="connsiteX10" fmla="*/ 935 w 910581"/>
              <a:gd name="connsiteY10" fmla="*/ 8055 h 2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0581" h="280125">
                <a:moveTo>
                  <a:pt x="935" y="8055"/>
                </a:moveTo>
                <a:cubicBezTo>
                  <a:pt x="24747" y="7261"/>
                  <a:pt x="511316" y="1705"/>
                  <a:pt x="605772" y="3292"/>
                </a:cubicBezTo>
                <a:cubicBezTo>
                  <a:pt x="700228" y="4879"/>
                  <a:pt x="534335" y="-11789"/>
                  <a:pt x="567672" y="17580"/>
                </a:cubicBezTo>
                <a:cubicBezTo>
                  <a:pt x="601010" y="46949"/>
                  <a:pt x="748647" y="135849"/>
                  <a:pt x="805797" y="179505"/>
                </a:cubicBezTo>
                <a:cubicBezTo>
                  <a:pt x="862947" y="223161"/>
                  <a:pt x="909778" y="273961"/>
                  <a:pt x="910572" y="279517"/>
                </a:cubicBezTo>
                <a:cubicBezTo>
                  <a:pt x="911366" y="285073"/>
                  <a:pt x="861360" y="251736"/>
                  <a:pt x="810560" y="212842"/>
                </a:cubicBezTo>
                <a:cubicBezTo>
                  <a:pt x="759760" y="173948"/>
                  <a:pt x="658159" y="76317"/>
                  <a:pt x="605772" y="46155"/>
                </a:cubicBezTo>
                <a:cubicBezTo>
                  <a:pt x="553385" y="15993"/>
                  <a:pt x="496235" y="31867"/>
                  <a:pt x="496235" y="31867"/>
                </a:cubicBezTo>
                <a:cubicBezTo>
                  <a:pt x="450197" y="25517"/>
                  <a:pt x="335103" y="12024"/>
                  <a:pt x="329547" y="8055"/>
                </a:cubicBezTo>
                <a:cubicBezTo>
                  <a:pt x="323991" y="4086"/>
                  <a:pt x="510522" y="9642"/>
                  <a:pt x="462897" y="8055"/>
                </a:cubicBezTo>
                <a:cubicBezTo>
                  <a:pt x="415272" y="6468"/>
                  <a:pt x="-22877" y="8849"/>
                  <a:pt x="93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21FF982F-7E17-AA3D-306B-89D6A0C57E6B}"/>
              </a:ext>
            </a:extLst>
          </p:cNvPr>
          <p:cNvSpPr/>
          <p:nvPr/>
        </p:nvSpPr>
        <p:spPr>
          <a:xfrm>
            <a:off x="3522152" y="2122476"/>
            <a:ext cx="156763" cy="458025"/>
          </a:xfrm>
          <a:custGeom>
            <a:avLst/>
            <a:gdLst>
              <a:gd name="connsiteX0" fmla="*/ 140211 w 156763"/>
              <a:gd name="connsiteY0" fmla="*/ 11124 h 458025"/>
              <a:gd name="connsiteX1" fmla="*/ 130686 w 156763"/>
              <a:gd name="connsiteY1" fmla="*/ 249249 h 458025"/>
              <a:gd name="connsiteX2" fmla="*/ 2098 w 156763"/>
              <a:gd name="connsiteY2" fmla="*/ 454037 h 458025"/>
              <a:gd name="connsiteX3" fmla="*/ 54486 w 156763"/>
              <a:gd name="connsiteY3" fmla="*/ 377837 h 458025"/>
              <a:gd name="connsiteX4" fmla="*/ 102111 w 156763"/>
              <a:gd name="connsiteY4" fmla="*/ 292112 h 458025"/>
              <a:gd name="connsiteX5" fmla="*/ 154498 w 156763"/>
              <a:gd name="connsiteY5" fmla="*/ 63512 h 458025"/>
              <a:gd name="connsiteX6" fmla="*/ 140211 w 156763"/>
              <a:gd name="connsiteY6" fmla="*/ 11124 h 4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63" h="458025">
                <a:moveTo>
                  <a:pt x="140211" y="11124"/>
                </a:moveTo>
                <a:cubicBezTo>
                  <a:pt x="136242" y="42080"/>
                  <a:pt x="153705" y="175430"/>
                  <a:pt x="130686" y="249249"/>
                </a:cubicBezTo>
                <a:cubicBezTo>
                  <a:pt x="107667" y="323068"/>
                  <a:pt x="14798" y="432606"/>
                  <a:pt x="2098" y="454037"/>
                </a:cubicBezTo>
                <a:cubicBezTo>
                  <a:pt x="-10602" y="475468"/>
                  <a:pt x="37817" y="404825"/>
                  <a:pt x="54486" y="377837"/>
                </a:cubicBezTo>
                <a:cubicBezTo>
                  <a:pt x="71155" y="350850"/>
                  <a:pt x="85442" y="344500"/>
                  <a:pt x="102111" y="292112"/>
                </a:cubicBezTo>
                <a:cubicBezTo>
                  <a:pt x="118780" y="239725"/>
                  <a:pt x="145767" y="107962"/>
                  <a:pt x="154498" y="63512"/>
                </a:cubicBezTo>
                <a:cubicBezTo>
                  <a:pt x="163229" y="19062"/>
                  <a:pt x="144180" y="-19832"/>
                  <a:pt x="140211" y="111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45DA643A-C992-7E62-4B20-112FE573E439}"/>
              </a:ext>
            </a:extLst>
          </p:cNvPr>
          <p:cNvSpPr/>
          <p:nvPr/>
        </p:nvSpPr>
        <p:spPr>
          <a:xfrm>
            <a:off x="4111861" y="6133593"/>
            <a:ext cx="509913" cy="169548"/>
          </a:xfrm>
          <a:custGeom>
            <a:avLst/>
            <a:gdLst>
              <a:gd name="connsiteX0" fmla="*/ 2939 w 509913"/>
              <a:gd name="connsiteY0" fmla="*/ 507 h 169548"/>
              <a:gd name="connsiteX1" fmla="*/ 188677 w 509913"/>
              <a:gd name="connsiteY1" fmla="*/ 76707 h 169548"/>
              <a:gd name="connsiteX2" fmla="*/ 503002 w 509913"/>
              <a:gd name="connsiteY2" fmla="*/ 167195 h 169548"/>
              <a:gd name="connsiteX3" fmla="*/ 398227 w 509913"/>
              <a:gd name="connsiteY3" fmla="*/ 138620 h 169548"/>
              <a:gd name="connsiteX4" fmla="*/ 307739 w 509913"/>
              <a:gd name="connsiteY4" fmla="*/ 90995 h 169548"/>
              <a:gd name="connsiteX5" fmla="*/ 331552 w 509913"/>
              <a:gd name="connsiteY5" fmla="*/ 114807 h 169548"/>
              <a:gd name="connsiteX6" fmla="*/ 2939 w 509913"/>
              <a:gd name="connsiteY6" fmla="*/ 507 h 1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13" h="169548">
                <a:moveTo>
                  <a:pt x="2939" y="507"/>
                </a:moveTo>
                <a:cubicBezTo>
                  <a:pt x="-20873" y="-5843"/>
                  <a:pt x="105333" y="48926"/>
                  <a:pt x="188677" y="76707"/>
                </a:cubicBezTo>
                <a:cubicBezTo>
                  <a:pt x="272021" y="104488"/>
                  <a:pt x="468077" y="156876"/>
                  <a:pt x="503002" y="167195"/>
                </a:cubicBezTo>
                <a:cubicBezTo>
                  <a:pt x="537927" y="177514"/>
                  <a:pt x="430771" y="151320"/>
                  <a:pt x="398227" y="138620"/>
                </a:cubicBezTo>
                <a:cubicBezTo>
                  <a:pt x="365683" y="125920"/>
                  <a:pt x="318851" y="94964"/>
                  <a:pt x="307739" y="90995"/>
                </a:cubicBezTo>
                <a:cubicBezTo>
                  <a:pt x="296627" y="87026"/>
                  <a:pt x="376796" y="128301"/>
                  <a:pt x="331552" y="114807"/>
                </a:cubicBezTo>
                <a:cubicBezTo>
                  <a:pt x="286308" y="101313"/>
                  <a:pt x="26751" y="6857"/>
                  <a:pt x="2939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059ABD44-CB6B-D0EA-9576-47E1C662384E}"/>
              </a:ext>
            </a:extLst>
          </p:cNvPr>
          <p:cNvSpPr/>
          <p:nvPr/>
        </p:nvSpPr>
        <p:spPr>
          <a:xfrm>
            <a:off x="3594343" y="4352735"/>
            <a:ext cx="110907" cy="332265"/>
          </a:xfrm>
          <a:custGeom>
            <a:avLst/>
            <a:gdLst>
              <a:gd name="connsiteX0" fmla="*/ 110882 w 110907"/>
              <a:gd name="connsiteY0" fmla="*/ 190 h 332265"/>
              <a:gd name="connsiteX1" fmla="*/ 72782 w 110907"/>
              <a:gd name="connsiteY1" fmla="*/ 166878 h 332265"/>
              <a:gd name="connsiteX2" fmla="*/ 1345 w 110907"/>
              <a:gd name="connsiteY2" fmla="*/ 328803 h 332265"/>
              <a:gd name="connsiteX3" fmla="*/ 29920 w 110907"/>
              <a:gd name="connsiteY3" fmla="*/ 271653 h 332265"/>
              <a:gd name="connsiteX4" fmla="*/ 77545 w 110907"/>
              <a:gd name="connsiteY4" fmla="*/ 200215 h 332265"/>
              <a:gd name="connsiteX5" fmla="*/ 110882 w 110907"/>
              <a:gd name="connsiteY5" fmla="*/ 190 h 33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07" h="332265">
                <a:moveTo>
                  <a:pt x="110882" y="190"/>
                </a:moveTo>
                <a:cubicBezTo>
                  <a:pt x="110088" y="-5366"/>
                  <a:pt x="91038" y="112109"/>
                  <a:pt x="72782" y="166878"/>
                </a:cubicBezTo>
                <a:cubicBezTo>
                  <a:pt x="54526" y="221647"/>
                  <a:pt x="8489" y="311341"/>
                  <a:pt x="1345" y="328803"/>
                </a:cubicBezTo>
                <a:cubicBezTo>
                  <a:pt x="-5799" y="346265"/>
                  <a:pt x="17220" y="293084"/>
                  <a:pt x="29920" y="271653"/>
                </a:cubicBezTo>
                <a:cubicBezTo>
                  <a:pt x="42620" y="250222"/>
                  <a:pt x="61670" y="239902"/>
                  <a:pt x="77545" y="200215"/>
                </a:cubicBezTo>
                <a:cubicBezTo>
                  <a:pt x="93420" y="160528"/>
                  <a:pt x="111676" y="5746"/>
                  <a:pt x="110882" y="19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8CAB1ACB-7931-3365-F108-AD40D58EB929}"/>
              </a:ext>
            </a:extLst>
          </p:cNvPr>
          <p:cNvSpPr/>
          <p:nvPr/>
        </p:nvSpPr>
        <p:spPr>
          <a:xfrm>
            <a:off x="3339401" y="5280807"/>
            <a:ext cx="70612" cy="337556"/>
          </a:xfrm>
          <a:custGeom>
            <a:avLst/>
            <a:gdLst>
              <a:gd name="connsiteX0" fmla="*/ 41974 w 70612"/>
              <a:gd name="connsiteY0" fmla="*/ 806 h 337556"/>
              <a:gd name="connsiteX1" fmla="*/ 22924 w 70612"/>
              <a:gd name="connsiteY1" fmla="*/ 167493 h 337556"/>
              <a:gd name="connsiteX2" fmla="*/ 70549 w 70612"/>
              <a:gd name="connsiteY2" fmla="*/ 334181 h 337556"/>
              <a:gd name="connsiteX3" fmla="*/ 32449 w 70612"/>
              <a:gd name="connsiteY3" fmla="*/ 272268 h 337556"/>
              <a:gd name="connsiteX4" fmla="*/ 3874 w 70612"/>
              <a:gd name="connsiteY4" fmla="*/ 186543 h 337556"/>
              <a:gd name="connsiteX5" fmla="*/ 3874 w 70612"/>
              <a:gd name="connsiteY5" fmla="*/ 238931 h 337556"/>
              <a:gd name="connsiteX6" fmla="*/ 41974 w 70612"/>
              <a:gd name="connsiteY6" fmla="*/ 806 h 3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12" h="337556">
                <a:moveTo>
                  <a:pt x="41974" y="806"/>
                </a:moveTo>
                <a:cubicBezTo>
                  <a:pt x="45149" y="-11100"/>
                  <a:pt x="18161" y="111931"/>
                  <a:pt x="22924" y="167493"/>
                </a:cubicBezTo>
                <a:cubicBezTo>
                  <a:pt x="27686" y="223056"/>
                  <a:pt x="68962" y="316719"/>
                  <a:pt x="70549" y="334181"/>
                </a:cubicBezTo>
                <a:cubicBezTo>
                  <a:pt x="72136" y="351643"/>
                  <a:pt x="43562" y="296874"/>
                  <a:pt x="32449" y="272268"/>
                </a:cubicBezTo>
                <a:cubicBezTo>
                  <a:pt x="21336" y="247662"/>
                  <a:pt x="8636" y="192099"/>
                  <a:pt x="3874" y="186543"/>
                </a:cubicBezTo>
                <a:cubicBezTo>
                  <a:pt x="-888" y="180987"/>
                  <a:pt x="-1682" y="267506"/>
                  <a:pt x="3874" y="238931"/>
                </a:cubicBezTo>
                <a:cubicBezTo>
                  <a:pt x="9430" y="210356"/>
                  <a:pt x="38799" y="12712"/>
                  <a:pt x="41974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AA0BF778-8B62-3946-3D0F-1E0EB3EC557E}"/>
              </a:ext>
            </a:extLst>
          </p:cNvPr>
          <p:cNvSpPr/>
          <p:nvPr/>
        </p:nvSpPr>
        <p:spPr>
          <a:xfrm>
            <a:off x="7020490" y="4673509"/>
            <a:ext cx="133529" cy="1067993"/>
          </a:xfrm>
          <a:custGeom>
            <a:avLst/>
            <a:gdLst>
              <a:gd name="connsiteX0" fmla="*/ 47060 w 133529"/>
              <a:gd name="connsiteY0" fmla="*/ 91 h 1067993"/>
              <a:gd name="connsiteX1" fmla="*/ 43885 w 133529"/>
              <a:gd name="connsiteY1" fmla="*/ 269966 h 1067993"/>
              <a:gd name="connsiteX2" fmla="*/ 129610 w 133529"/>
              <a:gd name="connsiteY2" fmla="*/ 682716 h 1067993"/>
              <a:gd name="connsiteX3" fmla="*/ 116910 w 133529"/>
              <a:gd name="connsiteY3" fmla="*/ 577941 h 1067993"/>
              <a:gd name="connsiteX4" fmla="*/ 97860 w 133529"/>
              <a:gd name="connsiteY4" fmla="*/ 847816 h 1067993"/>
              <a:gd name="connsiteX5" fmla="*/ 2610 w 133529"/>
              <a:gd name="connsiteY5" fmla="*/ 1057366 h 1067993"/>
              <a:gd name="connsiteX6" fmla="*/ 34360 w 133529"/>
              <a:gd name="connsiteY6" fmla="*/ 1009741 h 1067993"/>
              <a:gd name="connsiteX7" fmla="*/ 113735 w 133529"/>
              <a:gd name="connsiteY7" fmla="*/ 774791 h 1067993"/>
              <a:gd name="connsiteX8" fmla="*/ 126435 w 133529"/>
              <a:gd name="connsiteY8" fmla="*/ 708116 h 1067993"/>
              <a:gd name="connsiteX9" fmla="*/ 91510 w 133529"/>
              <a:gd name="connsiteY9" fmla="*/ 469991 h 1067993"/>
              <a:gd name="connsiteX10" fmla="*/ 56585 w 133529"/>
              <a:gd name="connsiteY10" fmla="*/ 308066 h 1067993"/>
              <a:gd name="connsiteX11" fmla="*/ 56585 w 133529"/>
              <a:gd name="connsiteY11" fmla="*/ 416016 h 1067993"/>
              <a:gd name="connsiteX12" fmla="*/ 37535 w 133529"/>
              <a:gd name="connsiteY12" fmla="*/ 241391 h 1067993"/>
              <a:gd name="connsiteX13" fmla="*/ 47060 w 133529"/>
              <a:gd name="connsiteY13" fmla="*/ 91 h 10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529" h="1067993">
                <a:moveTo>
                  <a:pt x="47060" y="91"/>
                </a:moveTo>
                <a:cubicBezTo>
                  <a:pt x="48118" y="4853"/>
                  <a:pt x="30127" y="156195"/>
                  <a:pt x="43885" y="269966"/>
                </a:cubicBezTo>
                <a:cubicBezTo>
                  <a:pt x="57643" y="383737"/>
                  <a:pt x="117439" y="631387"/>
                  <a:pt x="129610" y="682716"/>
                </a:cubicBezTo>
                <a:cubicBezTo>
                  <a:pt x="141781" y="734045"/>
                  <a:pt x="122202" y="550424"/>
                  <a:pt x="116910" y="577941"/>
                </a:cubicBezTo>
                <a:cubicBezTo>
                  <a:pt x="111618" y="605458"/>
                  <a:pt x="116910" y="767912"/>
                  <a:pt x="97860" y="847816"/>
                </a:cubicBezTo>
                <a:cubicBezTo>
                  <a:pt x="78810" y="927720"/>
                  <a:pt x="13193" y="1030379"/>
                  <a:pt x="2610" y="1057366"/>
                </a:cubicBezTo>
                <a:cubicBezTo>
                  <a:pt x="-7973" y="1084353"/>
                  <a:pt x="15839" y="1056837"/>
                  <a:pt x="34360" y="1009741"/>
                </a:cubicBezTo>
                <a:cubicBezTo>
                  <a:pt x="52881" y="962645"/>
                  <a:pt x="98389" y="825062"/>
                  <a:pt x="113735" y="774791"/>
                </a:cubicBezTo>
                <a:cubicBezTo>
                  <a:pt x="129081" y="724520"/>
                  <a:pt x="130139" y="758916"/>
                  <a:pt x="126435" y="708116"/>
                </a:cubicBezTo>
                <a:cubicBezTo>
                  <a:pt x="122731" y="657316"/>
                  <a:pt x="103152" y="536666"/>
                  <a:pt x="91510" y="469991"/>
                </a:cubicBezTo>
                <a:cubicBezTo>
                  <a:pt x="79868" y="403316"/>
                  <a:pt x="62406" y="317062"/>
                  <a:pt x="56585" y="308066"/>
                </a:cubicBezTo>
                <a:cubicBezTo>
                  <a:pt x="50764" y="299070"/>
                  <a:pt x="59760" y="427129"/>
                  <a:pt x="56585" y="416016"/>
                </a:cubicBezTo>
                <a:cubicBezTo>
                  <a:pt x="53410" y="404903"/>
                  <a:pt x="40181" y="305949"/>
                  <a:pt x="37535" y="241391"/>
                </a:cubicBezTo>
                <a:cubicBezTo>
                  <a:pt x="34889" y="176833"/>
                  <a:pt x="46002" y="-4671"/>
                  <a:pt x="4706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2AE989C6-2891-098A-5293-6885DBD2FFBC}"/>
              </a:ext>
            </a:extLst>
          </p:cNvPr>
          <p:cNvSpPr/>
          <p:nvPr/>
        </p:nvSpPr>
        <p:spPr>
          <a:xfrm>
            <a:off x="6720535" y="5710884"/>
            <a:ext cx="318292" cy="80612"/>
          </a:xfrm>
          <a:custGeom>
            <a:avLst/>
            <a:gdLst>
              <a:gd name="connsiteX0" fmla="*/ 940 w 318292"/>
              <a:gd name="connsiteY0" fmla="*/ 80316 h 80612"/>
              <a:gd name="connsiteX1" fmla="*/ 150165 w 318292"/>
              <a:gd name="connsiteY1" fmla="*/ 32691 h 80612"/>
              <a:gd name="connsiteX2" fmla="*/ 315265 w 318292"/>
              <a:gd name="connsiteY2" fmla="*/ 23166 h 80612"/>
              <a:gd name="connsiteX3" fmla="*/ 261290 w 318292"/>
              <a:gd name="connsiteY3" fmla="*/ 16816 h 80612"/>
              <a:gd name="connsiteX4" fmla="*/ 124765 w 318292"/>
              <a:gd name="connsiteY4" fmla="*/ 941 h 80612"/>
              <a:gd name="connsiteX5" fmla="*/ 223190 w 318292"/>
              <a:gd name="connsiteY5" fmla="*/ 7291 h 80612"/>
              <a:gd name="connsiteX6" fmla="*/ 940 w 318292"/>
              <a:gd name="connsiteY6" fmla="*/ 80316 h 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292" h="80612">
                <a:moveTo>
                  <a:pt x="940" y="80316"/>
                </a:moveTo>
                <a:cubicBezTo>
                  <a:pt x="-11231" y="84549"/>
                  <a:pt x="97778" y="42216"/>
                  <a:pt x="150165" y="32691"/>
                </a:cubicBezTo>
                <a:cubicBezTo>
                  <a:pt x="202552" y="23166"/>
                  <a:pt x="296744" y="25812"/>
                  <a:pt x="315265" y="23166"/>
                </a:cubicBezTo>
                <a:cubicBezTo>
                  <a:pt x="333786" y="20520"/>
                  <a:pt x="261290" y="16816"/>
                  <a:pt x="261290" y="16816"/>
                </a:cubicBezTo>
                <a:lnTo>
                  <a:pt x="124765" y="941"/>
                </a:lnTo>
                <a:cubicBezTo>
                  <a:pt x="118415" y="-647"/>
                  <a:pt x="238007" y="-1176"/>
                  <a:pt x="223190" y="7291"/>
                </a:cubicBezTo>
                <a:cubicBezTo>
                  <a:pt x="208373" y="15758"/>
                  <a:pt x="13111" y="76083"/>
                  <a:pt x="940" y="8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7C12DAA7-7047-8B91-481D-E2A22A877E57}"/>
              </a:ext>
            </a:extLst>
          </p:cNvPr>
          <p:cNvSpPr/>
          <p:nvPr/>
        </p:nvSpPr>
        <p:spPr>
          <a:xfrm>
            <a:off x="6847057" y="5143421"/>
            <a:ext cx="312598" cy="619647"/>
          </a:xfrm>
          <a:custGeom>
            <a:avLst/>
            <a:gdLst>
              <a:gd name="connsiteX0" fmla="*/ 312568 w 312598"/>
              <a:gd name="connsiteY0" fmla="*/ 79 h 619647"/>
              <a:gd name="connsiteX1" fmla="*/ 223668 w 312598"/>
              <a:gd name="connsiteY1" fmla="*/ 162004 h 619647"/>
              <a:gd name="connsiteX2" fmla="*/ 134768 w 312598"/>
              <a:gd name="connsiteY2" fmla="*/ 323929 h 619647"/>
              <a:gd name="connsiteX3" fmla="*/ 217318 w 312598"/>
              <a:gd name="connsiteY3" fmla="*/ 260429 h 619647"/>
              <a:gd name="connsiteX4" fmla="*/ 87143 w 312598"/>
              <a:gd name="connsiteY4" fmla="*/ 463629 h 619647"/>
              <a:gd name="connsiteX5" fmla="*/ 1418 w 312598"/>
              <a:gd name="connsiteY5" fmla="*/ 616029 h 619647"/>
              <a:gd name="connsiteX6" fmla="*/ 49043 w 312598"/>
              <a:gd name="connsiteY6" fmla="*/ 543004 h 619647"/>
              <a:gd name="connsiteX7" fmla="*/ 236368 w 312598"/>
              <a:gd name="connsiteY7" fmla="*/ 235029 h 619647"/>
              <a:gd name="connsiteX8" fmla="*/ 182393 w 312598"/>
              <a:gd name="connsiteY8" fmla="*/ 285829 h 619647"/>
              <a:gd name="connsiteX9" fmla="*/ 233193 w 312598"/>
              <a:gd name="connsiteY9" fmla="*/ 187404 h 619647"/>
              <a:gd name="connsiteX10" fmla="*/ 312568 w 312598"/>
              <a:gd name="connsiteY10" fmla="*/ 79 h 6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598" h="619647">
                <a:moveTo>
                  <a:pt x="312568" y="79"/>
                </a:moveTo>
                <a:cubicBezTo>
                  <a:pt x="310981" y="-4154"/>
                  <a:pt x="223668" y="162004"/>
                  <a:pt x="223668" y="162004"/>
                </a:cubicBezTo>
                <a:cubicBezTo>
                  <a:pt x="194035" y="215979"/>
                  <a:pt x="135826" y="307525"/>
                  <a:pt x="134768" y="323929"/>
                </a:cubicBezTo>
                <a:cubicBezTo>
                  <a:pt x="133710" y="340333"/>
                  <a:pt x="225255" y="237146"/>
                  <a:pt x="217318" y="260429"/>
                </a:cubicBezTo>
                <a:cubicBezTo>
                  <a:pt x="209380" y="283712"/>
                  <a:pt x="123126" y="404362"/>
                  <a:pt x="87143" y="463629"/>
                </a:cubicBezTo>
                <a:cubicBezTo>
                  <a:pt x="51160" y="522896"/>
                  <a:pt x="7768" y="602800"/>
                  <a:pt x="1418" y="616029"/>
                </a:cubicBezTo>
                <a:cubicBezTo>
                  <a:pt x="-4932" y="629258"/>
                  <a:pt x="9885" y="606504"/>
                  <a:pt x="49043" y="543004"/>
                </a:cubicBezTo>
                <a:cubicBezTo>
                  <a:pt x="88201" y="479504"/>
                  <a:pt x="214143" y="277891"/>
                  <a:pt x="236368" y="235029"/>
                </a:cubicBezTo>
                <a:cubicBezTo>
                  <a:pt x="258593" y="192167"/>
                  <a:pt x="182922" y="293767"/>
                  <a:pt x="182393" y="285829"/>
                </a:cubicBezTo>
                <a:cubicBezTo>
                  <a:pt x="181864" y="277892"/>
                  <a:pt x="212555" y="228679"/>
                  <a:pt x="233193" y="187404"/>
                </a:cubicBezTo>
                <a:cubicBezTo>
                  <a:pt x="253830" y="146129"/>
                  <a:pt x="314155" y="4312"/>
                  <a:pt x="31256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AB4502F4-71E6-D31B-4528-87868D1665F0}"/>
              </a:ext>
            </a:extLst>
          </p:cNvPr>
          <p:cNvSpPr/>
          <p:nvPr/>
        </p:nvSpPr>
        <p:spPr>
          <a:xfrm>
            <a:off x="6876959" y="5112788"/>
            <a:ext cx="248490" cy="101359"/>
          </a:xfrm>
          <a:custGeom>
            <a:avLst/>
            <a:gdLst>
              <a:gd name="connsiteX0" fmla="*/ 91 w 248490"/>
              <a:gd name="connsiteY0" fmla="*/ 78337 h 101359"/>
              <a:gd name="connsiteX1" fmla="*/ 146141 w 248490"/>
              <a:gd name="connsiteY1" fmla="*/ 49762 h 101359"/>
              <a:gd name="connsiteX2" fmla="*/ 241391 w 248490"/>
              <a:gd name="connsiteY2" fmla="*/ 100562 h 101359"/>
              <a:gd name="connsiteX3" fmla="*/ 222341 w 248490"/>
              <a:gd name="connsiteY3" fmla="*/ 75162 h 101359"/>
              <a:gd name="connsiteX4" fmla="*/ 69941 w 248490"/>
              <a:gd name="connsiteY4" fmla="*/ 2137 h 101359"/>
              <a:gd name="connsiteX5" fmla="*/ 123916 w 248490"/>
              <a:gd name="connsiteY5" fmla="*/ 18012 h 101359"/>
              <a:gd name="connsiteX6" fmla="*/ 123916 w 248490"/>
              <a:gd name="connsiteY6" fmla="*/ 33887 h 101359"/>
              <a:gd name="connsiteX7" fmla="*/ 91 w 248490"/>
              <a:gd name="connsiteY7" fmla="*/ 78337 h 1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90" h="101359">
                <a:moveTo>
                  <a:pt x="91" y="78337"/>
                </a:moveTo>
                <a:cubicBezTo>
                  <a:pt x="3795" y="80983"/>
                  <a:pt x="105924" y="46058"/>
                  <a:pt x="146141" y="49762"/>
                </a:cubicBezTo>
                <a:cubicBezTo>
                  <a:pt x="186358" y="53466"/>
                  <a:pt x="241391" y="100562"/>
                  <a:pt x="241391" y="100562"/>
                </a:cubicBezTo>
                <a:cubicBezTo>
                  <a:pt x="254091" y="104795"/>
                  <a:pt x="250916" y="91566"/>
                  <a:pt x="222341" y="75162"/>
                </a:cubicBezTo>
                <a:cubicBezTo>
                  <a:pt x="193766" y="58758"/>
                  <a:pt x="86345" y="11662"/>
                  <a:pt x="69941" y="2137"/>
                </a:cubicBezTo>
                <a:cubicBezTo>
                  <a:pt x="53537" y="-7388"/>
                  <a:pt x="123916" y="18012"/>
                  <a:pt x="123916" y="18012"/>
                </a:cubicBezTo>
                <a:cubicBezTo>
                  <a:pt x="132912" y="23304"/>
                  <a:pt x="141378" y="25420"/>
                  <a:pt x="123916" y="33887"/>
                </a:cubicBezTo>
                <a:cubicBezTo>
                  <a:pt x="106454" y="42354"/>
                  <a:pt x="-3613" y="75691"/>
                  <a:pt x="91" y="78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F8262E29-78F6-AD5C-9B0F-C7CF9E74C0A7}"/>
              </a:ext>
            </a:extLst>
          </p:cNvPr>
          <p:cNvSpPr/>
          <p:nvPr/>
        </p:nvSpPr>
        <p:spPr>
          <a:xfrm>
            <a:off x="6768891" y="4660701"/>
            <a:ext cx="339957" cy="1143250"/>
          </a:xfrm>
          <a:custGeom>
            <a:avLst/>
            <a:gdLst>
              <a:gd name="connsiteX0" fmla="*/ 339934 w 339957"/>
              <a:gd name="connsiteY0" fmla="*/ 199 h 1143250"/>
              <a:gd name="connsiteX1" fmla="*/ 235159 w 339957"/>
              <a:gd name="connsiteY1" fmla="*/ 292299 h 1143250"/>
              <a:gd name="connsiteX2" fmla="*/ 178009 w 339957"/>
              <a:gd name="connsiteY2" fmla="*/ 419299 h 1143250"/>
              <a:gd name="connsiteX3" fmla="*/ 133559 w 339957"/>
              <a:gd name="connsiteY3" fmla="*/ 603449 h 1143250"/>
              <a:gd name="connsiteX4" fmla="*/ 152609 w 339957"/>
              <a:gd name="connsiteY4" fmla="*/ 524074 h 1143250"/>
              <a:gd name="connsiteX5" fmla="*/ 108159 w 339957"/>
              <a:gd name="connsiteY5" fmla="*/ 733624 h 1143250"/>
              <a:gd name="connsiteX6" fmla="*/ 136734 w 339957"/>
              <a:gd name="connsiteY6" fmla="*/ 632024 h 1143250"/>
              <a:gd name="connsiteX7" fmla="*/ 57359 w 339957"/>
              <a:gd name="connsiteY7" fmla="*/ 866974 h 1143250"/>
              <a:gd name="connsiteX8" fmla="*/ 70059 w 339957"/>
              <a:gd name="connsiteY8" fmla="*/ 1009849 h 1143250"/>
              <a:gd name="connsiteX9" fmla="*/ 63709 w 339957"/>
              <a:gd name="connsiteY9" fmla="*/ 927299 h 1143250"/>
              <a:gd name="connsiteX10" fmla="*/ 209 w 339957"/>
              <a:gd name="connsiteY10" fmla="*/ 1143199 h 1143250"/>
              <a:gd name="connsiteX11" fmla="*/ 47834 w 339957"/>
              <a:gd name="connsiteY11" fmla="*/ 905074 h 1143250"/>
              <a:gd name="connsiteX12" fmla="*/ 165309 w 339957"/>
              <a:gd name="connsiteY12" fmla="*/ 374849 h 1143250"/>
              <a:gd name="connsiteX13" fmla="*/ 146259 w 339957"/>
              <a:gd name="connsiteY13" fmla="*/ 416124 h 1143250"/>
              <a:gd name="connsiteX14" fmla="*/ 305009 w 339957"/>
              <a:gd name="connsiteY14" fmla="*/ 171649 h 1143250"/>
              <a:gd name="connsiteX15" fmla="*/ 225634 w 339957"/>
              <a:gd name="connsiteY15" fmla="*/ 244674 h 1143250"/>
              <a:gd name="connsiteX16" fmla="*/ 339934 w 339957"/>
              <a:gd name="connsiteY16" fmla="*/ 199 h 1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957" h="1143250">
                <a:moveTo>
                  <a:pt x="339934" y="199"/>
                </a:moveTo>
                <a:cubicBezTo>
                  <a:pt x="341522" y="8137"/>
                  <a:pt x="262146" y="222449"/>
                  <a:pt x="235159" y="292299"/>
                </a:cubicBezTo>
                <a:cubicBezTo>
                  <a:pt x="208171" y="362149"/>
                  <a:pt x="194942" y="367441"/>
                  <a:pt x="178009" y="419299"/>
                </a:cubicBezTo>
                <a:cubicBezTo>
                  <a:pt x="161076" y="471157"/>
                  <a:pt x="137792" y="585987"/>
                  <a:pt x="133559" y="603449"/>
                </a:cubicBezTo>
                <a:cubicBezTo>
                  <a:pt x="129326" y="620911"/>
                  <a:pt x="156842" y="502378"/>
                  <a:pt x="152609" y="524074"/>
                </a:cubicBezTo>
                <a:cubicBezTo>
                  <a:pt x="148376" y="545770"/>
                  <a:pt x="110805" y="715632"/>
                  <a:pt x="108159" y="733624"/>
                </a:cubicBezTo>
                <a:cubicBezTo>
                  <a:pt x="105513" y="751616"/>
                  <a:pt x="145201" y="609799"/>
                  <a:pt x="136734" y="632024"/>
                </a:cubicBezTo>
                <a:cubicBezTo>
                  <a:pt x="128267" y="654249"/>
                  <a:pt x="68471" y="804003"/>
                  <a:pt x="57359" y="866974"/>
                </a:cubicBezTo>
                <a:cubicBezTo>
                  <a:pt x="46247" y="929945"/>
                  <a:pt x="69001" y="999795"/>
                  <a:pt x="70059" y="1009849"/>
                </a:cubicBezTo>
                <a:cubicBezTo>
                  <a:pt x="71117" y="1019903"/>
                  <a:pt x="75351" y="905074"/>
                  <a:pt x="63709" y="927299"/>
                </a:cubicBezTo>
                <a:cubicBezTo>
                  <a:pt x="52067" y="949524"/>
                  <a:pt x="2855" y="1146903"/>
                  <a:pt x="209" y="1143199"/>
                </a:cubicBezTo>
                <a:cubicBezTo>
                  <a:pt x="-2437" y="1139495"/>
                  <a:pt x="20317" y="1033132"/>
                  <a:pt x="47834" y="905074"/>
                </a:cubicBezTo>
                <a:cubicBezTo>
                  <a:pt x="75351" y="777016"/>
                  <a:pt x="148905" y="456341"/>
                  <a:pt x="165309" y="374849"/>
                </a:cubicBezTo>
                <a:cubicBezTo>
                  <a:pt x="181713" y="293357"/>
                  <a:pt x="122976" y="449991"/>
                  <a:pt x="146259" y="416124"/>
                </a:cubicBezTo>
                <a:cubicBezTo>
                  <a:pt x="169542" y="382257"/>
                  <a:pt x="291780" y="200224"/>
                  <a:pt x="305009" y="171649"/>
                </a:cubicBezTo>
                <a:cubicBezTo>
                  <a:pt x="318238" y="143074"/>
                  <a:pt x="220872" y="265841"/>
                  <a:pt x="225634" y="244674"/>
                </a:cubicBezTo>
                <a:cubicBezTo>
                  <a:pt x="230396" y="223507"/>
                  <a:pt x="338346" y="-7739"/>
                  <a:pt x="33993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08218587-3149-C306-D127-6F426280F4DB}"/>
              </a:ext>
            </a:extLst>
          </p:cNvPr>
          <p:cNvSpPr/>
          <p:nvPr/>
        </p:nvSpPr>
        <p:spPr>
          <a:xfrm>
            <a:off x="6902339" y="4876654"/>
            <a:ext cx="185986" cy="268139"/>
          </a:xfrm>
          <a:custGeom>
            <a:avLst/>
            <a:gdLst>
              <a:gd name="connsiteX0" fmla="*/ 114411 w 185986"/>
              <a:gd name="connsiteY0" fmla="*/ 146 h 268139"/>
              <a:gd name="connsiteX1" fmla="*/ 171561 w 185986"/>
              <a:gd name="connsiteY1" fmla="*/ 206521 h 268139"/>
              <a:gd name="connsiteX2" fmla="*/ 184261 w 185986"/>
              <a:gd name="connsiteY2" fmla="*/ 257321 h 268139"/>
              <a:gd name="connsiteX3" fmla="*/ 165211 w 185986"/>
              <a:gd name="connsiteY3" fmla="*/ 260496 h 268139"/>
              <a:gd name="connsiteX4" fmla="*/ 111 w 185986"/>
              <a:gd name="connsiteY4" fmla="*/ 247796 h 268139"/>
              <a:gd name="connsiteX5" fmla="*/ 139811 w 185986"/>
              <a:gd name="connsiteY5" fmla="*/ 266846 h 268139"/>
              <a:gd name="connsiteX6" fmla="*/ 158861 w 185986"/>
              <a:gd name="connsiteY6" fmla="*/ 263671 h 268139"/>
              <a:gd name="connsiteX7" fmla="*/ 162036 w 185986"/>
              <a:gd name="connsiteY7" fmla="*/ 241446 h 268139"/>
              <a:gd name="connsiteX8" fmla="*/ 114411 w 185986"/>
              <a:gd name="connsiteY8" fmla="*/ 146 h 2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6" h="268139">
                <a:moveTo>
                  <a:pt x="114411" y="146"/>
                </a:moveTo>
                <a:cubicBezTo>
                  <a:pt x="115999" y="-5675"/>
                  <a:pt x="159919" y="163659"/>
                  <a:pt x="171561" y="206521"/>
                </a:cubicBezTo>
                <a:cubicBezTo>
                  <a:pt x="183203" y="249383"/>
                  <a:pt x="184261" y="257321"/>
                  <a:pt x="184261" y="257321"/>
                </a:cubicBezTo>
                <a:cubicBezTo>
                  <a:pt x="183203" y="266317"/>
                  <a:pt x="195903" y="262084"/>
                  <a:pt x="165211" y="260496"/>
                </a:cubicBezTo>
                <a:cubicBezTo>
                  <a:pt x="134519" y="258909"/>
                  <a:pt x="4344" y="246738"/>
                  <a:pt x="111" y="247796"/>
                </a:cubicBezTo>
                <a:cubicBezTo>
                  <a:pt x="-4122" y="248854"/>
                  <a:pt x="113353" y="264200"/>
                  <a:pt x="139811" y="266846"/>
                </a:cubicBezTo>
                <a:cubicBezTo>
                  <a:pt x="166269" y="269492"/>
                  <a:pt x="155157" y="267904"/>
                  <a:pt x="158861" y="263671"/>
                </a:cubicBezTo>
                <a:cubicBezTo>
                  <a:pt x="162565" y="259438"/>
                  <a:pt x="168915" y="279017"/>
                  <a:pt x="162036" y="241446"/>
                </a:cubicBezTo>
                <a:cubicBezTo>
                  <a:pt x="155157" y="203875"/>
                  <a:pt x="112823" y="5967"/>
                  <a:pt x="11441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D8E764B7-6955-2AD4-36AE-4E2A13F47175}"/>
              </a:ext>
            </a:extLst>
          </p:cNvPr>
          <p:cNvSpPr/>
          <p:nvPr/>
        </p:nvSpPr>
        <p:spPr>
          <a:xfrm>
            <a:off x="6852788" y="4889483"/>
            <a:ext cx="265451" cy="232883"/>
          </a:xfrm>
          <a:custGeom>
            <a:avLst/>
            <a:gdLst>
              <a:gd name="connsiteX0" fmla="*/ 198887 w 265451"/>
              <a:gd name="connsiteY0" fmla="*/ 17 h 232883"/>
              <a:gd name="connsiteX1" fmla="*/ 157612 w 265451"/>
              <a:gd name="connsiteY1" fmla="*/ 136542 h 232883"/>
              <a:gd name="connsiteX2" fmla="*/ 157612 w 265451"/>
              <a:gd name="connsiteY2" fmla="*/ 190517 h 232883"/>
              <a:gd name="connsiteX3" fmla="*/ 116337 w 265451"/>
              <a:gd name="connsiteY3" fmla="*/ 203217 h 232883"/>
              <a:gd name="connsiteX4" fmla="*/ 2037 w 265451"/>
              <a:gd name="connsiteY4" fmla="*/ 225442 h 232883"/>
              <a:gd name="connsiteX5" fmla="*/ 224287 w 265451"/>
              <a:gd name="connsiteY5" fmla="*/ 222267 h 232883"/>
              <a:gd name="connsiteX6" fmla="*/ 262387 w 265451"/>
              <a:gd name="connsiteY6" fmla="*/ 228617 h 232883"/>
              <a:gd name="connsiteX7" fmla="*/ 183012 w 265451"/>
              <a:gd name="connsiteY7" fmla="*/ 225442 h 232883"/>
              <a:gd name="connsiteX8" fmla="*/ 192537 w 265451"/>
              <a:gd name="connsiteY8" fmla="*/ 142892 h 232883"/>
              <a:gd name="connsiteX9" fmla="*/ 157612 w 265451"/>
              <a:gd name="connsiteY9" fmla="*/ 212742 h 232883"/>
              <a:gd name="connsiteX10" fmla="*/ 167137 w 265451"/>
              <a:gd name="connsiteY10" fmla="*/ 120667 h 232883"/>
              <a:gd name="connsiteX11" fmla="*/ 141737 w 265451"/>
              <a:gd name="connsiteY11" fmla="*/ 146067 h 232883"/>
              <a:gd name="connsiteX12" fmla="*/ 198887 w 265451"/>
              <a:gd name="connsiteY12" fmla="*/ 17 h 2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51" h="232883">
                <a:moveTo>
                  <a:pt x="198887" y="17"/>
                </a:moveTo>
                <a:cubicBezTo>
                  <a:pt x="201533" y="-1571"/>
                  <a:pt x="164491" y="104792"/>
                  <a:pt x="157612" y="136542"/>
                </a:cubicBezTo>
                <a:cubicBezTo>
                  <a:pt x="150733" y="168292"/>
                  <a:pt x="164491" y="179405"/>
                  <a:pt x="157612" y="190517"/>
                </a:cubicBezTo>
                <a:cubicBezTo>
                  <a:pt x="150733" y="201629"/>
                  <a:pt x="142266" y="197396"/>
                  <a:pt x="116337" y="203217"/>
                </a:cubicBezTo>
                <a:cubicBezTo>
                  <a:pt x="90408" y="209038"/>
                  <a:pt x="-15955" y="222267"/>
                  <a:pt x="2037" y="225442"/>
                </a:cubicBezTo>
                <a:cubicBezTo>
                  <a:pt x="20029" y="228617"/>
                  <a:pt x="180895" y="221738"/>
                  <a:pt x="224287" y="222267"/>
                </a:cubicBezTo>
                <a:cubicBezTo>
                  <a:pt x="267679" y="222796"/>
                  <a:pt x="269266" y="228088"/>
                  <a:pt x="262387" y="228617"/>
                </a:cubicBezTo>
                <a:cubicBezTo>
                  <a:pt x="255508" y="229146"/>
                  <a:pt x="194654" y="239729"/>
                  <a:pt x="183012" y="225442"/>
                </a:cubicBezTo>
                <a:cubicBezTo>
                  <a:pt x="171370" y="211155"/>
                  <a:pt x="196770" y="145009"/>
                  <a:pt x="192537" y="142892"/>
                </a:cubicBezTo>
                <a:cubicBezTo>
                  <a:pt x="188304" y="140775"/>
                  <a:pt x="161845" y="216446"/>
                  <a:pt x="157612" y="212742"/>
                </a:cubicBezTo>
                <a:cubicBezTo>
                  <a:pt x="153379" y="209038"/>
                  <a:pt x="169783" y="131780"/>
                  <a:pt x="167137" y="120667"/>
                </a:cubicBezTo>
                <a:cubicBezTo>
                  <a:pt x="164491" y="109554"/>
                  <a:pt x="138562" y="161413"/>
                  <a:pt x="141737" y="146067"/>
                </a:cubicBezTo>
                <a:cubicBezTo>
                  <a:pt x="144912" y="130721"/>
                  <a:pt x="196241" y="1605"/>
                  <a:pt x="19888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58129FED-6E7E-7F79-9C38-4744CDFDAC38}"/>
              </a:ext>
            </a:extLst>
          </p:cNvPr>
          <p:cNvSpPr/>
          <p:nvPr/>
        </p:nvSpPr>
        <p:spPr>
          <a:xfrm>
            <a:off x="6937127" y="5555968"/>
            <a:ext cx="137271" cy="184566"/>
          </a:xfrm>
          <a:custGeom>
            <a:avLst/>
            <a:gdLst>
              <a:gd name="connsiteX0" fmla="*/ 248 w 137271"/>
              <a:gd name="connsiteY0" fmla="*/ 35207 h 184566"/>
              <a:gd name="connsiteX1" fmla="*/ 105023 w 137271"/>
              <a:gd name="connsiteY1" fmla="*/ 28857 h 184566"/>
              <a:gd name="connsiteX2" fmla="*/ 136773 w 137271"/>
              <a:gd name="connsiteY2" fmla="*/ 60607 h 184566"/>
              <a:gd name="connsiteX3" fmla="*/ 85973 w 137271"/>
              <a:gd name="connsiteY3" fmla="*/ 76482 h 184566"/>
              <a:gd name="connsiteX4" fmla="*/ 92323 w 137271"/>
              <a:gd name="connsiteY4" fmla="*/ 117757 h 184566"/>
              <a:gd name="connsiteX5" fmla="*/ 57398 w 137271"/>
              <a:gd name="connsiteY5" fmla="*/ 184432 h 184566"/>
              <a:gd name="connsiteX6" fmla="*/ 101848 w 137271"/>
              <a:gd name="connsiteY6" fmla="*/ 133632 h 184566"/>
              <a:gd name="connsiteX7" fmla="*/ 54223 w 137271"/>
              <a:gd name="connsiteY7" fmla="*/ 86007 h 184566"/>
              <a:gd name="connsiteX8" fmla="*/ 124073 w 137271"/>
              <a:gd name="connsiteY8" fmla="*/ 47907 h 184566"/>
              <a:gd name="connsiteX9" fmla="*/ 76448 w 137271"/>
              <a:gd name="connsiteY9" fmla="*/ 282 h 184566"/>
              <a:gd name="connsiteX10" fmla="*/ 248 w 137271"/>
              <a:gd name="connsiteY10" fmla="*/ 35207 h 1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71" h="184566">
                <a:moveTo>
                  <a:pt x="248" y="35207"/>
                </a:moveTo>
                <a:cubicBezTo>
                  <a:pt x="5010" y="39969"/>
                  <a:pt x="82269" y="24624"/>
                  <a:pt x="105023" y="28857"/>
                </a:cubicBezTo>
                <a:cubicBezTo>
                  <a:pt x="127777" y="33090"/>
                  <a:pt x="139948" y="52669"/>
                  <a:pt x="136773" y="60607"/>
                </a:cubicBezTo>
                <a:cubicBezTo>
                  <a:pt x="133598" y="68545"/>
                  <a:pt x="93381" y="66957"/>
                  <a:pt x="85973" y="76482"/>
                </a:cubicBezTo>
                <a:cubicBezTo>
                  <a:pt x="78565" y="86007"/>
                  <a:pt x="97086" y="99765"/>
                  <a:pt x="92323" y="117757"/>
                </a:cubicBezTo>
                <a:cubicBezTo>
                  <a:pt x="87561" y="135749"/>
                  <a:pt x="55811" y="181786"/>
                  <a:pt x="57398" y="184432"/>
                </a:cubicBezTo>
                <a:cubicBezTo>
                  <a:pt x="58986" y="187078"/>
                  <a:pt x="102377" y="150036"/>
                  <a:pt x="101848" y="133632"/>
                </a:cubicBezTo>
                <a:cubicBezTo>
                  <a:pt x="101319" y="117228"/>
                  <a:pt x="50519" y="100294"/>
                  <a:pt x="54223" y="86007"/>
                </a:cubicBezTo>
                <a:cubicBezTo>
                  <a:pt x="57927" y="71720"/>
                  <a:pt x="120369" y="62194"/>
                  <a:pt x="124073" y="47907"/>
                </a:cubicBezTo>
                <a:cubicBezTo>
                  <a:pt x="127777" y="33620"/>
                  <a:pt x="92323" y="3986"/>
                  <a:pt x="76448" y="282"/>
                </a:cubicBezTo>
                <a:cubicBezTo>
                  <a:pt x="60573" y="-3422"/>
                  <a:pt x="-4514" y="30445"/>
                  <a:pt x="248" y="35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71CCA7E6-A427-E5A7-4A11-3341D870A767}"/>
              </a:ext>
            </a:extLst>
          </p:cNvPr>
          <p:cNvSpPr/>
          <p:nvPr/>
        </p:nvSpPr>
        <p:spPr>
          <a:xfrm>
            <a:off x="6892637" y="5511757"/>
            <a:ext cx="175018" cy="231932"/>
          </a:xfrm>
          <a:custGeom>
            <a:avLst/>
            <a:gdLst>
              <a:gd name="connsiteX0" fmla="*/ 174913 w 175018"/>
              <a:gd name="connsiteY0" fmla="*/ 43 h 231932"/>
              <a:gd name="connsiteX1" fmla="*/ 98713 w 175018"/>
              <a:gd name="connsiteY1" fmla="*/ 63543 h 231932"/>
              <a:gd name="connsiteX2" fmla="*/ 114588 w 175018"/>
              <a:gd name="connsiteY2" fmla="*/ 136568 h 231932"/>
              <a:gd name="connsiteX3" fmla="*/ 63788 w 175018"/>
              <a:gd name="connsiteY3" fmla="*/ 111168 h 231932"/>
              <a:gd name="connsiteX4" fmla="*/ 25688 w 175018"/>
              <a:gd name="connsiteY4" fmla="*/ 104818 h 231932"/>
              <a:gd name="connsiteX5" fmla="*/ 66963 w 175018"/>
              <a:gd name="connsiteY5" fmla="*/ 149268 h 231932"/>
              <a:gd name="connsiteX6" fmla="*/ 120938 w 175018"/>
              <a:gd name="connsiteY6" fmla="*/ 155618 h 231932"/>
              <a:gd name="connsiteX7" fmla="*/ 79663 w 175018"/>
              <a:gd name="connsiteY7" fmla="*/ 177843 h 231932"/>
              <a:gd name="connsiteX8" fmla="*/ 82838 w 175018"/>
              <a:gd name="connsiteY8" fmla="*/ 231818 h 231932"/>
              <a:gd name="connsiteX9" fmla="*/ 92363 w 175018"/>
              <a:gd name="connsiteY9" fmla="*/ 161968 h 231932"/>
              <a:gd name="connsiteX10" fmla="*/ 288 w 175018"/>
              <a:gd name="connsiteY10" fmla="*/ 98468 h 231932"/>
              <a:gd name="connsiteX11" fmla="*/ 127288 w 175018"/>
              <a:gd name="connsiteY11" fmla="*/ 136568 h 231932"/>
              <a:gd name="connsiteX12" fmla="*/ 98713 w 175018"/>
              <a:gd name="connsiteY12" fmla="*/ 92118 h 231932"/>
              <a:gd name="connsiteX13" fmla="*/ 79663 w 175018"/>
              <a:gd name="connsiteY13" fmla="*/ 73068 h 231932"/>
              <a:gd name="connsiteX14" fmla="*/ 174913 w 175018"/>
              <a:gd name="connsiteY14" fmla="*/ 43 h 23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18" h="231932">
                <a:moveTo>
                  <a:pt x="174913" y="43"/>
                </a:moveTo>
                <a:cubicBezTo>
                  <a:pt x="178088" y="-1544"/>
                  <a:pt x="108767" y="40789"/>
                  <a:pt x="98713" y="63543"/>
                </a:cubicBezTo>
                <a:cubicBezTo>
                  <a:pt x="88659" y="86297"/>
                  <a:pt x="120409" y="128631"/>
                  <a:pt x="114588" y="136568"/>
                </a:cubicBezTo>
                <a:cubicBezTo>
                  <a:pt x="108767" y="144505"/>
                  <a:pt x="78605" y="116460"/>
                  <a:pt x="63788" y="111168"/>
                </a:cubicBezTo>
                <a:cubicBezTo>
                  <a:pt x="48971" y="105876"/>
                  <a:pt x="25159" y="98468"/>
                  <a:pt x="25688" y="104818"/>
                </a:cubicBezTo>
                <a:cubicBezTo>
                  <a:pt x="26217" y="111168"/>
                  <a:pt x="51088" y="140801"/>
                  <a:pt x="66963" y="149268"/>
                </a:cubicBezTo>
                <a:cubicBezTo>
                  <a:pt x="82838" y="157735"/>
                  <a:pt x="118821" y="150856"/>
                  <a:pt x="120938" y="155618"/>
                </a:cubicBezTo>
                <a:cubicBezTo>
                  <a:pt x="123055" y="160380"/>
                  <a:pt x="86013" y="165143"/>
                  <a:pt x="79663" y="177843"/>
                </a:cubicBezTo>
                <a:cubicBezTo>
                  <a:pt x="73313" y="190543"/>
                  <a:pt x="80721" y="234464"/>
                  <a:pt x="82838" y="231818"/>
                </a:cubicBezTo>
                <a:cubicBezTo>
                  <a:pt x="84955" y="229172"/>
                  <a:pt x="106121" y="184193"/>
                  <a:pt x="92363" y="161968"/>
                </a:cubicBezTo>
                <a:cubicBezTo>
                  <a:pt x="78605" y="139743"/>
                  <a:pt x="-5533" y="102701"/>
                  <a:pt x="288" y="98468"/>
                </a:cubicBezTo>
                <a:cubicBezTo>
                  <a:pt x="6109" y="94235"/>
                  <a:pt x="110884" y="137626"/>
                  <a:pt x="127288" y="136568"/>
                </a:cubicBezTo>
                <a:cubicBezTo>
                  <a:pt x="143692" y="135510"/>
                  <a:pt x="106650" y="102701"/>
                  <a:pt x="98713" y="92118"/>
                </a:cubicBezTo>
                <a:cubicBezTo>
                  <a:pt x="90776" y="81535"/>
                  <a:pt x="73842" y="85768"/>
                  <a:pt x="79663" y="73068"/>
                </a:cubicBezTo>
                <a:cubicBezTo>
                  <a:pt x="85484" y="60368"/>
                  <a:pt x="171738" y="1630"/>
                  <a:pt x="17491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660F0248-D5DC-FED1-6B3F-2A6676E0B167}"/>
              </a:ext>
            </a:extLst>
          </p:cNvPr>
          <p:cNvSpPr/>
          <p:nvPr/>
        </p:nvSpPr>
        <p:spPr>
          <a:xfrm>
            <a:off x="4187072" y="3619462"/>
            <a:ext cx="347566" cy="246637"/>
          </a:xfrm>
          <a:custGeom>
            <a:avLst/>
            <a:gdLst>
              <a:gd name="connsiteX0" fmla="*/ 753 w 347566"/>
              <a:gd name="connsiteY0" fmla="*/ 38 h 246637"/>
              <a:gd name="connsiteX1" fmla="*/ 235703 w 347566"/>
              <a:gd name="connsiteY1" fmla="*/ 171488 h 246637"/>
              <a:gd name="connsiteX2" fmla="*/ 346828 w 347566"/>
              <a:gd name="connsiteY2" fmla="*/ 241338 h 246637"/>
              <a:gd name="connsiteX3" fmla="*/ 273803 w 347566"/>
              <a:gd name="connsiteY3" fmla="*/ 238163 h 246637"/>
              <a:gd name="connsiteX4" fmla="*/ 83303 w 347566"/>
              <a:gd name="connsiteY4" fmla="*/ 209588 h 246637"/>
              <a:gd name="connsiteX5" fmla="*/ 165853 w 347566"/>
              <a:gd name="connsiteY5" fmla="*/ 228638 h 246637"/>
              <a:gd name="connsiteX6" fmla="*/ 130928 w 347566"/>
              <a:gd name="connsiteY6" fmla="*/ 171488 h 246637"/>
              <a:gd name="connsiteX7" fmla="*/ 159503 w 347566"/>
              <a:gd name="connsiteY7" fmla="*/ 187363 h 246637"/>
              <a:gd name="connsiteX8" fmla="*/ 753 w 347566"/>
              <a:gd name="connsiteY8" fmla="*/ 38 h 2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66" h="246637">
                <a:moveTo>
                  <a:pt x="753" y="38"/>
                </a:moveTo>
                <a:cubicBezTo>
                  <a:pt x="13453" y="-2608"/>
                  <a:pt x="178024" y="131271"/>
                  <a:pt x="235703" y="171488"/>
                </a:cubicBezTo>
                <a:cubicBezTo>
                  <a:pt x="293382" y="211705"/>
                  <a:pt x="340478" y="230226"/>
                  <a:pt x="346828" y="241338"/>
                </a:cubicBezTo>
                <a:cubicBezTo>
                  <a:pt x="353178" y="252450"/>
                  <a:pt x="317724" y="243455"/>
                  <a:pt x="273803" y="238163"/>
                </a:cubicBezTo>
                <a:cubicBezTo>
                  <a:pt x="229882" y="232871"/>
                  <a:pt x="101295" y="211176"/>
                  <a:pt x="83303" y="209588"/>
                </a:cubicBezTo>
                <a:cubicBezTo>
                  <a:pt x="65311" y="208001"/>
                  <a:pt x="157916" y="234988"/>
                  <a:pt x="165853" y="228638"/>
                </a:cubicBezTo>
                <a:cubicBezTo>
                  <a:pt x="173790" y="222288"/>
                  <a:pt x="131986" y="178367"/>
                  <a:pt x="130928" y="171488"/>
                </a:cubicBezTo>
                <a:cubicBezTo>
                  <a:pt x="129870" y="164609"/>
                  <a:pt x="179082" y="212763"/>
                  <a:pt x="159503" y="187363"/>
                </a:cubicBezTo>
                <a:cubicBezTo>
                  <a:pt x="139924" y="161963"/>
                  <a:pt x="-11947" y="2684"/>
                  <a:pt x="7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DC7552D2-556B-64BF-D86A-DAB598E6DCB7}"/>
              </a:ext>
            </a:extLst>
          </p:cNvPr>
          <p:cNvSpPr/>
          <p:nvPr/>
        </p:nvSpPr>
        <p:spPr>
          <a:xfrm>
            <a:off x="5478559" y="3691098"/>
            <a:ext cx="275295" cy="243437"/>
          </a:xfrm>
          <a:custGeom>
            <a:avLst/>
            <a:gdLst>
              <a:gd name="connsiteX0" fmla="*/ 271366 w 275295"/>
              <a:gd name="connsiteY0" fmla="*/ 1427 h 243437"/>
              <a:gd name="connsiteX1" fmla="*/ 33241 w 275295"/>
              <a:gd name="connsiteY1" fmla="*/ 169702 h 243437"/>
              <a:gd name="connsiteX2" fmla="*/ 7841 w 275295"/>
              <a:gd name="connsiteY2" fmla="*/ 220502 h 243437"/>
              <a:gd name="connsiteX3" fmla="*/ 90391 w 275295"/>
              <a:gd name="connsiteY3" fmla="*/ 226852 h 243437"/>
              <a:gd name="connsiteX4" fmla="*/ 7841 w 275295"/>
              <a:gd name="connsiteY4" fmla="*/ 239552 h 243437"/>
              <a:gd name="connsiteX5" fmla="*/ 179291 w 275295"/>
              <a:gd name="connsiteY5" fmla="*/ 150652 h 243437"/>
              <a:gd name="connsiteX6" fmla="*/ 93566 w 275295"/>
              <a:gd name="connsiteY6" fmla="*/ 172877 h 243437"/>
              <a:gd name="connsiteX7" fmla="*/ 249141 w 275295"/>
              <a:gd name="connsiteY7" fmla="*/ 77627 h 243437"/>
              <a:gd name="connsiteX8" fmla="*/ 185641 w 275295"/>
              <a:gd name="connsiteY8" fmla="*/ 87152 h 243437"/>
              <a:gd name="connsiteX9" fmla="*/ 271366 w 275295"/>
              <a:gd name="connsiteY9" fmla="*/ 1427 h 2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295" h="243437">
                <a:moveTo>
                  <a:pt x="271366" y="1427"/>
                </a:moveTo>
                <a:cubicBezTo>
                  <a:pt x="245966" y="15185"/>
                  <a:pt x="77162" y="133190"/>
                  <a:pt x="33241" y="169702"/>
                </a:cubicBezTo>
                <a:cubicBezTo>
                  <a:pt x="-10680" y="206214"/>
                  <a:pt x="-1684" y="210977"/>
                  <a:pt x="7841" y="220502"/>
                </a:cubicBezTo>
                <a:cubicBezTo>
                  <a:pt x="17366" y="230027"/>
                  <a:pt x="90391" y="223677"/>
                  <a:pt x="90391" y="226852"/>
                </a:cubicBezTo>
                <a:cubicBezTo>
                  <a:pt x="90391" y="230027"/>
                  <a:pt x="-6976" y="252252"/>
                  <a:pt x="7841" y="239552"/>
                </a:cubicBezTo>
                <a:cubicBezTo>
                  <a:pt x="22658" y="226852"/>
                  <a:pt x="165003" y="161765"/>
                  <a:pt x="179291" y="150652"/>
                </a:cubicBezTo>
                <a:cubicBezTo>
                  <a:pt x="193578" y="139540"/>
                  <a:pt x="81924" y="185048"/>
                  <a:pt x="93566" y="172877"/>
                </a:cubicBezTo>
                <a:cubicBezTo>
                  <a:pt x="105208" y="160706"/>
                  <a:pt x="233795" y="91915"/>
                  <a:pt x="249141" y="77627"/>
                </a:cubicBezTo>
                <a:cubicBezTo>
                  <a:pt x="264487" y="63340"/>
                  <a:pt x="180349" y="96677"/>
                  <a:pt x="185641" y="87152"/>
                </a:cubicBezTo>
                <a:cubicBezTo>
                  <a:pt x="190933" y="77627"/>
                  <a:pt x="296766" y="-12331"/>
                  <a:pt x="271366" y="1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DB497088-57F6-4D74-B3C4-3AE396EC03C3}"/>
              </a:ext>
            </a:extLst>
          </p:cNvPr>
          <p:cNvSpPr/>
          <p:nvPr/>
        </p:nvSpPr>
        <p:spPr>
          <a:xfrm>
            <a:off x="5962240" y="3717873"/>
            <a:ext cx="206839" cy="200128"/>
          </a:xfrm>
          <a:custGeom>
            <a:avLst/>
            <a:gdLst>
              <a:gd name="connsiteX0" fmla="*/ 410 w 206839"/>
              <a:gd name="connsiteY0" fmla="*/ 52 h 200128"/>
              <a:gd name="connsiteX1" fmla="*/ 159160 w 206839"/>
              <a:gd name="connsiteY1" fmla="*/ 76252 h 200128"/>
              <a:gd name="connsiteX2" fmla="*/ 206785 w 206839"/>
              <a:gd name="connsiteY2" fmla="*/ 95302 h 200128"/>
              <a:gd name="connsiteX3" fmla="*/ 152810 w 206839"/>
              <a:gd name="connsiteY3" fmla="*/ 139752 h 200128"/>
              <a:gd name="connsiteX4" fmla="*/ 127410 w 206839"/>
              <a:gd name="connsiteY4" fmla="*/ 200077 h 200128"/>
              <a:gd name="connsiteX5" fmla="*/ 136935 w 206839"/>
              <a:gd name="connsiteY5" fmla="*/ 149277 h 200128"/>
              <a:gd name="connsiteX6" fmla="*/ 108360 w 206839"/>
              <a:gd name="connsiteY6" fmla="*/ 98477 h 200128"/>
              <a:gd name="connsiteX7" fmla="*/ 63910 w 206839"/>
              <a:gd name="connsiteY7" fmla="*/ 73077 h 200128"/>
              <a:gd name="connsiteX8" fmla="*/ 111535 w 206839"/>
              <a:gd name="connsiteY8" fmla="*/ 88952 h 200128"/>
              <a:gd name="connsiteX9" fmla="*/ 410 w 206839"/>
              <a:gd name="connsiteY9" fmla="*/ 52 h 2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839" h="200128">
                <a:moveTo>
                  <a:pt x="410" y="52"/>
                </a:moveTo>
                <a:cubicBezTo>
                  <a:pt x="8347" y="-2065"/>
                  <a:pt x="124764" y="60377"/>
                  <a:pt x="159160" y="76252"/>
                </a:cubicBezTo>
                <a:cubicBezTo>
                  <a:pt x="193556" y="92127"/>
                  <a:pt x="207843" y="84719"/>
                  <a:pt x="206785" y="95302"/>
                </a:cubicBezTo>
                <a:cubicBezTo>
                  <a:pt x="205727" y="105885"/>
                  <a:pt x="166039" y="122290"/>
                  <a:pt x="152810" y="139752"/>
                </a:cubicBezTo>
                <a:cubicBezTo>
                  <a:pt x="139581" y="157215"/>
                  <a:pt x="130056" y="198490"/>
                  <a:pt x="127410" y="200077"/>
                </a:cubicBezTo>
                <a:cubicBezTo>
                  <a:pt x="124764" y="201665"/>
                  <a:pt x="140110" y="166210"/>
                  <a:pt x="136935" y="149277"/>
                </a:cubicBezTo>
                <a:cubicBezTo>
                  <a:pt x="133760" y="132344"/>
                  <a:pt x="120531" y="111177"/>
                  <a:pt x="108360" y="98477"/>
                </a:cubicBezTo>
                <a:cubicBezTo>
                  <a:pt x="96189" y="85777"/>
                  <a:pt x="63381" y="74664"/>
                  <a:pt x="63910" y="73077"/>
                </a:cubicBezTo>
                <a:cubicBezTo>
                  <a:pt x="64439" y="71490"/>
                  <a:pt x="121060" y="96889"/>
                  <a:pt x="111535" y="88952"/>
                </a:cubicBezTo>
                <a:cubicBezTo>
                  <a:pt x="102010" y="81015"/>
                  <a:pt x="-7527" y="2169"/>
                  <a:pt x="41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9FA54766-847D-21B7-41E5-936CEB951931}"/>
              </a:ext>
            </a:extLst>
          </p:cNvPr>
          <p:cNvSpPr/>
          <p:nvPr/>
        </p:nvSpPr>
        <p:spPr>
          <a:xfrm>
            <a:off x="6172153" y="3764719"/>
            <a:ext cx="230916" cy="234079"/>
          </a:xfrm>
          <a:custGeom>
            <a:avLst/>
            <a:gdLst>
              <a:gd name="connsiteX0" fmla="*/ 47 w 230916"/>
              <a:gd name="connsiteY0" fmla="*/ 831 h 234079"/>
              <a:gd name="connsiteX1" fmla="*/ 104822 w 230916"/>
              <a:gd name="connsiteY1" fmla="*/ 96081 h 234079"/>
              <a:gd name="connsiteX2" fmla="*/ 228647 w 230916"/>
              <a:gd name="connsiteY2" fmla="*/ 229431 h 234079"/>
              <a:gd name="connsiteX3" fmla="*/ 174672 w 230916"/>
              <a:gd name="connsiteY3" fmla="*/ 194506 h 234079"/>
              <a:gd name="connsiteX4" fmla="*/ 47672 w 230916"/>
              <a:gd name="connsiteY4" fmla="*/ 105606 h 234079"/>
              <a:gd name="connsiteX5" fmla="*/ 117522 w 230916"/>
              <a:gd name="connsiteY5" fmla="*/ 150056 h 234079"/>
              <a:gd name="connsiteX6" fmla="*/ 47 w 230916"/>
              <a:gd name="connsiteY6" fmla="*/ 83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16" h="234079">
                <a:moveTo>
                  <a:pt x="47" y="831"/>
                </a:moveTo>
                <a:cubicBezTo>
                  <a:pt x="-2070" y="-8165"/>
                  <a:pt x="66722" y="57981"/>
                  <a:pt x="104822" y="96081"/>
                </a:cubicBezTo>
                <a:cubicBezTo>
                  <a:pt x="142922" y="134181"/>
                  <a:pt x="217005" y="213027"/>
                  <a:pt x="228647" y="229431"/>
                </a:cubicBezTo>
                <a:cubicBezTo>
                  <a:pt x="240289" y="245835"/>
                  <a:pt x="204834" y="215143"/>
                  <a:pt x="174672" y="194506"/>
                </a:cubicBezTo>
                <a:cubicBezTo>
                  <a:pt x="144510" y="173869"/>
                  <a:pt x="57197" y="113014"/>
                  <a:pt x="47672" y="105606"/>
                </a:cubicBezTo>
                <a:cubicBezTo>
                  <a:pt x="38147" y="98198"/>
                  <a:pt x="124930" y="165402"/>
                  <a:pt x="117522" y="150056"/>
                </a:cubicBezTo>
                <a:cubicBezTo>
                  <a:pt x="110114" y="134710"/>
                  <a:pt x="2164" y="9827"/>
                  <a:pt x="4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DE4A6842-C53E-8CEB-D301-D630455CBE56}"/>
              </a:ext>
            </a:extLst>
          </p:cNvPr>
          <p:cNvSpPr/>
          <p:nvPr/>
        </p:nvSpPr>
        <p:spPr>
          <a:xfrm>
            <a:off x="3694437" y="3631732"/>
            <a:ext cx="194601" cy="176703"/>
          </a:xfrm>
          <a:custGeom>
            <a:avLst/>
            <a:gdLst>
              <a:gd name="connsiteX0" fmla="*/ 191763 w 194601"/>
              <a:gd name="connsiteY0" fmla="*/ 468 h 176703"/>
              <a:gd name="connsiteX1" fmla="*/ 121913 w 194601"/>
              <a:gd name="connsiteY1" fmla="*/ 83018 h 176703"/>
              <a:gd name="connsiteX2" fmla="*/ 128263 w 194601"/>
              <a:gd name="connsiteY2" fmla="*/ 175093 h 176703"/>
              <a:gd name="connsiteX3" fmla="*/ 29838 w 194601"/>
              <a:gd name="connsiteY3" fmla="*/ 140168 h 176703"/>
              <a:gd name="connsiteX4" fmla="*/ 10788 w 194601"/>
              <a:gd name="connsiteY4" fmla="*/ 121118 h 176703"/>
              <a:gd name="connsiteX5" fmla="*/ 191763 w 194601"/>
              <a:gd name="connsiteY5" fmla="*/ 468 h 1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01" h="176703">
                <a:moveTo>
                  <a:pt x="191763" y="468"/>
                </a:moveTo>
                <a:cubicBezTo>
                  <a:pt x="210284" y="-5882"/>
                  <a:pt x="132496" y="53914"/>
                  <a:pt x="121913" y="83018"/>
                </a:cubicBezTo>
                <a:cubicBezTo>
                  <a:pt x="111330" y="112122"/>
                  <a:pt x="143609" y="165568"/>
                  <a:pt x="128263" y="175093"/>
                </a:cubicBezTo>
                <a:cubicBezTo>
                  <a:pt x="112917" y="184618"/>
                  <a:pt x="49417" y="149164"/>
                  <a:pt x="29838" y="140168"/>
                </a:cubicBezTo>
                <a:cubicBezTo>
                  <a:pt x="10259" y="131172"/>
                  <a:pt x="-14612" y="142285"/>
                  <a:pt x="10788" y="121118"/>
                </a:cubicBezTo>
                <a:cubicBezTo>
                  <a:pt x="36188" y="99951"/>
                  <a:pt x="173242" y="6818"/>
                  <a:pt x="191763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FDA4585C-9D1C-F4F5-76C8-EE9282424A6F}"/>
              </a:ext>
            </a:extLst>
          </p:cNvPr>
          <p:cNvSpPr/>
          <p:nvPr/>
        </p:nvSpPr>
        <p:spPr>
          <a:xfrm>
            <a:off x="3776804" y="5035488"/>
            <a:ext cx="660107" cy="406676"/>
          </a:xfrm>
          <a:custGeom>
            <a:avLst/>
            <a:gdLst>
              <a:gd name="connsiteX0" fmla="*/ 649146 w 660107"/>
              <a:gd name="connsiteY0" fmla="*/ 6412 h 406676"/>
              <a:gd name="connsiteX1" fmla="*/ 122096 w 660107"/>
              <a:gd name="connsiteY1" fmla="*/ 266762 h 406676"/>
              <a:gd name="connsiteX2" fmla="*/ 4621 w 660107"/>
              <a:gd name="connsiteY2" fmla="*/ 403287 h 406676"/>
              <a:gd name="connsiteX3" fmla="*/ 36371 w 660107"/>
              <a:gd name="connsiteY3" fmla="*/ 355662 h 406676"/>
              <a:gd name="connsiteX4" fmla="*/ 153846 w 660107"/>
              <a:gd name="connsiteY4" fmla="*/ 250887 h 406676"/>
              <a:gd name="connsiteX5" fmla="*/ 334821 w 660107"/>
              <a:gd name="connsiteY5" fmla="*/ 155637 h 406676"/>
              <a:gd name="connsiteX6" fmla="*/ 293546 w 660107"/>
              <a:gd name="connsiteY6" fmla="*/ 174687 h 406676"/>
              <a:gd name="connsiteX7" fmla="*/ 464996 w 660107"/>
              <a:gd name="connsiteY7" fmla="*/ 85787 h 406676"/>
              <a:gd name="connsiteX8" fmla="*/ 649146 w 660107"/>
              <a:gd name="connsiteY8" fmla="*/ 6412 h 4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107" h="406676">
                <a:moveTo>
                  <a:pt x="649146" y="6412"/>
                </a:moveTo>
                <a:cubicBezTo>
                  <a:pt x="591996" y="36574"/>
                  <a:pt x="229517" y="200616"/>
                  <a:pt x="122096" y="266762"/>
                </a:cubicBezTo>
                <a:cubicBezTo>
                  <a:pt x="14675" y="332908"/>
                  <a:pt x="18908" y="388470"/>
                  <a:pt x="4621" y="403287"/>
                </a:cubicBezTo>
                <a:cubicBezTo>
                  <a:pt x="-9666" y="418104"/>
                  <a:pt x="11500" y="381062"/>
                  <a:pt x="36371" y="355662"/>
                </a:cubicBezTo>
                <a:cubicBezTo>
                  <a:pt x="61242" y="330262"/>
                  <a:pt x="104104" y="284224"/>
                  <a:pt x="153846" y="250887"/>
                </a:cubicBezTo>
                <a:cubicBezTo>
                  <a:pt x="203588" y="217550"/>
                  <a:pt x="311538" y="168337"/>
                  <a:pt x="334821" y="155637"/>
                </a:cubicBezTo>
                <a:cubicBezTo>
                  <a:pt x="358104" y="142937"/>
                  <a:pt x="271850" y="186329"/>
                  <a:pt x="293546" y="174687"/>
                </a:cubicBezTo>
                <a:cubicBezTo>
                  <a:pt x="315242" y="163045"/>
                  <a:pt x="405729" y="110658"/>
                  <a:pt x="464996" y="85787"/>
                </a:cubicBezTo>
                <a:cubicBezTo>
                  <a:pt x="524263" y="60916"/>
                  <a:pt x="706296" y="-23750"/>
                  <a:pt x="649146" y="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8560A5F9-DAD0-F564-5DB3-F4345B705F77}"/>
              </a:ext>
            </a:extLst>
          </p:cNvPr>
          <p:cNvSpPr/>
          <p:nvPr/>
        </p:nvSpPr>
        <p:spPr>
          <a:xfrm>
            <a:off x="5495754" y="5244329"/>
            <a:ext cx="321249" cy="184279"/>
          </a:xfrm>
          <a:custGeom>
            <a:avLst/>
            <a:gdLst>
              <a:gd name="connsiteX0" fmla="*/ 171 w 321249"/>
              <a:gd name="connsiteY0" fmla="*/ 771 h 184279"/>
              <a:gd name="connsiteX1" fmla="*/ 174796 w 321249"/>
              <a:gd name="connsiteY1" fmla="*/ 51571 h 184279"/>
              <a:gd name="connsiteX2" fmla="*/ 317671 w 321249"/>
              <a:gd name="connsiteY2" fmla="*/ 181746 h 184279"/>
              <a:gd name="connsiteX3" fmla="*/ 270046 w 321249"/>
              <a:gd name="connsiteY3" fmla="*/ 130946 h 184279"/>
              <a:gd name="connsiteX4" fmla="*/ 181146 w 321249"/>
              <a:gd name="connsiteY4" fmla="*/ 48396 h 184279"/>
              <a:gd name="connsiteX5" fmla="*/ 143046 w 321249"/>
              <a:gd name="connsiteY5" fmla="*/ 22996 h 184279"/>
              <a:gd name="connsiteX6" fmla="*/ 171 w 321249"/>
              <a:gd name="connsiteY6" fmla="*/ 771 h 1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49" h="184279">
                <a:moveTo>
                  <a:pt x="171" y="771"/>
                </a:moveTo>
                <a:cubicBezTo>
                  <a:pt x="5463" y="5534"/>
                  <a:pt x="121879" y="21409"/>
                  <a:pt x="174796" y="51571"/>
                </a:cubicBezTo>
                <a:cubicBezTo>
                  <a:pt x="227713" y="81734"/>
                  <a:pt x="301796" y="168517"/>
                  <a:pt x="317671" y="181746"/>
                </a:cubicBezTo>
                <a:cubicBezTo>
                  <a:pt x="333546" y="194975"/>
                  <a:pt x="292800" y="153171"/>
                  <a:pt x="270046" y="130946"/>
                </a:cubicBezTo>
                <a:cubicBezTo>
                  <a:pt x="247292" y="108721"/>
                  <a:pt x="202313" y="66388"/>
                  <a:pt x="181146" y="48396"/>
                </a:cubicBezTo>
                <a:cubicBezTo>
                  <a:pt x="159979" y="30404"/>
                  <a:pt x="172679" y="31463"/>
                  <a:pt x="143046" y="22996"/>
                </a:cubicBezTo>
                <a:cubicBezTo>
                  <a:pt x="113413" y="14529"/>
                  <a:pt x="-5121" y="-3992"/>
                  <a:pt x="171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76EB8611-B847-4AFA-8DE1-3A2900304D36}"/>
              </a:ext>
            </a:extLst>
          </p:cNvPr>
          <p:cNvSpPr/>
          <p:nvPr/>
        </p:nvSpPr>
        <p:spPr>
          <a:xfrm>
            <a:off x="5972169" y="5984559"/>
            <a:ext cx="53999" cy="264249"/>
          </a:xfrm>
          <a:custGeom>
            <a:avLst/>
            <a:gdLst>
              <a:gd name="connsiteX0" fmla="*/ 6 w 53999"/>
              <a:gd name="connsiteY0" fmla="*/ 316 h 264249"/>
              <a:gd name="connsiteX1" fmla="*/ 38106 w 53999"/>
              <a:gd name="connsiteY1" fmla="*/ 111441 h 264249"/>
              <a:gd name="connsiteX2" fmla="*/ 25406 w 53999"/>
              <a:gd name="connsiteY2" fmla="*/ 260666 h 264249"/>
              <a:gd name="connsiteX3" fmla="*/ 38106 w 53999"/>
              <a:gd name="connsiteY3" fmla="*/ 209866 h 264249"/>
              <a:gd name="connsiteX4" fmla="*/ 53981 w 53999"/>
              <a:gd name="connsiteY4" fmla="*/ 120966 h 264249"/>
              <a:gd name="connsiteX5" fmla="*/ 41281 w 53999"/>
              <a:gd name="connsiteY5" fmla="*/ 146366 h 264249"/>
              <a:gd name="connsiteX6" fmla="*/ 41281 w 53999"/>
              <a:gd name="connsiteY6" fmla="*/ 79691 h 264249"/>
              <a:gd name="connsiteX7" fmla="*/ 6 w 53999"/>
              <a:gd name="connsiteY7" fmla="*/ 316 h 26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9" h="264249">
                <a:moveTo>
                  <a:pt x="6" y="316"/>
                </a:moveTo>
                <a:cubicBezTo>
                  <a:pt x="-523" y="5608"/>
                  <a:pt x="33873" y="68049"/>
                  <a:pt x="38106" y="111441"/>
                </a:cubicBezTo>
                <a:cubicBezTo>
                  <a:pt x="42339" y="154833"/>
                  <a:pt x="25406" y="244262"/>
                  <a:pt x="25406" y="260666"/>
                </a:cubicBezTo>
                <a:cubicBezTo>
                  <a:pt x="25406" y="277070"/>
                  <a:pt x="33344" y="233149"/>
                  <a:pt x="38106" y="209866"/>
                </a:cubicBezTo>
                <a:cubicBezTo>
                  <a:pt x="42869" y="186583"/>
                  <a:pt x="53452" y="131549"/>
                  <a:pt x="53981" y="120966"/>
                </a:cubicBezTo>
                <a:cubicBezTo>
                  <a:pt x="54510" y="110383"/>
                  <a:pt x="43398" y="153245"/>
                  <a:pt x="41281" y="146366"/>
                </a:cubicBezTo>
                <a:cubicBezTo>
                  <a:pt x="39164" y="139487"/>
                  <a:pt x="46573" y="101916"/>
                  <a:pt x="41281" y="79691"/>
                </a:cubicBezTo>
                <a:cubicBezTo>
                  <a:pt x="35989" y="57466"/>
                  <a:pt x="535" y="-4976"/>
                  <a:pt x="6" y="31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87AFDE96-B1BF-4E01-5E89-FADA849A95A3}"/>
              </a:ext>
            </a:extLst>
          </p:cNvPr>
          <p:cNvSpPr/>
          <p:nvPr/>
        </p:nvSpPr>
        <p:spPr>
          <a:xfrm>
            <a:off x="5159229" y="6749812"/>
            <a:ext cx="143352" cy="193940"/>
          </a:xfrm>
          <a:custGeom>
            <a:avLst/>
            <a:gdLst>
              <a:gd name="connsiteX0" fmla="*/ 146 w 143352"/>
              <a:gd name="connsiteY0" fmla="*/ 238 h 193940"/>
              <a:gd name="connsiteX1" fmla="*/ 130321 w 143352"/>
              <a:gd name="connsiteY1" fmla="*/ 133588 h 193940"/>
              <a:gd name="connsiteX2" fmla="*/ 139846 w 143352"/>
              <a:gd name="connsiteY2" fmla="*/ 193913 h 193940"/>
              <a:gd name="connsiteX3" fmla="*/ 139846 w 143352"/>
              <a:gd name="connsiteY3" fmla="*/ 127238 h 193940"/>
              <a:gd name="connsiteX4" fmla="*/ 104921 w 143352"/>
              <a:gd name="connsiteY4" fmla="*/ 101838 h 193940"/>
              <a:gd name="connsiteX5" fmla="*/ 146 w 143352"/>
              <a:gd name="connsiteY5" fmla="*/ 238 h 19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2" h="193940">
                <a:moveTo>
                  <a:pt x="146" y="238"/>
                </a:moveTo>
                <a:cubicBezTo>
                  <a:pt x="4379" y="5530"/>
                  <a:pt x="107038" y="101309"/>
                  <a:pt x="130321" y="133588"/>
                </a:cubicBezTo>
                <a:cubicBezTo>
                  <a:pt x="153604" y="165867"/>
                  <a:pt x="138258" y="194971"/>
                  <a:pt x="139846" y="193913"/>
                </a:cubicBezTo>
                <a:cubicBezTo>
                  <a:pt x="141434" y="192855"/>
                  <a:pt x="145667" y="142584"/>
                  <a:pt x="139846" y="127238"/>
                </a:cubicBezTo>
                <a:cubicBezTo>
                  <a:pt x="134025" y="111892"/>
                  <a:pt x="125029" y="124592"/>
                  <a:pt x="104921" y="101838"/>
                </a:cubicBezTo>
                <a:cubicBezTo>
                  <a:pt x="84813" y="79084"/>
                  <a:pt x="-4087" y="-5054"/>
                  <a:pt x="14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2E860988-379B-48CC-3308-77560BC5ED0A}"/>
              </a:ext>
            </a:extLst>
          </p:cNvPr>
          <p:cNvSpPr/>
          <p:nvPr/>
        </p:nvSpPr>
        <p:spPr>
          <a:xfrm>
            <a:off x="4083050" y="6638925"/>
            <a:ext cx="985349" cy="469950"/>
          </a:xfrm>
          <a:custGeom>
            <a:avLst/>
            <a:gdLst>
              <a:gd name="connsiteX0" fmla="*/ 0 w 985349"/>
              <a:gd name="connsiteY0" fmla="*/ 0 h 469950"/>
              <a:gd name="connsiteX1" fmla="*/ 542925 w 985349"/>
              <a:gd name="connsiteY1" fmla="*/ 349250 h 469950"/>
              <a:gd name="connsiteX2" fmla="*/ 460375 w 985349"/>
              <a:gd name="connsiteY2" fmla="*/ 311150 h 469950"/>
              <a:gd name="connsiteX3" fmla="*/ 815975 w 985349"/>
              <a:gd name="connsiteY3" fmla="*/ 419100 h 469950"/>
              <a:gd name="connsiteX4" fmla="*/ 698500 w 985349"/>
              <a:gd name="connsiteY4" fmla="*/ 387350 h 469950"/>
              <a:gd name="connsiteX5" fmla="*/ 984250 w 985349"/>
              <a:gd name="connsiteY5" fmla="*/ 469900 h 469950"/>
              <a:gd name="connsiteX6" fmla="*/ 781050 w 985349"/>
              <a:gd name="connsiteY6" fmla="*/ 396875 h 469950"/>
              <a:gd name="connsiteX7" fmla="*/ 390525 w 985349"/>
              <a:gd name="connsiteY7" fmla="*/ 238125 h 469950"/>
              <a:gd name="connsiteX8" fmla="*/ 539750 w 985349"/>
              <a:gd name="connsiteY8" fmla="*/ 342900 h 469950"/>
              <a:gd name="connsiteX9" fmla="*/ 393700 w 985349"/>
              <a:gd name="connsiteY9" fmla="*/ 250825 h 469950"/>
              <a:gd name="connsiteX10" fmla="*/ 0 w 985349"/>
              <a:gd name="connsiteY10" fmla="*/ 0 h 4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349" h="469950">
                <a:moveTo>
                  <a:pt x="0" y="0"/>
                </a:moveTo>
                <a:lnTo>
                  <a:pt x="542925" y="349250"/>
                </a:lnTo>
                <a:cubicBezTo>
                  <a:pt x="619654" y="401108"/>
                  <a:pt x="414867" y="299508"/>
                  <a:pt x="460375" y="311150"/>
                </a:cubicBezTo>
                <a:cubicBezTo>
                  <a:pt x="505883" y="322792"/>
                  <a:pt x="776288" y="406400"/>
                  <a:pt x="815975" y="419100"/>
                </a:cubicBezTo>
                <a:cubicBezTo>
                  <a:pt x="855663" y="431800"/>
                  <a:pt x="670454" y="378883"/>
                  <a:pt x="698500" y="387350"/>
                </a:cubicBezTo>
                <a:cubicBezTo>
                  <a:pt x="726546" y="395817"/>
                  <a:pt x="970492" y="468313"/>
                  <a:pt x="984250" y="469900"/>
                </a:cubicBezTo>
                <a:cubicBezTo>
                  <a:pt x="998008" y="471487"/>
                  <a:pt x="880004" y="435504"/>
                  <a:pt x="781050" y="396875"/>
                </a:cubicBezTo>
                <a:cubicBezTo>
                  <a:pt x="682096" y="358246"/>
                  <a:pt x="430742" y="247121"/>
                  <a:pt x="390525" y="238125"/>
                </a:cubicBezTo>
                <a:cubicBezTo>
                  <a:pt x="350308" y="229129"/>
                  <a:pt x="539221" y="340783"/>
                  <a:pt x="539750" y="342900"/>
                </a:cubicBezTo>
                <a:cubicBezTo>
                  <a:pt x="540279" y="345017"/>
                  <a:pt x="393700" y="250825"/>
                  <a:pt x="393700" y="250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DB52E693-E9B0-B005-3BBE-1F234CEFAB42}"/>
              </a:ext>
            </a:extLst>
          </p:cNvPr>
          <p:cNvSpPr/>
          <p:nvPr/>
        </p:nvSpPr>
        <p:spPr>
          <a:xfrm>
            <a:off x="4186452" y="2333327"/>
            <a:ext cx="214135" cy="383934"/>
          </a:xfrm>
          <a:custGeom>
            <a:avLst/>
            <a:gdLst>
              <a:gd name="connsiteX0" fmla="*/ 214098 w 214135"/>
              <a:gd name="connsiteY0" fmla="*/ 298 h 383934"/>
              <a:gd name="connsiteX1" fmla="*/ 160123 w 214135"/>
              <a:gd name="connsiteY1" fmla="*/ 203498 h 383934"/>
              <a:gd name="connsiteX2" fmla="*/ 175998 w 214135"/>
              <a:gd name="connsiteY2" fmla="*/ 292398 h 383934"/>
              <a:gd name="connsiteX3" fmla="*/ 4548 w 214135"/>
              <a:gd name="connsiteY3" fmla="*/ 381298 h 383934"/>
              <a:gd name="connsiteX4" fmla="*/ 45823 w 214135"/>
              <a:gd name="connsiteY4" fmla="*/ 362248 h 383934"/>
              <a:gd name="connsiteX5" fmla="*/ 163298 w 214135"/>
              <a:gd name="connsiteY5" fmla="*/ 305098 h 383934"/>
              <a:gd name="connsiteX6" fmla="*/ 153773 w 214135"/>
              <a:gd name="connsiteY6" fmla="*/ 260648 h 383934"/>
              <a:gd name="connsiteX7" fmla="*/ 131548 w 214135"/>
              <a:gd name="connsiteY7" fmla="*/ 168573 h 383934"/>
              <a:gd name="connsiteX8" fmla="*/ 147423 w 214135"/>
              <a:gd name="connsiteY8" fmla="*/ 238423 h 383934"/>
              <a:gd name="connsiteX9" fmla="*/ 150598 w 214135"/>
              <a:gd name="connsiteY9" fmla="*/ 159048 h 383934"/>
              <a:gd name="connsiteX10" fmla="*/ 214098 w 214135"/>
              <a:gd name="connsiteY10" fmla="*/ 298 h 38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135" h="383934">
                <a:moveTo>
                  <a:pt x="214098" y="298"/>
                </a:moveTo>
                <a:cubicBezTo>
                  <a:pt x="215685" y="7706"/>
                  <a:pt x="166473" y="154815"/>
                  <a:pt x="160123" y="203498"/>
                </a:cubicBezTo>
                <a:cubicBezTo>
                  <a:pt x="153773" y="252181"/>
                  <a:pt x="201927" y="262765"/>
                  <a:pt x="175998" y="292398"/>
                </a:cubicBezTo>
                <a:cubicBezTo>
                  <a:pt x="150069" y="322031"/>
                  <a:pt x="26244" y="369656"/>
                  <a:pt x="4548" y="381298"/>
                </a:cubicBezTo>
                <a:cubicBezTo>
                  <a:pt x="-17148" y="392940"/>
                  <a:pt x="45823" y="362248"/>
                  <a:pt x="45823" y="362248"/>
                </a:cubicBezTo>
                <a:cubicBezTo>
                  <a:pt x="72281" y="349548"/>
                  <a:pt x="145306" y="322031"/>
                  <a:pt x="163298" y="305098"/>
                </a:cubicBezTo>
                <a:cubicBezTo>
                  <a:pt x="181290" y="288165"/>
                  <a:pt x="159065" y="283402"/>
                  <a:pt x="153773" y="260648"/>
                </a:cubicBezTo>
                <a:cubicBezTo>
                  <a:pt x="148481" y="237894"/>
                  <a:pt x="132606" y="172277"/>
                  <a:pt x="131548" y="168573"/>
                </a:cubicBezTo>
                <a:cubicBezTo>
                  <a:pt x="130490" y="164869"/>
                  <a:pt x="144248" y="240010"/>
                  <a:pt x="147423" y="238423"/>
                </a:cubicBezTo>
                <a:cubicBezTo>
                  <a:pt x="150598" y="236836"/>
                  <a:pt x="142131" y="192385"/>
                  <a:pt x="150598" y="159048"/>
                </a:cubicBezTo>
                <a:cubicBezTo>
                  <a:pt x="159065" y="125711"/>
                  <a:pt x="212511" y="-7110"/>
                  <a:pt x="214098" y="29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85DF2255-20BC-E366-E45B-689782A98B58}"/>
              </a:ext>
            </a:extLst>
          </p:cNvPr>
          <p:cNvSpPr/>
          <p:nvPr/>
        </p:nvSpPr>
        <p:spPr>
          <a:xfrm>
            <a:off x="4746601" y="2400280"/>
            <a:ext cx="130278" cy="232179"/>
          </a:xfrm>
          <a:custGeom>
            <a:avLst/>
            <a:gdLst>
              <a:gd name="connsiteX0" fmla="*/ 24 w 130278"/>
              <a:gd name="connsiteY0" fmla="*/ 20 h 232179"/>
              <a:gd name="connsiteX1" fmla="*/ 95274 w 130278"/>
              <a:gd name="connsiteY1" fmla="*/ 120670 h 232179"/>
              <a:gd name="connsiteX2" fmla="*/ 130199 w 130278"/>
              <a:gd name="connsiteY2" fmla="*/ 231795 h 232179"/>
              <a:gd name="connsiteX3" fmla="*/ 104799 w 130278"/>
              <a:gd name="connsiteY3" fmla="*/ 155595 h 232179"/>
              <a:gd name="connsiteX4" fmla="*/ 104799 w 130278"/>
              <a:gd name="connsiteY4" fmla="*/ 111145 h 232179"/>
              <a:gd name="connsiteX5" fmla="*/ 24 w 130278"/>
              <a:gd name="connsiteY5" fmla="*/ 20 h 23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78" h="232179">
                <a:moveTo>
                  <a:pt x="24" y="20"/>
                </a:moveTo>
                <a:cubicBezTo>
                  <a:pt x="-1563" y="1607"/>
                  <a:pt x="73578" y="82041"/>
                  <a:pt x="95274" y="120670"/>
                </a:cubicBezTo>
                <a:cubicBezTo>
                  <a:pt x="116970" y="159299"/>
                  <a:pt x="128612" y="225974"/>
                  <a:pt x="130199" y="231795"/>
                </a:cubicBezTo>
                <a:cubicBezTo>
                  <a:pt x="131787" y="237616"/>
                  <a:pt x="109032" y="175703"/>
                  <a:pt x="104799" y="155595"/>
                </a:cubicBezTo>
                <a:cubicBezTo>
                  <a:pt x="100566" y="135487"/>
                  <a:pt x="122262" y="133899"/>
                  <a:pt x="104799" y="111145"/>
                </a:cubicBezTo>
                <a:cubicBezTo>
                  <a:pt x="87337" y="88391"/>
                  <a:pt x="1611" y="-1567"/>
                  <a:pt x="24" y="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398D5102-7D55-636E-F19F-945DC52F0D73}"/>
              </a:ext>
            </a:extLst>
          </p:cNvPr>
          <p:cNvSpPr/>
          <p:nvPr/>
        </p:nvSpPr>
        <p:spPr>
          <a:xfrm>
            <a:off x="3456413" y="1770539"/>
            <a:ext cx="1005457" cy="444119"/>
          </a:xfrm>
          <a:custGeom>
            <a:avLst/>
            <a:gdLst>
              <a:gd name="connsiteX0" fmla="*/ 559 w 1005457"/>
              <a:gd name="connsiteY0" fmla="*/ 444084 h 444119"/>
              <a:gd name="connsiteX1" fmla="*/ 293784 w 1005457"/>
              <a:gd name="connsiteY1" fmla="*/ 243456 h 444119"/>
              <a:gd name="connsiteX2" fmla="*/ 698898 w 1005457"/>
              <a:gd name="connsiteY2" fmla="*/ 31253 h 444119"/>
              <a:gd name="connsiteX3" fmla="*/ 594726 w 1005457"/>
              <a:gd name="connsiteY3" fmla="*/ 73694 h 444119"/>
              <a:gd name="connsiteX4" fmla="*/ 768346 w 1005457"/>
              <a:gd name="connsiteY4" fmla="*/ 388 h 444119"/>
              <a:gd name="connsiteX5" fmla="*/ 1003698 w 1005457"/>
              <a:gd name="connsiteY5" fmla="*/ 42828 h 444119"/>
              <a:gd name="connsiteX6" fmla="*/ 857086 w 1005457"/>
              <a:gd name="connsiteY6" fmla="*/ 388 h 444119"/>
              <a:gd name="connsiteX7" fmla="*/ 521420 w 1005457"/>
              <a:gd name="connsiteY7" fmla="*/ 65977 h 444119"/>
              <a:gd name="connsiteX8" fmla="*/ 644883 w 1005457"/>
              <a:gd name="connsiteY8" fmla="*/ 42828 h 444119"/>
              <a:gd name="connsiteX9" fmla="*/ 505987 w 1005457"/>
              <a:gd name="connsiteY9" fmla="*/ 116134 h 444119"/>
              <a:gd name="connsiteX10" fmla="*/ 228195 w 1005457"/>
              <a:gd name="connsiteY10" fmla="*/ 258889 h 444119"/>
              <a:gd name="connsiteX11" fmla="*/ 559 w 1005457"/>
              <a:gd name="connsiteY11" fmla="*/ 444084 h 44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5457" h="444119">
                <a:moveTo>
                  <a:pt x="559" y="444084"/>
                </a:moveTo>
                <a:cubicBezTo>
                  <a:pt x="11491" y="441512"/>
                  <a:pt x="177394" y="312261"/>
                  <a:pt x="293784" y="243456"/>
                </a:cubicBezTo>
                <a:cubicBezTo>
                  <a:pt x="410174" y="174651"/>
                  <a:pt x="648741" y="59547"/>
                  <a:pt x="698898" y="31253"/>
                </a:cubicBezTo>
                <a:cubicBezTo>
                  <a:pt x="749055" y="2959"/>
                  <a:pt x="583151" y="78838"/>
                  <a:pt x="594726" y="73694"/>
                </a:cubicBezTo>
                <a:cubicBezTo>
                  <a:pt x="606301" y="68550"/>
                  <a:pt x="700184" y="5532"/>
                  <a:pt x="768346" y="388"/>
                </a:cubicBezTo>
                <a:cubicBezTo>
                  <a:pt x="836508" y="-4756"/>
                  <a:pt x="988908" y="42828"/>
                  <a:pt x="1003698" y="42828"/>
                </a:cubicBezTo>
                <a:cubicBezTo>
                  <a:pt x="1018488" y="42828"/>
                  <a:pt x="937466" y="-3470"/>
                  <a:pt x="857086" y="388"/>
                </a:cubicBezTo>
                <a:cubicBezTo>
                  <a:pt x="776706" y="4246"/>
                  <a:pt x="556787" y="58904"/>
                  <a:pt x="521420" y="65977"/>
                </a:cubicBezTo>
                <a:cubicBezTo>
                  <a:pt x="486053" y="73050"/>
                  <a:pt x="647455" y="34469"/>
                  <a:pt x="644883" y="42828"/>
                </a:cubicBezTo>
                <a:cubicBezTo>
                  <a:pt x="642311" y="51187"/>
                  <a:pt x="505987" y="116134"/>
                  <a:pt x="505987" y="116134"/>
                </a:cubicBezTo>
                <a:cubicBezTo>
                  <a:pt x="436539" y="152144"/>
                  <a:pt x="315005" y="207446"/>
                  <a:pt x="228195" y="258889"/>
                </a:cubicBezTo>
                <a:cubicBezTo>
                  <a:pt x="141385" y="310332"/>
                  <a:pt x="-10373" y="446656"/>
                  <a:pt x="559" y="4440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CA6D8388-210C-1E2F-8353-24455B13277F}"/>
              </a:ext>
            </a:extLst>
          </p:cNvPr>
          <p:cNvSpPr/>
          <p:nvPr/>
        </p:nvSpPr>
        <p:spPr>
          <a:xfrm>
            <a:off x="3344451" y="1606680"/>
            <a:ext cx="1703799" cy="517879"/>
          </a:xfrm>
          <a:custGeom>
            <a:avLst/>
            <a:gdLst>
              <a:gd name="connsiteX0" fmla="*/ 1703799 w 1703799"/>
              <a:gd name="connsiteY0" fmla="*/ 212595 h 517879"/>
              <a:gd name="connsiteX1" fmla="*/ 719549 w 1703799"/>
              <a:gd name="connsiteY1" fmla="*/ 41145 h 517879"/>
              <a:gd name="connsiteX2" fmla="*/ 913224 w 1703799"/>
              <a:gd name="connsiteY2" fmla="*/ 41145 h 517879"/>
              <a:gd name="connsiteX3" fmla="*/ 503649 w 1703799"/>
              <a:gd name="connsiteY3" fmla="*/ 57020 h 517879"/>
              <a:gd name="connsiteX4" fmla="*/ 214724 w 1703799"/>
              <a:gd name="connsiteY4" fmla="*/ 215770 h 517879"/>
              <a:gd name="connsiteX5" fmla="*/ 262349 w 1703799"/>
              <a:gd name="connsiteY5" fmla="*/ 145920 h 517879"/>
              <a:gd name="connsiteX6" fmla="*/ 17874 w 1703799"/>
              <a:gd name="connsiteY6" fmla="*/ 507870 h 517879"/>
              <a:gd name="connsiteX7" fmla="*/ 21049 w 1703799"/>
              <a:gd name="connsiteY7" fmla="*/ 418970 h 517879"/>
              <a:gd name="connsiteX8" fmla="*/ 40099 w 1703799"/>
              <a:gd name="connsiteY8" fmla="*/ 444370 h 517879"/>
              <a:gd name="connsiteX9" fmla="*/ 116299 w 1703799"/>
              <a:gd name="connsiteY9" fmla="*/ 355470 h 517879"/>
              <a:gd name="connsiteX10" fmla="*/ 224249 w 1703799"/>
              <a:gd name="connsiteY10" fmla="*/ 168145 h 517879"/>
              <a:gd name="connsiteX11" fmla="*/ 475074 w 1703799"/>
              <a:gd name="connsiteY11" fmla="*/ 95120 h 517879"/>
              <a:gd name="connsiteX12" fmla="*/ 344899 w 1703799"/>
              <a:gd name="connsiteY12" fmla="*/ 107820 h 517879"/>
              <a:gd name="connsiteX13" fmla="*/ 713199 w 1703799"/>
              <a:gd name="connsiteY13" fmla="*/ 3045 h 517879"/>
              <a:gd name="connsiteX14" fmla="*/ 525874 w 1703799"/>
              <a:gd name="connsiteY14" fmla="*/ 28445 h 517879"/>
              <a:gd name="connsiteX15" fmla="*/ 811624 w 1703799"/>
              <a:gd name="connsiteY15" fmla="*/ 31620 h 517879"/>
              <a:gd name="connsiteX16" fmla="*/ 798924 w 1703799"/>
              <a:gd name="connsiteY16" fmla="*/ 22095 h 517879"/>
              <a:gd name="connsiteX17" fmla="*/ 1125949 w 1703799"/>
              <a:gd name="connsiteY17" fmla="*/ 88770 h 517879"/>
              <a:gd name="connsiteX18" fmla="*/ 1703799 w 1703799"/>
              <a:gd name="connsiteY18" fmla="*/ 212595 h 5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3799" h="517879">
                <a:moveTo>
                  <a:pt x="1703799" y="212595"/>
                </a:moveTo>
                <a:lnTo>
                  <a:pt x="719549" y="41145"/>
                </a:lnTo>
                <a:cubicBezTo>
                  <a:pt x="587786" y="12570"/>
                  <a:pt x="949207" y="38499"/>
                  <a:pt x="913224" y="41145"/>
                </a:cubicBezTo>
                <a:cubicBezTo>
                  <a:pt x="877241" y="43791"/>
                  <a:pt x="620066" y="27916"/>
                  <a:pt x="503649" y="57020"/>
                </a:cubicBezTo>
                <a:cubicBezTo>
                  <a:pt x="387232" y="86124"/>
                  <a:pt x="254941" y="200953"/>
                  <a:pt x="214724" y="215770"/>
                </a:cubicBezTo>
                <a:cubicBezTo>
                  <a:pt x="174507" y="230587"/>
                  <a:pt x="262349" y="145920"/>
                  <a:pt x="262349" y="145920"/>
                </a:cubicBezTo>
                <a:cubicBezTo>
                  <a:pt x="229541" y="194603"/>
                  <a:pt x="58091" y="462362"/>
                  <a:pt x="17874" y="507870"/>
                </a:cubicBezTo>
                <a:cubicBezTo>
                  <a:pt x="-22343" y="553378"/>
                  <a:pt x="17345" y="429553"/>
                  <a:pt x="21049" y="418970"/>
                </a:cubicBezTo>
                <a:cubicBezTo>
                  <a:pt x="24753" y="408387"/>
                  <a:pt x="24224" y="454953"/>
                  <a:pt x="40099" y="444370"/>
                </a:cubicBezTo>
                <a:cubicBezTo>
                  <a:pt x="55974" y="433787"/>
                  <a:pt x="85607" y="401507"/>
                  <a:pt x="116299" y="355470"/>
                </a:cubicBezTo>
                <a:cubicBezTo>
                  <a:pt x="146991" y="309433"/>
                  <a:pt x="164453" y="211537"/>
                  <a:pt x="224249" y="168145"/>
                </a:cubicBezTo>
                <a:cubicBezTo>
                  <a:pt x="284045" y="124753"/>
                  <a:pt x="454966" y="105174"/>
                  <a:pt x="475074" y="95120"/>
                </a:cubicBezTo>
                <a:cubicBezTo>
                  <a:pt x="495182" y="85066"/>
                  <a:pt x="305212" y="123166"/>
                  <a:pt x="344899" y="107820"/>
                </a:cubicBezTo>
                <a:cubicBezTo>
                  <a:pt x="384586" y="92474"/>
                  <a:pt x="683037" y="16274"/>
                  <a:pt x="713199" y="3045"/>
                </a:cubicBezTo>
                <a:cubicBezTo>
                  <a:pt x="743361" y="-10184"/>
                  <a:pt x="509470" y="23682"/>
                  <a:pt x="525874" y="28445"/>
                </a:cubicBezTo>
                <a:cubicBezTo>
                  <a:pt x="542278" y="33208"/>
                  <a:pt x="811624" y="31620"/>
                  <a:pt x="811624" y="31620"/>
                </a:cubicBezTo>
                <a:cubicBezTo>
                  <a:pt x="857132" y="30562"/>
                  <a:pt x="746537" y="12570"/>
                  <a:pt x="798924" y="22095"/>
                </a:cubicBezTo>
                <a:cubicBezTo>
                  <a:pt x="851311" y="31620"/>
                  <a:pt x="1125949" y="88770"/>
                  <a:pt x="1125949" y="88770"/>
                </a:cubicBezTo>
                <a:lnTo>
                  <a:pt x="1703799" y="2125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EDF7367F-AA47-34D1-330C-8C10D7F2138F}"/>
              </a:ext>
            </a:extLst>
          </p:cNvPr>
          <p:cNvSpPr/>
          <p:nvPr/>
        </p:nvSpPr>
        <p:spPr>
          <a:xfrm>
            <a:off x="4326288" y="430896"/>
            <a:ext cx="1080696" cy="1326403"/>
          </a:xfrm>
          <a:custGeom>
            <a:avLst/>
            <a:gdLst>
              <a:gd name="connsiteX0" fmla="*/ 10762 w 1080696"/>
              <a:gd name="connsiteY0" fmla="*/ 904 h 1326403"/>
              <a:gd name="connsiteX1" fmla="*/ 67912 w 1080696"/>
              <a:gd name="connsiteY1" fmla="*/ 473979 h 1326403"/>
              <a:gd name="connsiteX2" fmla="*/ 328262 w 1080696"/>
              <a:gd name="connsiteY2" fmla="*/ 708929 h 1326403"/>
              <a:gd name="connsiteX3" fmla="*/ 147287 w 1080696"/>
              <a:gd name="connsiteY3" fmla="*/ 683529 h 1326403"/>
              <a:gd name="connsiteX4" fmla="*/ 582262 w 1080696"/>
              <a:gd name="connsiteY4" fmla="*/ 1007379 h 1326403"/>
              <a:gd name="connsiteX5" fmla="*/ 436212 w 1080696"/>
              <a:gd name="connsiteY5" fmla="*/ 1016904 h 1326403"/>
              <a:gd name="connsiteX6" fmla="*/ 1052162 w 1080696"/>
              <a:gd name="connsiteY6" fmla="*/ 1315354 h 1326403"/>
              <a:gd name="connsiteX7" fmla="*/ 937862 w 1080696"/>
              <a:gd name="connsiteY7" fmla="*/ 1248679 h 1326403"/>
              <a:gd name="connsiteX8" fmla="*/ 579087 w 1080696"/>
              <a:gd name="connsiteY8" fmla="*/ 1118504 h 1326403"/>
              <a:gd name="connsiteX9" fmla="*/ 537812 w 1080696"/>
              <a:gd name="connsiteY9" fmla="*/ 1080404 h 1326403"/>
              <a:gd name="connsiteX10" fmla="*/ 490187 w 1080696"/>
              <a:gd name="connsiteY10" fmla="*/ 969279 h 1326403"/>
              <a:gd name="connsiteX11" fmla="*/ 194912 w 1080696"/>
              <a:gd name="connsiteY11" fmla="*/ 778779 h 1326403"/>
              <a:gd name="connsiteX12" fmla="*/ 261587 w 1080696"/>
              <a:gd name="connsiteY12" fmla="*/ 813704 h 1326403"/>
              <a:gd name="connsiteX13" fmla="*/ 204437 w 1080696"/>
              <a:gd name="connsiteY13" fmla="*/ 674004 h 1326403"/>
              <a:gd name="connsiteX14" fmla="*/ 17112 w 1080696"/>
              <a:gd name="connsiteY14" fmla="*/ 512079 h 1326403"/>
              <a:gd name="connsiteX15" fmla="*/ 102837 w 1080696"/>
              <a:gd name="connsiteY15" fmla="*/ 559704 h 1326403"/>
              <a:gd name="connsiteX16" fmla="*/ 4412 w 1080696"/>
              <a:gd name="connsiteY16" fmla="*/ 318404 h 1326403"/>
              <a:gd name="connsiteX17" fmla="*/ 13937 w 1080696"/>
              <a:gd name="connsiteY17" fmla="*/ 353329 h 1326403"/>
              <a:gd name="connsiteX18" fmla="*/ 10762 w 1080696"/>
              <a:gd name="connsiteY18" fmla="*/ 904 h 132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696" h="1326403">
                <a:moveTo>
                  <a:pt x="10762" y="904"/>
                </a:moveTo>
                <a:cubicBezTo>
                  <a:pt x="19758" y="21012"/>
                  <a:pt x="14995" y="355975"/>
                  <a:pt x="67912" y="473979"/>
                </a:cubicBezTo>
                <a:cubicBezTo>
                  <a:pt x="120829" y="591983"/>
                  <a:pt x="315033" y="674004"/>
                  <a:pt x="328262" y="708929"/>
                </a:cubicBezTo>
                <a:cubicBezTo>
                  <a:pt x="341491" y="743854"/>
                  <a:pt x="104954" y="633788"/>
                  <a:pt x="147287" y="683529"/>
                </a:cubicBezTo>
                <a:cubicBezTo>
                  <a:pt x="189620" y="733270"/>
                  <a:pt x="534108" y="951817"/>
                  <a:pt x="582262" y="1007379"/>
                </a:cubicBezTo>
                <a:cubicBezTo>
                  <a:pt x="630416" y="1062941"/>
                  <a:pt x="357895" y="965575"/>
                  <a:pt x="436212" y="1016904"/>
                </a:cubicBezTo>
                <a:cubicBezTo>
                  <a:pt x="514529" y="1068233"/>
                  <a:pt x="968554" y="1276725"/>
                  <a:pt x="1052162" y="1315354"/>
                </a:cubicBezTo>
                <a:cubicBezTo>
                  <a:pt x="1135770" y="1353983"/>
                  <a:pt x="1016708" y="1281487"/>
                  <a:pt x="937862" y="1248679"/>
                </a:cubicBezTo>
                <a:cubicBezTo>
                  <a:pt x="859016" y="1215871"/>
                  <a:pt x="645762" y="1146550"/>
                  <a:pt x="579087" y="1118504"/>
                </a:cubicBezTo>
                <a:cubicBezTo>
                  <a:pt x="512412" y="1090458"/>
                  <a:pt x="552629" y="1105275"/>
                  <a:pt x="537812" y="1080404"/>
                </a:cubicBezTo>
                <a:cubicBezTo>
                  <a:pt x="522995" y="1055533"/>
                  <a:pt x="547337" y="1019550"/>
                  <a:pt x="490187" y="969279"/>
                </a:cubicBezTo>
                <a:cubicBezTo>
                  <a:pt x="433037" y="919008"/>
                  <a:pt x="233012" y="804708"/>
                  <a:pt x="194912" y="778779"/>
                </a:cubicBezTo>
                <a:cubicBezTo>
                  <a:pt x="156812" y="752850"/>
                  <a:pt x="260000" y="831166"/>
                  <a:pt x="261587" y="813704"/>
                </a:cubicBezTo>
                <a:cubicBezTo>
                  <a:pt x="263174" y="796242"/>
                  <a:pt x="245183" y="724275"/>
                  <a:pt x="204437" y="674004"/>
                </a:cubicBezTo>
                <a:cubicBezTo>
                  <a:pt x="163691" y="623733"/>
                  <a:pt x="34045" y="531129"/>
                  <a:pt x="17112" y="512079"/>
                </a:cubicBezTo>
                <a:cubicBezTo>
                  <a:pt x="179" y="493029"/>
                  <a:pt x="104954" y="591983"/>
                  <a:pt x="102837" y="559704"/>
                </a:cubicBezTo>
                <a:cubicBezTo>
                  <a:pt x="100720" y="527425"/>
                  <a:pt x="19229" y="352800"/>
                  <a:pt x="4412" y="318404"/>
                </a:cubicBezTo>
                <a:cubicBezTo>
                  <a:pt x="-10405" y="284008"/>
                  <a:pt x="17112" y="404658"/>
                  <a:pt x="13937" y="353329"/>
                </a:cubicBezTo>
                <a:cubicBezTo>
                  <a:pt x="10762" y="302000"/>
                  <a:pt x="1766" y="-19204"/>
                  <a:pt x="10762" y="9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50DF39C4-25E5-15A9-E0D3-C7C8870E7BB3}"/>
              </a:ext>
            </a:extLst>
          </p:cNvPr>
          <p:cNvSpPr/>
          <p:nvPr/>
        </p:nvSpPr>
        <p:spPr>
          <a:xfrm>
            <a:off x="2802398" y="896535"/>
            <a:ext cx="2080752" cy="892300"/>
          </a:xfrm>
          <a:custGeom>
            <a:avLst/>
            <a:gdLst>
              <a:gd name="connsiteX0" fmla="*/ 2080752 w 2080752"/>
              <a:gd name="connsiteY0" fmla="*/ 719540 h 892300"/>
              <a:gd name="connsiteX1" fmla="*/ 921877 w 2080752"/>
              <a:gd name="connsiteY1" fmla="*/ 535390 h 892300"/>
              <a:gd name="connsiteX2" fmla="*/ 410702 w 2080752"/>
              <a:gd name="connsiteY2" fmla="*/ 579840 h 892300"/>
              <a:gd name="connsiteX3" fmla="*/ 467852 w 2080752"/>
              <a:gd name="connsiteY3" fmla="*/ 563965 h 892300"/>
              <a:gd name="connsiteX4" fmla="*/ 121777 w 2080752"/>
              <a:gd name="connsiteY4" fmla="*/ 678265 h 892300"/>
              <a:gd name="connsiteX5" fmla="*/ 10652 w 2080752"/>
              <a:gd name="connsiteY5" fmla="*/ 890990 h 892300"/>
              <a:gd name="connsiteX6" fmla="*/ 70977 w 2080752"/>
              <a:gd name="connsiteY6" fmla="*/ 725890 h 892300"/>
              <a:gd name="connsiteX7" fmla="*/ 598027 w 2080752"/>
              <a:gd name="connsiteY7" fmla="*/ 1990 h 892300"/>
              <a:gd name="connsiteX8" fmla="*/ 245602 w 2080752"/>
              <a:gd name="connsiteY8" fmla="*/ 513165 h 892300"/>
              <a:gd name="connsiteX9" fmla="*/ 178927 w 2080752"/>
              <a:gd name="connsiteY9" fmla="*/ 589365 h 892300"/>
              <a:gd name="connsiteX10" fmla="*/ 134477 w 2080752"/>
              <a:gd name="connsiteY10" fmla="*/ 652865 h 892300"/>
              <a:gd name="connsiteX11" fmla="*/ 515477 w 2080752"/>
              <a:gd name="connsiteY11" fmla="*/ 560790 h 892300"/>
              <a:gd name="connsiteX12" fmla="*/ 740902 w 2080752"/>
              <a:gd name="connsiteY12" fmla="*/ 538565 h 892300"/>
              <a:gd name="connsiteX13" fmla="*/ 1175877 w 2080752"/>
              <a:gd name="connsiteY13" fmla="*/ 544915 h 892300"/>
              <a:gd name="connsiteX14" fmla="*/ 1112377 w 2080752"/>
              <a:gd name="connsiteY14" fmla="*/ 532215 h 892300"/>
              <a:gd name="connsiteX15" fmla="*/ 2080752 w 2080752"/>
              <a:gd name="connsiteY15" fmla="*/ 719540 h 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0752" h="892300">
                <a:moveTo>
                  <a:pt x="2080752" y="719540"/>
                </a:moveTo>
                <a:cubicBezTo>
                  <a:pt x="1640485" y="639106"/>
                  <a:pt x="1200218" y="558673"/>
                  <a:pt x="921877" y="535390"/>
                </a:cubicBezTo>
                <a:lnTo>
                  <a:pt x="410702" y="579840"/>
                </a:lnTo>
                <a:cubicBezTo>
                  <a:pt x="335031" y="584602"/>
                  <a:pt x="516006" y="547561"/>
                  <a:pt x="467852" y="563965"/>
                </a:cubicBezTo>
                <a:cubicBezTo>
                  <a:pt x="419698" y="580369"/>
                  <a:pt x="197977" y="623761"/>
                  <a:pt x="121777" y="678265"/>
                </a:cubicBezTo>
                <a:cubicBezTo>
                  <a:pt x="45577" y="732769"/>
                  <a:pt x="19119" y="883053"/>
                  <a:pt x="10652" y="890990"/>
                </a:cubicBezTo>
                <a:cubicBezTo>
                  <a:pt x="2185" y="898928"/>
                  <a:pt x="-26919" y="874057"/>
                  <a:pt x="70977" y="725890"/>
                </a:cubicBezTo>
                <a:cubicBezTo>
                  <a:pt x="168873" y="577723"/>
                  <a:pt x="568923" y="37444"/>
                  <a:pt x="598027" y="1990"/>
                </a:cubicBezTo>
                <a:cubicBezTo>
                  <a:pt x="627131" y="-33464"/>
                  <a:pt x="315452" y="415269"/>
                  <a:pt x="245602" y="513165"/>
                </a:cubicBezTo>
                <a:cubicBezTo>
                  <a:pt x="175752" y="611061"/>
                  <a:pt x="197448" y="566082"/>
                  <a:pt x="178927" y="589365"/>
                </a:cubicBezTo>
                <a:cubicBezTo>
                  <a:pt x="160406" y="612648"/>
                  <a:pt x="78386" y="657627"/>
                  <a:pt x="134477" y="652865"/>
                </a:cubicBezTo>
                <a:cubicBezTo>
                  <a:pt x="190568" y="648103"/>
                  <a:pt x="414406" y="579840"/>
                  <a:pt x="515477" y="560790"/>
                </a:cubicBezTo>
                <a:cubicBezTo>
                  <a:pt x="616548" y="541740"/>
                  <a:pt x="740902" y="538565"/>
                  <a:pt x="740902" y="538565"/>
                </a:cubicBezTo>
                <a:lnTo>
                  <a:pt x="1175877" y="544915"/>
                </a:lnTo>
                <a:cubicBezTo>
                  <a:pt x="1237789" y="543857"/>
                  <a:pt x="1112377" y="532215"/>
                  <a:pt x="1112377" y="532215"/>
                </a:cubicBezTo>
                <a:lnTo>
                  <a:pt x="2080752" y="7195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7706847C-58BF-4E44-8A94-85288AB01B63}"/>
              </a:ext>
            </a:extLst>
          </p:cNvPr>
          <p:cNvSpPr/>
          <p:nvPr/>
        </p:nvSpPr>
        <p:spPr>
          <a:xfrm>
            <a:off x="3162565" y="1582502"/>
            <a:ext cx="1087691" cy="1366034"/>
          </a:xfrm>
          <a:custGeom>
            <a:avLst/>
            <a:gdLst>
              <a:gd name="connsiteX0" fmla="*/ 1085585 w 1087691"/>
              <a:gd name="connsiteY0" fmla="*/ 4998 h 1366034"/>
              <a:gd name="connsiteX1" fmla="*/ 272785 w 1087691"/>
              <a:gd name="connsiteY1" fmla="*/ 224073 h 1366034"/>
              <a:gd name="connsiteX2" fmla="*/ 66410 w 1087691"/>
              <a:gd name="connsiteY2" fmla="*/ 652698 h 1366034"/>
              <a:gd name="connsiteX3" fmla="*/ 158485 w 1087691"/>
              <a:gd name="connsiteY3" fmla="*/ 481248 h 1366034"/>
              <a:gd name="connsiteX4" fmla="*/ 12435 w 1087691"/>
              <a:gd name="connsiteY4" fmla="*/ 1328973 h 1366034"/>
              <a:gd name="connsiteX5" fmla="*/ 21960 w 1087691"/>
              <a:gd name="connsiteY5" fmla="*/ 1147998 h 1366034"/>
              <a:gd name="connsiteX6" fmla="*/ 136260 w 1087691"/>
              <a:gd name="connsiteY6" fmla="*/ 547923 h 1366034"/>
              <a:gd name="connsiteX7" fmla="*/ 234685 w 1087691"/>
              <a:gd name="connsiteY7" fmla="*/ 217723 h 1366034"/>
              <a:gd name="connsiteX8" fmla="*/ 202935 w 1087691"/>
              <a:gd name="connsiteY8" fmla="*/ 312973 h 1366034"/>
              <a:gd name="connsiteX9" fmla="*/ 488685 w 1087691"/>
              <a:gd name="connsiteY9" fmla="*/ 74848 h 1366034"/>
              <a:gd name="connsiteX10" fmla="*/ 377560 w 1087691"/>
              <a:gd name="connsiteY10" fmla="*/ 166923 h 1366034"/>
              <a:gd name="connsiteX11" fmla="*/ 688710 w 1087691"/>
              <a:gd name="connsiteY11" fmla="*/ 27223 h 1366034"/>
              <a:gd name="connsiteX12" fmla="*/ 514085 w 1087691"/>
              <a:gd name="connsiteY12" fmla="*/ 68498 h 1366034"/>
              <a:gd name="connsiteX13" fmla="*/ 1085585 w 1087691"/>
              <a:gd name="connsiteY13" fmla="*/ 4998 h 13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691" h="1366034">
                <a:moveTo>
                  <a:pt x="1085585" y="4998"/>
                </a:moveTo>
                <a:cubicBezTo>
                  <a:pt x="1045368" y="30927"/>
                  <a:pt x="442647" y="116123"/>
                  <a:pt x="272785" y="224073"/>
                </a:cubicBezTo>
                <a:cubicBezTo>
                  <a:pt x="102923" y="332023"/>
                  <a:pt x="85460" y="609836"/>
                  <a:pt x="66410" y="652698"/>
                </a:cubicBezTo>
                <a:cubicBezTo>
                  <a:pt x="47360" y="695561"/>
                  <a:pt x="167481" y="368536"/>
                  <a:pt x="158485" y="481248"/>
                </a:cubicBezTo>
                <a:cubicBezTo>
                  <a:pt x="149489" y="593960"/>
                  <a:pt x="35189" y="1217848"/>
                  <a:pt x="12435" y="1328973"/>
                </a:cubicBezTo>
                <a:cubicBezTo>
                  <a:pt x="-10319" y="1440098"/>
                  <a:pt x="1323" y="1278173"/>
                  <a:pt x="21960" y="1147998"/>
                </a:cubicBezTo>
                <a:cubicBezTo>
                  <a:pt x="42597" y="1017823"/>
                  <a:pt x="100806" y="702969"/>
                  <a:pt x="136260" y="547923"/>
                </a:cubicBezTo>
                <a:cubicBezTo>
                  <a:pt x="171714" y="392877"/>
                  <a:pt x="223572" y="256881"/>
                  <a:pt x="234685" y="217723"/>
                </a:cubicBezTo>
                <a:cubicBezTo>
                  <a:pt x="245797" y="178565"/>
                  <a:pt x="160602" y="336786"/>
                  <a:pt x="202935" y="312973"/>
                </a:cubicBezTo>
                <a:cubicBezTo>
                  <a:pt x="245268" y="289160"/>
                  <a:pt x="488685" y="74848"/>
                  <a:pt x="488685" y="74848"/>
                </a:cubicBezTo>
                <a:cubicBezTo>
                  <a:pt x="517789" y="50506"/>
                  <a:pt x="344223" y="174860"/>
                  <a:pt x="377560" y="166923"/>
                </a:cubicBezTo>
                <a:cubicBezTo>
                  <a:pt x="410897" y="158986"/>
                  <a:pt x="665956" y="43627"/>
                  <a:pt x="688710" y="27223"/>
                </a:cubicBezTo>
                <a:cubicBezTo>
                  <a:pt x="711464" y="10819"/>
                  <a:pt x="450585" y="74848"/>
                  <a:pt x="514085" y="68498"/>
                </a:cubicBezTo>
                <a:cubicBezTo>
                  <a:pt x="577585" y="62148"/>
                  <a:pt x="1125802" y="-20931"/>
                  <a:pt x="1085585" y="4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2E5E2827-B831-BF5B-66CC-EEF5622C9978}"/>
              </a:ext>
            </a:extLst>
          </p:cNvPr>
          <p:cNvSpPr/>
          <p:nvPr/>
        </p:nvSpPr>
        <p:spPr>
          <a:xfrm>
            <a:off x="3130516" y="2733034"/>
            <a:ext cx="263613" cy="849967"/>
          </a:xfrm>
          <a:custGeom>
            <a:avLst/>
            <a:gdLst>
              <a:gd name="connsiteX0" fmla="*/ 263559 w 263613"/>
              <a:gd name="connsiteY0" fmla="*/ 641 h 849967"/>
              <a:gd name="connsiteX1" fmla="*/ 88934 w 263613"/>
              <a:gd name="connsiteY1" fmla="*/ 330841 h 849967"/>
              <a:gd name="connsiteX2" fmla="*/ 50834 w 263613"/>
              <a:gd name="connsiteY2" fmla="*/ 588016 h 849967"/>
              <a:gd name="connsiteX3" fmla="*/ 79409 w 263613"/>
              <a:gd name="connsiteY3" fmla="*/ 492766 h 849967"/>
              <a:gd name="connsiteX4" fmla="*/ 34 w 263613"/>
              <a:gd name="connsiteY4" fmla="*/ 848366 h 849967"/>
              <a:gd name="connsiteX5" fmla="*/ 69884 w 263613"/>
              <a:gd name="connsiteY5" fmla="*/ 610241 h 849967"/>
              <a:gd name="connsiteX6" fmla="*/ 104809 w 263613"/>
              <a:gd name="connsiteY6" fmla="*/ 289566 h 849967"/>
              <a:gd name="connsiteX7" fmla="*/ 82584 w 263613"/>
              <a:gd name="connsiteY7" fmla="*/ 381641 h 849967"/>
              <a:gd name="connsiteX8" fmla="*/ 117509 w 263613"/>
              <a:gd name="connsiteY8" fmla="*/ 207016 h 849967"/>
              <a:gd name="connsiteX9" fmla="*/ 107984 w 263613"/>
              <a:gd name="connsiteY9" fmla="*/ 245116 h 849967"/>
              <a:gd name="connsiteX10" fmla="*/ 263559 w 263613"/>
              <a:gd name="connsiteY10" fmla="*/ 641 h 84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613" h="849967">
                <a:moveTo>
                  <a:pt x="263559" y="641"/>
                </a:moveTo>
                <a:cubicBezTo>
                  <a:pt x="260384" y="14928"/>
                  <a:pt x="124388" y="232945"/>
                  <a:pt x="88934" y="330841"/>
                </a:cubicBezTo>
                <a:cubicBezTo>
                  <a:pt x="53480" y="428737"/>
                  <a:pt x="52421" y="561029"/>
                  <a:pt x="50834" y="588016"/>
                </a:cubicBezTo>
                <a:cubicBezTo>
                  <a:pt x="49247" y="615003"/>
                  <a:pt x="87876" y="449374"/>
                  <a:pt x="79409" y="492766"/>
                </a:cubicBezTo>
                <a:cubicBezTo>
                  <a:pt x="70942" y="536158"/>
                  <a:pt x="1621" y="828787"/>
                  <a:pt x="34" y="848366"/>
                </a:cubicBezTo>
                <a:cubicBezTo>
                  <a:pt x="-1553" y="867945"/>
                  <a:pt x="52421" y="703374"/>
                  <a:pt x="69884" y="610241"/>
                </a:cubicBezTo>
                <a:cubicBezTo>
                  <a:pt x="87347" y="517108"/>
                  <a:pt x="102692" y="327666"/>
                  <a:pt x="104809" y="289566"/>
                </a:cubicBezTo>
                <a:cubicBezTo>
                  <a:pt x="106926" y="251466"/>
                  <a:pt x="80467" y="395399"/>
                  <a:pt x="82584" y="381641"/>
                </a:cubicBezTo>
                <a:cubicBezTo>
                  <a:pt x="84701" y="367883"/>
                  <a:pt x="113276" y="229770"/>
                  <a:pt x="117509" y="207016"/>
                </a:cubicBezTo>
                <a:cubicBezTo>
                  <a:pt x="121742" y="184262"/>
                  <a:pt x="86288" y="275278"/>
                  <a:pt x="107984" y="245116"/>
                </a:cubicBezTo>
                <a:cubicBezTo>
                  <a:pt x="129680" y="214954"/>
                  <a:pt x="266734" y="-13646"/>
                  <a:pt x="263559" y="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912BB950-EA5E-2531-F738-2A346B99EB01}"/>
              </a:ext>
            </a:extLst>
          </p:cNvPr>
          <p:cNvSpPr/>
          <p:nvPr/>
        </p:nvSpPr>
        <p:spPr>
          <a:xfrm>
            <a:off x="2943100" y="1559854"/>
            <a:ext cx="1184151" cy="934856"/>
          </a:xfrm>
          <a:custGeom>
            <a:avLst/>
            <a:gdLst>
              <a:gd name="connsiteX0" fmla="*/ 1181225 w 1184151"/>
              <a:gd name="connsiteY0" fmla="*/ 5421 h 934856"/>
              <a:gd name="connsiteX1" fmla="*/ 292225 w 1184151"/>
              <a:gd name="connsiteY1" fmla="*/ 253071 h 934856"/>
              <a:gd name="connsiteX2" fmla="*/ 101725 w 1184151"/>
              <a:gd name="connsiteY2" fmla="*/ 573746 h 934856"/>
              <a:gd name="connsiteX3" fmla="*/ 149350 w 1184151"/>
              <a:gd name="connsiteY3" fmla="*/ 449921 h 934856"/>
              <a:gd name="connsiteX4" fmla="*/ 125 w 1184151"/>
              <a:gd name="connsiteY4" fmla="*/ 932521 h 934856"/>
              <a:gd name="connsiteX5" fmla="*/ 127125 w 1184151"/>
              <a:gd name="connsiteY5" fmla="*/ 615021 h 934856"/>
              <a:gd name="connsiteX6" fmla="*/ 308100 w 1184151"/>
              <a:gd name="connsiteY6" fmla="*/ 195921 h 934856"/>
              <a:gd name="connsiteX7" fmla="*/ 168400 w 1184151"/>
              <a:gd name="connsiteY7" fmla="*/ 434046 h 934856"/>
              <a:gd name="connsiteX8" fmla="*/ 400175 w 1184151"/>
              <a:gd name="connsiteY8" fmla="*/ 211796 h 934856"/>
              <a:gd name="connsiteX9" fmla="*/ 695450 w 1184151"/>
              <a:gd name="connsiteY9" fmla="*/ 107021 h 934856"/>
              <a:gd name="connsiteX10" fmla="*/ 581150 w 1184151"/>
              <a:gd name="connsiteY10" fmla="*/ 81621 h 934856"/>
              <a:gd name="connsiteX11" fmla="*/ 1181225 w 1184151"/>
              <a:gd name="connsiteY11" fmla="*/ 5421 h 9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4151" h="934856">
                <a:moveTo>
                  <a:pt x="1181225" y="5421"/>
                </a:moveTo>
                <a:cubicBezTo>
                  <a:pt x="1133071" y="33996"/>
                  <a:pt x="472142" y="158350"/>
                  <a:pt x="292225" y="253071"/>
                </a:cubicBezTo>
                <a:cubicBezTo>
                  <a:pt x="112308" y="347792"/>
                  <a:pt x="125538" y="540938"/>
                  <a:pt x="101725" y="573746"/>
                </a:cubicBezTo>
                <a:cubicBezTo>
                  <a:pt x="77912" y="606554"/>
                  <a:pt x="166283" y="390125"/>
                  <a:pt x="149350" y="449921"/>
                </a:cubicBezTo>
                <a:cubicBezTo>
                  <a:pt x="132417" y="509717"/>
                  <a:pt x="3829" y="905004"/>
                  <a:pt x="125" y="932521"/>
                </a:cubicBezTo>
                <a:cubicBezTo>
                  <a:pt x="-3579" y="960038"/>
                  <a:pt x="75796" y="737788"/>
                  <a:pt x="127125" y="615021"/>
                </a:cubicBezTo>
                <a:cubicBezTo>
                  <a:pt x="178454" y="492254"/>
                  <a:pt x="301221" y="226083"/>
                  <a:pt x="308100" y="195921"/>
                </a:cubicBezTo>
                <a:cubicBezTo>
                  <a:pt x="314979" y="165759"/>
                  <a:pt x="153054" y="431400"/>
                  <a:pt x="168400" y="434046"/>
                </a:cubicBezTo>
                <a:cubicBezTo>
                  <a:pt x="183746" y="436692"/>
                  <a:pt x="312333" y="266300"/>
                  <a:pt x="400175" y="211796"/>
                </a:cubicBezTo>
                <a:cubicBezTo>
                  <a:pt x="488017" y="157292"/>
                  <a:pt x="665288" y="128717"/>
                  <a:pt x="695450" y="107021"/>
                </a:cubicBezTo>
                <a:cubicBezTo>
                  <a:pt x="725612" y="85325"/>
                  <a:pt x="493838" y="93263"/>
                  <a:pt x="581150" y="81621"/>
                </a:cubicBezTo>
                <a:cubicBezTo>
                  <a:pt x="668462" y="69979"/>
                  <a:pt x="1229379" y="-23154"/>
                  <a:pt x="1181225" y="5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3109DC2B-EFA1-6F2D-CE3D-B2C0D21D996E}"/>
              </a:ext>
            </a:extLst>
          </p:cNvPr>
          <p:cNvSpPr/>
          <p:nvPr/>
        </p:nvSpPr>
        <p:spPr>
          <a:xfrm>
            <a:off x="2981765" y="2958481"/>
            <a:ext cx="116855" cy="1383923"/>
          </a:xfrm>
          <a:custGeom>
            <a:avLst/>
            <a:gdLst>
              <a:gd name="connsiteX0" fmla="*/ 97985 w 116855"/>
              <a:gd name="connsiteY0" fmla="*/ 619 h 1383923"/>
              <a:gd name="connsiteX1" fmla="*/ 113860 w 116855"/>
              <a:gd name="connsiteY1" fmla="*/ 594344 h 1383923"/>
              <a:gd name="connsiteX2" fmla="*/ 110685 w 116855"/>
              <a:gd name="connsiteY2" fmla="*/ 508619 h 1383923"/>
              <a:gd name="connsiteX3" fmla="*/ 53535 w 116855"/>
              <a:gd name="connsiteY3" fmla="*/ 794369 h 1383923"/>
              <a:gd name="connsiteX4" fmla="*/ 2735 w 116855"/>
              <a:gd name="connsiteY4" fmla="*/ 1362694 h 1383923"/>
              <a:gd name="connsiteX5" fmla="*/ 9085 w 116855"/>
              <a:gd name="connsiteY5" fmla="*/ 1226169 h 1383923"/>
              <a:gd name="connsiteX6" fmla="*/ 28135 w 116855"/>
              <a:gd name="connsiteY6" fmla="*/ 876919 h 1383923"/>
              <a:gd name="connsiteX7" fmla="*/ 53535 w 116855"/>
              <a:gd name="connsiteY7" fmla="*/ 353044 h 1383923"/>
              <a:gd name="connsiteX8" fmla="*/ 69410 w 116855"/>
              <a:gd name="connsiteY8" fmla="*/ 556244 h 1383923"/>
              <a:gd name="connsiteX9" fmla="*/ 75760 w 116855"/>
              <a:gd name="connsiteY9" fmla="*/ 289544 h 1383923"/>
              <a:gd name="connsiteX10" fmla="*/ 101160 w 116855"/>
              <a:gd name="connsiteY10" fmla="*/ 476869 h 1383923"/>
              <a:gd name="connsiteX11" fmla="*/ 97985 w 116855"/>
              <a:gd name="connsiteY11" fmla="*/ 619 h 1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55" h="1383923">
                <a:moveTo>
                  <a:pt x="97985" y="619"/>
                </a:moveTo>
                <a:cubicBezTo>
                  <a:pt x="100102" y="20198"/>
                  <a:pt x="111743" y="509677"/>
                  <a:pt x="113860" y="594344"/>
                </a:cubicBezTo>
                <a:cubicBezTo>
                  <a:pt x="115977" y="679011"/>
                  <a:pt x="120739" y="475281"/>
                  <a:pt x="110685" y="508619"/>
                </a:cubicBezTo>
                <a:cubicBezTo>
                  <a:pt x="100631" y="541957"/>
                  <a:pt x="71527" y="652023"/>
                  <a:pt x="53535" y="794369"/>
                </a:cubicBezTo>
                <a:cubicBezTo>
                  <a:pt x="35543" y="936715"/>
                  <a:pt x="10143" y="1290727"/>
                  <a:pt x="2735" y="1362694"/>
                </a:cubicBezTo>
                <a:cubicBezTo>
                  <a:pt x="-4673" y="1434661"/>
                  <a:pt x="4852" y="1307131"/>
                  <a:pt x="9085" y="1226169"/>
                </a:cubicBezTo>
                <a:cubicBezTo>
                  <a:pt x="13318" y="1145207"/>
                  <a:pt x="20727" y="1022440"/>
                  <a:pt x="28135" y="876919"/>
                </a:cubicBezTo>
                <a:cubicBezTo>
                  <a:pt x="35543" y="731398"/>
                  <a:pt x="46656" y="406490"/>
                  <a:pt x="53535" y="353044"/>
                </a:cubicBezTo>
                <a:cubicBezTo>
                  <a:pt x="60414" y="299598"/>
                  <a:pt x="65706" y="566827"/>
                  <a:pt x="69410" y="556244"/>
                </a:cubicBezTo>
                <a:cubicBezTo>
                  <a:pt x="73114" y="545661"/>
                  <a:pt x="70468" y="302773"/>
                  <a:pt x="75760" y="289544"/>
                </a:cubicBezTo>
                <a:cubicBezTo>
                  <a:pt x="81052" y="276315"/>
                  <a:pt x="100102" y="522377"/>
                  <a:pt x="101160" y="476869"/>
                </a:cubicBezTo>
                <a:cubicBezTo>
                  <a:pt x="102218" y="431361"/>
                  <a:pt x="95868" y="-18960"/>
                  <a:pt x="97985" y="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68CE3E63-9B8E-E036-B160-0CCAF71EE9E2}"/>
              </a:ext>
            </a:extLst>
          </p:cNvPr>
          <p:cNvSpPr/>
          <p:nvPr/>
        </p:nvSpPr>
        <p:spPr>
          <a:xfrm>
            <a:off x="2973855" y="4305231"/>
            <a:ext cx="80509" cy="516133"/>
          </a:xfrm>
          <a:custGeom>
            <a:avLst/>
            <a:gdLst>
              <a:gd name="connsiteX0" fmla="*/ 80495 w 80509"/>
              <a:gd name="connsiteY0" fmla="*/ 69 h 516133"/>
              <a:gd name="connsiteX1" fmla="*/ 13820 w 80509"/>
              <a:gd name="connsiteY1" fmla="*/ 257244 h 516133"/>
              <a:gd name="connsiteX2" fmla="*/ 20170 w 80509"/>
              <a:gd name="connsiteY2" fmla="*/ 508069 h 516133"/>
              <a:gd name="connsiteX3" fmla="*/ 20170 w 80509"/>
              <a:gd name="connsiteY3" fmla="*/ 438219 h 516133"/>
              <a:gd name="connsiteX4" fmla="*/ 4295 w 80509"/>
              <a:gd name="connsiteY4" fmla="*/ 276294 h 516133"/>
              <a:gd name="connsiteX5" fmla="*/ 7470 w 80509"/>
              <a:gd name="connsiteY5" fmla="*/ 231844 h 516133"/>
              <a:gd name="connsiteX6" fmla="*/ 80495 w 80509"/>
              <a:gd name="connsiteY6" fmla="*/ 69 h 5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09" h="516133">
                <a:moveTo>
                  <a:pt x="80495" y="69"/>
                </a:moveTo>
                <a:cubicBezTo>
                  <a:pt x="81553" y="4302"/>
                  <a:pt x="23874" y="172577"/>
                  <a:pt x="13820" y="257244"/>
                </a:cubicBezTo>
                <a:cubicBezTo>
                  <a:pt x="3766" y="341911"/>
                  <a:pt x="19112" y="477907"/>
                  <a:pt x="20170" y="508069"/>
                </a:cubicBezTo>
                <a:cubicBezTo>
                  <a:pt x="21228" y="538231"/>
                  <a:pt x="22816" y="476848"/>
                  <a:pt x="20170" y="438219"/>
                </a:cubicBezTo>
                <a:cubicBezTo>
                  <a:pt x="17524" y="399590"/>
                  <a:pt x="6412" y="310690"/>
                  <a:pt x="4295" y="276294"/>
                </a:cubicBezTo>
                <a:cubicBezTo>
                  <a:pt x="2178" y="241898"/>
                  <a:pt x="-5759" y="278411"/>
                  <a:pt x="7470" y="231844"/>
                </a:cubicBezTo>
                <a:cubicBezTo>
                  <a:pt x="20699" y="185277"/>
                  <a:pt x="79437" y="-4164"/>
                  <a:pt x="80495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ECB96E8-5BDB-4398-D412-44122FCED449}"/>
              </a:ext>
            </a:extLst>
          </p:cNvPr>
          <p:cNvSpPr/>
          <p:nvPr/>
        </p:nvSpPr>
        <p:spPr>
          <a:xfrm>
            <a:off x="2268470" y="1647258"/>
            <a:ext cx="827491" cy="1456711"/>
          </a:xfrm>
          <a:custGeom>
            <a:avLst/>
            <a:gdLst>
              <a:gd name="connsiteX0" fmla="*/ 820805 w 827491"/>
              <a:gd name="connsiteY0" fmla="*/ 6917 h 1456711"/>
              <a:gd name="connsiteX1" fmla="*/ 408055 w 827491"/>
              <a:gd name="connsiteY1" fmla="*/ 426017 h 1456711"/>
              <a:gd name="connsiteX2" fmla="*/ 182630 w 827491"/>
              <a:gd name="connsiteY2" fmla="*/ 937192 h 1456711"/>
              <a:gd name="connsiteX3" fmla="*/ 204855 w 827491"/>
              <a:gd name="connsiteY3" fmla="*/ 791142 h 1456711"/>
              <a:gd name="connsiteX4" fmla="*/ 11180 w 827491"/>
              <a:gd name="connsiteY4" fmla="*/ 1432492 h 1456711"/>
              <a:gd name="connsiteX5" fmla="*/ 30230 w 827491"/>
              <a:gd name="connsiteY5" fmla="*/ 1289617 h 1456711"/>
              <a:gd name="connsiteX6" fmla="*/ 87380 w 827491"/>
              <a:gd name="connsiteY6" fmla="*/ 984817 h 1456711"/>
              <a:gd name="connsiteX7" fmla="*/ 274705 w 827491"/>
              <a:gd name="connsiteY7" fmla="*/ 479992 h 1456711"/>
              <a:gd name="connsiteX8" fmla="*/ 109605 w 827491"/>
              <a:gd name="connsiteY8" fmla="*/ 959417 h 1456711"/>
              <a:gd name="connsiteX9" fmla="*/ 268355 w 827491"/>
              <a:gd name="connsiteY9" fmla="*/ 680017 h 1456711"/>
              <a:gd name="connsiteX10" fmla="*/ 500130 w 827491"/>
              <a:gd name="connsiteY10" fmla="*/ 254567 h 1456711"/>
              <a:gd name="connsiteX11" fmla="*/ 366780 w 827491"/>
              <a:gd name="connsiteY11" fmla="*/ 416492 h 1456711"/>
              <a:gd name="connsiteX12" fmla="*/ 595380 w 827491"/>
              <a:gd name="connsiteY12" fmla="*/ 108517 h 1456711"/>
              <a:gd name="connsiteX13" fmla="*/ 455680 w 827491"/>
              <a:gd name="connsiteY13" fmla="*/ 289492 h 1456711"/>
              <a:gd name="connsiteX14" fmla="*/ 649355 w 827491"/>
              <a:gd name="connsiteY14" fmla="*/ 172017 h 1456711"/>
              <a:gd name="connsiteX15" fmla="*/ 820805 w 827491"/>
              <a:gd name="connsiteY15" fmla="*/ 6917 h 14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7491" h="1456711">
                <a:moveTo>
                  <a:pt x="820805" y="6917"/>
                </a:moveTo>
                <a:cubicBezTo>
                  <a:pt x="780588" y="49250"/>
                  <a:pt x="514417" y="270971"/>
                  <a:pt x="408055" y="426017"/>
                </a:cubicBezTo>
                <a:cubicBezTo>
                  <a:pt x="301693" y="581063"/>
                  <a:pt x="216497" y="876338"/>
                  <a:pt x="182630" y="937192"/>
                </a:cubicBezTo>
                <a:cubicBezTo>
                  <a:pt x="148763" y="998046"/>
                  <a:pt x="233430" y="708592"/>
                  <a:pt x="204855" y="791142"/>
                </a:cubicBezTo>
                <a:cubicBezTo>
                  <a:pt x="176280" y="873692"/>
                  <a:pt x="40284" y="1349413"/>
                  <a:pt x="11180" y="1432492"/>
                </a:cubicBezTo>
                <a:cubicBezTo>
                  <a:pt x="-17924" y="1515571"/>
                  <a:pt x="17530" y="1364229"/>
                  <a:pt x="30230" y="1289617"/>
                </a:cubicBezTo>
                <a:cubicBezTo>
                  <a:pt x="42930" y="1215005"/>
                  <a:pt x="46634" y="1119754"/>
                  <a:pt x="87380" y="984817"/>
                </a:cubicBezTo>
                <a:cubicBezTo>
                  <a:pt x="128126" y="849880"/>
                  <a:pt x="271001" y="484225"/>
                  <a:pt x="274705" y="479992"/>
                </a:cubicBezTo>
                <a:cubicBezTo>
                  <a:pt x="278409" y="475759"/>
                  <a:pt x="110663" y="926080"/>
                  <a:pt x="109605" y="959417"/>
                </a:cubicBezTo>
                <a:cubicBezTo>
                  <a:pt x="108547" y="992754"/>
                  <a:pt x="203267" y="797492"/>
                  <a:pt x="268355" y="680017"/>
                </a:cubicBezTo>
                <a:cubicBezTo>
                  <a:pt x="333443" y="562542"/>
                  <a:pt x="483726" y="298488"/>
                  <a:pt x="500130" y="254567"/>
                </a:cubicBezTo>
                <a:cubicBezTo>
                  <a:pt x="516534" y="210646"/>
                  <a:pt x="350905" y="440834"/>
                  <a:pt x="366780" y="416492"/>
                </a:cubicBezTo>
                <a:cubicBezTo>
                  <a:pt x="382655" y="392150"/>
                  <a:pt x="580563" y="129684"/>
                  <a:pt x="595380" y="108517"/>
                </a:cubicBezTo>
                <a:cubicBezTo>
                  <a:pt x="610197" y="87350"/>
                  <a:pt x="446684" y="278909"/>
                  <a:pt x="455680" y="289492"/>
                </a:cubicBezTo>
                <a:cubicBezTo>
                  <a:pt x="464676" y="300075"/>
                  <a:pt x="589559" y="215409"/>
                  <a:pt x="649355" y="172017"/>
                </a:cubicBezTo>
                <a:cubicBezTo>
                  <a:pt x="709151" y="128625"/>
                  <a:pt x="861022" y="-35416"/>
                  <a:pt x="820805" y="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7F185F43-D67C-D720-438E-4895D1CAF070}"/>
              </a:ext>
            </a:extLst>
          </p:cNvPr>
          <p:cNvSpPr/>
          <p:nvPr/>
        </p:nvSpPr>
        <p:spPr>
          <a:xfrm>
            <a:off x="2062459" y="2598884"/>
            <a:ext cx="609047" cy="1417325"/>
          </a:xfrm>
          <a:custGeom>
            <a:avLst/>
            <a:gdLst>
              <a:gd name="connsiteX0" fmla="*/ 607716 w 609047"/>
              <a:gd name="connsiteY0" fmla="*/ 4616 h 1417325"/>
              <a:gd name="connsiteX1" fmla="*/ 134641 w 609047"/>
              <a:gd name="connsiteY1" fmla="*/ 906316 h 1417325"/>
              <a:gd name="connsiteX2" fmla="*/ 7641 w 609047"/>
              <a:gd name="connsiteY2" fmla="*/ 1404791 h 1417325"/>
              <a:gd name="connsiteX3" fmla="*/ 23516 w 609047"/>
              <a:gd name="connsiteY3" fmla="*/ 1233341 h 1417325"/>
              <a:gd name="connsiteX4" fmla="*/ 99716 w 609047"/>
              <a:gd name="connsiteY4" fmla="*/ 861866 h 1417325"/>
              <a:gd name="connsiteX5" fmla="*/ 229891 w 609047"/>
              <a:gd name="connsiteY5" fmla="*/ 236391 h 1417325"/>
              <a:gd name="connsiteX6" fmla="*/ 160041 w 609047"/>
              <a:gd name="connsiteY6" fmla="*/ 595166 h 1417325"/>
              <a:gd name="connsiteX7" fmla="*/ 125116 w 609047"/>
              <a:gd name="connsiteY7" fmla="*/ 877741 h 1417325"/>
              <a:gd name="connsiteX8" fmla="*/ 169566 w 609047"/>
              <a:gd name="connsiteY8" fmla="*/ 776141 h 1417325"/>
              <a:gd name="connsiteX9" fmla="*/ 274341 w 609047"/>
              <a:gd name="connsiteY9" fmla="*/ 563416 h 1417325"/>
              <a:gd name="connsiteX10" fmla="*/ 607716 w 609047"/>
              <a:gd name="connsiteY10" fmla="*/ 4616 h 1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047" h="1417325">
                <a:moveTo>
                  <a:pt x="607716" y="4616"/>
                </a:moveTo>
                <a:cubicBezTo>
                  <a:pt x="584433" y="61766"/>
                  <a:pt x="234653" y="672954"/>
                  <a:pt x="134641" y="906316"/>
                </a:cubicBezTo>
                <a:cubicBezTo>
                  <a:pt x="34628" y="1139679"/>
                  <a:pt x="26162" y="1350287"/>
                  <a:pt x="7641" y="1404791"/>
                </a:cubicBezTo>
                <a:cubicBezTo>
                  <a:pt x="-10880" y="1459295"/>
                  <a:pt x="8170" y="1323829"/>
                  <a:pt x="23516" y="1233341"/>
                </a:cubicBezTo>
                <a:cubicBezTo>
                  <a:pt x="38862" y="1142853"/>
                  <a:pt x="65320" y="1028024"/>
                  <a:pt x="99716" y="861866"/>
                </a:cubicBezTo>
                <a:cubicBezTo>
                  <a:pt x="134112" y="695708"/>
                  <a:pt x="219837" y="280841"/>
                  <a:pt x="229891" y="236391"/>
                </a:cubicBezTo>
                <a:cubicBezTo>
                  <a:pt x="239945" y="191941"/>
                  <a:pt x="177503" y="488274"/>
                  <a:pt x="160041" y="595166"/>
                </a:cubicBezTo>
                <a:cubicBezTo>
                  <a:pt x="142579" y="702058"/>
                  <a:pt x="123529" y="847579"/>
                  <a:pt x="125116" y="877741"/>
                </a:cubicBezTo>
                <a:cubicBezTo>
                  <a:pt x="126703" y="907903"/>
                  <a:pt x="144695" y="828528"/>
                  <a:pt x="169566" y="776141"/>
                </a:cubicBezTo>
                <a:cubicBezTo>
                  <a:pt x="194437" y="723754"/>
                  <a:pt x="206608" y="689358"/>
                  <a:pt x="274341" y="563416"/>
                </a:cubicBezTo>
                <a:cubicBezTo>
                  <a:pt x="342074" y="437474"/>
                  <a:pt x="630999" y="-52534"/>
                  <a:pt x="607716" y="46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87D5CE82-004A-7637-C65E-5BA20623A97B}"/>
              </a:ext>
            </a:extLst>
          </p:cNvPr>
          <p:cNvSpPr/>
          <p:nvPr/>
        </p:nvSpPr>
        <p:spPr>
          <a:xfrm>
            <a:off x="2879700" y="4245608"/>
            <a:ext cx="92340" cy="1453537"/>
          </a:xfrm>
          <a:custGeom>
            <a:avLst/>
            <a:gdLst>
              <a:gd name="connsiteX0" fmla="*/ 92100 w 92340"/>
              <a:gd name="connsiteY0" fmla="*/ 2542 h 1453537"/>
              <a:gd name="connsiteX1" fmla="*/ 31775 w 92340"/>
              <a:gd name="connsiteY1" fmla="*/ 399417 h 1453537"/>
              <a:gd name="connsiteX2" fmla="*/ 22250 w 92340"/>
              <a:gd name="connsiteY2" fmla="*/ 878842 h 1453537"/>
              <a:gd name="connsiteX3" fmla="*/ 19075 w 92340"/>
              <a:gd name="connsiteY3" fmla="*/ 707392 h 1453537"/>
              <a:gd name="connsiteX4" fmla="*/ 50825 w 92340"/>
              <a:gd name="connsiteY4" fmla="*/ 1424942 h 1453537"/>
              <a:gd name="connsiteX5" fmla="*/ 47650 w 92340"/>
              <a:gd name="connsiteY5" fmla="*/ 1269367 h 1453537"/>
              <a:gd name="connsiteX6" fmla="*/ 9550 w 92340"/>
              <a:gd name="connsiteY6" fmla="*/ 882017 h 1453537"/>
              <a:gd name="connsiteX7" fmla="*/ 6375 w 92340"/>
              <a:gd name="connsiteY7" fmla="*/ 193042 h 1453537"/>
              <a:gd name="connsiteX8" fmla="*/ 3200 w 92340"/>
              <a:gd name="connsiteY8" fmla="*/ 377192 h 1453537"/>
              <a:gd name="connsiteX9" fmla="*/ 6375 w 92340"/>
              <a:gd name="connsiteY9" fmla="*/ 234317 h 1453537"/>
              <a:gd name="connsiteX10" fmla="*/ 92100 w 92340"/>
              <a:gd name="connsiteY10" fmla="*/ 2542 h 145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40" h="1453537">
                <a:moveTo>
                  <a:pt x="92100" y="2542"/>
                </a:moveTo>
                <a:cubicBezTo>
                  <a:pt x="96333" y="30059"/>
                  <a:pt x="43417" y="253367"/>
                  <a:pt x="31775" y="399417"/>
                </a:cubicBezTo>
                <a:cubicBezTo>
                  <a:pt x="20133" y="545467"/>
                  <a:pt x="24367" y="827513"/>
                  <a:pt x="22250" y="878842"/>
                </a:cubicBezTo>
                <a:cubicBezTo>
                  <a:pt x="20133" y="930171"/>
                  <a:pt x="14313" y="616375"/>
                  <a:pt x="19075" y="707392"/>
                </a:cubicBezTo>
                <a:cubicBezTo>
                  <a:pt x="23837" y="798409"/>
                  <a:pt x="46063" y="1331280"/>
                  <a:pt x="50825" y="1424942"/>
                </a:cubicBezTo>
                <a:cubicBezTo>
                  <a:pt x="55587" y="1518604"/>
                  <a:pt x="54529" y="1359854"/>
                  <a:pt x="47650" y="1269367"/>
                </a:cubicBezTo>
                <a:cubicBezTo>
                  <a:pt x="40771" y="1178880"/>
                  <a:pt x="16429" y="1061405"/>
                  <a:pt x="9550" y="882017"/>
                </a:cubicBezTo>
                <a:cubicBezTo>
                  <a:pt x="2671" y="702629"/>
                  <a:pt x="7433" y="277179"/>
                  <a:pt x="6375" y="193042"/>
                </a:cubicBezTo>
                <a:cubicBezTo>
                  <a:pt x="5317" y="108905"/>
                  <a:pt x="3200" y="370313"/>
                  <a:pt x="3200" y="377192"/>
                </a:cubicBezTo>
                <a:cubicBezTo>
                  <a:pt x="3200" y="384071"/>
                  <a:pt x="-5796" y="289879"/>
                  <a:pt x="6375" y="234317"/>
                </a:cubicBezTo>
                <a:cubicBezTo>
                  <a:pt x="18546" y="178755"/>
                  <a:pt x="87867" y="-24975"/>
                  <a:pt x="92100" y="25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32853A4C-F773-A6E3-20DF-80AF86160FDB}"/>
              </a:ext>
            </a:extLst>
          </p:cNvPr>
          <p:cNvSpPr/>
          <p:nvPr/>
        </p:nvSpPr>
        <p:spPr>
          <a:xfrm>
            <a:off x="1871447" y="4070032"/>
            <a:ext cx="238448" cy="1594971"/>
          </a:xfrm>
          <a:custGeom>
            <a:avLst/>
            <a:gdLst>
              <a:gd name="connsiteX0" fmla="*/ 236753 w 238448"/>
              <a:gd name="connsiteY0" fmla="*/ 16193 h 1594971"/>
              <a:gd name="connsiteX1" fmla="*/ 78003 w 238448"/>
              <a:gd name="connsiteY1" fmla="*/ 676593 h 1594971"/>
              <a:gd name="connsiteX2" fmla="*/ 119278 w 238448"/>
              <a:gd name="connsiteY2" fmla="*/ 628968 h 1594971"/>
              <a:gd name="connsiteX3" fmla="*/ 62128 w 238448"/>
              <a:gd name="connsiteY3" fmla="*/ 809943 h 1594971"/>
              <a:gd name="connsiteX4" fmla="*/ 4978 w 238448"/>
              <a:gd name="connsiteY4" fmla="*/ 1552893 h 1594971"/>
              <a:gd name="connsiteX5" fmla="*/ 17678 w 238448"/>
              <a:gd name="connsiteY5" fmla="*/ 1381443 h 1594971"/>
              <a:gd name="connsiteX6" fmla="*/ 135153 w 238448"/>
              <a:gd name="connsiteY6" fmla="*/ 374968 h 1594971"/>
              <a:gd name="connsiteX7" fmla="*/ 74828 w 238448"/>
              <a:gd name="connsiteY7" fmla="*/ 517843 h 1594971"/>
              <a:gd name="connsiteX8" fmla="*/ 157378 w 238448"/>
              <a:gd name="connsiteY8" fmla="*/ 225743 h 1594971"/>
              <a:gd name="connsiteX9" fmla="*/ 236753 w 238448"/>
              <a:gd name="connsiteY9" fmla="*/ 16193 h 15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48" h="1594971">
                <a:moveTo>
                  <a:pt x="236753" y="16193"/>
                </a:moveTo>
                <a:cubicBezTo>
                  <a:pt x="223524" y="91335"/>
                  <a:pt x="97582" y="574464"/>
                  <a:pt x="78003" y="676593"/>
                </a:cubicBezTo>
                <a:cubicBezTo>
                  <a:pt x="58424" y="778722"/>
                  <a:pt x="121924" y="606743"/>
                  <a:pt x="119278" y="628968"/>
                </a:cubicBezTo>
                <a:cubicBezTo>
                  <a:pt x="116632" y="651193"/>
                  <a:pt x="81178" y="655956"/>
                  <a:pt x="62128" y="809943"/>
                </a:cubicBezTo>
                <a:cubicBezTo>
                  <a:pt x="43078" y="963931"/>
                  <a:pt x="12386" y="1457643"/>
                  <a:pt x="4978" y="1552893"/>
                </a:cubicBezTo>
                <a:cubicBezTo>
                  <a:pt x="-2430" y="1648143"/>
                  <a:pt x="-4018" y="1577764"/>
                  <a:pt x="17678" y="1381443"/>
                </a:cubicBezTo>
                <a:cubicBezTo>
                  <a:pt x="39374" y="1185122"/>
                  <a:pt x="125628" y="518901"/>
                  <a:pt x="135153" y="374968"/>
                </a:cubicBezTo>
                <a:cubicBezTo>
                  <a:pt x="144678" y="231035"/>
                  <a:pt x="71124" y="542714"/>
                  <a:pt x="74828" y="517843"/>
                </a:cubicBezTo>
                <a:cubicBezTo>
                  <a:pt x="78532" y="492972"/>
                  <a:pt x="132507" y="304060"/>
                  <a:pt x="157378" y="225743"/>
                </a:cubicBezTo>
                <a:cubicBezTo>
                  <a:pt x="182249" y="147426"/>
                  <a:pt x="249982" y="-58949"/>
                  <a:pt x="236753" y="161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EB177E0-FED6-DD14-E4E5-36271952AAF1}"/>
              </a:ext>
            </a:extLst>
          </p:cNvPr>
          <p:cNvSpPr/>
          <p:nvPr/>
        </p:nvSpPr>
        <p:spPr>
          <a:xfrm>
            <a:off x="2720790" y="5228576"/>
            <a:ext cx="193869" cy="1326377"/>
          </a:xfrm>
          <a:custGeom>
            <a:avLst/>
            <a:gdLst>
              <a:gd name="connsiteX0" fmla="*/ 60510 w 193869"/>
              <a:gd name="connsiteY0" fmla="*/ 649 h 1326377"/>
              <a:gd name="connsiteX1" fmla="*/ 79560 w 193869"/>
              <a:gd name="connsiteY1" fmla="*/ 632474 h 1326377"/>
              <a:gd name="connsiteX2" fmla="*/ 89085 w 193869"/>
              <a:gd name="connsiteY2" fmla="*/ 588024 h 1326377"/>
              <a:gd name="connsiteX3" fmla="*/ 63685 w 193869"/>
              <a:gd name="connsiteY3" fmla="*/ 988074 h 1326377"/>
              <a:gd name="connsiteX4" fmla="*/ 3360 w 193869"/>
              <a:gd name="connsiteY4" fmla="*/ 1324624 h 1326377"/>
              <a:gd name="connsiteX5" fmla="*/ 16060 w 193869"/>
              <a:gd name="connsiteY5" fmla="*/ 1102374 h 1326377"/>
              <a:gd name="connsiteX6" fmla="*/ 85910 w 193869"/>
              <a:gd name="connsiteY6" fmla="*/ 718199 h 1326377"/>
              <a:gd name="connsiteX7" fmla="*/ 193860 w 193869"/>
              <a:gd name="connsiteY7" fmla="*/ 41924 h 1326377"/>
              <a:gd name="connsiteX8" fmla="*/ 92260 w 193869"/>
              <a:gd name="connsiteY8" fmla="*/ 641999 h 1326377"/>
              <a:gd name="connsiteX9" fmla="*/ 92260 w 193869"/>
              <a:gd name="connsiteY9" fmla="*/ 514999 h 1326377"/>
              <a:gd name="connsiteX10" fmla="*/ 60510 w 193869"/>
              <a:gd name="connsiteY10" fmla="*/ 649 h 13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69" h="1326377">
                <a:moveTo>
                  <a:pt x="60510" y="649"/>
                </a:moveTo>
                <a:cubicBezTo>
                  <a:pt x="58393" y="20228"/>
                  <a:pt x="74798" y="534578"/>
                  <a:pt x="79560" y="632474"/>
                </a:cubicBezTo>
                <a:cubicBezTo>
                  <a:pt x="84322" y="730370"/>
                  <a:pt x="91731" y="528757"/>
                  <a:pt x="89085" y="588024"/>
                </a:cubicBezTo>
                <a:cubicBezTo>
                  <a:pt x="86439" y="647291"/>
                  <a:pt x="77973" y="865307"/>
                  <a:pt x="63685" y="988074"/>
                </a:cubicBezTo>
                <a:cubicBezTo>
                  <a:pt x="49397" y="1110841"/>
                  <a:pt x="11297" y="1305574"/>
                  <a:pt x="3360" y="1324624"/>
                </a:cubicBezTo>
                <a:cubicBezTo>
                  <a:pt x="-4577" y="1343674"/>
                  <a:pt x="2302" y="1203445"/>
                  <a:pt x="16060" y="1102374"/>
                </a:cubicBezTo>
                <a:cubicBezTo>
                  <a:pt x="29818" y="1001303"/>
                  <a:pt x="56277" y="894941"/>
                  <a:pt x="85910" y="718199"/>
                </a:cubicBezTo>
                <a:cubicBezTo>
                  <a:pt x="115543" y="541457"/>
                  <a:pt x="192802" y="54624"/>
                  <a:pt x="193860" y="41924"/>
                </a:cubicBezTo>
                <a:cubicBezTo>
                  <a:pt x="194918" y="29224"/>
                  <a:pt x="109193" y="563153"/>
                  <a:pt x="92260" y="641999"/>
                </a:cubicBezTo>
                <a:cubicBezTo>
                  <a:pt x="75327" y="720845"/>
                  <a:pt x="94906" y="620303"/>
                  <a:pt x="92260" y="514999"/>
                </a:cubicBezTo>
                <a:cubicBezTo>
                  <a:pt x="89614" y="409695"/>
                  <a:pt x="62627" y="-18930"/>
                  <a:pt x="60510" y="6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A96828A5-EFE2-32BA-4AE1-C4863AAB3140}"/>
              </a:ext>
            </a:extLst>
          </p:cNvPr>
          <p:cNvSpPr/>
          <p:nvPr/>
        </p:nvSpPr>
        <p:spPr>
          <a:xfrm>
            <a:off x="1771797" y="5726439"/>
            <a:ext cx="137508" cy="1320190"/>
          </a:xfrm>
          <a:custGeom>
            <a:avLst/>
            <a:gdLst>
              <a:gd name="connsiteX0" fmla="*/ 136378 w 137508"/>
              <a:gd name="connsiteY0" fmla="*/ 7611 h 1320190"/>
              <a:gd name="connsiteX1" fmla="*/ 47478 w 137508"/>
              <a:gd name="connsiteY1" fmla="*/ 445761 h 1320190"/>
              <a:gd name="connsiteX2" fmla="*/ 3028 w 137508"/>
              <a:gd name="connsiteY2" fmla="*/ 915661 h 1320190"/>
              <a:gd name="connsiteX3" fmla="*/ 9378 w 137508"/>
              <a:gd name="connsiteY3" fmla="*/ 779136 h 1320190"/>
              <a:gd name="connsiteX4" fmla="*/ 6203 w 137508"/>
              <a:gd name="connsiteY4" fmla="*/ 1303011 h 1320190"/>
              <a:gd name="connsiteX5" fmla="*/ 3028 w 137508"/>
              <a:gd name="connsiteY5" fmla="*/ 1090286 h 1320190"/>
              <a:gd name="connsiteX6" fmla="*/ 53828 w 137508"/>
              <a:gd name="connsiteY6" fmla="*/ 99686 h 1320190"/>
              <a:gd name="connsiteX7" fmla="*/ 50653 w 137508"/>
              <a:gd name="connsiteY7" fmla="*/ 347336 h 1320190"/>
              <a:gd name="connsiteX8" fmla="*/ 95103 w 137508"/>
              <a:gd name="connsiteY8" fmla="*/ 179061 h 1320190"/>
              <a:gd name="connsiteX9" fmla="*/ 136378 w 137508"/>
              <a:gd name="connsiteY9" fmla="*/ 7611 h 13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508" h="1320190">
                <a:moveTo>
                  <a:pt x="136378" y="7611"/>
                </a:moveTo>
                <a:cubicBezTo>
                  <a:pt x="128441" y="52061"/>
                  <a:pt x="69703" y="294419"/>
                  <a:pt x="47478" y="445761"/>
                </a:cubicBezTo>
                <a:cubicBezTo>
                  <a:pt x="25253" y="597103"/>
                  <a:pt x="9378" y="860099"/>
                  <a:pt x="3028" y="915661"/>
                </a:cubicBezTo>
                <a:cubicBezTo>
                  <a:pt x="-3322" y="971223"/>
                  <a:pt x="8849" y="714578"/>
                  <a:pt x="9378" y="779136"/>
                </a:cubicBezTo>
                <a:cubicBezTo>
                  <a:pt x="9907" y="843694"/>
                  <a:pt x="7261" y="1251153"/>
                  <a:pt x="6203" y="1303011"/>
                </a:cubicBezTo>
                <a:cubicBezTo>
                  <a:pt x="5145" y="1354869"/>
                  <a:pt x="-4909" y="1290840"/>
                  <a:pt x="3028" y="1090286"/>
                </a:cubicBezTo>
                <a:cubicBezTo>
                  <a:pt x="10965" y="889732"/>
                  <a:pt x="45890" y="223511"/>
                  <a:pt x="53828" y="99686"/>
                </a:cubicBezTo>
                <a:cubicBezTo>
                  <a:pt x="61765" y="-24139"/>
                  <a:pt x="43774" y="334107"/>
                  <a:pt x="50653" y="347336"/>
                </a:cubicBezTo>
                <a:cubicBezTo>
                  <a:pt x="57532" y="360565"/>
                  <a:pt x="81874" y="232507"/>
                  <a:pt x="95103" y="179061"/>
                </a:cubicBezTo>
                <a:cubicBezTo>
                  <a:pt x="108332" y="125615"/>
                  <a:pt x="144315" y="-36839"/>
                  <a:pt x="136378" y="76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C941607-9BA9-6195-4FAB-1FC61359E027}"/>
              </a:ext>
            </a:extLst>
          </p:cNvPr>
          <p:cNvSpPr/>
          <p:nvPr/>
        </p:nvSpPr>
        <p:spPr>
          <a:xfrm>
            <a:off x="2660585" y="6641695"/>
            <a:ext cx="108700" cy="1214051"/>
          </a:xfrm>
          <a:custGeom>
            <a:avLst/>
            <a:gdLst>
              <a:gd name="connsiteX0" fmla="*/ 92140 w 108700"/>
              <a:gd name="connsiteY0" fmla="*/ 405 h 1214051"/>
              <a:gd name="connsiteX1" fmla="*/ 50865 w 108700"/>
              <a:gd name="connsiteY1" fmla="*/ 273455 h 1214051"/>
              <a:gd name="connsiteX2" fmla="*/ 108015 w 108700"/>
              <a:gd name="connsiteY2" fmla="*/ 733830 h 1214051"/>
              <a:gd name="connsiteX3" fmla="*/ 79440 w 108700"/>
              <a:gd name="connsiteY3" fmla="*/ 562380 h 1214051"/>
              <a:gd name="connsiteX4" fmla="*/ 34990 w 108700"/>
              <a:gd name="connsiteY4" fmla="*/ 200430 h 1214051"/>
              <a:gd name="connsiteX5" fmla="*/ 31815 w 108700"/>
              <a:gd name="connsiteY5" fmla="*/ 432205 h 1214051"/>
              <a:gd name="connsiteX6" fmla="*/ 65 w 108700"/>
              <a:gd name="connsiteY6" fmla="*/ 651280 h 1214051"/>
              <a:gd name="connsiteX7" fmla="*/ 41340 w 108700"/>
              <a:gd name="connsiteY7" fmla="*/ 1194205 h 1214051"/>
              <a:gd name="connsiteX8" fmla="*/ 28640 w 108700"/>
              <a:gd name="connsiteY8" fmla="*/ 1016405 h 1214051"/>
              <a:gd name="connsiteX9" fmla="*/ 44515 w 108700"/>
              <a:gd name="connsiteY9" fmla="*/ 270280 h 1214051"/>
              <a:gd name="connsiteX10" fmla="*/ 6415 w 108700"/>
              <a:gd name="connsiteY10" fmla="*/ 330605 h 1214051"/>
              <a:gd name="connsiteX11" fmla="*/ 92140 w 108700"/>
              <a:gd name="connsiteY11" fmla="*/ 405 h 121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700" h="1214051">
                <a:moveTo>
                  <a:pt x="92140" y="405"/>
                </a:moveTo>
                <a:cubicBezTo>
                  <a:pt x="99548" y="-9120"/>
                  <a:pt x="48219" y="151218"/>
                  <a:pt x="50865" y="273455"/>
                </a:cubicBezTo>
                <a:cubicBezTo>
                  <a:pt x="53511" y="395693"/>
                  <a:pt x="103253" y="685676"/>
                  <a:pt x="108015" y="733830"/>
                </a:cubicBezTo>
                <a:cubicBezTo>
                  <a:pt x="112777" y="781984"/>
                  <a:pt x="91611" y="651280"/>
                  <a:pt x="79440" y="562380"/>
                </a:cubicBezTo>
                <a:cubicBezTo>
                  <a:pt x="67269" y="473480"/>
                  <a:pt x="42927" y="222126"/>
                  <a:pt x="34990" y="200430"/>
                </a:cubicBezTo>
                <a:cubicBezTo>
                  <a:pt x="27053" y="178734"/>
                  <a:pt x="37636" y="357063"/>
                  <a:pt x="31815" y="432205"/>
                </a:cubicBezTo>
                <a:cubicBezTo>
                  <a:pt x="25994" y="507347"/>
                  <a:pt x="-1522" y="524280"/>
                  <a:pt x="65" y="651280"/>
                </a:cubicBezTo>
                <a:cubicBezTo>
                  <a:pt x="1652" y="778280"/>
                  <a:pt x="36578" y="1133351"/>
                  <a:pt x="41340" y="1194205"/>
                </a:cubicBezTo>
                <a:cubicBezTo>
                  <a:pt x="46102" y="1255059"/>
                  <a:pt x="28111" y="1170392"/>
                  <a:pt x="28640" y="1016405"/>
                </a:cubicBezTo>
                <a:cubicBezTo>
                  <a:pt x="29169" y="862418"/>
                  <a:pt x="48219" y="384580"/>
                  <a:pt x="44515" y="270280"/>
                </a:cubicBezTo>
                <a:cubicBezTo>
                  <a:pt x="40811" y="155980"/>
                  <a:pt x="594" y="368176"/>
                  <a:pt x="6415" y="330605"/>
                </a:cubicBezTo>
                <a:cubicBezTo>
                  <a:pt x="12236" y="293034"/>
                  <a:pt x="84732" y="9930"/>
                  <a:pt x="92140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A324DBE7-691B-E09F-BC59-B67D2062E53C}"/>
              </a:ext>
            </a:extLst>
          </p:cNvPr>
          <p:cNvSpPr/>
          <p:nvPr/>
        </p:nvSpPr>
        <p:spPr>
          <a:xfrm>
            <a:off x="1663651" y="6972221"/>
            <a:ext cx="181167" cy="1303478"/>
          </a:xfrm>
          <a:custGeom>
            <a:avLst/>
            <a:gdLst>
              <a:gd name="connsiteX0" fmla="*/ 181024 w 181167"/>
              <a:gd name="connsiteY0" fmla="*/ 19129 h 1303478"/>
              <a:gd name="connsiteX1" fmla="*/ 111174 w 181167"/>
              <a:gd name="connsiteY1" fmla="*/ 381079 h 1303478"/>
              <a:gd name="connsiteX2" fmla="*/ 44499 w 181167"/>
              <a:gd name="connsiteY2" fmla="*/ 850979 h 1303478"/>
              <a:gd name="connsiteX3" fmla="*/ 57199 w 181167"/>
              <a:gd name="connsiteY3" fmla="*/ 723979 h 1303478"/>
              <a:gd name="connsiteX4" fmla="*/ 49 w 181167"/>
              <a:gd name="connsiteY4" fmla="*/ 1289129 h 1303478"/>
              <a:gd name="connsiteX5" fmla="*/ 47674 w 181167"/>
              <a:gd name="connsiteY5" fmla="*/ 1085929 h 1303478"/>
              <a:gd name="connsiteX6" fmla="*/ 73074 w 181167"/>
              <a:gd name="connsiteY6" fmla="*/ 558879 h 1303478"/>
              <a:gd name="connsiteX7" fmla="*/ 66724 w 181167"/>
              <a:gd name="connsiteY7" fmla="*/ 79 h 1303478"/>
              <a:gd name="connsiteX8" fmla="*/ 63549 w 181167"/>
              <a:gd name="connsiteY8" fmla="*/ 517604 h 1303478"/>
              <a:gd name="connsiteX9" fmla="*/ 69899 w 181167"/>
              <a:gd name="connsiteY9" fmla="*/ 482679 h 1303478"/>
              <a:gd name="connsiteX10" fmla="*/ 92124 w 181167"/>
              <a:gd name="connsiteY10" fmla="*/ 387429 h 1303478"/>
              <a:gd name="connsiteX11" fmla="*/ 181024 w 181167"/>
              <a:gd name="connsiteY11" fmla="*/ 19129 h 13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67" h="1303478">
                <a:moveTo>
                  <a:pt x="181024" y="19129"/>
                </a:moveTo>
                <a:cubicBezTo>
                  <a:pt x="184199" y="18071"/>
                  <a:pt x="133928" y="242437"/>
                  <a:pt x="111174" y="381079"/>
                </a:cubicBezTo>
                <a:cubicBezTo>
                  <a:pt x="88420" y="519721"/>
                  <a:pt x="53495" y="793829"/>
                  <a:pt x="44499" y="850979"/>
                </a:cubicBezTo>
                <a:cubicBezTo>
                  <a:pt x="35503" y="908129"/>
                  <a:pt x="64607" y="650954"/>
                  <a:pt x="57199" y="723979"/>
                </a:cubicBezTo>
                <a:cubicBezTo>
                  <a:pt x="49791" y="797004"/>
                  <a:pt x="1636" y="1228804"/>
                  <a:pt x="49" y="1289129"/>
                </a:cubicBezTo>
                <a:cubicBezTo>
                  <a:pt x="-1538" y="1349454"/>
                  <a:pt x="35503" y="1207637"/>
                  <a:pt x="47674" y="1085929"/>
                </a:cubicBezTo>
                <a:cubicBezTo>
                  <a:pt x="59845" y="964221"/>
                  <a:pt x="69899" y="739854"/>
                  <a:pt x="73074" y="558879"/>
                </a:cubicBezTo>
                <a:cubicBezTo>
                  <a:pt x="76249" y="377904"/>
                  <a:pt x="68311" y="6958"/>
                  <a:pt x="66724" y="79"/>
                </a:cubicBezTo>
                <a:cubicBezTo>
                  <a:pt x="65137" y="-6800"/>
                  <a:pt x="63020" y="437171"/>
                  <a:pt x="63549" y="517604"/>
                </a:cubicBezTo>
                <a:cubicBezTo>
                  <a:pt x="64078" y="598037"/>
                  <a:pt x="65137" y="504375"/>
                  <a:pt x="69899" y="482679"/>
                </a:cubicBezTo>
                <a:cubicBezTo>
                  <a:pt x="74661" y="460983"/>
                  <a:pt x="72545" y="459396"/>
                  <a:pt x="92124" y="387429"/>
                </a:cubicBezTo>
                <a:cubicBezTo>
                  <a:pt x="111703" y="315462"/>
                  <a:pt x="177849" y="20187"/>
                  <a:pt x="181024" y="191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918C1E79-88BC-8AF6-5EFA-42564B32CDCC}"/>
              </a:ext>
            </a:extLst>
          </p:cNvPr>
          <p:cNvSpPr/>
          <p:nvPr/>
        </p:nvSpPr>
        <p:spPr>
          <a:xfrm>
            <a:off x="3451702" y="434118"/>
            <a:ext cx="1623170" cy="1223816"/>
          </a:xfrm>
          <a:custGeom>
            <a:avLst/>
            <a:gdLst>
              <a:gd name="connsiteX0" fmla="*/ 1621948 w 1623170"/>
              <a:gd name="connsiteY0" fmla="*/ 1223232 h 1223816"/>
              <a:gd name="connsiteX1" fmla="*/ 974248 w 1623170"/>
              <a:gd name="connsiteY1" fmla="*/ 918432 h 1223816"/>
              <a:gd name="connsiteX2" fmla="*/ 180498 w 1623170"/>
              <a:gd name="connsiteY2" fmla="*/ 689832 h 1223816"/>
              <a:gd name="connsiteX3" fmla="*/ 437673 w 1623170"/>
              <a:gd name="connsiteY3" fmla="*/ 724757 h 1223816"/>
              <a:gd name="connsiteX4" fmla="*/ 269398 w 1623170"/>
              <a:gd name="connsiteY4" fmla="*/ 686657 h 1223816"/>
              <a:gd name="connsiteX5" fmla="*/ 183673 w 1623170"/>
              <a:gd name="connsiteY5" fmla="*/ 569182 h 1223816"/>
              <a:gd name="connsiteX6" fmla="*/ 291623 w 1623170"/>
              <a:gd name="connsiteY6" fmla="*/ 600932 h 1223816"/>
              <a:gd name="connsiteX7" fmla="*/ 151923 w 1623170"/>
              <a:gd name="connsiteY7" fmla="*/ 448532 h 1223816"/>
              <a:gd name="connsiteX8" fmla="*/ 275748 w 1623170"/>
              <a:gd name="connsiteY8" fmla="*/ 280257 h 1223816"/>
              <a:gd name="connsiteX9" fmla="*/ 12223 w 1623170"/>
              <a:gd name="connsiteY9" fmla="*/ 378682 h 1223816"/>
              <a:gd name="connsiteX10" fmla="*/ 742473 w 1623170"/>
              <a:gd name="connsiteY10" fmla="*/ 4032 h 1223816"/>
              <a:gd name="connsiteX11" fmla="*/ 288448 w 1623170"/>
              <a:gd name="connsiteY11" fmla="*/ 194532 h 1223816"/>
              <a:gd name="connsiteX12" fmla="*/ 85248 w 1623170"/>
              <a:gd name="connsiteY12" fmla="*/ 416782 h 1223816"/>
              <a:gd name="connsiteX13" fmla="*/ 190023 w 1623170"/>
              <a:gd name="connsiteY13" fmla="*/ 407257 h 1223816"/>
              <a:gd name="connsiteX14" fmla="*/ 351948 w 1623170"/>
              <a:gd name="connsiteY14" fmla="*/ 658082 h 1223816"/>
              <a:gd name="connsiteX15" fmla="*/ 488473 w 1623170"/>
              <a:gd name="connsiteY15" fmla="*/ 699357 h 1223816"/>
              <a:gd name="connsiteX16" fmla="*/ 444023 w 1623170"/>
              <a:gd name="connsiteY16" fmla="*/ 727932 h 1223816"/>
              <a:gd name="connsiteX17" fmla="*/ 1117123 w 1623170"/>
              <a:gd name="connsiteY17" fmla="*/ 988282 h 1223816"/>
              <a:gd name="connsiteX18" fmla="*/ 1621948 w 1623170"/>
              <a:gd name="connsiteY18" fmla="*/ 1223232 h 122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3170" h="1223816">
                <a:moveTo>
                  <a:pt x="1621948" y="1223232"/>
                </a:moveTo>
                <a:cubicBezTo>
                  <a:pt x="1598135" y="1211590"/>
                  <a:pt x="1214490" y="1007332"/>
                  <a:pt x="974248" y="918432"/>
                </a:cubicBezTo>
                <a:cubicBezTo>
                  <a:pt x="734006" y="829532"/>
                  <a:pt x="269927" y="722111"/>
                  <a:pt x="180498" y="689832"/>
                </a:cubicBezTo>
                <a:cubicBezTo>
                  <a:pt x="91069" y="657553"/>
                  <a:pt x="422856" y="725286"/>
                  <a:pt x="437673" y="724757"/>
                </a:cubicBezTo>
                <a:cubicBezTo>
                  <a:pt x="452490" y="724228"/>
                  <a:pt x="311731" y="712586"/>
                  <a:pt x="269398" y="686657"/>
                </a:cubicBezTo>
                <a:cubicBezTo>
                  <a:pt x="227065" y="660728"/>
                  <a:pt x="179969" y="583469"/>
                  <a:pt x="183673" y="569182"/>
                </a:cubicBezTo>
                <a:cubicBezTo>
                  <a:pt x="187377" y="554895"/>
                  <a:pt x="296915" y="621040"/>
                  <a:pt x="291623" y="600932"/>
                </a:cubicBezTo>
                <a:cubicBezTo>
                  <a:pt x="286331" y="580824"/>
                  <a:pt x="154569" y="501978"/>
                  <a:pt x="151923" y="448532"/>
                </a:cubicBezTo>
                <a:cubicBezTo>
                  <a:pt x="149277" y="395086"/>
                  <a:pt x="299031" y="291899"/>
                  <a:pt x="275748" y="280257"/>
                </a:cubicBezTo>
                <a:cubicBezTo>
                  <a:pt x="252465" y="268615"/>
                  <a:pt x="-65565" y="424719"/>
                  <a:pt x="12223" y="378682"/>
                </a:cubicBezTo>
                <a:cubicBezTo>
                  <a:pt x="90010" y="332644"/>
                  <a:pt x="696436" y="34724"/>
                  <a:pt x="742473" y="4032"/>
                </a:cubicBezTo>
                <a:cubicBezTo>
                  <a:pt x="788510" y="-26660"/>
                  <a:pt x="397985" y="125740"/>
                  <a:pt x="288448" y="194532"/>
                </a:cubicBezTo>
                <a:cubicBezTo>
                  <a:pt x="178911" y="263324"/>
                  <a:pt x="101652" y="381328"/>
                  <a:pt x="85248" y="416782"/>
                </a:cubicBezTo>
                <a:cubicBezTo>
                  <a:pt x="68844" y="452236"/>
                  <a:pt x="145573" y="367040"/>
                  <a:pt x="190023" y="407257"/>
                </a:cubicBezTo>
                <a:cubicBezTo>
                  <a:pt x="234473" y="447474"/>
                  <a:pt x="302206" y="609399"/>
                  <a:pt x="351948" y="658082"/>
                </a:cubicBezTo>
                <a:cubicBezTo>
                  <a:pt x="401690" y="706765"/>
                  <a:pt x="473127" y="687715"/>
                  <a:pt x="488473" y="699357"/>
                </a:cubicBezTo>
                <a:cubicBezTo>
                  <a:pt x="503819" y="710999"/>
                  <a:pt x="339248" y="679778"/>
                  <a:pt x="444023" y="727932"/>
                </a:cubicBezTo>
                <a:cubicBezTo>
                  <a:pt x="548798" y="776086"/>
                  <a:pt x="918156" y="906790"/>
                  <a:pt x="1117123" y="988282"/>
                </a:cubicBezTo>
                <a:cubicBezTo>
                  <a:pt x="1316090" y="1069774"/>
                  <a:pt x="1645761" y="1234874"/>
                  <a:pt x="1621948" y="1223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8836392B-25E4-0E8C-5061-EBB0132AFF80}"/>
              </a:ext>
            </a:extLst>
          </p:cNvPr>
          <p:cNvSpPr/>
          <p:nvPr/>
        </p:nvSpPr>
        <p:spPr>
          <a:xfrm>
            <a:off x="4353784" y="296827"/>
            <a:ext cx="1124541" cy="1320582"/>
          </a:xfrm>
          <a:custGeom>
            <a:avLst/>
            <a:gdLst>
              <a:gd name="connsiteX0" fmla="*/ 2316 w 1124541"/>
              <a:gd name="connsiteY0" fmla="*/ 4798 h 1320582"/>
              <a:gd name="connsiteX1" fmla="*/ 418241 w 1124541"/>
              <a:gd name="connsiteY1" fmla="*/ 360398 h 1320582"/>
              <a:gd name="connsiteX2" fmla="*/ 659541 w 1124541"/>
              <a:gd name="connsiteY2" fmla="*/ 979523 h 1320582"/>
              <a:gd name="connsiteX3" fmla="*/ 637316 w 1124541"/>
              <a:gd name="connsiteY3" fmla="*/ 874748 h 1320582"/>
              <a:gd name="connsiteX4" fmla="*/ 891316 w 1124541"/>
              <a:gd name="connsiteY4" fmla="*/ 1096998 h 1320582"/>
              <a:gd name="connsiteX5" fmla="*/ 1116741 w 1124541"/>
              <a:gd name="connsiteY5" fmla="*/ 1316073 h 1320582"/>
              <a:gd name="connsiteX6" fmla="*/ 1050066 w 1124541"/>
              <a:gd name="connsiteY6" fmla="*/ 1223998 h 1320582"/>
              <a:gd name="connsiteX7" fmla="*/ 830991 w 1124541"/>
              <a:gd name="connsiteY7" fmla="*/ 979523 h 1320582"/>
              <a:gd name="connsiteX8" fmla="*/ 777016 w 1124541"/>
              <a:gd name="connsiteY8" fmla="*/ 1014448 h 1320582"/>
              <a:gd name="connsiteX9" fmla="*/ 770666 w 1124541"/>
              <a:gd name="connsiteY9" fmla="*/ 1017623 h 1320582"/>
              <a:gd name="connsiteX10" fmla="*/ 630966 w 1124541"/>
              <a:gd name="connsiteY10" fmla="*/ 884273 h 1320582"/>
              <a:gd name="connsiteX11" fmla="*/ 491266 w 1124541"/>
              <a:gd name="connsiteY11" fmla="*/ 509623 h 1320582"/>
              <a:gd name="connsiteX12" fmla="*/ 383316 w 1124541"/>
              <a:gd name="connsiteY12" fmla="*/ 268323 h 1320582"/>
              <a:gd name="connsiteX13" fmla="*/ 399191 w 1124541"/>
              <a:gd name="connsiteY13" fmla="*/ 315948 h 1320582"/>
              <a:gd name="connsiteX14" fmla="*/ 256316 w 1124541"/>
              <a:gd name="connsiteY14" fmla="*/ 163548 h 1320582"/>
              <a:gd name="connsiteX15" fmla="*/ 2316 w 1124541"/>
              <a:gd name="connsiteY15" fmla="*/ 4798 h 13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4541" h="1320582">
                <a:moveTo>
                  <a:pt x="2316" y="4798"/>
                </a:moveTo>
                <a:cubicBezTo>
                  <a:pt x="29304" y="37606"/>
                  <a:pt x="308704" y="197944"/>
                  <a:pt x="418241" y="360398"/>
                </a:cubicBezTo>
                <a:cubicBezTo>
                  <a:pt x="527779" y="522852"/>
                  <a:pt x="623029" y="893798"/>
                  <a:pt x="659541" y="979523"/>
                </a:cubicBezTo>
                <a:cubicBezTo>
                  <a:pt x="696053" y="1065248"/>
                  <a:pt x="598687" y="855169"/>
                  <a:pt x="637316" y="874748"/>
                </a:cubicBezTo>
                <a:cubicBezTo>
                  <a:pt x="675945" y="894327"/>
                  <a:pt x="811412" y="1023444"/>
                  <a:pt x="891316" y="1096998"/>
                </a:cubicBezTo>
                <a:cubicBezTo>
                  <a:pt x="971220" y="1170552"/>
                  <a:pt x="1090283" y="1294906"/>
                  <a:pt x="1116741" y="1316073"/>
                </a:cubicBezTo>
                <a:cubicBezTo>
                  <a:pt x="1143199" y="1337240"/>
                  <a:pt x="1097691" y="1280090"/>
                  <a:pt x="1050066" y="1223998"/>
                </a:cubicBezTo>
                <a:cubicBezTo>
                  <a:pt x="1002441" y="1167906"/>
                  <a:pt x="876499" y="1014448"/>
                  <a:pt x="830991" y="979523"/>
                </a:cubicBezTo>
                <a:cubicBezTo>
                  <a:pt x="785483" y="944598"/>
                  <a:pt x="787070" y="1008098"/>
                  <a:pt x="777016" y="1014448"/>
                </a:cubicBezTo>
                <a:cubicBezTo>
                  <a:pt x="766962" y="1020798"/>
                  <a:pt x="795007" y="1039319"/>
                  <a:pt x="770666" y="1017623"/>
                </a:cubicBezTo>
                <a:cubicBezTo>
                  <a:pt x="746325" y="995927"/>
                  <a:pt x="677533" y="968940"/>
                  <a:pt x="630966" y="884273"/>
                </a:cubicBezTo>
                <a:cubicBezTo>
                  <a:pt x="584399" y="799606"/>
                  <a:pt x="532541" y="612281"/>
                  <a:pt x="491266" y="509623"/>
                </a:cubicBezTo>
                <a:cubicBezTo>
                  <a:pt x="449991" y="406965"/>
                  <a:pt x="398662" y="300602"/>
                  <a:pt x="383316" y="268323"/>
                </a:cubicBezTo>
                <a:cubicBezTo>
                  <a:pt x="367970" y="236044"/>
                  <a:pt x="420358" y="333410"/>
                  <a:pt x="399191" y="315948"/>
                </a:cubicBezTo>
                <a:cubicBezTo>
                  <a:pt x="378024" y="298486"/>
                  <a:pt x="320874" y="210644"/>
                  <a:pt x="256316" y="163548"/>
                </a:cubicBezTo>
                <a:cubicBezTo>
                  <a:pt x="191758" y="116452"/>
                  <a:pt x="-24672" y="-28010"/>
                  <a:pt x="2316" y="47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CCF3CFC7-2970-2C3C-3419-5322DF6B3B21}"/>
              </a:ext>
            </a:extLst>
          </p:cNvPr>
          <p:cNvSpPr/>
          <p:nvPr/>
        </p:nvSpPr>
        <p:spPr>
          <a:xfrm>
            <a:off x="5000334" y="119838"/>
            <a:ext cx="871000" cy="1199851"/>
          </a:xfrm>
          <a:custGeom>
            <a:avLst/>
            <a:gdLst>
              <a:gd name="connsiteX0" fmla="*/ 324141 w 871000"/>
              <a:gd name="connsiteY0" fmla="*/ 1197787 h 1199851"/>
              <a:gd name="connsiteX1" fmla="*/ 495591 w 871000"/>
              <a:gd name="connsiteY1" fmla="*/ 1089837 h 1199851"/>
              <a:gd name="connsiteX2" fmla="*/ 816266 w 871000"/>
              <a:gd name="connsiteY2" fmla="*/ 839012 h 1199851"/>
              <a:gd name="connsiteX3" fmla="*/ 790866 w 871000"/>
              <a:gd name="connsiteY3" fmla="*/ 604062 h 1199851"/>
              <a:gd name="connsiteX4" fmla="*/ 492416 w 871000"/>
              <a:gd name="connsiteY4" fmla="*/ 261162 h 1199851"/>
              <a:gd name="connsiteX5" fmla="*/ 682916 w 871000"/>
              <a:gd name="connsiteY5" fmla="*/ 375462 h 1199851"/>
              <a:gd name="connsiteX6" fmla="*/ 9816 w 871000"/>
              <a:gd name="connsiteY6" fmla="*/ 7162 h 1199851"/>
              <a:gd name="connsiteX7" fmla="*/ 311441 w 871000"/>
              <a:gd name="connsiteY7" fmla="*/ 153212 h 1199851"/>
              <a:gd name="connsiteX8" fmla="*/ 711491 w 871000"/>
              <a:gd name="connsiteY8" fmla="*/ 413562 h 1199851"/>
              <a:gd name="connsiteX9" fmla="*/ 708316 w 871000"/>
              <a:gd name="connsiteY9" fmla="*/ 464362 h 1199851"/>
              <a:gd name="connsiteX10" fmla="*/ 679741 w 871000"/>
              <a:gd name="connsiteY10" fmla="*/ 473887 h 1199851"/>
              <a:gd name="connsiteX11" fmla="*/ 835316 w 871000"/>
              <a:gd name="connsiteY11" fmla="*/ 670737 h 1199851"/>
              <a:gd name="connsiteX12" fmla="*/ 863891 w 871000"/>
              <a:gd name="connsiteY12" fmla="*/ 750112 h 1199851"/>
              <a:gd name="connsiteX13" fmla="*/ 733716 w 871000"/>
              <a:gd name="connsiteY13" fmla="*/ 829487 h 1199851"/>
              <a:gd name="connsiteX14" fmla="*/ 857541 w 871000"/>
              <a:gd name="connsiteY14" fmla="*/ 829487 h 1199851"/>
              <a:gd name="connsiteX15" fmla="*/ 600366 w 871000"/>
              <a:gd name="connsiteY15" fmla="*/ 1004112 h 1199851"/>
              <a:gd name="connsiteX16" fmla="*/ 324141 w 871000"/>
              <a:gd name="connsiteY16" fmla="*/ 1197787 h 11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000" h="1199851">
                <a:moveTo>
                  <a:pt x="324141" y="1197787"/>
                </a:moveTo>
                <a:cubicBezTo>
                  <a:pt x="306679" y="1212074"/>
                  <a:pt x="413570" y="1149633"/>
                  <a:pt x="495591" y="1089837"/>
                </a:cubicBezTo>
                <a:cubicBezTo>
                  <a:pt x="577612" y="1030041"/>
                  <a:pt x="767054" y="919974"/>
                  <a:pt x="816266" y="839012"/>
                </a:cubicBezTo>
                <a:cubicBezTo>
                  <a:pt x="865478" y="758050"/>
                  <a:pt x="844841" y="700370"/>
                  <a:pt x="790866" y="604062"/>
                </a:cubicBezTo>
                <a:cubicBezTo>
                  <a:pt x="736891" y="507754"/>
                  <a:pt x="510408" y="299262"/>
                  <a:pt x="492416" y="261162"/>
                </a:cubicBezTo>
                <a:cubicBezTo>
                  <a:pt x="474424" y="223062"/>
                  <a:pt x="763349" y="417795"/>
                  <a:pt x="682916" y="375462"/>
                </a:cubicBezTo>
                <a:cubicBezTo>
                  <a:pt x="602483" y="333129"/>
                  <a:pt x="71728" y="44204"/>
                  <a:pt x="9816" y="7162"/>
                </a:cubicBezTo>
                <a:cubicBezTo>
                  <a:pt x="-52096" y="-29880"/>
                  <a:pt x="194495" y="85479"/>
                  <a:pt x="311441" y="153212"/>
                </a:cubicBezTo>
                <a:cubicBezTo>
                  <a:pt x="428387" y="220945"/>
                  <a:pt x="645345" y="361704"/>
                  <a:pt x="711491" y="413562"/>
                </a:cubicBezTo>
                <a:cubicBezTo>
                  <a:pt x="777637" y="465420"/>
                  <a:pt x="713608" y="454308"/>
                  <a:pt x="708316" y="464362"/>
                </a:cubicBezTo>
                <a:cubicBezTo>
                  <a:pt x="703024" y="474416"/>
                  <a:pt x="658574" y="439491"/>
                  <a:pt x="679741" y="473887"/>
                </a:cubicBezTo>
                <a:cubicBezTo>
                  <a:pt x="700908" y="508283"/>
                  <a:pt x="804624" y="624700"/>
                  <a:pt x="835316" y="670737"/>
                </a:cubicBezTo>
                <a:cubicBezTo>
                  <a:pt x="866008" y="716774"/>
                  <a:pt x="880824" y="723654"/>
                  <a:pt x="863891" y="750112"/>
                </a:cubicBezTo>
                <a:cubicBezTo>
                  <a:pt x="846958" y="776570"/>
                  <a:pt x="734774" y="816258"/>
                  <a:pt x="733716" y="829487"/>
                </a:cubicBezTo>
                <a:cubicBezTo>
                  <a:pt x="732658" y="842716"/>
                  <a:pt x="879766" y="800383"/>
                  <a:pt x="857541" y="829487"/>
                </a:cubicBezTo>
                <a:cubicBezTo>
                  <a:pt x="835316" y="858591"/>
                  <a:pt x="681858" y="944845"/>
                  <a:pt x="600366" y="1004112"/>
                </a:cubicBezTo>
                <a:cubicBezTo>
                  <a:pt x="518874" y="1063379"/>
                  <a:pt x="341603" y="1183500"/>
                  <a:pt x="324141" y="11977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EA342E40-CD88-046A-1FDB-0B42CD35511C}"/>
              </a:ext>
            </a:extLst>
          </p:cNvPr>
          <p:cNvSpPr/>
          <p:nvPr/>
        </p:nvSpPr>
        <p:spPr>
          <a:xfrm>
            <a:off x="4279542" y="271660"/>
            <a:ext cx="1206858" cy="1276202"/>
          </a:xfrm>
          <a:custGeom>
            <a:avLst/>
            <a:gdLst>
              <a:gd name="connsiteX0" fmla="*/ 9883 w 1206858"/>
              <a:gd name="connsiteY0" fmla="*/ 1390 h 1276202"/>
              <a:gd name="connsiteX1" fmla="*/ 911583 w 1206858"/>
              <a:gd name="connsiteY1" fmla="*/ 96640 h 1276202"/>
              <a:gd name="connsiteX2" fmla="*/ 883008 w 1206858"/>
              <a:gd name="connsiteY2" fmla="*/ 106165 h 1276202"/>
              <a:gd name="connsiteX3" fmla="*/ 1092558 w 1206858"/>
              <a:gd name="connsiteY3" fmla="*/ 233165 h 1276202"/>
              <a:gd name="connsiteX4" fmla="*/ 1054458 w 1206858"/>
              <a:gd name="connsiteY4" fmla="*/ 296665 h 1276202"/>
              <a:gd name="connsiteX5" fmla="*/ 1206858 w 1206858"/>
              <a:gd name="connsiteY5" fmla="*/ 344290 h 1276202"/>
              <a:gd name="connsiteX6" fmla="*/ 1054458 w 1206858"/>
              <a:gd name="connsiteY6" fmla="*/ 645915 h 1276202"/>
              <a:gd name="connsiteX7" fmla="*/ 1054458 w 1206858"/>
              <a:gd name="connsiteY7" fmla="*/ 976115 h 1276202"/>
              <a:gd name="connsiteX8" fmla="*/ 1117958 w 1206858"/>
              <a:gd name="connsiteY8" fmla="*/ 1271390 h 1276202"/>
              <a:gd name="connsiteX9" fmla="*/ 1086208 w 1206858"/>
              <a:gd name="connsiteY9" fmla="*/ 1134865 h 1276202"/>
              <a:gd name="connsiteX10" fmla="*/ 1000483 w 1206858"/>
              <a:gd name="connsiteY10" fmla="*/ 820540 h 1276202"/>
              <a:gd name="connsiteX11" fmla="*/ 1013183 w 1206858"/>
              <a:gd name="connsiteY11" fmla="*/ 861815 h 1276202"/>
              <a:gd name="connsiteX12" fmla="*/ 1140183 w 1206858"/>
              <a:gd name="connsiteY12" fmla="*/ 414140 h 1276202"/>
              <a:gd name="connsiteX13" fmla="*/ 1181458 w 1206858"/>
              <a:gd name="connsiteY13" fmla="*/ 344290 h 1276202"/>
              <a:gd name="connsiteX14" fmla="*/ 1022708 w 1206858"/>
              <a:gd name="connsiteY14" fmla="*/ 198240 h 1276202"/>
              <a:gd name="connsiteX15" fmla="*/ 730608 w 1206858"/>
              <a:gd name="connsiteY15" fmla="*/ 68065 h 1276202"/>
              <a:gd name="connsiteX16" fmla="*/ 825858 w 1206858"/>
              <a:gd name="connsiteY16" fmla="*/ 90290 h 1276202"/>
              <a:gd name="connsiteX17" fmla="*/ 517883 w 1206858"/>
              <a:gd name="connsiteY17" fmla="*/ 23615 h 1276202"/>
              <a:gd name="connsiteX18" fmla="*/ 194033 w 1206858"/>
              <a:gd name="connsiteY18" fmla="*/ 20440 h 1276202"/>
              <a:gd name="connsiteX19" fmla="*/ 416283 w 1206858"/>
              <a:gd name="connsiteY19" fmla="*/ 39490 h 1276202"/>
              <a:gd name="connsiteX20" fmla="*/ 9883 w 1206858"/>
              <a:gd name="connsiteY20" fmla="*/ 1390 h 127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6858" h="1276202">
                <a:moveTo>
                  <a:pt x="9883" y="1390"/>
                </a:moveTo>
                <a:lnTo>
                  <a:pt x="911583" y="96640"/>
                </a:lnTo>
                <a:cubicBezTo>
                  <a:pt x="1057104" y="114102"/>
                  <a:pt x="852846" y="83411"/>
                  <a:pt x="883008" y="106165"/>
                </a:cubicBezTo>
                <a:cubicBezTo>
                  <a:pt x="913170" y="128919"/>
                  <a:pt x="1063983" y="201415"/>
                  <a:pt x="1092558" y="233165"/>
                </a:cubicBezTo>
                <a:cubicBezTo>
                  <a:pt x="1121133" y="264915"/>
                  <a:pt x="1035408" y="278144"/>
                  <a:pt x="1054458" y="296665"/>
                </a:cubicBezTo>
                <a:cubicBezTo>
                  <a:pt x="1073508" y="315186"/>
                  <a:pt x="1206858" y="286082"/>
                  <a:pt x="1206858" y="344290"/>
                </a:cubicBezTo>
                <a:cubicBezTo>
                  <a:pt x="1206858" y="402498"/>
                  <a:pt x="1079858" y="540611"/>
                  <a:pt x="1054458" y="645915"/>
                </a:cubicBezTo>
                <a:cubicBezTo>
                  <a:pt x="1029058" y="751219"/>
                  <a:pt x="1043875" y="871869"/>
                  <a:pt x="1054458" y="976115"/>
                </a:cubicBezTo>
                <a:cubicBezTo>
                  <a:pt x="1065041" y="1080361"/>
                  <a:pt x="1112666" y="1244932"/>
                  <a:pt x="1117958" y="1271390"/>
                </a:cubicBezTo>
                <a:cubicBezTo>
                  <a:pt x="1123250" y="1297848"/>
                  <a:pt x="1105787" y="1210007"/>
                  <a:pt x="1086208" y="1134865"/>
                </a:cubicBezTo>
                <a:cubicBezTo>
                  <a:pt x="1066629" y="1059723"/>
                  <a:pt x="1012654" y="866048"/>
                  <a:pt x="1000483" y="820540"/>
                </a:cubicBezTo>
                <a:cubicBezTo>
                  <a:pt x="988312" y="775032"/>
                  <a:pt x="989900" y="929548"/>
                  <a:pt x="1013183" y="861815"/>
                </a:cubicBezTo>
                <a:cubicBezTo>
                  <a:pt x="1036466" y="794082"/>
                  <a:pt x="1112137" y="500394"/>
                  <a:pt x="1140183" y="414140"/>
                </a:cubicBezTo>
                <a:cubicBezTo>
                  <a:pt x="1168229" y="327886"/>
                  <a:pt x="1201037" y="380273"/>
                  <a:pt x="1181458" y="344290"/>
                </a:cubicBezTo>
                <a:cubicBezTo>
                  <a:pt x="1161879" y="308307"/>
                  <a:pt x="1097850" y="244278"/>
                  <a:pt x="1022708" y="198240"/>
                </a:cubicBezTo>
                <a:cubicBezTo>
                  <a:pt x="947566" y="152203"/>
                  <a:pt x="763416" y="86057"/>
                  <a:pt x="730608" y="68065"/>
                </a:cubicBezTo>
                <a:cubicBezTo>
                  <a:pt x="697800" y="50073"/>
                  <a:pt x="825858" y="90290"/>
                  <a:pt x="825858" y="90290"/>
                </a:cubicBezTo>
                <a:cubicBezTo>
                  <a:pt x="790404" y="82882"/>
                  <a:pt x="623187" y="35257"/>
                  <a:pt x="517883" y="23615"/>
                </a:cubicBezTo>
                <a:cubicBezTo>
                  <a:pt x="412579" y="11973"/>
                  <a:pt x="210966" y="17794"/>
                  <a:pt x="194033" y="20440"/>
                </a:cubicBezTo>
                <a:cubicBezTo>
                  <a:pt x="177100" y="23086"/>
                  <a:pt x="444329" y="44782"/>
                  <a:pt x="416283" y="39490"/>
                </a:cubicBezTo>
                <a:cubicBezTo>
                  <a:pt x="388237" y="34198"/>
                  <a:pt x="-72667" y="-8135"/>
                  <a:pt x="9883" y="1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AF82F6E2-4B9C-F732-E4F8-B541D91051F9}"/>
              </a:ext>
            </a:extLst>
          </p:cNvPr>
          <p:cNvSpPr/>
          <p:nvPr/>
        </p:nvSpPr>
        <p:spPr>
          <a:xfrm>
            <a:off x="4974240" y="798852"/>
            <a:ext cx="2175078" cy="842822"/>
          </a:xfrm>
          <a:custGeom>
            <a:avLst/>
            <a:gdLst>
              <a:gd name="connsiteX0" fmla="*/ 4160 w 2175078"/>
              <a:gd name="connsiteY0" fmla="*/ 601323 h 842822"/>
              <a:gd name="connsiteX1" fmla="*/ 1115410 w 2175078"/>
              <a:gd name="connsiteY1" fmla="*/ 80623 h 842822"/>
              <a:gd name="connsiteX2" fmla="*/ 874110 w 2175078"/>
              <a:gd name="connsiteY2" fmla="*/ 99673 h 842822"/>
              <a:gd name="connsiteX3" fmla="*/ 1328135 w 2175078"/>
              <a:gd name="connsiteY3" fmla="*/ 61573 h 842822"/>
              <a:gd name="connsiteX4" fmla="*/ 1248760 w 2175078"/>
              <a:gd name="connsiteY4" fmla="*/ 58398 h 842822"/>
              <a:gd name="connsiteX5" fmla="*/ 1702785 w 2175078"/>
              <a:gd name="connsiteY5" fmla="*/ 293348 h 842822"/>
              <a:gd name="connsiteX6" fmla="*/ 2166335 w 2175078"/>
              <a:gd name="connsiteY6" fmla="*/ 833098 h 842822"/>
              <a:gd name="connsiteX7" fmla="*/ 1979010 w 2175078"/>
              <a:gd name="connsiteY7" fmla="*/ 610848 h 842822"/>
              <a:gd name="connsiteX8" fmla="*/ 1645635 w 2175078"/>
              <a:gd name="connsiteY8" fmla="*/ 236198 h 842822"/>
              <a:gd name="connsiteX9" fmla="*/ 1093185 w 2175078"/>
              <a:gd name="connsiteY9" fmla="*/ 7598 h 842822"/>
              <a:gd name="connsiteX10" fmla="*/ 1255110 w 2175078"/>
              <a:gd name="connsiteY10" fmla="*/ 61573 h 842822"/>
              <a:gd name="connsiteX11" fmla="*/ 775685 w 2175078"/>
              <a:gd name="connsiteY11" fmla="*/ 131423 h 842822"/>
              <a:gd name="connsiteX12" fmla="*/ 994760 w 2175078"/>
              <a:gd name="connsiteY12" fmla="*/ 93323 h 842822"/>
              <a:gd name="connsiteX13" fmla="*/ 540735 w 2175078"/>
              <a:gd name="connsiteY13" fmla="*/ 315573 h 842822"/>
              <a:gd name="connsiteX14" fmla="*/ 731235 w 2175078"/>
              <a:gd name="connsiteY14" fmla="*/ 248898 h 842822"/>
              <a:gd name="connsiteX15" fmla="*/ 4160 w 2175078"/>
              <a:gd name="connsiteY15" fmla="*/ 601323 h 84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5078" h="842822">
                <a:moveTo>
                  <a:pt x="4160" y="601323"/>
                </a:moveTo>
                <a:cubicBezTo>
                  <a:pt x="68189" y="573277"/>
                  <a:pt x="970418" y="164231"/>
                  <a:pt x="1115410" y="80623"/>
                </a:cubicBezTo>
                <a:cubicBezTo>
                  <a:pt x="1260402" y="-2985"/>
                  <a:pt x="874110" y="99673"/>
                  <a:pt x="874110" y="99673"/>
                </a:cubicBezTo>
                <a:lnTo>
                  <a:pt x="1328135" y="61573"/>
                </a:lnTo>
                <a:cubicBezTo>
                  <a:pt x="1390577" y="54694"/>
                  <a:pt x="1186318" y="19769"/>
                  <a:pt x="1248760" y="58398"/>
                </a:cubicBezTo>
                <a:cubicBezTo>
                  <a:pt x="1311202" y="97027"/>
                  <a:pt x="1549856" y="164231"/>
                  <a:pt x="1702785" y="293348"/>
                </a:cubicBezTo>
                <a:cubicBezTo>
                  <a:pt x="1855714" y="422465"/>
                  <a:pt x="2120298" y="780181"/>
                  <a:pt x="2166335" y="833098"/>
                </a:cubicBezTo>
                <a:cubicBezTo>
                  <a:pt x="2212373" y="886015"/>
                  <a:pt x="2065793" y="710331"/>
                  <a:pt x="1979010" y="610848"/>
                </a:cubicBezTo>
                <a:cubicBezTo>
                  <a:pt x="1892227" y="511365"/>
                  <a:pt x="1793272" y="336740"/>
                  <a:pt x="1645635" y="236198"/>
                </a:cubicBezTo>
                <a:cubicBezTo>
                  <a:pt x="1497998" y="135656"/>
                  <a:pt x="1158273" y="36702"/>
                  <a:pt x="1093185" y="7598"/>
                </a:cubicBezTo>
                <a:cubicBezTo>
                  <a:pt x="1028097" y="-21506"/>
                  <a:pt x="1308027" y="40935"/>
                  <a:pt x="1255110" y="61573"/>
                </a:cubicBezTo>
                <a:cubicBezTo>
                  <a:pt x="1202193" y="82210"/>
                  <a:pt x="819077" y="126131"/>
                  <a:pt x="775685" y="131423"/>
                </a:cubicBezTo>
                <a:cubicBezTo>
                  <a:pt x="732293" y="136715"/>
                  <a:pt x="1033918" y="62631"/>
                  <a:pt x="994760" y="93323"/>
                </a:cubicBezTo>
                <a:cubicBezTo>
                  <a:pt x="955602" y="124015"/>
                  <a:pt x="584656" y="289644"/>
                  <a:pt x="540735" y="315573"/>
                </a:cubicBezTo>
                <a:cubicBezTo>
                  <a:pt x="496814" y="341502"/>
                  <a:pt x="827543" y="199686"/>
                  <a:pt x="731235" y="248898"/>
                </a:cubicBezTo>
                <a:cubicBezTo>
                  <a:pt x="634927" y="298110"/>
                  <a:pt x="-59869" y="629369"/>
                  <a:pt x="4160" y="6013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6931893-5ACB-E2E7-8FE7-DF17011F420A}"/>
              </a:ext>
            </a:extLst>
          </p:cNvPr>
          <p:cNvSpPr/>
          <p:nvPr/>
        </p:nvSpPr>
        <p:spPr>
          <a:xfrm>
            <a:off x="4006552" y="1418518"/>
            <a:ext cx="1429884" cy="467892"/>
          </a:xfrm>
          <a:custGeom>
            <a:avLst/>
            <a:gdLst>
              <a:gd name="connsiteX0" fmla="*/ 1322 w 1429884"/>
              <a:gd name="connsiteY0" fmla="*/ 148498 h 467892"/>
              <a:gd name="connsiteX1" fmla="*/ 974716 w 1429884"/>
              <a:gd name="connsiteY1" fmla="*/ 284921 h 467892"/>
              <a:gd name="connsiteX2" fmla="*/ 834606 w 1429884"/>
              <a:gd name="connsiteY2" fmla="*/ 218553 h 467892"/>
              <a:gd name="connsiteX3" fmla="*/ 1420854 w 1429884"/>
              <a:gd name="connsiteY3" fmla="*/ 465588 h 467892"/>
              <a:gd name="connsiteX4" fmla="*/ 1144322 w 1429884"/>
              <a:gd name="connsiteY4" fmla="*/ 329166 h 467892"/>
              <a:gd name="connsiteX5" fmla="*/ 532264 w 1429884"/>
              <a:gd name="connsiteY5" fmla="*/ 115314 h 467892"/>
              <a:gd name="connsiteX6" fmla="*/ 111935 w 1429884"/>
              <a:gd name="connsiteY6" fmla="*/ 4701 h 467892"/>
              <a:gd name="connsiteX7" fmla="*/ 886225 w 1429884"/>
              <a:gd name="connsiteY7" fmla="*/ 266485 h 467892"/>
              <a:gd name="connsiteX8" fmla="*/ 867790 w 1429884"/>
              <a:gd name="connsiteY8" fmla="*/ 262798 h 467892"/>
              <a:gd name="connsiteX9" fmla="*/ 454835 w 1429884"/>
              <a:gd name="connsiteY9" fmla="*/ 152185 h 467892"/>
              <a:gd name="connsiteX10" fmla="*/ 757177 w 1429884"/>
              <a:gd name="connsiteY10" fmla="*/ 218553 h 467892"/>
              <a:gd name="connsiteX11" fmla="*/ 1322 w 1429884"/>
              <a:gd name="connsiteY11" fmla="*/ 148498 h 4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9884" h="467892">
                <a:moveTo>
                  <a:pt x="1322" y="148498"/>
                </a:moveTo>
                <a:cubicBezTo>
                  <a:pt x="37579" y="159559"/>
                  <a:pt x="835836" y="273245"/>
                  <a:pt x="974716" y="284921"/>
                </a:cubicBezTo>
                <a:cubicBezTo>
                  <a:pt x="1113596" y="296597"/>
                  <a:pt x="760250" y="188442"/>
                  <a:pt x="834606" y="218553"/>
                </a:cubicBezTo>
                <a:cubicBezTo>
                  <a:pt x="908962" y="248664"/>
                  <a:pt x="1369235" y="447153"/>
                  <a:pt x="1420854" y="465588"/>
                </a:cubicBezTo>
                <a:cubicBezTo>
                  <a:pt x="1472473" y="484024"/>
                  <a:pt x="1292420" y="387545"/>
                  <a:pt x="1144322" y="329166"/>
                </a:cubicBezTo>
                <a:cubicBezTo>
                  <a:pt x="996224" y="270787"/>
                  <a:pt x="704329" y="169392"/>
                  <a:pt x="532264" y="115314"/>
                </a:cubicBezTo>
                <a:cubicBezTo>
                  <a:pt x="360200" y="61236"/>
                  <a:pt x="52942" y="-20494"/>
                  <a:pt x="111935" y="4701"/>
                </a:cubicBezTo>
                <a:cubicBezTo>
                  <a:pt x="170928" y="29896"/>
                  <a:pt x="760249" y="223469"/>
                  <a:pt x="886225" y="266485"/>
                </a:cubicBezTo>
                <a:cubicBezTo>
                  <a:pt x="1012201" y="309501"/>
                  <a:pt x="867790" y="262798"/>
                  <a:pt x="867790" y="262798"/>
                </a:cubicBezTo>
                <a:lnTo>
                  <a:pt x="454835" y="152185"/>
                </a:lnTo>
                <a:cubicBezTo>
                  <a:pt x="436400" y="144811"/>
                  <a:pt x="828461" y="216095"/>
                  <a:pt x="757177" y="218553"/>
                </a:cubicBezTo>
                <a:cubicBezTo>
                  <a:pt x="685893" y="221011"/>
                  <a:pt x="-34935" y="137437"/>
                  <a:pt x="1322" y="1484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D967AED2-EC3C-28E8-6DF2-6FE0BC39C63C}"/>
              </a:ext>
            </a:extLst>
          </p:cNvPr>
          <p:cNvSpPr/>
          <p:nvPr/>
        </p:nvSpPr>
        <p:spPr>
          <a:xfrm>
            <a:off x="5300133" y="1117189"/>
            <a:ext cx="201971" cy="688992"/>
          </a:xfrm>
          <a:custGeom>
            <a:avLst/>
            <a:gdLst>
              <a:gd name="connsiteX0" fmla="*/ 123586 w 201971"/>
              <a:gd name="connsiteY0" fmla="*/ 1 h 688992"/>
              <a:gd name="connsiteX1" fmla="*/ 79341 w 201971"/>
              <a:gd name="connsiteY1" fmla="*/ 235976 h 688992"/>
              <a:gd name="connsiteX2" fmla="*/ 201015 w 201971"/>
              <a:gd name="connsiteY2" fmla="*/ 416643 h 688992"/>
              <a:gd name="connsiteX3" fmla="*/ 1912 w 201971"/>
              <a:gd name="connsiteY3" fmla="*/ 682114 h 688992"/>
              <a:gd name="connsiteX4" fmla="*/ 105151 w 201971"/>
              <a:gd name="connsiteY4" fmla="*/ 597311 h 688992"/>
              <a:gd name="connsiteX5" fmla="*/ 186267 w 201971"/>
              <a:gd name="connsiteY5" fmla="*/ 449827 h 688992"/>
              <a:gd name="connsiteX6" fmla="*/ 38783 w 201971"/>
              <a:gd name="connsiteY6" fmla="*/ 250724 h 688992"/>
              <a:gd name="connsiteX7" fmla="*/ 119899 w 201971"/>
              <a:gd name="connsiteY7" fmla="*/ 365024 h 688992"/>
              <a:gd name="connsiteX8" fmla="*/ 97777 w 201971"/>
              <a:gd name="connsiteY8" fmla="*/ 239663 h 688992"/>
              <a:gd name="connsiteX9" fmla="*/ 123586 w 201971"/>
              <a:gd name="connsiteY9" fmla="*/ 1 h 68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971" h="688992">
                <a:moveTo>
                  <a:pt x="123586" y="1"/>
                </a:moveTo>
                <a:cubicBezTo>
                  <a:pt x="120513" y="-613"/>
                  <a:pt x="66436" y="166536"/>
                  <a:pt x="79341" y="235976"/>
                </a:cubicBezTo>
                <a:cubicBezTo>
                  <a:pt x="92246" y="305416"/>
                  <a:pt x="213920" y="342287"/>
                  <a:pt x="201015" y="416643"/>
                </a:cubicBezTo>
                <a:cubicBezTo>
                  <a:pt x="188110" y="490999"/>
                  <a:pt x="17889" y="652003"/>
                  <a:pt x="1912" y="682114"/>
                </a:cubicBezTo>
                <a:cubicBezTo>
                  <a:pt x="-14065" y="712225"/>
                  <a:pt x="74425" y="636025"/>
                  <a:pt x="105151" y="597311"/>
                </a:cubicBezTo>
                <a:cubicBezTo>
                  <a:pt x="135877" y="558597"/>
                  <a:pt x="197328" y="507592"/>
                  <a:pt x="186267" y="449827"/>
                </a:cubicBezTo>
                <a:cubicBezTo>
                  <a:pt x="175206" y="392063"/>
                  <a:pt x="49844" y="264858"/>
                  <a:pt x="38783" y="250724"/>
                </a:cubicBezTo>
                <a:cubicBezTo>
                  <a:pt x="27722" y="236590"/>
                  <a:pt x="110067" y="366867"/>
                  <a:pt x="119899" y="365024"/>
                </a:cubicBezTo>
                <a:cubicBezTo>
                  <a:pt x="129731" y="363181"/>
                  <a:pt x="99006" y="298657"/>
                  <a:pt x="97777" y="239663"/>
                </a:cubicBezTo>
                <a:cubicBezTo>
                  <a:pt x="96548" y="180670"/>
                  <a:pt x="126659" y="615"/>
                  <a:pt x="12358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314863CC-9184-7C83-324A-D60793165F64}"/>
              </a:ext>
            </a:extLst>
          </p:cNvPr>
          <p:cNvSpPr/>
          <p:nvPr/>
        </p:nvSpPr>
        <p:spPr>
          <a:xfrm>
            <a:off x="5135658" y="1006468"/>
            <a:ext cx="1263467" cy="964207"/>
          </a:xfrm>
          <a:custGeom>
            <a:avLst/>
            <a:gdLst>
              <a:gd name="connsiteX0" fmla="*/ 468 w 1263467"/>
              <a:gd name="connsiteY0" fmla="*/ 468371 h 964207"/>
              <a:gd name="connsiteX1" fmla="*/ 833752 w 1263467"/>
              <a:gd name="connsiteY1" fmla="*/ 505242 h 964207"/>
              <a:gd name="connsiteX2" fmla="*/ 715765 w 1263467"/>
              <a:gd name="connsiteY2" fmla="*/ 527364 h 964207"/>
              <a:gd name="connsiteX3" fmla="*/ 911181 w 1263467"/>
              <a:gd name="connsiteY3" fmla="*/ 586358 h 964207"/>
              <a:gd name="connsiteX4" fmla="*/ 1257768 w 1263467"/>
              <a:gd name="connsiteY4" fmla="*/ 958755 h 964207"/>
              <a:gd name="connsiteX5" fmla="*/ 1102910 w 1263467"/>
              <a:gd name="connsiteY5" fmla="*/ 789148 h 964207"/>
              <a:gd name="connsiteX6" fmla="*/ 793194 w 1263467"/>
              <a:gd name="connsiteY6" fmla="*/ 527364 h 964207"/>
              <a:gd name="connsiteX7" fmla="*/ 465042 w 1263467"/>
              <a:gd name="connsiteY7" fmla="*/ 313513 h 964207"/>
              <a:gd name="connsiteX8" fmla="*/ 501913 w 1263467"/>
              <a:gd name="connsiteY8" fmla="*/ 109 h 964207"/>
              <a:gd name="connsiteX9" fmla="*/ 516661 w 1263467"/>
              <a:gd name="connsiteY9" fmla="*/ 280329 h 964207"/>
              <a:gd name="connsiteX10" fmla="*/ 708390 w 1263467"/>
              <a:gd name="connsiteY10" fmla="*/ 483119 h 964207"/>
              <a:gd name="connsiteX11" fmla="*/ 520348 w 1263467"/>
              <a:gd name="connsiteY11" fmla="*/ 438874 h 964207"/>
              <a:gd name="connsiteX12" fmla="*/ 712077 w 1263467"/>
              <a:gd name="connsiteY12" fmla="*/ 479432 h 964207"/>
              <a:gd name="connsiteX13" fmla="*/ 468 w 1263467"/>
              <a:gd name="connsiteY13" fmla="*/ 468371 h 96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467" h="964207">
                <a:moveTo>
                  <a:pt x="468" y="468371"/>
                </a:moveTo>
                <a:cubicBezTo>
                  <a:pt x="20747" y="472673"/>
                  <a:pt x="714536" y="495410"/>
                  <a:pt x="833752" y="505242"/>
                </a:cubicBezTo>
                <a:cubicBezTo>
                  <a:pt x="952968" y="515074"/>
                  <a:pt x="702860" y="513845"/>
                  <a:pt x="715765" y="527364"/>
                </a:cubicBezTo>
                <a:cubicBezTo>
                  <a:pt x="728670" y="540883"/>
                  <a:pt x="820847" y="514460"/>
                  <a:pt x="911181" y="586358"/>
                </a:cubicBezTo>
                <a:cubicBezTo>
                  <a:pt x="1001515" y="658256"/>
                  <a:pt x="1225813" y="924957"/>
                  <a:pt x="1257768" y="958755"/>
                </a:cubicBezTo>
                <a:cubicBezTo>
                  <a:pt x="1289723" y="992553"/>
                  <a:pt x="1180339" y="861046"/>
                  <a:pt x="1102910" y="789148"/>
                </a:cubicBezTo>
                <a:cubicBezTo>
                  <a:pt x="1025481" y="717250"/>
                  <a:pt x="899505" y="606636"/>
                  <a:pt x="793194" y="527364"/>
                </a:cubicBezTo>
                <a:cubicBezTo>
                  <a:pt x="686883" y="448092"/>
                  <a:pt x="513589" y="401389"/>
                  <a:pt x="465042" y="313513"/>
                </a:cubicBezTo>
                <a:cubicBezTo>
                  <a:pt x="416495" y="225637"/>
                  <a:pt x="493310" y="5640"/>
                  <a:pt x="501913" y="109"/>
                </a:cubicBezTo>
                <a:cubicBezTo>
                  <a:pt x="510516" y="-5422"/>
                  <a:pt x="482248" y="199827"/>
                  <a:pt x="516661" y="280329"/>
                </a:cubicBezTo>
                <a:cubicBezTo>
                  <a:pt x="551074" y="360831"/>
                  <a:pt x="707776" y="456695"/>
                  <a:pt x="708390" y="483119"/>
                </a:cubicBezTo>
                <a:cubicBezTo>
                  <a:pt x="709005" y="509543"/>
                  <a:pt x="519734" y="439488"/>
                  <a:pt x="520348" y="438874"/>
                </a:cubicBezTo>
                <a:cubicBezTo>
                  <a:pt x="520962" y="438260"/>
                  <a:pt x="799953" y="473901"/>
                  <a:pt x="712077" y="479432"/>
                </a:cubicBezTo>
                <a:cubicBezTo>
                  <a:pt x="624201" y="484963"/>
                  <a:pt x="-19811" y="464069"/>
                  <a:pt x="468" y="4683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740C8DED-A68D-EF93-D975-F183FFCE7E29}"/>
              </a:ext>
            </a:extLst>
          </p:cNvPr>
          <p:cNvSpPr/>
          <p:nvPr/>
        </p:nvSpPr>
        <p:spPr>
          <a:xfrm>
            <a:off x="5417957" y="1559904"/>
            <a:ext cx="1018425" cy="1240563"/>
          </a:xfrm>
          <a:custGeom>
            <a:avLst/>
            <a:gdLst>
              <a:gd name="connsiteX0" fmla="*/ 46320 w 1018425"/>
              <a:gd name="connsiteY0" fmla="*/ 40296 h 1240563"/>
              <a:gd name="connsiteX1" fmla="*/ 754243 w 1018425"/>
              <a:gd name="connsiteY1" fmla="*/ 608109 h 1240563"/>
              <a:gd name="connsiteX2" fmla="*/ 676814 w 1018425"/>
              <a:gd name="connsiteY2" fmla="*/ 563864 h 1240563"/>
              <a:gd name="connsiteX3" fmla="*/ 1012340 w 1018425"/>
              <a:gd name="connsiteY3" fmla="*/ 1227541 h 1240563"/>
              <a:gd name="connsiteX4" fmla="*/ 875917 w 1018425"/>
              <a:gd name="connsiteY4" fmla="*/ 969444 h 1240563"/>
              <a:gd name="connsiteX5" fmla="*/ 658378 w 1018425"/>
              <a:gd name="connsiteY5" fmla="*/ 545428 h 1240563"/>
              <a:gd name="connsiteX6" fmla="*/ 359724 w 1018425"/>
              <a:gd name="connsiteY6" fmla="*/ 235712 h 1240563"/>
              <a:gd name="connsiteX7" fmla="*/ 418717 w 1018425"/>
              <a:gd name="connsiteY7" fmla="*/ 316828 h 1240563"/>
              <a:gd name="connsiteX8" fmla="*/ 285982 w 1018425"/>
              <a:gd name="connsiteY8" fmla="*/ 220964 h 1240563"/>
              <a:gd name="connsiteX9" fmla="*/ 90566 w 1018425"/>
              <a:gd name="connsiteY9" fmla="*/ 66106 h 1240563"/>
              <a:gd name="connsiteX10" fmla="*/ 46320 w 1018425"/>
              <a:gd name="connsiteY10" fmla="*/ 40296 h 124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425" h="1240563">
                <a:moveTo>
                  <a:pt x="46320" y="40296"/>
                </a:moveTo>
                <a:cubicBezTo>
                  <a:pt x="156933" y="130630"/>
                  <a:pt x="649161" y="520848"/>
                  <a:pt x="754243" y="608109"/>
                </a:cubicBezTo>
                <a:cubicBezTo>
                  <a:pt x="859325" y="695370"/>
                  <a:pt x="633798" y="460625"/>
                  <a:pt x="676814" y="563864"/>
                </a:cubicBezTo>
                <a:cubicBezTo>
                  <a:pt x="719830" y="667103"/>
                  <a:pt x="979156" y="1159944"/>
                  <a:pt x="1012340" y="1227541"/>
                </a:cubicBezTo>
                <a:cubicBezTo>
                  <a:pt x="1045524" y="1295138"/>
                  <a:pt x="934911" y="1083129"/>
                  <a:pt x="875917" y="969444"/>
                </a:cubicBezTo>
                <a:cubicBezTo>
                  <a:pt x="816923" y="855759"/>
                  <a:pt x="744410" y="667717"/>
                  <a:pt x="658378" y="545428"/>
                </a:cubicBezTo>
                <a:cubicBezTo>
                  <a:pt x="572346" y="423139"/>
                  <a:pt x="399668" y="273812"/>
                  <a:pt x="359724" y="235712"/>
                </a:cubicBezTo>
                <a:cubicBezTo>
                  <a:pt x="319780" y="197612"/>
                  <a:pt x="431007" y="319286"/>
                  <a:pt x="418717" y="316828"/>
                </a:cubicBezTo>
                <a:cubicBezTo>
                  <a:pt x="406427" y="314370"/>
                  <a:pt x="340674" y="262751"/>
                  <a:pt x="285982" y="220964"/>
                </a:cubicBezTo>
                <a:cubicBezTo>
                  <a:pt x="231290" y="179177"/>
                  <a:pt x="128051" y="96832"/>
                  <a:pt x="90566" y="66106"/>
                </a:cubicBezTo>
                <a:cubicBezTo>
                  <a:pt x="53081" y="35380"/>
                  <a:pt x="-64293" y="-50038"/>
                  <a:pt x="46320" y="402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EA78CEB8-8DA2-D4DF-21B8-B02E08335988}"/>
              </a:ext>
            </a:extLst>
          </p:cNvPr>
          <p:cNvSpPr/>
          <p:nvPr/>
        </p:nvSpPr>
        <p:spPr>
          <a:xfrm>
            <a:off x="5400350" y="1122018"/>
            <a:ext cx="1915096" cy="1292768"/>
          </a:xfrm>
          <a:custGeom>
            <a:avLst/>
            <a:gdLst>
              <a:gd name="connsiteX0" fmla="*/ 12308 w 1915096"/>
              <a:gd name="connsiteY0" fmla="*/ 231147 h 1292768"/>
              <a:gd name="connsiteX1" fmla="*/ 1129498 w 1915096"/>
              <a:gd name="connsiteY1" fmla="*/ 194276 h 1292768"/>
              <a:gd name="connsiteX2" fmla="*/ 952518 w 1915096"/>
              <a:gd name="connsiteY2" fmla="*/ 179527 h 1292768"/>
              <a:gd name="connsiteX3" fmla="*/ 1269608 w 1915096"/>
              <a:gd name="connsiteY3" fmla="*/ 253269 h 1292768"/>
              <a:gd name="connsiteX4" fmla="*/ 1524018 w 1915096"/>
              <a:gd name="connsiteY4" fmla="*/ 470808 h 1292768"/>
              <a:gd name="connsiteX5" fmla="*/ 1498208 w 1915096"/>
              <a:gd name="connsiteY5" fmla="*/ 430250 h 1292768"/>
              <a:gd name="connsiteX6" fmla="*/ 1822673 w 1915096"/>
              <a:gd name="connsiteY6" fmla="*/ 854266 h 1292768"/>
              <a:gd name="connsiteX7" fmla="*/ 1903789 w 1915096"/>
              <a:gd name="connsiteY7" fmla="*/ 1281969 h 1292768"/>
              <a:gd name="connsiteX8" fmla="*/ 1885353 w 1915096"/>
              <a:gd name="connsiteY8" fmla="*/ 1116050 h 1292768"/>
              <a:gd name="connsiteX9" fmla="*/ 1638318 w 1915096"/>
              <a:gd name="connsiteY9" fmla="*/ 596169 h 1292768"/>
              <a:gd name="connsiteX10" fmla="*/ 1247485 w 1915096"/>
              <a:gd name="connsiteY10" fmla="*/ 2547 h 1292768"/>
              <a:gd name="connsiteX11" fmla="*/ 1472398 w 1915096"/>
              <a:gd name="connsiteY11" fmla="*/ 378630 h 1292768"/>
              <a:gd name="connsiteX12" fmla="*/ 1302792 w 1915096"/>
              <a:gd name="connsiteY12" fmla="*/ 304888 h 1292768"/>
              <a:gd name="connsiteX13" fmla="*/ 749727 w 1915096"/>
              <a:gd name="connsiteY13" fmla="*/ 150030 h 1292768"/>
              <a:gd name="connsiteX14" fmla="*/ 1044695 w 1915096"/>
              <a:gd name="connsiteY14" fmla="*/ 216398 h 1292768"/>
              <a:gd name="connsiteX15" fmla="*/ 561685 w 1915096"/>
              <a:gd name="connsiteY15" fmla="*/ 205337 h 1292768"/>
              <a:gd name="connsiteX16" fmla="*/ 12308 w 1915096"/>
              <a:gd name="connsiteY16" fmla="*/ 231147 h 129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5096" h="1292768">
                <a:moveTo>
                  <a:pt x="12308" y="231147"/>
                </a:moveTo>
                <a:cubicBezTo>
                  <a:pt x="106943" y="229304"/>
                  <a:pt x="972796" y="202879"/>
                  <a:pt x="1129498" y="194276"/>
                </a:cubicBezTo>
                <a:cubicBezTo>
                  <a:pt x="1286200" y="185673"/>
                  <a:pt x="929166" y="169695"/>
                  <a:pt x="952518" y="179527"/>
                </a:cubicBezTo>
                <a:cubicBezTo>
                  <a:pt x="975870" y="189359"/>
                  <a:pt x="1174358" y="204722"/>
                  <a:pt x="1269608" y="253269"/>
                </a:cubicBezTo>
                <a:cubicBezTo>
                  <a:pt x="1364858" y="301816"/>
                  <a:pt x="1485918" y="441311"/>
                  <a:pt x="1524018" y="470808"/>
                </a:cubicBezTo>
                <a:cubicBezTo>
                  <a:pt x="1562118" y="500305"/>
                  <a:pt x="1448432" y="366340"/>
                  <a:pt x="1498208" y="430250"/>
                </a:cubicBezTo>
                <a:cubicBezTo>
                  <a:pt x="1547984" y="494160"/>
                  <a:pt x="1755076" y="712313"/>
                  <a:pt x="1822673" y="854266"/>
                </a:cubicBezTo>
                <a:cubicBezTo>
                  <a:pt x="1890270" y="996219"/>
                  <a:pt x="1893342" y="1238338"/>
                  <a:pt x="1903789" y="1281969"/>
                </a:cubicBezTo>
                <a:cubicBezTo>
                  <a:pt x="1914236" y="1325600"/>
                  <a:pt x="1929598" y="1230350"/>
                  <a:pt x="1885353" y="1116050"/>
                </a:cubicBezTo>
                <a:cubicBezTo>
                  <a:pt x="1841108" y="1001750"/>
                  <a:pt x="1744629" y="781753"/>
                  <a:pt x="1638318" y="596169"/>
                </a:cubicBezTo>
                <a:cubicBezTo>
                  <a:pt x="1532007" y="410585"/>
                  <a:pt x="1275138" y="38803"/>
                  <a:pt x="1247485" y="2547"/>
                </a:cubicBezTo>
                <a:cubicBezTo>
                  <a:pt x="1219832" y="-33709"/>
                  <a:pt x="1463180" y="328240"/>
                  <a:pt x="1472398" y="378630"/>
                </a:cubicBezTo>
                <a:cubicBezTo>
                  <a:pt x="1481616" y="429020"/>
                  <a:pt x="1423237" y="342988"/>
                  <a:pt x="1302792" y="304888"/>
                </a:cubicBezTo>
                <a:cubicBezTo>
                  <a:pt x="1182347" y="266788"/>
                  <a:pt x="792743" y="164778"/>
                  <a:pt x="749727" y="150030"/>
                </a:cubicBezTo>
                <a:cubicBezTo>
                  <a:pt x="706711" y="135282"/>
                  <a:pt x="1076035" y="207180"/>
                  <a:pt x="1044695" y="216398"/>
                </a:cubicBezTo>
                <a:cubicBezTo>
                  <a:pt x="1013355" y="225616"/>
                  <a:pt x="728833" y="205951"/>
                  <a:pt x="561685" y="205337"/>
                </a:cubicBezTo>
                <a:cubicBezTo>
                  <a:pt x="394537" y="204722"/>
                  <a:pt x="-82327" y="232990"/>
                  <a:pt x="12308" y="2311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FB0C348-6B71-8465-7800-6219B226E463}"/>
              </a:ext>
            </a:extLst>
          </p:cNvPr>
          <p:cNvSpPr/>
          <p:nvPr/>
        </p:nvSpPr>
        <p:spPr>
          <a:xfrm>
            <a:off x="6145174" y="1853730"/>
            <a:ext cx="687436" cy="1480526"/>
          </a:xfrm>
          <a:custGeom>
            <a:avLst/>
            <a:gdLst>
              <a:gd name="connsiteX0" fmla="*/ 1216 w 687436"/>
              <a:gd name="connsiteY0" fmla="*/ 880 h 1480526"/>
              <a:gd name="connsiteX1" fmla="*/ 266687 w 687436"/>
              <a:gd name="connsiteY1" fmla="*/ 380651 h 1480526"/>
              <a:gd name="connsiteX2" fmla="*/ 255626 w 687436"/>
              <a:gd name="connsiteY2" fmla="*/ 295847 h 1480526"/>
              <a:gd name="connsiteX3" fmla="*/ 333055 w 687436"/>
              <a:gd name="connsiteY3" fmla="*/ 576067 h 1480526"/>
              <a:gd name="connsiteX4" fmla="*/ 668581 w 687436"/>
              <a:gd name="connsiteY4" fmla="*/ 1427786 h 1480526"/>
              <a:gd name="connsiteX5" fmla="*/ 605900 w 687436"/>
              <a:gd name="connsiteY5" fmla="*/ 1287676 h 1480526"/>
              <a:gd name="connsiteX6" fmla="*/ 277749 w 687436"/>
              <a:gd name="connsiteY6" fmla="*/ 454393 h 1480526"/>
              <a:gd name="connsiteX7" fmla="*/ 325681 w 687436"/>
              <a:gd name="connsiteY7" fmla="*/ 642435 h 1480526"/>
              <a:gd name="connsiteX8" fmla="*/ 159761 w 687436"/>
              <a:gd name="connsiteY8" fmla="*/ 211044 h 1480526"/>
              <a:gd name="connsiteX9" fmla="*/ 86020 w 687436"/>
              <a:gd name="connsiteY9" fmla="*/ 93057 h 1480526"/>
              <a:gd name="connsiteX10" fmla="*/ 163449 w 687436"/>
              <a:gd name="connsiteY10" fmla="*/ 270038 h 1480526"/>
              <a:gd name="connsiteX11" fmla="*/ 1216 w 687436"/>
              <a:gd name="connsiteY11" fmla="*/ 880 h 14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436" h="1480526">
                <a:moveTo>
                  <a:pt x="1216" y="880"/>
                </a:moveTo>
                <a:cubicBezTo>
                  <a:pt x="18422" y="19315"/>
                  <a:pt x="224285" y="331490"/>
                  <a:pt x="266687" y="380651"/>
                </a:cubicBezTo>
                <a:cubicBezTo>
                  <a:pt x="309089" y="429812"/>
                  <a:pt x="244565" y="263278"/>
                  <a:pt x="255626" y="295847"/>
                </a:cubicBezTo>
                <a:cubicBezTo>
                  <a:pt x="266687" y="328416"/>
                  <a:pt x="264229" y="387411"/>
                  <a:pt x="333055" y="576067"/>
                </a:cubicBezTo>
                <a:cubicBezTo>
                  <a:pt x="401881" y="764723"/>
                  <a:pt x="623107" y="1309185"/>
                  <a:pt x="668581" y="1427786"/>
                </a:cubicBezTo>
                <a:cubicBezTo>
                  <a:pt x="714055" y="1546387"/>
                  <a:pt x="671039" y="1449908"/>
                  <a:pt x="605900" y="1287676"/>
                </a:cubicBezTo>
                <a:cubicBezTo>
                  <a:pt x="540761" y="1125444"/>
                  <a:pt x="324452" y="561933"/>
                  <a:pt x="277749" y="454393"/>
                </a:cubicBezTo>
                <a:cubicBezTo>
                  <a:pt x="231046" y="346853"/>
                  <a:pt x="345346" y="682993"/>
                  <a:pt x="325681" y="642435"/>
                </a:cubicBezTo>
                <a:cubicBezTo>
                  <a:pt x="306016" y="601877"/>
                  <a:pt x="199704" y="302607"/>
                  <a:pt x="159761" y="211044"/>
                </a:cubicBezTo>
                <a:cubicBezTo>
                  <a:pt x="119818" y="119481"/>
                  <a:pt x="85405" y="83225"/>
                  <a:pt x="86020" y="93057"/>
                </a:cubicBezTo>
                <a:cubicBezTo>
                  <a:pt x="86635" y="102889"/>
                  <a:pt x="172052" y="280485"/>
                  <a:pt x="163449" y="270038"/>
                </a:cubicBezTo>
                <a:cubicBezTo>
                  <a:pt x="154846" y="259591"/>
                  <a:pt x="-15990" y="-17555"/>
                  <a:pt x="1216" y="8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49CE1998-DC61-15BF-B14D-E7ADCAF7A7AE}"/>
              </a:ext>
            </a:extLst>
          </p:cNvPr>
          <p:cNvSpPr/>
          <p:nvPr/>
        </p:nvSpPr>
        <p:spPr>
          <a:xfrm>
            <a:off x="7192612" y="2248044"/>
            <a:ext cx="371922" cy="1226917"/>
          </a:xfrm>
          <a:custGeom>
            <a:avLst/>
            <a:gdLst>
              <a:gd name="connsiteX0" fmla="*/ 48846 w 371922"/>
              <a:gd name="connsiteY0" fmla="*/ 4772 h 1226917"/>
              <a:gd name="connsiteX1" fmla="*/ 78343 w 371922"/>
              <a:gd name="connsiteY1" fmla="*/ 498843 h 1226917"/>
              <a:gd name="connsiteX2" fmla="*/ 354875 w 371922"/>
              <a:gd name="connsiteY2" fmla="*/ 1195704 h 1226917"/>
              <a:gd name="connsiteX3" fmla="*/ 310630 w 371922"/>
              <a:gd name="connsiteY3" fmla="*/ 1044533 h 1226917"/>
              <a:gd name="connsiteX4" fmla="*/ 52533 w 371922"/>
              <a:gd name="connsiteY4" fmla="*/ 495156 h 1226917"/>
              <a:gd name="connsiteX5" fmla="*/ 141023 w 371922"/>
              <a:gd name="connsiteY5" fmla="*/ 594708 h 1226917"/>
              <a:gd name="connsiteX6" fmla="*/ 914 w 371922"/>
              <a:gd name="connsiteY6" fmla="*/ 336611 h 1226917"/>
              <a:gd name="connsiteX7" fmla="*/ 78343 w 371922"/>
              <a:gd name="connsiteY7" fmla="*/ 450911 h 1226917"/>
              <a:gd name="connsiteX8" fmla="*/ 34098 w 371922"/>
              <a:gd name="connsiteY8" fmla="*/ 259182 h 1226917"/>
              <a:gd name="connsiteX9" fmla="*/ 48846 w 371922"/>
              <a:gd name="connsiteY9" fmla="*/ 4772 h 122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22" h="1226917">
                <a:moveTo>
                  <a:pt x="48846" y="4772"/>
                </a:moveTo>
                <a:cubicBezTo>
                  <a:pt x="56220" y="44715"/>
                  <a:pt x="27338" y="300354"/>
                  <a:pt x="78343" y="498843"/>
                </a:cubicBezTo>
                <a:cubicBezTo>
                  <a:pt x="129348" y="697332"/>
                  <a:pt x="316161" y="1104756"/>
                  <a:pt x="354875" y="1195704"/>
                </a:cubicBezTo>
                <a:cubicBezTo>
                  <a:pt x="393590" y="1286652"/>
                  <a:pt x="361020" y="1161291"/>
                  <a:pt x="310630" y="1044533"/>
                </a:cubicBezTo>
                <a:cubicBezTo>
                  <a:pt x="260240" y="927775"/>
                  <a:pt x="80801" y="570127"/>
                  <a:pt x="52533" y="495156"/>
                </a:cubicBezTo>
                <a:cubicBezTo>
                  <a:pt x="24265" y="420185"/>
                  <a:pt x="149626" y="621132"/>
                  <a:pt x="141023" y="594708"/>
                </a:cubicBezTo>
                <a:cubicBezTo>
                  <a:pt x="132420" y="568284"/>
                  <a:pt x="11361" y="360577"/>
                  <a:pt x="914" y="336611"/>
                </a:cubicBezTo>
                <a:cubicBezTo>
                  <a:pt x="-9533" y="312645"/>
                  <a:pt x="72812" y="463816"/>
                  <a:pt x="78343" y="450911"/>
                </a:cubicBezTo>
                <a:cubicBezTo>
                  <a:pt x="83874" y="438006"/>
                  <a:pt x="34712" y="331695"/>
                  <a:pt x="34098" y="259182"/>
                </a:cubicBezTo>
                <a:cubicBezTo>
                  <a:pt x="33484" y="186669"/>
                  <a:pt x="41472" y="-35171"/>
                  <a:pt x="48846" y="47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D27E01C-8941-1CD6-4E03-D743276811D5}"/>
              </a:ext>
            </a:extLst>
          </p:cNvPr>
          <p:cNvSpPr/>
          <p:nvPr/>
        </p:nvSpPr>
        <p:spPr>
          <a:xfrm>
            <a:off x="7230500" y="2916707"/>
            <a:ext cx="480187" cy="1594014"/>
          </a:xfrm>
          <a:custGeom>
            <a:avLst/>
            <a:gdLst>
              <a:gd name="connsiteX0" fmla="*/ 3584 w 480187"/>
              <a:gd name="connsiteY0" fmla="*/ 10848 h 1594014"/>
              <a:gd name="connsiteX1" fmla="*/ 361232 w 480187"/>
              <a:gd name="connsiteY1" fmla="*/ 939996 h 1594014"/>
              <a:gd name="connsiteX2" fmla="*/ 357545 w 480187"/>
              <a:gd name="connsiteY2" fmla="*/ 822009 h 1594014"/>
              <a:gd name="connsiteX3" fmla="*/ 468158 w 480187"/>
              <a:gd name="connsiteY3" fmla="*/ 1522558 h 1594014"/>
              <a:gd name="connsiteX4" fmla="*/ 471845 w 480187"/>
              <a:gd name="connsiteY4" fmla="*/ 1529932 h 1594014"/>
              <a:gd name="connsiteX5" fmla="*/ 420226 w 480187"/>
              <a:gd name="connsiteY5" fmla="*/ 1161222 h 1594014"/>
              <a:gd name="connsiteX6" fmla="*/ 272742 w 480187"/>
              <a:gd name="connsiteY6" fmla="*/ 530728 h 1594014"/>
              <a:gd name="connsiteX7" fmla="*/ 184252 w 480187"/>
              <a:gd name="connsiteY7" fmla="*/ 235761 h 1594014"/>
              <a:gd name="connsiteX8" fmla="*/ 250619 w 480187"/>
              <a:gd name="connsiteY8" fmla="*/ 689274 h 1594014"/>
              <a:gd name="connsiteX9" fmla="*/ 180565 w 480187"/>
              <a:gd name="connsiteY9" fmla="*/ 449612 h 1594014"/>
              <a:gd name="connsiteX10" fmla="*/ 3584 w 480187"/>
              <a:gd name="connsiteY10" fmla="*/ 10848 h 15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187" h="1594014">
                <a:moveTo>
                  <a:pt x="3584" y="10848"/>
                </a:moveTo>
                <a:cubicBezTo>
                  <a:pt x="33695" y="92579"/>
                  <a:pt x="302239" y="804803"/>
                  <a:pt x="361232" y="939996"/>
                </a:cubicBezTo>
                <a:cubicBezTo>
                  <a:pt x="420225" y="1075189"/>
                  <a:pt x="339724" y="724915"/>
                  <a:pt x="357545" y="822009"/>
                </a:cubicBezTo>
                <a:cubicBezTo>
                  <a:pt x="375366" y="919103"/>
                  <a:pt x="449108" y="1404571"/>
                  <a:pt x="468158" y="1522558"/>
                </a:cubicBezTo>
                <a:cubicBezTo>
                  <a:pt x="487208" y="1640545"/>
                  <a:pt x="479834" y="1590155"/>
                  <a:pt x="471845" y="1529932"/>
                </a:cubicBezTo>
                <a:cubicBezTo>
                  <a:pt x="463856" y="1469709"/>
                  <a:pt x="453410" y="1327756"/>
                  <a:pt x="420226" y="1161222"/>
                </a:cubicBezTo>
                <a:cubicBezTo>
                  <a:pt x="387042" y="994688"/>
                  <a:pt x="312071" y="684971"/>
                  <a:pt x="272742" y="530728"/>
                </a:cubicBezTo>
                <a:cubicBezTo>
                  <a:pt x="233413" y="376485"/>
                  <a:pt x="187939" y="209337"/>
                  <a:pt x="184252" y="235761"/>
                </a:cubicBezTo>
                <a:cubicBezTo>
                  <a:pt x="180565" y="262185"/>
                  <a:pt x="251234" y="653632"/>
                  <a:pt x="250619" y="689274"/>
                </a:cubicBezTo>
                <a:cubicBezTo>
                  <a:pt x="250005" y="724916"/>
                  <a:pt x="219279" y="566984"/>
                  <a:pt x="180565" y="449612"/>
                </a:cubicBezTo>
                <a:cubicBezTo>
                  <a:pt x="141851" y="332240"/>
                  <a:pt x="-26527" y="-70883"/>
                  <a:pt x="3584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4CFA651-7AFC-1265-CEE4-30B72B5FA473}"/>
              </a:ext>
            </a:extLst>
          </p:cNvPr>
          <p:cNvSpPr/>
          <p:nvPr/>
        </p:nvSpPr>
        <p:spPr>
          <a:xfrm>
            <a:off x="5778307" y="1080120"/>
            <a:ext cx="646476" cy="1202579"/>
          </a:xfrm>
          <a:custGeom>
            <a:avLst/>
            <a:gdLst>
              <a:gd name="connsiteX0" fmla="*/ 362143 w 646476"/>
              <a:gd name="connsiteY0" fmla="*/ 5730 h 1202579"/>
              <a:gd name="connsiteX1" fmla="*/ 60518 w 646476"/>
              <a:gd name="connsiteY1" fmla="*/ 345455 h 1202579"/>
              <a:gd name="connsiteX2" fmla="*/ 330393 w 646476"/>
              <a:gd name="connsiteY2" fmla="*/ 761380 h 1202579"/>
              <a:gd name="connsiteX3" fmla="*/ 231968 w 646476"/>
              <a:gd name="connsiteY3" fmla="*/ 666130 h 1202579"/>
              <a:gd name="connsiteX4" fmla="*/ 638368 w 646476"/>
              <a:gd name="connsiteY4" fmla="*/ 1196355 h 1202579"/>
              <a:gd name="connsiteX5" fmla="*/ 466918 w 646476"/>
              <a:gd name="connsiteY5" fmla="*/ 920130 h 1202579"/>
              <a:gd name="connsiteX6" fmla="*/ 35118 w 646476"/>
              <a:gd name="connsiteY6" fmla="*/ 380380 h 1202579"/>
              <a:gd name="connsiteX7" fmla="*/ 31943 w 646476"/>
              <a:gd name="connsiteY7" fmla="*/ 323230 h 1202579"/>
              <a:gd name="connsiteX8" fmla="*/ 85918 w 646476"/>
              <a:gd name="connsiteY8" fmla="*/ 431180 h 1202579"/>
              <a:gd name="connsiteX9" fmla="*/ 76393 w 646476"/>
              <a:gd name="connsiteY9" fmla="*/ 145430 h 1202579"/>
              <a:gd name="connsiteX10" fmla="*/ 73218 w 646476"/>
              <a:gd name="connsiteY10" fmla="*/ 285130 h 1202579"/>
              <a:gd name="connsiteX11" fmla="*/ 136718 w 646476"/>
              <a:gd name="connsiteY11" fmla="*/ 142255 h 1202579"/>
              <a:gd name="connsiteX12" fmla="*/ 362143 w 646476"/>
              <a:gd name="connsiteY12" fmla="*/ 5730 h 120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476" h="1202579">
                <a:moveTo>
                  <a:pt x="362143" y="5730"/>
                </a:moveTo>
                <a:cubicBezTo>
                  <a:pt x="349443" y="39597"/>
                  <a:pt x="65810" y="219513"/>
                  <a:pt x="60518" y="345455"/>
                </a:cubicBezTo>
                <a:cubicBezTo>
                  <a:pt x="55226" y="471397"/>
                  <a:pt x="301818" y="707934"/>
                  <a:pt x="330393" y="761380"/>
                </a:cubicBezTo>
                <a:cubicBezTo>
                  <a:pt x="358968" y="814826"/>
                  <a:pt x="180639" y="593634"/>
                  <a:pt x="231968" y="666130"/>
                </a:cubicBezTo>
                <a:cubicBezTo>
                  <a:pt x="283297" y="738626"/>
                  <a:pt x="599210" y="1154022"/>
                  <a:pt x="638368" y="1196355"/>
                </a:cubicBezTo>
                <a:cubicBezTo>
                  <a:pt x="677526" y="1238688"/>
                  <a:pt x="567460" y="1056126"/>
                  <a:pt x="466918" y="920130"/>
                </a:cubicBezTo>
                <a:cubicBezTo>
                  <a:pt x="366376" y="784134"/>
                  <a:pt x="107614" y="479863"/>
                  <a:pt x="35118" y="380380"/>
                </a:cubicBezTo>
                <a:cubicBezTo>
                  <a:pt x="-37378" y="280897"/>
                  <a:pt x="23476" y="314763"/>
                  <a:pt x="31943" y="323230"/>
                </a:cubicBezTo>
                <a:cubicBezTo>
                  <a:pt x="40410" y="331697"/>
                  <a:pt x="78510" y="460813"/>
                  <a:pt x="85918" y="431180"/>
                </a:cubicBezTo>
                <a:cubicBezTo>
                  <a:pt x="93326" y="401547"/>
                  <a:pt x="78510" y="169772"/>
                  <a:pt x="76393" y="145430"/>
                </a:cubicBezTo>
                <a:cubicBezTo>
                  <a:pt x="74276" y="121088"/>
                  <a:pt x="63164" y="285659"/>
                  <a:pt x="73218" y="285130"/>
                </a:cubicBezTo>
                <a:cubicBezTo>
                  <a:pt x="83272" y="284601"/>
                  <a:pt x="88035" y="187234"/>
                  <a:pt x="136718" y="142255"/>
                </a:cubicBezTo>
                <a:cubicBezTo>
                  <a:pt x="185401" y="97276"/>
                  <a:pt x="374843" y="-28137"/>
                  <a:pt x="362143" y="57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67C6F523-2B86-9E28-4405-A174C35AE8D4}"/>
              </a:ext>
            </a:extLst>
          </p:cNvPr>
          <p:cNvSpPr/>
          <p:nvPr/>
        </p:nvSpPr>
        <p:spPr>
          <a:xfrm>
            <a:off x="6156935" y="1406994"/>
            <a:ext cx="796280" cy="1016549"/>
          </a:xfrm>
          <a:custGeom>
            <a:avLst/>
            <a:gdLst>
              <a:gd name="connsiteX0" fmla="*/ 15265 w 796280"/>
              <a:gd name="connsiteY0" fmla="*/ 18581 h 1016549"/>
              <a:gd name="connsiteX1" fmla="*/ 628040 w 796280"/>
              <a:gd name="connsiteY1" fmla="*/ 653581 h 1016549"/>
              <a:gd name="connsiteX2" fmla="*/ 577240 w 796280"/>
              <a:gd name="connsiteY2" fmla="*/ 580556 h 1016549"/>
              <a:gd name="connsiteX3" fmla="*/ 783615 w 796280"/>
              <a:gd name="connsiteY3" fmla="*/ 993306 h 1016549"/>
              <a:gd name="connsiteX4" fmla="*/ 748690 w 796280"/>
              <a:gd name="connsiteY4" fmla="*/ 920281 h 1016549"/>
              <a:gd name="connsiteX5" fmla="*/ 542315 w 796280"/>
              <a:gd name="connsiteY5" fmla="*/ 548806 h 1016549"/>
              <a:gd name="connsiteX6" fmla="*/ 183540 w 796280"/>
              <a:gd name="connsiteY6" fmla="*/ 199556 h 1016549"/>
              <a:gd name="connsiteX7" fmla="*/ 288315 w 796280"/>
              <a:gd name="connsiteY7" fmla="*/ 301156 h 1016549"/>
              <a:gd name="connsiteX8" fmla="*/ 193065 w 796280"/>
              <a:gd name="connsiteY8" fmla="*/ 180506 h 1016549"/>
              <a:gd name="connsiteX9" fmla="*/ 15265 w 796280"/>
              <a:gd name="connsiteY9" fmla="*/ 18581 h 10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280" h="1016549">
                <a:moveTo>
                  <a:pt x="15265" y="18581"/>
                </a:moveTo>
                <a:cubicBezTo>
                  <a:pt x="87761" y="97427"/>
                  <a:pt x="534378" y="559919"/>
                  <a:pt x="628040" y="653581"/>
                </a:cubicBezTo>
                <a:cubicBezTo>
                  <a:pt x="721702" y="747243"/>
                  <a:pt x="551311" y="523935"/>
                  <a:pt x="577240" y="580556"/>
                </a:cubicBezTo>
                <a:cubicBezTo>
                  <a:pt x="603169" y="637177"/>
                  <a:pt x="755040" y="936685"/>
                  <a:pt x="783615" y="993306"/>
                </a:cubicBezTo>
                <a:cubicBezTo>
                  <a:pt x="812190" y="1049927"/>
                  <a:pt x="788907" y="994364"/>
                  <a:pt x="748690" y="920281"/>
                </a:cubicBezTo>
                <a:cubicBezTo>
                  <a:pt x="708473" y="846198"/>
                  <a:pt x="636507" y="668927"/>
                  <a:pt x="542315" y="548806"/>
                </a:cubicBezTo>
                <a:cubicBezTo>
                  <a:pt x="448123" y="428685"/>
                  <a:pt x="183540" y="199556"/>
                  <a:pt x="183540" y="199556"/>
                </a:cubicBezTo>
                <a:cubicBezTo>
                  <a:pt x="141207" y="158281"/>
                  <a:pt x="286728" y="304331"/>
                  <a:pt x="288315" y="301156"/>
                </a:cubicBezTo>
                <a:cubicBezTo>
                  <a:pt x="289902" y="297981"/>
                  <a:pt x="236457" y="226543"/>
                  <a:pt x="193065" y="180506"/>
                </a:cubicBezTo>
                <a:cubicBezTo>
                  <a:pt x="149673" y="134469"/>
                  <a:pt x="-57231" y="-60265"/>
                  <a:pt x="15265" y="185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03BE8616-57D1-75AD-074C-87B71D8365BE}"/>
              </a:ext>
            </a:extLst>
          </p:cNvPr>
          <p:cNvSpPr/>
          <p:nvPr/>
        </p:nvSpPr>
        <p:spPr>
          <a:xfrm>
            <a:off x="6444017" y="1467480"/>
            <a:ext cx="736398" cy="1432318"/>
          </a:xfrm>
          <a:custGeom>
            <a:avLst/>
            <a:gdLst>
              <a:gd name="connsiteX0" fmla="*/ 4408 w 736398"/>
              <a:gd name="connsiteY0" fmla="*/ 5720 h 1432318"/>
              <a:gd name="connsiteX1" fmla="*/ 677508 w 736398"/>
              <a:gd name="connsiteY1" fmla="*/ 808995 h 1432318"/>
              <a:gd name="connsiteX2" fmla="*/ 702908 w 736398"/>
              <a:gd name="connsiteY2" fmla="*/ 1339220 h 1432318"/>
              <a:gd name="connsiteX3" fmla="*/ 734658 w 736398"/>
              <a:gd name="connsiteY3" fmla="*/ 1167770 h 1432318"/>
              <a:gd name="connsiteX4" fmla="*/ 731483 w 736398"/>
              <a:gd name="connsiteY4" fmla="*/ 1431295 h 1432318"/>
              <a:gd name="connsiteX5" fmla="*/ 725133 w 736398"/>
              <a:gd name="connsiteY5" fmla="*/ 1050295 h 1432318"/>
              <a:gd name="connsiteX6" fmla="*/ 633058 w 736398"/>
              <a:gd name="connsiteY6" fmla="*/ 755020 h 1432318"/>
              <a:gd name="connsiteX7" fmla="*/ 233008 w 736398"/>
              <a:gd name="connsiteY7" fmla="*/ 208920 h 1432318"/>
              <a:gd name="connsiteX8" fmla="*/ 379058 w 736398"/>
              <a:gd name="connsiteY8" fmla="*/ 437520 h 1432318"/>
              <a:gd name="connsiteX9" fmla="*/ 4408 w 736398"/>
              <a:gd name="connsiteY9" fmla="*/ 5720 h 14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398" h="1432318">
                <a:moveTo>
                  <a:pt x="4408" y="5720"/>
                </a:moveTo>
                <a:cubicBezTo>
                  <a:pt x="54150" y="67633"/>
                  <a:pt x="561091" y="586745"/>
                  <a:pt x="677508" y="808995"/>
                </a:cubicBezTo>
                <a:cubicBezTo>
                  <a:pt x="793925" y="1031245"/>
                  <a:pt x="693383" y="1279424"/>
                  <a:pt x="702908" y="1339220"/>
                </a:cubicBezTo>
                <a:cubicBezTo>
                  <a:pt x="712433" y="1399016"/>
                  <a:pt x="729895" y="1152424"/>
                  <a:pt x="734658" y="1167770"/>
                </a:cubicBezTo>
                <a:cubicBezTo>
                  <a:pt x="739421" y="1183116"/>
                  <a:pt x="733070" y="1450874"/>
                  <a:pt x="731483" y="1431295"/>
                </a:cubicBezTo>
                <a:cubicBezTo>
                  <a:pt x="729896" y="1411716"/>
                  <a:pt x="741537" y="1163008"/>
                  <a:pt x="725133" y="1050295"/>
                </a:cubicBezTo>
                <a:cubicBezTo>
                  <a:pt x="708729" y="937583"/>
                  <a:pt x="715079" y="895249"/>
                  <a:pt x="633058" y="755020"/>
                </a:cubicBezTo>
                <a:cubicBezTo>
                  <a:pt x="551037" y="614791"/>
                  <a:pt x="275341" y="261837"/>
                  <a:pt x="233008" y="208920"/>
                </a:cubicBezTo>
                <a:cubicBezTo>
                  <a:pt x="190675" y="156003"/>
                  <a:pt x="416629" y="470857"/>
                  <a:pt x="379058" y="437520"/>
                </a:cubicBezTo>
                <a:cubicBezTo>
                  <a:pt x="341487" y="404183"/>
                  <a:pt x="-45334" y="-56193"/>
                  <a:pt x="4408" y="57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44C5EBAA-FE17-CDD2-8666-9185206B92F2}"/>
              </a:ext>
            </a:extLst>
          </p:cNvPr>
          <p:cNvSpPr/>
          <p:nvPr/>
        </p:nvSpPr>
        <p:spPr>
          <a:xfrm>
            <a:off x="6287524" y="1654424"/>
            <a:ext cx="655733" cy="1521503"/>
          </a:xfrm>
          <a:custGeom>
            <a:avLst/>
            <a:gdLst>
              <a:gd name="connsiteX0" fmla="*/ 5326 w 655733"/>
              <a:gd name="connsiteY0" fmla="*/ 18801 h 1521503"/>
              <a:gd name="connsiteX1" fmla="*/ 354576 w 655733"/>
              <a:gd name="connsiteY1" fmla="*/ 828426 h 1521503"/>
              <a:gd name="connsiteX2" fmla="*/ 354576 w 655733"/>
              <a:gd name="connsiteY2" fmla="*/ 720476 h 1521503"/>
              <a:gd name="connsiteX3" fmla="*/ 643501 w 655733"/>
              <a:gd name="connsiteY3" fmla="*/ 1498351 h 1521503"/>
              <a:gd name="connsiteX4" fmla="*/ 567301 w 655733"/>
              <a:gd name="connsiteY4" fmla="*/ 1238001 h 1521503"/>
              <a:gd name="connsiteX5" fmla="*/ 252976 w 655733"/>
              <a:gd name="connsiteY5" fmla="*/ 437901 h 1521503"/>
              <a:gd name="connsiteX6" fmla="*/ 272026 w 655733"/>
              <a:gd name="connsiteY6" fmla="*/ 612526 h 1521503"/>
              <a:gd name="connsiteX7" fmla="*/ 151376 w 655733"/>
              <a:gd name="connsiteY7" fmla="*/ 285501 h 1521503"/>
              <a:gd name="connsiteX8" fmla="*/ 5326 w 655733"/>
              <a:gd name="connsiteY8" fmla="*/ 18801 h 15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733" h="1521503">
                <a:moveTo>
                  <a:pt x="5326" y="18801"/>
                </a:moveTo>
                <a:cubicBezTo>
                  <a:pt x="39193" y="109289"/>
                  <a:pt x="296368" y="711480"/>
                  <a:pt x="354576" y="828426"/>
                </a:cubicBezTo>
                <a:cubicBezTo>
                  <a:pt x="412784" y="945372"/>
                  <a:pt x="306422" y="608822"/>
                  <a:pt x="354576" y="720476"/>
                </a:cubicBezTo>
                <a:cubicBezTo>
                  <a:pt x="402730" y="832130"/>
                  <a:pt x="608047" y="1412097"/>
                  <a:pt x="643501" y="1498351"/>
                </a:cubicBezTo>
                <a:cubicBezTo>
                  <a:pt x="678955" y="1584605"/>
                  <a:pt x="632388" y="1414743"/>
                  <a:pt x="567301" y="1238001"/>
                </a:cubicBezTo>
                <a:cubicBezTo>
                  <a:pt x="502214" y="1061259"/>
                  <a:pt x="302188" y="542147"/>
                  <a:pt x="252976" y="437901"/>
                </a:cubicBezTo>
                <a:cubicBezTo>
                  <a:pt x="203764" y="333655"/>
                  <a:pt x="288959" y="637926"/>
                  <a:pt x="272026" y="612526"/>
                </a:cubicBezTo>
                <a:cubicBezTo>
                  <a:pt x="255093" y="587126"/>
                  <a:pt x="194239" y="382339"/>
                  <a:pt x="151376" y="285501"/>
                </a:cubicBezTo>
                <a:cubicBezTo>
                  <a:pt x="108513" y="188663"/>
                  <a:pt x="-28541" y="-71687"/>
                  <a:pt x="5326" y="18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24459AD1-C29A-B9A0-4650-9874B0E21638}"/>
              </a:ext>
            </a:extLst>
          </p:cNvPr>
          <p:cNvSpPr/>
          <p:nvPr/>
        </p:nvSpPr>
        <p:spPr>
          <a:xfrm>
            <a:off x="6743080" y="2984522"/>
            <a:ext cx="532464" cy="1561259"/>
          </a:xfrm>
          <a:custGeom>
            <a:avLst/>
            <a:gdLst>
              <a:gd name="connsiteX0" fmla="*/ 19670 w 532464"/>
              <a:gd name="connsiteY0" fmla="*/ 12678 h 1561259"/>
              <a:gd name="connsiteX1" fmla="*/ 41895 w 532464"/>
              <a:gd name="connsiteY1" fmla="*/ 409553 h 1561259"/>
              <a:gd name="connsiteX2" fmla="*/ 295895 w 532464"/>
              <a:gd name="connsiteY2" fmla="*/ 892153 h 1561259"/>
              <a:gd name="connsiteX3" fmla="*/ 219695 w 532464"/>
              <a:gd name="connsiteY3" fmla="*/ 787378 h 1561259"/>
              <a:gd name="connsiteX4" fmla="*/ 403845 w 532464"/>
              <a:gd name="connsiteY4" fmla="*/ 1165203 h 1561259"/>
              <a:gd name="connsiteX5" fmla="*/ 530845 w 532464"/>
              <a:gd name="connsiteY5" fmla="*/ 1555728 h 1561259"/>
              <a:gd name="connsiteX6" fmla="*/ 448295 w 532464"/>
              <a:gd name="connsiteY6" fmla="*/ 1330303 h 1561259"/>
              <a:gd name="connsiteX7" fmla="*/ 89520 w 532464"/>
              <a:gd name="connsiteY7" fmla="*/ 488928 h 1561259"/>
              <a:gd name="connsiteX8" fmla="*/ 127620 w 532464"/>
              <a:gd name="connsiteY8" fmla="*/ 581003 h 1561259"/>
              <a:gd name="connsiteX9" fmla="*/ 10145 w 532464"/>
              <a:gd name="connsiteY9" fmla="*/ 250803 h 1561259"/>
              <a:gd name="connsiteX10" fmla="*/ 10145 w 532464"/>
              <a:gd name="connsiteY10" fmla="*/ 114278 h 1561259"/>
              <a:gd name="connsiteX11" fmla="*/ 19670 w 532464"/>
              <a:gd name="connsiteY11" fmla="*/ 12678 h 15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464" h="1561259">
                <a:moveTo>
                  <a:pt x="19670" y="12678"/>
                </a:moveTo>
                <a:cubicBezTo>
                  <a:pt x="24962" y="61890"/>
                  <a:pt x="-4142" y="262974"/>
                  <a:pt x="41895" y="409553"/>
                </a:cubicBezTo>
                <a:cubicBezTo>
                  <a:pt x="87932" y="556132"/>
                  <a:pt x="266262" y="829182"/>
                  <a:pt x="295895" y="892153"/>
                </a:cubicBezTo>
                <a:cubicBezTo>
                  <a:pt x="325528" y="955124"/>
                  <a:pt x="201703" y="741870"/>
                  <a:pt x="219695" y="787378"/>
                </a:cubicBezTo>
                <a:cubicBezTo>
                  <a:pt x="237687" y="832886"/>
                  <a:pt x="351987" y="1037145"/>
                  <a:pt x="403845" y="1165203"/>
                </a:cubicBezTo>
                <a:cubicBezTo>
                  <a:pt x="455703" y="1293261"/>
                  <a:pt x="523437" y="1528211"/>
                  <a:pt x="530845" y="1555728"/>
                </a:cubicBezTo>
                <a:cubicBezTo>
                  <a:pt x="538253" y="1583245"/>
                  <a:pt x="521849" y="1508103"/>
                  <a:pt x="448295" y="1330303"/>
                </a:cubicBezTo>
                <a:cubicBezTo>
                  <a:pt x="374741" y="1152503"/>
                  <a:pt x="142966" y="613811"/>
                  <a:pt x="89520" y="488928"/>
                </a:cubicBezTo>
                <a:cubicBezTo>
                  <a:pt x="36074" y="364045"/>
                  <a:pt x="140849" y="620690"/>
                  <a:pt x="127620" y="581003"/>
                </a:cubicBezTo>
                <a:cubicBezTo>
                  <a:pt x="114391" y="541316"/>
                  <a:pt x="29724" y="328591"/>
                  <a:pt x="10145" y="250803"/>
                </a:cubicBezTo>
                <a:cubicBezTo>
                  <a:pt x="-9434" y="173016"/>
                  <a:pt x="4324" y="158199"/>
                  <a:pt x="10145" y="114278"/>
                </a:cubicBezTo>
                <a:cubicBezTo>
                  <a:pt x="15966" y="70357"/>
                  <a:pt x="14378" y="-36534"/>
                  <a:pt x="19670" y="126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10BC7AD5-F69D-9A02-E02C-B558799A477D}"/>
              </a:ext>
            </a:extLst>
          </p:cNvPr>
          <p:cNvSpPr/>
          <p:nvPr/>
        </p:nvSpPr>
        <p:spPr>
          <a:xfrm>
            <a:off x="7054204" y="3745703"/>
            <a:ext cx="139364" cy="1570079"/>
          </a:xfrm>
          <a:custGeom>
            <a:avLst/>
            <a:gdLst>
              <a:gd name="connsiteX0" fmla="*/ 32396 w 139364"/>
              <a:gd name="connsiteY0" fmla="*/ 29372 h 1570079"/>
              <a:gd name="connsiteX1" fmla="*/ 32396 w 139364"/>
              <a:gd name="connsiteY1" fmla="*/ 496097 h 1570079"/>
              <a:gd name="connsiteX2" fmla="*/ 118121 w 139364"/>
              <a:gd name="connsiteY2" fmla="*/ 915197 h 1570079"/>
              <a:gd name="connsiteX3" fmla="*/ 80021 w 139364"/>
              <a:gd name="connsiteY3" fmla="*/ 772322 h 1570079"/>
              <a:gd name="connsiteX4" fmla="*/ 70496 w 139364"/>
              <a:gd name="connsiteY4" fmla="*/ 997747 h 1570079"/>
              <a:gd name="connsiteX5" fmla="*/ 137171 w 139364"/>
              <a:gd name="connsiteY5" fmla="*/ 1559722 h 1570079"/>
              <a:gd name="connsiteX6" fmla="*/ 111771 w 139364"/>
              <a:gd name="connsiteY6" fmla="*/ 1293022 h 1570079"/>
              <a:gd name="connsiteX7" fmla="*/ 646 w 139364"/>
              <a:gd name="connsiteY7" fmla="*/ 457997 h 1570079"/>
              <a:gd name="connsiteX8" fmla="*/ 64146 w 139364"/>
              <a:gd name="connsiteY8" fmla="*/ 819947 h 1570079"/>
              <a:gd name="connsiteX9" fmla="*/ 22871 w 139364"/>
              <a:gd name="connsiteY9" fmla="*/ 591347 h 1570079"/>
              <a:gd name="connsiteX10" fmla="*/ 26046 w 139364"/>
              <a:gd name="connsiteY10" fmla="*/ 111922 h 1570079"/>
              <a:gd name="connsiteX11" fmla="*/ 32396 w 139364"/>
              <a:gd name="connsiteY11" fmla="*/ 29372 h 15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64" h="1570079">
                <a:moveTo>
                  <a:pt x="32396" y="29372"/>
                </a:moveTo>
                <a:cubicBezTo>
                  <a:pt x="33454" y="93401"/>
                  <a:pt x="18109" y="348460"/>
                  <a:pt x="32396" y="496097"/>
                </a:cubicBezTo>
                <a:cubicBezTo>
                  <a:pt x="46683" y="643734"/>
                  <a:pt x="110184" y="869160"/>
                  <a:pt x="118121" y="915197"/>
                </a:cubicBezTo>
                <a:cubicBezTo>
                  <a:pt x="126058" y="961234"/>
                  <a:pt x="87959" y="758564"/>
                  <a:pt x="80021" y="772322"/>
                </a:cubicBezTo>
                <a:cubicBezTo>
                  <a:pt x="72084" y="786080"/>
                  <a:pt x="60971" y="866514"/>
                  <a:pt x="70496" y="997747"/>
                </a:cubicBezTo>
                <a:cubicBezTo>
                  <a:pt x="80021" y="1128980"/>
                  <a:pt x="130292" y="1510510"/>
                  <a:pt x="137171" y="1559722"/>
                </a:cubicBezTo>
                <a:cubicBezTo>
                  <a:pt x="144050" y="1608934"/>
                  <a:pt x="134525" y="1476643"/>
                  <a:pt x="111771" y="1293022"/>
                </a:cubicBezTo>
                <a:cubicBezTo>
                  <a:pt x="89017" y="1109401"/>
                  <a:pt x="8583" y="536843"/>
                  <a:pt x="646" y="457997"/>
                </a:cubicBezTo>
                <a:cubicBezTo>
                  <a:pt x="-7291" y="379151"/>
                  <a:pt x="60442" y="797722"/>
                  <a:pt x="64146" y="819947"/>
                </a:cubicBezTo>
                <a:cubicBezTo>
                  <a:pt x="67850" y="842172"/>
                  <a:pt x="29221" y="709351"/>
                  <a:pt x="22871" y="591347"/>
                </a:cubicBezTo>
                <a:cubicBezTo>
                  <a:pt x="16521" y="473343"/>
                  <a:pt x="24459" y="211934"/>
                  <a:pt x="26046" y="111922"/>
                </a:cubicBezTo>
                <a:cubicBezTo>
                  <a:pt x="27633" y="11910"/>
                  <a:pt x="31338" y="-34657"/>
                  <a:pt x="32396" y="29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1E4E8170-1982-E5E7-FFA4-0103894CB325}"/>
              </a:ext>
            </a:extLst>
          </p:cNvPr>
          <p:cNvSpPr/>
          <p:nvPr/>
        </p:nvSpPr>
        <p:spPr>
          <a:xfrm>
            <a:off x="7510892" y="3937081"/>
            <a:ext cx="192984" cy="1200687"/>
          </a:xfrm>
          <a:custGeom>
            <a:avLst/>
            <a:gdLst>
              <a:gd name="connsiteX0" fmla="*/ 1158 w 192984"/>
              <a:gd name="connsiteY0" fmla="*/ 9444 h 1200687"/>
              <a:gd name="connsiteX1" fmla="*/ 169433 w 192984"/>
              <a:gd name="connsiteY1" fmla="*/ 733344 h 1200687"/>
              <a:gd name="connsiteX2" fmla="*/ 166258 w 192984"/>
              <a:gd name="connsiteY2" fmla="*/ 653969 h 1200687"/>
              <a:gd name="connsiteX3" fmla="*/ 188483 w 192984"/>
              <a:gd name="connsiteY3" fmla="*/ 1190544 h 1200687"/>
              <a:gd name="connsiteX4" fmla="*/ 188483 w 192984"/>
              <a:gd name="connsiteY4" fmla="*/ 977819 h 1200687"/>
              <a:gd name="connsiteX5" fmla="*/ 140858 w 192984"/>
              <a:gd name="connsiteY5" fmla="*/ 638094 h 1200687"/>
              <a:gd name="connsiteX6" fmla="*/ 118633 w 192984"/>
              <a:gd name="connsiteY6" fmla="*/ 180894 h 1200687"/>
              <a:gd name="connsiteX7" fmla="*/ 134508 w 192984"/>
              <a:gd name="connsiteY7" fmla="*/ 460294 h 1200687"/>
              <a:gd name="connsiteX8" fmla="*/ 96408 w 192984"/>
              <a:gd name="connsiteY8" fmla="*/ 326944 h 1200687"/>
              <a:gd name="connsiteX9" fmla="*/ 1158 w 192984"/>
              <a:gd name="connsiteY9" fmla="*/ 9444 h 12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84" h="1200687">
                <a:moveTo>
                  <a:pt x="1158" y="9444"/>
                </a:moveTo>
                <a:cubicBezTo>
                  <a:pt x="13329" y="77177"/>
                  <a:pt x="141916" y="625923"/>
                  <a:pt x="169433" y="733344"/>
                </a:cubicBezTo>
                <a:cubicBezTo>
                  <a:pt x="196950" y="840765"/>
                  <a:pt x="163083" y="577769"/>
                  <a:pt x="166258" y="653969"/>
                </a:cubicBezTo>
                <a:cubicBezTo>
                  <a:pt x="169433" y="730169"/>
                  <a:pt x="184779" y="1136569"/>
                  <a:pt x="188483" y="1190544"/>
                </a:cubicBezTo>
                <a:cubicBezTo>
                  <a:pt x="192187" y="1244519"/>
                  <a:pt x="196420" y="1069894"/>
                  <a:pt x="188483" y="977819"/>
                </a:cubicBezTo>
                <a:cubicBezTo>
                  <a:pt x="180546" y="885744"/>
                  <a:pt x="152500" y="770915"/>
                  <a:pt x="140858" y="638094"/>
                </a:cubicBezTo>
                <a:cubicBezTo>
                  <a:pt x="129216" y="505273"/>
                  <a:pt x="119691" y="210527"/>
                  <a:pt x="118633" y="180894"/>
                </a:cubicBezTo>
                <a:cubicBezTo>
                  <a:pt x="117575" y="151261"/>
                  <a:pt x="138212" y="435952"/>
                  <a:pt x="134508" y="460294"/>
                </a:cubicBezTo>
                <a:cubicBezTo>
                  <a:pt x="130804" y="484636"/>
                  <a:pt x="116516" y="395736"/>
                  <a:pt x="96408" y="326944"/>
                </a:cubicBezTo>
                <a:cubicBezTo>
                  <a:pt x="76300" y="258152"/>
                  <a:pt x="-11013" y="-58289"/>
                  <a:pt x="1158" y="9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CBAF9B1D-433F-9C1B-365E-630B223CBF5A}"/>
              </a:ext>
            </a:extLst>
          </p:cNvPr>
          <p:cNvSpPr/>
          <p:nvPr/>
        </p:nvSpPr>
        <p:spPr>
          <a:xfrm>
            <a:off x="7155945" y="5253223"/>
            <a:ext cx="76995" cy="1161209"/>
          </a:xfrm>
          <a:custGeom>
            <a:avLst/>
            <a:gdLst>
              <a:gd name="connsiteX0" fmla="*/ 76705 w 76995"/>
              <a:gd name="connsiteY0" fmla="*/ 14102 h 1161209"/>
              <a:gd name="connsiteX1" fmla="*/ 19555 w 76995"/>
              <a:gd name="connsiteY1" fmla="*/ 658627 h 1161209"/>
              <a:gd name="connsiteX2" fmla="*/ 13205 w 76995"/>
              <a:gd name="connsiteY2" fmla="*/ 1141227 h 1161209"/>
              <a:gd name="connsiteX3" fmla="*/ 505 w 76995"/>
              <a:gd name="connsiteY3" fmla="*/ 1017402 h 1161209"/>
              <a:gd name="connsiteX4" fmla="*/ 32255 w 76995"/>
              <a:gd name="connsiteY4" fmla="*/ 544327 h 1161209"/>
              <a:gd name="connsiteX5" fmla="*/ 16380 w 76995"/>
              <a:gd name="connsiteY5" fmla="*/ 176027 h 1161209"/>
              <a:gd name="connsiteX6" fmla="*/ 29080 w 76995"/>
              <a:gd name="connsiteY6" fmla="*/ 385577 h 1161209"/>
              <a:gd name="connsiteX7" fmla="*/ 41780 w 76995"/>
              <a:gd name="connsiteY7" fmla="*/ 226827 h 1161209"/>
              <a:gd name="connsiteX8" fmla="*/ 76705 w 76995"/>
              <a:gd name="connsiteY8" fmla="*/ 14102 h 11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95" h="1161209">
                <a:moveTo>
                  <a:pt x="76705" y="14102"/>
                </a:moveTo>
                <a:cubicBezTo>
                  <a:pt x="73001" y="86069"/>
                  <a:pt x="30138" y="470773"/>
                  <a:pt x="19555" y="658627"/>
                </a:cubicBezTo>
                <a:cubicBezTo>
                  <a:pt x="8972" y="846481"/>
                  <a:pt x="16380" y="1081431"/>
                  <a:pt x="13205" y="1141227"/>
                </a:cubicBezTo>
                <a:cubicBezTo>
                  <a:pt x="10030" y="1201023"/>
                  <a:pt x="-2670" y="1116885"/>
                  <a:pt x="505" y="1017402"/>
                </a:cubicBezTo>
                <a:cubicBezTo>
                  <a:pt x="3680" y="917919"/>
                  <a:pt x="29609" y="684556"/>
                  <a:pt x="32255" y="544327"/>
                </a:cubicBezTo>
                <a:cubicBezTo>
                  <a:pt x="34901" y="404098"/>
                  <a:pt x="16909" y="202485"/>
                  <a:pt x="16380" y="176027"/>
                </a:cubicBezTo>
                <a:cubicBezTo>
                  <a:pt x="15851" y="149569"/>
                  <a:pt x="24847" y="377110"/>
                  <a:pt x="29080" y="385577"/>
                </a:cubicBezTo>
                <a:cubicBezTo>
                  <a:pt x="33313" y="394044"/>
                  <a:pt x="35959" y="287681"/>
                  <a:pt x="41780" y="226827"/>
                </a:cubicBezTo>
                <a:cubicBezTo>
                  <a:pt x="47601" y="165973"/>
                  <a:pt x="80409" y="-57865"/>
                  <a:pt x="76705" y="141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9B6A88F-E816-67B0-42C7-AA98784644A9}"/>
              </a:ext>
            </a:extLst>
          </p:cNvPr>
          <p:cNvSpPr/>
          <p:nvPr/>
        </p:nvSpPr>
        <p:spPr>
          <a:xfrm>
            <a:off x="7621357" y="4741655"/>
            <a:ext cx="214268" cy="1468077"/>
          </a:xfrm>
          <a:custGeom>
            <a:avLst/>
            <a:gdLst>
              <a:gd name="connsiteX0" fmla="*/ 1818 w 214268"/>
              <a:gd name="connsiteY0" fmla="*/ 17670 h 1468077"/>
              <a:gd name="connsiteX1" fmla="*/ 131993 w 214268"/>
              <a:gd name="connsiteY1" fmla="*/ 766970 h 1468077"/>
              <a:gd name="connsiteX2" fmla="*/ 116118 w 214268"/>
              <a:gd name="connsiteY2" fmla="*/ 671720 h 1468077"/>
              <a:gd name="connsiteX3" fmla="*/ 211368 w 214268"/>
              <a:gd name="connsiteY3" fmla="*/ 1433720 h 1468077"/>
              <a:gd name="connsiteX4" fmla="*/ 185968 w 214268"/>
              <a:gd name="connsiteY4" fmla="*/ 1287670 h 1468077"/>
              <a:gd name="connsiteX5" fmla="*/ 147868 w 214268"/>
              <a:gd name="connsiteY5" fmla="*/ 846345 h 1468077"/>
              <a:gd name="connsiteX6" fmla="*/ 97068 w 214268"/>
              <a:gd name="connsiteY6" fmla="*/ 239920 h 1468077"/>
              <a:gd name="connsiteX7" fmla="*/ 68493 w 214268"/>
              <a:gd name="connsiteY7" fmla="*/ 474870 h 1468077"/>
              <a:gd name="connsiteX8" fmla="*/ 55793 w 214268"/>
              <a:gd name="connsiteY8" fmla="*/ 252620 h 1468077"/>
              <a:gd name="connsiteX9" fmla="*/ 1818 w 214268"/>
              <a:gd name="connsiteY9" fmla="*/ 17670 h 14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68" h="1468077">
                <a:moveTo>
                  <a:pt x="1818" y="17670"/>
                </a:moveTo>
                <a:cubicBezTo>
                  <a:pt x="14518" y="103395"/>
                  <a:pt x="112943" y="657962"/>
                  <a:pt x="131993" y="766970"/>
                </a:cubicBezTo>
                <a:cubicBezTo>
                  <a:pt x="151043" y="875978"/>
                  <a:pt x="102889" y="560595"/>
                  <a:pt x="116118" y="671720"/>
                </a:cubicBezTo>
                <a:cubicBezTo>
                  <a:pt x="129347" y="782845"/>
                  <a:pt x="199726" y="1331062"/>
                  <a:pt x="211368" y="1433720"/>
                </a:cubicBezTo>
                <a:cubicBezTo>
                  <a:pt x="223010" y="1536378"/>
                  <a:pt x="196551" y="1385566"/>
                  <a:pt x="185968" y="1287670"/>
                </a:cubicBezTo>
                <a:cubicBezTo>
                  <a:pt x="175385" y="1189774"/>
                  <a:pt x="162685" y="1020970"/>
                  <a:pt x="147868" y="846345"/>
                </a:cubicBezTo>
                <a:cubicBezTo>
                  <a:pt x="133051" y="671720"/>
                  <a:pt x="110297" y="301832"/>
                  <a:pt x="97068" y="239920"/>
                </a:cubicBezTo>
                <a:cubicBezTo>
                  <a:pt x="83839" y="178008"/>
                  <a:pt x="75372" y="472753"/>
                  <a:pt x="68493" y="474870"/>
                </a:cubicBezTo>
                <a:cubicBezTo>
                  <a:pt x="61614" y="476987"/>
                  <a:pt x="64789" y="322999"/>
                  <a:pt x="55793" y="252620"/>
                </a:cubicBezTo>
                <a:cubicBezTo>
                  <a:pt x="46797" y="182241"/>
                  <a:pt x="-10882" y="-68055"/>
                  <a:pt x="1818" y="176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CE4FF9B1-9C11-5C34-48B3-8DB2B1305878}"/>
              </a:ext>
            </a:extLst>
          </p:cNvPr>
          <p:cNvSpPr/>
          <p:nvPr/>
        </p:nvSpPr>
        <p:spPr>
          <a:xfrm>
            <a:off x="7203268" y="6282105"/>
            <a:ext cx="146862" cy="1455484"/>
          </a:xfrm>
          <a:custGeom>
            <a:avLst/>
            <a:gdLst>
              <a:gd name="connsiteX0" fmla="*/ 89707 w 146862"/>
              <a:gd name="connsiteY0" fmla="*/ 4395 h 1455484"/>
              <a:gd name="connsiteX1" fmla="*/ 61132 w 146862"/>
              <a:gd name="connsiteY1" fmla="*/ 683845 h 1455484"/>
              <a:gd name="connsiteX2" fmla="*/ 51607 w 146862"/>
              <a:gd name="connsiteY2" fmla="*/ 626695 h 1455484"/>
              <a:gd name="connsiteX3" fmla="*/ 143682 w 146862"/>
              <a:gd name="connsiteY3" fmla="*/ 1429970 h 1455484"/>
              <a:gd name="connsiteX4" fmla="*/ 121457 w 146862"/>
              <a:gd name="connsiteY4" fmla="*/ 1217245 h 1455484"/>
              <a:gd name="connsiteX5" fmla="*/ 80182 w 146862"/>
              <a:gd name="connsiteY5" fmla="*/ 829895 h 1455484"/>
              <a:gd name="connsiteX6" fmla="*/ 807 w 146862"/>
              <a:gd name="connsiteY6" fmla="*/ 1220 h 1455484"/>
              <a:gd name="connsiteX7" fmla="*/ 38907 w 146862"/>
              <a:gd name="connsiteY7" fmla="*/ 639395 h 1455484"/>
              <a:gd name="connsiteX8" fmla="*/ 35732 w 146862"/>
              <a:gd name="connsiteY8" fmla="*/ 436195 h 1455484"/>
              <a:gd name="connsiteX9" fmla="*/ 89707 w 146862"/>
              <a:gd name="connsiteY9" fmla="*/ 4395 h 145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62" h="1455484">
                <a:moveTo>
                  <a:pt x="89707" y="4395"/>
                </a:moveTo>
                <a:cubicBezTo>
                  <a:pt x="93940" y="45670"/>
                  <a:pt x="67482" y="580128"/>
                  <a:pt x="61132" y="683845"/>
                </a:cubicBezTo>
                <a:cubicBezTo>
                  <a:pt x="54782" y="787562"/>
                  <a:pt x="37849" y="502341"/>
                  <a:pt x="51607" y="626695"/>
                </a:cubicBezTo>
                <a:cubicBezTo>
                  <a:pt x="65365" y="751049"/>
                  <a:pt x="132040" y="1331545"/>
                  <a:pt x="143682" y="1429970"/>
                </a:cubicBezTo>
                <a:cubicBezTo>
                  <a:pt x="155324" y="1528395"/>
                  <a:pt x="132040" y="1317258"/>
                  <a:pt x="121457" y="1217245"/>
                </a:cubicBezTo>
                <a:cubicBezTo>
                  <a:pt x="110874" y="1117233"/>
                  <a:pt x="100290" y="1032566"/>
                  <a:pt x="80182" y="829895"/>
                </a:cubicBezTo>
                <a:cubicBezTo>
                  <a:pt x="60074" y="627224"/>
                  <a:pt x="7686" y="32970"/>
                  <a:pt x="807" y="1220"/>
                </a:cubicBezTo>
                <a:cubicBezTo>
                  <a:pt x="-6072" y="-30530"/>
                  <a:pt x="33086" y="566899"/>
                  <a:pt x="38907" y="639395"/>
                </a:cubicBezTo>
                <a:cubicBezTo>
                  <a:pt x="44728" y="711891"/>
                  <a:pt x="27265" y="534091"/>
                  <a:pt x="35732" y="436195"/>
                </a:cubicBezTo>
                <a:cubicBezTo>
                  <a:pt x="44199" y="338299"/>
                  <a:pt x="85474" y="-36880"/>
                  <a:pt x="89707" y="4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F14B7062-DF47-7F0A-234C-27029525245D}"/>
              </a:ext>
            </a:extLst>
          </p:cNvPr>
          <p:cNvSpPr/>
          <p:nvPr/>
        </p:nvSpPr>
        <p:spPr>
          <a:xfrm>
            <a:off x="7780671" y="5977544"/>
            <a:ext cx="138769" cy="1327691"/>
          </a:xfrm>
          <a:custGeom>
            <a:avLst/>
            <a:gdLst>
              <a:gd name="connsiteX0" fmla="*/ 1254 w 138769"/>
              <a:gd name="connsiteY0" fmla="*/ 4156 h 1327691"/>
              <a:gd name="connsiteX1" fmla="*/ 74279 w 138769"/>
              <a:gd name="connsiteY1" fmla="*/ 648681 h 1327691"/>
              <a:gd name="connsiteX2" fmla="*/ 58404 w 138769"/>
              <a:gd name="connsiteY2" fmla="*/ 521681 h 1327691"/>
              <a:gd name="connsiteX3" fmla="*/ 137779 w 138769"/>
              <a:gd name="connsiteY3" fmla="*/ 1315431 h 1327691"/>
              <a:gd name="connsiteX4" fmla="*/ 96504 w 138769"/>
              <a:gd name="connsiteY4" fmla="*/ 943956 h 1327691"/>
              <a:gd name="connsiteX5" fmla="*/ 4429 w 138769"/>
              <a:gd name="connsiteY5" fmla="*/ 147031 h 1327691"/>
              <a:gd name="connsiteX6" fmla="*/ 26654 w 138769"/>
              <a:gd name="connsiteY6" fmla="*/ 359756 h 1327691"/>
              <a:gd name="connsiteX7" fmla="*/ 1254 w 138769"/>
              <a:gd name="connsiteY7" fmla="*/ 4156 h 13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69" h="1327691">
                <a:moveTo>
                  <a:pt x="1254" y="4156"/>
                </a:moveTo>
                <a:cubicBezTo>
                  <a:pt x="9191" y="52310"/>
                  <a:pt x="64754" y="562427"/>
                  <a:pt x="74279" y="648681"/>
                </a:cubicBezTo>
                <a:cubicBezTo>
                  <a:pt x="83804" y="734935"/>
                  <a:pt x="47821" y="410556"/>
                  <a:pt x="58404" y="521681"/>
                </a:cubicBezTo>
                <a:cubicBezTo>
                  <a:pt x="68987" y="632806"/>
                  <a:pt x="131429" y="1245052"/>
                  <a:pt x="137779" y="1315431"/>
                </a:cubicBezTo>
                <a:cubicBezTo>
                  <a:pt x="144129" y="1385810"/>
                  <a:pt x="118729" y="1138689"/>
                  <a:pt x="96504" y="943956"/>
                </a:cubicBezTo>
                <a:cubicBezTo>
                  <a:pt x="74279" y="749223"/>
                  <a:pt x="16071" y="244398"/>
                  <a:pt x="4429" y="147031"/>
                </a:cubicBezTo>
                <a:cubicBezTo>
                  <a:pt x="-7213" y="49664"/>
                  <a:pt x="27712" y="377747"/>
                  <a:pt x="26654" y="359756"/>
                </a:cubicBezTo>
                <a:cubicBezTo>
                  <a:pt x="25596" y="341765"/>
                  <a:pt x="-6683" y="-43998"/>
                  <a:pt x="1254" y="41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3B2E973-EC10-2439-74C2-ABD145C5EE48}"/>
              </a:ext>
            </a:extLst>
          </p:cNvPr>
          <p:cNvSpPr/>
          <p:nvPr/>
        </p:nvSpPr>
        <p:spPr>
          <a:xfrm>
            <a:off x="7369167" y="7632424"/>
            <a:ext cx="28985" cy="1159562"/>
          </a:xfrm>
          <a:custGeom>
            <a:avLst/>
            <a:gdLst>
              <a:gd name="connsiteX0" fmla="*/ 25408 w 28985"/>
              <a:gd name="connsiteY0" fmla="*/ 276 h 1159562"/>
              <a:gd name="connsiteX1" fmla="*/ 8 w 28985"/>
              <a:gd name="connsiteY1" fmla="*/ 444776 h 1159562"/>
              <a:gd name="connsiteX2" fmla="*/ 28583 w 28985"/>
              <a:gd name="connsiteY2" fmla="*/ 1130576 h 1159562"/>
              <a:gd name="connsiteX3" fmla="*/ 15883 w 28985"/>
              <a:gd name="connsiteY3" fmla="*/ 940076 h 1159562"/>
              <a:gd name="connsiteX4" fmla="*/ 3183 w 28985"/>
              <a:gd name="connsiteY4" fmla="*/ 111401 h 1159562"/>
              <a:gd name="connsiteX5" fmla="*/ 3183 w 28985"/>
              <a:gd name="connsiteY5" fmla="*/ 505101 h 1159562"/>
              <a:gd name="connsiteX6" fmla="*/ 25408 w 28985"/>
              <a:gd name="connsiteY6" fmla="*/ 276 h 115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5" h="1159562">
                <a:moveTo>
                  <a:pt x="25408" y="276"/>
                </a:moveTo>
                <a:cubicBezTo>
                  <a:pt x="24879" y="-9778"/>
                  <a:pt x="-521" y="256393"/>
                  <a:pt x="8" y="444776"/>
                </a:cubicBezTo>
                <a:cubicBezTo>
                  <a:pt x="537" y="633159"/>
                  <a:pt x="25937" y="1048026"/>
                  <a:pt x="28583" y="1130576"/>
                </a:cubicBezTo>
                <a:cubicBezTo>
                  <a:pt x="31229" y="1213126"/>
                  <a:pt x="20116" y="1109938"/>
                  <a:pt x="15883" y="940076"/>
                </a:cubicBezTo>
                <a:cubicBezTo>
                  <a:pt x="11650" y="770214"/>
                  <a:pt x="5300" y="183897"/>
                  <a:pt x="3183" y="111401"/>
                </a:cubicBezTo>
                <a:cubicBezTo>
                  <a:pt x="1066" y="38905"/>
                  <a:pt x="-1050" y="518330"/>
                  <a:pt x="3183" y="505101"/>
                </a:cubicBezTo>
                <a:cubicBezTo>
                  <a:pt x="7416" y="491872"/>
                  <a:pt x="25937" y="10330"/>
                  <a:pt x="25408" y="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81FB9CDB-618A-BC1F-8A45-0C242BF1DE40}"/>
              </a:ext>
            </a:extLst>
          </p:cNvPr>
          <p:cNvSpPr/>
          <p:nvPr/>
        </p:nvSpPr>
        <p:spPr>
          <a:xfrm>
            <a:off x="7733250" y="6599406"/>
            <a:ext cx="297257" cy="1234810"/>
          </a:xfrm>
          <a:custGeom>
            <a:avLst/>
            <a:gdLst>
              <a:gd name="connsiteX0" fmla="*/ 1050 w 297257"/>
              <a:gd name="connsiteY0" fmla="*/ 1419 h 1234810"/>
              <a:gd name="connsiteX1" fmla="*/ 175675 w 297257"/>
              <a:gd name="connsiteY1" fmla="*/ 801519 h 1234810"/>
              <a:gd name="connsiteX2" fmla="*/ 178850 w 297257"/>
              <a:gd name="connsiteY2" fmla="*/ 734844 h 1234810"/>
              <a:gd name="connsiteX3" fmla="*/ 296325 w 297257"/>
              <a:gd name="connsiteY3" fmla="*/ 1230144 h 1234810"/>
              <a:gd name="connsiteX4" fmla="*/ 229650 w 297257"/>
              <a:gd name="connsiteY4" fmla="*/ 931694 h 1234810"/>
              <a:gd name="connsiteX5" fmla="*/ 153450 w 297257"/>
              <a:gd name="connsiteY5" fmla="*/ 109369 h 1234810"/>
              <a:gd name="connsiteX6" fmla="*/ 172500 w 297257"/>
              <a:gd name="connsiteY6" fmla="*/ 925344 h 1234810"/>
              <a:gd name="connsiteX7" fmla="*/ 105825 w 297257"/>
              <a:gd name="connsiteY7" fmla="*/ 614194 h 1234810"/>
              <a:gd name="connsiteX8" fmla="*/ 1050 w 297257"/>
              <a:gd name="connsiteY8" fmla="*/ 1419 h 12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257" h="1234810">
                <a:moveTo>
                  <a:pt x="1050" y="1419"/>
                </a:moveTo>
                <a:cubicBezTo>
                  <a:pt x="12692" y="32640"/>
                  <a:pt x="146042" y="679282"/>
                  <a:pt x="175675" y="801519"/>
                </a:cubicBezTo>
                <a:cubicBezTo>
                  <a:pt x="205308" y="923757"/>
                  <a:pt x="158742" y="663407"/>
                  <a:pt x="178850" y="734844"/>
                </a:cubicBezTo>
                <a:cubicBezTo>
                  <a:pt x="198958" y="806281"/>
                  <a:pt x="287858" y="1197336"/>
                  <a:pt x="296325" y="1230144"/>
                </a:cubicBezTo>
                <a:cubicBezTo>
                  <a:pt x="304792" y="1262952"/>
                  <a:pt x="253462" y="1118490"/>
                  <a:pt x="229650" y="931694"/>
                </a:cubicBezTo>
                <a:cubicBezTo>
                  <a:pt x="205838" y="744898"/>
                  <a:pt x="162975" y="110427"/>
                  <a:pt x="153450" y="109369"/>
                </a:cubicBezTo>
                <a:cubicBezTo>
                  <a:pt x="143925" y="108311"/>
                  <a:pt x="180438" y="841207"/>
                  <a:pt x="172500" y="925344"/>
                </a:cubicBezTo>
                <a:cubicBezTo>
                  <a:pt x="164563" y="1009482"/>
                  <a:pt x="133871" y="765536"/>
                  <a:pt x="105825" y="614194"/>
                </a:cubicBezTo>
                <a:cubicBezTo>
                  <a:pt x="77779" y="462852"/>
                  <a:pt x="-10592" y="-29802"/>
                  <a:pt x="1050" y="14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A2A4FCE3-C8AC-6410-A79E-C566F5B1303C}"/>
              </a:ext>
            </a:extLst>
          </p:cNvPr>
          <p:cNvSpPr/>
          <p:nvPr/>
        </p:nvSpPr>
        <p:spPr>
          <a:xfrm>
            <a:off x="7326387" y="8283273"/>
            <a:ext cx="202533" cy="1536745"/>
          </a:xfrm>
          <a:custGeom>
            <a:avLst/>
            <a:gdLst>
              <a:gd name="connsiteX0" fmla="*/ 106288 w 202533"/>
              <a:gd name="connsiteY0" fmla="*/ 302 h 1536745"/>
              <a:gd name="connsiteX1" fmla="*/ 26913 w 202533"/>
              <a:gd name="connsiteY1" fmla="*/ 536877 h 1536745"/>
              <a:gd name="connsiteX2" fmla="*/ 65013 w 202533"/>
              <a:gd name="connsiteY2" fmla="*/ 1022652 h 1536745"/>
              <a:gd name="connsiteX3" fmla="*/ 68188 w 202533"/>
              <a:gd name="connsiteY3" fmla="*/ 768652 h 1536745"/>
              <a:gd name="connsiteX4" fmla="*/ 198363 w 202533"/>
              <a:gd name="connsiteY4" fmla="*/ 1511602 h 1536745"/>
              <a:gd name="connsiteX5" fmla="*/ 163438 w 202533"/>
              <a:gd name="connsiteY5" fmla="*/ 1333802 h 1536745"/>
              <a:gd name="connsiteX6" fmla="*/ 93588 w 202533"/>
              <a:gd name="connsiteY6" fmla="*/ 1051227 h 1536745"/>
              <a:gd name="connsiteX7" fmla="*/ 26913 w 202533"/>
              <a:gd name="connsiteY7" fmla="*/ 730552 h 1536745"/>
              <a:gd name="connsiteX8" fmla="*/ 26913 w 202533"/>
              <a:gd name="connsiteY8" fmla="*/ 295577 h 1536745"/>
              <a:gd name="connsiteX9" fmla="*/ 1513 w 202533"/>
              <a:gd name="connsiteY9" fmla="*/ 457502 h 1536745"/>
              <a:gd name="connsiteX10" fmla="*/ 106288 w 202533"/>
              <a:gd name="connsiteY10" fmla="*/ 302 h 15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533" h="1536745">
                <a:moveTo>
                  <a:pt x="106288" y="302"/>
                </a:moveTo>
                <a:cubicBezTo>
                  <a:pt x="110521" y="13531"/>
                  <a:pt x="33792" y="366485"/>
                  <a:pt x="26913" y="536877"/>
                </a:cubicBezTo>
                <a:cubicBezTo>
                  <a:pt x="20034" y="707269"/>
                  <a:pt x="58134" y="984023"/>
                  <a:pt x="65013" y="1022652"/>
                </a:cubicBezTo>
                <a:cubicBezTo>
                  <a:pt x="71892" y="1061281"/>
                  <a:pt x="45963" y="687160"/>
                  <a:pt x="68188" y="768652"/>
                </a:cubicBezTo>
                <a:cubicBezTo>
                  <a:pt x="90413" y="850144"/>
                  <a:pt x="182488" y="1417410"/>
                  <a:pt x="198363" y="1511602"/>
                </a:cubicBezTo>
                <a:cubicBezTo>
                  <a:pt x="214238" y="1605794"/>
                  <a:pt x="180900" y="1410531"/>
                  <a:pt x="163438" y="1333802"/>
                </a:cubicBezTo>
                <a:cubicBezTo>
                  <a:pt x="145976" y="1257073"/>
                  <a:pt x="116342" y="1151769"/>
                  <a:pt x="93588" y="1051227"/>
                </a:cubicBezTo>
                <a:cubicBezTo>
                  <a:pt x="70834" y="950685"/>
                  <a:pt x="38025" y="856494"/>
                  <a:pt x="26913" y="730552"/>
                </a:cubicBezTo>
                <a:cubicBezTo>
                  <a:pt x="15801" y="604610"/>
                  <a:pt x="31146" y="341085"/>
                  <a:pt x="26913" y="295577"/>
                </a:cubicBezTo>
                <a:cubicBezTo>
                  <a:pt x="22680" y="250069"/>
                  <a:pt x="-6954" y="502481"/>
                  <a:pt x="1513" y="457502"/>
                </a:cubicBezTo>
                <a:cubicBezTo>
                  <a:pt x="9980" y="412523"/>
                  <a:pt x="102055" y="-12927"/>
                  <a:pt x="106288" y="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1780E0EB-B23F-59E0-24EF-B4E4757CEEBE}"/>
              </a:ext>
            </a:extLst>
          </p:cNvPr>
          <p:cNvSpPr/>
          <p:nvPr/>
        </p:nvSpPr>
        <p:spPr>
          <a:xfrm>
            <a:off x="7750111" y="7273840"/>
            <a:ext cx="376545" cy="1226884"/>
          </a:xfrm>
          <a:custGeom>
            <a:avLst/>
            <a:gdLst>
              <a:gd name="connsiteX0" fmla="*/ 64 w 376545"/>
              <a:gd name="connsiteY0" fmla="*/ 85 h 1226884"/>
              <a:gd name="connsiteX1" fmla="*/ 222314 w 376545"/>
              <a:gd name="connsiteY1" fmla="*/ 758910 h 1226884"/>
              <a:gd name="connsiteX2" fmla="*/ 231839 w 376545"/>
              <a:gd name="connsiteY2" fmla="*/ 730335 h 1226884"/>
              <a:gd name="connsiteX3" fmla="*/ 374714 w 376545"/>
              <a:gd name="connsiteY3" fmla="*/ 1216110 h 1226884"/>
              <a:gd name="connsiteX4" fmla="*/ 304864 w 376545"/>
              <a:gd name="connsiteY4" fmla="*/ 1006560 h 1226884"/>
              <a:gd name="connsiteX5" fmla="*/ 190564 w 376545"/>
              <a:gd name="connsiteY5" fmla="*/ 327110 h 1226884"/>
              <a:gd name="connsiteX6" fmla="*/ 254064 w 376545"/>
              <a:gd name="connsiteY6" fmla="*/ 993860 h 1226884"/>
              <a:gd name="connsiteX7" fmla="*/ 200089 w 376545"/>
              <a:gd name="connsiteY7" fmla="*/ 711285 h 1226884"/>
              <a:gd name="connsiteX8" fmla="*/ 64 w 376545"/>
              <a:gd name="connsiteY8" fmla="*/ 85 h 12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545" h="1226884">
                <a:moveTo>
                  <a:pt x="64" y="85"/>
                </a:moveTo>
                <a:cubicBezTo>
                  <a:pt x="3768" y="8022"/>
                  <a:pt x="183685" y="637202"/>
                  <a:pt x="222314" y="758910"/>
                </a:cubicBezTo>
                <a:cubicBezTo>
                  <a:pt x="260943" y="880618"/>
                  <a:pt x="206439" y="654135"/>
                  <a:pt x="231839" y="730335"/>
                </a:cubicBezTo>
                <a:cubicBezTo>
                  <a:pt x="257239" y="806535"/>
                  <a:pt x="362543" y="1170072"/>
                  <a:pt x="374714" y="1216110"/>
                </a:cubicBezTo>
                <a:cubicBezTo>
                  <a:pt x="386885" y="1262148"/>
                  <a:pt x="335556" y="1154727"/>
                  <a:pt x="304864" y="1006560"/>
                </a:cubicBezTo>
                <a:cubicBezTo>
                  <a:pt x="274172" y="858393"/>
                  <a:pt x="199031" y="329227"/>
                  <a:pt x="190564" y="327110"/>
                </a:cubicBezTo>
                <a:cubicBezTo>
                  <a:pt x="182097" y="324993"/>
                  <a:pt x="252477" y="929831"/>
                  <a:pt x="254064" y="993860"/>
                </a:cubicBezTo>
                <a:cubicBezTo>
                  <a:pt x="255651" y="1057889"/>
                  <a:pt x="247714" y="882206"/>
                  <a:pt x="200089" y="711285"/>
                </a:cubicBezTo>
                <a:cubicBezTo>
                  <a:pt x="152464" y="540364"/>
                  <a:pt x="-3640" y="-7852"/>
                  <a:pt x="64" y="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E53FE7BE-6683-87FC-8C01-10F4D564C581}"/>
              </a:ext>
            </a:extLst>
          </p:cNvPr>
          <p:cNvSpPr/>
          <p:nvPr/>
        </p:nvSpPr>
        <p:spPr>
          <a:xfrm>
            <a:off x="8009054" y="8221961"/>
            <a:ext cx="148432" cy="1243428"/>
          </a:xfrm>
          <a:custGeom>
            <a:avLst/>
            <a:gdLst>
              <a:gd name="connsiteX0" fmla="*/ 33221 w 148432"/>
              <a:gd name="connsiteY0" fmla="*/ 1289 h 1243428"/>
              <a:gd name="connsiteX1" fmla="*/ 10996 w 148432"/>
              <a:gd name="connsiteY1" fmla="*/ 525164 h 1243428"/>
              <a:gd name="connsiteX2" fmla="*/ 30046 w 148432"/>
              <a:gd name="connsiteY2" fmla="*/ 426739 h 1243428"/>
              <a:gd name="connsiteX3" fmla="*/ 64971 w 148432"/>
              <a:gd name="connsiteY3" fmla="*/ 741064 h 1243428"/>
              <a:gd name="connsiteX4" fmla="*/ 144346 w 148432"/>
              <a:gd name="connsiteY4" fmla="*/ 1217314 h 1243428"/>
              <a:gd name="connsiteX5" fmla="*/ 128471 w 148432"/>
              <a:gd name="connsiteY5" fmla="*/ 1112539 h 1243428"/>
              <a:gd name="connsiteX6" fmla="*/ 55446 w 148432"/>
              <a:gd name="connsiteY6" fmla="*/ 537864 h 1243428"/>
              <a:gd name="connsiteX7" fmla="*/ 1471 w 148432"/>
              <a:gd name="connsiteY7" fmla="*/ 239414 h 1243428"/>
              <a:gd name="connsiteX8" fmla="*/ 17346 w 148432"/>
              <a:gd name="connsiteY8" fmla="*/ 372764 h 1243428"/>
              <a:gd name="connsiteX9" fmla="*/ 33221 w 148432"/>
              <a:gd name="connsiteY9" fmla="*/ 1289 h 12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432" h="1243428">
                <a:moveTo>
                  <a:pt x="33221" y="1289"/>
                </a:moveTo>
                <a:cubicBezTo>
                  <a:pt x="32163" y="26689"/>
                  <a:pt x="11525" y="454256"/>
                  <a:pt x="10996" y="525164"/>
                </a:cubicBezTo>
                <a:cubicBezTo>
                  <a:pt x="10467" y="596072"/>
                  <a:pt x="21050" y="390756"/>
                  <a:pt x="30046" y="426739"/>
                </a:cubicBezTo>
                <a:cubicBezTo>
                  <a:pt x="39042" y="462722"/>
                  <a:pt x="45921" y="609302"/>
                  <a:pt x="64971" y="741064"/>
                </a:cubicBezTo>
                <a:cubicBezTo>
                  <a:pt x="84021" y="872826"/>
                  <a:pt x="133763" y="1155402"/>
                  <a:pt x="144346" y="1217314"/>
                </a:cubicBezTo>
                <a:cubicBezTo>
                  <a:pt x="154929" y="1279226"/>
                  <a:pt x="143288" y="1225781"/>
                  <a:pt x="128471" y="1112539"/>
                </a:cubicBezTo>
                <a:cubicBezTo>
                  <a:pt x="113654" y="999297"/>
                  <a:pt x="76613" y="683385"/>
                  <a:pt x="55446" y="537864"/>
                </a:cubicBezTo>
                <a:cubicBezTo>
                  <a:pt x="34279" y="392343"/>
                  <a:pt x="7821" y="266931"/>
                  <a:pt x="1471" y="239414"/>
                </a:cubicBezTo>
                <a:cubicBezTo>
                  <a:pt x="-4879" y="211897"/>
                  <a:pt x="10996" y="411922"/>
                  <a:pt x="17346" y="372764"/>
                </a:cubicBezTo>
                <a:cubicBezTo>
                  <a:pt x="23696" y="333606"/>
                  <a:pt x="34279" y="-24111"/>
                  <a:pt x="33221" y="12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6F0DD2A3-6EBB-37CE-86CE-5900FFA9623F}"/>
              </a:ext>
            </a:extLst>
          </p:cNvPr>
          <p:cNvSpPr/>
          <p:nvPr/>
        </p:nvSpPr>
        <p:spPr>
          <a:xfrm>
            <a:off x="8153749" y="9273240"/>
            <a:ext cx="178050" cy="1321385"/>
          </a:xfrm>
          <a:custGeom>
            <a:avLst/>
            <a:gdLst>
              <a:gd name="connsiteX0" fmla="*/ 15526 w 178050"/>
              <a:gd name="connsiteY0" fmla="*/ 935 h 1321385"/>
              <a:gd name="connsiteX1" fmla="*/ 37751 w 178050"/>
              <a:gd name="connsiteY1" fmla="*/ 524810 h 1321385"/>
              <a:gd name="connsiteX2" fmla="*/ 37751 w 178050"/>
              <a:gd name="connsiteY2" fmla="*/ 445435 h 1321385"/>
              <a:gd name="connsiteX3" fmla="*/ 101251 w 178050"/>
              <a:gd name="connsiteY3" fmla="*/ 772460 h 1321385"/>
              <a:gd name="connsiteX4" fmla="*/ 177451 w 178050"/>
              <a:gd name="connsiteY4" fmla="*/ 1305860 h 1321385"/>
              <a:gd name="connsiteX5" fmla="*/ 129826 w 178050"/>
              <a:gd name="connsiteY5" fmla="*/ 1093135 h 1321385"/>
              <a:gd name="connsiteX6" fmla="*/ 9176 w 178050"/>
              <a:gd name="connsiteY6" fmla="*/ 235885 h 1321385"/>
              <a:gd name="connsiteX7" fmla="*/ 9176 w 178050"/>
              <a:gd name="connsiteY7" fmla="*/ 391460 h 1321385"/>
              <a:gd name="connsiteX8" fmla="*/ 15526 w 178050"/>
              <a:gd name="connsiteY8" fmla="*/ 935 h 132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50" h="1321385">
                <a:moveTo>
                  <a:pt x="15526" y="935"/>
                </a:moveTo>
                <a:cubicBezTo>
                  <a:pt x="20289" y="23160"/>
                  <a:pt x="34047" y="450727"/>
                  <a:pt x="37751" y="524810"/>
                </a:cubicBezTo>
                <a:cubicBezTo>
                  <a:pt x="41455" y="598893"/>
                  <a:pt x="27168" y="404160"/>
                  <a:pt x="37751" y="445435"/>
                </a:cubicBezTo>
                <a:cubicBezTo>
                  <a:pt x="48334" y="486710"/>
                  <a:pt x="77968" y="629056"/>
                  <a:pt x="101251" y="772460"/>
                </a:cubicBezTo>
                <a:cubicBezTo>
                  <a:pt x="124534" y="915864"/>
                  <a:pt x="172689" y="1252414"/>
                  <a:pt x="177451" y="1305860"/>
                </a:cubicBezTo>
                <a:cubicBezTo>
                  <a:pt x="182213" y="1359306"/>
                  <a:pt x="157872" y="1271464"/>
                  <a:pt x="129826" y="1093135"/>
                </a:cubicBezTo>
                <a:cubicBezTo>
                  <a:pt x="101780" y="914806"/>
                  <a:pt x="29284" y="352831"/>
                  <a:pt x="9176" y="235885"/>
                </a:cubicBezTo>
                <a:cubicBezTo>
                  <a:pt x="-10932" y="118939"/>
                  <a:pt x="8118" y="423210"/>
                  <a:pt x="9176" y="391460"/>
                </a:cubicBezTo>
                <a:cubicBezTo>
                  <a:pt x="10234" y="359710"/>
                  <a:pt x="10763" y="-21290"/>
                  <a:pt x="15526" y="9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E54B3E4E-2846-E1F5-21CF-26E6D47CF213}"/>
              </a:ext>
            </a:extLst>
          </p:cNvPr>
          <p:cNvSpPr/>
          <p:nvPr/>
        </p:nvSpPr>
        <p:spPr>
          <a:xfrm>
            <a:off x="7417254" y="9436377"/>
            <a:ext cx="213771" cy="1251902"/>
          </a:xfrm>
          <a:custGeom>
            <a:avLst/>
            <a:gdLst>
              <a:gd name="connsiteX0" fmla="*/ 193221 w 213771"/>
              <a:gd name="connsiteY0" fmla="*/ 9248 h 1251902"/>
              <a:gd name="connsiteX1" fmla="*/ 120196 w 213771"/>
              <a:gd name="connsiteY1" fmla="*/ 590273 h 1251902"/>
              <a:gd name="connsiteX2" fmla="*/ 196396 w 213771"/>
              <a:gd name="connsiteY2" fmla="*/ 1212573 h 1251902"/>
              <a:gd name="connsiteX3" fmla="*/ 196396 w 213771"/>
              <a:gd name="connsiteY3" fmla="*/ 1082398 h 1251902"/>
              <a:gd name="connsiteX4" fmla="*/ 5896 w 213771"/>
              <a:gd name="connsiteY4" fmla="*/ 225148 h 1251902"/>
              <a:gd name="connsiteX5" fmla="*/ 50346 w 213771"/>
              <a:gd name="connsiteY5" fmla="*/ 510898 h 1251902"/>
              <a:gd name="connsiteX6" fmla="*/ 69396 w 213771"/>
              <a:gd name="connsiteY6" fmla="*/ 336273 h 1251902"/>
              <a:gd name="connsiteX7" fmla="*/ 85271 w 213771"/>
              <a:gd name="connsiteY7" fmla="*/ 675998 h 1251902"/>
              <a:gd name="connsiteX8" fmla="*/ 91621 w 213771"/>
              <a:gd name="connsiteY8" fmla="*/ 380723 h 1251902"/>
              <a:gd name="connsiteX9" fmla="*/ 117021 w 213771"/>
              <a:gd name="connsiteY9" fmla="*/ 241023 h 1251902"/>
              <a:gd name="connsiteX10" fmla="*/ 193221 w 213771"/>
              <a:gd name="connsiteY10" fmla="*/ 9248 h 125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71" h="1251902">
                <a:moveTo>
                  <a:pt x="193221" y="9248"/>
                </a:moveTo>
                <a:cubicBezTo>
                  <a:pt x="193750" y="67456"/>
                  <a:pt x="119667" y="389719"/>
                  <a:pt x="120196" y="590273"/>
                </a:cubicBezTo>
                <a:cubicBezTo>
                  <a:pt x="120725" y="790827"/>
                  <a:pt x="183696" y="1130552"/>
                  <a:pt x="196396" y="1212573"/>
                </a:cubicBezTo>
                <a:cubicBezTo>
                  <a:pt x="209096" y="1294594"/>
                  <a:pt x="228146" y="1246969"/>
                  <a:pt x="196396" y="1082398"/>
                </a:cubicBezTo>
                <a:cubicBezTo>
                  <a:pt x="164646" y="917827"/>
                  <a:pt x="30238" y="320398"/>
                  <a:pt x="5896" y="225148"/>
                </a:cubicBezTo>
                <a:cubicBezTo>
                  <a:pt x="-18446" y="129898"/>
                  <a:pt x="39763" y="492377"/>
                  <a:pt x="50346" y="510898"/>
                </a:cubicBezTo>
                <a:cubicBezTo>
                  <a:pt x="60929" y="529419"/>
                  <a:pt x="63575" y="308756"/>
                  <a:pt x="69396" y="336273"/>
                </a:cubicBezTo>
                <a:cubicBezTo>
                  <a:pt x="75217" y="363790"/>
                  <a:pt x="81567" y="668590"/>
                  <a:pt x="85271" y="675998"/>
                </a:cubicBezTo>
                <a:cubicBezTo>
                  <a:pt x="88975" y="683406"/>
                  <a:pt x="86329" y="453219"/>
                  <a:pt x="91621" y="380723"/>
                </a:cubicBezTo>
                <a:cubicBezTo>
                  <a:pt x="96913" y="308227"/>
                  <a:pt x="104321" y="297644"/>
                  <a:pt x="117021" y="241023"/>
                </a:cubicBezTo>
                <a:cubicBezTo>
                  <a:pt x="129721" y="184402"/>
                  <a:pt x="192692" y="-48960"/>
                  <a:pt x="193221" y="92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000CBE68-50AB-ED0B-2CEB-D7F43DE53606}"/>
              </a:ext>
            </a:extLst>
          </p:cNvPr>
          <p:cNvSpPr/>
          <p:nvPr/>
        </p:nvSpPr>
        <p:spPr>
          <a:xfrm>
            <a:off x="2539919" y="7439028"/>
            <a:ext cx="144970" cy="1431930"/>
          </a:xfrm>
          <a:custGeom>
            <a:avLst/>
            <a:gdLst>
              <a:gd name="connsiteX0" fmla="*/ 54056 w 144970"/>
              <a:gd name="connsiteY0" fmla="*/ 6347 h 1431930"/>
              <a:gd name="connsiteX1" fmla="*/ 120731 w 144970"/>
              <a:gd name="connsiteY1" fmla="*/ 685797 h 1431930"/>
              <a:gd name="connsiteX2" fmla="*/ 120731 w 144970"/>
              <a:gd name="connsiteY2" fmla="*/ 634997 h 1431930"/>
              <a:gd name="connsiteX3" fmla="*/ 31831 w 144970"/>
              <a:gd name="connsiteY3" fmla="*/ 863597 h 1431930"/>
              <a:gd name="connsiteX4" fmla="*/ 81 w 144970"/>
              <a:gd name="connsiteY4" fmla="*/ 1247772 h 1431930"/>
              <a:gd name="connsiteX5" fmla="*/ 22306 w 144970"/>
              <a:gd name="connsiteY5" fmla="*/ 1203322 h 1431930"/>
              <a:gd name="connsiteX6" fmla="*/ 9606 w 144970"/>
              <a:gd name="connsiteY6" fmla="*/ 1431922 h 1431930"/>
              <a:gd name="connsiteX7" fmla="*/ 9606 w 144970"/>
              <a:gd name="connsiteY7" fmla="*/ 1209672 h 1431930"/>
              <a:gd name="connsiteX8" fmla="*/ 114381 w 144970"/>
              <a:gd name="connsiteY8" fmla="*/ 657222 h 1431930"/>
              <a:gd name="connsiteX9" fmla="*/ 47706 w 144970"/>
              <a:gd name="connsiteY9" fmla="*/ 942972 h 1431930"/>
              <a:gd name="connsiteX10" fmla="*/ 136606 w 144970"/>
              <a:gd name="connsiteY10" fmla="*/ 603247 h 1431930"/>
              <a:gd name="connsiteX11" fmla="*/ 139781 w 144970"/>
              <a:gd name="connsiteY11" fmla="*/ 295272 h 1431930"/>
              <a:gd name="connsiteX12" fmla="*/ 123906 w 144970"/>
              <a:gd name="connsiteY12" fmla="*/ 536572 h 1431930"/>
              <a:gd name="connsiteX13" fmla="*/ 98506 w 144970"/>
              <a:gd name="connsiteY13" fmla="*/ 355597 h 1431930"/>
              <a:gd name="connsiteX14" fmla="*/ 54056 w 144970"/>
              <a:gd name="connsiteY14" fmla="*/ 6347 h 14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970" h="1431930">
                <a:moveTo>
                  <a:pt x="54056" y="6347"/>
                </a:moveTo>
                <a:cubicBezTo>
                  <a:pt x="57760" y="61380"/>
                  <a:pt x="109618" y="581022"/>
                  <a:pt x="120731" y="685797"/>
                </a:cubicBezTo>
                <a:cubicBezTo>
                  <a:pt x="131844" y="790572"/>
                  <a:pt x="135548" y="605364"/>
                  <a:pt x="120731" y="634997"/>
                </a:cubicBezTo>
                <a:cubicBezTo>
                  <a:pt x="105914" y="664630"/>
                  <a:pt x="51939" y="761468"/>
                  <a:pt x="31831" y="863597"/>
                </a:cubicBezTo>
                <a:cubicBezTo>
                  <a:pt x="11723" y="965726"/>
                  <a:pt x="1668" y="1191151"/>
                  <a:pt x="81" y="1247772"/>
                </a:cubicBezTo>
                <a:cubicBezTo>
                  <a:pt x="-1506" y="1304393"/>
                  <a:pt x="20718" y="1172630"/>
                  <a:pt x="22306" y="1203322"/>
                </a:cubicBezTo>
                <a:cubicBezTo>
                  <a:pt x="23893" y="1234014"/>
                  <a:pt x="11723" y="1430864"/>
                  <a:pt x="9606" y="1431922"/>
                </a:cubicBezTo>
                <a:cubicBezTo>
                  <a:pt x="7489" y="1432980"/>
                  <a:pt x="-7856" y="1338789"/>
                  <a:pt x="9606" y="1209672"/>
                </a:cubicBezTo>
                <a:cubicBezTo>
                  <a:pt x="27068" y="1080555"/>
                  <a:pt x="108031" y="701672"/>
                  <a:pt x="114381" y="657222"/>
                </a:cubicBezTo>
                <a:cubicBezTo>
                  <a:pt x="120731" y="612772"/>
                  <a:pt x="44002" y="951968"/>
                  <a:pt x="47706" y="942972"/>
                </a:cubicBezTo>
                <a:cubicBezTo>
                  <a:pt x="51410" y="933976"/>
                  <a:pt x="121260" y="711197"/>
                  <a:pt x="136606" y="603247"/>
                </a:cubicBezTo>
                <a:cubicBezTo>
                  <a:pt x="151952" y="495297"/>
                  <a:pt x="141898" y="306384"/>
                  <a:pt x="139781" y="295272"/>
                </a:cubicBezTo>
                <a:cubicBezTo>
                  <a:pt x="137664" y="284160"/>
                  <a:pt x="130785" y="526518"/>
                  <a:pt x="123906" y="536572"/>
                </a:cubicBezTo>
                <a:cubicBezTo>
                  <a:pt x="117027" y="546626"/>
                  <a:pt x="106973" y="441322"/>
                  <a:pt x="98506" y="355597"/>
                </a:cubicBezTo>
                <a:cubicBezTo>
                  <a:pt x="90039" y="269872"/>
                  <a:pt x="50352" y="-48686"/>
                  <a:pt x="54056" y="63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4E38A105-BD5A-ED90-27F7-B9D5E0AADE9C}"/>
              </a:ext>
            </a:extLst>
          </p:cNvPr>
          <p:cNvSpPr/>
          <p:nvPr/>
        </p:nvSpPr>
        <p:spPr>
          <a:xfrm>
            <a:off x="4932374" y="485670"/>
            <a:ext cx="1738301" cy="850350"/>
          </a:xfrm>
          <a:custGeom>
            <a:avLst/>
            <a:gdLst>
              <a:gd name="connsiteX0" fmla="*/ 17451 w 1738301"/>
              <a:gd name="connsiteY0" fmla="*/ 838305 h 850350"/>
              <a:gd name="connsiteX1" fmla="*/ 954076 w 1738301"/>
              <a:gd name="connsiteY1" fmla="*/ 174730 h 850350"/>
              <a:gd name="connsiteX2" fmla="*/ 731826 w 1738301"/>
              <a:gd name="connsiteY2" fmla="*/ 181080 h 850350"/>
              <a:gd name="connsiteX3" fmla="*/ 1065201 w 1738301"/>
              <a:gd name="connsiteY3" fmla="*/ 130280 h 850350"/>
              <a:gd name="connsiteX4" fmla="*/ 1738301 w 1738301"/>
              <a:gd name="connsiteY4" fmla="*/ 235055 h 850350"/>
              <a:gd name="connsiteX5" fmla="*/ 1541451 w 1738301"/>
              <a:gd name="connsiteY5" fmla="*/ 203305 h 850350"/>
              <a:gd name="connsiteX6" fmla="*/ 849301 w 1738301"/>
              <a:gd name="connsiteY6" fmla="*/ 105 h 850350"/>
              <a:gd name="connsiteX7" fmla="*/ 1363651 w 1738301"/>
              <a:gd name="connsiteY7" fmla="*/ 174730 h 850350"/>
              <a:gd name="connsiteX8" fmla="*/ 868351 w 1738301"/>
              <a:gd name="connsiteY8" fmla="*/ 130280 h 850350"/>
              <a:gd name="connsiteX9" fmla="*/ 1077901 w 1738301"/>
              <a:gd name="connsiteY9" fmla="*/ 152505 h 850350"/>
              <a:gd name="connsiteX10" fmla="*/ 814376 w 1738301"/>
              <a:gd name="connsiteY10" fmla="*/ 225530 h 850350"/>
              <a:gd name="connsiteX11" fmla="*/ 935026 w 1738301"/>
              <a:gd name="connsiteY11" fmla="*/ 200130 h 850350"/>
              <a:gd name="connsiteX12" fmla="*/ 385751 w 1738301"/>
              <a:gd name="connsiteY12" fmla="*/ 571605 h 850350"/>
              <a:gd name="connsiteX13" fmla="*/ 17451 w 1738301"/>
              <a:gd name="connsiteY13" fmla="*/ 838305 h 85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8301" h="850350">
                <a:moveTo>
                  <a:pt x="17451" y="838305"/>
                </a:moveTo>
                <a:cubicBezTo>
                  <a:pt x="112172" y="772159"/>
                  <a:pt x="835014" y="284267"/>
                  <a:pt x="954076" y="174730"/>
                </a:cubicBezTo>
                <a:cubicBezTo>
                  <a:pt x="1073138" y="65193"/>
                  <a:pt x="713305" y="188488"/>
                  <a:pt x="731826" y="181080"/>
                </a:cubicBezTo>
                <a:cubicBezTo>
                  <a:pt x="750347" y="173672"/>
                  <a:pt x="897455" y="121284"/>
                  <a:pt x="1065201" y="130280"/>
                </a:cubicBezTo>
                <a:cubicBezTo>
                  <a:pt x="1232947" y="139276"/>
                  <a:pt x="1738301" y="235055"/>
                  <a:pt x="1738301" y="235055"/>
                </a:cubicBezTo>
                <a:lnTo>
                  <a:pt x="1541451" y="203305"/>
                </a:lnTo>
                <a:cubicBezTo>
                  <a:pt x="1393284" y="164147"/>
                  <a:pt x="878934" y="4867"/>
                  <a:pt x="849301" y="105"/>
                </a:cubicBezTo>
                <a:cubicBezTo>
                  <a:pt x="819668" y="-4657"/>
                  <a:pt x="1360476" y="153034"/>
                  <a:pt x="1363651" y="174730"/>
                </a:cubicBezTo>
                <a:cubicBezTo>
                  <a:pt x="1366826" y="196426"/>
                  <a:pt x="915976" y="133984"/>
                  <a:pt x="868351" y="130280"/>
                </a:cubicBezTo>
                <a:cubicBezTo>
                  <a:pt x="820726" y="126576"/>
                  <a:pt x="1086897" y="136630"/>
                  <a:pt x="1077901" y="152505"/>
                </a:cubicBezTo>
                <a:cubicBezTo>
                  <a:pt x="1068905" y="168380"/>
                  <a:pt x="838189" y="217592"/>
                  <a:pt x="814376" y="225530"/>
                </a:cubicBezTo>
                <a:cubicBezTo>
                  <a:pt x="790564" y="233467"/>
                  <a:pt x="1006464" y="142451"/>
                  <a:pt x="935026" y="200130"/>
                </a:cubicBezTo>
                <a:cubicBezTo>
                  <a:pt x="863589" y="257809"/>
                  <a:pt x="533918" y="461538"/>
                  <a:pt x="385751" y="571605"/>
                </a:cubicBezTo>
                <a:cubicBezTo>
                  <a:pt x="237584" y="681672"/>
                  <a:pt x="-77270" y="904451"/>
                  <a:pt x="17451" y="8383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122272CD-D003-8B45-96F2-B895285B5554}"/>
              </a:ext>
            </a:extLst>
          </p:cNvPr>
          <p:cNvSpPr/>
          <p:nvPr/>
        </p:nvSpPr>
        <p:spPr>
          <a:xfrm>
            <a:off x="7427365" y="10106995"/>
            <a:ext cx="218801" cy="1519276"/>
          </a:xfrm>
          <a:custGeom>
            <a:avLst/>
            <a:gdLst>
              <a:gd name="connsiteX0" fmla="*/ 62460 w 218801"/>
              <a:gd name="connsiteY0" fmla="*/ 8555 h 1519276"/>
              <a:gd name="connsiteX1" fmla="*/ 37060 w 218801"/>
              <a:gd name="connsiteY1" fmla="*/ 1084880 h 1519276"/>
              <a:gd name="connsiteX2" fmla="*/ 24360 w 218801"/>
              <a:gd name="connsiteY2" fmla="*/ 786430 h 1519276"/>
              <a:gd name="connsiteX3" fmla="*/ 56110 w 218801"/>
              <a:gd name="connsiteY3" fmla="*/ 1059480 h 1519276"/>
              <a:gd name="connsiteX4" fmla="*/ 65635 w 218801"/>
              <a:gd name="connsiteY4" fmla="*/ 602280 h 1519276"/>
              <a:gd name="connsiteX5" fmla="*/ 218035 w 218801"/>
              <a:gd name="connsiteY5" fmla="*/ 1516680 h 1519276"/>
              <a:gd name="connsiteX6" fmla="*/ 119610 w 218801"/>
              <a:gd name="connsiteY6" fmla="*/ 862630 h 1519276"/>
              <a:gd name="connsiteX7" fmla="*/ 8485 w 218801"/>
              <a:gd name="connsiteY7" fmla="*/ 405430 h 1519276"/>
              <a:gd name="connsiteX8" fmla="*/ 14835 w 218801"/>
              <a:gd name="connsiteY8" fmla="*/ 570530 h 1519276"/>
              <a:gd name="connsiteX9" fmla="*/ 62460 w 218801"/>
              <a:gd name="connsiteY9" fmla="*/ 8555 h 15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801" h="1519276">
                <a:moveTo>
                  <a:pt x="62460" y="8555"/>
                </a:moveTo>
                <a:cubicBezTo>
                  <a:pt x="66164" y="94280"/>
                  <a:pt x="43410" y="955234"/>
                  <a:pt x="37060" y="1084880"/>
                </a:cubicBezTo>
                <a:cubicBezTo>
                  <a:pt x="30710" y="1214526"/>
                  <a:pt x="21185" y="790663"/>
                  <a:pt x="24360" y="786430"/>
                </a:cubicBezTo>
                <a:cubicBezTo>
                  <a:pt x="27535" y="782197"/>
                  <a:pt x="49231" y="1090172"/>
                  <a:pt x="56110" y="1059480"/>
                </a:cubicBezTo>
                <a:cubicBezTo>
                  <a:pt x="62989" y="1028788"/>
                  <a:pt x="38647" y="526080"/>
                  <a:pt x="65635" y="602280"/>
                </a:cubicBezTo>
                <a:cubicBezTo>
                  <a:pt x="92623" y="678480"/>
                  <a:pt x="209039" y="1473288"/>
                  <a:pt x="218035" y="1516680"/>
                </a:cubicBezTo>
                <a:cubicBezTo>
                  <a:pt x="227031" y="1560072"/>
                  <a:pt x="154535" y="1047838"/>
                  <a:pt x="119610" y="862630"/>
                </a:cubicBezTo>
                <a:cubicBezTo>
                  <a:pt x="84685" y="677422"/>
                  <a:pt x="25947" y="454113"/>
                  <a:pt x="8485" y="405430"/>
                </a:cubicBezTo>
                <a:cubicBezTo>
                  <a:pt x="-8977" y="356747"/>
                  <a:pt x="4252" y="632972"/>
                  <a:pt x="14835" y="570530"/>
                </a:cubicBezTo>
                <a:cubicBezTo>
                  <a:pt x="25418" y="508088"/>
                  <a:pt x="58756" y="-77170"/>
                  <a:pt x="62460" y="8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AECF759-82E0-6497-1143-DD1B20A8256D}"/>
              </a:ext>
            </a:extLst>
          </p:cNvPr>
          <p:cNvSpPr/>
          <p:nvPr/>
        </p:nvSpPr>
        <p:spPr>
          <a:xfrm>
            <a:off x="1553082" y="8217180"/>
            <a:ext cx="172253" cy="1130855"/>
          </a:xfrm>
          <a:custGeom>
            <a:avLst/>
            <a:gdLst>
              <a:gd name="connsiteX0" fmla="*/ 167768 w 172253"/>
              <a:gd name="connsiteY0" fmla="*/ 34645 h 1130855"/>
              <a:gd name="connsiteX1" fmla="*/ 53468 w 172253"/>
              <a:gd name="connsiteY1" fmla="*/ 602970 h 1130855"/>
              <a:gd name="connsiteX2" fmla="*/ 82043 w 172253"/>
              <a:gd name="connsiteY2" fmla="*/ 450570 h 1130855"/>
              <a:gd name="connsiteX3" fmla="*/ 2668 w 172253"/>
              <a:gd name="connsiteY3" fmla="*/ 1114145 h 1130855"/>
              <a:gd name="connsiteX4" fmla="*/ 24893 w 172253"/>
              <a:gd name="connsiteY4" fmla="*/ 872845 h 1130855"/>
              <a:gd name="connsiteX5" fmla="*/ 85218 w 172253"/>
              <a:gd name="connsiteY5" fmla="*/ 237845 h 1130855"/>
              <a:gd name="connsiteX6" fmla="*/ 72518 w 172253"/>
              <a:gd name="connsiteY6" fmla="*/ 358495 h 1130855"/>
              <a:gd name="connsiteX7" fmla="*/ 142368 w 172253"/>
              <a:gd name="connsiteY7" fmla="*/ 91795 h 1130855"/>
              <a:gd name="connsiteX8" fmla="*/ 167768 w 172253"/>
              <a:gd name="connsiteY8" fmla="*/ 34645 h 11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53" h="1130855">
                <a:moveTo>
                  <a:pt x="167768" y="34645"/>
                </a:moveTo>
                <a:cubicBezTo>
                  <a:pt x="152951" y="119841"/>
                  <a:pt x="67755" y="533649"/>
                  <a:pt x="53468" y="602970"/>
                </a:cubicBezTo>
                <a:cubicBezTo>
                  <a:pt x="39180" y="672291"/>
                  <a:pt x="90510" y="365374"/>
                  <a:pt x="82043" y="450570"/>
                </a:cubicBezTo>
                <a:cubicBezTo>
                  <a:pt x="73576" y="535766"/>
                  <a:pt x="12193" y="1043766"/>
                  <a:pt x="2668" y="1114145"/>
                </a:cubicBezTo>
                <a:cubicBezTo>
                  <a:pt x="-6857" y="1184524"/>
                  <a:pt x="11135" y="1018895"/>
                  <a:pt x="24893" y="872845"/>
                </a:cubicBezTo>
                <a:cubicBezTo>
                  <a:pt x="38651" y="726795"/>
                  <a:pt x="77281" y="323570"/>
                  <a:pt x="85218" y="237845"/>
                </a:cubicBezTo>
                <a:cubicBezTo>
                  <a:pt x="93155" y="152120"/>
                  <a:pt x="62993" y="382837"/>
                  <a:pt x="72518" y="358495"/>
                </a:cubicBezTo>
                <a:cubicBezTo>
                  <a:pt x="82043" y="334153"/>
                  <a:pt x="127551" y="141537"/>
                  <a:pt x="142368" y="91795"/>
                </a:cubicBezTo>
                <a:cubicBezTo>
                  <a:pt x="157185" y="42053"/>
                  <a:pt x="182585" y="-50551"/>
                  <a:pt x="167768" y="346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5076ADC-46CF-2BEB-C946-26FE35AD8F17}"/>
              </a:ext>
            </a:extLst>
          </p:cNvPr>
          <p:cNvSpPr/>
          <p:nvPr/>
        </p:nvSpPr>
        <p:spPr>
          <a:xfrm>
            <a:off x="2452246" y="8835640"/>
            <a:ext cx="122104" cy="1422596"/>
          </a:xfrm>
          <a:custGeom>
            <a:avLst/>
            <a:gdLst>
              <a:gd name="connsiteX0" fmla="*/ 36954 w 122104"/>
              <a:gd name="connsiteY0" fmla="*/ 3560 h 1422596"/>
              <a:gd name="connsiteX1" fmla="*/ 116329 w 122104"/>
              <a:gd name="connsiteY1" fmla="*/ 657610 h 1422596"/>
              <a:gd name="connsiteX2" fmla="*/ 103629 w 122104"/>
              <a:gd name="connsiteY2" fmla="*/ 619510 h 1422596"/>
              <a:gd name="connsiteX3" fmla="*/ 5204 w 122104"/>
              <a:gd name="connsiteY3" fmla="*/ 1394210 h 1422596"/>
              <a:gd name="connsiteX4" fmla="*/ 21079 w 122104"/>
              <a:gd name="connsiteY4" fmla="*/ 1149735 h 1422596"/>
              <a:gd name="connsiteX5" fmla="*/ 84579 w 122104"/>
              <a:gd name="connsiteY5" fmla="*/ 165485 h 1422596"/>
              <a:gd name="connsiteX6" fmla="*/ 33779 w 122104"/>
              <a:gd name="connsiteY6" fmla="*/ 384560 h 1422596"/>
              <a:gd name="connsiteX7" fmla="*/ 36954 w 122104"/>
              <a:gd name="connsiteY7" fmla="*/ 3560 h 142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04" h="1422596">
                <a:moveTo>
                  <a:pt x="36954" y="3560"/>
                </a:moveTo>
                <a:cubicBezTo>
                  <a:pt x="50712" y="49068"/>
                  <a:pt x="105217" y="554952"/>
                  <a:pt x="116329" y="657610"/>
                </a:cubicBezTo>
                <a:cubicBezTo>
                  <a:pt x="127441" y="760268"/>
                  <a:pt x="122150" y="496743"/>
                  <a:pt x="103629" y="619510"/>
                </a:cubicBezTo>
                <a:cubicBezTo>
                  <a:pt x="85108" y="742277"/>
                  <a:pt x="18962" y="1305839"/>
                  <a:pt x="5204" y="1394210"/>
                </a:cubicBezTo>
                <a:cubicBezTo>
                  <a:pt x="-8554" y="1482581"/>
                  <a:pt x="7850" y="1354522"/>
                  <a:pt x="21079" y="1149735"/>
                </a:cubicBezTo>
                <a:cubicBezTo>
                  <a:pt x="34308" y="944948"/>
                  <a:pt x="82462" y="293014"/>
                  <a:pt x="84579" y="165485"/>
                </a:cubicBezTo>
                <a:cubicBezTo>
                  <a:pt x="86696" y="37956"/>
                  <a:pt x="40129" y="405727"/>
                  <a:pt x="33779" y="384560"/>
                </a:cubicBezTo>
                <a:cubicBezTo>
                  <a:pt x="27429" y="363393"/>
                  <a:pt x="23196" y="-41948"/>
                  <a:pt x="36954" y="35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73BD52D4-226F-D71B-0435-E89045B1074A}"/>
              </a:ext>
            </a:extLst>
          </p:cNvPr>
          <p:cNvSpPr/>
          <p:nvPr/>
        </p:nvSpPr>
        <p:spPr>
          <a:xfrm>
            <a:off x="1449465" y="9247928"/>
            <a:ext cx="217528" cy="989699"/>
          </a:xfrm>
          <a:custGeom>
            <a:avLst/>
            <a:gdLst>
              <a:gd name="connsiteX0" fmla="*/ 217410 w 217528"/>
              <a:gd name="connsiteY0" fmla="*/ 847 h 989699"/>
              <a:gd name="connsiteX1" fmla="*/ 45960 w 217528"/>
              <a:gd name="connsiteY1" fmla="*/ 404072 h 989699"/>
              <a:gd name="connsiteX2" fmla="*/ 1510 w 217528"/>
              <a:gd name="connsiteY2" fmla="*/ 975572 h 989699"/>
              <a:gd name="connsiteX3" fmla="*/ 11035 w 217528"/>
              <a:gd name="connsiteY3" fmla="*/ 756497 h 989699"/>
              <a:gd name="connsiteX4" fmla="*/ 17385 w 217528"/>
              <a:gd name="connsiteY4" fmla="*/ 115147 h 989699"/>
              <a:gd name="connsiteX5" fmla="*/ 20560 w 217528"/>
              <a:gd name="connsiteY5" fmla="*/ 299297 h 989699"/>
              <a:gd name="connsiteX6" fmla="*/ 55485 w 217528"/>
              <a:gd name="connsiteY6" fmla="*/ 150072 h 989699"/>
              <a:gd name="connsiteX7" fmla="*/ 17385 w 217528"/>
              <a:gd name="connsiteY7" fmla="*/ 292947 h 989699"/>
              <a:gd name="connsiteX8" fmla="*/ 217410 w 217528"/>
              <a:gd name="connsiteY8" fmla="*/ 847 h 9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28" h="989699">
                <a:moveTo>
                  <a:pt x="217410" y="847"/>
                </a:moveTo>
                <a:cubicBezTo>
                  <a:pt x="222173" y="19368"/>
                  <a:pt x="81943" y="241618"/>
                  <a:pt x="45960" y="404072"/>
                </a:cubicBezTo>
                <a:cubicBezTo>
                  <a:pt x="9977" y="566526"/>
                  <a:pt x="7331" y="916835"/>
                  <a:pt x="1510" y="975572"/>
                </a:cubicBezTo>
                <a:cubicBezTo>
                  <a:pt x="-4311" y="1034310"/>
                  <a:pt x="8389" y="899901"/>
                  <a:pt x="11035" y="756497"/>
                </a:cubicBezTo>
                <a:cubicBezTo>
                  <a:pt x="13681" y="613093"/>
                  <a:pt x="15798" y="191347"/>
                  <a:pt x="17385" y="115147"/>
                </a:cubicBezTo>
                <a:cubicBezTo>
                  <a:pt x="18972" y="38947"/>
                  <a:pt x="14210" y="293476"/>
                  <a:pt x="20560" y="299297"/>
                </a:cubicBezTo>
                <a:cubicBezTo>
                  <a:pt x="26910" y="305118"/>
                  <a:pt x="56014" y="151130"/>
                  <a:pt x="55485" y="150072"/>
                </a:cubicBezTo>
                <a:cubicBezTo>
                  <a:pt x="54956" y="149014"/>
                  <a:pt x="-5898" y="312526"/>
                  <a:pt x="17385" y="292947"/>
                </a:cubicBezTo>
                <a:cubicBezTo>
                  <a:pt x="40668" y="273368"/>
                  <a:pt x="212647" y="-17674"/>
                  <a:pt x="217410" y="8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382AED79-665E-DD50-FC2B-EFF02DE9DDD5}"/>
              </a:ext>
            </a:extLst>
          </p:cNvPr>
          <p:cNvSpPr/>
          <p:nvPr/>
        </p:nvSpPr>
        <p:spPr>
          <a:xfrm>
            <a:off x="3044453" y="936658"/>
            <a:ext cx="1587554" cy="598578"/>
          </a:xfrm>
          <a:custGeom>
            <a:avLst/>
            <a:gdLst>
              <a:gd name="connsiteX0" fmla="*/ 565522 w 1587554"/>
              <a:gd name="connsiteY0" fmla="*/ 3142 h 598578"/>
              <a:gd name="connsiteX1" fmla="*/ 114672 w 1587554"/>
              <a:gd name="connsiteY1" fmla="*/ 393667 h 598578"/>
              <a:gd name="connsiteX2" fmla="*/ 232147 w 1587554"/>
              <a:gd name="connsiteY2" fmla="*/ 333342 h 598578"/>
              <a:gd name="connsiteX3" fmla="*/ 108322 w 1587554"/>
              <a:gd name="connsiteY3" fmla="*/ 415892 h 598578"/>
              <a:gd name="connsiteX4" fmla="*/ 771897 w 1587554"/>
              <a:gd name="connsiteY4" fmla="*/ 342867 h 598578"/>
              <a:gd name="connsiteX5" fmla="*/ 632197 w 1587554"/>
              <a:gd name="connsiteY5" fmla="*/ 355567 h 598578"/>
              <a:gd name="connsiteX6" fmla="*/ 1578347 w 1587554"/>
              <a:gd name="connsiteY6" fmla="*/ 596867 h 598578"/>
              <a:gd name="connsiteX7" fmla="*/ 1051297 w 1587554"/>
              <a:gd name="connsiteY7" fmla="*/ 460342 h 598578"/>
              <a:gd name="connsiteX8" fmla="*/ 51172 w 1587554"/>
              <a:gd name="connsiteY8" fmla="*/ 400017 h 598578"/>
              <a:gd name="connsiteX9" fmla="*/ 171822 w 1587554"/>
              <a:gd name="connsiteY9" fmla="*/ 346042 h 598578"/>
              <a:gd name="connsiteX10" fmla="*/ 400422 w 1587554"/>
              <a:gd name="connsiteY10" fmla="*/ 180942 h 598578"/>
              <a:gd name="connsiteX11" fmla="*/ 314697 w 1587554"/>
              <a:gd name="connsiteY11" fmla="*/ 206342 h 598578"/>
              <a:gd name="connsiteX12" fmla="*/ 565522 w 1587554"/>
              <a:gd name="connsiteY12" fmla="*/ 3142 h 59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7554" h="598578">
                <a:moveTo>
                  <a:pt x="565522" y="3142"/>
                </a:moveTo>
                <a:cubicBezTo>
                  <a:pt x="532185" y="34363"/>
                  <a:pt x="170234" y="338634"/>
                  <a:pt x="114672" y="393667"/>
                </a:cubicBezTo>
                <a:cubicBezTo>
                  <a:pt x="59109" y="448700"/>
                  <a:pt x="233205" y="329638"/>
                  <a:pt x="232147" y="333342"/>
                </a:cubicBezTo>
                <a:cubicBezTo>
                  <a:pt x="231089" y="337046"/>
                  <a:pt x="18364" y="414305"/>
                  <a:pt x="108322" y="415892"/>
                </a:cubicBezTo>
                <a:cubicBezTo>
                  <a:pt x="198280" y="417480"/>
                  <a:pt x="684585" y="352921"/>
                  <a:pt x="771897" y="342867"/>
                </a:cubicBezTo>
                <a:cubicBezTo>
                  <a:pt x="859209" y="332813"/>
                  <a:pt x="497789" y="313234"/>
                  <a:pt x="632197" y="355567"/>
                </a:cubicBezTo>
                <a:cubicBezTo>
                  <a:pt x="766605" y="397900"/>
                  <a:pt x="1578347" y="596867"/>
                  <a:pt x="1578347" y="596867"/>
                </a:cubicBezTo>
                <a:cubicBezTo>
                  <a:pt x="1648197" y="614329"/>
                  <a:pt x="1305826" y="493150"/>
                  <a:pt x="1051297" y="460342"/>
                </a:cubicBezTo>
                <a:cubicBezTo>
                  <a:pt x="796768" y="427534"/>
                  <a:pt x="197751" y="419067"/>
                  <a:pt x="51172" y="400017"/>
                </a:cubicBezTo>
                <a:cubicBezTo>
                  <a:pt x="-95407" y="380967"/>
                  <a:pt x="113614" y="382554"/>
                  <a:pt x="171822" y="346042"/>
                </a:cubicBezTo>
                <a:cubicBezTo>
                  <a:pt x="230030" y="309530"/>
                  <a:pt x="376609" y="204225"/>
                  <a:pt x="400422" y="180942"/>
                </a:cubicBezTo>
                <a:cubicBezTo>
                  <a:pt x="424234" y="157659"/>
                  <a:pt x="289826" y="229625"/>
                  <a:pt x="314697" y="206342"/>
                </a:cubicBezTo>
                <a:cubicBezTo>
                  <a:pt x="339568" y="183059"/>
                  <a:pt x="598859" y="-28079"/>
                  <a:pt x="565522" y="3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E908518A-87D4-D8FC-8685-EC7E8FC91436}"/>
              </a:ext>
            </a:extLst>
          </p:cNvPr>
          <p:cNvSpPr/>
          <p:nvPr/>
        </p:nvSpPr>
        <p:spPr>
          <a:xfrm>
            <a:off x="2556662" y="1541967"/>
            <a:ext cx="1755130" cy="1140201"/>
          </a:xfrm>
          <a:custGeom>
            <a:avLst/>
            <a:gdLst>
              <a:gd name="connsiteX0" fmla="*/ 1754988 w 1755130"/>
              <a:gd name="connsiteY0" fmla="*/ 1083 h 1140201"/>
              <a:gd name="connsiteX1" fmla="*/ 1031088 w 1755130"/>
              <a:gd name="connsiteY1" fmla="*/ 39183 h 1140201"/>
              <a:gd name="connsiteX2" fmla="*/ 488163 w 1755130"/>
              <a:gd name="connsiteY2" fmla="*/ 226508 h 1140201"/>
              <a:gd name="connsiteX3" fmla="*/ 618338 w 1755130"/>
              <a:gd name="connsiteY3" fmla="*/ 185233 h 1140201"/>
              <a:gd name="connsiteX4" fmla="*/ 389738 w 1755130"/>
              <a:gd name="connsiteY4" fmla="*/ 404308 h 1140201"/>
              <a:gd name="connsiteX5" fmla="*/ 11913 w 1755130"/>
              <a:gd name="connsiteY5" fmla="*/ 1115508 h 1140201"/>
              <a:gd name="connsiteX6" fmla="*/ 148438 w 1755130"/>
              <a:gd name="connsiteY6" fmla="*/ 896433 h 1140201"/>
              <a:gd name="connsiteX7" fmla="*/ 678663 w 1755130"/>
              <a:gd name="connsiteY7" fmla="*/ 118558 h 1140201"/>
              <a:gd name="connsiteX8" fmla="*/ 621513 w 1755130"/>
              <a:gd name="connsiteY8" fmla="*/ 140783 h 1140201"/>
              <a:gd name="connsiteX9" fmla="*/ 678663 w 1755130"/>
              <a:gd name="connsiteY9" fmla="*/ 124908 h 1140201"/>
              <a:gd name="connsiteX10" fmla="*/ 1018388 w 1755130"/>
              <a:gd name="connsiteY10" fmla="*/ 26483 h 1140201"/>
              <a:gd name="connsiteX11" fmla="*/ 970763 w 1755130"/>
              <a:gd name="connsiteY11" fmla="*/ 13783 h 1140201"/>
              <a:gd name="connsiteX12" fmla="*/ 1754988 w 1755130"/>
              <a:gd name="connsiteY12" fmla="*/ 1083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5130" h="1140201">
                <a:moveTo>
                  <a:pt x="1754988" y="1083"/>
                </a:moveTo>
                <a:cubicBezTo>
                  <a:pt x="1765042" y="5316"/>
                  <a:pt x="1242225" y="1612"/>
                  <a:pt x="1031088" y="39183"/>
                </a:cubicBezTo>
                <a:cubicBezTo>
                  <a:pt x="819950" y="76754"/>
                  <a:pt x="556955" y="202166"/>
                  <a:pt x="488163" y="226508"/>
                </a:cubicBezTo>
                <a:cubicBezTo>
                  <a:pt x="419371" y="250850"/>
                  <a:pt x="634742" y="155600"/>
                  <a:pt x="618338" y="185233"/>
                </a:cubicBezTo>
                <a:cubicBezTo>
                  <a:pt x="601934" y="214866"/>
                  <a:pt x="490809" y="249262"/>
                  <a:pt x="389738" y="404308"/>
                </a:cubicBezTo>
                <a:cubicBezTo>
                  <a:pt x="288667" y="559354"/>
                  <a:pt x="52130" y="1033487"/>
                  <a:pt x="11913" y="1115508"/>
                </a:cubicBezTo>
                <a:cubicBezTo>
                  <a:pt x="-28304" y="1197529"/>
                  <a:pt x="37313" y="1062591"/>
                  <a:pt x="148438" y="896433"/>
                </a:cubicBezTo>
                <a:cubicBezTo>
                  <a:pt x="259563" y="730275"/>
                  <a:pt x="599817" y="244500"/>
                  <a:pt x="678663" y="118558"/>
                </a:cubicBezTo>
                <a:cubicBezTo>
                  <a:pt x="757509" y="-7384"/>
                  <a:pt x="621513" y="139725"/>
                  <a:pt x="621513" y="140783"/>
                </a:cubicBezTo>
                <a:cubicBezTo>
                  <a:pt x="621513" y="141841"/>
                  <a:pt x="678663" y="124908"/>
                  <a:pt x="678663" y="124908"/>
                </a:cubicBezTo>
                <a:cubicBezTo>
                  <a:pt x="744809" y="105858"/>
                  <a:pt x="969705" y="45004"/>
                  <a:pt x="1018388" y="26483"/>
                </a:cubicBezTo>
                <a:cubicBezTo>
                  <a:pt x="1067071" y="7962"/>
                  <a:pt x="854876" y="21720"/>
                  <a:pt x="970763" y="13783"/>
                </a:cubicBezTo>
                <a:cubicBezTo>
                  <a:pt x="1086650" y="5846"/>
                  <a:pt x="1744934" y="-3150"/>
                  <a:pt x="1754988" y="10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0B9E2C1E-9D65-5E5F-8FDD-B1CB015BDB3B}"/>
              </a:ext>
            </a:extLst>
          </p:cNvPr>
          <p:cNvSpPr/>
          <p:nvPr/>
        </p:nvSpPr>
        <p:spPr>
          <a:xfrm>
            <a:off x="2926832" y="2025857"/>
            <a:ext cx="317989" cy="1408212"/>
          </a:xfrm>
          <a:custGeom>
            <a:avLst/>
            <a:gdLst>
              <a:gd name="connsiteX0" fmla="*/ 314843 w 317989"/>
              <a:gd name="connsiteY0" fmla="*/ 12493 h 1408212"/>
              <a:gd name="connsiteX1" fmla="*/ 41793 w 317989"/>
              <a:gd name="connsiteY1" fmla="*/ 749093 h 1408212"/>
              <a:gd name="connsiteX2" fmla="*/ 6868 w 317989"/>
              <a:gd name="connsiteY2" fmla="*/ 1387268 h 1408212"/>
              <a:gd name="connsiteX3" fmla="*/ 3693 w 317989"/>
              <a:gd name="connsiteY3" fmla="*/ 1196768 h 1408212"/>
              <a:gd name="connsiteX4" fmla="*/ 48143 w 317989"/>
              <a:gd name="connsiteY4" fmla="*/ 631618 h 1408212"/>
              <a:gd name="connsiteX5" fmla="*/ 38618 w 317989"/>
              <a:gd name="connsiteY5" fmla="*/ 669718 h 1408212"/>
              <a:gd name="connsiteX6" fmla="*/ 143393 w 317989"/>
              <a:gd name="connsiteY6" fmla="*/ 463343 h 1408212"/>
              <a:gd name="connsiteX7" fmla="*/ 22743 w 317989"/>
              <a:gd name="connsiteY7" fmla="*/ 571293 h 1408212"/>
              <a:gd name="connsiteX8" fmla="*/ 117993 w 317989"/>
              <a:gd name="connsiteY8" fmla="*/ 387143 h 1408212"/>
              <a:gd name="connsiteX9" fmla="*/ 108468 w 317989"/>
              <a:gd name="connsiteY9" fmla="*/ 456993 h 1408212"/>
              <a:gd name="connsiteX10" fmla="*/ 184668 w 317989"/>
              <a:gd name="connsiteY10" fmla="*/ 298243 h 1408212"/>
              <a:gd name="connsiteX11" fmla="*/ 314843 w 317989"/>
              <a:gd name="connsiteY11" fmla="*/ 12493 h 14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989" h="1408212">
                <a:moveTo>
                  <a:pt x="314843" y="12493"/>
                </a:moveTo>
                <a:cubicBezTo>
                  <a:pt x="291030" y="87635"/>
                  <a:pt x="93122" y="519964"/>
                  <a:pt x="41793" y="749093"/>
                </a:cubicBezTo>
                <a:cubicBezTo>
                  <a:pt x="-9536" y="978222"/>
                  <a:pt x="13218" y="1312656"/>
                  <a:pt x="6868" y="1387268"/>
                </a:cubicBezTo>
                <a:cubicBezTo>
                  <a:pt x="518" y="1461880"/>
                  <a:pt x="-3186" y="1322710"/>
                  <a:pt x="3693" y="1196768"/>
                </a:cubicBezTo>
                <a:cubicBezTo>
                  <a:pt x="10572" y="1070826"/>
                  <a:pt x="42322" y="719460"/>
                  <a:pt x="48143" y="631618"/>
                </a:cubicBezTo>
                <a:cubicBezTo>
                  <a:pt x="53964" y="543776"/>
                  <a:pt x="22743" y="697764"/>
                  <a:pt x="38618" y="669718"/>
                </a:cubicBezTo>
                <a:cubicBezTo>
                  <a:pt x="54493" y="641672"/>
                  <a:pt x="146039" y="479747"/>
                  <a:pt x="143393" y="463343"/>
                </a:cubicBezTo>
                <a:cubicBezTo>
                  <a:pt x="140747" y="446939"/>
                  <a:pt x="26976" y="583993"/>
                  <a:pt x="22743" y="571293"/>
                </a:cubicBezTo>
                <a:cubicBezTo>
                  <a:pt x="18510" y="558593"/>
                  <a:pt x="103705" y="406193"/>
                  <a:pt x="117993" y="387143"/>
                </a:cubicBezTo>
                <a:cubicBezTo>
                  <a:pt x="132280" y="368093"/>
                  <a:pt x="97356" y="471809"/>
                  <a:pt x="108468" y="456993"/>
                </a:cubicBezTo>
                <a:cubicBezTo>
                  <a:pt x="119580" y="442177"/>
                  <a:pt x="148685" y="373914"/>
                  <a:pt x="184668" y="298243"/>
                </a:cubicBezTo>
                <a:cubicBezTo>
                  <a:pt x="220651" y="222572"/>
                  <a:pt x="338656" y="-62649"/>
                  <a:pt x="314843" y="12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D24151C6-C548-AE6C-36D9-CE6271BB79C2}"/>
              </a:ext>
            </a:extLst>
          </p:cNvPr>
          <p:cNvSpPr/>
          <p:nvPr/>
        </p:nvSpPr>
        <p:spPr>
          <a:xfrm>
            <a:off x="2901358" y="2686218"/>
            <a:ext cx="112405" cy="1345475"/>
          </a:xfrm>
          <a:custGeom>
            <a:avLst/>
            <a:gdLst>
              <a:gd name="connsiteX0" fmla="*/ 111717 w 112405"/>
              <a:gd name="connsiteY0" fmla="*/ 25232 h 1345475"/>
              <a:gd name="connsiteX1" fmla="*/ 16467 w 112405"/>
              <a:gd name="connsiteY1" fmla="*/ 1165057 h 1345475"/>
              <a:gd name="connsiteX2" fmla="*/ 592 w 112405"/>
              <a:gd name="connsiteY2" fmla="*/ 1339682 h 1345475"/>
              <a:gd name="connsiteX3" fmla="*/ 13292 w 112405"/>
              <a:gd name="connsiteY3" fmla="*/ 1136482 h 1345475"/>
              <a:gd name="connsiteX4" fmla="*/ 99017 w 112405"/>
              <a:gd name="connsiteY4" fmla="*/ 345907 h 1345475"/>
              <a:gd name="connsiteX5" fmla="*/ 41867 w 112405"/>
              <a:gd name="connsiteY5" fmla="*/ 555457 h 1345475"/>
              <a:gd name="connsiteX6" fmla="*/ 57742 w 112405"/>
              <a:gd name="connsiteY6" fmla="*/ 387182 h 1345475"/>
              <a:gd name="connsiteX7" fmla="*/ 111717 w 112405"/>
              <a:gd name="connsiteY7" fmla="*/ 25232 h 13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05" h="1345475">
                <a:moveTo>
                  <a:pt x="111717" y="25232"/>
                </a:moveTo>
                <a:cubicBezTo>
                  <a:pt x="104838" y="154878"/>
                  <a:pt x="34988" y="945982"/>
                  <a:pt x="16467" y="1165057"/>
                </a:cubicBezTo>
                <a:cubicBezTo>
                  <a:pt x="-2054" y="1384132"/>
                  <a:pt x="1121" y="1344445"/>
                  <a:pt x="592" y="1339682"/>
                </a:cubicBezTo>
                <a:cubicBezTo>
                  <a:pt x="63" y="1334920"/>
                  <a:pt x="-3112" y="1302111"/>
                  <a:pt x="13292" y="1136482"/>
                </a:cubicBezTo>
                <a:cubicBezTo>
                  <a:pt x="29696" y="970853"/>
                  <a:pt x="94254" y="442745"/>
                  <a:pt x="99017" y="345907"/>
                </a:cubicBezTo>
                <a:cubicBezTo>
                  <a:pt x="103780" y="249069"/>
                  <a:pt x="48746" y="548578"/>
                  <a:pt x="41867" y="555457"/>
                </a:cubicBezTo>
                <a:cubicBezTo>
                  <a:pt x="34988" y="562336"/>
                  <a:pt x="43455" y="470790"/>
                  <a:pt x="57742" y="387182"/>
                </a:cubicBezTo>
                <a:cubicBezTo>
                  <a:pt x="72029" y="303574"/>
                  <a:pt x="118596" y="-104414"/>
                  <a:pt x="111717" y="25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EFF9CB24-3F04-EBD8-E267-EAC9C5A57C9D}"/>
              </a:ext>
            </a:extLst>
          </p:cNvPr>
          <p:cNvSpPr/>
          <p:nvPr/>
        </p:nvSpPr>
        <p:spPr>
          <a:xfrm>
            <a:off x="2418861" y="1918897"/>
            <a:ext cx="492804" cy="947179"/>
          </a:xfrm>
          <a:custGeom>
            <a:avLst/>
            <a:gdLst>
              <a:gd name="connsiteX0" fmla="*/ 492614 w 492804"/>
              <a:gd name="connsiteY0" fmla="*/ 1978 h 947179"/>
              <a:gd name="connsiteX1" fmla="*/ 184639 w 492804"/>
              <a:gd name="connsiteY1" fmla="*/ 449653 h 947179"/>
              <a:gd name="connsiteX2" fmla="*/ 3664 w 492804"/>
              <a:gd name="connsiteY2" fmla="*/ 932253 h 947179"/>
              <a:gd name="connsiteX3" fmla="*/ 73514 w 492804"/>
              <a:gd name="connsiteY3" fmla="*/ 786203 h 947179"/>
              <a:gd name="connsiteX4" fmla="*/ 197339 w 492804"/>
              <a:gd name="connsiteY4" fmla="*/ 402028 h 947179"/>
              <a:gd name="connsiteX5" fmla="*/ 181464 w 492804"/>
              <a:gd name="connsiteY5" fmla="*/ 436953 h 947179"/>
              <a:gd name="connsiteX6" fmla="*/ 343389 w 492804"/>
              <a:gd name="connsiteY6" fmla="*/ 189303 h 947179"/>
              <a:gd name="connsiteX7" fmla="*/ 232264 w 492804"/>
              <a:gd name="connsiteY7" fmla="*/ 281378 h 947179"/>
              <a:gd name="connsiteX8" fmla="*/ 492614 w 492804"/>
              <a:gd name="connsiteY8" fmla="*/ 1978 h 94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804" h="947179">
                <a:moveTo>
                  <a:pt x="492614" y="1978"/>
                </a:moveTo>
                <a:cubicBezTo>
                  <a:pt x="484676" y="30024"/>
                  <a:pt x="266131" y="294607"/>
                  <a:pt x="184639" y="449653"/>
                </a:cubicBezTo>
                <a:cubicBezTo>
                  <a:pt x="103147" y="604699"/>
                  <a:pt x="22185" y="876161"/>
                  <a:pt x="3664" y="932253"/>
                </a:cubicBezTo>
                <a:cubicBezTo>
                  <a:pt x="-14857" y="988345"/>
                  <a:pt x="41235" y="874574"/>
                  <a:pt x="73514" y="786203"/>
                </a:cubicBezTo>
                <a:cubicBezTo>
                  <a:pt x="105793" y="697832"/>
                  <a:pt x="179347" y="460236"/>
                  <a:pt x="197339" y="402028"/>
                </a:cubicBezTo>
                <a:cubicBezTo>
                  <a:pt x="215331" y="343820"/>
                  <a:pt x="157122" y="472407"/>
                  <a:pt x="181464" y="436953"/>
                </a:cubicBezTo>
                <a:cubicBezTo>
                  <a:pt x="205806" y="401499"/>
                  <a:pt x="334922" y="215232"/>
                  <a:pt x="343389" y="189303"/>
                </a:cubicBezTo>
                <a:cubicBezTo>
                  <a:pt x="351856" y="163374"/>
                  <a:pt x="206335" y="309953"/>
                  <a:pt x="232264" y="281378"/>
                </a:cubicBezTo>
                <a:cubicBezTo>
                  <a:pt x="258193" y="252803"/>
                  <a:pt x="500552" y="-26068"/>
                  <a:pt x="492614" y="19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B9B6BF15-0EA6-C0EC-DC7B-EA49D09525D7}"/>
              </a:ext>
            </a:extLst>
          </p:cNvPr>
          <p:cNvSpPr/>
          <p:nvPr/>
        </p:nvSpPr>
        <p:spPr>
          <a:xfrm>
            <a:off x="2672331" y="2329012"/>
            <a:ext cx="275785" cy="1248488"/>
          </a:xfrm>
          <a:custGeom>
            <a:avLst/>
            <a:gdLst>
              <a:gd name="connsiteX0" fmla="*/ 255019 w 275785"/>
              <a:gd name="connsiteY0" fmla="*/ 1438 h 1248488"/>
              <a:gd name="connsiteX1" fmla="*/ 248669 w 275785"/>
              <a:gd name="connsiteY1" fmla="*/ 74463 h 1248488"/>
              <a:gd name="connsiteX2" fmla="*/ 54994 w 275785"/>
              <a:gd name="connsiteY2" fmla="*/ 569763 h 1248488"/>
              <a:gd name="connsiteX3" fmla="*/ 7369 w 275785"/>
              <a:gd name="connsiteY3" fmla="*/ 1233338 h 1248488"/>
              <a:gd name="connsiteX4" fmla="*/ 10544 w 275785"/>
              <a:gd name="connsiteY4" fmla="*/ 976163 h 1248488"/>
              <a:gd name="connsiteX5" fmla="*/ 105794 w 275785"/>
              <a:gd name="connsiteY5" fmla="*/ 318938 h 1248488"/>
              <a:gd name="connsiteX6" fmla="*/ 96269 w 275785"/>
              <a:gd name="connsiteY6" fmla="*/ 382438 h 1248488"/>
              <a:gd name="connsiteX7" fmla="*/ 204219 w 275785"/>
              <a:gd name="connsiteY7" fmla="*/ 182413 h 1248488"/>
              <a:gd name="connsiteX8" fmla="*/ 131194 w 275785"/>
              <a:gd name="connsiteY8" fmla="*/ 255438 h 1248488"/>
              <a:gd name="connsiteX9" fmla="*/ 267719 w 275785"/>
              <a:gd name="connsiteY9" fmla="*/ 64938 h 1248488"/>
              <a:gd name="connsiteX10" fmla="*/ 255019 w 275785"/>
              <a:gd name="connsiteY10" fmla="*/ 1438 h 12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85" h="1248488">
                <a:moveTo>
                  <a:pt x="255019" y="1438"/>
                </a:moveTo>
                <a:cubicBezTo>
                  <a:pt x="251844" y="3025"/>
                  <a:pt x="282006" y="-20258"/>
                  <a:pt x="248669" y="74463"/>
                </a:cubicBezTo>
                <a:cubicBezTo>
                  <a:pt x="215332" y="169184"/>
                  <a:pt x="95211" y="376617"/>
                  <a:pt x="54994" y="569763"/>
                </a:cubicBezTo>
                <a:cubicBezTo>
                  <a:pt x="14777" y="762909"/>
                  <a:pt x="14777" y="1165605"/>
                  <a:pt x="7369" y="1233338"/>
                </a:cubicBezTo>
                <a:cubicBezTo>
                  <a:pt x="-39" y="1301071"/>
                  <a:pt x="-5860" y="1128563"/>
                  <a:pt x="10544" y="976163"/>
                </a:cubicBezTo>
                <a:cubicBezTo>
                  <a:pt x="26948" y="823763"/>
                  <a:pt x="91506" y="417892"/>
                  <a:pt x="105794" y="318938"/>
                </a:cubicBezTo>
                <a:cubicBezTo>
                  <a:pt x="120082" y="219984"/>
                  <a:pt x="79865" y="405192"/>
                  <a:pt x="96269" y="382438"/>
                </a:cubicBezTo>
                <a:cubicBezTo>
                  <a:pt x="112673" y="359684"/>
                  <a:pt x="198398" y="203580"/>
                  <a:pt x="204219" y="182413"/>
                </a:cubicBezTo>
                <a:cubicBezTo>
                  <a:pt x="210040" y="161246"/>
                  <a:pt x="120611" y="275017"/>
                  <a:pt x="131194" y="255438"/>
                </a:cubicBezTo>
                <a:cubicBezTo>
                  <a:pt x="141777" y="235859"/>
                  <a:pt x="244965" y="103567"/>
                  <a:pt x="267719" y="64938"/>
                </a:cubicBezTo>
                <a:cubicBezTo>
                  <a:pt x="290473" y="26309"/>
                  <a:pt x="258194" y="-149"/>
                  <a:pt x="255019" y="14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E7BE13C7-234F-4CA0-4CF5-7D8C6DB67E8D}"/>
              </a:ext>
            </a:extLst>
          </p:cNvPr>
          <p:cNvSpPr/>
          <p:nvPr/>
        </p:nvSpPr>
        <p:spPr>
          <a:xfrm>
            <a:off x="2384824" y="3053285"/>
            <a:ext cx="246398" cy="1110193"/>
          </a:xfrm>
          <a:custGeom>
            <a:avLst/>
            <a:gdLst>
              <a:gd name="connsiteX0" fmla="*/ 244076 w 246398"/>
              <a:gd name="connsiteY0" fmla="*/ 4240 h 1110193"/>
              <a:gd name="connsiteX1" fmla="*/ 56751 w 246398"/>
              <a:gd name="connsiteY1" fmla="*/ 359840 h 1110193"/>
              <a:gd name="connsiteX2" fmla="*/ 12301 w 246398"/>
              <a:gd name="connsiteY2" fmla="*/ 1080565 h 1110193"/>
              <a:gd name="connsiteX3" fmla="*/ 12301 w 246398"/>
              <a:gd name="connsiteY3" fmla="*/ 921815 h 1110193"/>
              <a:gd name="connsiteX4" fmla="*/ 59926 w 246398"/>
              <a:gd name="connsiteY4" fmla="*/ 461440 h 1110193"/>
              <a:gd name="connsiteX5" fmla="*/ 37701 w 246398"/>
              <a:gd name="connsiteY5" fmla="*/ 350315 h 1110193"/>
              <a:gd name="connsiteX6" fmla="*/ 53576 w 246398"/>
              <a:gd name="connsiteY6" fmla="*/ 286815 h 1110193"/>
              <a:gd name="connsiteX7" fmla="*/ 2776 w 246398"/>
              <a:gd name="connsiteY7" fmla="*/ 324915 h 1110193"/>
              <a:gd name="connsiteX8" fmla="*/ 152001 w 246398"/>
              <a:gd name="connsiteY8" fmla="*/ 172515 h 1110193"/>
              <a:gd name="connsiteX9" fmla="*/ 244076 w 246398"/>
              <a:gd name="connsiteY9" fmla="*/ 4240 h 11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398" h="1110193">
                <a:moveTo>
                  <a:pt x="244076" y="4240"/>
                </a:moveTo>
                <a:cubicBezTo>
                  <a:pt x="228201" y="35461"/>
                  <a:pt x="95380" y="180453"/>
                  <a:pt x="56751" y="359840"/>
                </a:cubicBezTo>
                <a:cubicBezTo>
                  <a:pt x="18122" y="539227"/>
                  <a:pt x="19709" y="986903"/>
                  <a:pt x="12301" y="1080565"/>
                </a:cubicBezTo>
                <a:cubicBezTo>
                  <a:pt x="4893" y="1174227"/>
                  <a:pt x="4364" y="1025002"/>
                  <a:pt x="12301" y="921815"/>
                </a:cubicBezTo>
                <a:cubicBezTo>
                  <a:pt x="20238" y="818628"/>
                  <a:pt x="55693" y="556690"/>
                  <a:pt x="59926" y="461440"/>
                </a:cubicBezTo>
                <a:cubicBezTo>
                  <a:pt x="64159" y="366190"/>
                  <a:pt x="38759" y="379419"/>
                  <a:pt x="37701" y="350315"/>
                </a:cubicBezTo>
                <a:cubicBezTo>
                  <a:pt x="36643" y="321211"/>
                  <a:pt x="59397" y="291048"/>
                  <a:pt x="53576" y="286815"/>
                </a:cubicBezTo>
                <a:cubicBezTo>
                  <a:pt x="47755" y="282582"/>
                  <a:pt x="-13628" y="343965"/>
                  <a:pt x="2776" y="324915"/>
                </a:cubicBezTo>
                <a:cubicBezTo>
                  <a:pt x="19180" y="305865"/>
                  <a:pt x="113372" y="222257"/>
                  <a:pt x="152001" y="172515"/>
                </a:cubicBezTo>
                <a:cubicBezTo>
                  <a:pt x="190630" y="122773"/>
                  <a:pt x="259951" y="-26981"/>
                  <a:pt x="244076" y="42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1E4262AC-1C1A-8086-8CD4-DDAD69608840}"/>
              </a:ext>
            </a:extLst>
          </p:cNvPr>
          <p:cNvSpPr/>
          <p:nvPr/>
        </p:nvSpPr>
        <p:spPr>
          <a:xfrm>
            <a:off x="2741612" y="2742703"/>
            <a:ext cx="150132" cy="1365896"/>
          </a:xfrm>
          <a:custGeom>
            <a:avLst/>
            <a:gdLst>
              <a:gd name="connsiteX0" fmla="*/ 147638 w 150132"/>
              <a:gd name="connsiteY0" fmla="*/ 16372 h 1365896"/>
              <a:gd name="connsiteX1" fmla="*/ 61913 w 150132"/>
              <a:gd name="connsiteY1" fmla="*/ 765672 h 1365896"/>
              <a:gd name="connsiteX2" fmla="*/ 61913 w 150132"/>
              <a:gd name="connsiteY2" fmla="*/ 683122 h 1365896"/>
              <a:gd name="connsiteX3" fmla="*/ 1588 w 150132"/>
              <a:gd name="connsiteY3" fmla="*/ 1349872 h 1365896"/>
              <a:gd name="connsiteX4" fmla="*/ 23813 w 150132"/>
              <a:gd name="connsiteY4" fmla="*/ 1092697 h 1365896"/>
              <a:gd name="connsiteX5" fmla="*/ 90488 w 150132"/>
              <a:gd name="connsiteY5" fmla="*/ 368797 h 1365896"/>
              <a:gd name="connsiteX6" fmla="*/ 65088 w 150132"/>
              <a:gd name="connsiteY6" fmla="*/ 543422 h 1365896"/>
              <a:gd name="connsiteX7" fmla="*/ 122238 w 150132"/>
              <a:gd name="connsiteY7" fmla="*/ 273547 h 1365896"/>
              <a:gd name="connsiteX8" fmla="*/ 147638 w 150132"/>
              <a:gd name="connsiteY8" fmla="*/ 16372 h 136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32" h="1365896">
                <a:moveTo>
                  <a:pt x="147638" y="16372"/>
                </a:moveTo>
                <a:cubicBezTo>
                  <a:pt x="137584" y="98393"/>
                  <a:pt x="76200" y="654547"/>
                  <a:pt x="61913" y="765672"/>
                </a:cubicBezTo>
                <a:cubicBezTo>
                  <a:pt x="47626" y="876797"/>
                  <a:pt x="71967" y="585755"/>
                  <a:pt x="61913" y="683122"/>
                </a:cubicBezTo>
                <a:cubicBezTo>
                  <a:pt x="51859" y="780489"/>
                  <a:pt x="7938" y="1281610"/>
                  <a:pt x="1588" y="1349872"/>
                </a:cubicBezTo>
                <a:cubicBezTo>
                  <a:pt x="-4762" y="1418135"/>
                  <a:pt x="8996" y="1256210"/>
                  <a:pt x="23813" y="1092697"/>
                </a:cubicBezTo>
                <a:cubicBezTo>
                  <a:pt x="38630" y="929185"/>
                  <a:pt x="83609" y="460343"/>
                  <a:pt x="90488" y="368797"/>
                </a:cubicBezTo>
                <a:cubicBezTo>
                  <a:pt x="97367" y="277251"/>
                  <a:pt x="59796" y="559297"/>
                  <a:pt x="65088" y="543422"/>
                </a:cubicBezTo>
                <a:cubicBezTo>
                  <a:pt x="70380" y="527547"/>
                  <a:pt x="109538" y="364564"/>
                  <a:pt x="122238" y="273547"/>
                </a:cubicBezTo>
                <a:cubicBezTo>
                  <a:pt x="134938" y="182530"/>
                  <a:pt x="157692" y="-65649"/>
                  <a:pt x="147638" y="16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06A5F426-55B0-A6CE-91BD-8AD63BC4B325}"/>
              </a:ext>
            </a:extLst>
          </p:cNvPr>
          <p:cNvSpPr/>
          <p:nvPr/>
        </p:nvSpPr>
        <p:spPr>
          <a:xfrm>
            <a:off x="2543073" y="3599764"/>
            <a:ext cx="231937" cy="1252794"/>
          </a:xfrm>
          <a:custGeom>
            <a:avLst/>
            <a:gdLst>
              <a:gd name="connsiteX0" fmla="*/ 231877 w 231937"/>
              <a:gd name="connsiteY0" fmla="*/ 61011 h 1252794"/>
              <a:gd name="connsiteX1" fmla="*/ 66777 w 231937"/>
              <a:gd name="connsiteY1" fmla="*/ 457886 h 1252794"/>
              <a:gd name="connsiteX2" fmla="*/ 95352 w 231937"/>
              <a:gd name="connsiteY2" fmla="*/ 1197661 h 1252794"/>
              <a:gd name="connsiteX3" fmla="*/ 101702 w 231937"/>
              <a:gd name="connsiteY3" fmla="*/ 1127811 h 1252794"/>
              <a:gd name="connsiteX4" fmla="*/ 73127 w 231937"/>
              <a:gd name="connsiteY4" fmla="*/ 562661 h 1252794"/>
              <a:gd name="connsiteX5" fmla="*/ 102 w 231937"/>
              <a:gd name="connsiteY5" fmla="*/ 686 h 1252794"/>
              <a:gd name="connsiteX6" fmla="*/ 57252 w 231937"/>
              <a:gd name="connsiteY6" fmla="*/ 445186 h 1252794"/>
              <a:gd name="connsiteX7" fmla="*/ 63602 w 231937"/>
              <a:gd name="connsiteY7" fmla="*/ 353111 h 1252794"/>
              <a:gd name="connsiteX8" fmla="*/ 85827 w 231937"/>
              <a:gd name="connsiteY8" fmla="*/ 283261 h 1252794"/>
              <a:gd name="connsiteX9" fmla="*/ 231877 w 231937"/>
              <a:gd name="connsiteY9" fmla="*/ 61011 h 125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7" h="1252794">
                <a:moveTo>
                  <a:pt x="231877" y="61011"/>
                </a:moveTo>
                <a:cubicBezTo>
                  <a:pt x="228702" y="90115"/>
                  <a:pt x="89531" y="268444"/>
                  <a:pt x="66777" y="457886"/>
                </a:cubicBezTo>
                <a:cubicBezTo>
                  <a:pt x="44023" y="647328"/>
                  <a:pt x="89531" y="1086007"/>
                  <a:pt x="95352" y="1197661"/>
                </a:cubicBezTo>
                <a:cubicBezTo>
                  <a:pt x="101173" y="1309315"/>
                  <a:pt x="105406" y="1233644"/>
                  <a:pt x="101702" y="1127811"/>
                </a:cubicBezTo>
                <a:cubicBezTo>
                  <a:pt x="97998" y="1021978"/>
                  <a:pt x="90060" y="750515"/>
                  <a:pt x="73127" y="562661"/>
                </a:cubicBezTo>
                <a:cubicBezTo>
                  <a:pt x="56194" y="374807"/>
                  <a:pt x="2748" y="20265"/>
                  <a:pt x="102" y="686"/>
                </a:cubicBezTo>
                <a:cubicBezTo>
                  <a:pt x="-2544" y="-18893"/>
                  <a:pt x="46669" y="386449"/>
                  <a:pt x="57252" y="445186"/>
                </a:cubicBezTo>
                <a:cubicBezTo>
                  <a:pt x="67835" y="503923"/>
                  <a:pt x="58840" y="380098"/>
                  <a:pt x="63602" y="353111"/>
                </a:cubicBezTo>
                <a:cubicBezTo>
                  <a:pt x="68364" y="326124"/>
                  <a:pt x="58839" y="325594"/>
                  <a:pt x="85827" y="283261"/>
                </a:cubicBezTo>
                <a:cubicBezTo>
                  <a:pt x="112815" y="240928"/>
                  <a:pt x="235052" y="31907"/>
                  <a:pt x="231877" y="610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CC219370-96AE-7A4D-ACC8-B743ADD2AFF3}"/>
              </a:ext>
            </a:extLst>
          </p:cNvPr>
          <p:cNvSpPr/>
          <p:nvPr/>
        </p:nvSpPr>
        <p:spPr>
          <a:xfrm>
            <a:off x="4155820" y="297658"/>
            <a:ext cx="988132" cy="1241624"/>
          </a:xfrm>
          <a:custGeom>
            <a:avLst/>
            <a:gdLst>
              <a:gd name="connsiteX0" fmla="*/ 82805 w 988132"/>
              <a:gd name="connsiteY0" fmla="*/ 792 h 1241624"/>
              <a:gd name="connsiteX1" fmla="*/ 22480 w 988132"/>
              <a:gd name="connsiteY1" fmla="*/ 572292 h 1241624"/>
              <a:gd name="connsiteX2" fmla="*/ 327280 w 988132"/>
              <a:gd name="connsiteY2" fmla="*/ 873917 h 1241624"/>
              <a:gd name="connsiteX3" fmla="*/ 197105 w 988132"/>
              <a:gd name="connsiteY3" fmla="*/ 864392 h 1241624"/>
              <a:gd name="connsiteX4" fmla="*/ 752730 w 988132"/>
              <a:gd name="connsiteY4" fmla="*/ 1185067 h 1241624"/>
              <a:gd name="connsiteX5" fmla="*/ 987680 w 988132"/>
              <a:gd name="connsiteY5" fmla="*/ 1239042 h 1241624"/>
              <a:gd name="connsiteX6" fmla="*/ 701930 w 988132"/>
              <a:gd name="connsiteY6" fmla="*/ 1153317 h 1241624"/>
              <a:gd name="connsiteX7" fmla="*/ 324105 w 988132"/>
              <a:gd name="connsiteY7" fmla="*/ 997742 h 1241624"/>
              <a:gd name="connsiteX8" fmla="*/ 193930 w 988132"/>
              <a:gd name="connsiteY8" fmla="*/ 842167 h 1241624"/>
              <a:gd name="connsiteX9" fmla="*/ 12955 w 988132"/>
              <a:gd name="connsiteY9" fmla="*/ 661192 h 1241624"/>
              <a:gd name="connsiteX10" fmla="*/ 44705 w 988132"/>
              <a:gd name="connsiteY10" fmla="*/ 686592 h 1241624"/>
              <a:gd name="connsiteX11" fmla="*/ 255 w 988132"/>
              <a:gd name="connsiteY11" fmla="*/ 327817 h 1241624"/>
              <a:gd name="connsiteX12" fmla="*/ 28830 w 988132"/>
              <a:gd name="connsiteY12" fmla="*/ 445292 h 1241624"/>
              <a:gd name="connsiteX13" fmla="*/ 82805 w 988132"/>
              <a:gd name="connsiteY13" fmla="*/ 792 h 12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8132" h="1241624">
                <a:moveTo>
                  <a:pt x="82805" y="792"/>
                </a:moveTo>
                <a:cubicBezTo>
                  <a:pt x="81747" y="21959"/>
                  <a:pt x="-18266" y="426771"/>
                  <a:pt x="22480" y="572292"/>
                </a:cubicBezTo>
                <a:cubicBezTo>
                  <a:pt x="63226" y="717813"/>
                  <a:pt x="298176" y="825234"/>
                  <a:pt x="327280" y="873917"/>
                </a:cubicBezTo>
                <a:cubicBezTo>
                  <a:pt x="356384" y="922600"/>
                  <a:pt x="126197" y="812534"/>
                  <a:pt x="197105" y="864392"/>
                </a:cubicBezTo>
                <a:cubicBezTo>
                  <a:pt x="268013" y="916250"/>
                  <a:pt x="620967" y="1122625"/>
                  <a:pt x="752730" y="1185067"/>
                </a:cubicBezTo>
                <a:cubicBezTo>
                  <a:pt x="884493" y="1247509"/>
                  <a:pt x="996147" y="1244334"/>
                  <a:pt x="987680" y="1239042"/>
                </a:cubicBezTo>
                <a:cubicBezTo>
                  <a:pt x="979213" y="1233750"/>
                  <a:pt x="812526" y="1193534"/>
                  <a:pt x="701930" y="1153317"/>
                </a:cubicBezTo>
                <a:cubicBezTo>
                  <a:pt x="591334" y="1113100"/>
                  <a:pt x="408772" y="1049600"/>
                  <a:pt x="324105" y="997742"/>
                </a:cubicBezTo>
                <a:cubicBezTo>
                  <a:pt x="239438" y="945884"/>
                  <a:pt x="245788" y="898259"/>
                  <a:pt x="193930" y="842167"/>
                </a:cubicBezTo>
                <a:cubicBezTo>
                  <a:pt x="142072" y="786075"/>
                  <a:pt x="37826" y="687121"/>
                  <a:pt x="12955" y="661192"/>
                </a:cubicBezTo>
                <a:cubicBezTo>
                  <a:pt x="-11916" y="635263"/>
                  <a:pt x="46822" y="742154"/>
                  <a:pt x="44705" y="686592"/>
                </a:cubicBezTo>
                <a:cubicBezTo>
                  <a:pt x="42588" y="631030"/>
                  <a:pt x="2901" y="368034"/>
                  <a:pt x="255" y="327817"/>
                </a:cubicBezTo>
                <a:cubicBezTo>
                  <a:pt x="-2391" y="287600"/>
                  <a:pt x="16130" y="501384"/>
                  <a:pt x="28830" y="445292"/>
                </a:cubicBezTo>
                <a:cubicBezTo>
                  <a:pt x="41530" y="389200"/>
                  <a:pt x="83863" y="-20375"/>
                  <a:pt x="82805" y="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1542A2FC-AE5E-EAD6-59BE-46FBEE7CE8B7}"/>
              </a:ext>
            </a:extLst>
          </p:cNvPr>
          <p:cNvSpPr/>
          <p:nvPr/>
        </p:nvSpPr>
        <p:spPr>
          <a:xfrm>
            <a:off x="4513631" y="186949"/>
            <a:ext cx="977081" cy="1335062"/>
          </a:xfrm>
          <a:custGeom>
            <a:avLst/>
            <a:gdLst>
              <a:gd name="connsiteX0" fmla="*/ 893394 w 977081"/>
              <a:gd name="connsiteY0" fmla="*/ 82926 h 1335062"/>
              <a:gd name="connsiteX1" fmla="*/ 29794 w 977081"/>
              <a:gd name="connsiteY1" fmla="*/ 79751 h 1335062"/>
              <a:gd name="connsiteX2" fmla="*/ 182194 w 977081"/>
              <a:gd name="connsiteY2" fmla="*/ 105151 h 1335062"/>
              <a:gd name="connsiteX3" fmla="*/ 13919 w 977081"/>
              <a:gd name="connsiteY3" fmla="*/ 260726 h 1335062"/>
              <a:gd name="connsiteX4" fmla="*/ 128219 w 977081"/>
              <a:gd name="connsiteY4" fmla="*/ 552826 h 1335062"/>
              <a:gd name="connsiteX5" fmla="*/ 99644 w 977081"/>
              <a:gd name="connsiteY5" fmla="*/ 584576 h 1335062"/>
              <a:gd name="connsiteX6" fmla="*/ 560019 w 977081"/>
              <a:gd name="connsiteY6" fmla="*/ 1327526 h 1335062"/>
              <a:gd name="connsiteX7" fmla="*/ 328244 w 977081"/>
              <a:gd name="connsiteY7" fmla="*/ 927476 h 1335062"/>
              <a:gd name="connsiteX8" fmla="*/ 23444 w 977081"/>
              <a:gd name="connsiteY8" fmla="*/ 270251 h 1335062"/>
              <a:gd name="connsiteX9" fmla="*/ 71069 w 977081"/>
              <a:gd name="connsiteY9" fmla="*/ 140076 h 1335062"/>
              <a:gd name="connsiteX10" fmla="*/ 55194 w 977081"/>
              <a:gd name="connsiteY10" fmla="*/ 200401 h 1335062"/>
              <a:gd name="connsiteX11" fmla="*/ 325069 w 977081"/>
              <a:gd name="connsiteY11" fmla="*/ 89276 h 1335062"/>
              <a:gd name="connsiteX12" fmla="*/ 163144 w 977081"/>
              <a:gd name="connsiteY12" fmla="*/ 19426 h 1335062"/>
              <a:gd name="connsiteX13" fmla="*/ 975944 w 977081"/>
              <a:gd name="connsiteY13" fmla="*/ 3551 h 1335062"/>
              <a:gd name="connsiteX14" fmla="*/ 353644 w 977081"/>
              <a:gd name="connsiteY14" fmla="*/ 76576 h 1335062"/>
              <a:gd name="connsiteX15" fmla="*/ 893394 w 977081"/>
              <a:gd name="connsiteY15" fmla="*/ 82926 h 133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081" h="1335062">
                <a:moveTo>
                  <a:pt x="893394" y="82926"/>
                </a:moveTo>
                <a:lnTo>
                  <a:pt x="29794" y="79751"/>
                </a:lnTo>
                <a:cubicBezTo>
                  <a:pt x="-88739" y="83455"/>
                  <a:pt x="184840" y="74989"/>
                  <a:pt x="182194" y="105151"/>
                </a:cubicBezTo>
                <a:cubicBezTo>
                  <a:pt x="179548" y="135313"/>
                  <a:pt x="22915" y="186114"/>
                  <a:pt x="13919" y="260726"/>
                </a:cubicBezTo>
                <a:cubicBezTo>
                  <a:pt x="4923" y="335338"/>
                  <a:pt x="113931" y="498851"/>
                  <a:pt x="128219" y="552826"/>
                </a:cubicBezTo>
                <a:cubicBezTo>
                  <a:pt x="142506" y="606801"/>
                  <a:pt x="27677" y="455459"/>
                  <a:pt x="99644" y="584576"/>
                </a:cubicBezTo>
                <a:cubicBezTo>
                  <a:pt x="171611" y="713693"/>
                  <a:pt x="521919" y="1270376"/>
                  <a:pt x="560019" y="1327526"/>
                </a:cubicBezTo>
                <a:cubicBezTo>
                  <a:pt x="598119" y="1384676"/>
                  <a:pt x="417673" y="1103689"/>
                  <a:pt x="328244" y="927476"/>
                </a:cubicBezTo>
                <a:cubicBezTo>
                  <a:pt x="238815" y="751263"/>
                  <a:pt x="66306" y="401484"/>
                  <a:pt x="23444" y="270251"/>
                </a:cubicBezTo>
                <a:cubicBezTo>
                  <a:pt x="-19418" y="139018"/>
                  <a:pt x="65777" y="151718"/>
                  <a:pt x="71069" y="140076"/>
                </a:cubicBezTo>
                <a:cubicBezTo>
                  <a:pt x="76361" y="128434"/>
                  <a:pt x="12861" y="208868"/>
                  <a:pt x="55194" y="200401"/>
                </a:cubicBezTo>
                <a:cubicBezTo>
                  <a:pt x="97527" y="191934"/>
                  <a:pt x="307077" y="119438"/>
                  <a:pt x="325069" y="89276"/>
                </a:cubicBezTo>
                <a:cubicBezTo>
                  <a:pt x="343061" y="59114"/>
                  <a:pt x="54665" y="33714"/>
                  <a:pt x="163144" y="19426"/>
                </a:cubicBezTo>
                <a:cubicBezTo>
                  <a:pt x="271623" y="5138"/>
                  <a:pt x="944194" y="-5974"/>
                  <a:pt x="975944" y="3551"/>
                </a:cubicBezTo>
                <a:cubicBezTo>
                  <a:pt x="1007694" y="13076"/>
                  <a:pt x="364227" y="60172"/>
                  <a:pt x="353644" y="76576"/>
                </a:cubicBezTo>
                <a:cubicBezTo>
                  <a:pt x="343061" y="92980"/>
                  <a:pt x="947369" y="82397"/>
                  <a:pt x="893394" y="829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C0B03C40-FE2D-5A47-7DCC-7171A67B1155}"/>
              </a:ext>
            </a:extLst>
          </p:cNvPr>
          <p:cNvSpPr/>
          <p:nvPr/>
        </p:nvSpPr>
        <p:spPr>
          <a:xfrm>
            <a:off x="4397719" y="173854"/>
            <a:ext cx="849097" cy="1463065"/>
          </a:xfrm>
          <a:custGeom>
            <a:avLst/>
            <a:gdLst>
              <a:gd name="connsiteX0" fmla="*/ 2831 w 849097"/>
              <a:gd name="connsiteY0" fmla="*/ 771 h 1463065"/>
              <a:gd name="connsiteX1" fmla="*/ 50456 w 849097"/>
              <a:gd name="connsiteY1" fmla="*/ 29346 h 1463065"/>
              <a:gd name="connsiteX2" fmla="*/ 790231 w 849097"/>
              <a:gd name="connsiteY2" fmla="*/ 480196 h 1463065"/>
              <a:gd name="connsiteX3" fmla="*/ 796581 w 849097"/>
              <a:gd name="connsiteY3" fmla="*/ 645296 h 1463065"/>
              <a:gd name="connsiteX4" fmla="*/ 742606 w 849097"/>
              <a:gd name="connsiteY4" fmla="*/ 867546 h 1463065"/>
              <a:gd name="connsiteX5" fmla="*/ 733081 w 849097"/>
              <a:gd name="connsiteY5" fmla="*/ 1454921 h 1463065"/>
              <a:gd name="connsiteX6" fmla="*/ 748956 w 849097"/>
              <a:gd name="connsiteY6" fmla="*/ 1169171 h 1463065"/>
              <a:gd name="connsiteX7" fmla="*/ 818806 w 849097"/>
              <a:gd name="connsiteY7" fmla="*/ 597671 h 1463065"/>
              <a:gd name="connsiteX8" fmla="*/ 726731 w 849097"/>
              <a:gd name="connsiteY8" fmla="*/ 391296 h 1463065"/>
              <a:gd name="connsiteX9" fmla="*/ 418756 w 849097"/>
              <a:gd name="connsiteY9" fmla="*/ 261121 h 1463065"/>
              <a:gd name="connsiteX10" fmla="*/ 574331 w 849097"/>
              <a:gd name="connsiteY10" fmla="*/ 381771 h 1463065"/>
              <a:gd name="connsiteX11" fmla="*/ 364781 w 849097"/>
              <a:gd name="connsiteY11" fmla="*/ 162696 h 1463065"/>
              <a:gd name="connsiteX12" fmla="*/ 209206 w 849097"/>
              <a:gd name="connsiteY12" fmla="*/ 146821 h 1463065"/>
              <a:gd name="connsiteX13" fmla="*/ 152056 w 849097"/>
              <a:gd name="connsiteY13" fmla="*/ 67446 h 1463065"/>
              <a:gd name="connsiteX14" fmla="*/ 2831 w 849097"/>
              <a:gd name="connsiteY14" fmla="*/ 771 h 146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097" h="1463065">
                <a:moveTo>
                  <a:pt x="2831" y="771"/>
                </a:moveTo>
                <a:cubicBezTo>
                  <a:pt x="-14102" y="-5579"/>
                  <a:pt x="50456" y="29346"/>
                  <a:pt x="50456" y="29346"/>
                </a:cubicBezTo>
                <a:cubicBezTo>
                  <a:pt x="181689" y="109250"/>
                  <a:pt x="665877" y="377538"/>
                  <a:pt x="790231" y="480196"/>
                </a:cubicBezTo>
                <a:cubicBezTo>
                  <a:pt x="914585" y="582854"/>
                  <a:pt x="804519" y="580738"/>
                  <a:pt x="796581" y="645296"/>
                </a:cubicBezTo>
                <a:cubicBezTo>
                  <a:pt x="788643" y="709854"/>
                  <a:pt x="753189" y="732609"/>
                  <a:pt x="742606" y="867546"/>
                </a:cubicBezTo>
                <a:cubicBezTo>
                  <a:pt x="732023" y="1002484"/>
                  <a:pt x="732023" y="1404650"/>
                  <a:pt x="733081" y="1454921"/>
                </a:cubicBezTo>
                <a:cubicBezTo>
                  <a:pt x="734139" y="1505192"/>
                  <a:pt x="734669" y="1312046"/>
                  <a:pt x="748956" y="1169171"/>
                </a:cubicBezTo>
                <a:cubicBezTo>
                  <a:pt x="763243" y="1026296"/>
                  <a:pt x="822510" y="727317"/>
                  <a:pt x="818806" y="597671"/>
                </a:cubicBezTo>
                <a:cubicBezTo>
                  <a:pt x="815102" y="468025"/>
                  <a:pt x="793406" y="447388"/>
                  <a:pt x="726731" y="391296"/>
                </a:cubicBezTo>
                <a:cubicBezTo>
                  <a:pt x="660056" y="335204"/>
                  <a:pt x="444156" y="262709"/>
                  <a:pt x="418756" y="261121"/>
                </a:cubicBezTo>
                <a:cubicBezTo>
                  <a:pt x="393356" y="259534"/>
                  <a:pt x="583327" y="398175"/>
                  <a:pt x="574331" y="381771"/>
                </a:cubicBezTo>
                <a:cubicBezTo>
                  <a:pt x="565335" y="365367"/>
                  <a:pt x="425635" y="201854"/>
                  <a:pt x="364781" y="162696"/>
                </a:cubicBezTo>
                <a:cubicBezTo>
                  <a:pt x="303927" y="123538"/>
                  <a:pt x="244660" y="162696"/>
                  <a:pt x="209206" y="146821"/>
                </a:cubicBezTo>
                <a:cubicBezTo>
                  <a:pt x="173752" y="130946"/>
                  <a:pt x="187510" y="89142"/>
                  <a:pt x="152056" y="67446"/>
                </a:cubicBezTo>
                <a:cubicBezTo>
                  <a:pt x="116602" y="45750"/>
                  <a:pt x="19764" y="7121"/>
                  <a:pt x="2831" y="7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FB706A72-9203-D7B7-E172-AC9CECD247AB}"/>
              </a:ext>
            </a:extLst>
          </p:cNvPr>
          <p:cNvSpPr/>
          <p:nvPr/>
        </p:nvSpPr>
        <p:spPr>
          <a:xfrm>
            <a:off x="5867649" y="2198627"/>
            <a:ext cx="354538" cy="684380"/>
          </a:xfrm>
          <a:custGeom>
            <a:avLst/>
            <a:gdLst>
              <a:gd name="connsiteX0" fmla="*/ 9276 w 354538"/>
              <a:gd name="connsiteY0" fmla="*/ 11173 h 684380"/>
              <a:gd name="connsiteX1" fmla="*/ 310901 w 354538"/>
              <a:gd name="connsiteY1" fmla="*/ 385823 h 684380"/>
              <a:gd name="connsiteX2" fmla="*/ 342651 w 354538"/>
              <a:gd name="connsiteY2" fmla="*/ 684273 h 684380"/>
              <a:gd name="connsiteX3" fmla="*/ 345826 w 354538"/>
              <a:gd name="connsiteY3" fmla="*/ 354073 h 684380"/>
              <a:gd name="connsiteX4" fmla="*/ 231526 w 354538"/>
              <a:gd name="connsiteY4" fmla="*/ 211198 h 684380"/>
              <a:gd name="connsiteX5" fmla="*/ 275976 w 354538"/>
              <a:gd name="connsiteY5" fmla="*/ 344548 h 684380"/>
              <a:gd name="connsiteX6" fmla="*/ 91826 w 354538"/>
              <a:gd name="connsiteY6" fmla="*/ 119123 h 684380"/>
              <a:gd name="connsiteX7" fmla="*/ 9276 w 354538"/>
              <a:gd name="connsiteY7" fmla="*/ 11173 h 6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538" h="684380">
                <a:moveTo>
                  <a:pt x="9276" y="11173"/>
                </a:moveTo>
                <a:cubicBezTo>
                  <a:pt x="45788" y="55623"/>
                  <a:pt x="255339" y="273640"/>
                  <a:pt x="310901" y="385823"/>
                </a:cubicBezTo>
                <a:cubicBezTo>
                  <a:pt x="366464" y="498006"/>
                  <a:pt x="336830" y="689565"/>
                  <a:pt x="342651" y="684273"/>
                </a:cubicBezTo>
                <a:cubicBezTo>
                  <a:pt x="348472" y="678981"/>
                  <a:pt x="364347" y="432919"/>
                  <a:pt x="345826" y="354073"/>
                </a:cubicBezTo>
                <a:cubicBezTo>
                  <a:pt x="327305" y="275227"/>
                  <a:pt x="243168" y="212785"/>
                  <a:pt x="231526" y="211198"/>
                </a:cubicBezTo>
                <a:cubicBezTo>
                  <a:pt x="219884" y="209611"/>
                  <a:pt x="299259" y="359894"/>
                  <a:pt x="275976" y="344548"/>
                </a:cubicBezTo>
                <a:cubicBezTo>
                  <a:pt x="252693" y="329202"/>
                  <a:pt x="130455" y="172569"/>
                  <a:pt x="91826" y="119123"/>
                </a:cubicBezTo>
                <a:cubicBezTo>
                  <a:pt x="53197" y="65677"/>
                  <a:pt x="-27236" y="-33277"/>
                  <a:pt x="9276" y="11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3A42DCD-9A9D-B9B6-F4DE-DFA6F8885DF6}"/>
              </a:ext>
            </a:extLst>
          </p:cNvPr>
          <p:cNvSpPr/>
          <p:nvPr/>
        </p:nvSpPr>
        <p:spPr>
          <a:xfrm>
            <a:off x="4657671" y="390498"/>
            <a:ext cx="533227" cy="1027215"/>
          </a:xfrm>
          <a:custGeom>
            <a:avLst/>
            <a:gdLst>
              <a:gd name="connsiteX0" fmla="*/ 54 w 533227"/>
              <a:gd name="connsiteY0" fmla="*/ 27 h 1027215"/>
              <a:gd name="connsiteX1" fmla="*/ 400104 w 533227"/>
              <a:gd name="connsiteY1" fmla="*/ 361977 h 1027215"/>
              <a:gd name="connsiteX2" fmla="*/ 358829 w 533227"/>
              <a:gd name="connsiteY2" fmla="*/ 628677 h 1027215"/>
              <a:gd name="connsiteX3" fmla="*/ 412804 w 533227"/>
              <a:gd name="connsiteY3" fmla="*/ 511202 h 1027215"/>
              <a:gd name="connsiteX4" fmla="*/ 374704 w 533227"/>
              <a:gd name="connsiteY4" fmla="*/ 600102 h 1027215"/>
              <a:gd name="connsiteX5" fmla="*/ 530279 w 533227"/>
              <a:gd name="connsiteY5" fmla="*/ 1019202 h 1027215"/>
              <a:gd name="connsiteX6" fmla="*/ 473129 w 533227"/>
              <a:gd name="connsiteY6" fmla="*/ 844577 h 1027215"/>
              <a:gd name="connsiteX7" fmla="*/ 428679 w 533227"/>
              <a:gd name="connsiteY7" fmla="*/ 466752 h 1027215"/>
              <a:gd name="connsiteX8" fmla="*/ 371529 w 533227"/>
              <a:gd name="connsiteY8" fmla="*/ 342927 h 1027215"/>
              <a:gd name="connsiteX9" fmla="*/ 54 w 533227"/>
              <a:gd name="connsiteY9" fmla="*/ 27 h 102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227" h="1027215">
                <a:moveTo>
                  <a:pt x="54" y="27"/>
                </a:moveTo>
                <a:cubicBezTo>
                  <a:pt x="4816" y="3202"/>
                  <a:pt x="340308" y="257202"/>
                  <a:pt x="400104" y="361977"/>
                </a:cubicBezTo>
                <a:cubicBezTo>
                  <a:pt x="459900" y="466752"/>
                  <a:pt x="356712" y="603806"/>
                  <a:pt x="358829" y="628677"/>
                </a:cubicBezTo>
                <a:cubicBezTo>
                  <a:pt x="360946" y="653548"/>
                  <a:pt x="410158" y="515964"/>
                  <a:pt x="412804" y="511202"/>
                </a:cubicBezTo>
                <a:cubicBezTo>
                  <a:pt x="415450" y="506440"/>
                  <a:pt x="355125" y="515435"/>
                  <a:pt x="374704" y="600102"/>
                </a:cubicBezTo>
                <a:cubicBezTo>
                  <a:pt x="394283" y="684769"/>
                  <a:pt x="513875" y="978456"/>
                  <a:pt x="530279" y="1019202"/>
                </a:cubicBezTo>
                <a:cubicBezTo>
                  <a:pt x="546683" y="1059948"/>
                  <a:pt x="490062" y="936652"/>
                  <a:pt x="473129" y="844577"/>
                </a:cubicBezTo>
                <a:cubicBezTo>
                  <a:pt x="456196" y="752502"/>
                  <a:pt x="445612" y="550360"/>
                  <a:pt x="428679" y="466752"/>
                </a:cubicBezTo>
                <a:cubicBezTo>
                  <a:pt x="411746" y="383144"/>
                  <a:pt x="438204" y="418069"/>
                  <a:pt x="371529" y="342927"/>
                </a:cubicBezTo>
                <a:cubicBezTo>
                  <a:pt x="304854" y="267785"/>
                  <a:pt x="-4708" y="-3148"/>
                  <a:pt x="54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D5F94026-C33C-81FD-BA55-3F8146824EAA}"/>
              </a:ext>
            </a:extLst>
          </p:cNvPr>
          <p:cNvSpPr/>
          <p:nvPr/>
        </p:nvSpPr>
        <p:spPr>
          <a:xfrm>
            <a:off x="4806404" y="625952"/>
            <a:ext cx="798899" cy="736625"/>
          </a:xfrm>
          <a:custGeom>
            <a:avLst/>
            <a:gdLst>
              <a:gd name="connsiteX0" fmla="*/ 546 w 798899"/>
              <a:gd name="connsiteY0" fmla="*/ 736123 h 736625"/>
              <a:gd name="connsiteX1" fmla="*/ 718096 w 798899"/>
              <a:gd name="connsiteY1" fmla="*/ 348773 h 736625"/>
              <a:gd name="connsiteX2" fmla="*/ 753021 w 798899"/>
              <a:gd name="connsiteY2" fmla="*/ 2698 h 736625"/>
              <a:gd name="connsiteX3" fmla="*/ 797471 w 798899"/>
              <a:gd name="connsiteY3" fmla="*/ 193198 h 736625"/>
              <a:gd name="connsiteX4" fmla="*/ 695871 w 798899"/>
              <a:gd name="connsiteY4" fmla="*/ 291623 h 736625"/>
              <a:gd name="connsiteX5" fmla="*/ 775246 w 798899"/>
              <a:gd name="connsiteY5" fmla="*/ 253523 h 736625"/>
              <a:gd name="connsiteX6" fmla="*/ 460921 w 798899"/>
              <a:gd name="connsiteY6" fmla="*/ 491648 h 736625"/>
              <a:gd name="connsiteX7" fmla="*/ 597446 w 798899"/>
              <a:gd name="connsiteY7" fmla="*/ 431323 h 736625"/>
              <a:gd name="connsiteX8" fmla="*/ 546 w 798899"/>
              <a:gd name="connsiteY8" fmla="*/ 736123 h 73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899" h="736625">
                <a:moveTo>
                  <a:pt x="546" y="736123"/>
                </a:moveTo>
                <a:cubicBezTo>
                  <a:pt x="20654" y="722365"/>
                  <a:pt x="592683" y="471011"/>
                  <a:pt x="718096" y="348773"/>
                </a:cubicBezTo>
                <a:cubicBezTo>
                  <a:pt x="843509" y="226535"/>
                  <a:pt x="739792" y="28627"/>
                  <a:pt x="753021" y="2698"/>
                </a:cubicBezTo>
                <a:cubicBezTo>
                  <a:pt x="766250" y="-23231"/>
                  <a:pt x="806996" y="145044"/>
                  <a:pt x="797471" y="193198"/>
                </a:cubicBezTo>
                <a:cubicBezTo>
                  <a:pt x="787946" y="241352"/>
                  <a:pt x="699575" y="281569"/>
                  <a:pt x="695871" y="291623"/>
                </a:cubicBezTo>
                <a:cubicBezTo>
                  <a:pt x="692167" y="301677"/>
                  <a:pt x="814404" y="220185"/>
                  <a:pt x="775246" y="253523"/>
                </a:cubicBezTo>
                <a:cubicBezTo>
                  <a:pt x="736088" y="286860"/>
                  <a:pt x="490554" y="462015"/>
                  <a:pt x="460921" y="491648"/>
                </a:cubicBezTo>
                <a:cubicBezTo>
                  <a:pt x="431288" y="521281"/>
                  <a:pt x="673117" y="385815"/>
                  <a:pt x="597446" y="431323"/>
                </a:cubicBezTo>
                <a:cubicBezTo>
                  <a:pt x="521775" y="476831"/>
                  <a:pt x="-19562" y="749881"/>
                  <a:pt x="546" y="736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3C2B1035-9FA2-3700-082F-5A6A95658E10}"/>
              </a:ext>
            </a:extLst>
          </p:cNvPr>
          <p:cNvSpPr/>
          <p:nvPr/>
        </p:nvSpPr>
        <p:spPr>
          <a:xfrm>
            <a:off x="5470477" y="172456"/>
            <a:ext cx="1087660" cy="1069009"/>
          </a:xfrm>
          <a:custGeom>
            <a:avLst/>
            <a:gdLst>
              <a:gd name="connsiteX0" fmla="*/ 48 w 1087660"/>
              <a:gd name="connsiteY0" fmla="*/ 1068969 h 1069009"/>
              <a:gd name="connsiteX1" fmla="*/ 50848 w 1087660"/>
              <a:gd name="connsiteY1" fmla="*/ 767344 h 1069009"/>
              <a:gd name="connsiteX2" fmla="*/ 193723 w 1087660"/>
              <a:gd name="connsiteY2" fmla="*/ 357769 h 1069009"/>
              <a:gd name="connsiteX3" fmla="*/ 409623 w 1087660"/>
              <a:gd name="connsiteY3" fmla="*/ 218069 h 1069009"/>
              <a:gd name="connsiteX4" fmla="*/ 225473 w 1087660"/>
              <a:gd name="connsiteY4" fmla="*/ 189494 h 1069009"/>
              <a:gd name="connsiteX5" fmla="*/ 536623 w 1087660"/>
              <a:gd name="connsiteY5" fmla="*/ 154569 h 1069009"/>
              <a:gd name="connsiteX6" fmla="*/ 514398 w 1087660"/>
              <a:gd name="connsiteY6" fmla="*/ 84719 h 1069009"/>
              <a:gd name="connsiteX7" fmla="*/ 1079548 w 1087660"/>
              <a:gd name="connsiteY7" fmla="*/ 338719 h 1069009"/>
              <a:gd name="connsiteX8" fmla="*/ 863648 w 1087660"/>
              <a:gd name="connsiteY8" fmla="*/ 233944 h 1069009"/>
              <a:gd name="connsiteX9" fmla="*/ 419148 w 1087660"/>
              <a:gd name="connsiteY9" fmla="*/ 21219 h 1069009"/>
              <a:gd name="connsiteX10" fmla="*/ 247698 w 1087660"/>
              <a:gd name="connsiteY10" fmla="*/ 21219 h 1069009"/>
              <a:gd name="connsiteX11" fmla="*/ 638223 w 1087660"/>
              <a:gd name="connsiteY11" fmla="*/ 141869 h 1069009"/>
              <a:gd name="connsiteX12" fmla="*/ 361998 w 1087660"/>
              <a:gd name="connsiteY12" fmla="*/ 49794 h 1069009"/>
              <a:gd name="connsiteX13" fmla="*/ 501698 w 1087660"/>
              <a:gd name="connsiteY13" fmla="*/ 59319 h 1069009"/>
              <a:gd name="connsiteX14" fmla="*/ 431848 w 1087660"/>
              <a:gd name="connsiteY14" fmla="*/ 145044 h 1069009"/>
              <a:gd name="connsiteX15" fmla="*/ 295323 w 1087660"/>
              <a:gd name="connsiteY15" fmla="*/ 179969 h 1069009"/>
              <a:gd name="connsiteX16" fmla="*/ 346123 w 1087660"/>
              <a:gd name="connsiteY16" fmla="*/ 214894 h 1069009"/>
              <a:gd name="connsiteX17" fmla="*/ 190548 w 1087660"/>
              <a:gd name="connsiteY17" fmla="*/ 322844 h 1069009"/>
              <a:gd name="connsiteX18" fmla="*/ 114348 w 1087660"/>
              <a:gd name="connsiteY18" fmla="*/ 513344 h 1069009"/>
              <a:gd name="connsiteX19" fmla="*/ 25448 w 1087660"/>
              <a:gd name="connsiteY19" fmla="*/ 907044 h 1069009"/>
              <a:gd name="connsiteX20" fmla="*/ 41323 w 1087660"/>
              <a:gd name="connsiteY20" fmla="*/ 748294 h 1069009"/>
              <a:gd name="connsiteX21" fmla="*/ 48 w 1087660"/>
              <a:gd name="connsiteY21" fmla="*/ 1068969 h 106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660" h="1069009">
                <a:moveTo>
                  <a:pt x="48" y="1068969"/>
                </a:moveTo>
                <a:cubicBezTo>
                  <a:pt x="1635" y="1072144"/>
                  <a:pt x="18569" y="885877"/>
                  <a:pt x="50848" y="767344"/>
                </a:cubicBezTo>
                <a:cubicBezTo>
                  <a:pt x="83127" y="648811"/>
                  <a:pt x="133927" y="449315"/>
                  <a:pt x="193723" y="357769"/>
                </a:cubicBezTo>
                <a:cubicBezTo>
                  <a:pt x="253519" y="266223"/>
                  <a:pt x="404331" y="246115"/>
                  <a:pt x="409623" y="218069"/>
                </a:cubicBezTo>
                <a:cubicBezTo>
                  <a:pt x="414915" y="190023"/>
                  <a:pt x="204306" y="200077"/>
                  <a:pt x="225473" y="189494"/>
                </a:cubicBezTo>
                <a:cubicBezTo>
                  <a:pt x="246640" y="178911"/>
                  <a:pt x="488469" y="172031"/>
                  <a:pt x="536623" y="154569"/>
                </a:cubicBezTo>
                <a:cubicBezTo>
                  <a:pt x="584777" y="137107"/>
                  <a:pt x="423911" y="54027"/>
                  <a:pt x="514398" y="84719"/>
                </a:cubicBezTo>
                <a:cubicBezTo>
                  <a:pt x="604885" y="115411"/>
                  <a:pt x="1021340" y="313848"/>
                  <a:pt x="1079548" y="338719"/>
                </a:cubicBezTo>
                <a:cubicBezTo>
                  <a:pt x="1137756" y="363590"/>
                  <a:pt x="863648" y="233944"/>
                  <a:pt x="863648" y="233944"/>
                </a:cubicBezTo>
                <a:cubicBezTo>
                  <a:pt x="753581" y="181027"/>
                  <a:pt x="521806" y="56673"/>
                  <a:pt x="419148" y="21219"/>
                </a:cubicBezTo>
                <a:cubicBezTo>
                  <a:pt x="316490" y="-14235"/>
                  <a:pt x="211185" y="1111"/>
                  <a:pt x="247698" y="21219"/>
                </a:cubicBezTo>
                <a:cubicBezTo>
                  <a:pt x="284211" y="41327"/>
                  <a:pt x="619173" y="137107"/>
                  <a:pt x="638223" y="141869"/>
                </a:cubicBezTo>
                <a:cubicBezTo>
                  <a:pt x="657273" y="146631"/>
                  <a:pt x="384752" y="63552"/>
                  <a:pt x="361998" y="49794"/>
                </a:cubicBezTo>
                <a:cubicBezTo>
                  <a:pt x="339244" y="36036"/>
                  <a:pt x="490056" y="43444"/>
                  <a:pt x="501698" y="59319"/>
                </a:cubicBezTo>
                <a:cubicBezTo>
                  <a:pt x="513340" y="75194"/>
                  <a:pt x="466244" y="124936"/>
                  <a:pt x="431848" y="145044"/>
                </a:cubicBezTo>
                <a:cubicBezTo>
                  <a:pt x="397452" y="165152"/>
                  <a:pt x="309610" y="168327"/>
                  <a:pt x="295323" y="179969"/>
                </a:cubicBezTo>
                <a:cubicBezTo>
                  <a:pt x="281036" y="191611"/>
                  <a:pt x="363585" y="191082"/>
                  <a:pt x="346123" y="214894"/>
                </a:cubicBezTo>
                <a:cubicBezTo>
                  <a:pt x="328661" y="238706"/>
                  <a:pt x="229177" y="273102"/>
                  <a:pt x="190548" y="322844"/>
                </a:cubicBezTo>
                <a:cubicBezTo>
                  <a:pt x="151919" y="372586"/>
                  <a:pt x="141865" y="415978"/>
                  <a:pt x="114348" y="513344"/>
                </a:cubicBezTo>
                <a:cubicBezTo>
                  <a:pt x="86831" y="610710"/>
                  <a:pt x="37619" y="867886"/>
                  <a:pt x="25448" y="907044"/>
                </a:cubicBezTo>
                <a:cubicBezTo>
                  <a:pt x="13277" y="946202"/>
                  <a:pt x="46085" y="719190"/>
                  <a:pt x="41323" y="748294"/>
                </a:cubicBezTo>
                <a:cubicBezTo>
                  <a:pt x="36561" y="777398"/>
                  <a:pt x="-1539" y="1065794"/>
                  <a:pt x="48" y="1068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A63352B3-C5A0-4CC8-78AA-B90D338523A2}"/>
              </a:ext>
            </a:extLst>
          </p:cNvPr>
          <p:cNvSpPr/>
          <p:nvPr/>
        </p:nvSpPr>
        <p:spPr>
          <a:xfrm>
            <a:off x="2147736" y="4274276"/>
            <a:ext cx="290873" cy="2026392"/>
          </a:xfrm>
          <a:custGeom>
            <a:avLst/>
            <a:gdLst>
              <a:gd name="connsiteX0" fmla="*/ 290664 w 290873"/>
              <a:gd name="connsiteY0" fmla="*/ 12 h 2026392"/>
              <a:gd name="connsiteX1" fmla="*/ 127631 w 290873"/>
              <a:gd name="connsiteY1" fmla="*/ 645054 h 2026392"/>
              <a:gd name="connsiteX2" fmla="*/ 41 w 290873"/>
              <a:gd name="connsiteY2" fmla="*/ 1410598 h 2026392"/>
              <a:gd name="connsiteX3" fmla="*/ 113455 w 290873"/>
              <a:gd name="connsiteY3" fmla="*/ 652143 h 2026392"/>
              <a:gd name="connsiteX4" fmla="*/ 99278 w 290873"/>
              <a:gd name="connsiteY4" fmla="*/ 793910 h 2026392"/>
              <a:gd name="connsiteX5" fmla="*/ 21306 w 290873"/>
              <a:gd name="connsiteY5" fmla="*/ 1942226 h 2026392"/>
              <a:gd name="connsiteX6" fmla="*/ 28394 w 290873"/>
              <a:gd name="connsiteY6" fmla="*/ 1793371 h 2026392"/>
              <a:gd name="connsiteX7" fmla="*/ 92190 w 290873"/>
              <a:gd name="connsiteY7" fmla="*/ 630877 h 2026392"/>
              <a:gd name="connsiteX8" fmla="*/ 290664 w 290873"/>
              <a:gd name="connsiteY8" fmla="*/ 12 h 202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73" h="2026392">
                <a:moveTo>
                  <a:pt x="290664" y="12"/>
                </a:moveTo>
                <a:cubicBezTo>
                  <a:pt x="296571" y="2375"/>
                  <a:pt x="176068" y="409956"/>
                  <a:pt x="127631" y="645054"/>
                </a:cubicBezTo>
                <a:cubicBezTo>
                  <a:pt x="79194" y="880152"/>
                  <a:pt x="2404" y="1409417"/>
                  <a:pt x="41" y="1410598"/>
                </a:cubicBezTo>
                <a:cubicBezTo>
                  <a:pt x="-2322" y="1411779"/>
                  <a:pt x="96915" y="754924"/>
                  <a:pt x="113455" y="652143"/>
                </a:cubicBezTo>
                <a:cubicBezTo>
                  <a:pt x="129994" y="549362"/>
                  <a:pt x="114636" y="578896"/>
                  <a:pt x="99278" y="793910"/>
                </a:cubicBezTo>
                <a:cubicBezTo>
                  <a:pt x="83920" y="1008924"/>
                  <a:pt x="33120" y="1775649"/>
                  <a:pt x="21306" y="1942226"/>
                </a:cubicBezTo>
                <a:cubicBezTo>
                  <a:pt x="9492" y="2108803"/>
                  <a:pt x="16580" y="2011929"/>
                  <a:pt x="28394" y="1793371"/>
                </a:cubicBezTo>
                <a:cubicBezTo>
                  <a:pt x="40208" y="1574813"/>
                  <a:pt x="44934" y="932133"/>
                  <a:pt x="92190" y="630877"/>
                </a:cubicBezTo>
                <a:cubicBezTo>
                  <a:pt x="139446" y="329621"/>
                  <a:pt x="284757" y="-2351"/>
                  <a:pt x="290664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837D651-9C12-55D8-82E5-A355AFA5FECF}"/>
              </a:ext>
            </a:extLst>
          </p:cNvPr>
          <p:cNvSpPr/>
          <p:nvPr/>
        </p:nvSpPr>
        <p:spPr>
          <a:xfrm>
            <a:off x="2628588" y="3987568"/>
            <a:ext cx="384996" cy="2334424"/>
          </a:xfrm>
          <a:custGeom>
            <a:avLst/>
            <a:gdLst>
              <a:gd name="connsiteX0" fmla="*/ 383970 w 384996"/>
              <a:gd name="connsiteY0" fmla="*/ 3185 h 2334424"/>
              <a:gd name="connsiteX1" fmla="*/ 50817 w 384996"/>
              <a:gd name="connsiteY1" fmla="*/ 1038088 h 2334424"/>
              <a:gd name="connsiteX2" fmla="*/ 128789 w 384996"/>
              <a:gd name="connsiteY2" fmla="*/ 860879 h 2334424"/>
              <a:gd name="connsiteX3" fmla="*/ 50817 w 384996"/>
              <a:gd name="connsiteY3" fmla="*/ 1250739 h 2334424"/>
              <a:gd name="connsiteX4" fmla="*/ 1198 w 384996"/>
              <a:gd name="connsiteY4" fmla="*/ 2299818 h 2334424"/>
              <a:gd name="connsiteX5" fmla="*/ 15375 w 384996"/>
              <a:gd name="connsiteY5" fmla="*/ 2009195 h 2334424"/>
              <a:gd name="connsiteX6" fmla="*/ 15375 w 384996"/>
              <a:gd name="connsiteY6" fmla="*/ 1286181 h 2334424"/>
              <a:gd name="connsiteX7" fmla="*/ 150054 w 384996"/>
              <a:gd name="connsiteY7" fmla="*/ 733288 h 2334424"/>
              <a:gd name="connsiteX8" fmla="*/ 383970 w 384996"/>
              <a:gd name="connsiteY8" fmla="*/ 3185 h 233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96" h="2334424">
                <a:moveTo>
                  <a:pt x="383970" y="3185"/>
                </a:moveTo>
                <a:cubicBezTo>
                  <a:pt x="367431" y="53985"/>
                  <a:pt x="93347" y="895139"/>
                  <a:pt x="50817" y="1038088"/>
                </a:cubicBezTo>
                <a:cubicBezTo>
                  <a:pt x="8287" y="1181037"/>
                  <a:pt x="128789" y="825437"/>
                  <a:pt x="128789" y="860879"/>
                </a:cubicBezTo>
                <a:cubicBezTo>
                  <a:pt x="128789" y="896321"/>
                  <a:pt x="72082" y="1010916"/>
                  <a:pt x="50817" y="1250739"/>
                </a:cubicBezTo>
                <a:cubicBezTo>
                  <a:pt x="29552" y="1490562"/>
                  <a:pt x="7105" y="2173409"/>
                  <a:pt x="1198" y="2299818"/>
                </a:cubicBezTo>
                <a:cubicBezTo>
                  <a:pt x="-4709" y="2426227"/>
                  <a:pt x="13012" y="2178134"/>
                  <a:pt x="15375" y="2009195"/>
                </a:cubicBezTo>
                <a:cubicBezTo>
                  <a:pt x="17738" y="1840256"/>
                  <a:pt x="-7071" y="1498832"/>
                  <a:pt x="15375" y="1286181"/>
                </a:cubicBezTo>
                <a:cubicBezTo>
                  <a:pt x="37821" y="1073530"/>
                  <a:pt x="87440" y="943576"/>
                  <a:pt x="150054" y="733288"/>
                </a:cubicBezTo>
                <a:cubicBezTo>
                  <a:pt x="212668" y="523000"/>
                  <a:pt x="400509" y="-47615"/>
                  <a:pt x="383970" y="31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54FCBCEE-B4F0-B973-921B-DB197BF57D3D}"/>
              </a:ext>
            </a:extLst>
          </p:cNvPr>
          <p:cNvSpPr/>
          <p:nvPr/>
        </p:nvSpPr>
        <p:spPr>
          <a:xfrm>
            <a:off x="2312283" y="6006767"/>
            <a:ext cx="432908" cy="1880398"/>
          </a:xfrm>
          <a:custGeom>
            <a:avLst/>
            <a:gdLst>
              <a:gd name="connsiteX0" fmla="*/ 430917 w 432908"/>
              <a:gd name="connsiteY0" fmla="*/ 4173 h 1880398"/>
              <a:gd name="connsiteX1" fmla="*/ 161559 w 432908"/>
              <a:gd name="connsiteY1" fmla="*/ 798070 h 1880398"/>
              <a:gd name="connsiteX2" fmla="*/ 5615 w 432908"/>
              <a:gd name="connsiteY2" fmla="*/ 1832973 h 1880398"/>
              <a:gd name="connsiteX3" fmla="*/ 41057 w 432908"/>
              <a:gd name="connsiteY3" fmla="*/ 1613233 h 1880398"/>
              <a:gd name="connsiteX4" fmla="*/ 104852 w 432908"/>
              <a:gd name="connsiteY4" fmla="*/ 790982 h 1880398"/>
              <a:gd name="connsiteX5" fmla="*/ 218266 w 432908"/>
              <a:gd name="connsiteY5" fmla="*/ 386945 h 1880398"/>
              <a:gd name="connsiteX6" fmla="*/ 90675 w 432908"/>
              <a:gd name="connsiteY6" fmla="*/ 868954 h 1880398"/>
              <a:gd name="connsiteX7" fmla="*/ 274973 w 432908"/>
              <a:gd name="connsiteY7" fmla="*/ 500359 h 1880398"/>
              <a:gd name="connsiteX8" fmla="*/ 430917 w 432908"/>
              <a:gd name="connsiteY8" fmla="*/ 4173 h 188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08" h="1880398">
                <a:moveTo>
                  <a:pt x="430917" y="4173"/>
                </a:moveTo>
                <a:cubicBezTo>
                  <a:pt x="412015" y="53791"/>
                  <a:pt x="232443" y="493270"/>
                  <a:pt x="161559" y="798070"/>
                </a:cubicBezTo>
                <a:cubicBezTo>
                  <a:pt x="90675" y="1102870"/>
                  <a:pt x="25699" y="1697113"/>
                  <a:pt x="5615" y="1832973"/>
                </a:cubicBezTo>
                <a:cubicBezTo>
                  <a:pt x="-14469" y="1968833"/>
                  <a:pt x="24518" y="1786898"/>
                  <a:pt x="41057" y="1613233"/>
                </a:cubicBezTo>
                <a:cubicBezTo>
                  <a:pt x="57596" y="1439568"/>
                  <a:pt x="75317" y="995363"/>
                  <a:pt x="104852" y="790982"/>
                </a:cubicBezTo>
                <a:cubicBezTo>
                  <a:pt x="134387" y="586601"/>
                  <a:pt x="220629" y="373950"/>
                  <a:pt x="218266" y="386945"/>
                </a:cubicBezTo>
                <a:cubicBezTo>
                  <a:pt x="215903" y="399940"/>
                  <a:pt x="81224" y="850052"/>
                  <a:pt x="90675" y="868954"/>
                </a:cubicBezTo>
                <a:cubicBezTo>
                  <a:pt x="100126" y="887856"/>
                  <a:pt x="220629" y="639764"/>
                  <a:pt x="274973" y="500359"/>
                </a:cubicBezTo>
                <a:cubicBezTo>
                  <a:pt x="329317" y="360954"/>
                  <a:pt x="449819" y="-45445"/>
                  <a:pt x="430917" y="4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6BCD521F-FEA7-71B8-7EF9-2382B1D92627}"/>
              </a:ext>
            </a:extLst>
          </p:cNvPr>
          <p:cNvSpPr/>
          <p:nvPr/>
        </p:nvSpPr>
        <p:spPr>
          <a:xfrm>
            <a:off x="2148734" y="5942832"/>
            <a:ext cx="308143" cy="2820264"/>
          </a:xfrm>
          <a:custGeom>
            <a:avLst/>
            <a:gdLst>
              <a:gd name="connsiteX0" fmla="*/ 303843 w 308143"/>
              <a:gd name="connsiteY0" fmla="*/ 25577 h 2820264"/>
              <a:gd name="connsiteX1" fmla="*/ 98280 w 308143"/>
              <a:gd name="connsiteY1" fmla="*/ 1025038 h 2820264"/>
              <a:gd name="connsiteX2" fmla="*/ 48661 w 308143"/>
              <a:gd name="connsiteY2" fmla="*/ 2180442 h 2820264"/>
              <a:gd name="connsiteX3" fmla="*/ 34485 w 308143"/>
              <a:gd name="connsiteY3" fmla="*/ 1769317 h 2820264"/>
              <a:gd name="connsiteX4" fmla="*/ 55750 w 308143"/>
              <a:gd name="connsiteY4" fmla="*/ 819475 h 2820264"/>
              <a:gd name="connsiteX5" fmla="*/ 13219 w 308143"/>
              <a:gd name="connsiteY5" fmla="*/ 1329838 h 2820264"/>
              <a:gd name="connsiteX6" fmla="*/ 6131 w 308143"/>
              <a:gd name="connsiteY6" fmla="*/ 2712070 h 2820264"/>
              <a:gd name="connsiteX7" fmla="*/ 13219 w 308143"/>
              <a:gd name="connsiteY7" fmla="*/ 2485242 h 2820264"/>
              <a:gd name="connsiteX8" fmla="*/ 154987 w 308143"/>
              <a:gd name="connsiteY8" fmla="*/ 543028 h 2820264"/>
              <a:gd name="connsiteX9" fmla="*/ 77015 w 308143"/>
              <a:gd name="connsiteY9" fmla="*/ 1060480 h 2820264"/>
              <a:gd name="connsiteX10" fmla="*/ 225871 w 308143"/>
              <a:gd name="connsiteY10" fmla="*/ 358731 h 2820264"/>
              <a:gd name="connsiteX11" fmla="*/ 303843 w 308143"/>
              <a:gd name="connsiteY11" fmla="*/ 25577 h 28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143" h="2820264">
                <a:moveTo>
                  <a:pt x="303843" y="25577"/>
                </a:moveTo>
                <a:cubicBezTo>
                  <a:pt x="282578" y="136628"/>
                  <a:pt x="140810" y="665894"/>
                  <a:pt x="98280" y="1025038"/>
                </a:cubicBezTo>
                <a:cubicBezTo>
                  <a:pt x="55750" y="1384182"/>
                  <a:pt x="59293" y="2056396"/>
                  <a:pt x="48661" y="2180442"/>
                </a:cubicBezTo>
                <a:cubicBezTo>
                  <a:pt x="38028" y="2304489"/>
                  <a:pt x="33304" y="1996145"/>
                  <a:pt x="34485" y="1769317"/>
                </a:cubicBezTo>
                <a:cubicBezTo>
                  <a:pt x="35666" y="1542489"/>
                  <a:pt x="59294" y="892722"/>
                  <a:pt x="55750" y="819475"/>
                </a:cubicBezTo>
                <a:cubicBezTo>
                  <a:pt x="52206" y="746229"/>
                  <a:pt x="21489" y="1014406"/>
                  <a:pt x="13219" y="1329838"/>
                </a:cubicBezTo>
                <a:cubicBezTo>
                  <a:pt x="4949" y="1645270"/>
                  <a:pt x="6131" y="2519503"/>
                  <a:pt x="6131" y="2712070"/>
                </a:cubicBezTo>
                <a:cubicBezTo>
                  <a:pt x="6131" y="2904637"/>
                  <a:pt x="-11590" y="2846749"/>
                  <a:pt x="13219" y="2485242"/>
                </a:cubicBezTo>
                <a:cubicBezTo>
                  <a:pt x="38028" y="2123735"/>
                  <a:pt x="144354" y="780488"/>
                  <a:pt x="154987" y="543028"/>
                </a:cubicBezTo>
                <a:cubicBezTo>
                  <a:pt x="165620" y="305568"/>
                  <a:pt x="65201" y="1091196"/>
                  <a:pt x="77015" y="1060480"/>
                </a:cubicBezTo>
                <a:cubicBezTo>
                  <a:pt x="88829" y="1029764"/>
                  <a:pt x="189248" y="526489"/>
                  <a:pt x="225871" y="358731"/>
                </a:cubicBezTo>
                <a:cubicBezTo>
                  <a:pt x="262494" y="190973"/>
                  <a:pt x="325108" y="-85474"/>
                  <a:pt x="303843" y="25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BA930ECF-311B-F887-D966-152E98F9237C}"/>
              </a:ext>
            </a:extLst>
          </p:cNvPr>
          <p:cNvSpPr/>
          <p:nvPr/>
        </p:nvSpPr>
        <p:spPr>
          <a:xfrm>
            <a:off x="2261903" y="4065761"/>
            <a:ext cx="331894" cy="2411535"/>
          </a:xfrm>
          <a:custGeom>
            <a:avLst/>
            <a:gdLst>
              <a:gd name="connsiteX0" fmla="*/ 226116 w 331894"/>
              <a:gd name="connsiteY0" fmla="*/ 10053 h 2411535"/>
              <a:gd name="connsiteX1" fmla="*/ 325353 w 331894"/>
              <a:gd name="connsiteY1" fmla="*/ 1101662 h 2411535"/>
              <a:gd name="connsiteX2" fmla="*/ 6376 w 331894"/>
              <a:gd name="connsiteY2" fmla="*/ 2377569 h 2411535"/>
              <a:gd name="connsiteX3" fmla="*/ 126878 w 331894"/>
              <a:gd name="connsiteY3" fmla="*/ 1952267 h 2411535"/>
              <a:gd name="connsiteX4" fmla="*/ 304088 w 331894"/>
              <a:gd name="connsiteY4" fmla="*/ 974072 h 2411535"/>
              <a:gd name="connsiteX5" fmla="*/ 169409 w 331894"/>
              <a:gd name="connsiteY5" fmla="*/ 1441904 h 2411535"/>
              <a:gd name="connsiteX6" fmla="*/ 275734 w 331894"/>
              <a:gd name="connsiteY6" fmla="*/ 513327 h 2411535"/>
              <a:gd name="connsiteX7" fmla="*/ 197762 w 331894"/>
              <a:gd name="connsiteY7" fmla="*/ 917365 h 2411535"/>
              <a:gd name="connsiteX8" fmla="*/ 190674 w 331894"/>
              <a:gd name="connsiteY8" fmla="*/ 1172546 h 2411535"/>
              <a:gd name="connsiteX9" fmla="*/ 282823 w 331894"/>
              <a:gd name="connsiteY9" fmla="*/ 591299 h 2411535"/>
              <a:gd name="connsiteX10" fmla="*/ 226116 w 331894"/>
              <a:gd name="connsiteY10" fmla="*/ 10053 h 241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94" h="2411535">
                <a:moveTo>
                  <a:pt x="226116" y="10053"/>
                </a:moveTo>
                <a:cubicBezTo>
                  <a:pt x="233204" y="95114"/>
                  <a:pt x="361976" y="707076"/>
                  <a:pt x="325353" y="1101662"/>
                </a:cubicBezTo>
                <a:cubicBezTo>
                  <a:pt x="288730" y="1496248"/>
                  <a:pt x="39455" y="2235802"/>
                  <a:pt x="6376" y="2377569"/>
                </a:cubicBezTo>
                <a:cubicBezTo>
                  <a:pt x="-26703" y="2519337"/>
                  <a:pt x="77259" y="2186183"/>
                  <a:pt x="126878" y="1952267"/>
                </a:cubicBezTo>
                <a:cubicBezTo>
                  <a:pt x="176497" y="1718351"/>
                  <a:pt x="297000" y="1059133"/>
                  <a:pt x="304088" y="974072"/>
                </a:cubicBezTo>
                <a:cubicBezTo>
                  <a:pt x="311177" y="889012"/>
                  <a:pt x="174135" y="1518695"/>
                  <a:pt x="169409" y="1441904"/>
                </a:cubicBezTo>
                <a:cubicBezTo>
                  <a:pt x="164683" y="1365113"/>
                  <a:pt x="271009" y="600750"/>
                  <a:pt x="275734" y="513327"/>
                </a:cubicBezTo>
                <a:cubicBezTo>
                  <a:pt x="280459" y="425904"/>
                  <a:pt x="211939" y="807495"/>
                  <a:pt x="197762" y="917365"/>
                </a:cubicBezTo>
                <a:cubicBezTo>
                  <a:pt x="183585" y="1027235"/>
                  <a:pt x="176497" y="1226890"/>
                  <a:pt x="190674" y="1172546"/>
                </a:cubicBezTo>
                <a:cubicBezTo>
                  <a:pt x="204851" y="1118202"/>
                  <a:pt x="273372" y="780322"/>
                  <a:pt x="282823" y="591299"/>
                </a:cubicBezTo>
                <a:cubicBezTo>
                  <a:pt x="292274" y="402276"/>
                  <a:pt x="219028" y="-75008"/>
                  <a:pt x="226116" y="10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D56B6932-0DA1-D0A5-8B96-56F0D668012D}"/>
              </a:ext>
            </a:extLst>
          </p:cNvPr>
          <p:cNvSpPr/>
          <p:nvPr/>
        </p:nvSpPr>
        <p:spPr>
          <a:xfrm>
            <a:off x="1971037" y="4097077"/>
            <a:ext cx="481611" cy="2813043"/>
          </a:xfrm>
          <a:custGeom>
            <a:avLst/>
            <a:gdLst>
              <a:gd name="connsiteX0" fmla="*/ 481540 w 481611"/>
              <a:gd name="connsiteY0" fmla="*/ 2 h 2813043"/>
              <a:gd name="connsiteX1" fmla="*/ 56237 w 481611"/>
              <a:gd name="connsiteY1" fmla="*/ 886049 h 2813043"/>
              <a:gd name="connsiteX2" fmla="*/ 63326 w 481611"/>
              <a:gd name="connsiteY2" fmla="*/ 2700672 h 2813043"/>
              <a:gd name="connsiteX3" fmla="*/ 63326 w 481611"/>
              <a:gd name="connsiteY3" fmla="*/ 2431314 h 2813043"/>
              <a:gd name="connsiteX4" fmla="*/ 20796 w 481611"/>
              <a:gd name="connsiteY4" fmla="*/ 893137 h 2813043"/>
              <a:gd name="connsiteX5" fmla="*/ 481540 w 481611"/>
              <a:gd name="connsiteY5" fmla="*/ 2 h 281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1" h="2813043">
                <a:moveTo>
                  <a:pt x="481540" y="2"/>
                </a:moveTo>
                <a:cubicBezTo>
                  <a:pt x="487447" y="-1179"/>
                  <a:pt x="125939" y="435937"/>
                  <a:pt x="56237" y="886049"/>
                </a:cubicBezTo>
                <a:cubicBezTo>
                  <a:pt x="-13465" y="1336161"/>
                  <a:pt x="62145" y="2443128"/>
                  <a:pt x="63326" y="2700672"/>
                </a:cubicBezTo>
                <a:cubicBezTo>
                  <a:pt x="64507" y="2958216"/>
                  <a:pt x="70414" y="2732570"/>
                  <a:pt x="63326" y="2431314"/>
                </a:cubicBezTo>
                <a:cubicBezTo>
                  <a:pt x="56238" y="2130058"/>
                  <a:pt x="-41818" y="1295993"/>
                  <a:pt x="20796" y="893137"/>
                </a:cubicBezTo>
                <a:cubicBezTo>
                  <a:pt x="83410" y="490281"/>
                  <a:pt x="475633" y="1183"/>
                  <a:pt x="481540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E173DB26-F3D7-BC46-36B1-0DBE17405A96}"/>
              </a:ext>
            </a:extLst>
          </p:cNvPr>
          <p:cNvSpPr/>
          <p:nvPr/>
        </p:nvSpPr>
        <p:spPr>
          <a:xfrm>
            <a:off x="2227809" y="8077091"/>
            <a:ext cx="156659" cy="2320347"/>
          </a:xfrm>
          <a:custGeom>
            <a:avLst/>
            <a:gdLst>
              <a:gd name="connsiteX0" fmla="*/ 111354 w 156659"/>
              <a:gd name="connsiteY0" fmla="*/ 3653 h 2320347"/>
              <a:gd name="connsiteX1" fmla="*/ 125531 w 156659"/>
              <a:gd name="connsiteY1" fmla="*/ 1102351 h 2320347"/>
              <a:gd name="connsiteX2" fmla="*/ 12117 w 156659"/>
              <a:gd name="connsiteY2" fmla="*/ 2300286 h 2320347"/>
              <a:gd name="connsiteX3" fmla="*/ 19205 w 156659"/>
              <a:gd name="connsiteY3" fmla="*/ 1775746 h 2320347"/>
              <a:gd name="connsiteX4" fmla="*/ 153884 w 156659"/>
              <a:gd name="connsiteY4" fmla="*/ 783374 h 2320347"/>
              <a:gd name="connsiteX5" fmla="*/ 111354 w 156659"/>
              <a:gd name="connsiteY5" fmla="*/ 3653 h 23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9" h="2320347">
                <a:moveTo>
                  <a:pt x="111354" y="3653"/>
                </a:moveTo>
                <a:cubicBezTo>
                  <a:pt x="106629" y="56816"/>
                  <a:pt x="142071" y="719579"/>
                  <a:pt x="125531" y="1102351"/>
                </a:cubicBezTo>
                <a:cubicBezTo>
                  <a:pt x="108991" y="1485123"/>
                  <a:pt x="29838" y="2188054"/>
                  <a:pt x="12117" y="2300286"/>
                </a:cubicBezTo>
                <a:cubicBezTo>
                  <a:pt x="-5604" y="2412519"/>
                  <a:pt x="-4423" y="2028565"/>
                  <a:pt x="19205" y="1775746"/>
                </a:cubicBezTo>
                <a:cubicBezTo>
                  <a:pt x="42833" y="1522927"/>
                  <a:pt x="138526" y="1076360"/>
                  <a:pt x="153884" y="783374"/>
                </a:cubicBezTo>
                <a:cubicBezTo>
                  <a:pt x="169242" y="490388"/>
                  <a:pt x="116079" y="-49510"/>
                  <a:pt x="111354" y="3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835B9040-323D-15AC-9533-FF9A1A41357F}"/>
              </a:ext>
            </a:extLst>
          </p:cNvPr>
          <p:cNvSpPr/>
          <p:nvPr/>
        </p:nvSpPr>
        <p:spPr>
          <a:xfrm>
            <a:off x="2756971" y="8380258"/>
            <a:ext cx="99654" cy="2629781"/>
          </a:xfrm>
          <a:custGeom>
            <a:avLst/>
            <a:gdLst>
              <a:gd name="connsiteX0" fmla="*/ 7494 w 99654"/>
              <a:gd name="connsiteY0" fmla="*/ 19463 h 2629781"/>
              <a:gd name="connsiteX1" fmla="*/ 78378 w 99654"/>
              <a:gd name="connsiteY1" fmla="*/ 1444226 h 2629781"/>
              <a:gd name="connsiteX2" fmla="*/ 14582 w 99654"/>
              <a:gd name="connsiteY2" fmla="*/ 2627984 h 2629781"/>
              <a:gd name="connsiteX3" fmla="*/ 57113 w 99654"/>
              <a:gd name="connsiteY3" fmla="*/ 1692319 h 2629781"/>
              <a:gd name="connsiteX4" fmla="*/ 64201 w 99654"/>
              <a:gd name="connsiteY4" fmla="*/ 862979 h 2629781"/>
              <a:gd name="connsiteX5" fmla="*/ 406 w 99654"/>
              <a:gd name="connsiteY5" fmla="*/ 1274105 h 2629781"/>
              <a:gd name="connsiteX6" fmla="*/ 99643 w 99654"/>
              <a:gd name="connsiteY6" fmla="*/ 657416 h 2629781"/>
              <a:gd name="connsiteX7" fmla="*/ 7494 w 99654"/>
              <a:gd name="connsiteY7" fmla="*/ 19463 h 26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54" h="2629781">
                <a:moveTo>
                  <a:pt x="7494" y="19463"/>
                </a:moveTo>
                <a:cubicBezTo>
                  <a:pt x="3950" y="150598"/>
                  <a:pt x="77197" y="1009473"/>
                  <a:pt x="78378" y="1444226"/>
                </a:cubicBezTo>
                <a:cubicBezTo>
                  <a:pt x="79559" y="1878979"/>
                  <a:pt x="18126" y="2586635"/>
                  <a:pt x="14582" y="2627984"/>
                </a:cubicBezTo>
                <a:cubicBezTo>
                  <a:pt x="11038" y="2669333"/>
                  <a:pt x="48843" y="1986486"/>
                  <a:pt x="57113" y="1692319"/>
                </a:cubicBezTo>
                <a:cubicBezTo>
                  <a:pt x="65383" y="1398152"/>
                  <a:pt x="73652" y="932681"/>
                  <a:pt x="64201" y="862979"/>
                </a:cubicBezTo>
                <a:cubicBezTo>
                  <a:pt x="54750" y="793277"/>
                  <a:pt x="-5501" y="1308365"/>
                  <a:pt x="406" y="1274105"/>
                </a:cubicBezTo>
                <a:cubicBezTo>
                  <a:pt x="6313" y="1239845"/>
                  <a:pt x="98462" y="859435"/>
                  <a:pt x="99643" y="657416"/>
                </a:cubicBezTo>
                <a:cubicBezTo>
                  <a:pt x="100824" y="455397"/>
                  <a:pt x="11038" y="-111672"/>
                  <a:pt x="7494" y="19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1686B9AC-1ABD-F75C-FD5B-02506C86D7E0}"/>
              </a:ext>
            </a:extLst>
          </p:cNvPr>
          <p:cNvSpPr/>
          <p:nvPr/>
        </p:nvSpPr>
        <p:spPr>
          <a:xfrm>
            <a:off x="1309411" y="9828767"/>
            <a:ext cx="356404" cy="2307991"/>
          </a:xfrm>
          <a:custGeom>
            <a:avLst/>
            <a:gdLst>
              <a:gd name="connsiteX0" fmla="*/ 356356 w 356404"/>
              <a:gd name="connsiteY0" fmla="*/ 2805 h 2307991"/>
              <a:gd name="connsiteX1" fmla="*/ 115352 w 356404"/>
              <a:gd name="connsiteY1" fmla="*/ 1051884 h 2307991"/>
              <a:gd name="connsiteX2" fmla="*/ 1938 w 356404"/>
              <a:gd name="connsiteY2" fmla="*/ 2285261 h 2307991"/>
              <a:gd name="connsiteX3" fmla="*/ 51556 w 356404"/>
              <a:gd name="connsiteY3" fmla="*/ 1760721 h 2307991"/>
              <a:gd name="connsiteX4" fmla="*/ 150794 w 356404"/>
              <a:gd name="connsiteY4" fmla="*/ 633670 h 2307991"/>
              <a:gd name="connsiteX5" fmla="*/ 136617 w 356404"/>
              <a:gd name="connsiteY5" fmla="*/ 739996 h 2307991"/>
              <a:gd name="connsiteX6" fmla="*/ 356356 w 356404"/>
              <a:gd name="connsiteY6" fmla="*/ 2805 h 23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04" h="2307991">
                <a:moveTo>
                  <a:pt x="356356" y="2805"/>
                </a:moveTo>
                <a:cubicBezTo>
                  <a:pt x="352812" y="54786"/>
                  <a:pt x="174422" y="671475"/>
                  <a:pt x="115352" y="1051884"/>
                </a:cubicBezTo>
                <a:cubicBezTo>
                  <a:pt x="56282" y="1432293"/>
                  <a:pt x="12571" y="2167122"/>
                  <a:pt x="1938" y="2285261"/>
                </a:cubicBezTo>
                <a:cubicBezTo>
                  <a:pt x="-8695" y="2403400"/>
                  <a:pt x="26747" y="2035986"/>
                  <a:pt x="51556" y="1760721"/>
                </a:cubicBezTo>
                <a:cubicBezTo>
                  <a:pt x="76365" y="1485456"/>
                  <a:pt x="136617" y="803791"/>
                  <a:pt x="150794" y="633670"/>
                </a:cubicBezTo>
                <a:cubicBezTo>
                  <a:pt x="164971" y="463549"/>
                  <a:pt x="104719" y="842777"/>
                  <a:pt x="136617" y="739996"/>
                </a:cubicBezTo>
                <a:cubicBezTo>
                  <a:pt x="168515" y="637215"/>
                  <a:pt x="359900" y="-49176"/>
                  <a:pt x="356356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5BE93550-E441-702B-2DB6-BD1BF21E5A10}"/>
              </a:ext>
            </a:extLst>
          </p:cNvPr>
          <p:cNvSpPr/>
          <p:nvPr/>
        </p:nvSpPr>
        <p:spPr>
          <a:xfrm>
            <a:off x="1842797" y="7037195"/>
            <a:ext cx="241184" cy="2612655"/>
          </a:xfrm>
          <a:custGeom>
            <a:avLst/>
            <a:gdLst>
              <a:gd name="connsiteX0" fmla="*/ 241184 w 241184"/>
              <a:gd name="connsiteY0" fmla="*/ 1558 h 2612655"/>
              <a:gd name="connsiteX1" fmla="*/ 99417 w 241184"/>
              <a:gd name="connsiteY1" fmla="*/ 1305819 h 2612655"/>
              <a:gd name="connsiteX2" fmla="*/ 35622 w 241184"/>
              <a:gd name="connsiteY2" fmla="*/ 2574638 h 2612655"/>
              <a:gd name="connsiteX3" fmla="*/ 49798 w 241184"/>
              <a:gd name="connsiteY3" fmla="*/ 2184777 h 2612655"/>
              <a:gd name="connsiteX4" fmla="*/ 180 w 241184"/>
              <a:gd name="connsiteY4" fmla="*/ 1206582 h 2612655"/>
              <a:gd name="connsiteX5" fmla="*/ 35622 w 241184"/>
              <a:gd name="connsiteY5" fmla="*/ 1539735 h 2612655"/>
              <a:gd name="connsiteX6" fmla="*/ 99417 w 241184"/>
              <a:gd name="connsiteY6" fmla="*/ 1050638 h 2612655"/>
              <a:gd name="connsiteX7" fmla="*/ 241184 w 241184"/>
              <a:gd name="connsiteY7" fmla="*/ 1558 h 26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84" h="2612655">
                <a:moveTo>
                  <a:pt x="241184" y="1558"/>
                </a:moveTo>
                <a:cubicBezTo>
                  <a:pt x="241184" y="44088"/>
                  <a:pt x="133677" y="876972"/>
                  <a:pt x="99417" y="1305819"/>
                </a:cubicBezTo>
                <a:cubicBezTo>
                  <a:pt x="65157" y="1734666"/>
                  <a:pt x="43892" y="2428145"/>
                  <a:pt x="35622" y="2574638"/>
                </a:cubicBezTo>
                <a:cubicBezTo>
                  <a:pt x="27352" y="2721131"/>
                  <a:pt x="55705" y="2412786"/>
                  <a:pt x="49798" y="2184777"/>
                </a:cubicBezTo>
                <a:cubicBezTo>
                  <a:pt x="43891" y="1956768"/>
                  <a:pt x="2543" y="1314089"/>
                  <a:pt x="180" y="1206582"/>
                </a:cubicBezTo>
                <a:cubicBezTo>
                  <a:pt x="-2183" y="1099075"/>
                  <a:pt x="19083" y="1565726"/>
                  <a:pt x="35622" y="1539735"/>
                </a:cubicBezTo>
                <a:cubicBezTo>
                  <a:pt x="52161" y="1513744"/>
                  <a:pt x="67519" y="1302275"/>
                  <a:pt x="99417" y="1050638"/>
                </a:cubicBezTo>
                <a:cubicBezTo>
                  <a:pt x="131315" y="799001"/>
                  <a:pt x="241184" y="-40972"/>
                  <a:pt x="241184" y="15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68614A73-2458-22D3-D375-57C9FAE3C4A9}"/>
              </a:ext>
            </a:extLst>
          </p:cNvPr>
          <p:cNvSpPr/>
          <p:nvPr/>
        </p:nvSpPr>
        <p:spPr>
          <a:xfrm>
            <a:off x="1898712" y="8899219"/>
            <a:ext cx="270336" cy="2516752"/>
          </a:xfrm>
          <a:custGeom>
            <a:avLst/>
            <a:gdLst>
              <a:gd name="connsiteX0" fmla="*/ 270330 w 270336"/>
              <a:gd name="connsiteY0" fmla="*/ 3776 h 2516752"/>
              <a:gd name="connsiteX1" fmla="*/ 64767 w 270336"/>
              <a:gd name="connsiteY1" fmla="*/ 1017414 h 2516752"/>
              <a:gd name="connsiteX2" fmla="*/ 972 w 270336"/>
              <a:gd name="connsiteY2" fmla="*/ 2484707 h 2516752"/>
              <a:gd name="connsiteX3" fmla="*/ 29325 w 270336"/>
              <a:gd name="connsiteY3" fmla="*/ 1924725 h 2516752"/>
              <a:gd name="connsiteX4" fmla="*/ 71855 w 270336"/>
              <a:gd name="connsiteY4" fmla="*/ 719702 h 2516752"/>
              <a:gd name="connsiteX5" fmla="*/ 270330 w 270336"/>
              <a:gd name="connsiteY5" fmla="*/ 3776 h 2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36" h="2516752">
                <a:moveTo>
                  <a:pt x="270330" y="3776"/>
                </a:moveTo>
                <a:cubicBezTo>
                  <a:pt x="269149" y="53395"/>
                  <a:pt x="109660" y="603926"/>
                  <a:pt x="64767" y="1017414"/>
                </a:cubicBezTo>
                <a:cubicBezTo>
                  <a:pt x="19874" y="1430903"/>
                  <a:pt x="6879" y="2333489"/>
                  <a:pt x="972" y="2484707"/>
                </a:cubicBezTo>
                <a:cubicBezTo>
                  <a:pt x="-4935" y="2635925"/>
                  <a:pt x="17511" y="2218892"/>
                  <a:pt x="29325" y="1924725"/>
                </a:cubicBezTo>
                <a:cubicBezTo>
                  <a:pt x="41139" y="1630558"/>
                  <a:pt x="30506" y="1035135"/>
                  <a:pt x="71855" y="719702"/>
                </a:cubicBezTo>
                <a:cubicBezTo>
                  <a:pt x="113204" y="404270"/>
                  <a:pt x="271511" y="-45843"/>
                  <a:pt x="270330" y="37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DEFC5571-A9E6-B24B-94EA-3ABF02946C95}"/>
              </a:ext>
            </a:extLst>
          </p:cNvPr>
          <p:cNvSpPr/>
          <p:nvPr/>
        </p:nvSpPr>
        <p:spPr>
          <a:xfrm>
            <a:off x="1491496" y="9560984"/>
            <a:ext cx="370151" cy="3171426"/>
          </a:xfrm>
          <a:custGeom>
            <a:avLst/>
            <a:gdLst>
              <a:gd name="connsiteX0" fmla="*/ 266420 w 370151"/>
              <a:gd name="connsiteY0" fmla="*/ 29583 h 3171426"/>
              <a:gd name="connsiteX1" fmla="*/ 323127 w 370151"/>
              <a:gd name="connsiteY1" fmla="*/ 1503965 h 3171426"/>
              <a:gd name="connsiteX2" fmla="*/ 11239 w 370151"/>
              <a:gd name="connsiteY2" fmla="*/ 3098849 h 3171426"/>
              <a:gd name="connsiteX3" fmla="*/ 96299 w 370151"/>
              <a:gd name="connsiteY3" fmla="*/ 2772783 h 3171426"/>
              <a:gd name="connsiteX4" fmla="*/ 358569 w 370151"/>
              <a:gd name="connsiteY4" fmla="*/ 1638644 h 3171426"/>
              <a:gd name="connsiteX5" fmla="*/ 316039 w 370151"/>
              <a:gd name="connsiteY5" fmla="*/ 603742 h 3171426"/>
              <a:gd name="connsiteX6" fmla="*/ 266420 w 370151"/>
              <a:gd name="connsiteY6" fmla="*/ 29583 h 3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51" h="3171426">
                <a:moveTo>
                  <a:pt x="266420" y="29583"/>
                </a:moveTo>
                <a:cubicBezTo>
                  <a:pt x="267601" y="179620"/>
                  <a:pt x="365657" y="992421"/>
                  <a:pt x="323127" y="1503965"/>
                </a:cubicBezTo>
                <a:cubicBezTo>
                  <a:pt x="280597" y="2015509"/>
                  <a:pt x="49044" y="2887379"/>
                  <a:pt x="11239" y="3098849"/>
                </a:cubicBezTo>
                <a:cubicBezTo>
                  <a:pt x="-26566" y="3310319"/>
                  <a:pt x="38411" y="3016151"/>
                  <a:pt x="96299" y="2772783"/>
                </a:cubicBezTo>
                <a:cubicBezTo>
                  <a:pt x="154187" y="2529416"/>
                  <a:pt x="321946" y="2000151"/>
                  <a:pt x="358569" y="1638644"/>
                </a:cubicBezTo>
                <a:cubicBezTo>
                  <a:pt x="395192" y="1277137"/>
                  <a:pt x="334941" y="871919"/>
                  <a:pt x="316039" y="603742"/>
                </a:cubicBezTo>
                <a:cubicBezTo>
                  <a:pt x="297137" y="335565"/>
                  <a:pt x="265239" y="-120454"/>
                  <a:pt x="266420" y="295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0AE096B9-022F-6CD8-156A-C233F5B92088}"/>
              </a:ext>
            </a:extLst>
          </p:cNvPr>
          <p:cNvSpPr/>
          <p:nvPr/>
        </p:nvSpPr>
        <p:spPr>
          <a:xfrm>
            <a:off x="2474560" y="9824154"/>
            <a:ext cx="268750" cy="2936441"/>
          </a:xfrm>
          <a:custGeom>
            <a:avLst/>
            <a:gdLst>
              <a:gd name="connsiteX0" fmla="*/ 268640 w 268750"/>
              <a:gd name="connsiteY0" fmla="*/ 330 h 2936441"/>
              <a:gd name="connsiteX1" fmla="*/ 126873 w 268750"/>
              <a:gd name="connsiteY1" fmla="*/ 673725 h 2936441"/>
              <a:gd name="connsiteX2" fmla="*/ 27635 w 268750"/>
              <a:gd name="connsiteY2" fmla="*/ 2162283 h 2936441"/>
              <a:gd name="connsiteX3" fmla="*/ 41812 w 268750"/>
              <a:gd name="connsiteY3" fmla="*/ 1481799 h 2936441"/>
              <a:gd name="connsiteX4" fmla="*/ 63077 w 268750"/>
              <a:gd name="connsiteY4" fmla="*/ 702079 h 2936441"/>
              <a:gd name="connsiteX5" fmla="*/ 55989 w 268750"/>
              <a:gd name="connsiteY5" fmla="*/ 1070674 h 2936441"/>
              <a:gd name="connsiteX6" fmla="*/ 27635 w 268750"/>
              <a:gd name="connsiteY6" fmla="*/ 2892386 h 2936441"/>
              <a:gd name="connsiteX7" fmla="*/ 6370 w 268750"/>
              <a:gd name="connsiteY7" fmla="*/ 2226079 h 2936441"/>
              <a:gd name="connsiteX8" fmla="*/ 148138 w 268750"/>
              <a:gd name="connsiteY8" fmla="*/ 609930 h 2936441"/>
              <a:gd name="connsiteX9" fmla="*/ 268640 w 268750"/>
              <a:gd name="connsiteY9" fmla="*/ 330 h 29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50" h="2936441">
                <a:moveTo>
                  <a:pt x="268640" y="330"/>
                </a:moveTo>
                <a:cubicBezTo>
                  <a:pt x="265096" y="10962"/>
                  <a:pt x="167040" y="313400"/>
                  <a:pt x="126873" y="673725"/>
                </a:cubicBezTo>
                <a:cubicBezTo>
                  <a:pt x="86706" y="1034050"/>
                  <a:pt x="41812" y="2027604"/>
                  <a:pt x="27635" y="2162283"/>
                </a:cubicBezTo>
                <a:cubicBezTo>
                  <a:pt x="13458" y="2296962"/>
                  <a:pt x="35905" y="1725166"/>
                  <a:pt x="41812" y="1481799"/>
                </a:cubicBezTo>
                <a:cubicBezTo>
                  <a:pt x="47719" y="1238432"/>
                  <a:pt x="60714" y="770600"/>
                  <a:pt x="63077" y="702079"/>
                </a:cubicBezTo>
                <a:cubicBezTo>
                  <a:pt x="65440" y="633558"/>
                  <a:pt x="61896" y="705623"/>
                  <a:pt x="55989" y="1070674"/>
                </a:cubicBezTo>
                <a:cubicBezTo>
                  <a:pt x="50082" y="1435725"/>
                  <a:pt x="35905" y="2699819"/>
                  <a:pt x="27635" y="2892386"/>
                </a:cubicBezTo>
                <a:cubicBezTo>
                  <a:pt x="19365" y="3084953"/>
                  <a:pt x="-13714" y="2606488"/>
                  <a:pt x="6370" y="2226079"/>
                </a:cubicBezTo>
                <a:cubicBezTo>
                  <a:pt x="26454" y="1845670"/>
                  <a:pt x="106789" y="983251"/>
                  <a:pt x="148138" y="609930"/>
                </a:cubicBezTo>
                <a:cubicBezTo>
                  <a:pt x="189487" y="236609"/>
                  <a:pt x="272184" y="-10302"/>
                  <a:pt x="268640" y="3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40F9D974-79BB-B790-1E7E-A933F5903CFD}"/>
              </a:ext>
            </a:extLst>
          </p:cNvPr>
          <p:cNvSpPr/>
          <p:nvPr/>
        </p:nvSpPr>
        <p:spPr>
          <a:xfrm>
            <a:off x="1901968" y="10162443"/>
            <a:ext cx="529344" cy="2666251"/>
          </a:xfrm>
          <a:custGeom>
            <a:avLst/>
            <a:gdLst>
              <a:gd name="connsiteX0" fmla="*/ 529344 w 529344"/>
              <a:gd name="connsiteY0" fmla="*/ 2283 h 2666251"/>
              <a:gd name="connsiteX1" fmla="*/ 203279 w 529344"/>
              <a:gd name="connsiteY1" fmla="*/ 1051362 h 2666251"/>
              <a:gd name="connsiteX2" fmla="*/ 11892 w 529344"/>
              <a:gd name="connsiteY2" fmla="*/ 2568273 h 2666251"/>
              <a:gd name="connsiteX3" fmla="*/ 40246 w 529344"/>
              <a:gd name="connsiteY3" fmla="*/ 2369799 h 2666251"/>
              <a:gd name="connsiteX4" fmla="*/ 203279 w 529344"/>
              <a:gd name="connsiteY4" fmla="*/ 1178952 h 2666251"/>
              <a:gd name="connsiteX5" fmla="*/ 203279 w 529344"/>
              <a:gd name="connsiteY5" fmla="*/ 782004 h 2666251"/>
              <a:gd name="connsiteX6" fmla="*/ 529344 w 529344"/>
              <a:gd name="connsiteY6" fmla="*/ 2283 h 26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344" h="2666251">
                <a:moveTo>
                  <a:pt x="529344" y="2283"/>
                </a:moveTo>
                <a:cubicBezTo>
                  <a:pt x="529344" y="47176"/>
                  <a:pt x="289521" y="623697"/>
                  <a:pt x="203279" y="1051362"/>
                </a:cubicBezTo>
                <a:cubicBezTo>
                  <a:pt x="117037" y="1479027"/>
                  <a:pt x="39064" y="2348534"/>
                  <a:pt x="11892" y="2568273"/>
                </a:cubicBezTo>
                <a:cubicBezTo>
                  <a:pt x="-15280" y="2788012"/>
                  <a:pt x="8348" y="2601352"/>
                  <a:pt x="40246" y="2369799"/>
                </a:cubicBezTo>
                <a:cubicBezTo>
                  <a:pt x="72144" y="2138246"/>
                  <a:pt x="176107" y="1443585"/>
                  <a:pt x="203279" y="1178952"/>
                </a:cubicBezTo>
                <a:cubicBezTo>
                  <a:pt x="230451" y="914320"/>
                  <a:pt x="151298" y="976934"/>
                  <a:pt x="203279" y="782004"/>
                </a:cubicBezTo>
                <a:cubicBezTo>
                  <a:pt x="255260" y="587074"/>
                  <a:pt x="529344" y="-42610"/>
                  <a:pt x="529344" y="2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B9D00584-2E78-4851-E220-336E3C9932A3}"/>
              </a:ext>
            </a:extLst>
          </p:cNvPr>
          <p:cNvSpPr/>
          <p:nvPr/>
        </p:nvSpPr>
        <p:spPr>
          <a:xfrm>
            <a:off x="6267013" y="2231605"/>
            <a:ext cx="363478" cy="1330194"/>
          </a:xfrm>
          <a:custGeom>
            <a:avLst/>
            <a:gdLst>
              <a:gd name="connsiteX0" fmla="*/ 563 w 363478"/>
              <a:gd name="connsiteY0" fmla="*/ 2922 h 1330194"/>
              <a:gd name="connsiteX1" fmla="*/ 285178 w 363478"/>
              <a:gd name="connsiteY1" fmla="*/ 632708 h 1330194"/>
              <a:gd name="connsiteX2" fmla="*/ 357845 w 363478"/>
              <a:gd name="connsiteY2" fmla="*/ 1298827 h 1330194"/>
              <a:gd name="connsiteX3" fmla="*/ 351790 w 363478"/>
              <a:gd name="connsiteY3" fmla="*/ 1153492 h 1330194"/>
              <a:gd name="connsiteX4" fmla="*/ 297289 w 363478"/>
              <a:gd name="connsiteY4" fmla="*/ 553984 h 1330194"/>
              <a:gd name="connsiteX5" fmla="*/ 254900 w 363478"/>
              <a:gd name="connsiteY5" fmla="*/ 541873 h 1330194"/>
              <a:gd name="connsiteX6" fmla="*/ 212510 w 363478"/>
              <a:gd name="connsiteY6" fmla="*/ 402594 h 1330194"/>
              <a:gd name="connsiteX7" fmla="*/ 563 w 363478"/>
              <a:gd name="connsiteY7" fmla="*/ 2922 h 133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78" h="1330194">
                <a:moveTo>
                  <a:pt x="563" y="2922"/>
                </a:moveTo>
                <a:cubicBezTo>
                  <a:pt x="12674" y="41274"/>
                  <a:pt x="225631" y="416724"/>
                  <a:pt x="285178" y="632708"/>
                </a:cubicBezTo>
                <a:cubicBezTo>
                  <a:pt x="344725" y="848692"/>
                  <a:pt x="346743" y="1212030"/>
                  <a:pt x="357845" y="1298827"/>
                </a:cubicBezTo>
                <a:cubicBezTo>
                  <a:pt x="368947" y="1385624"/>
                  <a:pt x="361883" y="1277632"/>
                  <a:pt x="351790" y="1153492"/>
                </a:cubicBezTo>
                <a:cubicBezTo>
                  <a:pt x="341697" y="1029352"/>
                  <a:pt x="313437" y="655921"/>
                  <a:pt x="297289" y="553984"/>
                </a:cubicBezTo>
                <a:cubicBezTo>
                  <a:pt x="281141" y="452048"/>
                  <a:pt x="269030" y="567105"/>
                  <a:pt x="254900" y="541873"/>
                </a:cubicBezTo>
                <a:cubicBezTo>
                  <a:pt x="240770" y="516641"/>
                  <a:pt x="249853" y="490401"/>
                  <a:pt x="212510" y="402594"/>
                </a:cubicBezTo>
                <a:cubicBezTo>
                  <a:pt x="175167" y="314787"/>
                  <a:pt x="-11548" y="-35430"/>
                  <a:pt x="563" y="29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EC17C1A0-0D71-2842-995F-DA91205DE3F8}"/>
              </a:ext>
            </a:extLst>
          </p:cNvPr>
          <p:cNvSpPr/>
          <p:nvPr/>
        </p:nvSpPr>
        <p:spPr>
          <a:xfrm>
            <a:off x="6667146" y="1992261"/>
            <a:ext cx="860266" cy="2165219"/>
          </a:xfrm>
          <a:custGeom>
            <a:avLst/>
            <a:gdLst>
              <a:gd name="connsiteX0" fmla="*/ 102 w 860266"/>
              <a:gd name="connsiteY0" fmla="*/ 41 h 2165219"/>
              <a:gd name="connsiteX1" fmla="*/ 314994 w 860266"/>
              <a:gd name="connsiteY1" fmla="*/ 799384 h 2165219"/>
              <a:gd name="connsiteX2" fmla="*/ 829723 w 860266"/>
              <a:gd name="connsiteY2" fmla="*/ 2083177 h 2165219"/>
              <a:gd name="connsiteX3" fmla="*/ 757055 w 860266"/>
              <a:gd name="connsiteY3" fmla="*/ 1925731 h 2165219"/>
              <a:gd name="connsiteX4" fmla="*/ 393718 w 860266"/>
              <a:gd name="connsiteY4" fmla="*/ 1029498 h 2165219"/>
              <a:gd name="connsiteX5" fmla="*/ 345273 w 860266"/>
              <a:gd name="connsiteY5" fmla="*/ 829662 h 2165219"/>
              <a:gd name="connsiteX6" fmla="*/ 102 w 860266"/>
              <a:gd name="connsiteY6" fmla="*/ 41 h 21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266" h="2165219">
                <a:moveTo>
                  <a:pt x="102" y="41"/>
                </a:moveTo>
                <a:cubicBezTo>
                  <a:pt x="-4945" y="-5005"/>
                  <a:pt x="176724" y="452195"/>
                  <a:pt x="314994" y="799384"/>
                </a:cubicBezTo>
                <a:cubicBezTo>
                  <a:pt x="453264" y="1146573"/>
                  <a:pt x="756046" y="1895453"/>
                  <a:pt x="829723" y="2083177"/>
                </a:cubicBezTo>
                <a:cubicBezTo>
                  <a:pt x="903400" y="2270901"/>
                  <a:pt x="829723" y="2101344"/>
                  <a:pt x="757055" y="1925731"/>
                </a:cubicBezTo>
                <a:cubicBezTo>
                  <a:pt x="684388" y="1750118"/>
                  <a:pt x="462348" y="1212176"/>
                  <a:pt x="393718" y="1029498"/>
                </a:cubicBezTo>
                <a:cubicBezTo>
                  <a:pt x="325088" y="846820"/>
                  <a:pt x="407848" y="997201"/>
                  <a:pt x="345273" y="829662"/>
                </a:cubicBezTo>
                <a:cubicBezTo>
                  <a:pt x="282698" y="662123"/>
                  <a:pt x="5149" y="5087"/>
                  <a:pt x="102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9A112830-88A9-F390-2285-98B86A73CBFE}"/>
              </a:ext>
            </a:extLst>
          </p:cNvPr>
          <p:cNvSpPr/>
          <p:nvPr/>
        </p:nvSpPr>
        <p:spPr>
          <a:xfrm>
            <a:off x="6963197" y="3268119"/>
            <a:ext cx="610901" cy="2006639"/>
          </a:xfrm>
          <a:custGeom>
            <a:avLst/>
            <a:gdLst>
              <a:gd name="connsiteX0" fmla="*/ 24999 w 610901"/>
              <a:gd name="connsiteY0" fmla="*/ 56421 h 2006639"/>
              <a:gd name="connsiteX1" fmla="*/ 49222 w 610901"/>
              <a:gd name="connsiteY1" fmla="*/ 147256 h 2006639"/>
              <a:gd name="connsiteX2" fmla="*/ 376226 w 610901"/>
              <a:gd name="connsiteY2" fmla="*/ 1043489 h 2006639"/>
              <a:gd name="connsiteX3" fmla="*/ 594228 w 610901"/>
              <a:gd name="connsiteY3" fmla="*/ 1957889 h 2006639"/>
              <a:gd name="connsiteX4" fmla="*/ 570006 w 610901"/>
              <a:gd name="connsiteY4" fmla="*/ 1824665 h 2006639"/>
              <a:gd name="connsiteX5" fmla="*/ 364114 w 610901"/>
              <a:gd name="connsiteY5" fmla="*/ 1340215 h 2006639"/>
              <a:gd name="connsiteX6" fmla="*/ 485227 w 610901"/>
              <a:gd name="connsiteY6" fmla="*/ 1570329 h 2006639"/>
              <a:gd name="connsiteX7" fmla="*/ 479171 w 610901"/>
              <a:gd name="connsiteY7" fmla="*/ 1370493 h 2006639"/>
              <a:gd name="connsiteX8" fmla="*/ 352003 w 610901"/>
              <a:gd name="connsiteY8" fmla="*/ 964766 h 2006639"/>
              <a:gd name="connsiteX9" fmla="*/ 448893 w 610901"/>
              <a:gd name="connsiteY9" fmla="*/ 1104045 h 2006639"/>
              <a:gd name="connsiteX10" fmla="*/ 370170 w 610901"/>
              <a:gd name="connsiteY10" fmla="*/ 831542 h 2006639"/>
              <a:gd name="connsiteX11" fmla="*/ 224835 w 610901"/>
              <a:gd name="connsiteY11" fmla="*/ 407648 h 2006639"/>
              <a:gd name="connsiteX12" fmla="*/ 388337 w 610901"/>
              <a:gd name="connsiteY12" fmla="*/ 916321 h 2006639"/>
              <a:gd name="connsiteX13" fmla="*/ 279335 w 610901"/>
              <a:gd name="connsiteY13" fmla="*/ 716485 h 2006639"/>
              <a:gd name="connsiteX14" fmla="*/ 24999 w 610901"/>
              <a:gd name="connsiteY14" fmla="*/ 56421 h 20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901" h="2006639">
                <a:moveTo>
                  <a:pt x="24999" y="56421"/>
                </a:moveTo>
                <a:cubicBezTo>
                  <a:pt x="-13353" y="-38450"/>
                  <a:pt x="-9316" y="-17255"/>
                  <a:pt x="49222" y="147256"/>
                </a:cubicBezTo>
                <a:cubicBezTo>
                  <a:pt x="107760" y="311767"/>
                  <a:pt x="285392" y="741717"/>
                  <a:pt x="376226" y="1043489"/>
                </a:cubicBezTo>
                <a:cubicBezTo>
                  <a:pt x="467060" y="1345261"/>
                  <a:pt x="561931" y="1827693"/>
                  <a:pt x="594228" y="1957889"/>
                </a:cubicBezTo>
                <a:cubicBezTo>
                  <a:pt x="626525" y="2088085"/>
                  <a:pt x="608358" y="1927611"/>
                  <a:pt x="570006" y="1824665"/>
                </a:cubicBezTo>
                <a:cubicBezTo>
                  <a:pt x="531654" y="1721719"/>
                  <a:pt x="378244" y="1382604"/>
                  <a:pt x="364114" y="1340215"/>
                </a:cubicBezTo>
                <a:cubicBezTo>
                  <a:pt x="349984" y="1297826"/>
                  <a:pt x="466051" y="1565283"/>
                  <a:pt x="485227" y="1570329"/>
                </a:cubicBezTo>
                <a:cubicBezTo>
                  <a:pt x="504403" y="1575375"/>
                  <a:pt x="501375" y="1471420"/>
                  <a:pt x="479171" y="1370493"/>
                </a:cubicBezTo>
                <a:cubicBezTo>
                  <a:pt x="456967" y="1269566"/>
                  <a:pt x="357049" y="1009174"/>
                  <a:pt x="352003" y="964766"/>
                </a:cubicBezTo>
                <a:cubicBezTo>
                  <a:pt x="346957" y="920358"/>
                  <a:pt x="445865" y="1126249"/>
                  <a:pt x="448893" y="1104045"/>
                </a:cubicBezTo>
                <a:cubicBezTo>
                  <a:pt x="451921" y="1081841"/>
                  <a:pt x="407513" y="947608"/>
                  <a:pt x="370170" y="831542"/>
                </a:cubicBezTo>
                <a:cubicBezTo>
                  <a:pt x="332827" y="715476"/>
                  <a:pt x="221807" y="393518"/>
                  <a:pt x="224835" y="407648"/>
                </a:cubicBezTo>
                <a:cubicBezTo>
                  <a:pt x="227863" y="421778"/>
                  <a:pt x="379254" y="864848"/>
                  <a:pt x="388337" y="916321"/>
                </a:cubicBezTo>
                <a:cubicBezTo>
                  <a:pt x="397420" y="967794"/>
                  <a:pt x="339891" y="854755"/>
                  <a:pt x="279335" y="716485"/>
                </a:cubicBezTo>
                <a:cubicBezTo>
                  <a:pt x="218779" y="578215"/>
                  <a:pt x="63351" y="151292"/>
                  <a:pt x="24999" y="56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D6C57E10-FFEF-0654-F5D5-CBCBB5C116E2}"/>
              </a:ext>
            </a:extLst>
          </p:cNvPr>
          <p:cNvSpPr/>
          <p:nvPr/>
        </p:nvSpPr>
        <p:spPr>
          <a:xfrm>
            <a:off x="7521091" y="5321910"/>
            <a:ext cx="328654" cy="2693159"/>
          </a:xfrm>
          <a:custGeom>
            <a:avLst/>
            <a:gdLst>
              <a:gd name="connsiteX0" fmla="*/ 163502 w 328654"/>
              <a:gd name="connsiteY0" fmla="*/ 988 h 2693159"/>
              <a:gd name="connsiteX1" fmla="*/ 60557 w 328654"/>
              <a:gd name="connsiteY1" fmla="*/ 479383 h 2693159"/>
              <a:gd name="connsiteX2" fmla="*/ 163502 w 328654"/>
              <a:gd name="connsiteY2" fmla="*/ 1563340 h 2693159"/>
              <a:gd name="connsiteX3" fmla="*/ 96890 w 328654"/>
              <a:gd name="connsiteY3" fmla="*/ 1109168 h 2693159"/>
              <a:gd name="connsiteX4" fmla="*/ 90835 w 328654"/>
              <a:gd name="connsiteY4" fmla="*/ 1448283 h 2693159"/>
              <a:gd name="connsiteX5" fmla="*/ 320949 w 328654"/>
              <a:gd name="connsiteY5" fmla="*/ 2641242 h 2693159"/>
              <a:gd name="connsiteX6" fmla="*/ 254337 w 328654"/>
              <a:gd name="connsiteY6" fmla="*/ 2320294 h 2693159"/>
              <a:gd name="connsiteX7" fmla="*/ 60557 w 328654"/>
              <a:gd name="connsiteY7" fmla="*/ 903277 h 2693159"/>
              <a:gd name="connsiteX8" fmla="*/ 0 w 328654"/>
              <a:gd name="connsiteY8" fmla="*/ 321936 h 2693159"/>
              <a:gd name="connsiteX9" fmla="*/ 60557 w 328654"/>
              <a:gd name="connsiteY9" fmla="*/ 915388 h 2693159"/>
              <a:gd name="connsiteX10" fmla="*/ 54501 w 328654"/>
              <a:gd name="connsiteY10" fmla="*/ 521772 h 2693159"/>
              <a:gd name="connsiteX11" fmla="*/ 54501 w 328654"/>
              <a:gd name="connsiteY11" fmla="*/ 358270 h 2693159"/>
              <a:gd name="connsiteX12" fmla="*/ 163502 w 328654"/>
              <a:gd name="connsiteY12" fmla="*/ 988 h 269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4" h="2693159">
                <a:moveTo>
                  <a:pt x="163502" y="988"/>
                </a:moveTo>
                <a:cubicBezTo>
                  <a:pt x="164511" y="21173"/>
                  <a:pt x="60557" y="218991"/>
                  <a:pt x="60557" y="479383"/>
                </a:cubicBezTo>
                <a:cubicBezTo>
                  <a:pt x="60557" y="739775"/>
                  <a:pt x="157446" y="1458376"/>
                  <a:pt x="163502" y="1563340"/>
                </a:cubicBezTo>
                <a:cubicBezTo>
                  <a:pt x="169558" y="1668304"/>
                  <a:pt x="109001" y="1128344"/>
                  <a:pt x="96890" y="1109168"/>
                </a:cubicBezTo>
                <a:cubicBezTo>
                  <a:pt x="84779" y="1089992"/>
                  <a:pt x="53492" y="1192937"/>
                  <a:pt x="90835" y="1448283"/>
                </a:cubicBezTo>
                <a:cubicBezTo>
                  <a:pt x="128178" y="1703629"/>
                  <a:pt x="293699" y="2495907"/>
                  <a:pt x="320949" y="2641242"/>
                </a:cubicBezTo>
                <a:cubicBezTo>
                  <a:pt x="348199" y="2786577"/>
                  <a:pt x="297736" y="2609955"/>
                  <a:pt x="254337" y="2320294"/>
                </a:cubicBezTo>
                <a:cubicBezTo>
                  <a:pt x="210938" y="2030633"/>
                  <a:pt x="102946" y="1236337"/>
                  <a:pt x="60557" y="903277"/>
                </a:cubicBezTo>
                <a:cubicBezTo>
                  <a:pt x="18168" y="570217"/>
                  <a:pt x="0" y="319918"/>
                  <a:pt x="0" y="321936"/>
                </a:cubicBezTo>
                <a:cubicBezTo>
                  <a:pt x="0" y="323954"/>
                  <a:pt x="51474" y="882082"/>
                  <a:pt x="60557" y="915388"/>
                </a:cubicBezTo>
                <a:cubicBezTo>
                  <a:pt x="69640" y="948694"/>
                  <a:pt x="55510" y="614625"/>
                  <a:pt x="54501" y="521772"/>
                </a:cubicBezTo>
                <a:cubicBezTo>
                  <a:pt x="53492" y="428919"/>
                  <a:pt x="41380" y="441030"/>
                  <a:pt x="54501" y="358270"/>
                </a:cubicBezTo>
                <a:cubicBezTo>
                  <a:pt x="67621" y="275510"/>
                  <a:pt x="162493" y="-19197"/>
                  <a:pt x="163502" y="9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E139FEF7-7516-1DE1-1601-4FE6790EF9FB}"/>
              </a:ext>
            </a:extLst>
          </p:cNvPr>
          <p:cNvSpPr/>
          <p:nvPr/>
        </p:nvSpPr>
        <p:spPr>
          <a:xfrm>
            <a:off x="7302783" y="5100768"/>
            <a:ext cx="299360" cy="2290619"/>
          </a:xfrm>
          <a:custGeom>
            <a:avLst/>
            <a:gdLst>
              <a:gd name="connsiteX0" fmla="*/ 133530 w 299360"/>
              <a:gd name="connsiteY0" fmla="*/ 16239 h 2290619"/>
              <a:gd name="connsiteX1" fmla="*/ 97196 w 299360"/>
              <a:gd name="connsiteY1" fmla="*/ 815582 h 2290619"/>
              <a:gd name="connsiteX2" fmla="*/ 284920 w 299360"/>
              <a:gd name="connsiteY2" fmla="*/ 2208376 h 2290619"/>
              <a:gd name="connsiteX3" fmla="*/ 260698 w 299360"/>
              <a:gd name="connsiteY3" fmla="*/ 1996429 h 2290619"/>
              <a:gd name="connsiteX4" fmla="*/ 54806 w 299360"/>
              <a:gd name="connsiteY4" fmla="*/ 900360 h 2290619"/>
              <a:gd name="connsiteX5" fmla="*/ 151696 w 299360"/>
              <a:gd name="connsiteY5" fmla="*/ 1312143 h 2290619"/>
              <a:gd name="connsiteX6" fmla="*/ 79029 w 299360"/>
              <a:gd name="connsiteY6" fmla="*/ 1015417 h 2290619"/>
              <a:gd name="connsiteX7" fmla="*/ 306 w 299360"/>
              <a:gd name="connsiteY7" fmla="*/ 373521 h 2290619"/>
              <a:gd name="connsiteX8" fmla="*/ 109307 w 299360"/>
              <a:gd name="connsiteY8" fmla="*/ 930639 h 2290619"/>
              <a:gd name="connsiteX9" fmla="*/ 85085 w 299360"/>
              <a:gd name="connsiteY9" fmla="*/ 706580 h 2290619"/>
              <a:gd name="connsiteX10" fmla="*/ 48751 w 299360"/>
              <a:gd name="connsiteY10" fmla="*/ 409855 h 2290619"/>
              <a:gd name="connsiteX11" fmla="*/ 54806 w 299360"/>
              <a:gd name="connsiteY11" fmla="*/ 300853 h 2290619"/>
              <a:gd name="connsiteX12" fmla="*/ 42695 w 299360"/>
              <a:gd name="connsiteY12" fmla="*/ 530967 h 2290619"/>
              <a:gd name="connsiteX13" fmla="*/ 60862 w 299360"/>
              <a:gd name="connsiteY13" fmla="*/ 294798 h 2290619"/>
              <a:gd name="connsiteX14" fmla="*/ 133530 w 299360"/>
              <a:gd name="connsiteY14" fmla="*/ 16239 h 22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360" h="2290619">
                <a:moveTo>
                  <a:pt x="133530" y="16239"/>
                </a:moveTo>
                <a:cubicBezTo>
                  <a:pt x="139586" y="103036"/>
                  <a:pt x="71964" y="450226"/>
                  <a:pt x="97196" y="815582"/>
                </a:cubicBezTo>
                <a:cubicBezTo>
                  <a:pt x="122428" y="1180938"/>
                  <a:pt x="257670" y="2011568"/>
                  <a:pt x="284920" y="2208376"/>
                </a:cubicBezTo>
                <a:cubicBezTo>
                  <a:pt x="312170" y="2405184"/>
                  <a:pt x="299050" y="2214432"/>
                  <a:pt x="260698" y="1996429"/>
                </a:cubicBezTo>
                <a:cubicBezTo>
                  <a:pt x="222346" y="1778426"/>
                  <a:pt x="72973" y="1014408"/>
                  <a:pt x="54806" y="900360"/>
                </a:cubicBezTo>
                <a:cubicBezTo>
                  <a:pt x="36639" y="786312"/>
                  <a:pt x="147659" y="1292967"/>
                  <a:pt x="151696" y="1312143"/>
                </a:cubicBezTo>
                <a:cubicBezTo>
                  <a:pt x="155733" y="1331319"/>
                  <a:pt x="104261" y="1171854"/>
                  <a:pt x="79029" y="1015417"/>
                </a:cubicBezTo>
                <a:cubicBezTo>
                  <a:pt x="53797" y="858980"/>
                  <a:pt x="-4740" y="387651"/>
                  <a:pt x="306" y="373521"/>
                </a:cubicBezTo>
                <a:cubicBezTo>
                  <a:pt x="5352" y="359391"/>
                  <a:pt x="95177" y="875129"/>
                  <a:pt x="109307" y="930639"/>
                </a:cubicBezTo>
                <a:cubicBezTo>
                  <a:pt x="123437" y="986149"/>
                  <a:pt x="95178" y="793377"/>
                  <a:pt x="85085" y="706580"/>
                </a:cubicBezTo>
                <a:cubicBezTo>
                  <a:pt x="74992" y="619783"/>
                  <a:pt x="53797" y="477476"/>
                  <a:pt x="48751" y="409855"/>
                </a:cubicBezTo>
                <a:cubicBezTo>
                  <a:pt x="43705" y="342234"/>
                  <a:pt x="55815" y="280668"/>
                  <a:pt x="54806" y="300853"/>
                </a:cubicBezTo>
                <a:cubicBezTo>
                  <a:pt x="53797" y="321038"/>
                  <a:pt x="41686" y="531976"/>
                  <a:pt x="42695" y="530967"/>
                </a:cubicBezTo>
                <a:cubicBezTo>
                  <a:pt x="43704" y="529958"/>
                  <a:pt x="48751" y="374530"/>
                  <a:pt x="60862" y="294798"/>
                </a:cubicBezTo>
                <a:cubicBezTo>
                  <a:pt x="72973" y="215066"/>
                  <a:pt x="127474" y="-70558"/>
                  <a:pt x="133530" y="162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A74EED48-EBB4-397E-C9FC-7CC121441B10}"/>
              </a:ext>
            </a:extLst>
          </p:cNvPr>
          <p:cNvSpPr/>
          <p:nvPr/>
        </p:nvSpPr>
        <p:spPr>
          <a:xfrm>
            <a:off x="7339365" y="6709514"/>
            <a:ext cx="245032" cy="1904566"/>
          </a:xfrm>
          <a:custGeom>
            <a:avLst/>
            <a:gdLst>
              <a:gd name="connsiteX0" fmla="*/ 58 w 245032"/>
              <a:gd name="connsiteY0" fmla="*/ 123 h 1904566"/>
              <a:gd name="connsiteX1" fmla="*/ 151448 w 245032"/>
              <a:gd name="connsiteY1" fmla="*/ 811577 h 1904566"/>
              <a:gd name="connsiteX2" fmla="*/ 236227 w 245032"/>
              <a:gd name="connsiteY2" fmla="*/ 1847090 h 1904566"/>
              <a:gd name="connsiteX3" fmla="*/ 236227 w 245032"/>
              <a:gd name="connsiteY3" fmla="*/ 1683588 h 1904566"/>
              <a:gd name="connsiteX4" fmla="*/ 181726 w 245032"/>
              <a:gd name="connsiteY4" fmla="*/ 944801 h 1904566"/>
              <a:gd name="connsiteX5" fmla="*/ 169615 w 245032"/>
              <a:gd name="connsiteY5" fmla="*/ 751021 h 1904566"/>
              <a:gd name="connsiteX6" fmla="*/ 58 w 245032"/>
              <a:gd name="connsiteY6" fmla="*/ 123 h 190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2" h="1904566">
                <a:moveTo>
                  <a:pt x="58" y="123"/>
                </a:moveTo>
                <a:cubicBezTo>
                  <a:pt x="-2970" y="10216"/>
                  <a:pt x="112087" y="503749"/>
                  <a:pt x="151448" y="811577"/>
                </a:cubicBezTo>
                <a:cubicBezTo>
                  <a:pt x="190809" y="1119405"/>
                  <a:pt x="222097" y="1701755"/>
                  <a:pt x="236227" y="1847090"/>
                </a:cubicBezTo>
                <a:cubicBezTo>
                  <a:pt x="250357" y="1992425"/>
                  <a:pt x="245310" y="1833969"/>
                  <a:pt x="236227" y="1683588"/>
                </a:cubicBezTo>
                <a:cubicBezTo>
                  <a:pt x="227144" y="1533207"/>
                  <a:pt x="192828" y="1100229"/>
                  <a:pt x="181726" y="944801"/>
                </a:cubicBezTo>
                <a:cubicBezTo>
                  <a:pt x="170624" y="789373"/>
                  <a:pt x="196865" y="901402"/>
                  <a:pt x="169615" y="751021"/>
                </a:cubicBezTo>
                <a:cubicBezTo>
                  <a:pt x="142365" y="600640"/>
                  <a:pt x="3086" y="-9970"/>
                  <a:pt x="58" y="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3D8DCDB5-4479-85EB-7E7D-538F92FCD7E4}"/>
              </a:ext>
            </a:extLst>
          </p:cNvPr>
          <p:cNvSpPr/>
          <p:nvPr/>
        </p:nvSpPr>
        <p:spPr>
          <a:xfrm>
            <a:off x="7765933" y="8192464"/>
            <a:ext cx="329499" cy="1691539"/>
          </a:xfrm>
          <a:custGeom>
            <a:avLst/>
            <a:gdLst>
              <a:gd name="connsiteX0" fmla="*/ 76107 w 329499"/>
              <a:gd name="connsiteY0" fmla="*/ 802 h 1691539"/>
              <a:gd name="connsiteX1" fmla="*/ 57940 w 329499"/>
              <a:gd name="connsiteY1" fmla="*/ 382307 h 1691539"/>
              <a:gd name="connsiteX2" fmla="*/ 306221 w 329499"/>
              <a:gd name="connsiteY2" fmla="*/ 1617655 h 1691539"/>
              <a:gd name="connsiteX3" fmla="*/ 288054 w 329499"/>
              <a:gd name="connsiteY3" fmla="*/ 1435986 h 1691539"/>
              <a:gd name="connsiteX4" fmla="*/ 33717 w 329499"/>
              <a:gd name="connsiteY4" fmla="*/ 485253 h 1691539"/>
              <a:gd name="connsiteX5" fmla="*/ 94274 w 329499"/>
              <a:gd name="connsiteY5" fmla="*/ 769867 h 1691539"/>
              <a:gd name="connsiteX6" fmla="*/ 3439 w 329499"/>
              <a:gd name="connsiteY6" fmla="*/ 327806 h 1691539"/>
              <a:gd name="connsiteX7" fmla="*/ 21606 w 329499"/>
              <a:gd name="connsiteY7" fmla="*/ 454974 h 1691539"/>
              <a:gd name="connsiteX8" fmla="*/ 45829 w 329499"/>
              <a:gd name="connsiteY8" fmla="*/ 285417 h 1691539"/>
              <a:gd name="connsiteX9" fmla="*/ 76107 w 329499"/>
              <a:gd name="connsiteY9" fmla="*/ 802 h 169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499" h="1691539">
                <a:moveTo>
                  <a:pt x="76107" y="802"/>
                </a:moveTo>
                <a:cubicBezTo>
                  <a:pt x="78125" y="16950"/>
                  <a:pt x="19588" y="112832"/>
                  <a:pt x="57940" y="382307"/>
                </a:cubicBezTo>
                <a:cubicBezTo>
                  <a:pt x="96292" y="651782"/>
                  <a:pt x="267869" y="1442042"/>
                  <a:pt x="306221" y="1617655"/>
                </a:cubicBezTo>
                <a:cubicBezTo>
                  <a:pt x="344573" y="1793268"/>
                  <a:pt x="333471" y="1624720"/>
                  <a:pt x="288054" y="1435986"/>
                </a:cubicBezTo>
                <a:cubicBezTo>
                  <a:pt x="242637" y="1247252"/>
                  <a:pt x="66014" y="596273"/>
                  <a:pt x="33717" y="485253"/>
                </a:cubicBezTo>
                <a:cubicBezTo>
                  <a:pt x="1420" y="374233"/>
                  <a:pt x="99320" y="796108"/>
                  <a:pt x="94274" y="769867"/>
                </a:cubicBezTo>
                <a:cubicBezTo>
                  <a:pt x="89228" y="743626"/>
                  <a:pt x="15550" y="380288"/>
                  <a:pt x="3439" y="327806"/>
                </a:cubicBezTo>
                <a:cubicBezTo>
                  <a:pt x="-8672" y="275324"/>
                  <a:pt x="14541" y="462039"/>
                  <a:pt x="21606" y="454974"/>
                </a:cubicBezTo>
                <a:cubicBezTo>
                  <a:pt x="28671" y="447909"/>
                  <a:pt x="39773" y="354047"/>
                  <a:pt x="45829" y="285417"/>
                </a:cubicBezTo>
                <a:cubicBezTo>
                  <a:pt x="51885" y="216787"/>
                  <a:pt x="74089" y="-15346"/>
                  <a:pt x="76107" y="8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53B1D10-9DEB-508C-8C04-685D67A0A60D}"/>
              </a:ext>
            </a:extLst>
          </p:cNvPr>
          <p:cNvSpPr/>
          <p:nvPr/>
        </p:nvSpPr>
        <p:spPr>
          <a:xfrm>
            <a:off x="7651961" y="7822260"/>
            <a:ext cx="273738" cy="2228425"/>
          </a:xfrm>
          <a:custGeom>
            <a:avLst/>
            <a:gdLst>
              <a:gd name="connsiteX0" fmla="*/ 111356 w 273738"/>
              <a:gd name="connsiteY0" fmla="*/ 7668 h 2228425"/>
              <a:gd name="connsiteX1" fmla="*/ 8410 w 273738"/>
              <a:gd name="connsiteY1" fmla="*/ 752511 h 2228425"/>
              <a:gd name="connsiteX2" fmla="*/ 250635 w 273738"/>
              <a:gd name="connsiteY2" fmla="*/ 2127139 h 2228425"/>
              <a:gd name="connsiteX3" fmla="*/ 238524 w 273738"/>
              <a:gd name="connsiteY3" fmla="*/ 1987859 h 2228425"/>
              <a:gd name="connsiteX4" fmla="*/ 26577 w 273738"/>
              <a:gd name="connsiteY4" fmla="*/ 891790 h 2228425"/>
              <a:gd name="connsiteX5" fmla="*/ 32632 w 273738"/>
              <a:gd name="connsiteY5" fmla="*/ 698010 h 2228425"/>
              <a:gd name="connsiteX6" fmla="*/ 2354 w 273738"/>
              <a:gd name="connsiteY6" fmla="*/ 383117 h 2228425"/>
              <a:gd name="connsiteX7" fmla="*/ 111356 w 273738"/>
              <a:gd name="connsiteY7" fmla="*/ 7668 h 22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8" h="2228425">
                <a:moveTo>
                  <a:pt x="111356" y="7668"/>
                </a:moveTo>
                <a:cubicBezTo>
                  <a:pt x="112365" y="69234"/>
                  <a:pt x="-14803" y="399266"/>
                  <a:pt x="8410" y="752511"/>
                </a:cubicBezTo>
                <a:cubicBezTo>
                  <a:pt x="31623" y="1105756"/>
                  <a:pt x="212283" y="1921248"/>
                  <a:pt x="250635" y="2127139"/>
                </a:cubicBezTo>
                <a:cubicBezTo>
                  <a:pt x="288987" y="2333030"/>
                  <a:pt x="275867" y="2193750"/>
                  <a:pt x="238524" y="1987859"/>
                </a:cubicBezTo>
                <a:cubicBezTo>
                  <a:pt x="201181" y="1781968"/>
                  <a:pt x="60892" y="1106765"/>
                  <a:pt x="26577" y="891790"/>
                </a:cubicBezTo>
                <a:cubicBezTo>
                  <a:pt x="-7738" y="676815"/>
                  <a:pt x="36669" y="782789"/>
                  <a:pt x="32632" y="698010"/>
                </a:cubicBezTo>
                <a:cubicBezTo>
                  <a:pt x="28595" y="613231"/>
                  <a:pt x="-9757" y="494137"/>
                  <a:pt x="2354" y="383117"/>
                </a:cubicBezTo>
                <a:cubicBezTo>
                  <a:pt x="14465" y="272097"/>
                  <a:pt x="110347" y="-53898"/>
                  <a:pt x="111356" y="76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7EC28096-341A-311F-3C8D-1C0CA743147D}"/>
              </a:ext>
            </a:extLst>
          </p:cNvPr>
          <p:cNvSpPr/>
          <p:nvPr/>
        </p:nvSpPr>
        <p:spPr>
          <a:xfrm>
            <a:off x="7517932" y="8607772"/>
            <a:ext cx="643461" cy="2785347"/>
          </a:xfrm>
          <a:custGeom>
            <a:avLst/>
            <a:gdLst>
              <a:gd name="connsiteX0" fmla="*/ 3159 w 643461"/>
              <a:gd name="connsiteY0" fmla="*/ 15444 h 2785347"/>
              <a:gd name="connsiteX1" fmla="*/ 293830 w 643461"/>
              <a:gd name="connsiteY1" fmla="*/ 1493017 h 2785347"/>
              <a:gd name="connsiteX2" fmla="*/ 608722 w 643461"/>
              <a:gd name="connsiteY2" fmla="*/ 2710199 h 2785347"/>
              <a:gd name="connsiteX3" fmla="*/ 590555 w 643461"/>
              <a:gd name="connsiteY3" fmla="*/ 2510363 h 2785347"/>
              <a:gd name="connsiteX4" fmla="*/ 209051 w 643461"/>
              <a:gd name="connsiteY4" fmla="*/ 1329515 h 2785347"/>
              <a:gd name="connsiteX5" fmla="*/ 318052 w 643461"/>
              <a:gd name="connsiteY5" fmla="*/ 1571741 h 2785347"/>
              <a:gd name="connsiteX6" fmla="*/ 215106 w 643461"/>
              <a:gd name="connsiteY6" fmla="*/ 1135735 h 2785347"/>
              <a:gd name="connsiteX7" fmla="*/ 142439 w 643461"/>
              <a:gd name="connsiteY7" fmla="*/ 742119 h 2785347"/>
              <a:gd name="connsiteX8" fmla="*/ 3159 w 643461"/>
              <a:gd name="connsiteY8" fmla="*/ 15444 h 2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461" h="2785347">
                <a:moveTo>
                  <a:pt x="3159" y="15444"/>
                </a:moveTo>
                <a:cubicBezTo>
                  <a:pt x="28391" y="140594"/>
                  <a:pt x="192903" y="1043891"/>
                  <a:pt x="293830" y="1493017"/>
                </a:cubicBezTo>
                <a:cubicBezTo>
                  <a:pt x="394757" y="1942143"/>
                  <a:pt x="559268" y="2540641"/>
                  <a:pt x="608722" y="2710199"/>
                </a:cubicBezTo>
                <a:cubicBezTo>
                  <a:pt x="658176" y="2879757"/>
                  <a:pt x="657167" y="2740477"/>
                  <a:pt x="590555" y="2510363"/>
                </a:cubicBezTo>
                <a:cubicBezTo>
                  <a:pt x="523943" y="2280249"/>
                  <a:pt x="254468" y="1485952"/>
                  <a:pt x="209051" y="1329515"/>
                </a:cubicBezTo>
                <a:cubicBezTo>
                  <a:pt x="163634" y="1173078"/>
                  <a:pt x="317043" y="1604038"/>
                  <a:pt x="318052" y="1571741"/>
                </a:cubicBezTo>
                <a:cubicBezTo>
                  <a:pt x="319061" y="1539444"/>
                  <a:pt x="244375" y="1274005"/>
                  <a:pt x="215106" y="1135735"/>
                </a:cubicBezTo>
                <a:cubicBezTo>
                  <a:pt x="185837" y="997465"/>
                  <a:pt x="173726" y="922778"/>
                  <a:pt x="142439" y="742119"/>
                </a:cubicBezTo>
                <a:cubicBezTo>
                  <a:pt x="111152" y="561460"/>
                  <a:pt x="-22073" y="-109706"/>
                  <a:pt x="3159" y="15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C8D9F12-CAA6-2362-2457-1AA0887CA878}"/>
              </a:ext>
            </a:extLst>
          </p:cNvPr>
          <p:cNvSpPr/>
          <p:nvPr/>
        </p:nvSpPr>
        <p:spPr>
          <a:xfrm>
            <a:off x="7654502" y="9778620"/>
            <a:ext cx="454146" cy="2799683"/>
          </a:xfrm>
          <a:custGeom>
            <a:avLst/>
            <a:gdLst>
              <a:gd name="connsiteX0" fmla="*/ 5869 w 454146"/>
              <a:gd name="connsiteY0" fmla="*/ 1221 h 2799683"/>
              <a:gd name="connsiteX1" fmla="*/ 42203 w 454146"/>
              <a:gd name="connsiteY1" fmla="*/ 655229 h 2799683"/>
              <a:gd name="connsiteX2" fmla="*/ 381318 w 454146"/>
              <a:gd name="connsiteY2" fmla="*/ 2193359 h 2799683"/>
              <a:gd name="connsiteX3" fmla="*/ 326817 w 454146"/>
              <a:gd name="connsiteY3" fmla="*/ 1969301 h 2799683"/>
              <a:gd name="connsiteX4" fmla="*/ 120926 w 454146"/>
              <a:gd name="connsiteY4" fmla="*/ 976177 h 2799683"/>
              <a:gd name="connsiteX5" fmla="*/ 114870 w 454146"/>
              <a:gd name="connsiteY5" fmla="*/ 1042789 h 2799683"/>
              <a:gd name="connsiteX6" fmla="*/ 435819 w 454146"/>
              <a:gd name="connsiteY6" fmla="*/ 2695976 h 2799683"/>
              <a:gd name="connsiteX7" fmla="*/ 381318 w 454146"/>
              <a:gd name="connsiteY7" fmla="*/ 2447695 h 2799683"/>
              <a:gd name="connsiteX8" fmla="*/ 102759 w 454146"/>
              <a:gd name="connsiteY8" fmla="*/ 982233 h 2799683"/>
              <a:gd name="connsiteX9" fmla="*/ 48258 w 454146"/>
              <a:gd name="connsiteY9" fmla="*/ 503838 h 2799683"/>
              <a:gd name="connsiteX10" fmla="*/ 5869 w 454146"/>
              <a:gd name="connsiteY10" fmla="*/ 1221 h 279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146" h="2799683">
                <a:moveTo>
                  <a:pt x="5869" y="1221"/>
                </a:moveTo>
                <a:cubicBezTo>
                  <a:pt x="4860" y="26453"/>
                  <a:pt x="-20372" y="289873"/>
                  <a:pt x="42203" y="655229"/>
                </a:cubicBezTo>
                <a:cubicBezTo>
                  <a:pt x="104778" y="1020585"/>
                  <a:pt x="333882" y="1974347"/>
                  <a:pt x="381318" y="2193359"/>
                </a:cubicBezTo>
                <a:cubicBezTo>
                  <a:pt x="428754" y="2412371"/>
                  <a:pt x="370216" y="2172165"/>
                  <a:pt x="326817" y="1969301"/>
                </a:cubicBezTo>
                <a:cubicBezTo>
                  <a:pt x="283418" y="1766437"/>
                  <a:pt x="156251" y="1130596"/>
                  <a:pt x="120926" y="976177"/>
                </a:cubicBezTo>
                <a:cubicBezTo>
                  <a:pt x="85602" y="821758"/>
                  <a:pt x="62388" y="756156"/>
                  <a:pt x="114870" y="1042789"/>
                </a:cubicBezTo>
                <a:cubicBezTo>
                  <a:pt x="167352" y="1329422"/>
                  <a:pt x="391411" y="2461825"/>
                  <a:pt x="435819" y="2695976"/>
                </a:cubicBezTo>
                <a:cubicBezTo>
                  <a:pt x="480227" y="2930127"/>
                  <a:pt x="436828" y="2733319"/>
                  <a:pt x="381318" y="2447695"/>
                </a:cubicBezTo>
                <a:cubicBezTo>
                  <a:pt x="325808" y="2162071"/>
                  <a:pt x="158269" y="1306209"/>
                  <a:pt x="102759" y="982233"/>
                </a:cubicBezTo>
                <a:cubicBezTo>
                  <a:pt x="47249" y="658257"/>
                  <a:pt x="66425" y="659266"/>
                  <a:pt x="48258" y="503838"/>
                </a:cubicBezTo>
                <a:cubicBezTo>
                  <a:pt x="30091" y="348410"/>
                  <a:pt x="6878" y="-24011"/>
                  <a:pt x="5869" y="1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AD19058F-A998-8B39-4668-AFFA3143842A}"/>
              </a:ext>
            </a:extLst>
          </p:cNvPr>
          <p:cNvSpPr/>
          <p:nvPr/>
        </p:nvSpPr>
        <p:spPr>
          <a:xfrm>
            <a:off x="8071124" y="10175737"/>
            <a:ext cx="597837" cy="2627871"/>
          </a:xfrm>
          <a:custGeom>
            <a:avLst/>
            <a:gdLst>
              <a:gd name="connsiteX0" fmla="*/ 1030 w 597837"/>
              <a:gd name="connsiteY0" fmla="*/ 9831 h 2627871"/>
              <a:gd name="connsiteX1" fmla="*/ 315922 w 597837"/>
              <a:gd name="connsiteY1" fmla="*/ 1124067 h 2627871"/>
              <a:gd name="connsiteX2" fmla="*/ 533925 w 597837"/>
              <a:gd name="connsiteY2" fmla="*/ 2323082 h 2627871"/>
              <a:gd name="connsiteX3" fmla="*/ 497591 w 597837"/>
              <a:gd name="connsiteY3" fmla="*/ 2032411 h 2627871"/>
              <a:gd name="connsiteX4" fmla="*/ 346201 w 597837"/>
              <a:gd name="connsiteY4" fmla="*/ 930287 h 2627871"/>
              <a:gd name="connsiteX5" fmla="*/ 430979 w 597837"/>
              <a:gd name="connsiteY5" fmla="*/ 1687240 h 2627871"/>
              <a:gd name="connsiteX6" fmla="*/ 594481 w 597837"/>
              <a:gd name="connsiteY6" fmla="*/ 2589529 h 2627871"/>
              <a:gd name="connsiteX7" fmla="*/ 515758 w 597837"/>
              <a:gd name="connsiteY7" fmla="*/ 2280692 h 2627871"/>
              <a:gd name="connsiteX8" fmla="*/ 225088 w 597837"/>
              <a:gd name="connsiteY8" fmla="*/ 675950 h 2627871"/>
              <a:gd name="connsiteX9" fmla="*/ 1030 w 597837"/>
              <a:gd name="connsiteY9" fmla="*/ 9831 h 26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837" h="2627871">
                <a:moveTo>
                  <a:pt x="1030" y="9831"/>
                </a:moveTo>
                <a:cubicBezTo>
                  <a:pt x="16169" y="84517"/>
                  <a:pt x="227106" y="738525"/>
                  <a:pt x="315922" y="1124067"/>
                </a:cubicBezTo>
                <a:cubicBezTo>
                  <a:pt x="404738" y="1509609"/>
                  <a:pt x="503647" y="2171692"/>
                  <a:pt x="533925" y="2323082"/>
                </a:cubicBezTo>
                <a:cubicBezTo>
                  <a:pt x="564203" y="2474472"/>
                  <a:pt x="528878" y="2264543"/>
                  <a:pt x="497591" y="2032411"/>
                </a:cubicBezTo>
                <a:cubicBezTo>
                  <a:pt x="466304" y="1800279"/>
                  <a:pt x="357303" y="987815"/>
                  <a:pt x="346201" y="930287"/>
                </a:cubicBezTo>
                <a:cubicBezTo>
                  <a:pt x="335099" y="872759"/>
                  <a:pt x="389599" y="1410700"/>
                  <a:pt x="430979" y="1687240"/>
                </a:cubicBezTo>
                <a:cubicBezTo>
                  <a:pt x="472359" y="1963780"/>
                  <a:pt x="580351" y="2490620"/>
                  <a:pt x="594481" y="2589529"/>
                </a:cubicBezTo>
                <a:cubicBezTo>
                  <a:pt x="608611" y="2688438"/>
                  <a:pt x="577323" y="2599622"/>
                  <a:pt x="515758" y="2280692"/>
                </a:cubicBezTo>
                <a:cubicBezTo>
                  <a:pt x="454193" y="1961762"/>
                  <a:pt x="308857" y="1053417"/>
                  <a:pt x="225088" y="675950"/>
                </a:cubicBezTo>
                <a:cubicBezTo>
                  <a:pt x="141319" y="298483"/>
                  <a:pt x="-14109" y="-64855"/>
                  <a:pt x="1030" y="98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1A7DA649-8508-B0A8-398E-B354D63FE2FB}"/>
              </a:ext>
            </a:extLst>
          </p:cNvPr>
          <p:cNvSpPr/>
          <p:nvPr/>
        </p:nvSpPr>
        <p:spPr>
          <a:xfrm>
            <a:off x="7659596" y="10899547"/>
            <a:ext cx="105035" cy="1835194"/>
          </a:xfrm>
          <a:custGeom>
            <a:avLst/>
            <a:gdLst>
              <a:gd name="connsiteX0" fmla="*/ 79498 w 105035"/>
              <a:gd name="connsiteY0" fmla="*/ 6641 h 1835194"/>
              <a:gd name="connsiteX1" fmla="*/ 61331 w 105035"/>
              <a:gd name="connsiteY1" fmla="*/ 896819 h 1835194"/>
              <a:gd name="connsiteX2" fmla="*/ 103721 w 105035"/>
              <a:gd name="connsiteY2" fmla="*/ 1750662 h 1835194"/>
              <a:gd name="connsiteX3" fmla="*/ 85554 w 105035"/>
              <a:gd name="connsiteY3" fmla="*/ 1641661 h 1835194"/>
              <a:gd name="connsiteX4" fmla="*/ 775 w 105035"/>
              <a:gd name="connsiteY4" fmla="*/ 315478 h 1835194"/>
              <a:gd name="connsiteX5" fmla="*/ 43164 w 105035"/>
              <a:gd name="connsiteY5" fmla="*/ 775706 h 1835194"/>
              <a:gd name="connsiteX6" fmla="*/ 37109 w 105035"/>
              <a:gd name="connsiteY6" fmla="*/ 503203 h 1835194"/>
              <a:gd name="connsiteX7" fmla="*/ 79498 w 105035"/>
              <a:gd name="connsiteY7" fmla="*/ 6641 h 183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35" h="1835194">
                <a:moveTo>
                  <a:pt x="79498" y="6641"/>
                </a:moveTo>
                <a:cubicBezTo>
                  <a:pt x="83535" y="72244"/>
                  <a:pt x="57294" y="606149"/>
                  <a:pt x="61331" y="896819"/>
                </a:cubicBezTo>
                <a:cubicBezTo>
                  <a:pt x="65368" y="1187489"/>
                  <a:pt x="99684" y="1626522"/>
                  <a:pt x="103721" y="1750662"/>
                </a:cubicBezTo>
                <a:cubicBezTo>
                  <a:pt x="107758" y="1874802"/>
                  <a:pt x="102712" y="1880858"/>
                  <a:pt x="85554" y="1641661"/>
                </a:cubicBezTo>
                <a:cubicBezTo>
                  <a:pt x="68396" y="1402464"/>
                  <a:pt x="7840" y="459804"/>
                  <a:pt x="775" y="315478"/>
                </a:cubicBezTo>
                <a:cubicBezTo>
                  <a:pt x="-6290" y="171152"/>
                  <a:pt x="37108" y="744419"/>
                  <a:pt x="43164" y="775706"/>
                </a:cubicBezTo>
                <a:cubicBezTo>
                  <a:pt x="49220" y="806993"/>
                  <a:pt x="28025" y="626334"/>
                  <a:pt x="37109" y="503203"/>
                </a:cubicBezTo>
                <a:cubicBezTo>
                  <a:pt x="46192" y="380072"/>
                  <a:pt x="75461" y="-58962"/>
                  <a:pt x="79498" y="66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616DF84-23C4-B4A8-69BC-8340167342A6}"/>
              </a:ext>
            </a:extLst>
          </p:cNvPr>
          <p:cNvSpPr/>
          <p:nvPr/>
        </p:nvSpPr>
        <p:spPr>
          <a:xfrm>
            <a:off x="5866974" y="8269052"/>
            <a:ext cx="243799" cy="1874778"/>
          </a:xfrm>
          <a:custGeom>
            <a:avLst/>
            <a:gdLst>
              <a:gd name="connsiteX0" fmla="*/ 243156 w 243799"/>
              <a:gd name="connsiteY0" fmla="*/ 2937 h 1874778"/>
              <a:gd name="connsiteX1" fmla="*/ 91765 w 243799"/>
              <a:gd name="connsiteY1" fmla="*/ 554000 h 1874778"/>
              <a:gd name="connsiteX2" fmla="*/ 128099 w 243799"/>
              <a:gd name="connsiteY2" fmla="*/ 432887 h 1874778"/>
              <a:gd name="connsiteX3" fmla="*/ 79654 w 243799"/>
              <a:gd name="connsiteY3" fmla="*/ 893115 h 1874778"/>
              <a:gd name="connsiteX4" fmla="*/ 79654 w 243799"/>
              <a:gd name="connsiteY4" fmla="*/ 626667 h 1874778"/>
              <a:gd name="connsiteX5" fmla="*/ 109932 w 243799"/>
              <a:gd name="connsiteY5" fmla="*/ 923393 h 1874778"/>
              <a:gd name="connsiteX6" fmla="*/ 931 w 243799"/>
              <a:gd name="connsiteY6" fmla="*/ 1862016 h 1874778"/>
              <a:gd name="connsiteX7" fmla="*/ 61487 w 243799"/>
              <a:gd name="connsiteY7" fmla="*/ 1413899 h 1874778"/>
              <a:gd name="connsiteX8" fmla="*/ 134154 w 243799"/>
              <a:gd name="connsiteY8" fmla="*/ 663001 h 1874778"/>
              <a:gd name="connsiteX9" fmla="*/ 146266 w 243799"/>
              <a:gd name="connsiteY9" fmla="*/ 348108 h 1874778"/>
              <a:gd name="connsiteX10" fmla="*/ 243156 w 243799"/>
              <a:gd name="connsiteY10" fmla="*/ 2937 h 18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9" h="1874778">
                <a:moveTo>
                  <a:pt x="243156" y="2937"/>
                </a:moveTo>
                <a:cubicBezTo>
                  <a:pt x="234073" y="37252"/>
                  <a:pt x="110941" y="482342"/>
                  <a:pt x="91765" y="554000"/>
                </a:cubicBezTo>
                <a:cubicBezTo>
                  <a:pt x="72589" y="625658"/>
                  <a:pt x="130117" y="376368"/>
                  <a:pt x="128099" y="432887"/>
                </a:cubicBezTo>
                <a:cubicBezTo>
                  <a:pt x="126081" y="489406"/>
                  <a:pt x="87728" y="860818"/>
                  <a:pt x="79654" y="893115"/>
                </a:cubicBezTo>
                <a:cubicBezTo>
                  <a:pt x="71580" y="925412"/>
                  <a:pt x="74608" y="621621"/>
                  <a:pt x="79654" y="626667"/>
                </a:cubicBezTo>
                <a:cubicBezTo>
                  <a:pt x="84700" y="631713"/>
                  <a:pt x="123052" y="717502"/>
                  <a:pt x="109932" y="923393"/>
                </a:cubicBezTo>
                <a:cubicBezTo>
                  <a:pt x="96812" y="1129284"/>
                  <a:pt x="9005" y="1780265"/>
                  <a:pt x="931" y="1862016"/>
                </a:cubicBezTo>
                <a:cubicBezTo>
                  <a:pt x="-7143" y="1943767"/>
                  <a:pt x="39283" y="1613735"/>
                  <a:pt x="61487" y="1413899"/>
                </a:cubicBezTo>
                <a:cubicBezTo>
                  <a:pt x="83691" y="1214063"/>
                  <a:pt x="120024" y="840633"/>
                  <a:pt x="134154" y="663001"/>
                </a:cubicBezTo>
                <a:cubicBezTo>
                  <a:pt x="148284" y="485369"/>
                  <a:pt x="130117" y="452063"/>
                  <a:pt x="146266" y="348108"/>
                </a:cubicBezTo>
                <a:cubicBezTo>
                  <a:pt x="162414" y="244153"/>
                  <a:pt x="252239" y="-31378"/>
                  <a:pt x="243156" y="29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24C85379-C6DC-A368-9A8F-227121D0639F}"/>
              </a:ext>
            </a:extLst>
          </p:cNvPr>
          <p:cNvSpPr/>
          <p:nvPr/>
        </p:nvSpPr>
        <p:spPr>
          <a:xfrm>
            <a:off x="5985707" y="9044097"/>
            <a:ext cx="257676" cy="2560554"/>
          </a:xfrm>
          <a:custGeom>
            <a:avLst/>
            <a:gdLst>
              <a:gd name="connsiteX0" fmla="*/ 257647 w 257676"/>
              <a:gd name="connsiteY0" fmla="*/ 3013 h 2560554"/>
              <a:gd name="connsiteX1" fmla="*/ 148645 w 257676"/>
              <a:gd name="connsiteY1" fmla="*/ 778133 h 2560554"/>
              <a:gd name="connsiteX2" fmla="*/ 197090 w 257676"/>
              <a:gd name="connsiteY2" fmla="*/ 2043760 h 2560554"/>
              <a:gd name="connsiteX3" fmla="*/ 197090 w 257676"/>
              <a:gd name="connsiteY3" fmla="*/ 1740978 h 2560554"/>
              <a:gd name="connsiteX4" fmla="*/ 148645 w 257676"/>
              <a:gd name="connsiteY4" fmla="*/ 608576 h 2560554"/>
              <a:gd name="connsiteX5" fmla="*/ 130478 w 257676"/>
              <a:gd name="connsiteY5" fmla="*/ 1044581 h 2560554"/>
              <a:gd name="connsiteX6" fmla="*/ 3310 w 257676"/>
              <a:gd name="connsiteY6" fmla="*/ 2528210 h 2560554"/>
              <a:gd name="connsiteX7" fmla="*/ 45700 w 257676"/>
              <a:gd name="connsiteY7" fmla="*/ 1946870 h 2560554"/>
              <a:gd name="connsiteX8" fmla="*/ 136534 w 257676"/>
              <a:gd name="connsiteY8" fmla="*/ 566186 h 2560554"/>
              <a:gd name="connsiteX9" fmla="*/ 257647 w 257676"/>
              <a:gd name="connsiteY9" fmla="*/ 3013 h 256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76" h="2560554">
                <a:moveTo>
                  <a:pt x="257647" y="3013"/>
                </a:moveTo>
                <a:cubicBezTo>
                  <a:pt x="259665" y="38337"/>
                  <a:pt x="158738" y="438009"/>
                  <a:pt x="148645" y="778133"/>
                </a:cubicBezTo>
                <a:cubicBezTo>
                  <a:pt x="138552" y="1118257"/>
                  <a:pt x="189016" y="1883286"/>
                  <a:pt x="197090" y="2043760"/>
                </a:cubicBezTo>
                <a:cubicBezTo>
                  <a:pt x="205164" y="2204234"/>
                  <a:pt x="205164" y="1980175"/>
                  <a:pt x="197090" y="1740978"/>
                </a:cubicBezTo>
                <a:cubicBezTo>
                  <a:pt x="189016" y="1501781"/>
                  <a:pt x="159747" y="724642"/>
                  <a:pt x="148645" y="608576"/>
                </a:cubicBezTo>
                <a:cubicBezTo>
                  <a:pt x="137543" y="492510"/>
                  <a:pt x="154700" y="724642"/>
                  <a:pt x="130478" y="1044581"/>
                </a:cubicBezTo>
                <a:cubicBezTo>
                  <a:pt x="106256" y="1364520"/>
                  <a:pt x="17440" y="2377829"/>
                  <a:pt x="3310" y="2528210"/>
                </a:cubicBezTo>
                <a:cubicBezTo>
                  <a:pt x="-10820" y="2678591"/>
                  <a:pt x="23496" y="2273874"/>
                  <a:pt x="45700" y="1946870"/>
                </a:cubicBezTo>
                <a:cubicBezTo>
                  <a:pt x="67904" y="1619866"/>
                  <a:pt x="100200" y="884106"/>
                  <a:pt x="136534" y="566186"/>
                </a:cubicBezTo>
                <a:cubicBezTo>
                  <a:pt x="172868" y="248266"/>
                  <a:pt x="255629" y="-32311"/>
                  <a:pt x="257647" y="30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08CD0A2-01F5-9681-3D40-7E7A07BAE573}"/>
              </a:ext>
            </a:extLst>
          </p:cNvPr>
          <p:cNvSpPr/>
          <p:nvPr/>
        </p:nvSpPr>
        <p:spPr>
          <a:xfrm>
            <a:off x="6133643" y="6076127"/>
            <a:ext cx="748265" cy="1375562"/>
          </a:xfrm>
          <a:custGeom>
            <a:avLst/>
            <a:gdLst>
              <a:gd name="connsiteX0" fmla="*/ 745552 w 748265"/>
              <a:gd name="connsiteY0" fmla="*/ 3725 h 1375562"/>
              <a:gd name="connsiteX1" fmla="*/ 400381 w 748265"/>
              <a:gd name="connsiteY1" fmla="*/ 548731 h 1375562"/>
              <a:gd name="connsiteX2" fmla="*/ 6765 w 748265"/>
              <a:gd name="connsiteY2" fmla="*/ 1366241 h 1375562"/>
              <a:gd name="connsiteX3" fmla="*/ 170267 w 748265"/>
              <a:gd name="connsiteY3" fmla="*/ 960514 h 1375562"/>
              <a:gd name="connsiteX4" fmla="*/ 412492 w 748265"/>
              <a:gd name="connsiteY4" fmla="*/ 488175 h 1375562"/>
              <a:gd name="connsiteX5" fmla="*/ 551772 w 748265"/>
              <a:gd name="connsiteY5" fmla="*/ 318617 h 1375562"/>
              <a:gd name="connsiteX6" fmla="*/ 745552 w 748265"/>
              <a:gd name="connsiteY6" fmla="*/ 3725 h 1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65" h="1375562">
                <a:moveTo>
                  <a:pt x="745552" y="3725"/>
                </a:moveTo>
                <a:cubicBezTo>
                  <a:pt x="720320" y="42077"/>
                  <a:pt x="523512" y="321645"/>
                  <a:pt x="400381" y="548731"/>
                </a:cubicBezTo>
                <a:cubicBezTo>
                  <a:pt x="277250" y="775817"/>
                  <a:pt x="45117" y="1297611"/>
                  <a:pt x="6765" y="1366241"/>
                </a:cubicBezTo>
                <a:cubicBezTo>
                  <a:pt x="-31587" y="1434871"/>
                  <a:pt x="102646" y="1106858"/>
                  <a:pt x="170267" y="960514"/>
                </a:cubicBezTo>
                <a:cubicBezTo>
                  <a:pt x="237888" y="814170"/>
                  <a:pt x="348908" y="595158"/>
                  <a:pt x="412492" y="488175"/>
                </a:cubicBezTo>
                <a:cubicBezTo>
                  <a:pt x="476076" y="381192"/>
                  <a:pt x="490206" y="403396"/>
                  <a:pt x="551772" y="318617"/>
                </a:cubicBezTo>
                <a:cubicBezTo>
                  <a:pt x="613338" y="233838"/>
                  <a:pt x="770784" y="-34627"/>
                  <a:pt x="745552" y="3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50B03F4-C605-09D9-4905-4FDD2E68B3B0}"/>
              </a:ext>
            </a:extLst>
          </p:cNvPr>
          <p:cNvSpPr/>
          <p:nvPr/>
        </p:nvSpPr>
        <p:spPr>
          <a:xfrm>
            <a:off x="3438269" y="6601707"/>
            <a:ext cx="38442" cy="677784"/>
          </a:xfrm>
          <a:custGeom>
            <a:avLst/>
            <a:gdLst>
              <a:gd name="connsiteX0" fmla="*/ 256 w 38442"/>
              <a:gd name="connsiteY0" fmla="*/ 8643 h 677784"/>
              <a:gd name="connsiteX1" fmla="*/ 22481 w 38442"/>
              <a:gd name="connsiteY1" fmla="*/ 119768 h 677784"/>
              <a:gd name="connsiteX2" fmla="*/ 38356 w 38442"/>
              <a:gd name="connsiteY2" fmla="*/ 354718 h 677784"/>
              <a:gd name="connsiteX3" fmla="*/ 28831 w 38442"/>
              <a:gd name="connsiteY3" fmla="*/ 284868 h 677784"/>
              <a:gd name="connsiteX4" fmla="*/ 28831 w 38442"/>
              <a:gd name="connsiteY4" fmla="*/ 481718 h 677784"/>
              <a:gd name="connsiteX5" fmla="*/ 12956 w 38442"/>
              <a:gd name="connsiteY5" fmla="*/ 675393 h 677784"/>
              <a:gd name="connsiteX6" fmla="*/ 6606 w 38442"/>
              <a:gd name="connsiteY6" fmla="*/ 573793 h 677784"/>
              <a:gd name="connsiteX7" fmla="*/ 38356 w 38442"/>
              <a:gd name="connsiteY7" fmla="*/ 342018 h 677784"/>
              <a:gd name="connsiteX8" fmla="*/ 256 w 38442"/>
              <a:gd name="connsiteY8" fmla="*/ 8643 h 67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42" h="677784">
                <a:moveTo>
                  <a:pt x="256" y="8643"/>
                </a:moveTo>
                <a:cubicBezTo>
                  <a:pt x="-2390" y="-28399"/>
                  <a:pt x="16131" y="62089"/>
                  <a:pt x="22481" y="119768"/>
                </a:cubicBezTo>
                <a:cubicBezTo>
                  <a:pt x="28831" y="177447"/>
                  <a:pt x="37298" y="327201"/>
                  <a:pt x="38356" y="354718"/>
                </a:cubicBezTo>
                <a:cubicBezTo>
                  <a:pt x="39414" y="382235"/>
                  <a:pt x="30418" y="263701"/>
                  <a:pt x="28831" y="284868"/>
                </a:cubicBezTo>
                <a:cubicBezTo>
                  <a:pt x="27244" y="306035"/>
                  <a:pt x="31477" y="416631"/>
                  <a:pt x="28831" y="481718"/>
                </a:cubicBezTo>
                <a:cubicBezTo>
                  <a:pt x="26185" y="546805"/>
                  <a:pt x="16660" y="660047"/>
                  <a:pt x="12956" y="675393"/>
                </a:cubicBezTo>
                <a:cubicBezTo>
                  <a:pt x="9252" y="690739"/>
                  <a:pt x="2373" y="629356"/>
                  <a:pt x="6606" y="573793"/>
                </a:cubicBezTo>
                <a:cubicBezTo>
                  <a:pt x="10839" y="518230"/>
                  <a:pt x="37827" y="430918"/>
                  <a:pt x="38356" y="342018"/>
                </a:cubicBezTo>
                <a:cubicBezTo>
                  <a:pt x="38885" y="253118"/>
                  <a:pt x="2902" y="45685"/>
                  <a:pt x="256" y="86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92CB77E5-8946-51D9-E412-52E196169B52}"/>
              </a:ext>
            </a:extLst>
          </p:cNvPr>
          <p:cNvSpPr/>
          <p:nvPr/>
        </p:nvSpPr>
        <p:spPr>
          <a:xfrm>
            <a:off x="3331503" y="7326868"/>
            <a:ext cx="142013" cy="666428"/>
          </a:xfrm>
          <a:custGeom>
            <a:avLst/>
            <a:gdLst>
              <a:gd name="connsiteX0" fmla="*/ 141947 w 142013"/>
              <a:gd name="connsiteY0" fmla="*/ 1032 h 666428"/>
              <a:gd name="connsiteX1" fmla="*/ 72097 w 142013"/>
              <a:gd name="connsiteY1" fmla="*/ 388382 h 666428"/>
              <a:gd name="connsiteX2" fmla="*/ 2247 w 142013"/>
              <a:gd name="connsiteY2" fmla="*/ 655082 h 666428"/>
              <a:gd name="connsiteX3" fmla="*/ 21297 w 142013"/>
              <a:gd name="connsiteY3" fmla="*/ 588407 h 666428"/>
              <a:gd name="connsiteX4" fmla="*/ 62572 w 142013"/>
              <a:gd name="connsiteY4" fmla="*/ 328057 h 666428"/>
              <a:gd name="connsiteX5" fmla="*/ 94322 w 142013"/>
              <a:gd name="connsiteY5" fmla="*/ 178832 h 666428"/>
              <a:gd name="connsiteX6" fmla="*/ 59397 w 142013"/>
              <a:gd name="connsiteY6" fmla="*/ 270907 h 666428"/>
              <a:gd name="connsiteX7" fmla="*/ 141947 w 142013"/>
              <a:gd name="connsiteY7" fmla="*/ 1032 h 66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13" h="666428">
                <a:moveTo>
                  <a:pt x="141947" y="1032"/>
                </a:moveTo>
                <a:cubicBezTo>
                  <a:pt x="144064" y="20611"/>
                  <a:pt x="95380" y="279374"/>
                  <a:pt x="72097" y="388382"/>
                </a:cubicBezTo>
                <a:cubicBezTo>
                  <a:pt x="48814" y="497390"/>
                  <a:pt x="10714" y="621745"/>
                  <a:pt x="2247" y="655082"/>
                </a:cubicBezTo>
                <a:cubicBezTo>
                  <a:pt x="-6220" y="688419"/>
                  <a:pt x="11243" y="642911"/>
                  <a:pt x="21297" y="588407"/>
                </a:cubicBezTo>
                <a:cubicBezTo>
                  <a:pt x="31351" y="533903"/>
                  <a:pt x="50401" y="396320"/>
                  <a:pt x="62572" y="328057"/>
                </a:cubicBezTo>
                <a:cubicBezTo>
                  <a:pt x="74743" y="259795"/>
                  <a:pt x="94851" y="188357"/>
                  <a:pt x="94322" y="178832"/>
                </a:cubicBezTo>
                <a:cubicBezTo>
                  <a:pt x="93793" y="169307"/>
                  <a:pt x="53047" y="295249"/>
                  <a:pt x="59397" y="270907"/>
                </a:cubicBezTo>
                <a:cubicBezTo>
                  <a:pt x="65747" y="246565"/>
                  <a:pt x="139830" y="-18547"/>
                  <a:pt x="141947" y="1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3201E6FC-A43C-69B3-8278-AF584491E0B8}"/>
              </a:ext>
            </a:extLst>
          </p:cNvPr>
          <p:cNvSpPr/>
          <p:nvPr/>
        </p:nvSpPr>
        <p:spPr>
          <a:xfrm>
            <a:off x="3285673" y="7670579"/>
            <a:ext cx="99525" cy="1117611"/>
          </a:xfrm>
          <a:custGeom>
            <a:avLst/>
            <a:gdLst>
              <a:gd name="connsiteX0" fmla="*/ 452 w 99525"/>
              <a:gd name="connsiteY0" fmla="*/ 16096 h 1117611"/>
              <a:gd name="connsiteX1" fmla="*/ 63952 w 99525"/>
              <a:gd name="connsiteY1" fmla="*/ 695546 h 1117611"/>
              <a:gd name="connsiteX2" fmla="*/ 98877 w 99525"/>
              <a:gd name="connsiteY2" fmla="*/ 1101946 h 1117611"/>
              <a:gd name="connsiteX3" fmla="*/ 83002 w 99525"/>
              <a:gd name="connsiteY3" fmla="*/ 959071 h 1117611"/>
              <a:gd name="connsiteX4" fmla="*/ 38552 w 99525"/>
              <a:gd name="connsiteY4" fmla="*/ 273271 h 1117611"/>
              <a:gd name="connsiteX5" fmla="*/ 452 w 99525"/>
              <a:gd name="connsiteY5" fmla="*/ 16096 h 111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5" h="1117611">
                <a:moveTo>
                  <a:pt x="452" y="16096"/>
                </a:moveTo>
                <a:cubicBezTo>
                  <a:pt x="4685" y="86475"/>
                  <a:pt x="47548" y="514571"/>
                  <a:pt x="63952" y="695546"/>
                </a:cubicBezTo>
                <a:cubicBezTo>
                  <a:pt x="80356" y="876521"/>
                  <a:pt x="95702" y="1058025"/>
                  <a:pt x="98877" y="1101946"/>
                </a:cubicBezTo>
                <a:cubicBezTo>
                  <a:pt x="102052" y="1145867"/>
                  <a:pt x="93056" y="1097183"/>
                  <a:pt x="83002" y="959071"/>
                </a:cubicBezTo>
                <a:cubicBezTo>
                  <a:pt x="72948" y="820959"/>
                  <a:pt x="54427" y="426729"/>
                  <a:pt x="38552" y="273271"/>
                </a:cubicBezTo>
                <a:cubicBezTo>
                  <a:pt x="22677" y="119813"/>
                  <a:pt x="-3781" y="-54283"/>
                  <a:pt x="452" y="160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230274E8-2C98-809C-64ED-2754BAE08A34}"/>
              </a:ext>
            </a:extLst>
          </p:cNvPr>
          <p:cNvSpPr/>
          <p:nvPr/>
        </p:nvSpPr>
        <p:spPr>
          <a:xfrm>
            <a:off x="3358802" y="8074461"/>
            <a:ext cx="176359" cy="1316900"/>
          </a:xfrm>
          <a:custGeom>
            <a:avLst/>
            <a:gdLst>
              <a:gd name="connsiteX0" fmla="*/ 6698 w 176359"/>
              <a:gd name="connsiteY0" fmla="*/ 2739 h 1316900"/>
              <a:gd name="connsiteX1" fmla="*/ 51148 w 176359"/>
              <a:gd name="connsiteY1" fmla="*/ 507564 h 1316900"/>
              <a:gd name="connsiteX2" fmla="*/ 130523 w 176359"/>
              <a:gd name="connsiteY2" fmla="*/ 929839 h 1316900"/>
              <a:gd name="connsiteX3" fmla="*/ 95598 w 176359"/>
              <a:gd name="connsiteY3" fmla="*/ 806014 h 1316900"/>
              <a:gd name="connsiteX4" fmla="*/ 174973 w 176359"/>
              <a:gd name="connsiteY4" fmla="*/ 1304489 h 1316900"/>
              <a:gd name="connsiteX5" fmla="*/ 140048 w 176359"/>
              <a:gd name="connsiteY5" fmla="*/ 1129864 h 1316900"/>
              <a:gd name="connsiteX6" fmla="*/ 63848 w 176359"/>
              <a:gd name="connsiteY6" fmla="*/ 736164 h 1316900"/>
              <a:gd name="connsiteX7" fmla="*/ 6698 w 176359"/>
              <a:gd name="connsiteY7" fmla="*/ 396439 h 1316900"/>
              <a:gd name="connsiteX8" fmla="*/ 28923 w 176359"/>
              <a:gd name="connsiteY8" fmla="*/ 488514 h 1316900"/>
              <a:gd name="connsiteX9" fmla="*/ 348 w 176359"/>
              <a:gd name="connsiteY9" fmla="*/ 339289 h 1316900"/>
              <a:gd name="connsiteX10" fmla="*/ 13048 w 176359"/>
              <a:gd name="connsiteY10" fmla="*/ 307539 h 1316900"/>
              <a:gd name="connsiteX11" fmla="*/ 13048 w 176359"/>
              <a:gd name="connsiteY11" fmla="*/ 304364 h 1316900"/>
              <a:gd name="connsiteX12" fmla="*/ 6698 w 176359"/>
              <a:gd name="connsiteY12" fmla="*/ 2739 h 131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59" h="1316900">
                <a:moveTo>
                  <a:pt x="6698" y="2739"/>
                </a:moveTo>
                <a:cubicBezTo>
                  <a:pt x="13048" y="36606"/>
                  <a:pt x="30511" y="353047"/>
                  <a:pt x="51148" y="507564"/>
                </a:cubicBezTo>
                <a:cubicBezTo>
                  <a:pt x="71785" y="662081"/>
                  <a:pt x="123115" y="880097"/>
                  <a:pt x="130523" y="929839"/>
                </a:cubicBezTo>
                <a:cubicBezTo>
                  <a:pt x="137931" y="979581"/>
                  <a:pt x="88190" y="743573"/>
                  <a:pt x="95598" y="806014"/>
                </a:cubicBezTo>
                <a:cubicBezTo>
                  <a:pt x="103006" y="868455"/>
                  <a:pt x="167565" y="1250514"/>
                  <a:pt x="174973" y="1304489"/>
                </a:cubicBezTo>
                <a:cubicBezTo>
                  <a:pt x="182381" y="1358464"/>
                  <a:pt x="158569" y="1224585"/>
                  <a:pt x="140048" y="1129864"/>
                </a:cubicBezTo>
                <a:cubicBezTo>
                  <a:pt x="121527" y="1035143"/>
                  <a:pt x="86073" y="858401"/>
                  <a:pt x="63848" y="736164"/>
                </a:cubicBezTo>
                <a:cubicBezTo>
                  <a:pt x="41623" y="613927"/>
                  <a:pt x="12519" y="437714"/>
                  <a:pt x="6698" y="396439"/>
                </a:cubicBezTo>
                <a:cubicBezTo>
                  <a:pt x="877" y="355164"/>
                  <a:pt x="29981" y="498039"/>
                  <a:pt x="28923" y="488514"/>
                </a:cubicBezTo>
                <a:cubicBezTo>
                  <a:pt x="27865" y="478989"/>
                  <a:pt x="2994" y="369451"/>
                  <a:pt x="348" y="339289"/>
                </a:cubicBezTo>
                <a:cubicBezTo>
                  <a:pt x="-2298" y="309127"/>
                  <a:pt x="10931" y="313360"/>
                  <a:pt x="13048" y="307539"/>
                </a:cubicBezTo>
                <a:cubicBezTo>
                  <a:pt x="15165" y="301718"/>
                  <a:pt x="11461" y="349343"/>
                  <a:pt x="13048" y="304364"/>
                </a:cubicBezTo>
                <a:cubicBezTo>
                  <a:pt x="14635" y="259385"/>
                  <a:pt x="348" y="-31128"/>
                  <a:pt x="6698" y="27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F82DA89D-C17E-D0D3-FE0B-E4B950E7E004}"/>
              </a:ext>
            </a:extLst>
          </p:cNvPr>
          <p:cNvSpPr/>
          <p:nvPr/>
        </p:nvSpPr>
        <p:spPr>
          <a:xfrm>
            <a:off x="3470267" y="9451221"/>
            <a:ext cx="237347" cy="1468490"/>
          </a:xfrm>
          <a:custGeom>
            <a:avLst/>
            <a:gdLst>
              <a:gd name="connsiteX0" fmla="*/ 8 w 237347"/>
              <a:gd name="connsiteY0" fmla="*/ 754 h 1468490"/>
              <a:gd name="connsiteX1" fmla="*/ 123833 w 237347"/>
              <a:gd name="connsiteY1" fmla="*/ 454779 h 1468490"/>
              <a:gd name="connsiteX2" fmla="*/ 171458 w 237347"/>
              <a:gd name="connsiteY2" fmla="*/ 985004 h 1468490"/>
              <a:gd name="connsiteX3" fmla="*/ 174633 w 237347"/>
              <a:gd name="connsiteY3" fmla="*/ 870704 h 1468490"/>
              <a:gd name="connsiteX4" fmla="*/ 234958 w 237347"/>
              <a:gd name="connsiteY4" fmla="*/ 1442204 h 1468490"/>
              <a:gd name="connsiteX5" fmla="*/ 215908 w 237347"/>
              <a:gd name="connsiteY5" fmla="*/ 1289804 h 1468490"/>
              <a:gd name="connsiteX6" fmla="*/ 130183 w 237347"/>
              <a:gd name="connsiteY6" fmla="*/ 562729 h 1468490"/>
              <a:gd name="connsiteX7" fmla="*/ 8 w 237347"/>
              <a:gd name="connsiteY7" fmla="*/ 754 h 14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47" h="1468490">
                <a:moveTo>
                  <a:pt x="8" y="754"/>
                </a:moveTo>
                <a:cubicBezTo>
                  <a:pt x="-1050" y="-17237"/>
                  <a:pt x="95258" y="290737"/>
                  <a:pt x="123833" y="454779"/>
                </a:cubicBezTo>
                <a:cubicBezTo>
                  <a:pt x="152408" y="618821"/>
                  <a:pt x="162991" y="915683"/>
                  <a:pt x="171458" y="985004"/>
                </a:cubicBezTo>
                <a:cubicBezTo>
                  <a:pt x="179925" y="1054325"/>
                  <a:pt x="164050" y="794504"/>
                  <a:pt x="174633" y="870704"/>
                </a:cubicBezTo>
                <a:cubicBezTo>
                  <a:pt x="185216" y="946904"/>
                  <a:pt x="228079" y="1372354"/>
                  <a:pt x="234958" y="1442204"/>
                </a:cubicBezTo>
                <a:cubicBezTo>
                  <a:pt x="241837" y="1512054"/>
                  <a:pt x="233370" y="1436383"/>
                  <a:pt x="215908" y="1289804"/>
                </a:cubicBezTo>
                <a:cubicBezTo>
                  <a:pt x="198446" y="1143225"/>
                  <a:pt x="167225" y="771750"/>
                  <a:pt x="130183" y="562729"/>
                </a:cubicBezTo>
                <a:cubicBezTo>
                  <a:pt x="93141" y="353708"/>
                  <a:pt x="1066" y="18745"/>
                  <a:pt x="8" y="7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0AFFF1BC-9C54-4A65-0934-600F99436CB8}"/>
              </a:ext>
            </a:extLst>
          </p:cNvPr>
          <p:cNvSpPr/>
          <p:nvPr/>
        </p:nvSpPr>
        <p:spPr>
          <a:xfrm>
            <a:off x="3502021" y="9626385"/>
            <a:ext cx="197820" cy="1355150"/>
          </a:xfrm>
          <a:custGeom>
            <a:avLst/>
            <a:gdLst>
              <a:gd name="connsiteX0" fmla="*/ 4 w 197820"/>
              <a:gd name="connsiteY0" fmla="*/ 215 h 1355150"/>
              <a:gd name="connsiteX1" fmla="*/ 82554 w 197820"/>
              <a:gd name="connsiteY1" fmla="*/ 473290 h 1355150"/>
              <a:gd name="connsiteX2" fmla="*/ 123829 w 197820"/>
              <a:gd name="connsiteY2" fmla="*/ 835240 h 1355150"/>
              <a:gd name="connsiteX3" fmla="*/ 193679 w 197820"/>
              <a:gd name="connsiteY3" fmla="*/ 1333715 h 1355150"/>
              <a:gd name="connsiteX4" fmla="*/ 177804 w 197820"/>
              <a:gd name="connsiteY4" fmla="*/ 1190840 h 1355150"/>
              <a:gd name="connsiteX5" fmla="*/ 79379 w 197820"/>
              <a:gd name="connsiteY5" fmla="*/ 533615 h 1355150"/>
              <a:gd name="connsiteX6" fmla="*/ 4 w 197820"/>
              <a:gd name="connsiteY6" fmla="*/ 215 h 135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20" h="1355150">
                <a:moveTo>
                  <a:pt x="4" y="215"/>
                </a:moveTo>
                <a:cubicBezTo>
                  <a:pt x="533" y="-9839"/>
                  <a:pt x="61917" y="334119"/>
                  <a:pt x="82554" y="473290"/>
                </a:cubicBezTo>
                <a:cubicBezTo>
                  <a:pt x="103191" y="612461"/>
                  <a:pt x="105308" y="691836"/>
                  <a:pt x="123829" y="835240"/>
                </a:cubicBezTo>
                <a:cubicBezTo>
                  <a:pt x="142350" y="978644"/>
                  <a:pt x="184683" y="1274448"/>
                  <a:pt x="193679" y="1333715"/>
                </a:cubicBezTo>
                <a:cubicBezTo>
                  <a:pt x="202675" y="1392982"/>
                  <a:pt x="196854" y="1324190"/>
                  <a:pt x="177804" y="1190840"/>
                </a:cubicBezTo>
                <a:cubicBezTo>
                  <a:pt x="158754" y="1057490"/>
                  <a:pt x="107954" y="729406"/>
                  <a:pt x="79379" y="533615"/>
                </a:cubicBezTo>
                <a:cubicBezTo>
                  <a:pt x="50804" y="337824"/>
                  <a:pt x="-525" y="10269"/>
                  <a:pt x="4" y="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24D51045-501B-DD9E-174D-7FA05CCB7843}"/>
              </a:ext>
            </a:extLst>
          </p:cNvPr>
          <p:cNvSpPr/>
          <p:nvPr/>
        </p:nvSpPr>
        <p:spPr>
          <a:xfrm>
            <a:off x="3655317" y="10739558"/>
            <a:ext cx="155832" cy="1329858"/>
          </a:xfrm>
          <a:custGeom>
            <a:avLst/>
            <a:gdLst>
              <a:gd name="connsiteX0" fmla="*/ 8633 w 155832"/>
              <a:gd name="connsiteY0" fmla="*/ 1467 h 1329858"/>
              <a:gd name="connsiteX1" fmla="*/ 27683 w 155832"/>
              <a:gd name="connsiteY1" fmla="*/ 452317 h 1329858"/>
              <a:gd name="connsiteX2" fmla="*/ 37208 w 155832"/>
              <a:gd name="connsiteY2" fmla="*/ 385642 h 1329858"/>
              <a:gd name="connsiteX3" fmla="*/ 49908 w 155832"/>
              <a:gd name="connsiteY3" fmla="*/ 592017 h 1329858"/>
              <a:gd name="connsiteX4" fmla="*/ 97533 w 155832"/>
              <a:gd name="connsiteY4" fmla="*/ 807917 h 1329858"/>
              <a:gd name="connsiteX5" fmla="*/ 154683 w 155832"/>
              <a:gd name="connsiteY5" fmla="*/ 1319092 h 1329858"/>
              <a:gd name="connsiteX6" fmla="*/ 129283 w 155832"/>
              <a:gd name="connsiteY6" fmla="*/ 1115892 h 1329858"/>
              <a:gd name="connsiteX7" fmla="*/ 53083 w 155832"/>
              <a:gd name="connsiteY7" fmla="*/ 649167 h 1329858"/>
              <a:gd name="connsiteX8" fmla="*/ 2283 w 155832"/>
              <a:gd name="connsiteY8" fmla="*/ 318967 h 1329858"/>
              <a:gd name="connsiteX9" fmla="*/ 8633 w 155832"/>
              <a:gd name="connsiteY9" fmla="*/ 1467 h 13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32" h="1329858">
                <a:moveTo>
                  <a:pt x="8633" y="1467"/>
                </a:moveTo>
                <a:cubicBezTo>
                  <a:pt x="12866" y="23692"/>
                  <a:pt x="22920" y="388288"/>
                  <a:pt x="27683" y="452317"/>
                </a:cubicBezTo>
                <a:cubicBezTo>
                  <a:pt x="32446" y="516346"/>
                  <a:pt x="33504" y="362359"/>
                  <a:pt x="37208" y="385642"/>
                </a:cubicBezTo>
                <a:cubicBezTo>
                  <a:pt x="40912" y="408925"/>
                  <a:pt x="39854" y="521638"/>
                  <a:pt x="49908" y="592017"/>
                </a:cubicBezTo>
                <a:cubicBezTo>
                  <a:pt x="59962" y="662396"/>
                  <a:pt x="80071" y="686738"/>
                  <a:pt x="97533" y="807917"/>
                </a:cubicBezTo>
                <a:cubicBezTo>
                  <a:pt x="114995" y="929096"/>
                  <a:pt x="149391" y="1267763"/>
                  <a:pt x="154683" y="1319092"/>
                </a:cubicBezTo>
                <a:cubicBezTo>
                  <a:pt x="159975" y="1370421"/>
                  <a:pt x="146216" y="1227546"/>
                  <a:pt x="129283" y="1115892"/>
                </a:cubicBezTo>
                <a:cubicBezTo>
                  <a:pt x="112350" y="1004238"/>
                  <a:pt x="74250" y="781988"/>
                  <a:pt x="53083" y="649167"/>
                </a:cubicBezTo>
                <a:cubicBezTo>
                  <a:pt x="31916" y="516346"/>
                  <a:pt x="8633" y="422684"/>
                  <a:pt x="2283" y="318967"/>
                </a:cubicBezTo>
                <a:cubicBezTo>
                  <a:pt x="-4067" y="215250"/>
                  <a:pt x="4400" y="-20758"/>
                  <a:pt x="8633" y="1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7CB7F633-6120-EA92-F2C1-01691CEE1674}"/>
              </a:ext>
            </a:extLst>
          </p:cNvPr>
          <p:cNvSpPr/>
          <p:nvPr/>
        </p:nvSpPr>
        <p:spPr>
          <a:xfrm>
            <a:off x="3693448" y="10871292"/>
            <a:ext cx="203354" cy="1612310"/>
          </a:xfrm>
          <a:custGeom>
            <a:avLst/>
            <a:gdLst>
              <a:gd name="connsiteX0" fmla="*/ 2252 w 203354"/>
              <a:gd name="connsiteY0" fmla="*/ 6258 h 1612310"/>
              <a:gd name="connsiteX1" fmla="*/ 122902 w 203354"/>
              <a:gd name="connsiteY1" fmla="*/ 1006383 h 1612310"/>
              <a:gd name="connsiteX2" fmla="*/ 202277 w 203354"/>
              <a:gd name="connsiteY2" fmla="*/ 1584233 h 1612310"/>
              <a:gd name="connsiteX3" fmla="*/ 161002 w 203354"/>
              <a:gd name="connsiteY3" fmla="*/ 1428658 h 1612310"/>
              <a:gd name="connsiteX4" fmla="*/ 53052 w 203354"/>
              <a:gd name="connsiteY4" fmla="*/ 622208 h 1612310"/>
              <a:gd name="connsiteX5" fmla="*/ 2252 w 203354"/>
              <a:gd name="connsiteY5" fmla="*/ 6258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54" h="1612310">
                <a:moveTo>
                  <a:pt x="2252" y="6258"/>
                </a:moveTo>
                <a:cubicBezTo>
                  <a:pt x="13894" y="70287"/>
                  <a:pt x="89565" y="743387"/>
                  <a:pt x="122902" y="1006383"/>
                </a:cubicBezTo>
                <a:cubicBezTo>
                  <a:pt x="156239" y="1269379"/>
                  <a:pt x="195927" y="1513854"/>
                  <a:pt x="202277" y="1584233"/>
                </a:cubicBezTo>
                <a:cubicBezTo>
                  <a:pt x="208627" y="1654612"/>
                  <a:pt x="185873" y="1588995"/>
                  <a:pt x="161002" y="1428658"/>
                </a:cubicBezTo>
                <a:cubicBezTo>
                  <a:pt x="136131" y="1268321"/>
                  <a:pt x="79510" y="859275"/>
                  <a:pt x="53052" y="622208"/>
                </a:cubicBezTo>
                <a:cubicBezTo>
                  <a:pt x="26594" y="385141"/>
                  <a:pt x="-9390" y="-57771"/>
                  <a:pt x="2252" y="62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5E18B20F-59F6-7FE6-8B60-BFC7D93A8117}"/>
              </a:ext>
            </a:extLst>
          </p:cNvPr>
          <p:cNvSpPr/>
          <p:nvPr/>
        </p:nvSpPr>
        <p:spPr>
          <a:xfrm>
            <a:off x="3742007" y="11715535"/>
            <a:ext cx="167667" cy="1082714"/>
          </a:xfrm>
          <a:custGeom>
            <a:avLst/>
            <a:gdLst>
              <a:gd name="connsiteX0" fmla="*/ 1318 w 167667"/>
              <a:gd name="connsiteY0" fmla="*/ 6565 h 1082714"/>
              <a:gd name="connsiteX1" fmla="*/ 115618 w 167667"/>
              <a:gd name="connsiteY1" fmla="*/ 698715 h 1082714"/>
              <a:gd name="connsiteX2" fmla="*/ 163243 w 167667"/>
              <a:gd name="connsiteY2" fmla="*/ 1063840 h 1082714"/>
              <a:gd name="connsiteX3" fmla="*/ 153718 w 167667"/>
              <a:gd name="connsiteY3" fmla="*/ 962240 h 1082714"/>
              <a:gd name="connsiteX4" fmla="*/ 58468 w 167667"/>
              <a:gd name="connsiteY4" fmla="*/ 384390 h 1082714"/>
              <a:gd name="connsiteX5" fmla="*/ 1318 w 167667"/>
              <a:gd name="connsiteY5" fmla="*/ 6565 h 10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67" h="1082714">
                <a:moveTo>
                  <a:pt x="1318" y="6565"/>
                </a:moveTo>
                <a:cubicBezTo>
                  <a:pt x="10843" y="58952"/>
                  <a:pt x="88631" y="522503"/>
                  <a:pt x="115618" y="698715"/>
                </a:cubicBezTo>
                <a:cubicBezTo>
                  <a:pt x="142605" y="874927"/>
                  <a:pt x="156893" y="1019919"/>
                  <a:pt x="163243" y="1063840"/>
                </a:cubicBezTo>
                <a:cubicBezTo>
                  <a:pt x="169593" y="1107761"/>
                  <a:pt x="171180" y="1075482"/>
                  <a:pt x="153718" y="962240"/>
                </a:cubicBezTo>
                <a:cubicBezTo>
                  <a:pt x="136256" y="848998"/>
                  <a:pt x="80693" y="541023"/>
                  <a:pt x="58468" y="384390"/>
                </a:cubicBezTo>
                <a:cubicBezTo>
                  <a:pt x="36243" y="227757"/>
                  <a:pt x="-8207" y="-45822"/>
                  <a:pt x="1318" y="6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EE8A91CA-11BD-6459-A77B-66AE44DE159C}"/>
              </a:ext>
            </a:extLst>
          </p:cNvPr>
          <p:cNvSpPr/>
          <p:nvPr/>
        </p:nvSpPr>
        <p:spPr>
          <a:xfrm>
            <a:off x="3889311" y="12369088"/>
            <a:ext cx="43152" cy="389862"/>
          </a:xfrm>
          <a:custGeom>
            <a:avLst/>
            <a:gdLst>
              <a:gd name="connsiteX0" fmla="*/ 28639 w 43152"/>
              <a:gd name="connsiteY0" fmla="*/ 712 h 389862"/>
              <a:gd name="connsiteX1" fmla="*/ 64 w 43152"/>
              <a:gd name="connsiteY1" fmla="*/ 207087 h 389862"/>
              <a:gd name="connsiteX2" fmla="*/ 38164 w 43152"/>
              <a:gd name="connsiteY2" fmla="*/ 388062 h 389862"/>
              <a:gd name="connsiteX3" fmla="*/ 41339 w 43152"/>
              <a:gd name="connsiteY3" fmla="*/ 299162 h 389862"/>
              <a:gd name="connsiteX4" fmla="*/ 25464 w 43152"/>
              <a:gd name="connsiteY4" fmla="*/ 286462 h 389862"/>
              <a:gd name="connsiteX5" fmla="*/ 12764 w 43152"/>
              <a:gd name="connsiteY5" fmla="*/ 143587 h 389862"/>
              <a:gd name="connsiteX6" fmla="*/ 28639 w 43152"/>
              <a:gd name="connsiteY6" fmla="*/ 712 h 3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2" h="389862">
                <a:moveTo>
                  <a:pt x="28639" y="712"/>
                </a:moveTo>
                <a:cubicBezTo>
                  <a:pt x="26522" y="11295"/>
                  <a:pt x="-1523" y="142529"/>
                  <a:pt x="64" y="207087"/>
                </a:cubicBezTo>
                <a:cubicBezTo>
                  <a:pt x="1651" y="271645"/>
                  <a:pt x="31285" y="372716"/>
                  <a:pt x="38164" y="388062"/>
                </a:cubicBezTo>
                <a:cubicBezTo>
                  <a:pt x="45043" y="403408"/>
                  <a:pt x="43456" y="316095"/>
                  <a:pt x="41339" y="299162"/>
                </a:cubicBezTo>
                <a:cubicBezTo>
                  <a:pt x="39222" y="282229"/>
                  <a:pt x="30226" y="312391"/>
                  <a:pt x="25464" y="286462"/>
                </a:cubicBezTo>
                <a:cubicBezTo>
                  <a:pt x="20702" y="260533"/>
                  <a:pt x="13293" y="186979"/>
                  <a:pt x="12764" y="143587"/>
                </a:cubicBezTo>
                <a:cubicBezTo>
                  <a:pt x="12235" y="100195"/>
                  <a:pt x="30756" y="-9871"/>
                  <a:pt x="28639" y="7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4B881C60-7C3B-CDED-4F54-967FF61BACD8}"/>
              </a:ext>
            </a:extLst>
          </p:cNvPr>
          <p:cNvSpPr/>
          <p:nvPr/>
        </p:nvSpPr>
        <p:spPr>
          <a:xfrm>
            <a:off x="3752850" y="11331572"/>
            <a:ext cx="1059772" cy="591350"/>
          </a:xfrm>
          <a:custGeom>
            <a:avLst/>
            <a:gdLst>
              <a:gd name="connsiteX0" fmla="*/ 0 w 1059772"/>
              <a:gd name="connsiteY0" fmla="*/ 3 h 591350"/>
              <a:gd name="connsiteX1" fmla="*/ 409575 w 1059772"/>
              <a:gd name="connsiteY1" fmla="*/ 301628 h 591350"/>
              <a:gd name="connsiteX2" fmla="*/ 339725 w 1059772"/>
              <a:gd name="connsiteY2" fmla="*/ 263528 h 591350"/>
              <a:gd name="connsiteX3" fmla="*/ 631825 w 1059772"/>
              <a:gd name="connsiteY3" fmla="*/ 438153 h 591350"/>
              <a:gd name="connsiteX4" fmla="*/ 1044575 w 1059772"/>
              <a:gd name="connsiteY4" fmla="*/ 584203 h 591350"/>
              <a:gd name="connsiteX5" fmla="*/ 942975 w 1059772"/>
              <a:gd name="connsiteY5" fmla="*/ 555628 h 591350"/>
              <a:gd name="connsiteX6" fmla="*/ 679450 w 1059772"/>
              <a:gd name="connsiteY6" fmla="*/ 441328 h 591350"/>
              <a:gd name="connsiteX7" fmla="*/ 317500 w 1059772"/>
              <a:gd name="connsiteY7" fmla="*/ 269878 h 591350"/>
              <a:gd name="connsiteX8" fmla="*/ 250825 w 1059772"/>
              <a:gd name="connsiteY8" fmla="*/ 203203 h 591350"/>
              <a:gd name="connsiteX9" fmla="*/ 406400 w 1059772"/>
              <a:gd name="connsiteY9" fmla="*/ 295278 h 591350"/>
              <a:gd name="connsiteX10" fmla="*/ 0 w 1059772"/>
              <a:gd name="connsiteY10" fmla="*/ 3 h 59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772" h="591350">
                <a:moveTo>
                  <a:pt x="0" y="3"/>
                </a:moveTo>
                <a:cubicBezTo>
                  <a:pt x="529" y="1061"/>
                  <a:pt x="352954" y="257707"/>
                  <a:pt x="409575" y="301628"/>
                </a:cubicBezTo>
                <a:cubicBezTo>
                  <a:pt x="466196" y="345549"/>
                  <a:pt x="302683" y="240774"/>
                  <a:pt x="339725" y="263528"/>
                </a:cubicBezTo>
                <a:cubicBezTo>
                  <a:pt x="376767" y="286282"/>
                  <a:pt x="514350" y="384707"/>
                  <a:pt x="631825" y="438153"/>
                </a:cubicBezTo>
                <a:cubicBezTo>
                  <a:pt x="749300" y="491599"/>
                  <a:pt x="992717" y="564624"/>
                  <a:pt x="1044575" y="584203"/>
                </a:cubicBezTo>
                <a:cubicBezTo>
                  <a:pt x="1096433" y="603782"/>
                  <a:pt x="1003829" y="579441"/>
                  <a:pt x="942975" y="555628"/>
                </a:cubicBezTo>
                <a:cubicBezTo>
                  <a:pt x="882121" y="531815"/>
                  <a:pt x="783696" y="488953"/>
                  <a:pt x="679450" y="441328"/>
                </a:cubicBezTo>
                <a:cubicBezTo>
                  <a:pt x="575204" y="393703"/>
                  <a:pt x="388938" y="309566"/>
                  <a:pt x="317500" y="269878"/>
                </a:cubicBezTo>
                <a:cubicBezTo>
                  <a:pt x="246062" y="230190"/>
                  <a:pt x="236008" y="198970"/>
                  <a:pt x="250825" y="203203"/>
                </a:cubicBezTo>
                <a:cubicBezTo>
                  <a:pt x="265642" y="207436"/>
                  <a:pt x="448733" y="326499"/>
                  <a:pt x="406400" y="295278"/>
                </a:cubicBezTo>
                <a:cubicBezTo>
                  <a:pt x="364067" y="264057"/>
                  <a:pt x="-529" y="-1055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3C5601D0-BADF-6EBA-05D3-1432E6720532}"/>
              </a:ext>
            </a:extLst>
          </p:cNvPr>
          <p:cNvSpPr/>
          <p:nvPr/>
        </p:nvSpPr>
        <p:spPr>
          <a:xfrm>
            <a:off x="3699314" y="11308256"/>
            <a:ext cx="1141038" cy="593249"/>
          </a:xfrm>
          <a:custGeom>
            <a:avLst/>
            <a:gdLst>
              <a:gd name="connsiteX0" fmla="*/ 2736 w 1141038"/>
              <a:gd name="connsiteY0" fmla="*/ 1094 h 593249"/>
              <a:gd name="connsiteX1" fmla="*/ 196411 w 1141038"/>
              <a:gd name="connsiteY1" fmla="*/ 153494 h 593249"/>
              <a:gd name="connsiteX2" fmla="*/ 367861 w 1141038"/>
              <a:gd name="connsiteY2" fmla="*/ 280494 h 593249"/>
              <a:gd name="connsiteX3" fmla="*/ 348811 w 1141038"/>
              <a:gd name="connsiteY3" fmla="*/ 236044 h 593249"/>
              <a:gd name="connsiteX4" fmla="*/ 625036 w 1141038"/>
              <a:gd name="connsiteY4" fmla="*/ 375744 h 593249"/>
              <a:gd name="connsiteX5" fmla="*/ 1107636 w 1141038"/>
              <a:gd name="connsiteY5" fmla="*/ 582119 h 593249"/>
              <a:gd name="connsiteX6" fmla="*/ 1060011 w 1141038"/>
              <a:gd name="connsiteY6" fmla="*/ 553544 h 593249"/>
              <a:gd name="connsiteX7" fmla="*/ 742511 w 1141038"/>
              <a:gd name="connsiteY7" fmla="*/ 451944 h 593249"/>
              <a:gd name="connsiteX8" fmla="*/ 526611 w 1141038"/>
              <a:gd name="connsiteY8" fmla="*/ 305894 h 593249"/>
              <a:gd name="connsiteX9" fmla="*/ 348811 w 1141038"/>
              <a:gd name="connsiteY9" fmla="*/ 236044 h 593249"/>
              <a:gd name="connsiteX10" fmla="*/ 2736 w 1141038"/>
              <a:gd name="connsiteY10" fmla="*/ 1094 h 5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38" h="593249">
                <a:moveTo>
                  <a:pt x="2736" y="1094"/>
                </a:moveTo>
                <a:cubicBezTo>
                  <a:pt x="-22664" y="-12664"/>
                  <a:pt x="135557" y="106927"/>
                  <a:pt x="196411" y="153494"/>
                </a:cubicBezTo>
                <a:cubicBezTo>
                  <a:pt x="257265" y="200061"/>
                  <a:pt x="342461" y="266736"/>
                  <a:pt x="367861" y="280494"/>
                </a:cubicBezTo>
                <a:cubicBezTo>
                  <a:pt x="393261" y="294252"/>
                  <a:pt x="305949" y="220169"/>
                  <a:pt x="348811" y="236044"/>
                </a:cubicBezTo>
                <a:cubicBezTo>
                  <a:pt x="391673" y="251919"/>
                  <a:pt x="498565" y="318065"/>
                  <a:pt x="625036" y="375744"/>
                </a:cubicBezTo>
                <a:cubicBezTo>
                  <a:pt x="751507" y="433423"/>
                  <a:pt x="1035140" y="552486"/>
                  <a:pt x="1107636" y="582119"/>
                </a:cubicBezTo>
                <a:cubicBezTo>
                  <a:pt x="1180132" y="611752"/>
                  <a:pt x="1120865" y="575240"/>
                  <a:pt x="1060011" y="553544"/>
                </a:cubicBezTo>
                <a:cubicBezTo>
                  <a:pt x="999157" y="531848"/>
                  <a:pt x="831411" y="493219"/>
                  <a:pt x="742511" y="451944"/>
                </a:cubicBezTo>
                <a:cubicBezTo>
                  <a:pt x="653611" y="410669"/>
                  <a:pt x="592228" y="341877"/>
                  <a:pt x="526611" y="305894"/>
                </a:cubicBezTo>
                <a:cubicBezTo>
                  <a:pt x="460994" y="269911"/>
                  <a:pt x="433478" y="283669"/>
                  <a:pt x="348811" y="236044"/>
                </a:cubicBezTo>
                <a:cubicBezTo>
                  <a:pt x="264144" y="188419"/>
                  <a:pt x="28136" y="14852"/>
                  <a:pt x="2736" y="10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9F9996F4-271A-9585-F804-30818DDBE704}"/>
              </a:ext>
            </a:extLst>
          </p:cNvPr>
          <p:cNvSpPr/>
          <p:nvPr/>
        </p:nvSpPr>
        <p:spPr>
          <a:xfrm>
            <a:off x="5657852" y="10658084"/>
            <a:ext cx="759221" cy="836492"/>
          </a:xfrm>
          <a:custGeom>
            <a:avLst/>
            <a:gdLst>
              <a:gd name="connsiteX0" fmla="*/ 755648 w 759221"/>
              <a:gd name="connsiteY0" fmla="*/ 3566 h 836492"/>
              <a:gd name="connsiteX1" fmla="*/ 638173 w 759221"/>
              <a:gd name="connsiteY1" fmla="*/ 184541 h 836492"/>
              <a:gd name="connsiteX2" fmla="*/ 212723 w 759221"/>
              <a:gd name="connsiteY2" fmla="*/ 663966 h 836492"/>
              <a:gd name="connsiteX3" fmla="*/ 263523 w 759221"/>
              <a:gd name="connsiteY3" fmla="*/ 641741 h 836492"/>
              <a:gd name="connsiteX4" fmla="*/ 9523 w 759221"/>
              <a:gd name="connsiteY4" fmla="*/ 829066 h 836492"/>
              <a:gd name="connsiteX5" fmla="*/ 92073 w 759221"/>
              <a:gd name="connsiteY5" fmla="*/ 765566 h 836492"/>
              <a:gd name="connsiteX6" fmla="*/ 447673 w 759221"/>
              <a:gd name="connsiteY6" fmla="*/ 460766 h 836492"/>
              <a:gd name="connsiteX7" fmla="*/ 320673 w 759221"/>
              <a:gd name="connsiteY7" fmla="*/ 559191 h 836492"/>
              <a:gd name="connsiteX8" fmla="*/ 536573 w 759221"/>
              <a:gd name="connsiteY8" fmla="*/ 324241 h 836492"/>
              <a:gd name="connsiteX9" fmla="*/ 755648 w 759221"/>
              <a:gd name="connsiteY9" fmla="*/ 3566 h 8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221" h="836492">
                <a:moveTo>
                  <a:pt x="755648" y="3566"/>
                </a:moveTo>
                <a:cubicBezTo>
                  <a:pt x="772581" y="-19717"/>
                  <a:pt x="728660" y="74474"/>
                  <a:pt x="638173" y="184541"/>
                </a:cubicBezTo>
                <a:cubicBezTo>
                  <a:pt x="547686" y="294608"/>
                  <a:pt x="275165" y="587766"/>
                  <a:pt x="212723" y="663966"/>
                </a:cubicBezTo>
                <a:cubicBezTo>
                  <a:pt x="150281" y="740166"/>
                  <a:pt x="297390" y="614224"/>
                  <a:pt x="263523" y="641741"/>
                </a:cubicBezTo>
                <a:cubicBezTo>
                  <a:pt x="229656" y="669258"/>
                  <a:pt x="38098" y="808429"/>
                  <a:pt x="9523" y="829066"/>
                </a:cubicBezTo>
                <a:cubicBezTo>
                  <a:pt x="-19052" y="849703"/>
                  <a:pt x="19048" y="826949"/>
                  <a:pt x="92073" y="765566"/>
                </a:cubicBezTo>
                <a:cubicBezTo>
                  <a:pt x="165098" y="704183"/>
                  <a:pt x="409573" y="495162"/>
                  <a:pt x="447673" y="460766"/>
                </a:cubicBezTo>
                <a:cubicBezTo>
                  <a:pt x="485773" y="426370"/>
                  <a:pt x="305856" y="581945"/>
                  <a:pt x="320673" y="559191"/>
                </a:cubicBezTo>
                <a:cubicBezTo>
                  <a:pt x="335490" y="536437"/>
                  <a:pt x="464606" y="410495"/>
                  <a:pt x="536573" y="324241"/>
                </a:cubicBezTo>
                <a:cubicBezTo>
                  <a:pt x="608540" y="237987"/>
                  <a:pt x="738715" y="26849"/>
                  <a:pt x="755648" y="3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01441832-ECFF-C7A5-BE1B-6F822D29D53A}"/>
              </a:ext>
            </a:extLst>
          </p:cNvPr>
          <p:cNvSpPr/>
          <p:nvPr/>
        </p:nvSpPr>
        <p:spPr>
          <a:xfrm>
            <a:off x="4894300" y="11356236"/>
            <a:ext cx="947719" cy="551660"/>
          </a:xfrm>
          <a:custGeom>
            <a:avLst/>
            <a:gdLst>
              <a:gd name="connsiteX0" fmla="*/ 4725 w 947719"/>
              <a:gd name="connsiteY0" fmla="*/ 550014 h 551660"/>
              <a:gd name="connsiteX1" fmla="*/ 385725 w 947719"/>
              <a:gd name="connsiteY1" fmla="*/ 343639 h 551660"/>
              <a:gd name="connsiteX2" fmla="*/ 674650 w 947719"/>
              <a:gd name="connsiteY2" fmla="*/ 184889 h 551660"/>
              <a:gd name="connsiteX3" fmla="*/ 500025 w 947719"/>
              <a:gd name="connsiteY3" fmla="*/ 302364 h 551660"/>
              <a:gd name="connsiteX4" fmla="*/ 938175 w 947719"/>
              <a:gd name="connsiteY4" fmla="*/ 7089 h 551660"/>
              <a:gd name="connsiteX5" fmla="*/ 773075 w 947719"/>
              <a:gd name="connsiteY5" fmla="*/ 111864 h 551660"/>
              <a:gd name="connsiteX6" fmla="*/ 439700 w 947719"/>
              <a:gd name="connsiteY6" fmla="*/ 334114 h 551660"/>
              <a:gd name="connsiteX7" fmla="*/ 58700 w 947719"/>
              <a:gd name="connsiteY7" fmla="*/ 534139 h 551660"/>
              <a:gd name="connsiteX8" fmla="*/ 538125 w 947719"/>
              <a:gd name="connsiteY8" fmla="*/ 283314 h 551660"/>
              <a:gd name="connsiteX9" fmla="*/ 195225 w 947719"/>
              <a:gd name="connsiteY9" fmla="*/ 432539 h 551660"/>
              <a:gd name="connsiteX10" fmla="*/ 4725 w 947719"/>
              <a:gd name="connsiteY10" fmla="*/ 550014 h 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719" h="551660">
                <a:moveTo>
                  <a:pt x="4725" y="550014"/>
                </a:moveTo>
                <a:cubicBezTo>
                  <a:pt x="36475" y="535197"/>
                  <a:pt x="385725" y="343639"/>
                  <a:pt x="385725" y="343639"/>
                </a:cubicBezTo>
                <a:cubicBezTo>
                  <a:pt x="497379" y="282785"/>
                  <a:pt x="655600" y="191768"/>
                  <a:pt x="674650" y="184889"/>
                </a:cubicBezTo>
                <a:cubicBezTo>
                  <a:pt x="693700" y="178010"/>
                  <a:pt x="500025" y="302364"/>
                  <a:pt x="500025" y="302364"/>
                </a:cubicBezTo>
                <a:lnTo>
                  <a:pt x="938175" y="7089"/>
                </a:lnTo>
                <a:cubicBezTo>
                  <a:pt x="983683" y="-24661"/>
                  <a:pt x="856154" y="57360"/>
                  <a:pt x="773075" y="111864"/>
                </a:cubicBezTo>
                <a:cubicBezTo>
                  <a:pt x="689996" y="166368"/>
                  <a:pt x="558762" y="263735"/>
                  <a:pt x="439700" y="334114"/>
                </a:cubicBezTo>
                <a:cubicBezTo>
                  <a:pt x="320638" y="404493"/>
                  <a:pt x="58700" y="534139"/>
                  <a:pt x="58700" y="534139"/>
                </a:cubicBezTo>
                <a:cubicBezTo>
                  <a:pt x="75104" y="525672"/>
                  <a:pt x="515371" y="300247"/>
                  <a:pt x="538125" y="283314"/>
                </a:cubicBezTo>
                <a:cubicBezTo>
                  <a:pt x="560879" y="266381"/>
                  <a:pt x="282008" y="389147"/>
                  <a:pt x="195225" y="432539"/>
                </a:cubicBezTo>
                <a:cubicBezTo>
                  <a:pt x="108442" y="475931"/>
                  <a:pt x="-27025" y="564831"/>
                  <a:pt x="4725" y="55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D303A64E-CDA2-03B4-0319-B912B695BDC0}"/>
              </a:ext>
            </a:extLst>
          </p:cNvPr>
          <p:cNvSpPr/>
          <p:nvPr/>
        </p:nvSpPr>
        <p:spPr>
          <a:xfrm>
            <a:off x="4736712" y="11220193"/>
            <a:ext cx="1235870" cy="696341"/>
          </a:xfrm>
          <a:custGeom>
            <a:avLst/>
            <a:gdLst>
              <a:gd name="connsiteX0" fmla="*/ 1235463 w 1235870"/>
              <a:gd name="connsiteY0" fmla="*/ 257 h 696341"/>
              <a:gd name="connsiteX1" fmla="*/ 711588 w 1235870"/>
              <a:gd name="connsiteY1" fmla="*/ 381257 h 696341"/>
              <a:gd name="connsiteX2" fmla="*/ 378213 w 1235870"/>
              <a:gd name="connsiteY2" fmla="*/ 555882 h 696341"/>
              <a:gd name="connsiteX3" fmla="*/ 388 w 1235870"/>
              <a:gd name="connsiteY3" fmla="*/ 695582 h 696341"/>
              <a:gd name="connsiteX4" fmla="*/ 305188 w 1235870"/>
              <a:gd name="connsiteY4" fmla="*/ 613032 h 696341"/>
              <a:gd name="connsiteX5" fmla="*/ 238513 w 1235870"/>
              <a:gd name="connsiteY5" fmla="*/ 641607 h 696341"/>
              <a:gd name="connsiteX6" fmla="*/ 895738 w 1235870"/>
              <a:gd name="connsiteY6" fmla="*/ 273307 h 696341"/>
              <a:gd name="connsiteX7" fmla="*/ 800488 w 1235870"/>
              <a:gd name="connsiteY7" fmla="*/ 320932 h 696341"/>
              <a:gd name="connsiteX8" fmla="*/ 1235463 w 1235870"/>
              <a:gd name="connsiteY8" fmla="*/ 257 h 69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870" h="696341">
                <a:moveTo>
                  <a:pt x="1235463" y="257"/>
                </a:moveTo>
                <a:cubicBezTo>
                  <a:pt x="1220646" y="10311"/>
                  <a:pt x="854463" y="288653"/>
                  <a:pt x="711588" y="381257"/>
                </a:cubicBezTo>
                <a:cubicBezTo>
                  <a:pt x="568713" y="473861"/>
                  <a:pt x="496746" y="503495"/>
                  <a:pt x="378213" y="555882"/>
                </a:cubicBezTo>
                <a:cubicBezTo>
                  <a:pt x="259680" y="608270"/>
                  <a:pt x="12559" y="686057"/>
                  <a:pt x="388" y="695582"/>
                </a:cubicBezTo>
                <a:cubicBezTo>
                  <a:pt x="-11783" y="705107"/>
                  <a:pt x="265501" y="622028"/>
                  <a:pt x="305188" y="613032"/>
                </a:cubicBezTo>
                <a:cubicBezTo>
                  <a:pt x="344875" y="604036"/>
                  <a:pt x="140088" y="698228"/>
                  <a:pt x="238513" y="641607"/>
                </a:cubicBezTo>
                <a:cubicBezTo>
                  <a:pt x="336938" y="584986"/>
                  <a:pt x="802075" y="326753"/>
                  <a:pt x="895738" y="273307"/>
                </a:cubicBezTo>
                <a:cubicBezTo>
                  <a:pt x="989400" y="219861"/>
                  <a:pt x="744925" y="363795"/>
                  <a:pt x="800488" y="320932"/>
                </a:cubicBezTo>
                <a:cubicBezTo>
                  <a:pt x="856050" y="278070"/>
                  <a:pt x="1250280" y="-9797"/>
                  <a:pt x="1235463" y="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42687175-7160-E6BF-0F60-ED6F7E65C5E8}"/>
              </a:ext>
            </a:extLst>
          </p:cNvPr>
          <p:cNvSpPr/>
          <p:nvPr/>
        </p:nvSpPr>
        <p:spPr>
          <a:xfrm>
            <a:off x="6393691" y="10672911"/>
            <a:ext cx="99599" cy="1309102"/>
          </a:xfrm>
          <a:custGeom>
            <a:avLst/>
            <a:gdLst>
              <a:gd name="connsiteX0" fmla="*/ 759 w 99599"/>
              <a:gd name="connsiteY0" fmla="*/ 30014 h 1309102"/>
              <a:gd name="connsiteX1" fmla="*/ 89659 w 99599"/>
              <a:gd name="connsiteY1" fmla="*/ 1207939 h 1309102"/>
              <a:gd name="connsiteX2" fmla="*/ 92834 w 99599"/>
              <a:gd name="connsiteY2" fmla="*/ 1157139 h 1309102"/>
              <a:gd name="connsiteX3" fmla="*/ 48384 w 99599"/>
              <a:gd name="connsiteY3" fmla="*/ 420539 h 1309102"/>
              <a:gd name="connsiteX4" fmla="*/ 759 w 99599"/>
              <a:gd name="connsiteY4" fmla="*/ 30014 h 130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9" h="1309102">
                <a:moveTo>
                  <a:pt x="759" y="30014"/>
                </a:moveTo>
                <a:cubicBezTo>
                  <a:pt x="7638" y="161247"/>
                  <a:pt x="74313" y="1020085"/>
                  <a:pt x="89659" y="1207939"/>
                </a:cubicBezTo>
                <a:cubicBezTo>
                  <a:pt x="105005" y="1395793"/>
                  <a:pt x="99713" y="1288372"/>
                  <a:pt x="92834" y="1157139"/>
                </a:cubicBezTo>
                <a:cubicBezTo>
                  <a:pt x="85955" y="1025906"/>
                  <a:pt x="61084" y="612097"/>
                  <a:pt x="48384" y="420539"/>
                </a:cubicBezTo>
                <a:cubicBezTo>
                  <a:pt x="35684" y="228981"/>
                  <a:pt x="-6120" y="-101219"/>
                  <a:pt x="759" y="3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139972CD-E39E-C12B-95AE-C28B20E5FABA}"/>
              </a:ext>
            </a:extLst>
          </p:cNvPr>
          <p:cNvSpPr/>
          <p:nvPr/>
        </p:nvSpPr>
        <p:spPr>
          <a:xfrm>
            <a:off x="6486384" y="11967659"/>
            <a:ext cx="38577" cy="831523"/>
          </a:xfrm>
          <a:custGeom>
            <a:avLst/>
            <a:gdLst>
              <a:gd name="connsiteX0" fmla="*/ 141 w 38577"/>
              <a:gd name="connsiteY0" fmla="*/ 2091 h 831523"/>
              <a:gd name="connsiteX1" fmla="*/ 25541 w 38577"/>
              <a:gd name="connsiteY1" fmla="*/ 560891 h 831523"/>
              <a:gd name="connsiteX2" fmla="*/ 31891 w 38577"/>
              <a:gd name="connsiteY2" fmla="*/ 513266 h 831523"/>
              <a:gd name="connsiteX3" fmla="*/ 31891 w 38577"/>
              <a:gd name="connsiteY3" fmla="*/ 821241 h 831523"/>
              <a:gd name="connsiteX4" fmla="*/ 28716 w 38577"/>
              <a:gd name="connsiteY4" fmla="*/ 713291 h 831523"/>
              <a:gd name="connsiteX5" fmla="*/ 25541 w 38577"/>
              <a:gd name="connsiteY5" fmla="*/ 278316 h 831523"/>
              <a:gd name="connsiteX6" fmla="*/ 38241 w 38577"/>
              <a:gd name="connsiteY6" fmla="*/ 367216 h 831523"/>
              <a:gd name="connsiteX7" fmla="*/ 141 w 38577"/>
              <a:gd name="connsiteY7" fmla="*/ 2091 h 83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77" h="831523">
                <a:moveTo>
                  <a:pt x="141" y="2091"/>
                </a:moveTo>
                <a:cubicBezTo>
                  <a:pt x="-1976" y="34370"/>
                  <a:pt x="20249" y="475695"/>
                  <a:pt x="25541" y="560891"/>
                </a:cubicBezTo>
                <a:cubicBezTo>
                  <a:pt x="30833" y="646087"/>
                  <a:pt x="30833" y="469874"/>
                  <a:pt x="31891" y="513266"/>
                </a:cubicBezTo>
                <a:cubicBezTo>
                  <a:pt x="32949" y="556658"/>
                  <a:pt x="32420" y="787904"/>
                  <a:pt x="31891" y="821241"/>
                </a:cubicBezTo>
                <a:cubicBezTo>
                  <a:pt x="31362" y="854578"/>
                  <a:pt x="29774" y="803778"/>
                  <a:pt x="28716" y="713291"/>
                </a:cubicBezTo>
                <a:cubicBezTo>
                  <a:pt x="27658" y="622804"/>
                  <a:pt x="23954" y="335995"/>
                  <a:pt x="25541" y="278316"/>
                </a:cubicBezTo>
                <a:cubicBezTo>
                  <a:pt x="27128" y="220637"/>
                  <a:pt x="40887" y="413253"/>
                  <a:pt x="38241" y="367216"/>
                </a:cubicBezTo>
                <a:cubicBezTo>
                  <a:pt x="35595" y="321179"/>
                  <a:pt x="2258" y="-30188"/>
                  <a:pt x="141" y="20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3D20F3BF-2357-64E0-BDF0-43788FE2DE47}"/>
              </a:ext>
            </a:extLst>
          </p:cNvPr>
          <p:cNvSpPr/>
          <p:nvPr/>
        </p:nvSpPr>
        <p:spPr>
          <a:xfrm>
            <a:off x="6567886" y="5569828"/>
            <a:ext cx="224012" cy="642476"/>
          </a:xfrm>
          <a:custGeom>
            <a:avLst/>
            <a:gdLst>
              <a:gd name="connsiteX0" fmla="*/ 223439 w 224012"/>
              <a:gd name="connsiteY0" fmla="*/ 2297 h 642476"/>
              <a:gd name="connsiteX1" fmla="*/ 134539 w 224012"/>
              <a:gd name="connsiteY1" fmla="*/ 386472 h 642476"/>
              <a:gd name="connsiteX2" fmla="*/ 150414 w 224012"/>
              <a:gd name="connsiteY2" fmla="*/ 348372 h 642476"/>
              <a:gd name="connsiteX3" fmla="*/ 1189 w 224012"/>
              <a:gd name="connsiteY3" fmla="*/ 637297 h 642476"/>
              <a:gd name="connsiteX4" fmla="*/ 77389 w 224012"/>
              <a:gd name="connsiteY4" fmla="*/ 538872 h 642476"/>
              <a:gd name="connsiteX5" fmla="*/ 20239 w 224012"/>
              <a:gd name="connsiteY5" fmla="*/ 602372 h 642476"/>
              <a:gd name="connsiteX6" fmla="*/ 64689 w 224012"/>
              <a:gd name="connsiteY6" fmla="*/ 529347 h 642476"/>
              <a:gd name="connsiteX7" fmla="*/ 166289 w 224012"/>
              <a:gd name="connsiteY7" fmla="*/ 240422 h 642476"/>
              <a:gd name="connsiteX8" fmla="*/ 223439 w 224012"/>
              <a:gd name="connsiteY8" fmla="*/ 2297 h 6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12" h="642476">
                <a:moveTo>
                  <a:pt x="223439" y="2297"/>
                </a:moveTo>
                <a:cubicBezTo>
                  <a:pt x="218147" y="26639"/>
                  <a:pt x="146710" y="328793"/>
                  <a:pt x="134539" y="386472"/>
                </a:cubicBezTo>
                <a:cubicBezTo>
                  <a:pt x="122368" y="444151"/>
                  <a:pt x="172639" y="306568"/>
                  <a:pt x="150414" y="348372"/>
                </a:cubicBezTo>
                <a:cubicBezTo>
                  <a:pt x="128189" y="390176"/>
                  <a:pt x="13360" y="605547"/>
                  <a:pt x="1189" y="637297"/>
                </a:cubicBezTo>
                <a:cubicBezTo>
                  <a:pt x="-10982" y="669047"/>
                  <a:pt x="74214" y="544693"/>
                  <a:pt x="77389" y="538872"/>
                </a:cubicBezTo>
                <a:cubicBezTo>
                  <a:pt x="80564" y="533051"/>
                  <a:pt x="22356" y="603960"/>
                  <a:pt x="20239" y="602372"/>
                </a:cubicBezTo>
                <a:cubicBezTo>
                  <a:pt x="18122" y="600784"/>
                  <a:pt x="40347" y="589672"/>
                  <a:pt x="64689" y="529347"/>
                </a:cubicBezTo>
                <a:cubicBezTo>
                  <a:pt x="89031" y="469022"/>
                  <a:pt x="136127" y="327734"/>
                  <a:pt x="166289" y="240422"/>
                </a:cubicBezTo>
                <a:cubicBezTo>
                  <a:pt x="196451" y="153110"/>
                  <a:pt x="228731" y="-22045"/>
                  <a:pt x="223439" y="22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5CC530D6-3ECA-33A0-7C4B-F7C79A944634}"/>
              </a:ext>
            </a:extLst>
          </p:cNvPr>
          <p:cNvSpPr/>
          <p:nvPr/>
        </p:nvSpPr>
        <p:spPr>
          <a:xfrm>
            <a:off x="6031993" y="6302233"/>
            <a:ext cx="171974" cy="363205"/>
          </a:xfrm>
          <a:custGeom>
            <a:avLst/>
            <a:gdLst>
              <a:gd name="connsiteX0" fmla="*/ 171957 w 171974"/>
              <a:gd name="connsiteY0" fmla="*/ 142 h 363205"/>
              <a:gd name="connsiteX1" fmla="*/ 114807 w 171974"/>
              <a:gd name="connsiteY1" fmla="*/ 177942 h 363205"/>
              <a:gd name="connsiteX2" fmla="*/ 105282 w 171974"/>
              <a:gd name="connsiteY2" fmla="*/ 235092 h 363205"/>
              <a:gd name="connsiteX3" fmla="*/ 507 w 171974"/>
              <a:gd name="connsiteY3" fmla="*/ 362092 h 363205"/>
              <a:gd name="connsiteX4" fmla="*/ 67182 w 171974"/>
              <a:gd name="connsiteY4" fmla="*/ 292242 h 363205"/>
              <a:gd name="connsiteX5" fmla="*/ 108457 w 171974"/>
              <a:gd name="connsiteY5" fmla="*/ 209692 h 363205"/>
              <a:gd name="connsiteX6" fmla="*/ 171957 w 171974"/>
              <a:gd name="connsiteY6" fmla="*/ 142 h 36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74" h="363205">
                <a:moveTo>
                  <a:pt x="171957" y="142"/>
                </a:moveTo>
                <a:cubicBezTo>
                  <a:pt x="173015" y="-5149"/>
                  <a:pt x="125919" y="138784"/>
                  <a:pt x="114807" y="177942"/>
                </a:cubicBezTo>
                <a:cubicBezTo>
                  <a:pt x="103694" y="217100"/>
                  <a:pt x="124332" y="204400"/>
                  <a:pt x="105282" y="235092"/>
                </a:cubicBezTo>
                <a:cubicBezTo>
                  <a:pt x="86232" y="265784"/>
                  <a:pt x="6857" y="352567"/>
                  <a:pt x="507" y="362092"/>
                </a:cubicBezTo>
                <a:cubicBezTo>
                  <a:pt x="-5843" y="371617"/>
                  <a:pt x="49190" y="317642"/>
                  <a:pt x="67182" y="292242"/>
                </a:cubicBezTo>
                <a:cubicBezTo>
                  <a:pt x="85174" y="266842"/>
                  <a:pt x="89936" y="254142"/>
                  <a:pt x="108457" y="209692"/>
                </a:cubicBezTo>
                <a:cubicBezTo>
                  <a:pt x="126978" y="165242"/>
                  <a:pt x="170899" y="5433"/>
                  <a:pt x="171957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DF918D2C-A22E-1852-0669-93B9414F89BC}"/>
              </a:ext>
            </a:extLst>
          </p:cNvPr>
          <p:cNvSpPr/>
          <p:nvPr/>
        </p:nvSpPr>
        <p:spPr>
          <a:xfrm>
            <a:off x="5713244" y="6678339"/>
            <a:ext cx="303143" cy="232728"/>
          </a:xfrm>
          <a:custGeom>
            <a:avLst/>
            <a:gdLst>
              <a:gd name="connsiteX0" fmla="*/ 293856 w 303143"/>
              <a:gd name="connsiteY0" fmla="*/ 5036 h 232728"/>
              <a:gd name="connsiteX1" fmla="*/ 8106 w 303143"/>
              <a:gd name="connsiteY1" fmla="*/ 227286 h 232728"/>
              <a:gd name="connsiteX2" fmla="*/ 90656 w 303143"/>
              <a:gd name="connsiteY2" fmla="*/ 157436 h 232728"/>
              <a:gd name="connsiteX3" fmla="*/ 220831 w 303143"/>
              <a:gd name="connsiteY3" fmla="*/ 78061 h 232728"/>
              <a:gd name="connsiteX4" fmla="*/ 293856 w 303143"/>
              <a:gd name="connsiteY4" fmla="*/ 5036 h 2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43" h="232728">
                <a:moveTo>
                  <a:pt x="293856" y="5036"/>
                </a:moveTo>
                <a:cubicBezTo>
                  <a:pt x="258402" y="29907"/>
                  <a:pt x="41973" y="201886"/>
                  <a:pt x="8106" y="227286"/>
                </a:cubicBezTo>
                <a:cubicBezTo>
                  <a:pt x="-25761" y="252686"/>
                  <a:pt x="55202" y="182307"/>
                  <a:pt x="90656" y="157436"/>
                </a:cubicBezTo>
                <a:cubicBezTo>
                  <a:pt x="126110" y="132565"/>
                  <a:pt x="187494" y="101873"/>
                  <a:pt x="220831" y="78061"/>
                </a:cubicBezTo>
                <a:cubicBezTo>
                  <a:pt x="254168" y="54249"/>
                  <a:pt x="329310" y="-19835"/>
                  <a:pt x="293856" y="50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2A964E5-CCBD-6269-3011-EC020CAAAE86}"/>
              </a:ext>
            </a:extLst>
          </p:cNvPr>
          <p:cNvSpPr/>
          <p:nvPr/>
        </p:nvSpPr>
        <p:spPr>
          <a:xfrm>
            <a:off x="6245082" y="6289180"/>
            <a:ext cx="264027" cy="216827"/>
          </a:xfrm>
          <a:custGeom>
            <a:avLst/>
            <a:gdLst>
              <a:gd name="connsiteX0" fmla="*/ 263668 w 264027"/>
              <a:gd name="connsiteY0" fmla="*/ 495 h 216827"/>
              <a:gd name="connsiteX1" fmla="*/ 181118 w 264027"/>
              <a:gd name="connsiteY1" fmla="*/ 86220 h 216827"/>
              <a:gd name="connsiteX2" fmla="*/ 143 w 264027"/>
              <a:gd name="connsiteY2" fmla="*/ 216395 h 216827"/>
              <a:gd name="connsiteX3" fmla="*/ 152543 w 264027"/>
              <a:gd name="connsiteY3" fmla="*/ 124320 h 216827"/>
              <a:gd name="connsiteX4" fmla="*/ 263668 w 264027"/>
              <a:gd name="connsiteY4" fmla="*/ 495 h 21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7" h="216827">
                <a:moveTo>
                  <a:pt x="263668" y="495"/>
                </a:moveTo>
                <a:cubicBezTo>
                  <a:pt x="268430" y="-5855"/>
                  <a:pt x="225039" y="50237"/>
                  <a:pt x="181118" y="86220"/>
                </a:cubicBezTo>
                <a:cubicBezTo>
                  <a:pt x="137197" y="122203"/>
                  <a:pt x="4905" y="210045"/>
                  <a:pt x="143" y="216395"/>
                </a:cubicBezTo>
                <a:cubicBezTo>
                  <a:pt x="-4619" y="222745"/>
                  <a:pt x="110739" y="157657"/>
                  <a:pt x="152543" y="124320"/>
                </a:cubicBezTo>
                <a:cubicBezTo>
                  <a:pt x="194347" y="90983"/>
                  <a:pt x="258906" y="6845"/>
                  <a:pt x="263668" y="4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D6222224-7AC6-49EB-DCDD-E03EAE5834D0}"/>
              </a:ext>
            </a:extLst>
          </p:cNvPr>
          <p:cNvSpPr/>
          <p:nvPr/>
        </p:nvSpPr>
        <p:spPr>
          <a:xfrm>
            <a:off x="5761774" y="6889747"/>
            <a:ext cx="213614" cy="553873"/>
          </a:xfrm>
          <a:custGeom>
            <a:avLst/>
            <a:gdLst>
              <a:gd name="connsiteX0" fmla="*/ 213576 w 213614"/>
              <a:gd name="connsiteY0" fmla="*/ 3 h 553873"/>
              <a:gd name="connsiteX1" fmla="*/ 105626 w 213614"/>
              <a:gd name="connsiteY1" fmla="*/ 266703 h 553873"/>
              <a:gd name="connsiteX2" fmla="*/ 70701 w 213614"/>
              <a:gd name="connsiteY2" fmla="*/ 339728 h 553873"/>
              <a:gd name="connsiteX3" fmla="*/ 4026 w 213614"/>
              <a:gd name="connsiteY3" fmla="*/ 539753 h 553873"/>
              <a:gd name="connsiteX4" fmla="*/ 16726 w 213614"/>
              <a:gd name="connsiteY4" fmla="*/ 508003 h 553873"/>
              <a:gd name="connsiteX5" fmla="*/ 92926 w 213614"/>
              <a:gd name="connsiteY5" fmla="*/ 273053 h 553873"/>
              <a:gd name="connsiteX6" fmla="*/ 213576 w 213614"/>
              <a:gd name="connsiteY6" fmla="*/ 3 h 55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14" h="553873">
                <a:moveTo>
                  <a:pt x="213576" y="3"/>
                </a:moveTo>
                <a:cubicBezTo>
                  <a:pt x="215693" y="-1055"/>
                  <a:pt x="129439" y="210082"/>
                  <a:pt x="105626" y="266703"/>
                </a:cubicBezTo>
                <a:cubicBezTo>
                  <a:pt x="81813" y="323324"/>
                  <a:pt x="87634" y="294220"/>
                  <a:pt x="70701" y="339728"/>
                </a:cubicBezTo>
                <a:cubicBezTo>
                  <a:pt x="53768" y="385236"/>
                  <a:pt x="13022" y="511707"/>
                  <a:pt x="4026" y="539753"/>
                </a:cubicBezTo>
                <a:cubicBezTo>
                  <a:pt x="-4970" y="567799"/>
                  <a:pt x="1909" y="552453"/>
                  <a:pt x="16726" y="508003"/>
                </a:cubicBezTo>
                <a:cubicBezTo>
                  <a:pt x="31543" y="463553"/>
                  <a:pt x="64880" y="355603"/>
                  <a:pt x="92926" y="273053"/>
                </a:cubicBezTo>
                <a:cubicBezTo>
                  <a:pt x="120972" y="190503"/>
                  <a:pt x="211459" y="1061"/>
                  <a:pt x="213576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895B64AE-0B09-5870-8EAC-BC03DC76467A}"/>
              </a:ext>
            </a:extLst>
          </p:cNvPr>
          <p:cNvSpPr/>
          <p:nvPr/>
        </p:nvSpPr>
        <p:spPr>
          <a:xfrm>
            <a:off x="5653096" y="7521104"/>
            <a:ext cx="90501" cy="800931"/>
          </a:xfrm>
          <a:custGeom>
            <a:avLst/>
            <a:gdLst>
              <a:gd name="connsiteX0" fmla="*/ 90479 w 90501"/>
              <a:gd name="connsiteY0" fmla="*/ 471 h 800931"/>
              <a:gd name="connsiteX1" fmla="*/ 39679 w 90501"/>
              <a:gd name="connsiteY1" fmla="*/ 416396 h 800931"/>
              <a:gd name="connsiteX2" fmla="*/ 1579 w 90501"/>
              <a:gd name="connsiteY2" fmla="*/ 791046 h 800931"/>
              <a:gd name="connsiteX3" fmla="*/ 7929 w 90501"/>
              <a:gd name="connsiteY3" fmla="*/ 670396 h 800931"/>
              <a:gd name="connsiteX4" fmla="*/ 14279 w 90501"/>
              <a:gd name="connsiteY4" fmla="*/ 435446 h 800931"/>
              <a:gd name="connsiteX5" fmla="*/ 14279 w 90501"/>
              <a:gd name="connsiteY5" fmla="*/ 508471 h 800931"/>
              <a:gd name="connsiteX6" fmla="*/ 33329 w 90501"/>
              <a:gd name="connsiteY6" fmla="*/ 337021 h 800931"/>
              <a:gd name="connsiteX7" fmla="*/ 90479 w 90501"/>
              <a:gd name="connsiteY7" fmla="*/ 471 h 80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01" h="800931">
                <a:moveTo>
                  <a:pt x="90479" y="471"/>
                </a:moveTo>
                <a:cubicBezTo>
                  <a:pt x="91537" y="13700"/>
                  <a:pt x="54496" y="284634"/>
                  <a:pt x="39679" y="416396"/>
                </a:cubicBezTo>
                <a:cubicBezTo>
                  <a:pt x="24862" y="548158"/>
                  <a:pt x="6871" y="748713"/>
                  <a:pt x="1579" y="791046"/>
                </a:cubicBezTo>
                <a:cubicBezTo>
                  <a:pt x="-3713" y="833379"/>
                  <a:pt x="5812" y="729663"/>
                  <a:pt x="7929" y="670396"/>
                </a:cubicBezTo>
                <a:cubicBezTo>
                  <a:pt x="10046" y="611129"/>
                  <a:pt x="13221" y="462433"/>
                  <a:pt x="14279" y="435446"/>
                </a:cubicBezTo>
                <a:cubicBezTo>
                  <a:pt x="15337" y="408459"/>
                  <a:pt x="11104" y="524875"/>
                  <a:pt x="14279" y="508471"/>
                </a:cubicBezTo>
                <a:cubicBezTo>
                  <a:pt x="17454" y="492067"/>
                  <a:pt x="20100" y="417983"/>
                  <a:pt x="33329" y="337021"/>
                </a:cubicBezTo>
                <a:cubicBezTo>
                  <a:pt x="46558" y="256059"/>
                  <a:pt x="89421" y="-12758"/>
                  <a:pt x="90479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F5B58C22-42C2-E4B2-C31E-236F8FA3AFA4}"/>
              </a:ext>
            </a:extLst>
          </p:cNvPr>
          <p:cNvSpPr/>
          <p:nvPr/>
        </p:nvSpPr>
        <p:spPr>
          <a:xfrm>
            <a:off x="5321754" y="8476960"/>
            <a:ext cx="329749" cy="492840"/>
          </a:xfrm>
          <a:custGeom>
            <a:avLst/>
            <a:gdLst>
              <a:gd name="connsiteX0" fmla="*/ 320221 w 329749"/>
              <a:gd name="connsiteY0" fmla="*/ 290 h 492840"/>
              <a:gd name="connsiteX1" fmla="*/ 269421 w 329749"/>
              <a:gd name="connsiteY1" fmla="*/ 228890 h 492840"/>
              <a:gd name="connsiteX2" fmla="*/ 5896 w 329749"/>
              <a:gd name="connsiteY2" fmla="*/ 486065 h 492840"/>
              <a:gd name="connsiteX3" fmla="*/ 97971 w 329749"/>
              <a:gd name="connsiteY3" fmla="*/ 406690 h 492840"/>
              <a:gd name="connsiteX4" fmla="*/ 234496 w 329749"/>
              <a:gd name="connsiteY4" fmla="*/ 282865 h 492840"/>
              <a:gd name="connsiteX5" fmla="*/ 259896 w 329749"/>
              <a:gd name="connsiteY5" fmla="*/ 200315 h 492840"/>
              <a:gd name="connsiteX6" fmla="*/ 329746 w 329749"/>
              <a:gd name="connsiteY6" fmla="*/ 73315 h 492840"/>
              <a:gd name="connsiteX7" fmla="*/ 263071 w 329749"/>
              <a:gd name="connsiteY7" fmla="*/ 178090 h 492840"/>
              <a:gd name="connsiteX8" fmla="*/ 320221 w 329749"/>
              <a:gd name="connsiteY8" fmla="*/ 290 h 4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49" h="492840">
                <a:moveTo>
                  <a:pt x="320221" y="290"/>
                </a:moveTo>
                <a:cubicBezTo>
                  <a:pt x="321279" y="8757"/>
                  <a:pt x="321809" y="147928"/>
                  <a:pt x="269421" y="228890"/>
                </a:cubicBezTo>
                <a:cubicBezTo>
                  <a:pt x="217033" y="309853"/>
                  <a:pt x="34471" y="456432"/>
                  <a:pt x="5896" y="486065"/>
                </a:cubicBezTo>
                <a:cubicBezTo>
                  <a:pt x="-22679" y="515698"/>
                  <a:pt x="59871" y="440557"/>
                  <a:pt x="97971" y="406690"/>
                </a:cubicBezTo>
                <a:cubicBezTo>
                  <a:pt x="136071" y="372823"/>
                  <a:pt x="207509" y="317261"/>
                  <a:pt x="234496" y="282865"/>
                </a:cubicBezTo>
                <a:cubicBezTo>
                  <a:pt x="261483" y="248469"/>
                  <a:pt x="244021" y="235240"/>
                  <a:pt x="259896" y="200315"/>
                </a:cubicBezTo>
                <a:cubicBezTo>
                  <a:pt x="275771" y="165390"/>
                  <a:pt x="329217" y="77019"/>
                  <a:pt x="329746" y="73315"/>
                </a:cubicBezTo>
                <a:cubicBezTo>
                  <a:pt x="330275" y="69611"/>
                  <a:pt x="265717" y="184969"/>
                  <a:pt x="263071" y="178090"/>
                </a:cubicBezTo>
                <a:cubicBezTo>
                  <a:pt x="260425" y="171211"/>
                  <a:pt x="319163" y="-8177"/>
                  <a:pt x="320221" y="2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4358A146-2EBA-AD0B-DD21-3AA0F35E0388}"/>
              </a:ext>
            </a:extLst>
          </p:cNvPr>
          <p:cNvSpPr/>
          <p:nvPr/>
        </p:nvSpPr>
        <p:spPr>
          <a:xfrm>
            <a:off x="5445125" y="8959775"/>
            <a:ext cx="79506" cy="562087"/>
          </a:xfrm>
          <a:custGeom>
            <a:avLst/>
            <a:gdLst>
              <a:gd name="connsiteX0" fmla="*/ 79375 w 79506"/>
              <a:gd name="connsiteY0" fmla="*/ 75 h 562087"/>
              <a:gd name="connsiteX1" fmla="*/ 31750 w 79506"/>
              <a:gd name="connsiteY1" fmla="*/ 263600 h 562087"/>
              <a:gd name="connsiteX2" fmla="*/ 6350 w 79506"/>
              <a:gd name="connsiteY2" fmla="*/ 555700 h 562087"/>
              <a:gd name="connsiteX3" fmla="*/ 3175 w 79506"/>
              <a:gd name="connsiteY3" fmla="*/ 450925 h 562087"/>
              <a:gd name="connsiteX4" fmla="*/ 0 w 79506"/>
              <a:gd name="connsiteY4" fmla="*/ 285825 h 562087"/>
              <a:gd name="connsiteX5" fmla="*/ 3175 w 79506"/>
              <a:gd name="connsiteY5" fmla="*/ 400125 h 562087"/>
              <a:gd name="connsiteX6" fmla="*/ 15875 w 79506"/>
              <a:gd name="connsiteY6" fmla="*/ 289000 h 562087"/>
              <a:gd name="connsiteX7" fmla="*/ 79375 w 79506"/>
              <a:gd name="connsiteY7" fmla="*/ 75 h 56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6" h="562087">
                <a:moveTo>
                  <a:pt x="79375" y="75"/>
                </a:moveTo>
                <a:cubicBezTo>
                  <a:pt x="82021" y="-4158"/>
                  <a:pt x="43921" y="170996"/>
                  <a:pt x="31750" y="263600"/>
                </a:cubicBezTo>
                <a:cubicBezTo>
                  <a:pt x="19579" y="356204"/>
                  <a:pt x="11112" y="524479"/>
                  <a:pt x="6350" y="555700"/>
                </a:cubicBezTo>
                <a:cubicBezTo>
                  <a:pt x="1588" y="586921"/>
                  <a:pt x="4233" y="495904"/>
                  <a:pt x="3175" y="450925"/>
                </a:cubicBezTo>
                <a:cubicBezTo>
                  <a:pt x="2117" y="405946"/>
                  <a:pt x="0" y="294292"/>
                  <a:pt x="0" y="285825"/>
                </a:cubicBezTo>
                <a:cubicBezTo>
                  <a:pt x="0" y="277358"/>
                  <a:pt x="529" y="399596"/>
                  <a:pt x="3175" y="400125"/>
                </a:cubicBezTo>
                <a:cubicBezTo>
                  <a:pt x="5821" y="400654"/>
                  <a:pt x="2646" y="349854"/>
                  <a:pt x="15875" y="289000"/>
                </a:cubicBezTo>
                <a:cubicBezTo>
                  <a:pt x="29104" y="228146"/>
                  <a:pt x="76729" y="4308"/>
                  <a:pt x="79375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88ED09BA-D248-8857-6CE2-6F1D3F5E7B11}"/>
              </a:ext>
            </a:extLst>
          </p:cNvPr>
          <p:cNvSpPr/>
          <p:nvPr/>
        </p:nvSpPr>
        <p:spPr>
          <a:xfrm>
            <a:off x="5403052" y="9559497"/>
            <a:ext cx="193512" cy="724462"/>
          </a:xfrm>
          <a:custGeom>
            <a:avLst/>
            <a:gdLst>
              <a:gd name="connsiteX0" fmla="*/ 48423 w 193512"/>
              <a:gd name="connsiteY0" fmla="*/ 428 h 724462"/>
              <a:gd name="connsiteX1" fmla="*/ 3973 w 193512"/>
              <a:gd name="connsiteY1" fmla="*/ 133778 h 724462"/>
              <a:gd name="connsiteX2" fmla="*/ 54773 w 193512"/>
              <a:gd name="connsiteY2" fmla="*/ 448103 h 724462"/>
              <a:gd name="connsiteX3" fmla="*/ 7148 w 193512"/>
              <a:gd name="connsiteY3" fmla="*/ 356028 h 724462"/>
              <a:gd name="connsiteX4" fmla="*/ 188123 w 193512"/>
              <a:gd name="connsiteY4" fmla="*/ 708453 h 724462"/>
              <a:gd name="connsiteX5" fmla="*/ 134148 w 193512"/>
              <a:gd name="connsiteY5" fmla="*/ 632253 h 724462"/>
              <a:gd name="connsiteX6" fmla="*/ 13498 w 193512"/>
              <a:gd name="connsiteY6" fmla="*/ 346503 h 724462"/>
              <a:gd name="connsiteX7" fmla="*/ 3973 w 193512"/>
              <a:gd name="connsiteY7" fmla="*/ 156003 h 724462"/>
              <a:gd name="connsiteX8" fmla="*/ 23023 w 193512"/>
              <a:gd name="connsiteY8" fmla="*/ 330628 h 724462"/>
              <a:gd name="connsiteX9" fmla="*/ 10323 w 193512"/>
              <a:gd name="connsiteY9" fmla="*/ 171878 h 724462"/>
              <a:gd name="connsiteX10" fmla="*/ 48423 w 193512"/>
              <a:gd name="connsiteY10" fmla="*/ 428 h 72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512" h="724462">
                <a:moveTo>
                  <a:pt x="48423" y="428"/>
                </a:moveTo>
                <a:cubicBezTo>
                  <a:pt x="47365" y="-5922"/>
                  <a:pt x="2915" y="59166"/>
                  <a:pt x="3973" y="133778"/>
                </a:cubicBezTo>
                <a:cubicBezTo>
                  <a:pt x="5031" y="208390"/>
                  <a:pt x="54244" y="411061"/>
                  <a:pt x="54773" y="448103"/>
                </a:cubicBezTo>
                <a:cubicBezTo>
                  <a:pt x="55302" y="485145"/>
                  <a:pt x="7148" y="356028"/>
                  <a:pt x="7148" y="356028"/>
                </a:cubicBezTo>
                <a:cubicBezTo>
                  <a:pt x="29373" y="399420"/>
                  <a:pt x="166956" y="662416"/>
                  <a:pt x="188123" y="708453"/>
                </a:cubicBezTo>
                <a:cubicBezTo>
                  <a:pt x="209290" y="754490"/>
                  <a:pt x="163252" y="692578"/>
                  <a:pt x="134148" y="632253"/>
                </a:cubicBezTo>
                <a:cubicBezTo>
                  <a:pt x="105044" y="571928"/>
                  <a:pt x="35194" y="425878"/>
                  <a:pt x="13498" y="346503"/>
                </a:cubicBezTo>
                <a:cubicBezTo>
                  <a:pt x="-8198" y="267128"/>
                  <a:pt x="2385" y="158649"/>
                  <a:pt x="3973" y="156003"/>
                </a:cubicBezTo>
                <a:cubicBezTo>
                  <a:pt x="5560" y="153357"/>
                  <a:pt x="21965" y="327982"/>
                  <a:pt x="23023" y="330628"/>
                </a:cubicBezTo>
                <a:cubicBezTo>
                  <a:pt x="24081" y="333274"/>
                  <a:pt x="8735" y="223736"/>
                  <a:pt x="10323" y="171878"/>
                </a:cubicBezTo>
                <a:cubicBezTo>
                  <a:pt x="11910" y="120020"/>
                  <a:pt x="49481" y="6778"/>
                  <a:pt x="48423" y="4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5EA45434-3D6F-4097-E9C2-01B74BA12291}"/>
              </a:ext>
            </a:extLst>
          </p:cNvPr>
          <p:cNvSpPr/>
          <p:nvPr/>
        </p:nvSpPr>
        <p:spPr>
          <a:xfrm>
            <a:off x="3902075" y="6854825"/>
            <a:ext cx="441301" cy="666441"/>
          </a:xfrm>
          <a:custGeom>
            <a:avLst/>
            <a:gdLst>
              <a:gd name="connsiteX0" fmla="*/ 0 w 441301"/>
              <a:gd name="connsiteY0" fmla="*/ 0 h 666441"/>
              <a:gd name="connsiteX1" fmla="*/ 133350 w 441301"/>
              <a:gd name="connsiteY1" fmla="*/ 146050 h 666441"/>
              <a:gd name="connsiteX2" fmla="*/ 307975 w 441301"/>
              <a:gd name="connsiteY2" fmla="*/ 390525 h 666441"/>
              <a:gd name="connsiteX3" fmla="*/ 276225 w 441301"/>
              <a:gd name="connsiteY3" fmla="*/ 301625 h 666441"/>
              <a:gd name="connsiteX4" fmla="*/ 431800 w 441301"/>
              <a:gd name="connsiteY4" fmla="*/ 650875 h 666441"/>
              <a:gd name="connsiteX5" fmla="*/ 409575 w 441301"/>
              <a:gd name="connsiteY5" fmla="*/ 577850 h 666441"/>
              <a:gd name="connsiteX6" fmla="*/ 288925 w 441301"/>
              <a:gd name="connsiteY6" fmla="*/ 330200 h 666441"/>
              <a:gd name="connsiteX7" fmla="*/ 180975 w 441301"/>
              <a:gd name="connsiteY7" fmla="*/ 180975 h 666441"/>
              <a:gd name="connsiteX8" fmla="*/ 288925 w 441301"/>
              <a:gd name="connsiteY8" fmla="*/ 333375 h 666441"/>
              <a:gd name="connsiteX9" fmla="*/ 241300 w 441301"/>
              <a:gd name="connsiteY9" fmla="*/ 276225 h 666441"/>
              <a:gd name="connsiteX10" fmla="*/ 0 w 441301"/>
              <a:gd name="connsiteY10" fmla="*/ 0 h 6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01" h="666441">
                <a:moveTo>
                  <a:pt x="0" y="0"/>
                </a:moveTo>
                <a:cubicBezTo>
                  <a:pt x="41010" y="40481"/>
                  <a:pt x="82021" y="80963"/>
                  <a:pt x="133350" y="146050"/>
                </a:cubicBezTo>
                <a:cubicBezTo>
                  <a:pt x="184679" y="211137"/>
                  <a:pt x="284163" y="364596"/>
                  <a:pt x="307975" y="390525"/>
                </a:cubicBezTo>
                <a:cubicBezTo>
                  <a:pt x="331787" y="416454"/>
                  <a:pt x="255588" y="258233"/>
                  <a:pt x="276225" y="301625"/>
                </a:cubicBezTo>
                <a:cubicBezTo>
                  <a:pt x="296863" y="345017"/>
                  <a:pt x="409575" y="604838"/>
                  <a:pt x="431800" y="650875"/>
                </a:cubicBezTo>
                <a:cubicBezTo>
                  <a:pt x="454025" y="696912"/>
                  <a:pt x="433388" y="631296"/>
                  <a:pt x="409575" y="577850"/>
                </a:cubicBezTo>
                <a:cubicBezTo>
                  <a:pt x="385762" y="524404"/>
                  <a:pt x="327025" y="396346"/>
                  <a:pt x="288925" y="330200"/>
                </a:cubicBezTo>
                <a:cubicBezTo>
                  <a:pt x="250825" y="264054"/>
                  <a:pt x="180975" y="180446"/>
                  <a:pt x="180975" y="180975"/>
                </a:cubicBezTo>
                <a:cubicBezTo>
                  <a:pt x="180975" y="181504"/>
                  <a:pt x="278871" y="317500"/>
                  <a:pt x="288925" y="333375"/>
                </a:cubicBezTo>
                <a:cubicBezTo>
                  <a:pt x="298979" y="349250"/>
                  <a:pt x="241300" y="276225"/>
                  <a:pt x="241300" y="276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6D0675E3-A57D-AEEC-3DA9-A66584CC8729}"/>
              </a:ext>
            </a:extLst>
          </p:cNvPr>
          <p:cNvSpPr/>
          <p:nvPr/>
        </p:nvSpPr>
        <p:spPr>
          <a:xfrm>
            <a:off x="5318739" y="7118057"/>
            <a:ext cx="326857" cy="506530"/>
          </a:xfrm>
          <a:custGeom>
            <a:avLst/>
            <a:gdLst>
              <a:gd name="connsiteX0" fmla="*/ 326411 w 326857"/>
              <a:gd name="connsiteY0" fmla="*/ 293 h 506530"/>
              <a:gd name="connsiteX1" fmla="*/ 205761 w 326857"/>
              <a:gd name="connsiteY1" fmla="*/ 174918 h 506530"/>
              <a:gd name="connsiteX2" fmla="*/ 5736 w 326857"/>
              <a:gd name="connsiteY2" fmla="*/ 498768 h 506530"/>
              <a:gd name="connsiteX3" fmla="*/ 50186 w 326857"/>
              <a:gd name="connsiteY3" fmla="*/ 413043 h 506530"/>
              <a:gd name="connsiteX4" fmla="*/ 139086 w 326857"/>
              <a:gd name="connsiteY4" fmla="*/ 241593 h 506530"/>
              <a:gd name="connsiteX5" fmla="*/ 91461 w 326857"/>
              <a:gd name="connsiteY5" fmla="*/ 314618 h 506530"/>
              <a:gd name="connsiteX6" fmla="*/ 164486 w 326857"/>
              <a:gd name="connsiteY6" fmla="*/ 213018 h 506530"/>
              <a:gd name="connsiteX7" fmla="*/ 326411 w 326857"/>
              <a:gd name="connsiteY7" fmla="*/ 293 h 5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57" h="506530">
                <a:moveTo>
                  <a:pt x="326411" y="293"/>
                </a:moveTo>
                <a:cubicBezTo>
                  <a:pt x="333290" y="-6057"/>
                  <a:pt x="259207" y="91839"/>
                  <a:pt x="205761" y="174918"/>
                </a:cubicBezTo>
                <a:cubicBezTo>
                  <a:pt x="152315" y="257997"/>
                  <a:pt x="31665" y="459081"/>
                  <a:pt x="5736" y="498768"/>
                </a:cubicBezTo>
                <a:cubicBezTo>
                  <a:pt x="-20193" y="538455"/>
                  <a:pt x="50186" y="413043"/>
                  <a:pt x="50186" y="413043"/>
                </a:cubicBezTo>
                <a:cubicBezTo>
                  <a:pt x="72411" y="370181"/>
                  <a:pt x="132207" y="257997"/>
                  <a:pt x="139086" y="241593"/>
                </a:cubicBezTo>
                <a:cubicBezTo>
                  <a:pt x="145965" y="225189"/>
                  <a:pt x="87228" y="319380"/>
                  <a:pt x="91461" y="314618"/>
                </a:cubicBezTo>
                <a:cubicBezTo>
                  <a:pt x="95694" y="309856"/>
                  <a:pt x="126386" y="262231"/>
                  <a:pt x="164486" y="213018"/>
                </a:cubicBezTo>
                <a:cubicBezTo>
                  <a:pt x="202586" y="163806"/>
                  <a:pt x="319532" y="6643"/>
                  <a:pt x="326411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1161364B-D422-26CE-9FA3-BA87B4639D5C}"/>
              </a:ext>
            </a:extLst>
          </p:cNvPr>
          <p:cNvSpPr/>
          <p:nvPr/>
        </p:nvSpPr>
        <p:spPr>
          <a:xfrm>
            <a:off x="4930626" y="7047775"/>
            <a:ext cx="742405" cy="219924"/>
          </a:xfrm>
          <a:custGeom>
            <a:avLst/>
            <a:gdLst>
              <a:gd name="connsiteX0" fmla="*/ 739924 w 742405"/>
              <a:gd name="connsiteY0" fmla="*/ 725 h 219924"/>
              <a:gd name="connsiteX1" fmla="*/ 428774 w 742405"/>
              <a:gd name="connsiteY1" fmla="*/ 172175 h 219924"/>
              <a:gd name="connsiteX2" fmla="*/ 149 w 742405"/>
              <a:gd name="connsiteY2" fmla="*/ 219800 h 219924"/>
              <a:gd name="connsiteX3" fmla="*/ 381149 w 742405"/>
              <a:gd name="connsiteY3" fmla="*/ 184875 h 219924"/>
              <a:gd name="connsiteX4" fmla="*/ 473224 w 742405"/>
              <a:gd name="connsiteY4" fmla="*/ 149950 h 219924"/>
              <a:gd name="connsiteX5" fmla="*/ 374799 w 742405"/>
              <a:gd name="connsiteY5" fmla="*/ 175350 h 219924"/>
              <a:gd name="connsiteX6" fmla="*/ 565299 w 742405"/>
              <a:gd name="connsiteY6" fmla="*/ 111850 h 219924"/>
              <a:gd name="connsiteX7" fmla="*/ 739924 w 742405"/>
              <a:gd name="connsiteY7" fmla="*/ 725 h 2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405" h="219924">
                <a:moveTo>
                  <a:pt x="739924" y="725"/>
                </a:moveTo>
                <a:cubicBezTo>
                  <a:pt x="717170" y="10779"/>
                  <a:pt x="552070" y="135663"/>
                  <a:pt x="428774" y="172175"/>
                </a:cubicBezTo>
                <a:cubicBezTo>
                  <a:pt x="305478" y="208687"/>
                  <a:pt x="8086" y="217683"/>
                  <a:pt x="149" y="219800"/>
                </a:cubicBezTo>
                <a:cubicBezTo>
                  <a:pt x="-7788" y="221917"/>
                  <a:pt x="302303" y="196517"/>
                  <a:pt x="381149" y="184875"/>
                </a:cubicBezTo>
                <a:cubicBezTo>
                  <a:pt x="459995" y="173233"/>
                  <a:pt x="474282" y="151538"/>
                  <a:pt x="473224" y="149950"/>
                </a:cubicBezTo>
                <a:cubicBezTo>
                  <a:pt x="472166" y="148362"/>
                  <a:pt x="359453" y="181700"/>
                  <a:pt x="374799" y="175350"/>
                </a:cubicBezTo>
                <a:cubicBezTo>
                  <a:pt x="390145" y="169000"/>
                  <a:pt x="507620" y="135663"/>
                  <a:pt x="565299" y="111850"/>
                </a:cubicBezTo>
                <a:cubicBezTo>
                  <a:pt x="622978" y="88038"/>
                  <a:pt x="762678" y="-9329"/>
                  <a:pt x="739924" y="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0680A3C-9017-C0A3-E927-830005A12899}"/>
              </a:ext>
            </a:extLst>
          </p:cNvPr>
          <p:cNvSpPr/>
          <p:nvPr/>
        </p:nvSpPr>
        <p:spPr>
          <a:xfrm>
            <a:off x="4821450" y="7446320"/>
            <a:ext cx="822592" cy="526157"/>
          </a:xfrm>
          <a:custGeom>
            <a:avLst/>
            <a:gdLst>
              <a:gd name="connsiteX0" fmla="*/ 1375 w 822592"/>
              <a:gd name="connsiteY0" fmla="*/ 522930 h 526157"/>
              <a:gd name="connsiteX1" fmla="*/ 210925 w 822592"/>
              <a:gd name="connsiteY1" fmla="*/ 503880 h 526157"/>
              <a:gd name="connsiteX2" fmla="*/ 499850 w 822592"/>
              <a:gd name="connsiteY2" fmla="*/ 354655 h 526157"/>
              <a:gd name="connsiteX3" fmla="*/ 452225 w 822592"/>
              <a:gd name="connsiteY3" fmla="*/ 399105 h 526157"/>
              <a:gd name="connsiteX4" fmla="*/ 715750 w 822592"/>
              <a:gd name="connsiteY4" fmla="*/ 129230 h 526157"/>
              <a:gd name="connsiteX5" fmla="*/ 820525 w 822592"/>
              <a:gd name="connsiteY5" fmla="*/ 2230 h 526157"/>
              <a:gd name="connsiteX6" fmla="*/ 633200 w 822592"/>
              <a:gd name="connsiteY6" fmla="*/ 227655 h 526157"/>
              <a:gd name="connsiteX7" fmla="*/ 382375 w 822592"/>
              <a:gd name="connsiteY7" fmla="*/ 414980 h 526157"/>
              <a:gd name="connsiteX8" fmla="*/ 239500 w 822592"/>
              <a:gd name="connsiteY8" fmla="*/ 507055 h 526157"/>
              <a:gd name="connsiteX9" fmla="*/ 312525 w 822592"/>
              <a:gd name="connsiteY9" fmla="*/ 478480 h 526157"/>
              <a:gd name="connsiteX10" fmla="*/ 1375 w 822592"/>
              <a:gd name="connsiteY10" fmla="*/ 522930 h 5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592" h="526157">
                <a:moveTo>
                  <a:pt x="1375" y="522930"/>
                </a:moveTo>
                <a:cubicBezTo>
                  <a:pt x="-15558" y="527163"/>
                  <a:pt x="127846" y="531926"/>
                  <a:pt x="210925" y="503880"/>
                </a:cubicBezTo>
                <a:cubicBezTo>
                  <a:pt x="294004" y="475834"/>
                  <a:pt x="459633" y="372117"/>
                  <a:pt x="499850" y="354655"/>
                </a:cubicBezTo>
                <a:cubicBezTo>
                  <a:pt x="540067" y="337193"/>
                  <a:pt x="416242" y="436676"/>
                  <a:pt x="452225" y="399105"/>
                </a:cubicBezTo>
                <a:cubicBezTo>
                  <a:pt x="488208" y="361534"/>
                  <a:pt x="654367" y="195376"/>
                  <a:pt x="715750" y="129230"/>
                </a:cubicBezTo>
                <a:cubicBezTo>
                  <a:pt x="777133" y="63084"/>
                  <a:pt x="834283" y="-14174"/>
                  <a:pt x="820525" y="2230"/>
                </a:cubicBezTo>
                <a:cubicBezTo>
                  <a:pt x="806767" y="18634"/>
                  <a:pt x="706225" y="158863"/>
                  <a:pt x="633200" y="227655"/>
                </a:cubicBezTo>
                <a:cubicBezTo>
                  <a:pt x="560175" y="296447"/>
                  <a:pt x="447992" y="368413"/>
                  <a:pt x="382375" y="414980"/>
                </a:cubicBezTo>
                <a:cubicBezTo>
                  <a:pt x="316758" y="461547"/>
                  <a:pt x="251142" y="496472"/>
                  <a:pt x="239500" y="507055"/>
                </a:cubicBezTo>
                <a:cubicBezTo>
                  <a:pt x="227858" y="517638"/>
                  <a:pt x="347450" y="474247"/>
                  <a:pt x="312525" y="478480"/>
                </a:cubicBezTo>
                <a:cubicBezTo>
                  <a:pt x="277600" y="482713"/>
                  <a:pt x="18308" y="518697"/>
                  <a:pt x="1375" y="5229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276FB885-6AA5-D93E-A8AC-0A6DA5387455}"/>
              </a:ext>
            </a:extLst>
          </p:cNvPr>
          <p:cNvSpPr/>
          <p:nvPr/>
        </p:nvSpPr>
        <p:spPr>
          <a:xfrm>
            <a:off x="4207124" y="7694723"/>
            <a:ext cx="741226" cy="486337"/>
          </a:xfrm>
          <a:custGeom>
            <a:avLst/>
            <a:gdLst>
              <a:gd name="connsiteX0" fmla="*/ 6101 w 741226"/>
              <a:gd name="connsiteY0" fmla="*/ 4652 h 486337"/>
              <a:gd name="connsiteX1" fmla="*/ 136276 w 741226"/>
              <a:gd name="connsiteY1" fmla="*/ 226902 h 486337"/>
              <a:gd name="connsiteX2" fmla="*/ 329951 w 741226"/>
              <a:gd name="connsiteY2" fmla="*/ 426927 h 486337"/>
              <a:gd name="connsiteX3" fmla="*/ 279151 w 741226"/>
              <a:gd name="connsiteY3" fmla="*/ 385652 h 486337"/>
              <a:gd name="connsiteX4" fmla="*/ 733176 w 741226"/>
              <a:gd name="connsiteY4" fmla="*/ 484077 h 486337"/>
              <a:gd name="connsiteX5" fmla="*/ 552201 w 741226"/>
              <a:gd name="connsiteY5" fmla="*/ 449152 h 486337"/>
              <a:gd name="connsiteX6" fmla="*/ 329951 w 741226"/>
              <a:gd name="connsiteY6" fmla="*/ 385652 h 486337"/>
              <a:gd name="connsiteX7" fmla="*/ 260101 w 741226"/>
              <a:gd name="connsiteY7" fmla="*/ 334852 h 486337"/>
              <a:gd name="connsiteX8" fmla="*/ 164851 w 741226"/>
              <a:gd name="connsiteY8" fmla="*/ 242777 h 486337"/>
              <a:gd name="connsiteX9" fmla="*/ 34676 w 741226"/>
              <a:gd name="connsiteY9" fmla="*/ 87202 h 486337"/>
              <a:gd name="connsiteX10" fmla="*/ 6101 w 741226"/>
              <a:gd name="connsiteY10" fmla="*/ 4652 h 4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1226" h="486337">
                <a:moveTo>
                  <a:pt x="6101" y="4652"/>
                </a:moveTo>
                <a:cubicBezTo>
                  <a:pt x="23034" y="27935"/>
                  <a:pt x="82301" y="156523"/>
                  <a:pt x="136276" y="226902"/>
                </a:cubicBezTo>
                <a:cubicBezTo>
                  <a:pt x="190251" y="297281"/>
                  <a:pt x="306139" y="400469"/>
                  <a:pt x="329951" y="426927"/>
                </a:cubicBezTo>
                <a:cubicBezTo>
                  <a:pt x="353763" y="453385"/>
                  <a:pt x="211947" y="376127"/>
                  <a:pt x="279151" y="385652"/>
                </a:cubicBezTo>
                <a:cubicBezTo>
                  <a:pt x="346355" y="395177"/>
                  <a:pt x="687668" y="473494"/>
                  <a:pt x="733176" y="484077"/>
                </a:cubicBezTo>
                <a:cubicBezTo>
                  <a:pt x="778684" y="494660"/>
                  <a:pt x="619405" y="465556"/>
                  <a:pt x="552201" y="449152"/>
                </a:cubicBezTo>
                <a:cubicBezTo>
                  <a:pt x="484997" y="432748"/>
                  <a:pt x="378634" y="404702"/>
                  <a:pt x="329951" y="385652"/>
                </a:cubicBezTo>
                <a:cubicBezTo>
                  <a:pt x="281268" y="366602"/>
                  <a:pt x="287618" y="358664"/>
                  <a:pt x="260101" y="334852"/>
                </a:cubicBezTo>
                <a:cubicBezTo>
                  <a:pt x="232584" y="311040"/>
                  <a:pt x="202422" y="284052"/>
                  <a:pt x="164851" y="242777"/>
                </a:cubicBezTo>
                <a:cubicBezTo>
                  <a:pt x="127280" y="201502"/>
                  <a:pt x="59018" y="123185"/>
                  <a:pt x="34676" y="87202"/>
                </a:cubicBezTo>
                <a:cubicBezTo>
                  <a:pt x="10334" y="51219"/>
                  <a:pt x="-10832" y="-18631"/>
                  <a:pt x="6101" y="4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0E71E75-8710-5432-C1A7-20FE5B482C56}"/>
              </a:ext>
            </a:extLst>
          </p:cNvPr>
          <p:cNvSpPr/>
          <p:nvPr/>
        </p:nvSpPr>
        <p:spPr>
          <a:xfrm>
            <a:off x="5076239" y="7635298"/>
            <a:ext cx="557052" cy="521756"/>
          </a:xfrm>
          <a:custGeom>
            <a:avLst/>
            <a:gdLst>
              <a:gd name="connsiteX0" fmla="*/ 556211 w 557052"/>
              <a:gd name="connsiteY0" fmla="*/ 577 h 521756"/>
              <a:gd name="connsiteX1" fmla="*/ 305386 w 557052"/>
              <a:gd name="connsiteY1" fmla="*/ 346652 h 521756"/>
              <a:gd name="connsiteX2" fmla="*/ 586 w 557052"/>
              <a:gd name="connsiteY2" fmla="*/ 521277 h 521756"/>
              <a:gd name="connsiteX3" fmla="*/ 232361 w 557052"/>
              <a:gd name="connsiteY3" fmla="*/ 394277 h 521756"/>
              <a:gd name="connsiteX4" fmla="*/ 381586 w 557052"/>
              <a:gd name="connsiteY4" fmla="*/ 267277 h 521756"/>
              <a:gd name="connsiteX5" fmla="*/ 556211 w 557052"/>
              <a:gd name="connsiteY5" fmla="*/ 577 h 52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052" h="521756">
                <a:moveTo>
                  <a:pt x="556211" y="577"/>
                </a:moveTo>
                <a:cubicBezTo>
                  <a:pt x="543511" y="13806"/>
                  <a:pt x="397990" y="259869"/>
                  <a:pt x="305386" y="346652"/>
                </a:cubicBezTo>
                <a:cubicBezTo>
                  <a:pt x="212782" y="433435"/>
                  <a:pt x="12757" y="513340"/>
                  <a:pt x="586" y="521277"/>
                </a:cubicBezTo>
                <a:cubicBezTo>
                  <a:pt x="-11585" y="529214"/>
                  <a:pt x="168861" y="436610"/>
                  <a:pt x="232361" y="394277"/>
                </a:cubicBezTo>
                <a:cubicBezTo>
                  <a:pt x="295861" y="351944"/>
                  <a:pt x="328669" y="329189"/>
                  <a:pt x="381586" y="267277"/>
                </a:cubicBezTo>
                <a:cubicBezTo>
                  <a:pt x="434503" y="205365"/>
                  <a:pt x="568911" y="-12652"/>
                  <a:pt x="556211" y="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6DBD4A51-2B22-D4F7-FDBB-30115D3F8C47}"/>
              </a:ext>
            </a:extLst>
          </p:cNvPr>
          <p:cNvSpPr/>
          <p:nvPr/>
        </p:nvSpPr>
        <p:spPr>
          <a:xfrm>
            <a:off x="4851394" y="8407003"/>
            <a:ext cx="673739" cy="371942"/>
          </a:xfrm>
          <a:custGeom>
            <a:avLst/>
            <a:gdLst>
              <a:gd name="connsiteX0" fmla="*/ 673106 w 673739"/>
              <a:gd name="connsiteY0" fmla="*/ 397 h 371942"/>
              <a:gd name="connsiteX1" fmla="*/ 403231 w 673739"/>
              <a:gd name="connsiteY1" fmla="*/ 235347 h 371942"/>
              <a:gd name="connsiteX2" fmla="*/ 6 w 673739"/>
              <a:gd name="connsiteY2" fmla="*/ 371872 h 371942"/>
              <a:gd name="connsiteX3" fmla="*/ 412756 w 673739"/>
              <a:gd name="connsiteY3" fmla="*/ 254397 h 371942"/>
              <a:gd name="connsiteX4" fmla="*/ 327031 w 673739"/>
              <a:gd name="connsiteY4" fmla="*/ 276622 h 371942"/>
              <a:gd name="connsiteX5" fmla="*/ 473081 w 673739"/>
              <a:gd name="connsiteY5" fmla="*/ 181372 h 371942"/>
              <a:gd name="connsiteX6" fmla="*/ 673106 w 673739"/>
              <a:gd name="connsiteY6" fmla="*/ 397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39" h="371942">
                <a:moveTo>
                  <a:pt x="673106" y="397"/>
                </a:moveTo>
                <a:cubicBezTo>
                  <a:pt x="661464" y="9393"/>
                  <a:pt x="515414" y="173435"/>
                  <a:pt x="403231" y="235347"/>
                </a:cubicBezTo>
                <a:cubicBezTo>
                  <a:pt x="291048" y="297259"/>
                  <a:pt x="-1581" y="368697"/>
                  <a:pt x="6" y="371872"/>
                </a:cubicBezTo>
                <a:cubicBezTo>
                  <a:pt x="1593" y="375047"/>
                  <a:pt x="358252" y="270272"/>
                  <a:pt x="412756" y="254397"/>
                </a:cubicBezTo>
                <a:cubicBezTo>
                  <a:pt x="467260" y="238522"/>
                  <a:pt x="316977" y="288793"/>
                  <a:pt x="327031" y="276622"/>
                </a:cubicBezTo>
                <a:cubicBezTo>
                  <a:pt x="337085" y="264451"/>
                  <a:pt x="413285" y="225293"/>
                  <a:pt x="473081" y="181372"/>
                </a:cubicBezTo>
                <a:cubicBezTo>
                  <a:pt x="532877" y="137451"/>
                  <a:pt x="684748" y="-8599"/>
                  <a:pt x="673106" y="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FF0D7E1-3DE0-5D7A-E3C8-CE063C23F016}"/>
              </a:ext>
            </a:extLst>
          </p:cNvPr>
          <p:cNvSpPr/>
          <p:nvPr/>
        </p:nvSpPr>
        <p:spPr>
          <a:xfrm>
            <a:off x="4194175" y="8677275"/>
            <a:ext cx="962872" cy="393728"/>
          </a:xfrm>
          <a:custGeom>
            <a:avLst/>
            <a:gdLst>
              <a:gd name="connsiteX0" fmla="*/ 0 w 962872"/>
              <a:gd name="connsiteY0" fmla="*/ 0 h 393728"/>
              <a:gd name="connsiteX1" fmla="*/ 441325 w 962872"/>
              <a:gd name="connsiteY1" fmla="*/ 304800 h 393728"/>
              <a:gd name="connsiteX2" fmla="*/ 584200 w 962872"/>
              <a:gd name="connsiteY2" fmla="*/ 371475 h 393728"/>
              <a:gd name="connsiteX3" fmla="*/ 962025 w 962872"/>
              <a:gd name="connsiteY3" fmla="*/ 374650 h 393728"/>
              <a:gd name="connsiteX4" fmla="*/ 682625 w 962872"/>
              <a:gd name="connsiteY4" fmla="*/ 393700 h 393728"/>
              <a:gd name="connsiteX5" fmla="*/ 546100 w 962872"/>
              <a:gd name="connsiteY5" fmla="*/ 374650 h 393728"/>
              <a:gd name="connsiteX6" fmla="*/ 393700 w 962872"/>
              <a:gd name="connsiteY6" fmla="*/ 269875 h 393728"/>
              <a:gd name="connsiteX7" fmla="*/ 0 w 962872"/>
              <a:gd name="connsiteY7" fmla="*/ 0 h 39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872" h="393728">
                <a:moveTo>
                  <a:pt x="0" y="0"/>
                </a:moveTo>
                <a:cubicBezTo>
                  <a:pt x="171979" y="121444"/>
                  <a:pt x="343958" y="242888"/>
                  <a:pt x="441325" y="304800"/>
                </a:cubicBezTo>
                <a:cubicBezTo>
                  <a:pt x="538692" y="366712"/>
                  <a:pt x="497417" y="359833"/>
                  <a:pt x="584200" y="371475"/>
                </a:cubicBezTo>
                <a:cubicBezTo>
                  <a:pt x="670983" y="383117"/>
                  <a:pt x="945621" y="370946"/>
                  <a:pt x="962025" y="374650"/>
                </a:cubicBezTo>
                <a:cubicBezTo>
                  <a:pt x="978429" y="378354"/>
                  <a:pt x="751946" y="393700"/>
                  <a:pt x="682625" y="393700"/>
                </a:cubicBezTo>
                <a:cubicBezTo>
                  <a:pt x="613304" y="393700"/>
                  <a:pt x="594254" y="395288"/>
                  <a:pt x="546100" y="374650"/>
                </a:cubicBezTo>
                <a:cubicBezTo>
                  <a:pt x="497946" y="354013"/>
                  <a:pt x="393700" y="269875"/>
                  <a:pt x="393700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98533ADE-6A06-0537-C252-5945F588012B}"/>
              </a:ext>
            </a:extLst>
          </p:cNvPr>
          <p:cNvSpPr/>
          <p:nvPr/>
        </p:nvSpPr>
        <p:spPr>
          <a:xfrm>
            <a:off x="3647842" y="8108451"/>
            <a:ext cx="382479" cy="654498"/>
          </a:xfrm>
          <a:custGeom>
            <a:avLst/>
            <a:gdLst>
              <a:gd name="connsiteX0" fmla="*/ 233 w 382479"/>
              <a:gd name="connsiteY0" fmla="*/ 499 h 654498"/>
              <a:gd name="connsiteX1" fmla="*/ 181208 w 382479"/>
              <a:gd name="connsiteY1" fmla="*/ 327524 h 654498"/>
              <a:gd name="connsiteX2" fmla="*/ 374883 w 382479"/>
              <a:gd name="connsiteY2" fmla="*/ 641849 h 654498"/>
              <a:gd name="connsiteX3" fmla="*/ 346308 w 382479"/>
              <a:gd name="connsiteY3" fmla="*/ 597399 h 654498"/>
              <a:gd name="connsiteX4" fmla="*/ 219308 w 382479"/>
              <a:gd name="connsiteY4" fmla="*/ 403724 h 654498"/>
              <a:gd name="connsiteX5" fmla="*/ 233 w 382479"/>
              <a:gd name="connsiteY5" fmla="*/ 499 h 6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79" h="654498">
                <a:moveTo>
                  <a:pt x="233" y="499"/>
                </a:moveTo>
                <a:cubicBezTo>
                  <a:pt x="-6117" y="-12201"/>
                  <a:pt x="118766" y="220632"/>
                  <a:pt x="181208" y="327524"/>
                </a:cubicBezTo>
                <a:cubicBezTo>
                  <a:pt x="243650" y="434416"/>
                  <a:pt x="347366" y="596870"/>
                  <a:pt x="374883" y="641849"/>
                </a:cubicBezTo>
                <a:cubicBezTo>
                  <a:pt x="402400" y="686828"/>
                  <a:pt x="346308" y="597399"/>
                  <a:pt x="346308" y="597399"/>
                </a:cubicBezTo>
                <a:cubicBezTo>
                  <a:pt x="320379" y="557712"/>
                  <a:pt x="275929" y="502149"/>
                  <a:pt x="219308" y="403724"/>
                </a:cubicBezTo>
                <a:cubicBezTo>
                  <a:pt x="162687" y="305299"/>
                  <a:pt x="6583" y="13199"/>
                  <a:pt x="233" y="4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0EF8ADB-6317-3237-2129-95C9DA34CEA2}"/>
              </a:ext>
            </a:extLst>
          </p:cNvPr>
          <p:cNvSpPr/>
          <p:nvPr/>
        </p:nvSpPr>
        <p:spPr>
          <a:xfrm>
            <a:off x="3622372" y="8848461"/>
            <a:ext cx="398360" cy="611045"/>
          </a:xfrm>
          <a:custGeom>
            <a:avLst/>
            <a:gdLst>
              <a:gd name="connsiteX0" fmla="*/ 303 w 398360"/>
              <a:gd name="connsiteY0" fmla="*/ 264 h 611045"/>
              <a:gd name="connsiteX1" fmla="*/ 143178 w 398360"/>
              <a:gd name="connsiteY1" fmla="*/ 244739 h 611045"/>
              <a:gd name="connsiteX2" fmla="*/ 327328 w 398360"/>
              <a:gd name="connsiteY2" fmla="*/ 476514 h 611045"/>
              <a:gd name="connsiteX3" fmla="*/ 282878 w 398360"/>
              <a:gd name="connsiteY3" fmla="*/ 441589 h 611045"/>
              <a:gd name="connsiteX4" fmla="*/ 397178 w 398360"/>
              <a:gd name="connsiteY4" fmla="*/ 609864 h 611045"/>
              <a:gd name="connsiteX5" fmla="*/ 333678 w 398360"/>
              <a:gd name="connsiteY5" fmla="*/ 508264 h 611045"/>
              <a:gd name="connsiteX6" fmla="*/ 197153 w 398360"/>
              <a:gd name="connsiteY6" fmla="*/ 352689 h 611045"/>
              <a:gd name="connsiteX7" fmla="*/ 241603 w 398360"/>
              <a:gd name="connsiteY7" fmla="*/ 400314 h 611045"/>
              <a:gd name="connsiteX8" fmla="*/ 181278 w 398360"/>
              <a:gd name="connsiteY8" fmla="*/ 292364 h 611045"/>
              <a:gd name="connsiteX9" fmla="*/ 303 w 398360"/>
              <a:gd name="connsiteY9" fmla="*/ 264 h 6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360" h="611045">
                <a:moveTo>
                  <a:pt x="303" y="264"/>
                </a:moveTo>
                <a:cubicBezTo>
                  <a:pt x="-6047" y="-7673"/>
                  <a:pt x="88674" y="165364"/>
                  <a:pt x="143178" y="244739"/>
                </a:cubicBezTo>
                <a:cubicBezTo>
                  <a:pt x="197682" y="324114"/>
                  <a:pt x="304045" y="443706"/>
                  <a:pt x="327328" y="476514"/>
                </a:cubicBezTo>
                <a:cubicBezTo>
                  <a:pt x="350611" y="509322"/>
                  <a:pt x="271236" y="419364"/>
                  <a:pt x="282878" y="441589"/>
                </a:cubicBezTo>
                <a:cubicBezTo>
                  <a:pt x="294520" y="463814"/>
                  <a:pt x="388711" y="598752"/>
                  <a:pt x="397178" y="609864"/>
                </a:cubicBezTo>
                <a:cubicBezTo>
                  <a:pt x="405645" y="620976"/>
                  <a:pt x="367015" y="551126"/>
                  <a:pt x="333678" y="508264"/>
                </a:cubicBezTo>
                <a:cubicBezTo>
                  <a:pt x="300341" y="465402"/>
                  <a:pt x="212499" y="370681"/>
                  <a:pt x="197153" y="352689"/>
                </a:cubicBezTo>
                <a:cubicBezTo>
                  <a:pt x="181807" y="334697"/>
                  <a:pt x="244249" y="410368"/>
                  <a:pt x="241603" y="400314"/>
                </a:cubicBezTo>
                <a:cubicBezTo>
                  <a:pt x="238957" y="390260"/>
                  <a:pt x="226786" y="362214"/>
                  <a:pt x="181278" y="292364"/>
                </a:cubicBezTo>
                <a:cubicBezTo>
                  <a:pt x="135770" y="222514"/>
                  <a:pt x="6653" y="8201"/>
                  <a:pt x="303" y="2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9514715-917B-B9A7-26BC-A13294B1613D}"/>
              </a:ext>
            </a:extLst>
          </p:cNvPr>
          <p:cNvSpPr/>
          <p:nvPr/>
        </p:nvSpPr>
        <p:spPr>
          <a:xfrm>
            <a:off x="4168520" y="8823295"/>
            <a:ext cx="508001" cy="343016"/>
          </a:xfrm>
          <a:custGeom>
            <a:avLst/>
            <a:gdLst>
              <a:gd name="connsiteX0" fmla="*/ 255 w 508001"/>
              <a:gd name="connsiteY0" fmla="*/ 30 h 343016"/>
              <a:gd name="connsiteX1" fmla="*/ 209805 w 508001"/>
              <a:gd name="connsiteY1" fmla="*/ 222280 h 343016"/>
              <a:gd name="connsiteX2" fmla="*/ 495555 w 508001"/>
              <a:gd name="connsiteY2" fmla="*/ 336580 h 343016"/>
              <a:gd name="connsiteX3" fmla="*/ 432055 w 508001"/>
              <a:gd name="connsiteY3" fmla="*/ 320705 h 343016"/>
              <a:gd name="connsiteX4" fmla="*/ 209805 w 508001"/>
              <a:gd name="connsiteY4" fmla="*/ 254030 h 343016"/>
              <a:gd name="connsiteX5" fmla="*/ 279655 w 508001"/>
              <a:gd name="connsiteY5" fmla="*/ 292130 h 343016"/>
              <a:gd name="connsiteX6" fmla="*/ 251080 w 508001"/>
              <a:gd name="connsiteY6" fmla="*/ 238155 h 343016"/>
              <a:gd name="connsiteX7" fmla="*/ 255 w 508001"/>
              <a:gd name="connsiteY7" fmla="*/ 30 h 3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1" h="343016">
                <a:moveTo>
                  <a:pt x="255" y="30"/>
                </a:moveTo>
                <a:cubicBezTo>
                  <a:pt x="-6624" y="-2616"/>
                  <a:pt x="127255" y="166188"/>
                  <a:pt x="209805" y="222280"/>
                </a:cubicBezTo>
                <a:cubicBezTo>
                  <a:pt x="292355" y="278372"/>
                  <a:pt x="458513" y="320176"/>
                  <a:pt x="495555" y="336580"/>
                </a:cubicBezTo>
                <a:cubicBezTo>
                  <a:pt x="532597" y="352984"/>
                  <a:pt x="479680" y="334463"/>
                  <a:pt x="432055" y="320705"/>
                </a:cubicBezTo>
                <a:cubicBezTo>
                  <a:pt x="384430" y="306947"/>
                  <a:pt x="235205" y="258792"/>
                  <a:pt x="209805" y="254030"/>
                </a:cubicBezTo>
                <a:cubicBezTo>
                  <a:pt x="184405" y="249268"/>
                  <a:pt x="272776" y="294776"/>
                  <a:pt x="279655" y="292130"/>
                </a:cubicBezTo>
                <a:cubicBezTo>
                  <a:pt x="286534" y="289484"/>
                  <a:pt x="296059" y="281018"/>
                  <a:pt x="251080" y="238155"/>
                </a:cubicBezTo>
                <a:cubicBezTo>
                  <a:pt x="206101" y="195293"/>
                  <a:pt x="7134" y="2676"/>
                  <a:pt x="255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BFC279D9-50DD-5540-375A-1D9DD7093C37}"/>
              </a:ext>
            </a:extLst>
          </p:cNvPr>
          <p:cNvSpPr/>
          <p:nvPr/>
        </p:nvSpPr>
        <p:spPr>
          <a:xfrm>
            <a:off x="3853967" y="9600945"/>
            <a:ext cx="713367" cy="243591"/>
          </a:xfrm>
          <a:custGeom>
            <a:avLst/>
            <a:gdLst>
              <a:gd name="connsiteX0" fmla="*/ 483 w 713367"/>
              <a:gd name="connsiteY0" fmla="*/ 255 h 243591"/>
              <a:gd name="connsiteX1" fmla="*/ 197333 w 713367"/>
              <a:gd name="connsiteY1" fmla="*/ 155830 h 243591"/>
              <a:gd name="connsiteX2" fmla="*/ 705333 w 713367"/>
              <a:gd name="connsiteY2" fmla="*/ 241555 h 243591"/>
              <a:gd name="connsiteX3" fmla="*/ 502133 w 713367"/>
              <a:gd name="connsiteY3" fmla="*/ 216155 h 243591"/>
              <a:gd name="connsiteX4" fmla="*/ 410058 w 713367"/>
              <a:gd name="connsiteY4" fmla="*/ 209805 h 243591"/>
              <a:gd name="connsiteX5" fmla="*/ 149708 w 713367"/>
              <a:gd name="connsiteY5" fmla="*/ 120905 h 243591"/>
              <a:gd name="connsiteX6" fmla="*/ 483 w 713367"/>
              <a:gd name="connsiteY6" fmla="*/ 255 h 24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367" h="243591">
                <a:moveTo>
                  <a:pt x="483" y="255"/>
                </a:moveTo>
                <a:cubicBezTo>
                  <a:pt x="8420" y="6076"/>
                  <a:pt x="79858" y="115613"/>
                  <a:pt x="197333" y="155830"/>
                </a:cubicBezTo>
                <a:cubicBezTo>
                  <a:pt x="314808" y="196047"/>
                  <a:pt x="654533" y="231501"/>
                  <a:pt x="705333" y="241555"/>
                </a:cubicBezTo>
                <a:cubicBezTo>
                  <a:pt x="756133" y="251609"/>
                  <a:pt x="551345" y="221447"/>
                  <a:pt x="502133" y="216155"/>
                </a:cubicBezTo>
                <a:cubicBezTo>
                  <a:pt x="452921" y="210863"/>
                  <a:pt x="468795" y="225680"/>
                  <a:pt x="410058" y="209805"/>
                </a:cubicBezTo>
                <a:cubicBezTo>
                  <a:pt x="351321" y="193930"/>
                  <a:pt x="215325" y="152126"/>
                  <a:pt x="149708" y="120905"/>
                </a:cubicBezTo>
                <a:cubicBezTo>
                  <a:pt x="84091" y="89684"/>
                  <a:pt x="-7454" y="-5566"/>
                  <a:pt x="483" y="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15510AC6-93A5-0DFF-1B5B-826ECE5BB2CC}"/>
              </a:ext>
            </a:extLst>
          </p:cNvPr>
          <p:cNvSpPr/>
          <p:nvPr/>
        </p:nvSpPr>
        <p:spPr>
          <a:xfrm>
            <a:off x="2811938" y="5714886"/>
            <a:ext cx="598184" cy="1922385"/>
          </a:xfrm>
          <a:custGeom>
            <a:avLst/>
            <a:gdLst>
              <a:gd name="connsiteX0" fmla="*/ 115412 w 598184"/>
              <a:gd name="connsiteY0" fmla="*/ 114 h 1922385"/>
              <a:gd name="connsiteX1" fmla="*/ 356712 w 598184"/>
              <a:gd name="connsiteY1" fmla="*/ 577964 h 1922385"/>
              <a:gd name="connsiteX2" fmla="*/ 324962 w 598184"/>
              <a:gd name="connsiteY2" fmla="*/ 539864 h 1922385"/>
              <a:gd name="connsiteX3" fmla="*/ 509112 w 598184"/>
              <a:gd name="connsiteY3" fmla="*/ 768464 h 1922385"/>
              <a:gd name="connsiteX4" fmla="*/ 566262 w 598184"/>
              <a:gd name="connsiteY4" fmla="*/ 1295514 h 1922385"/>
              <a:gd name="connsiteX5" fmla="*/ 566262 w 598184"/>
              <a:gd name="connsiteY5" fmla="*/ 1136764 h 1922385"/>
              <a:gd name="connsiteX6" fmla="*/ 598012 w 598184"/>
              <a:gd name="connsiteY6" fmla="*/ 1486014 h 1922385"/>
              <a:gd name="connsiteX7" fmla="*/ 578962 w 598184"/>
              <a:gd name="connsiteY7" fmla="*/ 1352664 h 1922385"/>
              <a:gd name="connsiteX8" fmla="*/ 578962 w 598184"/>
              <a:gd name="connsiteY8" fmla="*/ 958964 h 1922385"/>
              <a:gd name="connsiteX9" fmla="*/ 528162 w 598184"/>
              <a:gd name="connsiteY9" fmla="*/ 882764 h 1922385"/>
              <a:gd name="connsiteX10" fmla="*/ 483712 w 598184"/>
              <a:gd name="connsiteY10" fmla="*/ 831964 h 1922385"/>
              <a:gd name="connsiteX11" fmla="*/ 502762 w 598184"/>
              <a:gd name="connsiteY11" fmla="*/ 1257414 h 1922385"/>
              <a:gd name="connsiteX12" fmla="*/ 356712 w 598184"/>
              <a:gd name="connsiteY12" fmla="*/ 1873364 h 1922385"/>
              <a:gd name="connsiteX13" fmla="*/ 369412 w 598184"/>
              <a:gd name="connsiteY13" fmla="*/ 1778114 h 1922385"/>
              <a:gd name="connsiteX14" fmla="*/ 115412 w 598184"/>
              <a:gd name="connsiteY14" fmla="*/ 939914 h 1922385"/>
              <a:gd name="connsiteX15" fmla="*/ 312262 w 598184"/>
              <a:gd name="connsiteY15" fmla="*/ 1339964 h 1922385"/>
              <a:gd name="connsiteX16" fmla="*/ 7462 w 598184"/>
              <a:gd name="connsiteY16" fmla="*/ 635114 h 1922385"/>
              <a:gd name="connsiteX17" fmla="*/ 115412 w 598184"/>
              <a:gd name="connsiteY17" fmla="*/ 114 h 19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184" h="1922385">
                <a:moveTo>
                  <a:pt x="115412" y="114"/>
                </a:moveTo>
                <a:cubicBezTo>
                  <a:pt x="173620" y="-9411"/>
                  <a:pt x="356712" y="577964"/>
                  <a:pt x="356712" y="577964"/>
                </a:cubicBezTo>
                <a:cubicBezTo>
                  <a:pt x="391637" y="667922"/>
                  <a:pt x="324962" y="539864"/>
                  <a:pt x="324962" y="539864"/>
                </a:cubicBezTo>
                <a:cubicBezTo>
                  <a:pt x="350362" y="571614"/>
                  <a:pt x="468895" y="642522"/>
                  <a:pt x="509112" y="768464"/>
                </a:cubicBezTo>
                <a:cubicBezTo>
                  <a:pt x="549329" y="894406"/>
                  <a:pt x="556737" y="1234131"/>
                  <a:pt x="566262" y="1295514"/>
                </a:cubicBezTo>
                <a:cubicBezTo>
                  <a:pt x="575787" y="1356897"/>
                  <a:pt x="560970" y="1105014"/>
                  <a:pt x="566262" y="1136764"/>
                </a:cubicBezTo>
                <a:cubicBezTo>
                  <a:pt x="571554" y="1168514"/>
                  <a:pt x="595895" y="1450031"/>
                  <a:pt x="598012" y="1486014"/>
                </a:cubicBezTo>
                <a:cubicBezTo>
                  <a:pt x="600129" y="1521997"/>
                  <a:pt x="582137" y="1440506"/>
                  <a:pt x="578962" y="1352664"/>
                </a:cubicBezTo>
                <a:cubicBezTo>
                  <a:pt x="575787" y="1264822"/>
                  <a:pt x="587429" y="1037281"/>
                  <a:pt x="578962" y="958964"/>
                </a:cubicBezTo>
                <a:cubicBezTo>
                  <a:pt x="570495" y="880647"/>
                  <a:pt x="544037" y="903931"/>
                  <a:pt x="528162" y="882764"/>
                </a:cubicBezTo>
                <a:cubicBezTo>
                  <a:pt x="512287" y="861597"/>
                  <a:pt x="487945" y="769522"/>
                  <a:pt x="483712" y="831964"/>
                </a:cubicBezTo>
                <a:cubicBezTo>
                  <a:pt x="479479" y="894406"/>
                  <a:pt x="523929" y="1083847"/>
                  <a:pt x="502762" y="1257414"/>
                </a:cubicBezTo>
                <a:cubicBezTo>
                  <a:pt x="481595" y="1430981"/>
                  <a:pt x="378937" y="1786581"/>
                  <a:pt x="356712" y="1873364"/>
                </a:cubicBezTo>
                <a:cubicBezTo>
                  <a:pt x="334487" y="1960147"/>
                  <a:pt x="409629" y="1933689"/>
                  <a:pt x="369412" y="1778114"/>
                </a:cubicBezTo>
                <a:cubicBezTo>
                  <a:pt x="329195" y="1622539"/>
                  <a:pt x="124937" y="1012939"/>
                  <a:pt x="115412" y="939914"/>
                </a:cubicBezTo>
                <a:cubicBezTo>
                  <a:pt x="105887" y="866889"/>
                  <a:pt x="330254" y="1390764"/>
                  <a:pt x="312262" y="1339964"/>
                </a:cubicBezTo>
                <a:cubicBezTo>
                  <a:pt x="294270" y="1289164"/>
                  <a:pt x="40270" y="861597"/>
                  <a:pt x="7462" y="635114"/>
                </a:cubicBezTo>
                <a:cubicBezTo>
                  <a:pt x="-25346" y="408631"/>
                  <a:pt x="57204" y="9639"/>
                  <a:pt x="115412" y="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F75720E-E38B-A388-AC65-C28BD2DB7821}"/>
              </a:ext>
            </a:extLst>
          </p:cNvPr>
          <p:cNvSpPr/>
          <p:nvPr/>
        </p:nvSpPr>
        <p:spPr>
          <a:xfrm>
            <a:off x="3208829" y="6876708"/>
            <a:ext cx="383270" cy="2589498"/>
          </a:xfrm>
          <a:custGeom>
            <a:avLst/>
            <a:gdLst>
              <a:gd name="connsiteX0" fmla="*/ 112221 w 383270"/>
              <a:gd name="connsiteY0" fmla="*/ 342 h 2589498"/>
              <a:gd name="connsiteX1" fmla="*/ 67771 w 383270"/>
              <a:gd name="connsiteY1" fmla="*/ 508342 h 2589498"/>
              <a:gd name="connsiteX2" fmla="*/ 23321 w 383270"/>
              <a:gd name="connsiteY2" fmla="*/ 705192 h 2589498"/>
              <a:gd name="connsiteX3" fmla="*/ 86821 w 383270"/>
              <a:gd name="connsiteY3" fmla="*/ 1244942 h 2589498"/>
              <a:gd name="connsiteX4" fmla="*/ 10621 w 383270"/>
              <a:gd name="connsiteY4" fmla="*/ 1054442 h 2589498"/>
              <a:gd name="connsiteX5" fmla="*/ 137621 w 383270"/>
              <a:gd name="connsiteY5" fmla="*/ 1702142 h 2589498"/>
              <a:gd name="connsiteX6" fmla="*/ 93171 w 383270"/>
              <a:gd name="connsiteY6" fmla="*/ 1537042 h 2589498"/>
              <a:gd name="connsiteX7" fmla="*/ 131271 w 383270"/>
              <a:gd name="connsiteY7" fmla="*/ 2095842 h 2589498"/>
              <a:gd name="connsiteX8" fmla="*/ 378921 w 383270"/>
              <a:gd name="connsiteY8" fmla="*/ 2565742 h 2589498"/>
              <a:gd name="connsiteX9" fmla="*/ 270971 w 383270"/>
              <a:gd name="connsiteY9" fmla="*/ 2400642 h 2589498"/>
              <a:gd name="connsiteX10" fmla="*/ 42371 w 383270"/>
              <a:gd name="connsiteY10" fmla="*/ 1390992 h 2589498"/>
              <a:gd name="connsiteX11" fmla="*/ 4271 w 383270"/>
              <a:gd name="connsiteY11" fmla="*/ 698842 h 2589498"/>
              <a:gd name="connsiteX12" fmla="*/ 4271 w 383270"/>
              <a:gd name="connsiteY12" fmla="*/ 851242 h 2589498"/>
              <a:gd name="connsiteX13" fmla="*/ 10621 w 383270"/>
              <a:gd name="connsiteY13" fmla="*/ 590892 h 2589498"/>
              <a:gd name="connsiteX14" fmla="*/ 112221 w 383270"/>
              <a:gd name="connsiteY14" fmla="*/ 342 h 25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270" h="2589498">
                <a:moveTo>
                  <a:pt x="112221" y="342"/>
                </a:moveTo>
                <a:cubicBezTo>
                  <a:pt x="121746" y="-13416"/>
                  <a:pt x="82588" y="390867"/>
                  <a:pt x="67771" y="508342"/>
                </a:cubicBezTo>
                <a:cubicBezTo>
                  <a:pt x="52954" y="625817"/>
                  <a:pt x="20146" y="582425"/>
                  <a:pt x="23321" y="705192"/>
                </a:cubicBezTo>
                <a:cubicBezTo>
                  <a:pt x="26496" y="827959"/>
                  <a:pt x="88938" y="1186734"/>
                  <a:pt x="86821" y="1244942"/>
                </a:cubicBezTo>
                <a:cubicBezTo>
                  <a:pt x="84704" y="1303150"/>
                  <a:pt x="2154" y="978242"/>
                  <a:pt x="10621" y="1054442"/>
                </a:cubicBezTo>
                <a:cubicBezTo>
                  <a:pt x="19088" y="1130642"/>
                  <a:pt x="123863" y="1621709"/>
                  <a:pt x="137621" y="1702142"/>
                </a:cubicBezTo>
                <a:cubicBezTo>
                  <a:pt x="151379" y="1782575"/>
                  <a:pt x="94229" y="1471425"/>
                  <a:pt x="93171" y="1537042"/>
                </a:cubicBezTo>
                <a:cubicBezTo>
                  <a:pt x="92113" y="1602659"/>
                  <a:pt x="83646" y="1924392"/>
                  <a:pt x="131271" y="2095842"/>
                </a:cubicBezTo>
                <a:cubicBezTo>
                  <a:pt x="178896" y="2267292"/>
                  <a:pt x="355638" y="2514942"/>
                  <a:pt x="378921" y="2565742"/>
                </a:cubicBezTo>
                <a:cubicBezTo>
                  <a:pt x="402204" y="2616542"/>
                  <a:pt x="327063" y="2596434"/>
                  <a:pt x="270971" y="2400642"/>
                </a:cubicBezTo>
                <a:cubicBezTo>
                  <a:pt x="214879" y="2204850"/>
                  <a:pt x="86821" y="1674625"/>
                  <a:pt x="42371" y="1390992"/>
                </a:cubicBezTo>
                <a:cubicBezTo>
                  <a:pt x="-2079" y="1107359"/>
                  <a:pt x="10621" y="788800"/>
                  <a:pt x="4271" y="698842"/>
                </a:cubicBezTo>
                <a:cubicBezTo>
                  <a:pt x="-2079" y="608884"/>
                  <a:pt x="3213" y="869233"/>
                  <a:pt x="4271" y="851242"/>
                </a:cubicBezTo>
                <a:cubicBezTo>
                  <a:pt x="5329" y="833251"/>
                  <a:pt x="-9487" y="726359"/>
                  <a:pt x="10621" y="590892"/>
                </a:cubicBezTo>
                <a:cubicBezTo>
                  <a:pt x="30729" y="455425"/>
                  <a:pt x="102696" y="14100"/>
                  <a:pt x="112221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77296AE9-F67D-9E25-F0C8-D878EF5E6526}"/>
              </a:ext>
            </a:extLst>
          </p:cNvPr>
          <p:cNvSpPr/>
          <p:nvPr/>
        </p:nvSpPr>
        <p:spPr>
          <a:xfrm>
            <a:off x="2608012" y="6473573"/>
            <a:ext cx="806353" cy="2568667"/>
          </a:xfrm>
          <a:custGeom>
            <a:avLst/>
            <a:gdLst>
              <a:gd name="connsiteX0" fmla="*/ 205038 w 806353"/>
              <a:gd name="connsiteY0" fmla="*/ 54227 h 2568667"/>
              <a:gd name="connsiteX1" fmla="*/ 478088 w 806353"/>
              <a:gd name="connsiteY1" fmla="*/ 949577 h 2568667"/>
              <a:gd name="connsiteX2" fmla="*/ 503488 w 806353"/>
              <a:gd name="connsiteY2" fmla="*/ 1648077 h 2568667"/>
              <a:gd name="connsiteX3" fmla="*/ 535238 w 806353"/>
              <a:gd name="connsiteY3" fmla="*/ 1336927 h 2568667"/>
              <a:gd name="connsiteX4" fmla="*/ 541588 w 806353"/>
              <a:gd name="connsiteY4" fmla="*/ 1654427 h 2568667"/>
              <a:gd name="connsiteX5" fmla="*/ 795588 w 806353"/>
              <a:gd name="connsiteY5" fmla="*/ 2543427 h 2568667"/>
              <a:gd name="connsiteX6" fmla="*/ 713038 w 806353"/>
              <a:gd name="connsiteY6" fmla="*/ 2295777 h 2568667"/>
              <a:gd name="connsiteX7" fmla="*/ 300288 w 806353"/>
              <a:gd name="connsiteY7" fmla="*/ 1984627 h 2568667"/>
              <a:gd name="connsiteX8" fmla="*/ 541588 w 806353"/>
              <a:gd name="connsiteY8" fmla="*/ 2079877 h 2568667"/>
              <a:gd name="connsiteX9" fmla="*/ 135188 w 806353"/>
              <a:gd name="connsiteY9" fmla="*/ 1756027 h 2568667"/>
              <a:gd name="connsiteX10" fmla="*/ 116138 w 806353"/>
              <a:gd name="connsiteY10" fmla="*/ 1959227 h 2568667"/>
              <a:gd name="connsiteX11" fmla="*/ 27238 w 806353"/>
              <a:gd name="connsiteY11" fmla="*/ 2321177 h 2568667"/>
              <a:gd name="connsiteX12" fmla="*/ 20888 w 806353"/>
              <a:gd name="connsiteY12" fmla="*/ 1914777 h 2568667"/>
              <a:gd name="connsiteX13" fmla="*/ 1838 w 806353"/>
              <a:gd name="connsiteY13" fmla="*/ 1006727 h 2568667"/>
              <a:gd name="connsiteX14" fmla="*/ 71688 w 806353"/>
              <a:gd name="connsiteY14" fmla="*/ 1432177 h 2568667"/>
              <a:gd name="connsiteX15" fmla="*/ 109788 w 806353"/>
              <a:gd name="connsiteY15" fmla="*/ 390777 h 2568667"/>
              <a:gd name="connsiteX16" fmla="*/ 52638 w 806353"/>
              <a:gd name="connsiteY16" fmla="*/ 790827 h 2568667"/>
              <a:gd name="connsiteX17" fmla="*/ 173288 w 806353"/>
              <a:gd name="connsiteY17" fmla="*/ 219327 h 2568667"/>
              <a:gd name="connsiteX18" fmla="*/ 147888 w 806353"/>
              <a:gd name="connsiteY18" fmla="*/ 784477 h 2568667"/>
              <a:gd name="connsiteX19" fmla="*/ 185988 w 806353"/>
              <a:gd name="connsiteY19" fmla="*/ 378077 h 2568667"/>
              <a:gd name="connsiteX20" fmla="*/ 211388 w 806353"/>
              <a:gd name="connsiteY20" fmla="*/ 130427 h 2568667"/>
              <a:gd name="connsiteX21" fmla="*/ 205038 w 806353"/>
              <a:gd name="connsiteY21" fmla="*/ 54227 h 25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6353" h="2568667">
                <a:moveTo>
                  <a:pt x="205038" y="54227"/>
                </a:moveTo>
                <a:cubicBezTo>
                  <a:pt x="249488" y="190752"/>
                  <a:pt x="428346" y="683935"/>
                  <a:pt x="478088" y="949577"/>
                </a:cubicBezTo>
                <a:cubicBezTo>
                  <a:pt x="527830" y="1215219"/>
                  <a:pt x="493963" y="1583519"/>
                  <a:pt x="503488" y="1648077"/>
                </a:cubicBezTo>
                <a:cubicBezTo>
                  <a:pt x="513013" y="1712635"/>
                  <a:pt x="528888" y="1335869"/>
                  <a:pt x="535238" y="1336927"/>
                </a:cubicBezTo>
                <a:cubicBezTo>
                  <a:pt x="541588" y="1337985"/>
                  <a:pt x="498196" y="1453344"/>
                  <a:pt x="541588" y="1654427"/>
                </a:cubicBezTo>
                <a:cubicBezTo>
                  <a:pt x="584980" y="1855510"/>
                  <a:pt x="767013" y="2436535"/>
                  <a:pt x="795588" y="2543427"/>
                </a:cubicBezTo>
                <a:cubicBezTo>
                  <a:pt x="824163" y="2650319"/>
                  <a:pt x="795588" y="2388910"/>
                  <a:pt x="713038" y="2295777"/>
                </a:cubicBezTo>
                <a:cubicBezTo>
                  <a:pt x="630488" y="2202644"/>
                  <a:pt x="328863" y="2020610"/>
                  <a:pt x="300288" y="1984627"/>
                </a:cubicBezTo>
                <a:cubicBezTo>
                  <a:pt x="271713" y="1948644"/>
                  <a:pt x="569105" y="2117977"/>
                  <a:pt x="541588" y="2079877"/>
                </a:cubicBezTo>
                <a:cubicBezTo>
                  <a:pt x="514071" y="2041777"/>
                  <a:pt x="206096" y="1776135"/>
                  <a:pt x="135188" y="1756027"/>
                </a:cubicBezTo>
                <a:cubicBezTo>
                  <a:pt x="64280" y="1735919"/>
                  <a:pt x="134130" y="1865035"/>
                  <a:pt x="116138" y="1959227"/>
                </a:cubicBezTo>
                <a:cubicBezTo>
                  <a:pt x="98146" y="2053419"/>
                  <a:pt x="43113" y="2328585"/>
                  <a:pt x="27238" y="2321177"/>
                </a:cubicBezTo>
                <a:cubicBezTo>
                  <a:pt x="11363" y="2313769"/>
                  <a:pt x="25121" y="2133852"/>
                  <a:pt x="20888" y="1914777"/>
                </a:cubicBezTo>
                <a:cubicBezTo>
                  <a:pt x="16655" y="1695702"/>
                  <a:pt x="-6629" y="1087160"/>
                  <a:pt x="1838" y="1006727"/>
                </a:cubicBezTo>
                <a:cubicBezTo>
                  <a:pt x="10305" y="926294"/>
                  <a:pt x="53696" y="1534835"/>
                  <a:pt x="71688" y="1432177"/>
                </a:cubicBezTo>
                <a:cubicBezTo>
                  <a:pt x="89680" y="1329519"/>
                  <a:pt x="112963" y="497669"/>
                  <a:pt x="109788" y="390777"/>
                </a:cubicBezTo>
                <a:cubicBezTo>
                  <a:pt x="106613" y="283885"/>
                  <a:pt x="42055" y="819402"/>
                  <a:pt x="52638" y="790827"/>
                </a:cubicBezTo>
                <a:cubicBezTo>
                  <a:pt x="63221" y="762252"/>
                  <a:pt x="157413" y="220385"/>
                  <a:pt x="173288" y="219327"/>
                </a:cubicBezTo>
                <a:cubicBezTo>
                  <a:pt x="189163" y="218269"/>
                  <a:pt x="145771" y="758019"/>
                  <a:pt x="147888" y="784477"/>
                </a:cubicBezTo>
                <a:cubicBezTo>
                  <a:pt x="150005" y="810935"/>
                  <a:pt x="175405" y="487085"/>
                  <a:pt x="185988" y="378077"/>
                </a:cubicBezTo>
                <a:cubicBezTo>
                  <a:pt x="196571" y="269069"/>
                  <a:pt x="205038" y="185460"/>
                  <a:pt x="211388" y="130427"/>
                </a:cubicBezTo>
                <a:cubicBezTo>
                  <a:pt x="217738" y="75394"/>
                  <a:pt x="160588" y="-82298"/>
                  <a:pt x="205038" y="542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B3F37AE4-5E53-B439-874F-18B81E522761}"/>
              </a:ext>
            </a:extLst>
          </p:cNvPr>
          <p:cNvSpPr/>
          <p:nvPr/>
        </p:nvSpPr>
        <p:spPr>
          <a:xfrm>
            <a:off x="1399404" y="8346991"/>
            <a:ext cx="152794" cy="762854"/>
          </a:xfrm>
          <a:custGeom>
            <a:avLst/>
            <a:gdLst>
              <a:gd name="connsiteX0" fmla="*/ 771 w 152794"/>
              <a:gd name="connsiteY0" fmla="*/ 3259 h 762854"/>
              <a:gd name="connsiteX1" fmla="*/ 51571 w 152794"/>
              <a:gd name="connsiteY1" fmla="*/ 409659 h 762854"/>
              <a:gd name="connsiteX2" fmla="*/ 149996 w 152794"/>
              <a:gd name="connsiteY2" fmla="*/ 743034 h 762854"/>
              <a:gd name="connsiteX3" fmla="*/ 118246 w 152794"/>
              <a:gd name="connsiteY3" fmla="*/ 654134 h 762854"/>
              <a:gd name="connsiteX4" fmla="*/ 38871 w 152794"/>
              <a:gd name="connsiteY4" fmla="*/ 76284 h 762854"/>
              <a:gd name="connsiteX5" fmla="*/ 70621 w 152794"/>
              <a:gd name="connsiteY5" fmla="*/ 444584 h 762854"/>
              <a:gd name="connsiteX6" fmla="*/ 22996 w 152794"/>
              <a:gd name="connsiteY6" fmla="*/ 228684 h 762854"/>
              <a:gd name="connsiteX7" fmla="*/ 771 w 152794"/>
              <a:gd name="connsiteY7" fmla="*/ 3259 h 7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94" h="762854">
                <a:moveTo>
                  <a:pt x="771" y="3259"/>
                </a:moveTo>
                <a:cubicBezTo>
                  <a:pt x="5534" y="33422"/>
                  <a:pt x="26700" y="286363"/>
                  <a:pt x="51571" y="409659"/>
                </a:cubicBezTo>
                <a:cubicBezTo>
                  <a:pt x="76442" y="532955"/>
                  <a:pt x="138884" y="702288"/>
                  <a:pt x="149996" y="743034"/>
                </a:cubicBezTo>
                <a:cubicBezTo>
                  <a:pt x="161109" y="783780"/>
                  <a:pt x="136767" y="765259"/>
                  <a:pt x="118246" y="654134"/>
                </a:cubicBezTo>
                <a:cubicBezTo>
                  <a:pt x="99725" y="543009"/>
                  <a:pt x="46808" y="111209"/>
                  <a:pt x="38871" y="76284"/>
                </a:cubicBezTo>
                <a:cubicBezTo>
                  <a:pt x="30934" y="41359"/>
                  <a:pt x="73267" y="419184"/>
                  <a:pt x="70621" y="444584"/>
                </a:cubicBezTo>
                <a:cubicBezTo>
                  <a:pt x="67975" y="469984"/>
                  <a:pt x="31463" y="296947"/>
                  <a:pt x="22996" y="228684"/>
                </a:cubicBezTo>
                <a:cubicBezTo>
                  <a:pt x="14529" y="160421"/>
                  <a:pt x="-3992" y="-26904"/>
                  <a:pt x="771" y="32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052E9241-2B0F-88DA-E12E-41D321EC21B7}"/>
              </a:ext>
            </a:extLst>
          </p:cNvPr>
          <p:cNvSpPr/>
          <p:nvPr/>
        </p:nvSpPr>
        <p:spPr>
          <a:xfrm>
            <a:off x="65329" y="8191336"/>
            <a:ext cx="1641050" cy="452875"/>
          </a:xfrm>
          <a:custGeom>
            <a:avLst/>
            <a:gdLst>
              <a:gd name="connsiteX0" fmla="*/ 109296 w 1641050"/>
              <a:gd name="connsiteY0" fmla="*/ 435139 h 452875"/>
              <a:gd name="connsiteX1" fmla="*/ 703021 w 1641050"/>
              <a:gd name="connsiteY1" fmla="*/ 320839 h 452875"/>
              <a:gd name="connsiteX2" fmla="*/ 556971 w 1641050"/>
              <a:gd name="connsiteY2" fmla="*/ 349414 h 452875"/>
              <a:gd name="connsiteX3" fmla="*/ 874471 w 1641050"/>
              <a:gd name="connsiteY3" fmla="*/ 311314 h 452875"/>
              <a:gd name="connsiteX4" fmla="*/ 1014171 w 1641050"/>
              <a:gd name="connsiteY4" fmla="*/ 241464 h 452875"/>
              <a:gd name="connsiteX5" fmla="*/ 788746 w 1641050"/>
              <a:gd name="connsiteY5" fmla="*/ 308139 h 452875"/>
              <a:gd name="connsiteX6" fmla="*/ 1245946 w 1641050"/>
              <a:gd name="connsiteY6" fmla="*/ 165264 h 452875"/>
              <a:gd name="connsiteX7" fmla="*/ 1639646 w 1641050"/>
              <a:gd name="connsiteY7" fmla="*/ 164 h 452875"/>
              <a:gd name="connsiteX8" fmla="*/ 1350721 w 1641050"/>
              <a:gd name="connsiteY8" fmla="*/ 139864 h 452875"/>
              <a:gd name="connsiteX9" fmla="*/ 690321 w 1641050"/>
              <a:gd name="connsiteY9" fmla="*/ 393864 h 452875"/>
              <a:gd name="connsiteX10" fmla="*/ 1366596 w 1641050"/>
              <a:gd name="connsiteY10" fmla="*/ 184314 h 452875"/>
              <a:gd name="connsiteX11" fmla="*/ 779221 w 1641050"/>
              <a:gd name="connsiteY11" fmla="*/ 355764 h 452875"/>
              <a:gd name="connsiteX12" fmla="*/ 515696 w 1641050"/>
              <a:gd name="connsiteY12" fmla="*/ 371639 h 452875"/>
              <a:gd name="connsiteX13" fmla="*/ 334721 w 1641050"/>
              <a:gd name="connsiteY13" fmla="*/ 381164 h 452875"/>
              <a:gd name="connsiteX14" fmla="*/ 480771 w 1641050"/>
              <a:gd name="connsiteY14" fmla="*/ 355764 h 452875"/>
              <a:gd name="connsiteX15" fmla="*/ 36271 w 1641050"/>
              <a:gd name="connsiteY15" fmla="*/ 441489 h 452875"/>
              <a:gd name="connsiteX16" fmla="*/ 109296 w 1641050"/>
              <a:gd name="connsiteY16" fmla="*/ 435139 h 4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1050" h="452875">
                <a:moveTo>
                  <a:pt x="109296" y="435139"/>
                </a:moveTo>
                <a:cubicBezTo>
                  <a:pt x="220421" y="415031"/>
                  <a:pt x="703021" y="320839"/>
                  <a:pt x="703021" y="320839"/>
                </a:cubicBezTo>
                <a:cubicBezTo>
                  <a:pt x="777633" y="306552"/>
                  <a:pt x="528396" y="351001"/>
                  <a:pt x="556971" y="349414"/>
                </a:cubicBezTo>
                <a:cubicBezTo>
                  <a:pt x="585546" y="347826"/>
                  <a:pt x="798271" y="329306"/>
                  <a:pt x="874471" y="311314"/>
                </a:cubicBezTo>
                <a:cubicBezTo>
                  <a:pt x="950671" y="293322"/>
                  <a:pt x="1028459" y="241993"/>
                  <a:pt x="1014171" y="241464"/>
                </a:cubicBezTo>
                <a:cubicBezTo>
                  <a:pt x="999884" y="240935"/>
                  <a:pt x="750117" y="320839"/>
                  <a:pt x="788746" y="308139"/>
                </a:cubicBezTo>
                <a:cubicBezTo>
                  <a:pt x="827375" y="295439"/>
                  <a:pt x="1104129" y="216593"/>
                  <a:pt x="1245946" y="165264"/>
                </a:cubicBezTo>
                <a:cubicBezTo>
                  <a:pt x="1387763" y="113935"/>
                  <a:pt x="1622184" y="4397"/>
                  <a:pt x="1639646" y="164"/>
                </a:cubicBezTo>
                <a:cubicBezTo>
                  <a:pt x="1657108" y="-4069"/>
                  <a:pt x="1508942" y="74247"/>
                  <a:pt x="1350721" y="139864"/>
                </a:cubicBezTo>
                <a:cubicBezTo>
                  <a:pt x="1192500" y="205481"/>
                  <a:pt x="687675" y="386456"/>
                  <a:pt x="690321" y="393864"/>
                </a:cubicBezTo>
                <a:cubicBezTo>
                  <a:pt x="692967" y="401272"/>
                  <a:pt x="1351779" y="190664"/>
                  <a:pt x="1366596" y="184314"/>
                </a:cubicBezTo>
                <a:cubicBezTo>
                  <a:pt x="1381413" y="177964"/>
                  <a:pt x="921038" y="324543"/>
                  <a:pt x="779221" y="355764"/>
                </a:cubicBezTo>
                <a:cubicBezTo>
                  <a:pt x="637404" y="386985"/>
                  <a:pt x="515696" y="371639"/>
                  <a:pt x="515696" y="371639"/>
                </a:cubicBezTo>
                <a:cubicBezTo>
                  <a:pt x="441613" y="375872"/>
                  <a:pt x="340542" y="383810"/>
                  <a:pt x="334721" y="381164"/>
                </a:cubicBezTo>
                <a:cubicBezTo>
                  <a:pt x="328900" y="378518"/>
                  <a:pt x="480771" y="355764"/>
                  <a:pt x="480771" y="355764"/>
                </a:cubicBezTo>
                <a:cubicBezTo>
                  <a:pt x="431029" y="365818"/>
                  <a:pt x="104533" y="423497"/>
                  <a:pt x="36271" y="441489"/>
                </a:cubicBezTo>
                <a:cubicBezTo>
                  <a:pt x="-31991" y="459481"/>
                  <a:pt x="-1829" y="455247"/>
                  <a:pt x="109296" y="435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99A01367-1E43-63A9-DFF6-6C66352DF514}"/>
              </a:ext>
            </a:extLst>
          </p:cNvPr>
          <p:cNvSpPr/>
          <p:nvPr/>
        </p:nvSpPr>
        <p:spPr>
          <a:xfrm>
            <a:off x="230994" y="8643167"/>
            <a:ext cx="647725" cy="432634"/>
          </a:xfrm>
          <a:custGeom>
            <a:avLst/>
            <a:gdLst>
              <a:gd name="connsiteX0" fmla="*/ 23006 w 647725"/>
              <a:gd name="connsiteY0" fmla="*/ 18233 h 432634"/>
              <a:gd name="connsiteX1" fmla="*/ 613556 w 647725"/>
              <a:gd name="connsiteY1" fmla="*/ 405583 h 432634"/>
              <a:gd name="connsiteX2" fmla="*/ 550056 w 647725"/>
              <a:gd name="connsiteY2" fmla="*/ 373833 h 432634"/>
              <a:gd name="connsiteX3" fmla="*/ 327806 w 647725"/>
              <a:gd name="connsiteY3" fmla="*/ 164283 h 432634"/>
              <a:gd name="connsiteX4" fmla="*/ 451631 w 647725"/>
              <a:gd name="connsiteY4" fmla="*/ 288108 h 432634"/>
              <a:gd name="connsiteX5" fmla="*/ 337331 w 647725"/>
              <a:gd name="connsiteY5" fmla="*/ 243658 h 432634"/>
              <a:gd name="connsiteX6" fmla="*/ 140481 w 647725"/>
              <a:gd name="connsiteY6" fmla="*/ 81733 h 432634"/>
              <a:gd name="connsiteX7" fmla="*/ 23006 w 647725"/>
              <a:gd name="connsiteY7" fmla="*/ 18233 h 43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25" h="432634">
                <a:moveTo>
                  <a:pt x="23006" y="18233"/>
                </a:moveTo>
                <a:cubicBezTo>
                  <a:pt x="101852" y="72208"/>
                  <a:pt x="525714" y="346316"/>
                  <a:pt x="613556" y="405583"/>
                </a:cubicBezTo>
                <a:cubicBezTo>
                  <a:pt x="701398" y="464850"/>
                  <a:pt x="597681" y="414050"/>
                  <a:pt x="550056" y="373833"/>
                </a:cubicBezTo>
                <a:cubicBezTo>
                  <a:pt x="502431" y="333616"/>
                  <a:pt x="344210" y="178571"/>
                  <a:pt x="327806" y="164283"/>
                </a:cubicBezTo>
                <a:cubicBezTo>
                  <a:pt x="311402" y="149995"/>
                  <a:pt x="450044" y="274879"/>
                  <a:pt x="451631" y="288108"/>
                </a:cubicBezTo>
                <a:cubicBezTo>
                  <a:pt x="453218" y="301337"/>
                  <a:pt x="389189" y="278054"/>
                  <a:pt x="337331" y="243658"/>
                </a:cubicBezTo>
                <a:cubicBezTo>
                  <a:pt x="285473" y="209262"/>
                  <a:pt x="191810" y="119833"/>
                  <a:pt x="140481" y="81733"/>
                </a:cubicBezTo>
                <a:cubicBezTo>
                  <a:pt x="89152" y="43633"/>
                  <a:pt x="-55840" y="-35742"/>
                  <a:pt x="23006" y="18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F3796188-3599-F81A-9C5B-E5CDE4C1D9CD}"/>
              </a:ext>
            </a:extLst>
          </p:cNvPr>
          <p:cNvSpPr/>
          <p:nvPr/>
        </p:nvSpPr>
        <p:spPr>
          <a:xfrm>
            <a:off x="30953" y="10166343"/>
            <a:ext cx="84357" cy="1490185"/>
          </a:xfrm>
          <a:custGeom>
            <a:avLst/>
            <a:gdLst>
              <a:gd name="connsiteX0" fmla="*/ 10322 w 84357"/>
              <a:gd name="connsiteY0" fmla="*/ 7 h 1490185"/>
              <a:gd name="connsiteX1" fmla="*/ 73822 w 84357"/>
              <a:gd name="connsiteY1" fmla="*/ 622307 h 1490185"/>
              <a:gd name="connsiteX2" fmla="*/ 76997 w 84357"/>
              <a:gd name="connsiteY2" fmla="*/ 1181107 h 1490185"/>
              <a:gd name="connsiteX3" fmla="*/ 797 w 84357"/>
              <a:gd name="connsiteY3" fmla="*/ 1485907 h 1490185"/>
              <a:gd name="connsiteX4" fmla="*/ 38897 w 84357"/>
              <a:gd name="connsiteY4" fmla="*/ 1320807 h 1490185"/>
              <a:gd name="connsiteX5" fmla="*/ 67472 w 84357"/>
              <a:gd name="connsiteY5" fmla="*/ 800107 h 1490185"/>
              <a:gd name="connsiteX6" fmla="*/ 64297 w 84357"/>
              <a:gd name="connsiteY6" fmla="*/ 987432 h 1490185"/>
              <a:gd name="connsiteX7" fmla="*/ 64297 w 84357"/>
              <a:gd name="connsiteY7" fmla="*/ 635007 h 1490185"/>
              <a:gd name="connsiteX8" fmla="*/ 10322 w 84357"/>
              <a:gd name="connsiteY8" fmla="*/ 7 h 14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57" h="1490185">
                <a:moveTo>
                  <a:pt x="10322" y="7"/>
                </a:moveTo>
                <a:cubicBezTo>
                  <a:pt x="11910" y="-2110"/>
                  <a:pt x="62710" y="425457"/>
                  <a:pt x="73822" y="622307"/>
                </a:cubicBezTo>
                <a:cubicBezTo>
                  <a:pt x="84934" y="819157"/>
                  <a:pt x="89168" y="1037174"/>
                  <a:pt x="76997" y="1181107"/>
                </a:cubicBezTo>
                <a:cubicBezTo>
                  <a:pt x="64826" y="1325040"/>
                  <a:pt x="7147" y="1462624"/>
                  <a:pt x="797" y="1485907"/>
                </a:cubicBezTo>
                <a:cubicBezTo>
                  <a:pt x="-5553" y="1509190"/>
                  <a:pt x="27785" y="1435107"/>
                  <a:pt x="38897" y="1320807"/>
                </a:cubicBezTo>
                <a:cubicBezTo>
                  <a:pt x="50009" y="1206507"/>
                  <a:pt x="63239" y="855670"/>
                  <a:pt x="67472" y="800107"/>
                </a:cubicBezTo>
                <a:cubicBezTo>
                  <a:pt x="71705" y="744544"/>
                  <a:pt x="64826" y="1014949"/>
                  <a:pt x="64297" y="987432"/>
                </a:cubicBezTo>
                <a:cubicBezTo>
                  <a:pt x="63768" y="959915"/>
                  <a:pt x="72764" y="797990"/>
                  <a:pt x="64297" y="635007"/>
                </a:cubicBezTo>
                <a:cubicBezTo>
                  <a:pt x="55830" y="472024"/>
                  <a:pt x="8734" y="2124"/>
                  <a:pt x="10322" y="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BF9A8C83-6960-57DB-0DE0-88522EF599F1}"/>
              </a:ext>
            </a:extLst>
          </p:cNvPr>
          <p:cNvSpPr/>
          <p:nvPr/>
        </p:nvSpPr>
        <p:spPr>
          <a:xfrm>
            <a:off x="95203" y="11266676"/>
            <a:ext cx="22381" cy="589995"/>
          </a:xfrm>
          <a:custGeom>
            <a:avLst/>
            <a:gdLst>
              <a:gd name="connsiteX0" fmla="*/ 47 w 22381"/>
              <a:gd name="connsiteY0" fmla="*/ 1399 h 589995"/>
              <a:gd name="connsiteX1" fmla="*/ 15922 w 22381"/>
              <a:gd name="connsiteY1" fmla="*/ 426849 h 589995"/>
              <a:gd name="connsiteX2" fmla="*/ 47 w 22381"/>
              <a:gd name="connsiteY2" fmla="*/ 588774 h 589995"/>
              <a:gd name="connsiteX3" fmla="*/ 12747 w 22381"/>
              <a:gd name="connsiteY3" fmla="*/ 490349 h 589995"/>
              <a:gd name="connsiteX4" fmla="*/ 22272 w 22381"/>
              <a:gd name="connsiteY4" fmla="*/ 296674 h 589995"/>
              <a:gd name="connsiteX5" fmla="*/ 47 w 22381"/>
              <a:gd name="connsiteY5" fmla="*/ 1399 h 5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1" h="589995">
                <a:moveTo>
                  <a:pt x="47" y="1399"/>
                </a:moveTo>
                <a:cubicBezTo>
                  <a:pt x="-1011" y="23095"/>
                  <a:pt x="15922" y="328953"/>
                  <a:pt x="15922" y="426849"/>
                </a:cubicBezTo>
                <a:cubicBezTo>
                  <a:pt x="15922" y="524745"/>
                  <a:pt x="576" y="578191"/>
                  <a:pt x="47" y="588774"/>
                </a:cubicBezTo>
                <a:cubicBezTo>
                  <a:pt x="-482" y="599357"/>
                  <a:pt x="9043" y="539032"/>
                  <a:pt x="12747" y="490349"/>
                </a:cubicBezTo>
                <a:cubicBezTo>
                  <a:pt x="16451" y="441666"/>
                  <a:pt x="23330" y="377107"/>
                  <a:pt x="22272" y="296674"/>
                </a:cubicBezTo>
                <a:cubicBezTo>
                  <a:pt x="21214" y="216241"/>
                  <a:pt x="1105" y="-20297"/>
                  <a:pt x="47" y="13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1A76F8EB-CE2A-F20D-60E2-8A9AA8C6951D}"/>
              </a:ext>
            </a:extLst>
          </p:cNvPr>
          <p:cNvSpPr/>
          <p:nvPr/>
        </p:nvSpPr>
        <p:spPr>
          <a:xfrm>
            <a:off x="34291" y="11554653"/>
            <a:ext cx="65563" cy="366779"/>
          </a:xfrm>
          <a:custGeom>
            <a:avLst/>
            <a:gdLst>
              <a:gd name="connsiteX0" fmla="*/ 57784 w 65563"/>
              <a:gd name="connsiteY0" fmla="*/ 8697 h 366779"/>
              <a:gd name="connsiteX1" fmla="*/ 634 w 65563"/>
              <a:gd name="connsiteY1" fmla="*/ 361122 h 366779"/>
              <a:gd name="connsiteX2" fmla="*/ 29209 w 65563"/>
              <a:gd name="connsiteY2" fmla="*/ 218247 h 366779"/>
              <a:gd name="connsiteX3" fmla="*/ 60959 w 65563"/>
              <a:gd name="connsiteY3" fmla="*/ 113472 h 366779"/>
              <a:gd name="connsiteX4" fmla="*/ 57784 w 65563"/>
              <a:gd name="connsiteY4" fmla="*/ 8697 h 3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" h="366779">
                <a:moveTo>
                  <a:pt x="57784" y="8697"/>
                </a:moveTo>
                <a:cubicBezTo>
                  <a:pt x="47730" y="49972"/>
                  <a:pt x="5396" y="326197"/>
                  <a:pt x="634" y="361122"/>
                </a:cubicBezTo>
                <a:cubicBezTo>
                  <a:pt x="-4129" y="396047"/>
                  <a:pt x="19155" y="259522"/>
                  <a:pt x="29209" y="218247"/>
                </a:cubicBezTo>
                <a:cubicBezTo>
                  <a:pt x="39263" y="176972"/>
                  <a:pt x="54609" y="142047"/>
                  <a:pt x="60959" y="113472"/>
                </a:cubicBezTo>
                <a:cubicBezTo>
                  <a:pt x="67309" y="84897"/>
                  <a:pt x="67838" y="-32578"/>
                  <a:pt x="57784" y="86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5A8793D9-42F3-3ECD-CF47-D98BCEE459EC}"/>
              </a:ext>
            </a:extLst>
          </p:cNvPr>
          <p:cNvSpPr/>
          <p:nvPr/>
        </p:nvSpPr>
        <p:spPr>
          <a:xfrm>
            <a:off x="1166813" y="11278977"/>
            <a:ext cx="336871" cy="1567077"/>
          </a:xfrm>
          <a:custGeom>
            <a:avLst/>
            <a:gdLst>
              <a:gd name="connsiteX0" fmla="*/ 334962 w 336871"/>
              <a:gd name="connsiteY0" fmla="*/ 11323 h 1567077"/>
              <a:gd name="connsiteX1" fmla="*/ 61912 w 336871"/>
              <a:gd name="connsiteY1" fmla="*/ 709823 h 1567077"/>
              <a:gd name="connsiteX2" fmla="*/ 4762 w 336871"/>
              <a:gd name="connsiteY2" fmla="*/ 1506748 h 1567077"/>
              <a:gd name="connsiteX3" fmla="*/ 7937 w 336871"/>
              <a:gd name="connsiteY3" fmla="*/ 1411498 h 1567077"/>
              <a:gd name="connsiteX4" fmla="*/ 46037 w 336871"/>
              <a:gd name="connsiteY4" fmla="*/ 620923 h 1567077"/>
              <a:gd name="connsiteX5" fmla="*/ 39687 w 336871"/>
              <a:gd name="connsiteY5" fmla="*/ 732048 h 1567077"/>
              <a:gd name="connsiteX6" fmla="*/ 179387 w 336871"/>
              <a:gd name="connsiteY6" fmla="*/ 154198 h 1567077"/>
              <a:gd name="connsiteX7" fmla="*/ 109537 w 336871"/>
              <a:gd name="connsiteY7" fmla="*/ 487573 h 1567077"/>
              <a:gd name="connsiteX8" fmla="*/ 179387 w 336871"/>
              <a:gd name="connsiteY8" fmla="*/ 290723 h 1567077"/>
              <a:gd name="connsiteX9" fmla="*/ 334962 w 336871"/>
              <a:gd name="connsiteY9" fmla="*/ 11323 h 15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871" h="1567077">
                <a:moveTo>
                  <a:pt x="334962" y="11323"/>
                </a:moveTo>
                <a:cubicBezTo>
                  <a:pt x="315383" y="81173"/>
                  <a:pt x="116945" y="460586"/>
                  <a:pt x="61912" y="709823"/>
                </a:cubicBezTo>
                <a:cubicBezTo>
                  <a:pt x="6879" y="959060"/>
                  <a:pt x="13758" y="1389802"/>
                  <a:pt x="4762" y="1506748"/>
                </a:cubicBezTo>
                <a:cubicBezTo>
                  <a:pt x="-4234" y="1623694"/>
                  <a:pt x="1058" y="1559135"/>
                  <a:pt x="7937" y="1411498"/>
                </a:cubicBezTo>
                <a:cubicBezTo>
                  <a:pt x="14816" y="1263861"/>
                  <a:pt x="40745" y="734165"/>
                  <a:pt x="46037" y="620923"/>
                </a:cubicBezTo>
                <a:cubicBezTo>
                  <a:pt x="51329" y="507681"/>
                  <a:pt x="17462" y="809835"/>
                  <a:pt x="39687" y="732048"/>
                </a:cubicBezTo>
                <a:cubicBezTo>
                  <a:pt x="61912" y="654261"/>
                  <a:pt x="167745" y="194944"/>
                  <a:pt x="179387" y="154198"/>
                </a:cubicBezTo>
                <a:cubicBezTo>
                  <a:pt x="191029" y="113452"/>
                  <a:pt x="109537" y="464819"/>
                  <a:pt x="109537" y="487573"/>
                </a:cubicBezTo>
                <a:cubicBezTo>
                  <a:pt x="109537" y="510327"/>
                  <a:pt x="140758" y="366923"/>
                  <a:pt x="179387" y="290723"/>
                </a:cubicBezTo>
                <a:cubicBezTo>
                  <a:pt x="218016" y="214523"/>
                  <a:pt x="354541" y="-58527"/>
                  <a:pt x="334962" y="113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DFAF015B-F158-37FB-BF41-68557F1C1EE3}"/>
              </a:ext>
            </a:extLst>
          </p:cNvPr>
          <p:cNvSpPr/>
          <p:nvPr/>
        </p:nvSpPr>
        <p:spPr>
          <a:xfrm>
            <a:off x="6511179" y="5748388"/>
            <a:ext cx="618687" cy="1199456"/>
          </a:xfrm>
          <a:custGeom>
            <a:avLst/>
            <a:gdLst>
              <a:gd name="connsiteX0" fmla="*/ 616696 w 618687"/>
              <a:gd name="connsiteY0" fmla="*/ 7887 h 1199456"/>
              <a:gd name="connsiteX1" fmla="*/ 569071 w 618687"/>
              <a:gd name="connsiteY1" fmla="*/ 509537 h 1199456"/>
              <a:gd name="connsiteX2" fmla="*/ 565896 w 618687"/>
              <a:gd name="connsiteY2" fmla="*/ 950862 h 1199456"/>
              <a:gd name="connsiteX3" fmla="*/ 562721 w 618687"/>
              <a:gd name="connsiteY3" fmla="*/ 757187 h 1199456"/>
              <a:gd name="connsiteX4" fmla="*/ 530971 w 618687"/>
              <a:gd name="connsiteY4" fmla="*/ 338087 h 1199456"/>
              <a:gd name="connsiteX5" fmla="*/ 480171 w 618687"/>
              <a:gd name="connsiteY5" fmla="*/ 426987 h 1199456"/>
              <a:gd name="connsiteX6" fmla="*/ 26146 w 618687"/>
              <a:gd name="connsiteY6" fmla="*/ 1154062 h 1199456"/>
              <a:gd name="connsiteX7" fmla="*/ 80121 w 618687"/>
              <a:gd name="connsiteY7" fmla="*/ 1061987 h 1199456"/>
              <a:gd name="connsiteX8" fmla="*/ 289671 w 618687"/>
              <a:gd name="connsiteY8" fmla="*/ 563512 h 1199456"/>
              <a:gd name="connsiteX9" fmla="*/ 435721 w 618687"/>
              <a:gd name="connsiteY9" fmla="*/ 198387 h 1199456"/>
              <a:gd name="connsiteX10" fmla="*/ 384921 w 618687"/>
              <a:gd name="connsiteY10" fmla="*/ 369837 h 1199456"/>
              <a:gd name="connsiteX11" fmla="*/ 492871 w 618687"/>
              <a:gd name="connsiteY11" fmla="*/ 214262 h 1199456"/>
              <a:gd name="connsiteX12" fmla="*/ 616696 w 618687"/>
              <a:gd name="connsiteY12" fmla="*/ 7887 h 119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687" h="1199456">
                <a:moveTo>
                  <a:pt x="616696" y="7887"/>
                </a:moveTo>
                <a:cubicBezTo>
                  <a:pt x="629396" y="57099"/>
                  <a:pt x="577538" y="352375"/>
                  <a:pt x="569071" y="509537"/>
                </a:cubicBezTo>
                <a:cubicBezTo>
                  <a:pt x="560604" y="666700"/>
                  <a:pt x="566954" y="909587"/>
                  <a:pt x="565896" y="950862"/>
                </a:cubicBezTo>
                <a:cubicBezTo>
                  <a:pt x="564838" y="992137"/>
                  <a:pt x="568542" y="859316"/>
                  <a:pt x="562721" y="757187"/>
                </a:cubicBezTo>
                <a:cubicBezTo>
                  <a:pt x="556900" y="655058"/>
                  <a:pt x="544729" y="393120"/>
                  <a:pt x="530971" y="338087"/>
                </a:cubicBezTo>
                <a:cubicBezTo>
                  <a:pt x="517213" y="283054"/>
                  <a:pt x="564308" y="290991"/>
                  <a:pt x="480171" y="426987"/>
                </a:cubicBezTo>
                <a:cubicBezTo>
                  <a:pt x="396034" y="562983"/>
                  <a:pt x="92821" y="1048229"/>
                  <a:pt x="26146" y="1154062"/>
                </a:cubicBezTo>
                <a:cubicBezTo>
                  <a:pt x="-40529" y="1259895"/>
                  <a:pt x="36200" y="1160412"/>
                  <a:pt x="80121" y="1061987"/>
                </a:cubicBezTo>
                <a:cubicBezTo>
                  <a:pt x="124042" y="963562"/>
                  <a:pt x="230404" y="707445"/>
                  <a:pt x="289671" y="563512"/>
                </a:cubicBezTo>
                <a:cubicBezTo>
                  <a:pt x="348938" y="419579"/>
                  <a:pt x="419846" y="230666"/>
                  <a:pt x="435721" y="198387"/>
                </a:cubicBezTo>
                <a:cubicBezTo>
                  <a:pt x="451596" y="166108"/>
                  <a:pt x="375396" y="367191"/>
                  <a:pt x="384921" y="369837"/>
                </a:cubicBezTo>
                <a:cubicBezTo>
                  <a:pt x="394446" y="372483"/>
                  <a:pt x="450009" y="275116"/>
                  <a:pt x="492871" y="214262"/>
                </a:cubicBezTo>
                <a:cubicBezTo>
                  <a:pt x="535733" y="153408"/>
                  <a:pt x="603996" y="-41325"/>
                  <a:pt x="616696" y="7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09CCB64C-C0B8-B5CD-9D6D-757164334F83}"/>
              </a:ext>
            </a:extLst>
          </p:cNvPr>
          <p:cNvSpPr/>
          <p:nvPr/>
        </p:nvSpPr>
        <p:spPr>
          <a:xfrm>
            <a:off x="5953102" y="5841617"/>
            <a:ext cx="987985" cy="1671069"/>
          </a:xfrm>
          <a:custGeom>
            <a:avLst/>
            <a:gdLst>
              <a:gd name="connsiteX0" fmla="*/ 981098 w 987985"/>
              <a:gd name="connsiteY0" fmla="*/ 28958 h 1671069"/>
              <a:gd name="connsiteX1" fmla="*/ 806473 w 987985"/>
              <a:gd name="connsiteY1" fmla="*/ 298833 h 1671069"/>
              <a:gd name="connsiteX2" fmla="*/ 368323 w 987985"/>
              <a:gd name="connsiteY2" fmla="*/ 1032258 h 1671069"/>
              <a:gd name="connsiteX3" fmla="*/ 53998 w 987985"/>
              <a:gd name="connsiteY3" fmla="*/ 1641858 h 1671069"/>
              <a:gd name="connsiteX4" fmla="*/ 104798 w 987985"/>
              <a:gd name="connsiteY4" fmla="*/ 1543433 h 1671069"/>
              <a:gd name="connsiteX5" fmla="*/ 3198 w 987985"/>
              <a:gd name="connsiteY5" fmla="*/ 1273558 h 1671069"/>
              <a:gd name="connsiteX6" fmla="*/ 28598 w 987985"/>
              <a:gd name="connsiteY6" fmla="*/ 1422783 h 1671069"/>
              <a:gd name="connsiteX7" fmla="*/ 60348 w 987985"/>
              <a:gd name="connsiteY7" fmla="*/ 1057658 h 1671069"/>
              <a:gd name="connsiteX8" fmla="*/ 488973 w 987985"/>
              <a:gd name="connsiteY8" fmla="*/ 600458 h 1671069"/>
              <a:gd name="connsiteX9" fmla="*/ 835048 w 987985"/>
              <a:gd name="connsiteY9" fmla="*/ 383 h 1671069"/>
              <a:gd name="connsiteX10" fmla="*/ 593748 w 987985"/>
              <a:gd name="connsiteY10" fmla="*/ 502033 h 1671069"/>
              <a:gd name="connsiteX11" fmla="*/ 981098 w 987985"/>
              <a:gd name="connsiteY11" fmla="*/ 28958 h 167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985" h="1671069">
                <a:moveTo>
                  <a:pt x="981098" y="28958"/>
                </a:moveTo>
                <a:cubicBezTo>
                  <a:pt x="1016552" y="-4909"/>
                  <a:pt x="908602" y="131616"/>
                  <a:pt x="806473" y="298833"/>
                </a:cubicBezTo>
                <a:cubicBezTo>
                  <a:pt x="704344" y="466050"/>
                  <a:pt x="493735" y="808421"/>
                  <a:pt x="368323" y="1032258"/>
                </a:cubicBezTo>
                <a:cubicBezTo>
                  <a:pt x="242910" y="1256096"/>
                  <a:pt x="97919" y="1556662"/>
                  <a:pt x="53998" y="1641858"/>
                </a:cubicBezTo>
                <a:cubicBezTo>
                  <a:pt x="10077" y="1727054"/>
                  <a:pt x="113265" y="1604816"/>
                  <a:pt x="104798" y="1543433"/>
                </a:cubicBezTo>
                <a:cubicBezTo>
                  <a:pt x="96331" y="1482050"/>
                  <a:pt x="15898" y="1293666"/>
                  <a:pt x="3198" y="1273558"/>
                </a:cubicBezTo>
                <a:cubicBezTo>
                  <a:pt x="-9502" y="1253450"/>
                  <a:pt x="19073" y="1458766"/>
                  <a:pt x="28598" y="1422783"/>
                </a:cubicBezTo>
                <a:cubicBezTo>
                  <a:pt x="38123" y="1386800"/>
                  <a:pt x="-16381" y="1194712"/>
                  <a:pt x="60348" y="1057658"/>
                </a:cubicBezTo>
                <a:cubicBezTo>
                  <a:pt x="137077" y="920604"/>
                  <a:pt x="359856" y="776671"/>
                  <a:pt x="488973" y="600458"/>
                </a:cubicBezTo>
                <a:cubicBezTo>
                  <a:pt x="618090" y="424246"/>
                  <a:pt x="817585" y="16787"/>
                  <a:pt x="835048" y="383"/>
                </a:cubicBezTo>
                <a:cubicBezTo>
                  <a:pt x="852510" y="-16021"/>
                  <a:pt x="566760" y="499387"/>
                  <a:pt x="593748" y="502033"/>
                </a:cubicBezTo>
                <a:cubicBezTo>
                  <a:pt x="620735" y="504679"/>
                  <a:pt x="945644" y="62825"/>
                  <a:pt x="981098" y="28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7275C870-7512-35F2-F49C-09749A7F53E2}"/>
              </a:ext>
            </a:extLst>
          </p:cNvPr>
          <p:cNvSpPr/>
          <p:nvPr/>
        </p:nvSpPr>
        <p:spPr>
          <a:xfrm>
            <a:off x="6594909" y="6450186"/>
            <a:ext cx="468631" cy="1679351"/>
          </a:xfrm>
          <a:custGeom>
            <a:avLst/>
            <a:gdLst>
              <a:gd name="connsiteX0" fmla="*/ 428191 w 468631"/>
              <a:gd name="connsiteY0" fmla="*/ 4589 h 1679351"/>
              <a:gd name="connsiteX1" fmla="*/ 440891 w 468631"/>
              <a:gd name="connsiteY1" fmla="*/ 690389 h 1679351"/>
              <a:gd name="connsiteX2" fmla="*/ 332941 w 468631"/>
              <a:gd name="connsiteY2" fmla="*/ 1258714 h 1679351"/>
              <a:gd name="connsiteX3" fmla="*/ 402791 w 468631"/>
              <a:gd name="connsiteY3" fmla="*/ 988839 h 1679351"/>
              <a:gd name="connsiteX4" fmla="*/ 332941 w 468631"/>
              <a:gd name="connsiteY4" fmla="*/ 1636539 h 1679351"/>
              <a:gd name="connsiteX5" fmla="*/ 326591 w 468631"/>
              <a:gd name="connsiteY5" fmla="*/ 1474614 h 1679351"/>
              <a:gd name="connsiteX6" fmla="*/ 199591 w 468631"/>
              <a:gd name="connsiteY6" fmla="*/ 318914 h 1679351"/>
              <a:gd name="connsiteX7" fmla="*/ 158316 w 468631"/>
              <a:gd name="connsiteY7" fmla="*/ 1226964 h 1679351"/>
              <a:gd name="connsiteX8" fmla="*/ 97991 w 468631"/>
              <a:gd name="connsiteY8" fmla="*/ 636414 h 1679351"/>
              <a:gd name="connsiteX9" fmla="*/ 148791 w 468631"/>
              <a:gd name="connsiteY9" fmla="*/ 341139 h 1679351"/>
              <a:gd name="connsiteX10" fmla="*/ 180541 w 468631"/>
              <a:gd name="connsiteY10" fmla="*/ 150639 h 1679351"/>
              <a:gd name="connsiteX11" fmla="*/ 5916 w 468631"/>
              <a:gd name="connsiteY11" fmla="*/ 379239 h 1679351"/>
              <a:gd name="connsiteX12" fmla="*/ 428191 w 468631"/>
              <a:gd name="connsiteY12" fmla="*/ 4589 h 1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631" h="1679351">
                <a:moveTo>
                  <a:pt x="428191" y="4589"/>
                </a:moveTo>
                <a:cubicBezTo>
                  <a:pt x="500687" y="56447"/>
                  <a:pt x="456766" y="481368"/>
                  <a:pt x="440891" y="690389"/>
                </a:cubicBezTo>
                <a:cubicBezTo>
                  <a:pt x="425016" y="899410"/>
                  <a:pt x="339291" y="1208972"/>
                  <a:pt x="332941" y="1258714"/>
                </a:cubicBezTo>
                <a:cubicBezTo>
                  <a:pt x="326591" y="1308456"/>
                  <a:pt x="402791" y="925868"/>
                  <a:pt x="402791" y="988839"/>
                </a:cubicBezTo>
                <a:cubicBezTo>
                  <a:pt x="402791" y="1051810"/>
                  <a:pt x="345641" y="1555576"/>
                  <a:pt x="332941" y="1636539"/>
                </a:cubicBezTo>
                <a:cubicBezTo>
                  <a:pt x="320241" y="1717502"/>
                  <a:pt x="348816" y="1694218"/>
                  <a:pt x="326591" y="1474614"/>
                </a:cubicBezTo>
                <a:cubicBezTo>
                  <a:pt x="304366" y="1255010"/>
                  <a:pt x="227637" y="360189"/>
                  <a:pt x="199591" y="318914"/>
                </a:cubicBezTo>
                <a:cubicBezTo>
                  <a:pt x="171545" y="277639"/>
                  <a:pt x="175249" y="1174047"/>
                  <a:pt x="158316" y="1226964"/>
                </a:cubicBezTo>
                <a:cubicBezTo>
                  <a:pt x="141383" y="1279881"/>
                  <a:pt x="99578" y="784051"/>
                  <a:pt x="97991" y="636414"/>
                </a:cubicBezTo>
                <a:cubicBezTo>
                  <a:pt x="96404" y="488777"/>
                  <a:pt x="135033" y="422102"/>
                  <a:pt x="148791" y="341139"/>
                </a:cubicBezTo>
                <a:cubicBezTo>
                  <a:pt x="162549" y="260177"/>
                  <a:pt x="204353" y="144289"/>
                  <a:pt x="180541" y="150639"/>
                </a:cubicBezTo>
                <a:cubicBezTo>
                  <a:pt x="156729" y="156989"/>
                  <a:pt x="-35888" y="401464"/>
                  <a:pt x="5916" y="379239"/>
                </a:cubicBezTo>
                <a:cubicBezTo>
                  <a:pt x="47720" y="357014"/>
                  <a:pt x="355695" y="-47269"/>
                  <a:pt x="428191" y="4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F6C325FA-F2DB-3F41-C7F5-219F82E90A9F}"/>
              </a:ext>
            </a:extLst>
          </p:cNvPr>
          <p:cNvSpPr/>
          <p:nvPr/>
        </p:nvSpPr>
        <p:spPr>
          <a:xfrm>
            <a:off x="6204617" y="6579366"/>
            <a:ext cx="459960" cy="1470104"/>
          </a:xfrm>
          <a:custGeom>
            <a:avLst/>
            <a:gdLst>
              <a:gd name="connsiteX0" fmla="*/ 459708 w 459960"/>
              <a:gd name="connsiteY0" fmla="*/ 354834 h 1470104"/>
              <a:gd name="connsiteX1" fmla="*/ 107283 w 459960"/>
              <a:gd name="connsiteY1" fmla="*/ 885059 h 1470104"/>
              <a:gd name="connsiteX2" fmla="*/ 123158 w 459960"/>
              <a:gd name="connsiteY2" fmla="*/ 1431159 h 1470104"/>
              <a:gd name="connsiteX3" fmla="*/ 113633 w 459960"/>
              <a:gd name="connsiteY3" fmla="*/ 1358134 h 1470104"/>
              <a:gd name="connsiteX4" fmla="*/ 8858 w 459960"/>
              <a:gd name="connsiteY4" fmla="*/ 815209 h 1470104"/>
              <a:gd name="connsiteX5" fmla="*/ 373983 w 459960"/>
              <a:gd name="connsiteY5" fmla="*/ 2409 h 1470104"/>
              <a:gd name="connsiteX6" fmla="*/ 167608 w 459960"/>
              <a:gd name="connsiteY6" fmla="*/ 558034 h 1470104"/>
              <a:gd name="connsiteX7" fmla="*/ 459708 w 459960"/>
              <a:gd name="connsiteY7" fmla="*/ 354834 h 14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960" h="1470104">
                <a:moveTo>
                  <a:pt x="459708" y="354834"/>
                </a:moveTo>
                <a:cubicBezTo>
                  <a:pt x="449654" y="409338"/>
                  <a:pt x="163375" y="705672"/>
                  <a:pt x="107283" y="885059"/>
                </a:cubicBezTo>
                <a:cubicBezTo>
                  <a:pt x="51191" y="1064446"/>
                  <a:pt x="122100" y="1352313"/>
                  <a:pt x="123158" y="1431159"/>
                </a:cubicBezTo>
                <a:cubicBezTo>
                  <a:pt x="124216" y="1510005"/>
                  <a:pt x="132683" y="1460792"/>
                  <a:pt x="113633" y="1358134"/>
                </a:cubicBezTo>
                <a:cubicBezTo>
                  <a:pt x="94583" y="1255476"/>
                  <a:pt x="-34534" y="1041163"/>
                  <a:pt x="8858" y="815209"/>
                </a:cubicBezTo>
                <a:cubicBezTo>
                  <a:pt x="52250" y="589255"/>
                  <a:pt x="347525" y="45271"/>
                  <a:pt x="373983" y="2409"/>
                </a:cubicBezTo>
                <a:cubicBezTo>
                  <a:pt x="400441" y="-40453"/>
                  <a:pt x="158612" y="501942"/>
                  <a:pt x="167608" y="558034"/>
                </a:cubicBezTo>
                <a:cubicBezTo>
                  <a:pt x="176604" y="614126"/>
                  <a:pt x="469762" y="300330"/>
                  <a:pt x="459708" y="3548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6BEE9854-558D-AC19-3AB5-C0AFDEEF38A6}"/>
              </a:ext>
            </a:extLst>
          </p:cNvPr>
          <p:cNvSpPr/>
          <p:nvPr/>
        </p:nvSpPr>
        <p:spPr>
          <a:xfrm>
            <a:off x="5896794" y="7210051"/>
            <a:ext cx="1224598" cy="1376556"/>
          </a:xfrm>
          <a:custGeom>
            <a:avLst/>
            <a:gdLst>
              <a:gd name="connsiteX0" fmla="*/ 49981 w 1224598"/>
              <a:gd name="connsiteY0" fmla="*/ 374 h 1376556"/>
              <a:gd name="connsiteX1" fmla="*/ 2356 w 1224598"/>
              <a:gd name="connsiteY1" fmla="*/ 467099 h 1376556"/>
              <a:gd name="connsiteX2" fmla="*/ 110306 w 1224598"/>
              <a:gd name="connsiteY2" fmla="*/ 997324 h 1376556"/>
              <a:gd name="connsiteX3" fmla="*/ 103956 w 1224598"/>
              <a:gd name="connsiteY3" fmla="*/ 873499 h 1376556"/>
              <a:gd name="connsiteX4" fmla="*/ 284931 w 1224598"/>
              <a:gd name="connsiteY4" fmla="*/ 1305299 h 1376556"/>
              <a:gd name="connsiteX5" fmla="*/ 262706 w 1224598"/>
              <a:gd name="connsiteY5" fmla="*/ 1206874 h 1376556"/>
              <a:gd name="connsiteX6" fmla="*/ 265881 w 1224598"/>
              <a:gd name="connsiteY6" fmla="*/ 832224 h 1376556"/>
              <a:gd name="connsiteX7" fmla="*/ 573856 w 1224598"/>
              <a:gd name="connsiteY7" fmla="*/ 1286249 h 1376556"/>
              <a:gd name="connsiteX8" fmla="*/ 538931 w 1224598"/>
              <a:gd name="connsiteY8" fmla="*/ 1054474 h 1376556"/>
              <a:gd name="connsiteX9" fmla="*/ 1215206 w 1224598"/>
              <a:gd name="connsiteY9" fmla="*/ 1375149 h 1376556"/>
              <a:gd name="connsiteX10" fmla="*/ 900881 w 1224598"/>
              <a:gd name="connsiteY10" fmla="*/ 1152899 h 1376556"/>
              <a:gd name="connsiteX11" fmla="*/ 437331 w 1224598"/>
              <a:gd name="connsiteY11" fmla="*/ 724274 h 1376556"/>
              <a:gd name="connsiteX12" fmla="*/ 303981 w 1224598"/>
              <a:gd name="connsiteY12" fmla="*/ 289299 h 1376556"/>
              <a:gd name="connsiteX13" fmla="*/ 313506 w 1224598"/>
              <a:gd name="connsiteY13" fmla="*/ 673474 h 1376556"/>
              <a:gd name="connsiteX14" fmla="*/ 300806 w 1224598"/>
              <a:gd name="connsiteY14" fmla="*/ 181349 h 1376556"/>
              <a:gd name="connsiteX15" fmla="*/ 269056 w 1224598"/>
              <a:gd name="connsiteY15" fmla="*/ 663949 h 1376556"/>
              <a:gd name="connsiteX16" fmla="*/ 164281 w 1224598"/>
              <a:gd name="connsiteY16" fmla="*/ 155949 h 1376556"/>
              <a:gd name="connsiteX17" fmla="*/ 208731 w 1224598"/>
              <a:gd name="connsiteY17" fmla="*/ 543299 h 1376556"/>
              <a:gd name="connsiteX18" fmla="*/ 49981 w 1224598"/>
              <a:gd name="connsiteY18" fmla="*/ 374 h 13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4598" h="1376556">
                <a:moveTo>
                  <a:pt x="49981" y="374"/>
                </a:moveTo>
                <a:cubicBezTo>
                  <a:pt x="15585" y="-12326"/>
                  <a:pt x="-7698" y="300941"/>
                  <a:pt x="2356" y="467099"/>
                </a:cubicBezTo>
                <a:cubicBezTo>
                  <a:pt x="12410" y="633257"/>
                  <a:pt x="93373" y="929591"/>
                  <a:pt x="110306" y="997324"/>
                </a:cubicBezTo>
                <a:cubicBezTo>
                  <a:pt x="127239" y="1065057"/>
                  <a:pt x="74852" y="822170"/>
                  <a:pt x="103956" y="873499"/>
                </a:cubicBezTo>
                <a:cubicBezTo>
                  <a:pt x="133060" y="924828"/>
                  <a:pt x="258473" y="1249737"/>
                  <a:pt x="284931" y="1305299"/>
                </a:cubicBezTo>
                <a:cubicBezTo>
                  <a:pt x="311389" y="1360861"/>
                  <a:pt x="265881" y="1285720"/>
                  <a:pt x="262706" y="1206874"/>
                </a:cubicBezTo>
                <a:cubicBezTo>
                  <a:pt x="259531" y="1128028"/>
                  <a:pt x="214023" y="818995"/>
                  <a:pt x="265881" y="832224"/>
                </a:cubicBezTo>
                <a:cubicBezTo>
                  <a:pt x="317739" y="845453"/>
                  <a:pt x="528348" y="1249207"/>
                  <a:pt x="573856" y="1286249"/>
                </a:cubicBezTo>
                <a:cubicBezTo>
                  <a:pt x="619364" y="1323291"/>
                  <a:pt x="432039" y="1039657"/>
                  <a:pt x="538931" y="1054474"/>
                </a:cubicBezTo>
                <a:cubicBezTo>
                  <a:pt x="645823" y="1069291"/>
                  <a:pt x="1154881" y="1358745"/>
                  <a:pt x="1215206" y="1375149"/>
                </a:cubicBezTo>
                <a:cubicBezTo>
                  <a:pt x="1275531" y="1391553"/>
                  <a:pt x="1030527" y="1261378"/>
                  <a:pt x="900881" y="1152899"/>
                </a:cubicBezTo>
                <a:cubicBezTo>
                  <a:pt x="771235" y="1044420"/>
                  <a:pt x="536814" y="868207"/>
                  <a:pt x="437331" y="724274"/>
                </a:cubicBezTo>
                <a:cubicBezTo>
                  <a:pt x="337848" y="580341"/>
                  <a:pt x="324619" y="297766"/>
                  <a:pt x="303981" y="289299"/>
                </a:cubicBezTo>
                <a:cubicBezTo>
                  <a:pt x="283343" y="280832"/>
                  <a:pt x="314035" y="691466"/>
                  <a:pt x="313506" y="673474"/>
                </a:cubicBezTo>
                <a:cubicBezTo>
                  <a:pt x="312977" y="655482"/>
                  <a:pt x="308214" y="182936"/>
                  <a:pt x="300806" y="181349"/>
                </a:cubicBezTo>
                <a:cubicBezTo>
                  <a:pt x="293398" y="179762"/>
                  <a:pt x="291810" y="668182"/>
                  <a:pt x="269056" y="663949"/>
                </a:cubicBezTo>
                <a:cubicBezTo>
                  <a:pt x="246302" y="659716"/>
                  <a:pt x="174335" y="176057"/>
                  <a:pt x="164281" y="155949"/>
                </a:cubicBezTo>
                <a:cubicBezTo>
                  <a:pt x="154227" y="135841"/>
                  <a:pt x="224077" y="566582"/>
                  <a:pt x="208731" y="543299"/>
                </a:cubicBezTo>
                <a:cubicBezTo>
                  <a:pt x="193385" y="520016"/>
                  <a:pt x="84377" y="13074"/>
                  <a:pt x="49981" y="3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8223027A-090B-64D7-312D-66DE5B6EE139}"/>
              </a:ext>
            </a:extLst>
          </p:cNvPr>
          <p:cNvSpPr/>
          <p:nvPr/>
        </p:nvSpPr>
        <p:spPr>
          <a:xfrm>
            <a:off x="6341096" y="6595396"/>
            <a:ext cx="649269" cy="1577809"/>
          </a:xfrm>
          <a:custGeom>
            <a:avLst/>
            <a:gdLst>
              <a:gd name="connsiteX0" fmla="*/ 351804 w 649269"/>
              <a:gd name="connsiteY0" fmla="*/ 2254 h 1577809"/>
              <a:gd name="connsiteX1" fmla="*/ 196229 w 649269"/>
              <a:gd name="connsiteY1" fmla="*/ 675354 h 1577809"/>
              <a:gd name="connsiteX2" fmla="*/ 221629 w 649269"/>
              <a:gd name="connsiteY2" fmla="*/ 1215104 h 1577809"/>
              <a:gd name="connsiteX3" fmla="*/ 180354 w 649269"/>
              <a:gd name="connsiteY3" fmla="*/ 1072229 h 1577809"/>
              <a:gd name="connsiteX4" fmla="*/ 640729 w 649269"/>
              <a:gd name="connsiteY4" fmla="*/ 1567529 h 1577809"/>
              <a:gd name="connsiteX5" fmla="*/ 453404 w 649269"/>
              <a:gd name="connsiteY5" fmla="*/ 1377029 h 1577809"/>
              <a:gd name="connsiteX6" fmla="*/ 126379 w 649269"/>
              <a:gd name="connsiteY6" fmla="*/ 1015079 h 1577809"/>
              <a:gd name="connsiteX7" fmla="*/ 2554 w 649269"/>
              <a:gd name="connsiteY7" fmla="*/ 786479 h 1577809"/>
              <a:gd name="connsiteX8" fmla="*/ 224804 w 649269"/>
              <a:gd name="connsiteY8" fmla="*/ 249904 h 1577809"/>
              <a:gd name="connsiteX9" fmla="*/ 120029 w 649269"/>
              <a:gd name="connsiteY9" fmla="*/ 449929 h 1577809"/>
              <a:gd name="connsiteX10" fmla="*/ 351804 w 649269"/>
              <a:gd name="connsiteY10" fmla="*/ 2254 h 157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269" h="1577809">
                <a:moveTo>
                  <a:pt x="351804" y="2254"/>
                </a:moveTo>
                <a:cubicBezTo>
                  <a:pt x="364504" y="39825"/>
                  <a:pt x="217925" y="473212"/>
                  <a:pt x="196229" y="675354"/>
                </a:cubicBezTo>
                <a:cubicBezTo>
                  <a:pt x="174533" y="877496"/>
                  <a:pt x="224275" y="1148958"/>
                  <a:pt x="221629" y="1215104"/>
                </a:cubicBezTo>
                <a:cubicBezTo>
                  <a:pt x="218983" y="1281250"/>
                  <a:pt x="110504" y="1013492"/>
                  <a:pt x="180354" y="1072229"/>
                </a:cubicBezTo>
                <a:cubicBezTo>
                  <a:pt x="250204" y="1130966"/>
                  <a:pt x="595221" y="1516729"/>
                  <a:pt x="640729" y="1567529"/>
                </a:cubicBezTo>
                <a:cubicBezTo>
                  <a:pt x="686237" y="1618329"/>
                  <a:pt x="539129" y="1469104"/>
                  <a:pt x="453404" y="1377029"/>
                </a:cubicBezTo>
                <a:cubicBezTo>
                  <a:pt x="367679" y="1284954"/>
                  <a:pt x="201521" y="1113504"/>
                  <a:pt x="126379" y="1015079"/>
                </a:cubicBezTo>
                <a:cubicBezTo>
                  <a:pt x="51237" y="916654"/>
                  <a:pt x="-13850" y="914008"/>
                  <a:pt x="2554" y="786479"/>
                </a:cubicBezTo>
                <a:cubicBezTo>
                  <a:pt x="18958" y="658950"/>
                  <a:pt x="205225" y="305996"/>
                  <a:pt x="224804" y="249904"/>
                </a:cubicBezTo>
                <a:cubicBezTo>
                  <a:pt x="244383" y="193812"/>
                  <a:pt x="96217" y="491204"/>
                  <a:pt x="120029" y="449929"/>
                </a:cubicBezTo>
                <a:cubicBezTo>
                  <a:pt x="143841" y="408654"/>
                  <a:pt x="339104" y="-35317"/>
                  <a:pt x="351804" y="22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A701C6EC-725E-30CD-D99A-D90D0EEE76E7}"/>
              </a:ext>
            </a:extLst>
          </p:cNvPr>
          <p:cNvSpPr/>
          <p:nvPr/>
        </p:nvSpPr>
        <p:spPr>
          <a:xfrm>
            <a:off x="6461313" y="6845319"/>
            <a:ext cx="508118" cy="1550117"/>
          </a:xfrm>
          <a:custGeom>
            <a:avLst/>
            <a:gdLst>
              <a:gd name="connsiteX0" fmla="*/ 330012 w 508118"/>
              <a:gd name="connsiteY0" fmla="*/ 6331 h 1550117"/>
              <a:gd name="connsiteX1" fmla="*/ 507812 w 508118"/>
              <a:gd name="connsiteY1" fmla="*/ 1022331 h 1550117"/>
              <a:gd name="connsiteX2" fmla="*/ 374462 w 508118"/>
              <a:gd name="connsiteY2" fmla="*/ 1539856 h 1550117"/>
              <a:gd name="connsiteX3" fmla="*/ 437962 w 508118"/>
              <a:gd name="connsiteY3" fmla="*/ 1358881 h 1550117"/>
              <a:gd name="connsiteX4" fmla="*/ 415737 w 508118"/>
              <a:gd name="connsiteY4" fmla="*/ 1257281 h 1550117"/>
              <a:gd name="connsiteX5" fmla="*/ 12512 w 508118"/>
              <a:gd name="connsiteY5" fmla="*/ 701656 h 1550117"/>
              <a:gd name="connsiteX6" fmla="*/ 104587 w 508118"/>
              <a:gd name="connsiteY6" fmla="*/ 838181 h 1550117"/>
              <a:gd name="connsiteX7" fmla="*/ 126812 w 508118"/>
              <a:gd name="connsiteY7" fmla="*/ 133331 h 1550117"/>
              <a:gd name="connsiteX8" fmla="*/ 168087 w 508118"/>
              <a:gd name="connsiteY8" fmla="*/ 571481 h 1550117"/>
              <a:gd name="connsiteX9" fmla="*/ 330012 w 508118"/>
              <a:gd name="connsiteY9" fmla="*/ 6331 h 155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118" h="1550117">
                <a:moveTo>
                  <a:pt x="330012" y="6331"/>
                </a:moveTo>
                <a:cubicBezTo>
                  <a:pt x="386633" y="81472"/>
                  <a:pt x="500404" y="766744"/>
                  <a:pt x="507812" y="1022331"/>
                </a:cubicBezTo>
                <a:cubicBezTo>
                  <a:pt x="515220" y="1277918"/>
                  <a:pt x="386104" y="1483764"/>
                  <a:pt x="374462" y="1539856"/>
                </a:cubicBezTo>
                <a:cubicBezTo>
                  <a:pt x="362820" y="1595948"/>
                  <a:pt x="431083" y="1405977"/>
                  <a:pt x="437962" y="1358881"/>
                </a:cubicBezTo>
                <a:cubicBezTo>
                  <a:pt x="444841" y="1311785"/>
                  <a:pt x="486645" y="1366818"/>
                  <a:pt x="415737" y="1257281"/>
                </a:cubicBezTo>
                <a:cubicBezTo>
                  <a:pt x="344829" y="1147744"/>
                  <a:pt x="64370" y="771506"/>
                  <a:pt x="12512" y="701656"/>
                </a:cubicBezTo>
                <a:cubicBezTo>
                  <a:pt x="-39346" y="631806"/>
                  <a:pt x="85537" y="932902"/>
                  <a:pt x="104587" y="838181"/>
                </a:cubicBezTo>
                <a:cubicBezTo>
                  <a:pt x="123637" y="743460"/>
                  <a:pt x="116229" y="177781"/>
                  <a:pt x="126812" y="133331"/>
                </a:cubicBezTo>
                <a:cubicBezTo>
                  <a:pt x="137395" y="88881"/>
                  <a:pt x="139512" y="593706"/>
                  <a:pt x="168087" y="571481"/>
                </a:cubicBezTo>
                <a:cubicBezTo>
                  <a:pt x="196662" y="549256"/>
                  <a:pt x="273391" y="-68810"/>
                  <a:pt x="330012" y="63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C07E45B3-BE03-D06E-FEBC-38188A4588DC}"/>
              </a:ext>
            </a:extLst>
          </p:cNvPr>
          <p:cNvSpPr/>
          <p:nvPr/>
        </p:nvSpPr>
        <p:spPr>
          <a:xfrm>
            <a:off x="6023226" y="8122199"/>
            <a:ext cx="393540" cy="1486888"/>
          </a:xfrm>
          <a:custGeom>
            <a:avLst/>
            <a:gdLst>
              <a:gd name="connsiteX0" fmla="*/ 393449 w 393540"/>
              <a:gd name="connsiteY0" fmla="*/ 228051 h 1486888"/>
              <a:gd name="connsiteX1" fmla="*/ 202949 w 393540"/>
              <a:gd name="connsiteY1" fmla="*/ 710651 h 1486888"/>
              <a:gd name="connsiteX2" fmla="*/ 85474 w 393540"/>
              <a:gd name="connsiteY2" fmla="*/ 1440901 h 1486888"/>
              <a:gd name="connsiteX3" fmla="*/ 94999 w 393540"/>
              <a:gd name="connsiteY3" fmla="*/ 1307551 h 1486888"/>
              <a:gd name="connsiteX4" fmla="*/ 2924 w 393540"/>
              <a:gd name="connsiteY4" fmla="*/ 463001 h 1486888"/>
              <a:gd name="connsiteX5" fmla="*/ 37849 w 393540"/>
              <a:gd name="connsiteY5" fmla="*/ 634451 h 1486888"/>
              <a:gd name="connsiteX6" fmla="*/ 183899 w 393540"/>
              <a:gd name="connsiteY6" fmla="*/ 5801 h 1486888"/>
              <a:gd name="connsiteX7" fmla="*/ 206124 w 393540"/>
              <a:gd name="connsiteY7" fmla="*/ 329651 h 1486888"/>
              <a:gd name="connsiteX8" fmla="*/ 177549 w 393540"/>
              <a:gd name="connsiteY8" fmla="*/ 469351 h 1486888"/>
              <a:gd name="connsiteX9" fmla="*/ 393449 w 393540"/>
              <a:gd name="connsiteY9" fmla="*/ 228051 h 1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540" h="1486888">
                <a:moveTo>
                  <a:pt x="393449" y="228051"/>
                </a:moveTo>
                <a:cubicBezTo>
                  <a:pt x="397682" y="268268"/>
                  <a:pt x="254278" y="508509"/>
                  <a:pt x="202949" y="710651"/>
                </a:cubicBezTo>
                <a:cubicBezTo>
                  <a:pt x="151620" y="912793"/>
                  <a:pt x="103466" y="1341418"/>
                  <a:pt x="85474" y="1440901"/>
                </a:cubicBezTo>
                <a:cubicBezTo>
                  <a:pt x="67482" y="1540384"/>
                  <a:pt x="108757" y="1470534"/>
                  <a:pt x="94999" y="1307551"/>
                </a:cubicBezTo>
                <a:cubicBezTo>
                  <a:pt x="81241" y="1144568"/>
                  <a:pt x="12449" y="575184"/>
                  <a:pt x="2924" y="463001"/>
                </a:cubicBezTo>
                <a:cubicBezTo>
                  <a:pt x="-6601" y="350818"/>
                  <a:pt x="7686" y="710651"/>
                  <a:pt x="37849" y="634451"/>
                </a:cubicBezTo>
                <a:cubicBezTo>
                  <a:pt x="68012" y="558251"/>
                  <a:pt x="155853" y="56601"/>
                  <a:pt x="183899" y="5801"/>
                </a:cubicBezTo>
                <a:cubicBezTo>
                  <a:pt x="211945" y="-44999"/>
                  <a:pt x="207182" y="252393"/>
                  <a:pt x="206124" y="329651"/>
                </a:cubicBezTo>
                <a:cubicBezTo>
                  <a:pt x="205066" y="406909"/>
                  <a:pt x="144741" y="484168"/>
                  <a:pt x="177549" y="469351"/>
                </a:cubicBezTo>
                <a:cubicBezTo>
                  <a:pt x="210357" y="454534"/>
                  <a:pt x="389216" y="187834"/>
                  <a:pt x="393449" y="228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2C5FD161-E663-943E-1DF1-4666DBF2F20B}"/>
              </a:ext>
            </a:extLst>
          </p:cNvPr>
          <p:cNvSpPr/>
          <p:nvPr/>
        </p:nvSpPr>
        <p:spPr>
          <a:xfrm>
            <a:off x="6495209" y="8432349"/>
            <a:ext cx="548006" cy="1481957"/>
          </a:xfrm>
          <a:custGeom>
            <a:avLst/>
            <a:gdLst>
              <a:gd name="connsiteX0" fmla="*/ 19891 w 548006"/>
              <a:gd name="connsiteY0" fmla="*/ 3626 h 1481957"/>
              <a:gd name="connsiteX1" fmla="*/ 92916 w 548006"/>
              <a:gd name="connsiteY1" fmla="*/ 498926 h 1481957"/>
              <a:gd name="connsiteX2" fmla="*/ 10366 w 548006"/>
              <a:gd name="connsiteY2" fmla="*/ 1003751 h 1481957"/>
              <a:gd name="connsiteX3" fmla="*/ 83391 w 548006"/>
              <a:gd name="connsiteY3" fmla="*/ 695776 h 1481957"/>
              <a:gd name="connsiteX4" fmla="*/ 477091 w 548006"/>
              <a:gd name="connsiteY4" fmla="*/ 276676 h 1481957"/>
              <a:gd name="connsiteX5" fmla="*/ 410416 w 548006"/>
              <a:gd name="connsiteY5" fmla="*/ 591001 h 1481957"/>
              <a:gd name="connsiteX6" fmla="*/ 410416 w 548006"/>
              <a:gd name="connsiteY6" fmla="*/ 1057726 h 1481957"/>
              <a:gd name="connsiteX7" fmla="*/ 527891 w 548006"/>
              <a:gd name="connsiteY7" fmla="*/ 1464126 h 1481957"/>
              <a:gd name="connsiteX8" fmla="*/ 508841 w 548006"/>
              <a:gd name="connsiteY8" fmla="*/ 1365701 h 1481957"/>
              <a:gd name="connsiteX9" fmla="*/ 153241 w 548006"/>
              <a:gd name="connsiteY9" fmla="*/ 972001 h 1481957"/>
              <a:gd name="connsiteX10" fmla="*/ 321516 w 548006"/>
              <a:gd name="connsiteY10" fmla="*/ 737051 h 1481957"/>
              <a:gd name="connsiteX11" fmla="*/ 524716 w 548006"/>
              <a:gd name="connsiteY11" fmla="*/ 298901 h 1481957"/>
              <a:gd name="connsiteX12" fmla="*/ 19891 w 548006"/>
              <a:gd name="connsiteY12" fmla="*/ 3626 h 14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006" h="1481957">
                <a:moveTo>
                  <a:pt x="19891" y="3626"/>
                </a:moveTo>
                <a:cubicBezTo>
                  <a:pt x="-52076" y="36963"/>
                  <a:pt x="94503" y="332239"/>
                  <a:pt x="92916" y="498926"/>
                </a:cubicBezTo>
                <a:cubicBezTo>
                  <a:pt x="91329" y="665613"/>
                  <a:pt x="11953" y="970943"/>
                  <a:pt x="10366" y="1003751"/>
                </a:cubicBezTo>
                <a:cubicBezTo>
                  <a:pt x="8778" y="1036559"/>
                  <a:pt x="5603" y="816955"/>
                  <a:pt x="83391" y="695776"/>
                </a:cubicBezTo>
                <a:cubicBezTo>
                  <a:pt x="161179" y="574597"/>
                  <a:pt x="422587" y="294138"/>
                  <a:pt x="477091" y="276676"/>
                </a:cubicBezTo>
                <a:cubicBezTo>
                  <a:pt x="531595" y="259214"/>
                  <a:pt x="421528" y="460826"/>
                  <a:pt x="410416" y="591001"/>
                </a:cubicBezTo>
                <a:cubicBezTo>
                  <a:pt x="399304" y="721176"/>
                  <a:pt x="390837" y="912205"/>
                  <a:pt x="410416" y="1057726"/>
                </a:cubicBezTo>
                <a:cubicBezTo>
                  <a:pt x="429995" y="1203247"/>
                  <a:pt x="511487" y="1412797"/>
                  <a:pt x="527891" y="1464126"/>
                </a:cubicBezTo>
                <a:cubicBezTo>
                  <a:pt x="544295" y="1515455"/>
                  <a:pt x="571283" y="1447722"/>
                  <a:pt x="508841" y="1365701"/>
                </a:cubicBezTo>
                <a:cubicBezTo>
                  <a:pt x="446399" y="1283680"/>
                  <a:pt x="184462" y="1076776"/>
                  <a:pt x="153241" y="972001"/>
                </a:cubicBezTo>
                <a:cubicBezTo>
                  <a:pt x="122020" y="867226"/>
                  <a:pt x="259604" y="849234"/>
                  <a:pt x="321516" y="737051"/>
                </a:cubicBezTo>
                <a:cubicBezTo>
                  <a:pt x="383428" y="624868"/>
                  <a:pt x="571812" y="423255"/>
                  <a:pt x="524716" y="298901"/>
                </a:cubicBezTo>
                <a:cubicBezTo>
                  <a:pt x="477620" y="174547"/>
                  <a:pt x="91858" y="-29711"/>
                  <a:pt x="19891" y="36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58A7D3E3-0214-9021-751F-57BD0C00191A}"/>
              </a:ext>
            </a:extLst>
          </p:cNvPr>
          <p:cNvSpPr/>
          <p:nvPr/>
        </p:nvSpPr>
        <p:spPr>
          <a:xfrm>
            <a:off x="6245102" y="8543794"/>
            <a:ext cx="595611" cy="199140"/>
          </a:xfrm>
          <a:custGeom>
            <a:avLst/>
            <a:gdLst>
              <a:gd name="connsiteX0" fmla="*/ 123 w 595611"/>
              <a:gd name="connsiteY0" fmla="*/ 131 h 199140"/>
              <a:gd name="connsiteX1" fmla="*/ 292223 w 595611"/>
              <a:gd name="connsiteY1" fmla="*/ 104906 h 199140"/>
              <a:gd name="connsiteX2" fmla="*/ 581148 w 595611"/>
              <a:gd name="connsiteY2" fmla="*/ 196981 h 199140"/>
              <a:gd name="connsiteX3" fmla="*/ 517648 w 595611"/>
              <a:gd name="connsiteY3" fmla="*/ 165231 h 199140"/>
              <a:gd name="connsiteX4" fmla="*/ 219198 w 595611"/>
              <a:gd name="connsiteY4" fmla="*/ 111256 h 199140"/>
              <a:gd name="connsiteX5" fmla="*/ 76323 w 595611"/>
              <a:gd name="connsiteY5" fmla="*/ 44581 h 199140"/>
              <a:gd name="connsiteX6" fmla="*/ 327148 w 595611"/>
              <a:gd name="connsiteY6" fmla="*/ 127131 h 199140"/>
              <a:gd name="connsiteX7" fmla="*/ 123 w 595611"/>
              <a:gd name="connsiteY7" fmla="*/ 131 h 19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11" h="199140">
                <a:moveTo>
                  <a:pt x="123" y="131"/>
                </a:moveTo>
                <a:cubicBezTo>
                  <a:pt x="-5698" y="-3573"/>
                  <a:pt x="195386" y="72098"/>
                  <a:pt x="292223" y="104906"/>
                </a:cubicBezTo>
                <a:cubicBezTo>
                  <a:pt x="389061" y="137714"/>
                  <a:pt x="543577" y="186927"/>
                  <a:pt x="581148" y="196981"/>
                </a:cubicBezTo>
                <a:cubicBezTo>
                  <a:pt x="618719" y="207035"/>
                  <a:pt x="577973" y="179518"/>
                  <a:pt x="517648" y="165231"/>
                </a:cubicBezTo>
                <a:cubicBezTo>
                  <a:pt x="457323" y="150944"/>
                  <a:pt x="292752" y="131364"/>
                  <a:pt x="219198" y="111256"/>
                </a:cubicBezTo>
                <a:cubicBezTo>
                  <a:pt x="145644" y="91148"/>
                  <a:pt x="58331" y="41935"/>
                  <a:pt x="76323" y="44581"/>
                </a:cubicBezTo>
                <a:cubicBezTo>
                  <a:pt x="94315" y="47227"/>
                  <a:pt x="334556" y="131364"/>
                  <a:pt x="327148" y="127131"/>
                </a:cubicBezTo>
                <a:cubicBezTo>
                  <a:pt x="319740" y="122898"/>
                  <a:pt x="5944" y="3835"/>
                  <a:pt x="123" y="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96F96A8-F6C7-A050-C2A2-4117977E5E4A}"/>
              </a:ext>
            </a:extLst>
          </p:cNvPr>
          <p:cNvSpPr/>
          <p:nvPr/>
        </p:nvSpPr>
        <p:spPr>
          <a:xfrm>
            <a:off x="6227930" y="8659444"/>
            <a:ext cx="141206" cy="1310571"/>
          </a:xfrm>
          <a:custGeom>
            <a:avLst/>
            <a:gdLst>
              <a:gd name="connsiteX0" fmla="*/ 141120 w 141206"/>
              <a:gd name="connsiteY0" fmla="*/ 1956 h 1310571"/>
              <a:gd name="connsiteX1" fmla="*/ 17295 w 141206"/>
              <a:gd name="connsiteY1" fmla="*/ 509956 h 1310571"/>
              <a:gd name="connsiteX2" fmla="*/ 80795 w 141206"/>
              <a:gd name="connsiteY2" fmla="*/ 1275131 h 1310571"/>
              <a:gd name="connsiteX3" fmla="*/ 64920 w 141206"/>
              <a:gd name="connsiteY3" fmla="*/ 1122731 h 1310571"/>
              <a:gd name="connsiteX4" fmla="*/ 4595 w 141206"/>
              <a:gd name="connsiteY4" fmla="*/ 586156 h 1310571"/>
              <a:gd name="connsiteX5" fmla="*/ 7770 w 141206"/>
              <a:gd name="connsiteY5" fmla="*/ 192456 h 1310571"/>
              <a:gd name="connsiteX6" fmla="*/ 36345 w 141206"/>
              <a:gd name="connsiteY6" fmla="*/ 328981 h 1310571"/>
              <a:gd name="connsiteX7" fmla="*/ 141120 w 141206"/>
              <a:gd name="connsiteY7" fmla="*/ 1956 h 13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206" h="1310571">
                <a:moveTo>
                  <a:pt x="141120" y="1956"/>
                </a:moveTo>
                <a:cubicBezTo>
                  <a:pt x="137945" y="32119"/>
                  <a:pt x="27349" y="297760"/>
                  <a:pt x="17295" y="509956"/>
                </a:cubicBezTo>
                <a:cubicBezTo>
                  <a:pt x="7241" y="722152"/>
                  <a:pt x="72857" y="1173002"/>
                  <a:pt x="80795" y="1275131"/>
                </a:cubicBezTo>
                <a:cubicBezTo>
                  <a:pt x="88733" y="1377260"/>
                  <a:pt x="77620" y="1237560"/>
                  <a:pt x="64920" y="1122731"/>
                </a:cubicBezTo>
                <a:cubicBezTo>
                  <a:pt x="52220" y="1007902"/>
                  <a:pt x="14120" y="741202"/>
                  <a:pt x="4595" y="586156"/>
                </a:cubicBezTo>
                <a:cubicBezTo>
                  <a:pt x="-4930" y="431110"/>
                  <a:pt x="2478" y="235318"/>
                  <a:pt x="7770" y="192456"/>
                </a:cubicBezTo>
                <a:cubicBezTo>
                  <a:pt x="13062" y="149594"/>
                  <a:pt x="13591" y="358085"/>
                  <a:pt x="36345" y="328981"/>
                </a:cubicBezTo>
                <a:cubicBezTo>
                  <a:pt x="59099" y="299877"/>
                  <a:pt x="144295" y="-28207"/>
                  <a:pt x="141120" y="19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A926732B-6381-BDC4-891A-3FBED348EDF8}"/>
              </a:ext>
            </a:extLst>
          </p:cNvPr>
          <p:cNvSpPr/>
          <p:nvPr/>
        </p:nvSpPr>
        <p:spPr>
          <a:xfrm>
            <a:off x="6186969" y="8861331"/>
            <a:ext cx="164344" cy="1621055"/>
          </a:xfrm>
          <a:custGeom>
            <a:avLst/>
            <a:gdLst>
              <a:gd name="connsiteX0" fmla="*/ 4281 w 164344"/>
              <a:gd name="connsiteY0" fmla="*/ 15969 h 1621055"/>
              <a:gd name="connsiteX1" fmla="*/ 143981 w 164344"/>
              <a:gd name="connsiteY1" fmla="*/ 1387569 h 1621055"/>
              <a:gd name="connsiteX2" fmla="*/ 153506 w 164344"/>
              <a:gd name="connsiteY2" fmla="*/ 1597119 h 1621055"/>
              <a:gd name="connsiteX3" fmla="*/ 156681 w 164344"/>
              <a:gd name="connsiteY3" fmla="*/ 1514569 h 1621055"/>
              <a:gd name="connsiteX4" fmla="*/ 45556 w 164344"/>
              <a:gd name="connsiteY4" fmla="*/ 692244 h 1621055"/>
              <a:gd name="connsiteX5" fmla="*/ 4281 w 164344"/>
              <a:gd name="connsiteY5" fmla="*/ 15969 h 162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44" h="1621055">
                <a:moveTo>
                  <a:pt x="4281" y="15969"/>
                </a:moveTo>
                <a:cubicBezTo>
                  <a:pt x="20685" y="131856"/>
                  <a:pt x="119110" y="1124044"/>
                  <a:pt x="143981" y="1387569"/>
                </a:cubicBezTo>
                <a:cubicBezTo>
                  <a:pt x="168852" y="1651094"/>
                  <a:pt x="151389" y="1575952"/>
                  <a:pt x="153506" y="1597119"/>
                </a:cubicBezTo>
                <a:cubicBezTo>
                  <a:pt x="155623" y="1618286"/>
                  <a:pt x="174673" y="1665381"/>
                  <a:pt x="156681" y="1514569"/>
                </a:cubicBezTo>
                <a:cubicBezTo>
                  <a:pt x="138689" y="1363757"/>
                  <a:pt x="68839" y="939894"/>
                  <a:pt x="45556" y="692244"/>
                </a:cubicBezTo>
                <a:cubicBezTo>
                  <a:pt x="22273" y="444594"/>
                  <a:pt x="-12123" y="-99918"/>
                  <a:pt x="4281" y="159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665C9E1C-1E16-8543-7DBB-E10AAB7A7487}"/>
              </a:ext>
            </a:extLst>
          </p:cNvPr>
          <p:cNvSpPr/>
          <p:nvPr/>
        </p:nvSpPr>
        <p:spPr>
          <a:xfrm>
            <a:off x="6348459" y="10224991"/>
            <a:ext cx="93423" cy="759484"/>
          </a:xfrm>
          <a:custGeom>
            <a:avLst/>
            <a:gdLst>
              <a:gd name="connsiteX0" fmla="*/ 33291 w 93423"/>
              <a:gd name="connsiteY0" fmla="*/ 11209 h 759484"/>
              <a:gd name="connsiteX1" fmla="*/ 1541 w 93423"/>
              <a:gd name="connsiteY1" fmla="*/ 239809 h 759484"/>
              <a:gd name="connsiteX2" fmla="*/ 90441 w 93423"/>
              <a:gd name="connsiteY2" fmla="*/ 744634 h 759484"/>
              <a:gd name="connsiteX3" fmla="*/ 68216 w 93423"/>
              <a:gd name="connsiteY3" fmla="*/ 598584 h 759484"/>
              <a:gd name="connsiteX4" fmla="*/ 26941 w 93423"/>
              <a:gd name="connsiteY4" fmla="*/ 322359 h 759484"/>
              <a:gd name="connsiteX5" fmla="*/ 23766 w 93423"/>
              <a:gd name="connsiteY5" fmla="*/ 62009 h 759484"/>
              <a:gd name="connsiteX6" fmla="*/ 33291 w 93423"/>
              <a:gd name="connsiteY6" fmla="*/ 11209 h 75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23" h="759484">
                <a:moveTo>
                  <a:pt x="33291" y="11209"/>
                </a:moveTo>
                <a:cubicBezTo>
                  <a:pt x="29587" y="40842"/>
                  <a:pt x="-7984" y="117572"/>
                  <a:pt x="1541" y="239809"/>
                </a:cubicBezTo>
                <a:cubicBezTo>
                  <a:pt x="11066" y="362047"/>
                  <a:pt x="79329" y="684838"/>
                  <a:pt x="90441" y="744634"/>
                </a:cubicBezTo>
                <a:cubicBezTo>
                  <a:pt x="101554" y="804430"/>
                  <a:pt x="78799" y="668963"/>
                  <a:pt x="68216" y="598584"/>
                </a:cubicBezTo>
                <a:cubicBezTo>
                  <a:pt x="57633" y="528205"/>
                  <a:pt x="34349" y="411788"/>
                  <a:pt x="26941" y="322359"/>
                </a:cubicBezTo>
                <a:cubicBezTo>
                  <a:pt x="19533" y="232930"/>
                  <a:pt x="25883" y="109105"/>
                  <a:pt x="23766" y="62009"/>
                </a:cubicBezTo>
                <a:cubicBezTo>
                  <a:pt x="21649" y="14913"/>
                  <a:pt x="36995" y="-18424"/>
                  <a:pt x="33291" y="112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BF05F77C-C566-8725-19E4-9E52A06CB1A9}"/>
              </a:ext>
            </a:extLst>
          </p:cNvPr>
          <p:cNvSpPr/>
          <p:nvPr/>
        </p:nvSpPr>
        <p:spPr>
          <a:xfrm>
            <a:off x="6700452" y="6769077"/>
            <a:ext cx="437248" cy="1427665"/>
          </a:xfrm>
          <a:custGeom>
            <a:avLst/>
            <a:gdLst>
              <a:gd name="connsiteX0" fmla="*/ 436948 w 437248"/>
              <a:gd name="connsiteY0" fmla="*/ 23 h 1427665"/>
              <a:gd name="connsiteX1" fmla="*/ 116273 w 437248"/>
              <a:gd name="connsiteY1" fmla="*/ 584223 h 1427665"/>
              <a:gd name="connsiteX2" fmla="*/ 84523 w 437248"/>
              <a:gd name="connsiteY2" fmla="*/ 1000148 h 1427665"/>
              <a:gd name="connsiteX3" fmla="*/ 357573 w 437248"/>
              <a:gd name="connsiteY3" fmla="*/ 1416073 h 1427665"/>
              <a:gd name="connsiteX4" fmla="*/ 284548 w 437248"/>
              <a:gd name="connsiteY4" fmla="*/ 1320823 h 1427665"/>
              <a:gd name="connsiteX5" fmla="*/ 8323 w 437248"/>
              <a:gd name="connsiteY5" fmla="*/ 949348 h 1427665"/>
              <a:gd name="connsiteX6" fmla="*/ 68648 w 437248"/>
              <a:gd name="connsiteY6" fmla="*/ 476273 h 1427665"/>
              <a:gd name="connsiteX7" fmla="*/ 33723 w 437248"/>
              <a:gd name="connsiteY7" fmla="*/ 987448 h 1427665"/>
              <a:gd name="connsiteX8" fmla="*/ 1973 w 437248"/>
              <a:gd name="connsiteY8" fmla="*/ 850923 h 1427665"/>
              <a:gd name="connsiteX9" fmla="*/ 52773 w 437248"/>
              <a:gd name="connsiteY9" fmla="*/ 561998 h 1427665"/>
              <a:gd name="connsiteX10" fmla="*/ 436948 w 437248"/>
              <a:gd name="connsiteY10" fmla="*/ 23 h 142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248" h="1427665">
                <a:moveTo>
                  <a:pt x="436948" y="23"/>
                </a:moveTo>
                <a:cubicBezTo>
                  <a:pt x="447531" y="3727"/>
                  <a:pt x="175010" y="417536"/>
                  <a:pt x="116273" y="584223"/>
                </a:cubicBezTo>
                <a:cubicBezTo>
                  <a:pt x="57535" y="750911"/>
                  <a:pt x="44306" y="861506"/>
                  <a:pt x="84523" y="1000148"/>
                </a:cubicBezTo>
                <a:cubicBezTo>
                  <a:pt x="124740" y="1138790"/>
                  <a:pt x="324236" y="1362627"/>
                  <a:pt x="357573" y="1416073"/>
                </a:cubicBezTo>
                <a:cubicBezTo>
                  <a:pt x="390910" y="1469519"/>
                  <a:pt x="284548" y="1320823"/>
                  <a:pt x="284548" y="1320823"/>
                </a:cubicBezTo>
                <a:cubicBezTo>
                  <a:pt x="226340" y="1243036"/>
                  <a:pt x="44306" y="1090106"/>
                  <a:pt x="8323" y="949348"/>
                </a:cubicBezTo>
                <a:cubicBezTo>
                  <a:pt x="-27660" y="808590"/>
                  <a:pt x="64415" y="469923"/>
                  <a:pt x="68648" y="476273"/>
                </a:cubicBezTo>
                <a:cubicBezTo>
                  <a:pt x="72881" y="482623"/>
                  <a:pt x="44835" y="925007"/>
                  <a:pt x="33723" y="987448"/>
                </a:cubicBezTo>
                <a:cubicBezTo>
                  <a:pt x="22611" y="1049889"/>
                  <a:pt x="-1202" y="921831"/>
                  <a:pt x="1973" y="850923"/>
                </a:cubicBezTo>
                <a:cubicBezTo>
                  <a:pt x="5148" y="780015"/>
                  <a:pt x="-17606" y="699052"/>
                  <a:pt x="52773" y="561998"/>
                </a:cubicBezTo>
                <a:cubicBezTo>
                  <a:pt x="123152" y="424944"/>
                  <a:pt x="426365" y="-3681"/>
                  <a:pt x="436948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FDD8055F-49B6-7912-1FB9-074AF0D3CDC8}"/>
              </a:ext>
            </a:extLst>
          </p:cNvPr>
          <p:cNvSpPr/>
          <p:nvPr/>
        </p:nvSpPr>
        <p:spPr>
          <a:xfrm>
            <a:off x="7023227" y="6643821"/>
            <a:ext cx="208836" cy="1573238"/>
          </a:xfrm>
          <a:custGeom>
            <a:avLst/>
            <a:gdLst>
              <a:gd name="connsiteX0" fmla="*/ 107823 w 208836"/>
              <a:gd name="connsiteY0" fmla="*/ 1454 h 1573238"/>
              <a:gd name="connsiteX1" fmla="*/ 184023 w 208836"/>
              <a:gd name="connsiteY1" fmla="*/ 709479 h 1573238"/>
              <a:gd name="connsiteX2" fmla="*/ 6223 w 208836"/>
              <a:gd name="connsiteY2" fmla="*/ 1531804 h 1573238"/>
              <a:gd name="connsiteX3" fmla="*/ 53848 w 208836"/>
              <a:gd name="connsiteY3" fmla="*/ 1373054 h 1573238"/>
              <a:gd name="connsiteX4" fmla="*/ 184023 w 208836"/>
              <a:gd name="connsiteY4" fmla="*/ 699954 h 1573238"/>
              <a:gd name="connsiteX5" fmla="*/ 203073 w 208836"/>
              <a:gd name="connsiteY5" fmla="*/ 528504 h 1573238"/>
              <a:gd name="connsiteX6" fmla="*/ 107823 w 208836"/>
              <a:gd name="connsiteY6" fmla="*/ 1454 h 157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36" h="1573238">
                <a:moveTo>
                  <a:pt x="107823" y="1454"/>
                </a:moveTo>
                <a:cubicBezTo>
                  <a:pt x="104648" y="31617"/>
                  <a:pt x="200956" y="454421"/>
                  <a:pt x="184023" y="709479"/>
                </a:cubicBezTo>
                <a:cubicBezTo>
                  <a:pt x="167090" y="964537"/>
                  <a:pt x="27919" y="1421208"/>
                  <a:pt x="6223" y="1531804"/>
                </a:cubicBezTo>
                <a:cubicBezTo>
                  <a:pt x="-15473" y="1642400"/>
                  <a:pt x="24215" y="1511696"/>
                  <a:pt x="53848" y="1373054"/>
                </a:cubicBezTo>
                <a:cubicBezTo>
                  <a:pt x="83481" y="1234412"/>
                  <a:pt x="159152" y="840712"/>
                  <a:pt x="184023" y="699954"/>
                </a:cubicBezTo>
                <a:cubicBezTo>
                  <a:pt x="208894" y="559196"/>
                  <a:pt x="214715" y="638042"/>
                  <a:pt x="203073" y="528504"/>
                </a:cubicBezTo>
                <a:cubicBezTo>
                  <a:pt x="191431" y="418967"/>
                  <a:pt x="110998" y="-28709"/>
                  <a:pt x="107823" y="14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A07FD664-8D22-3845-479D-547103F56A18}"/>
              </a:ext>
            </a:extLst>
          </p:cNvPr>
          <p:cNvSpPr/>
          <p:nvPr/>
        </p:nvSpPr>
        <p:spPr>
          <a:xfrm>
            <a:off x="7126249" y="7602386"/>
            <a:ext cx="147700" cy="1384237"/>
          </a:xfrm>
          <a:custGeom>
            <a:avLst/>
            <a:gdLst>
              <a:gd name="connsiteX0" fmla="*/ 147676 w 147700"/>
              <a:gd name="connsiteY0" fmla="*/ 1739 h 1384237"/>
              <a:gd name="connsiteX1" fmla="*/ 42901 w 147700"/>
              <a:gd name="connsiteY1" fmla="*/ 589114 h 1384237"/>
              <a:gd name="connsiteX2" fmla="*/ 125451 w 147700"/>
              <a:gd name="connsiteY2" fmla="*/ 1335239 h 1384237"/>
              <a:gd name="connsiteX3" fmla="*/ 119101 w 147700"/>
              <a:gd name="connsiteY3" fmla="*/ 1233639 h 1384237"/>
              <a:gd name="connsiteX4" fmla="*/ 1626 w 147700"/>
              <a:gd name="connsiteY4" fmla="*/ 592289 h 1384237"/>
              <a:gd name="connsiteX5" fmla="*/ 49251 w 147700"/>
              <a:gd name="connsiteY5" fmla="*/ 922489 h 1384237"/>
              <a:gd name="connsiteX6" fmla="*/ 30201 w 147700"/>
              <a:gd name="connsiteY6" fmla="*/ 681189 h 1384237"/>
              <a:gd name="connsiteX7" fmla="*/ 14326 w 147700"/>
              <a:gd name="connsiteY7" fmla="*/ 376389 h 1384237"/>
              <a:gd name="connsiteX8" fmla="*/ 30201 w 147700"/>
              <a:gd name="connsiteY8" fmla="*/ 614514 h 1384237"/>
              <a:gd name="connsiteX9" fmla="*/ 52426 w 147700"/>
              <a:gd name="connsiteY9" fmla="*/ 414489 h 1384237"/>
              <a:gd name="connsiteX10" fmla="*/ 147676 w 147700"/>
              <a:gd name="connsiteY10" fmla="*/ 1739 h 138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700" h="1384237">
                <a:moveTo>
                  <a:pt x="147676" y="1739"/>
                </a:moveTo>
                <a:cubicBezTo>
                  <a:pt x="146089" y="30843"/>
                  <a:pt x="46605" y="366864"/>
                  <a:pt x="42901" y="589114"/>
                </a:cubicBezTo>
                <a:cubicBezTo>
                  <a:pt x="39197" y="811364"/>
                  <a:pt x="112751" y="1227818"/>
                  <a:pt x="125451" y="1335239"/>
                </a:cubicBezTo>
                <a:cubicBezTo>
                  <a:pt x="138151" y="1442660"/>
                  <a:pt x="139738" y="1357464"/>
                  <a:pt x="119101" y="1233639"/>
                </a:cubicBezTo>
                <a:cubicBezTo>
                  <a:pt x="98464" y="1109814"/>
                  <a:pt x="13268" y="644147"/>
                  <a:pt x="1626" y="592289"/>
                </a:cubicBezTo>
                <a:cubicBezTo>
                  <a:pt x="-10016" y="540431"/>
                  <a:pt x="44488" y="907672"/>
                  <a:pt x="49251" y="922489"/>
                </a:cubicBezTo>
                <a:cubicBezTo>
                  <a:pt x="54014" y="937306"/>
                  <a:pt x="36022" y="772205"/>
                  <a:pt x="30201" y="681189"/>
                </a:cubicBezTo>
                <a:cubicBezTo>
                  <a:pt x="24380" y="590173"/>
                  <a:pt x="14326" y="387501"/>
                  <a:pt x="14326" y="376389"/>
                </a:cubicBezTo>
                <a:cubicBezTo>
                  <a:pt x="14326" y="365277"/>
                  <a:pt x="23851" y="608164"/>
                  <a:pt x="30201" y="614514"/>
                </a:cubicBezTo>
                <a:cubicBezTo>
                  <a:pt x="36551" y="620864"/>
                  <a:pt x="32847" y="511856"/>
                  <a:pt x="52426" y="414489"/>
                </a:cubicBezTo>
                <a:cubicBezTo>
                  <a:pt x="72005" y="317122"/>
                  <a:pt x="149263" y="-27365"/>
                  <a:pt x="147676" y="17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09A3E8C7-9BD1-429F-CBDB-15DE68BE3133}"/>
              </a:ext>
            </a:extLst>
          </p:cNvPr>
          <p:cNvSpPr/>
          <p:nvPr/>
        </p:nvSpPr>
        <p:spPr>
          <a:xfrm>
            <a:off x="6736675" y="9142443"/>
            <a:ext cx="502912" cy="1234286"/>
          </a:xfrm>
          <a:custGeom>
            <a:avLst/>
            <a:gdLst>
              <a:gd name="connsiteX0" fmla="*/ 502325 w 502912"/>
              <a:gd name="connsiteY0" fmla="*/ 4732 h 1234286"/>
              <a:gd name="connsiteX1" fmla="*/ 57825 w 502912"/>
              <a:gd name="connsiteY1" fmla="*/ 522257 h 1234286"/>
              <a:gd name="connsiteX2" fmla="*/ 13375 w 502912"/>
              <a:gd name="connsiteY2" fmla="*/ 1208057 h 1234286"/>
              <a:gd name="connsiteX3" fmla="*/ 3850 w 502912"/>
              <a:gd name="connsiteY3" fmla="*/ 1027082 h 1234286"/>
              <a:gd name="connsiteX4" fmla="*/ 70525 w 502912"/>
              <a:gd name="connsiteY4" fmla="*/ 420657 h 1234286"/>
              <a:gd name="connsiteX5" fmla="*/ 48300 w 502912"/>
              <a:gd name="connsiteY5" fmla="*/ 468282 h 1234286"/>
              <a:gd name="connsiteX6" fmla="*/ 295950 w 502912"/>
              <a:gd name="connsiteY6" fmla="*/ 169832 h 1234286"/>
              <a:gd name="connsiteX7" fmla="*/ 156250 w 502912"/>
              <a:gd name="connsiteY7" fmla="*/ 258732 h 1234286"/>
              <a:gd name="connsiteX8" fmla="*/ 502325 w 502912"/>
              <a:gd name="connsiteY8" fmla="*/ 4732 h 12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2" h="1234286">
                <a:moveTo>
                  <a:pt x="502325" y="4732"/>
                </a:moveTo>
                <a:cubicBezTo>
                  <a:pt x="485921" y="48653"/>
                  <a:pt x="139317" y="321703"/>
                  <a:pt x="57825" y="522257"/>
                </a:cubicBezTo>
                <a:cubicBezTo>
                  <a:pt x="-23667" y="722811"/>
                  <a:pt x="22371" y="1123920"/>
                  <a:pt x="13375" y="1208057"/>
                </a:cubicBezTo>
                <a:cubicBezTo>
                  <a:pt x="4379" y="1292194"/>
                  <a:pt x="-5675" y="1158315"/>
                  <a:pt x="3850" y="1027082"/>
                </a:cubicBezTo>
                <a:cubicBezTo>
                  <a:pt x="13375" y="895849"/>
                  <a:pt x="63117" y="513790"/>
                  <a:pt x="70525" y="420657"/>
                </a:cubicBezTo>
                <a:cubicBezTo>
                  <a:pt x="77933" y="327524"/>
                  <a:pt x="10729" y="510086"/>
                  <a:pt x="48300" y="468282"/>
                </a:cubicBezTo>
                <a:cubicBezTo>
                  <a:pt x="85871" y="426478"/>
                  <a:pt x="277958" y="204757"/>
                  <a:pt x="295950" y="169832"/>
                </a:cubicBezTo>
                <a:cubicBezTo>
                  <a:pt x="313942" y="134907"/>
                  <a:pt x="126088" y="280957"/>
                  <a:pt x="156250" y="258732"/>
                </a:cubicBezTo>
                <a:cubicBezTo>
                  <a:pt x="186412" y="236507"/>
                  <a:pt x="518729" y="-39189"/>
                  <a:pt x="502325" y="47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36B9021B-DBF0-2C8D-1E87-1C8936E7A65A}"/>
              </a:ext>
            </a:extLst>
          </p:cNvPr>
          <p:cNvSpPr/>
          <p:nvPr/>
        </p:nvSpPr>
        <p:spPr>
          <a:xfrm>
            <a:off x="6413230" y="8501649"/>
            <a:ext cx="248219" cy="1297853"/>
          </a:xfrm>
          <a:custGeom>
            <a:avLst/>
            <a:gdLst>
              <a:gd name="connsiteX0" fmla="*/ 247920 w 248219"/>
              <a:gd name="connsiteY0" fmla="*/ 4176 h 1297853"/>
              <a:gd name="connsiteX1" fmla="*/ 47895 w 248219"/>
              <a:gd name="connsiteY1" fmla="*/ 528051 h 1297853"/>
              <a:gd name="connsiteX2" fmla="*/ 25670 w 248219"/>
              <a:gd name="connsiteY2" fmla="*/ 1267826 h 1297853"/>
              <a:gd name="connsiteX3" fmla="*/ 19320 w 248219"/>
              <a:gd name="connsiteY3" fmla="*/ 1083676 h 1297853"/>
              <a:gd name="connsiteX4" fmla="*/ 35195 w 248219"/>
              <a:gd name="connsiteY4" fmla="*/ 439151 h 1297853"/>
              <a:gd name="connsiteX5" fmla="*/ 270 w 248219"/>
              <a:gd name="connsiteY5" fmla="*/ 855076 h 1297853"/>
              <a:gd name="connsiteX6" fmla="*/ 57420 w 248219"/>
              <a:gd name="connsiteY6" fmla="*/ 404226 h 1297853"/>
              <a:gd name="connsiteX7" fmla="*/ 92345 w 248219"/>
              <a:gd name="connsiteY7" fmla="*/ 286751 h 1297853"/>
              <a:gd name="connsiteX8" fmla="*/ 247920 w 248219"/>
              <a:gd name="connsiteY8" fmla="*/ 4176 h 129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19" h="1297853">
                <a:moveTo>
                  <a:pt x="247920" y="4176"/>
                </a:moveTo>
                <a:cubicBezTo>
                  <a:pt x="240512" y="44393"/>
                  <a:pt x="84937" y="317443"/>
                  <a:pt x="47895" y="528051"/>
                </a:cubicBezTo>
                <a:cubicBezTo>
                  <a:pt x="10853" y="738659"/>
                  <a:pt x="30433" y="1175222"/>
                  <a:pt x="25670" y="1267826"/>
                </a:cubicBezTo>
                <a:cubicBezTo>
                  <a:pt x="20907" y="1360430"/>
                  <a:pt x="17733" y="1221788"/>
                  <a:pt x="19320" y="1083676"/>
                </a:cubicBezTo>
                <a:cubicBezTo>
                  <a:pt x="20907" y="945564"/>
                  <a:pt x="38370" y="477251"/>
                  <a:pt x="35195" y="439151"/>
                </a:cubicBezTo>
                <a:cubicBezTo>
                  <a:pt x="32020" y="401051"/>
                  <a:pt x="-3434" y="860897"/>
                  <a:pt x="270" y="855076"/>
                </a:cubicBezTo>
                <a:cubicBezTo>
                  <a:pt x="3974" y="849255"/>
                  <a:pt x="42074" y="498947"/>
                  <a:pt x="57420" y="404226"/>
                </a:cubicBezTo>
                <a:cubicBezTo>
                  <a:pt x="72766" y="309505"/>
                  <a:pt x="61653" y="347605"/>
                  <a:pt x="92345" y="286751"/>
                </a:cubicBezTo>
                <a:cubicBezTo>
                  <a:pt x="123037" y="225897"/>
                  <a:pt x="255328" y="-36041"/>
                  <a:pt x="247920" y="41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D0350C7A-3038-D993-D926-63847AD211CF}"/>
              </a:ext>
            </a:extLst>
          </p:cNvPr>
          <p:cNvSpPr/>
          <p:nvPr/>
        </p:nvSpPr>
        <p:spPr>
          <a:xfrm>
            <a:off x="6851913" y="9790436"/>
            <a:ext cx="586311" cy="1452624"/>
          </a:xfrm>
          <a:custGeom>
            <a:avLst/>
            <a:gdLst>
              <a:gd name="connsiteX0" fmla="*/ 583937 w 586311"/>
              <a:gd name="connsiteY0" fmla="*/ 7614 h 1452624"/>
              <a:gd name="connsiteX1" fmla="*/ 218812 w 586311"/>
              <a:gd name="connsiteY1" fmla="*/ 702939 h 1452624"/>
              <a:gd name="connsiteX2" fmla="*/ 6087 w 586311"/>
              <a:gd name="connsiteY2" fmla="*/ 1430014 h 1452624"/>
              <a:gd name="connsiteX3" fmla="*/ 79112 w 586311"/>
              <a:gd name="connsiteY3" fmla="*/ 1195064 h 1452624"/>
              <a:gd name="connsiteX4" fmla="*/ 298187 w 586311"/>
              <a:gd name="connsiteY4" fmla="*/ 461639 h 1452624"/>
              <a:gd name="connsiteX5" fmla="*/ 190237 w 586311"/>
              <a:gd name="connsiteY5" fmla="*/ 712464 h 1452624"/>
              <a:gd name="connsiteX6" fmla="*/ 368037 w 586311"/>
              <a:gd name="connsiteY6" fmla="*/ 353689 h 1452624"/>
              <a:gd name="connsiteX7" fmla="*/ 583937 w 586311"/>
              <a:gd name="connsiteY7" fmla="*/ 7614 h 14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11" h="1452624">
                <a:moveTo>
                  <a:pt x="583937" y="7614"/>
                </a:moveTo>
                <a:cubicBezTo>
                  <a:pt x="559066" y="65822"/>
                  <a:pt x="315120" y="465872"/>
                  <a:pt x="218812" y="702939"/>
                </a:cubicBezTo>
                <a:cubicBezTo>
                  <a:pt x="122504" y="940006"/>
                  <a:pt x="29370" y="1347993"/>
                  <a:pt x="6087" y="1430014"/>
                </a:cubicBezTo>
                <a:cubicBezTo>
                  <a:pt x="-17196" y="1512035"/>
                  <a:pt x="30429" y="1356460"/>
                  <a:pt x="79112" y="1195064"/>
                </a:cubicBezTo>
                <a:cubicBezTo>
                  <a:pt x="127795" y="1033668"/>
                  <a:pt x="279666" y="542072"/>
                  <a:pt x="298187" y="461639"/>
                </a:cubicBezTo>
                <a:cubicBezTo>
                  <a:pt x="316708" y="381206"/>
                  <a:pt x="178595" y="730456"/>
                  <a:pt x="190237" y="712464"/>
                </a:cubicBezTo>
                <a:cubicBezTo>
                  <a:pt x="201879" y="694472"/>
                  <a:pt x="304537" y="466931"/>
                  <a:pt x="368037" y="353689"/>
                </a:cubicBezTo>
                <a:cubicBezTo>
                  <a:pt x="431537" y="240447"/>
                  <a:pt x="608808" y="-50594"/>
                  <a:pt x="583937" y="76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548B229-BCB2-0DC3-3904-7BEA37DAE798}"/>
              </a:ext>
            </a:extLst>
          </p:cNvPr>
          <p:cNvSpPr/>
          <p:nvPr/>
        </p:nvSpPr>
        <p:spPr>
          <a:xfrm>
            <a:off x="6388064" y="9152922"/>
            <a:ext cx="847194" cy="1165342"/>
          </a:xfrm>
          <a:custGeom>
            <a:avLst/>
            <a:gdLst>
              <a:gd name="connsiteX0" fmla="*/ 36 w 847194"/>
              <a:gd name="connsiteY0" fmla="*/ 603 h 1165342"/>
              <a:gd name="connsiteX1" fmla="*/ 63536 w 847194"/>
              <a:gd name="connsiteY1" fmla="*/ 270478 h 1165342"/>
              <a:gd name="connsiteX2" fmla="*/ 422311 w 847194"/>
              <a:gd name="connsiteY2" fmla="*/ 734028 h 1165342"/>
              <a:gd name="connsiteX3" fmla="*/ 336586 w 847194"/>
              <a:gd name="connsiteY3" fmla="*/ 737203 h 1165342"/>
              <a:gd name="connsiteX4" fmla="*/ 812836 w 847194"/>
              <a:gd name="connsiteY4" fmla="*/ 1140428 h 1165342"/>
              <a:gd name="connsiteX5" fmla="*/ 758861 w 847194"/>
              <a:gd name="connsiteY5" fmla="*/ 1086453 h 1165342"/>
              <a:gd name="connsiteX6" fmla="*/ 352461 w 847194"/>
              <a:gd name="connsiteY6" fmla="*/ 794353 h 1165342"/>
              <a:gd name="connsiteX7" fmla="*/ 508036 w 847194"/>
              <a:gd name="connsiteY7" fmla="*/ 822928 h 1165342"/>
              <a:gd name="connsiteX8" fmla="*/ 358811 w 847194"/>
              <a:gd name="connsiteY8" fmla="*/ 654653 h 1165342"/>
              <a:gd name="connsiteX9" fmla="*/ 22261 w 847194"/>
              <a:gd name="connsiteY9" fmla="*/ 245078 h 1165342"/>
              <a:gd name="connsiteX10" fmla="*/ 54011 w 847194"/>
              <a:gd name="connsiteY10" fmla="*/ 340328 h 1165342"/>
              <a:gd name="connsiteX11" fmla="*/ 36 w 847194"/>
              <a:gd name="connsiteY11" fmla="*/ 603 h 11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194" h="1165342">
                <a:moveTo>
                  <a:pt x="36" y="603"/>
                </a:moveTo>
                <a:cubicBezTo>
                  <a:pt x="1623" y="-11039"/>
                  <a:pt x="-6843" y="148240"/>
                  <a:pt x="63536" y="270478"/>
                </a:cubicBezTo>
                <a:cubicBezTo>
                  <a:pt x="133915" y="392716"/>
                  <a:pt x="376803" y="656241"/>
                  <a:pt x="422311" y="734028"/>
                </a:cubicBezTo>
                <a:cubicBezTo>
                  <a:pt x="467819" y="811815"/>
                  <a:pt x="271499" y="669470"/>
                  <a:pt x="336586" y="737203"/>
                </a:cubicBezTo>
                <a:cubicBezTo>
                  <a:pt x="401673" y="804936"/>
                  <a:pt x="742457" y="1082220"/>
                  <a:pt x="812836" y="1140428"/>
                </a:cubicBezTo>
                <a:cubicBezTo>
                  <a:pt x="883215" y="1198636"/>
                  <a:pt x="835590" y="1144132"/>
                  <a:pt x="758861" y="1086453"/>
                </a:cubicBezTo>
                <a:cubicBezTo>
                  <a:pt x="682132" y="1028774"/>
                  <a:pt x="394265" y="838274"/>
                  <a:pt x="352461" y="794353"/>
                </a:cubicBezTo>
                <a:cubicBezTo>
                  <a:pt x="310657" y="750432"/>
                  <a:pt x="506978" y="846211"/>
                  <a:pt x="508036" y="822928"/>
                </a:cubicBezTo>
                <a:cubicBezTo>
                  <a:pt x="509094" y="799645"/>
                  <a:pt x="439774" y="750961"/>
                  <a:pt x="358811" y="654653"/>
                </a:cubicBezTo>
                <a:cubicBezTo>
                  <a:pt x="277849" y="558345"/>
                  <a:pt x="73061" y="297466"/>
                  <a:pt x="22261" y="245078"/>
                </a:cubicBezTo>
                <a:cubicBezTo>
                  <a:pt x="-28539" y="192691"/>
                  <a:pt x="58774" y="375253"/>
                  <a:pt x="54011" y="340328"/>
                </a:cubicBezTo>
                <a:cubicBezTo>
                  <a:pt x="49249" y="305403"/>
                  <a:pt x="-1551" y="12245"/>
                  <a:pt x="36" y="6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9F363C12-6E7F-96B7-BAD2-316E7CBDFDBD}"/>
              </a:ext>
            </a:extLst>
          </p:cNvPr>
          <p:cNvSpPr/>
          <p:nvPr/>
        </p:nvSpPr>
        <p:spPr>
          <a:xfrm>
            <a:off x="6358378" y="9829800"/>
            <a:ext cx="422819" cy="1517505"/>
          </a:xfrm>
          <a:custGeom>
            <a:avLst/>
            <a:gdLst>
              <a:gd name="connsiteX0" fmla="*/ 232922 w 422819"/>
              <a:gd name="connsiteY0" fmla="*/ 0 h 1517505"/>
              <a:gd name="connsiteX1" fmla="*/ 134497 w 422819"/>
              <a:gd name="connsiteY1" fmla="*/ 482600 h 1517505"/>
              <a:gd name="connsiteX2" fmla="*/ 258322 w 422819"/>
              <a:gd name="connsiteY2" fmla="*/ 1095375 h 1517505"/>
              <a:gd name="connsiteX3" fmla="*/ 172597 w 422819"/>
              <a:gd name="connsiteY3" fmla="*/ 847725 h 1517505"/>
              <a:gd name="connsiteX4" fmla="*/ 420247 w 422819"/>
              <a:gd name="connsiteY4" fmla="*/ 1504950 h 1517505"/>
              <a:gd name="connsiteX5" fmla="*/ 283722 w 422819"/>
              <a:gd name="connsiteY5" fmla="*/ 1200150 h 1517505"/>
              <a:gd name="connsiteX6" fmla="*/ 1147 w 422819"/>
              <a:gd name="connsiteY6" fmla="*/ 254000 h 1517505"/>
              <a:gd name="connsiteX7" fmla="*/ 182122 w 422819"/>
              <a:gd name="connsiteY7" fmla="*/ 971550 h 1517505"/>
              <a:gd name="connsiteX8" fmla="*/ 134497 w 422819"/>
              <a:gd name="connsiteY8" fmla="*/ 673100 h 1517505"/>
              <a:gd name="connsiteX9" fmla="*/ 86872 w 422819"/>
              <a:gd name="connsiteY9" fmla="*/ 254000 h 1517505"/>
              <a:gd name="connsiteX10" fmla="*/ 112272 w 422819"/>
              <a:gd name="connsiteY10" fmla="*/ 479425 h 1517505"/>
              <a:gd name="connsiteX11" fmla="*/ 232922 w 422819"/>
              <a:gd name="connsiteY11" fmla="*/ 0 h 151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819" h="1517505">
                <a:moveTo>
                  <a:pt x="232922" y="0"/>
                </a:moveTo>
                <a:cubicBezTo>
                  <a:pt x="236626" y="529"/>
                  <a:pt x="130264" y="300038"/>
                  <a:pt x="134497" y="482600"/>
                </a:cubicBezTo>
                <a:cubicBezTo>
                  <a:pt x="138730" y="665162"/>
                  <a:pt x="251972" y="1034521"/>
                  <a:pt x="258322" y="1095375"/>
                </a:cubicBezTo>
                <a:cubicBezTo>
                  <a:pt x="264672" y="1156229"/>
                  <a:pt x="145609" y="779462"/>
                  <a:pt x="172597" y="847725"/>
                </a:cubicBezTo>
                <a:cubicBezTo>
                  <a:pt x="199585" y="915988"/>
                  <a:pt x="401726" y="1446213"/>
                  <a:pt x="420247" y="1504950"/>
                </a:cubicBezTo>
                <a:cubicBezTo>
                  <a:pt x="438768" y="1563687"/>
                  <a:pt x="353572" y="1408642"/>
                  <a:pt x="283722" y="1200150"/>
                </a:cubicBezTo>
                <a:cubicBezTo>
                  <a:pt x="213872" y="991658"/>
                  <a:pt x="18080" y="292100"/>
                  <a:pt x="1147" y="254000"/>
                </a:cubicBezTo>
                <a:cubicBezTo>
                  <a:pt x="-15786" y="215900"/>
                  <a:pt x="159897" y="901700"/>
                  <a:pt x="182122" y="971550"/>
                </a:cubicBezTo>
                <a:cubicBezTo>
                  <a:pt x="204347" y="1041400"/>
                  <a:pt x="150372" y="792692"/>
                  <a:pt x="134497" y="673100"/>
                </a:cubicBezTo>
                <a:cubicBezTo>
                  <a:pt x="118622" y="553508"/>
                  <a:pt x="90576" y="286279"/>
                  <a:pt x="86872" y="254000"/>
                </a:cubicBezTo>
                <a:cubicBezTo>
                  <a:pt x="83168" y="221721"/>
                  <a:pt x="87401" y="516467"/>
                  <a:pt x="112272" y="479425"/>
                </a:cubicBezTo>
                <a:cubicBezTo>
                  <a:pt x="137143" y="442383"/>
                  <a:pt x="229218" y="-529"/>
                  <a:pt x="232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3EEFE72A-DDE8-3042-E643-AB6F3D95A737}"/>
              </a:ext>
            </a:extLst>
          </p:cNvPr>
          <p:cNvSpPr/>
          <p:nvPr/>
        </p:nvSpPr>
        <p:spPr>
          <a:xfrm>
            <a:off x="6504858" y="10068177"/>
            <a:ext cx="616952" cy="1589963"/>
          </a:xfrm>
          <a:custGeom>
            <a:avLst/>
            <a:gdLst>
              <a:gd name="connsiteX0" fmla="*/ 616667 w 616952"/>
              <a:gd name="connsiteY0" fmla="*/ 2923 h 1589963"/>
              <a:gd name="connsiteX1" fmla="*/ 92792 w 616952"/>
              <a:gd name="connsiteY1" fmla="*/ 644273 h 1589963"/>
              <a:gd name="connsiteX2" fmla="*/ 16592 w 616952"/>
              <a:gd name="connsiteY2" fmla="*/ 1530098 h 1589963"/>
              <a:gd name="connsiteX3" fmla="*/ 7067 w 616952"/>
              <a:gd name="connsiteY3" fmla="*/ 1403098 h 1589963"/>
              <a:gd name="connsiteX4" fmla="*/ 102317 w 616952"/>
              <a:gd name="connsiteY4" fmla="*/ 542673 h 1589963"/>
              <a:gd name="connsiteX5" fmla="*/ 67392 w 616952"/>
              <a:gd name="connsiteY5" fmla="*/ 672848 h 1589963"/>
              <a:gd name="connsiteX6" fmla="*/ 327742 w 616952"/>
              <a:gd name="connsiteY6" fmla="*/ 266448 h 1589963"/>
              <a:gd name="connsiteX7" fmla="*/ 168992 w 616952"/>
              <a:gd name="connsiteY7" fmla="*/ 399798 h 1589963"/>
              <a:gd name="connsiteX8" fmla="*/ 616667 w 616952"/>
              <a:gd name="connsiteY8" fmla="*/ 2923 h 158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952" h="1589963">
                <a:moveTo>
                  <a:pt x="616667" y="2923"/>
                </a:moveTo>
                <a:cubicBezTo>
                  <a:pt x="603967" y="43669"/>
                  <a:pt x="192804" y="389744"/>
                  <a:pt x="92792" y="644273"/>
                </a:cubicBezTo>
                <a:cubicBezTo>
                  <a:pt x="-7220" y="898802"/>
                  <a:pt x="30879" y="1403627"/>
                  <a:pt x="16592" y="1530098"/>
                </a:cubicBezTo>
                <a:cubicBezTo>
                  <a:pt x="2305" y="1656569"/>
                  <a:pt x="-7220" y="1567669"/>
                  <a:pt x="7067" y="1403098"/>
                </a:cubicBezTo>
                <a:cubicBezTo>
                  <a:pt x="21354" y="1238527"/>
                  <a:pt x="92263" y="664381"/>
                  <a:pt x="102317" y="542673"/>
                </a:cubicBezTo>
                <a:cubicBezTo>
                  <a:pt x="112371" y="420965"/>
                  <a:pt x="29821" y="718886"/>
                  <a:pt x="67392" y="672848"/>
                </a:cubicBezTo>
                <a:cubicBezTo>
                  <a:pt x="104963" y="626811"/>
                  <a:pt x="310809" y="311956"/>
                  <a:pt x="327742" y="266448"/>
                </a:cubicBezTo>
                <a:cubicBezTo>
                  <a:pt x="344675" y="220940"/>
                  <a:pt x="124013" y="439485"/>
                  <a:pt x="168992" y="399798"/>
                </a:cubicBezTo>
                <a:cubicBezTo>
                  <a:pt x="213971" y="360111"/>
                  <a:pt x="629367" y="-37823"/>
                  <a:pt x="616667" y="2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B546DE16-26DB-E04C-6E4B-061CFF667D54}"/>
              </a:ext>
            </a:extLst>
          </p:cNvPr>
          <p:cNvSpPr/>
          <p:nvPr/>
        </p:nvSpPr>
        <p:spPr>
          <a:xfrm>
            <a:off x="7092565" y="10668368"/>
            <a:ext cx="292859" cy="1553844"/>
          </a:xfrm>
          <a:custGeom>
            <a:avLst/>
            <a:gdLst>
              <a:gd name="connsiteX0" fmla="*/ 3560 w 292859"/>
              <a:gd name="connsiteY0" fmla="*/ 21857 h 1553844"/>
              <a:gd name="connsiteX1" fmla="*/ 282960 w 292859"/>
              <a:gd name="connsiteY1" fmla="*/ 1504582 h 1553844"/>
              <a:gd name="connsiteX2" fmla="*/ 222635 w 292859"/>
              <a:gd name="connsiteY2" fmla="*/ 1139457 h 1553844"/>
              <a:gd name="connsiteX3" fmla="*/ 149610 w 292859"/>
              <a:gd name="connsiteY3" fmla="*/ 539382 h 1553844"/>
              <a:gd name="connsiteX4" fmla="*/ 181360 w 292859"/>
              <a:gd name="connsiteY4" fmla="*/ 844182 h 1553844"/>
              <a:gd name="connsiteX5" fmla="*/ 127385 w 292859"/>
              <a:gd name="connsiteY5" fmla="*/ 631457 h 1553844"/>
              <a:gd name="connsiteX6" fmla="*/ 3560 w 292859"/>
              <a:gd name="connsiteY6" fmla="*/ 21857 h 155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59" h="1553844">
                <a:moveTo>
                  <a:pt x="3560" y="21857"/>
                </a:moveTo>
                <a:cubicBezTo>
                  <a:pt x="29489" y="167378"/>
                  <a:pt x="246448" y="1318315"/>
                  <a:pt x="282960" y="1504582"/>
                </a:cubicBezTo>
                <a:cubicBezTo>
                  <a:pt x="319473" y="1690849"/>
                  <a:pt x="244860" y="1300324"/>
                  <a:pt x="222635" y="1139457"/>
                </a:cubicBezTo>
                <a:cubicBezTo>
                  <a:pt x="200410" y="978590"/>
                  <a:pt x="156489" y="588594"/>
                  <a:pt x="149610" y="539382"/>
                </a:cubicBezTo>
                <a:cubicBezTo>
                  <a:pt x="142731" y="490170"/>
                  <a:pt x="185064" y="828836"/>
                  <a:pt x="181360" y="844182"/>
                </a:cubicBezTo>
                <a:cubicBezTo>
                  <a:pt x="177656" y="859528"/>
                  <a:pt x="153843" y="762690"/>
                  <a:pt x="127385" y="631457"/>
                </a:cubicBezTo>
                <a:cubicBezTo>
                  <a:pt x="100927" y="500224"/>
                  <a:pt x="-22369" y="-123664"/>
                  <a:pt x="3560" y="21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C5001007-EE14-BED2-79BC-F0D197D88817}"/>
              </a:ext>
            </a:extLst>
          </p:cNvPr>
          <p:cNvSpPr/>
          <p:nvPr/>
        </p:nvSpPr>
        <p:spPr>
          <a:xfrm>
            <a:off x="6630691" y="11221399"/>
            <a:ext cx="435647" cy="1626438"/>
          </a:xfrm>
          <a:custGeom>
            <a:avLst/>
            <a:gdLst>
              <a:gd name="connsiteX0" fmla="*/ 1884 w 435647"/>
              <a:gd name="connsiteY0" fmla="*/ 11751 h 1626438"/>
              <a:gd name="connsiteX1" fmla="*/ 408284 w 435647"/>
              <a:gd name="connsiteY1" fmla="*/ 1504001 h 1626438"/>
              <a:gd name="connsiteX2" fmla="*/ 382884 w 435647"/>
              <a:gd name="connsiteY2" fmla="*/ 1453201 h 1626438"/>
              <a:gd name="connsiteX3" fmla="*/ 255884 w 435647"/>
              <a:gd name="connsiteY3" fmla="*/ 754701 h 1626438"/>
              <a:gd name="connsiteX4" fmla="*/ 306684 w 435647"/>
              <a:gd name="connsiteY4" fmla="*/ 1030926 h 1626438"/>
              <a:gd name="connsiteX5" fmla="*/ 259059 w 435647"/>
              <a:gd name="connsiteY5" fmla="*/ 818201 h 1626438"/>
              <a:gd name="connsiteX6" fmla="*/ 1884 w 435647"/>
              <a:gd name="connsiteY6" fmla="*/ 11751 h 16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47" h="1626438">
                <a:moveTo>
                  <a:pt x="1884" y="11751"/>
                </a:moveTo>
                <a:cubicBezTo>
                  <a:pt x="26755" y="126051"/>
                  <a:pt x="344784" y="1263759"/>
                  <a:pt x="408284" y="1504001"/>
                </a:cubicBezTo>
                <a:cubicBezTo>
                  <a:pt x="471784" y="1744243"/>
                  <a:pt x="408284" y="1578084"/>
                  <a:pt x="382884" y="1453201"/>
                </a:cubicBezTo>
                <a:cubicBezTo>
                  <a:pt x="357484" y="1328318"/>
                  <a:pt x="268584" y="825080"/>
                  <a:pt x="255884" y="754701"/>
                </a:cubicBezTo>
                <a:cubicBezTo>
                  <a:pt x="243184" y="684322"/>
                  <a:pt x="306155" y="1020343"/>
                  <a:pt x="306684" y="1030926"/>
                </a:cubicBezTo>
                <a:cubicBezTo>
                  <a:pt x="307213" y="1041509"/>
                  <a:pt x="312505" y="985947"/>
                  <a:pt x="259059" y="818201"/>
                </a:cubicBezTo>
                <a:cubicBezTo>
                  <a:pt x="205613" y="650455"/>
                  <a:pt x="-22987" y="-102549"/>
                  <a:pt x="1884" y="117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E227B854-0971-D9CA-8A0F-246C831373B6}"/>
              </a:ext>
            </a:extLst>
          </p:cNvPr>
          <p:cNvSpPr/>
          <p:nvPr/>
        </p:nvSpPr>
        <p:spPr>
          <a:xfrm>
            <a:off x="7337115" y="10064151"/>
            <a:ext cx="92612" cy="1256197"/>
          </a:xfrm>
          <a:custGeom>
            <a:avLst/>
            <a:gdLst>
              <a:gd name="connsiteX0" fmla="*/ 60635 w 92612"/>
              <a:gd name="connsiteY0" fmla="*/ 6949 h 1256197"/>
              <a:gd name="connsiteX1" fmla="*/ 310 w 92612"/>
              <a:gd name="connsiteY1" fmla="*/ 568924 h 1256197"/>
              <a:gd name="connsiteX2" fmla="*/ 92385 w 92612"/>
              <a:gd name="connsiteY2" fmla="*/ 1235674 h 1256197"/>
              <a:gd name="connsiteX3" fmla="*/ 25710 w 92612"/>
              <a:gd name="connsiteY3" fmla="*/ 816574 h 1256197"/>
              <a:gd name="connsiteX4" fmla="*/ 3485 w 92612"/>
              <a:gd name="connsiteY4" fmla="*/ 219674 h 1256197"/>
              <a:gd name="connsiteX5" fmla="*/ 9835 w 92612"/>
              <a:gd name="connsiteY5" fmla="*/ 1242024 h 1256197"/>
              <a:gd name="connsiteX6" fmla="*/ 6660 w 92612"/>
              <a:gd name="connsiteY6" fmla="*/ 781649 h 1256197"/>
              <a:gd name="connsiteX7" fmla="*/ 9835 w 92612"/>
              <a:gd name="connsiteY7" fmla="*/ 289524 h 1256197"/>
              <a:gd name="connsiteX8" fmla="*/ 60635 w 92612"/>
              <a:gd name="connsiteY8" fmla="*/ 6949 h 12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2" h="1256197">
                <a:moveTo>
                  <a:pt x="60635" y="6949"/>
                </a:moveTo>
                <a:cubicBezTo>
                  <a:pt x="59047" y="53516"/>
                  <a:pt x="-4982" y="364137"/>
                  <a:pt x="310" y="568924"/>
                </a:cubicBezTo>
                <a:cubicBezTo>
                  <a:pt x="5602" y="773711"/>
                  <a:pt x="88152" y="1194399"/>
                  <a:pt x="92385" y="1235674"/>
                </a:cubicBezTo>
                <a:cubicBezTo>
                  <a:pt x="96618" y="1276949"/>
                  <a:pt x="40527" y="985907"/>
                  <a:pt x="25710" y="816574"/>
                </a:cubicBezTo>
                <a:cubicBezTo>
                  <a:pt x="10893" y="647241"/>
                  <a:pt x="6131" y="148766"/>
                  <a:pt x="3485" y="219674"/>
                </a:cubicBezTo>
                <a:cubicBezTo>
                  <a:pt x="839" y="290582"/>
                  <a:pt x="9306" y="1148362"/>
                  <a:pt x="9835" y="1242024"/>
                </a:cubicBezTo>
                <a:cubicBezTo>
                  <a:pt x="10364" y="1335686"/>
                  <a:pt x="6660" y="940399"/>
                  <a:pt x="6660" y="781649"/>
                </a:cubicBezTo>
                <a:cubicBezTo>
                  <a:pt x="6660" y="622899"/>
                  <a:pt x="2956" y="420757"/>
                  <a:pt x="9835" y="289524"/>
                </a:cubicBezTo>
                <a:cubicBezTo>
                  <a:pt x="16714" y="158291"/>
                  <a:pt x="62223" y="-39618"/>
                  <a:pt x="60635" y="69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2A75FADD-B13F-44AE-18C5-9CC0D28F75C0}"/>
              </a:ext>
            </a:extLst>
          </p:cNvPr>
          <p:cNvSpPr/>
          <p:nvPr/>
        </p:nvSpPr>
        <p:spPr>
          <a:xfrm>
            <a:off x="7299307" y="11143464"/>
            <a:ext cx="323897" cy="1624723"/>
          </a:xfrm>
          <a:custGeom>
            <a:avLst/>
            <a:gdLst>
              <a:gd name="connsiteX0" fmla="*/ 18 w 323897"/>
              <a:gd name="connsiteY0" fmla="*/ 786 h 1624723"/>
              <a:gd name="connsiteX1" fmla="*/ 215918 w 323897"/>
              <a:gd name="connsiteY1" fmla="*/ 902486 h 1624723"/>
              <a:gd name="connsiteX2" fmla="*/ 317518 w 323897"/>
              <a:gd name="connsiteY2" fmla="*/ 1591461 h 1624723"/>
              <a:gd name="connsiteX3" fmla="*/ 301643 w 323897"/>
              <a:gd name="connsiteY3" fmla="*/ 1442236 h 1624723"/>
              <a:gd name="connsiteX4" fmla="*/ 206393 w 323897"/>
              <a:gd name="connsiteY4" fmla="*/ 797711 h 1624723"/>
              <a:gd name="connsiteX5" fmla="*/ 142893 w 323897"/>
              <a:gd name="connsiteY5" fmla="*/ 556411 h 1624723"/>
              <a:gd name="connsiteX6" fmla="*/ 203218 w 323897"/>
              <a:gd name="connsiteY6" fmla="*/ 740561 h 1624723"/>
              <a:gd name="connsiteX7" fmla="*/ 18 w 323897"/>
              <a:gd name="connsiteY7" fmla="*/ 786 h 162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97" h="1624723">
                <a:moveTo>
                  <a:pt x="18" y="786"/>
                </a:moveTo>
                <a:cubicBezTo>
                  <a:pt x="2135" y="27774"/>
                  <a:pt x="163001" y="637373"/>
                  <a:pt x="215918" y="902486"/>
                </a:cubicBezTo>
                <a:cubicBezTo>
                  <a:pt x="268835" y="1167599"/>
                  <a:pt x="303230" y="1501503"/>
                  <a:pt x="317518" y="1591461"/>
                </a:cubicBezTo>
                <a:cubicBezTo>
                  <a:pt x="331806" y="1681419"/>
                  <a:pt x="320164" y="1574528"/>
                  <a:pt x="301643" y="1442236"/>
                </a:cubicBezTo>
                <a:cubicBezTo>
                  <a:pt x="283122" y="1309944"/>
                  <a:pt x="232851" y="945348"/>
                  <a:pt x="206393" y="797711"/>
                </a:cubicBezTo>
                <a:cubicBezTo>
                  <a:pt x="179935" y="650074"/>
                  <a:pt x="143422" y="565936"/>
                  <a:pt x="142893" y="556411"/>
                </a:cubicBezTo>
                <a:cubicBezTo>
                  <a:pt x="142364" y="546886"/>
                  <a:pt x="223856" y="831049"/>
                  <a:pt x="203218" y="740561"/>
                </a:cubicBezTo>
                <a:cubicBezTo>
                  <a:pt x="182581" y="650074"/>
                  <a:pt x="-2099" y="-26202"/>
                  <a:pt x="18" y="7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52FF3F72-B018-FE0C-8F3A-F13B53028D1D}"/>
              </a:ext>
            </a:extLst>
          </p:cNvPr>
          <p:cNvSpPr/>
          <p:nvPr/>
        </p:nvSpPr>
        <p:spPr>
          <a:xfrm>
            <a:off x="6840849" y="11159571"/>
            <a:ext cx="688370" cy="1686753"/>
          </a:xfrm>
          <a:custGeom>
            <a:avLst/>
            <a:gdLst>
              <a:gd name="connsiteX0" fmla="*/ 99701 w 688370"/>
              <a:gd name="connsiteY0" fmla="*/ 554 h 1686753"/>
              <a:gd name="connsiteX1" fmla="*/ 77476 w 688370"/>
              <a:gd name="connsiteY1" fmla="*/ 486329 h 1686753"/>
              <a:gd name="connsiteX2" fmla="*/ 648976 w 688370"/>
              <a:gd name="connsiteY2" fmla="*/ 1616629 h 1686753"/>
              <a:gd name="connsiteX3" fmla="*/ 575951 w 688370"/>
              <a:gd name="connsiteY3" fmla="*/ 1454704 h 1686753"/>
              <a:gd name="connsiteX4" fmla="*/ 71126 w 688370"/>
              <a:gd name="connsiteY4" fmla="*/ 540304 h 1686753"/>
              <a:gd name="connsiteX5" fmla="*/ 36201 w 688370"/>
              <a:gd name="connsiteY5" fmla="*/ 165654 h 1686753"/>
              <a:gd name="connsiteX6" fmla="*/ 1276 w 688370"/>
              <a:gd name="connsiteY6" fmla="*/ 384729 h 1686753"/>
              <a:gd name="connsiteX7" fmla="*/ 99701 w 688370"/>
              <a:gd name="connsiteY7" fmla="*/ 554 h 16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370" h="1686753">
                <a:moveTo>
                  <a:pt x="99701" y="554"/>
                </a:moveTo>
                <a:cubicBezTo>
                  <a:pt x="112401" y="17487"/>
                  <a:pt x="-14070" y="216983"/>
                  <a:pt x="77476" y="486329"/>
                </a:cubicBezTo>
                <a:cubicBezTo>
                  <a:pt x="169022" y="755675"/>
                  <a:pt x="565897" y="1455233"/>
                  <a:pt x="648976" y="1616629"/>
                </a:cubicBezTo>
                <a:cubicBezTo>
                  <a:pt x="732055" y="1778025"/>
                  <a:pt x="672259" y="1634091"/>
                  <a:pt x="575951" y="1454704"/>
                </a:cubicBezTo>
                <a:cubicBezTo>
                  <a:pt x="479643" y="1275317"/>
                  <a:pt x="161084" y="755146"/>
                  <a:pt x="71126" y="540304"/>
                </a:cubicBezTo>
                <a:cubicBezTo>
                  <a:pt x="-18832" y="325462"/>
                  <a:pt x="47843" y="191583"/>
                  <a:pt x="36201" y="165654"/>
                </a:cubicBezTo>
                <a:cubicBezTo>
                  <a:pt x="24559" y="139725"/>
                  <a:pt x="-6661" y="409600"/>
                  <a:pt x="1276" y="384729"/>
                </a:cubicBezTo>
                <a:cubicBezTo>
                  <a:pt x="9213" y="359858"/>
                  <a:pt x="87001" y="-16379"/>
                  <a:pt x="99701" y="5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59190AB5-4421-AEE2-EECE-437E3704FCB3}"/>
              </a:ext>
            </a:extLst>
          </p:cNvPr>
          <p:cNvSpPr/>
          <p:nvPr/>
        </p:nvSpPr>
        <p:spPr>
          <a:xfrm>
            <a:off x="8009725" y="8843853"/>
            <a:ext cx="1421076" cy="575594"/>
          </a:xfrm>
          <a:custGeom>
            <a:avLst/>
            <a:gdLst>
              <a:gd name="connsiteX0" fmla="*/ 0 w 1421076"/>
              <a:gd name="connsiteY0" fmla="*/ 0 h 575594"/>
              <a:gd name="connsiteX1" fmla="*/ 872519 w 1421076"/>
              <a:gd name="connsiteY1" fmla="*/ 293167 h 575594"/>
              <a:gd name="connsiteX2" fmla="*/ 1151725 w 1421076"/>
              <a:gd name="connsiteY2" fmla="*/ 401359 h 575594"/>
              <a:gd name="connsiteX3" fmla="*/ 1413481 w 1421076"/>
              <a:gd name="connsiteY3" fmla="*/ 568883 h 575594"/>
              <a:gd name="connsiteX4" fmla="*/ 1329719 w 1421076"/>
              <a:gd name="connsiteY4" fmla="*/ 523512 h 575594"/>
              <a:gd name="connsiteX5" fmla="*/ 1113335 w 1421076"/>
              <a:gd name="connsiteY5" fmla="*/ 349008 h 575594"/>
              <a:gd name="connsiteX6" fmla="*/ 896950 w 1421076"/>
              <a:gd name="connsiteY6" fmla="*/ 279207 h 575594"/>
              <a:gd name="connsiteX7" fmla="*/ 0 w 1421076"/>
              <a:gd name="connsiteY7" fmla="*/ 0 h 57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076" h="575594">
                <a:moveTo>
                  <a:pt x="0" y="0"/>
                </a:moveTo>
                <a:lnTo>
                  <a:pt x="872519" y="293167"/>
                </a:lnTo>
                <a:cubicBezTo>
                  <a:pt x="1064473" y="360060"/>
                  <a:pt x="1061565" y="355406"/>
                  <a:pt x="1151725" y="401359"/>
                </a:cubicBezTo>
                <a:cubicBezTo>
                  <a:pt x="1241885" y="447312"/>
                  <a:pt x="1383815" y="548524"/>
                  <a:pt x="1413481" y="568883"/>
                </a:cubicBezTo>
                <a:cubicBezTo>
                  <a:pt x="1443147" y="589242"/>
                  <a:pt x="1379743" y="560158"/>
                  <a:pt x="1329719" y="523512"/>
                </a:cubicBezTo>
                <a:cubicBezTo>
                  <a:pt x="1279695" y="486866"/>
                  <a:pt x="1185463" y="389725"/>
                  <a:pt x="1113335" y="349008"/>
                </a:cubicBezTo>
                <a:cubicBezTo>
                  <a:pt x="1041207" y="308291"/>
                  <a:pt x="896950" y="279207"/>
                  <a:pt x="896950" y="27920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20FC109A-29A5-FF4C-7D90-203AF9F408A6}"/>
              </a:ext>
            </a:extLst>
          </p:cNvPr>
          <p:cNvSpPr/>
          <p:nvPr/>
        </p:nvSpPr>
        <p:spPr>
          <a:xfrm>
            <a:off x="8066298" y="8818372"/>
            <a:ext cx="1424572" cy="550135"/>
          </a:xfrm>
          <a:custGeom>
            <a:avLst/>
            <a:gdLst>
              <a:gd name="connsiteX0" fmla="*/ 2758 w 1424572"/>
              <a:gd name="connsiteY0" fmla="*/ 1051 h 550135"/>
              <a:gd name="connsiteX1" fmla="*/ 756615 w 1424572"/>
              <a:gd name="connsiteY1" fmla="*/ 231396 h 550135"/>
              <a:gd name="connsiteX2" fmla="*/ 1377849 w 1424572"/>
              <a:gd name="connsiteY2" fmla="*/ 531543 h 550135"/>
              <a:gd name="connsiteX3" fmla="*/ 1294087 w 1424572"/>
              <a:gd name="connsiteY3" fmla="*/ 482681 h 550135"/>
              <a:gd name="connsiteX4" fmla="*/ 610032 w 1424572"/>
              <a:gd name="connsiteY4" fmla="*/ 193005 h 550135"/>
              <a:gd name="connsiteX5" fmla="*/ 697284 w 1424572"/>
              <a:gd name="connsiteY5" fmla="*/ 241866 h 550135"/>
              <a:gd name="connsiteX6" fmla="*/ 369217 w 1424572"/>
              <a:gd name="connsiteY6" fmla="*/ 130184 h 550135"/>
              <a:gd name="connsiteX7" fmla="*/ 498349 w 1424572"/>
              <a:gd name="connsiteY7" fmla="*/ 144144 h 550135"/>
              <a:gd name="connsiteX8" fmla="*/ 2758 w 1424572"/>
              <a:gd name="connsiteY8" fmla="*/ 1051 h 55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572" h="550135">
                <a:moveTo>
                  <a:pt x="2758" y="1051"/>
                </a:moveTo>
                <a:cubicBezTo>
                  <a:pt x="45802" y="15593"/>
                  <a:pt x="527433" y="142981"/>
                  <a:pt x="756615" y="231396"/>
                </a:cubicBezTo>
                <a:cubicBezTo>
                  <a:pt x="985797" y="319811"/>
                  <a:pt x="1288270" y="489662"/>
                  <a:pt x="1377849" y="531543"/>
                </a:cubicBezTo>
                <a:cubicBezTo>
                  <a:pt x="1467428" y="573424"/>
                  <a:pt x="1422057" y="539104"/>
                  <a:pt x="1294087" y="482681"/>
                </a:cubicBezTo>
                <a:cubicBezTo>
                  <a:pt x="1166118" y="426258"/>
                  <a:pt x="709499" y="233141"/>
                  <a:pt x="610032" y="193005"/>
                </a:cubicBezTo>
                <a:cubicBezTo>
                  <a:pt x="510565" y="152869"/>
                  <a:pt x="737420" y="252336"/>
                  <a:pt x="697284" y="241866"/>
                </a:cubicBezTo>
                <a:cubicBezTo>
                  <a:pt x="657148" y="231396"/>
                  <a:pt x="402373" y="146471"/>
                  <a:pt x="369217" y="130184"/>
                </a:cubicBezTo>
                <a:cubicBezTo>
                  <a:pt x="336061" y="113897"/>
                  <a:pt x="562915" y="161013"/>
                  <a:pt x="498349" y="144144"/>
                </a:cubicBezTo>
                <a:cubicBezTo>
                  <a:pt x="433783" y="127275"/>
                  <a:pt x="-40286" y="-13491"/>
                  <a:pt x="2758" y="1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12931AC1-BAA6-6A0D-6A83-28ED0BBA4E5B}"/>
              </a:ext>
            </a:extLst>
          </p:cNvPr>
          <p:cNvSpPr/>
          <p:nvPr/>
        </p:nvSpPr>
        <p:spPr>
          <a:xfrm>
            <a:off x="9215974" y="9186150"/>
            <a:ext cx="394022" cy="307625"/>
          </a:xfrm>
          <a:custGeom>
            <a:avLst/>
            <a:gdLst>
              <a:gd name="connsiteX0" fmla="*/ 7401 w 394022"/>
              <a:gd name="connsiteY0" fmla="*/ 5475 h 307625"/>
              <a:gd name="connsiteX1" fmla="*/ 372526 w 394022"/>
              <a:gd name="connsiteY1" fmla="*/ 294400 h 307625"/>
              <a:gd name="connsiteX2" fmla="*/ 337601 w 394022"/>
              <a:gd name="connsiteY2" fmla="*/ 246775 h 307625"/>
              <a:gd name="connsiteX3" fmla="*/ 223301 w 394022"/>
              <a:gd name="connsiteY3" fmla="*/ 138825 h 307625"/>
              <a:gd name="connsiteX4" fmla="*/ 302676 w 394022"/>
              <a:gd name="connsiteY4" fmla="*/ 227725 h 307625"/>
              <a:gd name="connsiteX5" fmla="*/ 140751 w 394022"/>
              <a:gd name="connsiteY5" fmla="*/ 113425 h 307625"/>
              <a:gd name="connsiteX6" fmla="*/ 7401 w 394022"/>
              <a:gd name="connsiteY6" fmla="*/ 5475 h 3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22" h="307625">
                <a:moveTo>
                  <a:pt x="7401" y="5475"/>
                </a:moveTo>
                <a:cubicBezTo>
                  <a:pt x="46030" y="35638"/>
                  <a:pt x="317493" y="254183"/>
                  <a:pt x="372526" y="294400"/>
                </a:cubicBezTo>
                <a:cubicBezTo>
                  <a:pt x="427559" y="334617"/>
                  <a:pt x="362472" y="272704"/>
                  <a:pt x="337601" y="246775"/>
                </a:cubicBezTo>
                <a:cubicBezTo>
                  <a:pt x="312730" y="220846"/>
                  <a:pt x="229122" y="142000"/>
                  <a:pt x="223301" y="138825"/>
                </a:cubicBezTo>
                <a:cubicBezTo>
                  <a:pt x="217480" y="135650"/>
                  <a:pt x="316434" y="231958"/>
                  <a:pt x="302676" y="227725"/>
                </a:cubicBezTo>
                <a:cubicBezTo>
                  <a:pt x="288918" y="223492"/>
                  <a:pt x="189964" y="148879"/>
                  <a:pt x="140751" y="113425"/>
                </a:cubicBezTo>
                <a:cubicBezTo>
                  <a:pt x="91538" y="77971"/>
                  <a:pt x="-31228" y="-24688"/>
                  <a:pt x="7401" y="54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28672FAF-EFF2-7C93-7E38-8FA59F858DB2}"/>
              </a:ext>
            </a:extLst>
          </p:cNvPr>
          <p:cNvSpPr/>
          <p:nvPr/>
        </p:nvSpPr>
        <p:spPr>
          <a:xfrm>
            <a:off x="9396827" y="9327912"/>
            <a:ext cx="126580" cy="1731176"/>
          </a:xfrm>
          <a:custGeom>
            <a:avLst/>
            <a:gdLst>
              <a:gd name="connsiteX0" fmla="*/ 1173 w 126580"/>
              <a:gd name="connsiteY0" fmla="*/ 238 h 1731176"/>
              <a:gd name="connsiteX1" fmla="*/ 115473 w 126580"/>
              <a:gd name="connsiteY1" fmla="*/ 422513 h 1731176"/>
              <a:gd name="connsiteX2" fmla="*/ 121823 w 126580"/>
              <a:gd name="connsiteY2" fmla="*/ 1019413 h 1731176"/>
              <a:gd name="connsiteX3" fmla="*/ 112298 w 126580"/>
              <a:gd name="connsiteY3" fmla="*/ 901938 h 1731176"/>
              <a:gd name="connsiteX4" fmla="*/ 36098 w 126580"/>
              <a:gd name="connsiteY4" fmla="*/ 1333738 h 1731176"/>
              <a:gd name="connsiteX5" fmla="*/ 86898 w 126580"/>
              <a:gd name="connsiteY5" fmla="*/ 1209913 h 1731176"/>
              <a:gd name="connsiteX6" fmla="*/ 48798 w 126580"/>
              <a:gd name="connsiteY6" fmla="*/ 1467088 h 1731176"/>
              <a:gd name="connsiteX7" fmla="*/ 7523 w 126580"/>
              <a:gd name="connsiteY7" fmla="*/ 1727438 h 1731176"/>
              <a:gd name="connsiteX8" fmla="*/ 13873 w 126580"/>
              <a:gd name="connsiteY8" fmla="*/ 1584563 h 1731176"/>
              <a:gd name="connsiteX9" fmla="*/ 64673 w 126580"/>
              <a:gd name="connsiteY9" fmla="*/ 1105138 h 1731176"/>
              <a:gd name="connsiteX10" fmla="*/ 83723 w 126580"/>
              <a:gd name="connsiteY10" fmla="*/ 536813 h 1731176"/>
              <a:gd name="connsiteX11" fmla="*/ 39273 w 126580"/>
              <a:gd name="connsiteY11" fmla="*/ 181213 h 1731176"/>
              <a:gd name="connsiteX12" fmla="*/ 55148 w 126580"/>
              <a:gd name="connsiteY12" fmla="*/ 359013 h 1731176"/>
              <a:gd name="connsiteX13" fmla="*/ 1173 w 126580"/>
              <a:gd name="connsiteY13" fmla="*/ 238 h 173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580" h="1731176">
                <a:moveTo>
                  <a:pt x="1173" y="238"/>
                </a:moveTo>
                <a:cubicBezTo>
                  <a:pt x="11227" y="10821"/>
                  <a:pt x="95365" y="252651"/>
                  <a:pt x="115473" y="422513"/>
                </a:cubicBezTo>
                <a:cubicBezTo>
                  <a:pt x="135581" y="592375"/>
                  <a:pt x="122352" y="939509"/>
                  <a:pt x="121823" y="1019413"/>
                </a:cubicBezTo>
                <a:cubicBezTo>
                  <a:pt x="121294" y="1099317"/>
                  <a:pt x="126585" y="849551"/>
                  <a:pt x="112298" y="901938"/>
                </a:cubicBezTo>
                <a:cubicBezTo>
                  <a:pt x="98011" y="954325"/>
                  <a:pt x="40331" y="1282409"/>
                  <a:pt x="36098" y="1333738"/>
                </a:cubicBezTo>
                <a:cubicBezTo>
                  <a:pt x="31865" y="1385067"/>
                  <a:pt x="84781" y="1187688"/>
                  <a:pt x="86898" y="1209913"/>
                </a:cubicBezTo>
                <a:cubicBezTo>
                  <a:pt x="89015" y="1232138"/>
                  <a:pt x="62027" y="1380834"/>
                  <a:pt x="48798" y="1467088"/>
                </a:cubicBezTo>
                <a:cubicBezTo>
                  <a:pt x="35569" y="1553342"/>
                  <a:pt x="13344" y="1707859"/>
                  <a:pt x="7523" y="1727438"/>
                </a:cubicBezTo>
                <a:cubicBezTo>
                  <a:pt x="1702" y="1747017"/>
                  <a:pt x="4348" y="1688280"/>
                  <a:pt x="13873" y="1584563"/>
                </a:cubicBezTo>
                <a:cubicBezTo>
                  <a:pt x="23398" y="1480846"/>
                  <a:pt x="53031" y="1279763"/>
                  <a:pt x="64673" y="1105138"/>
                </a:cubicBezTo>
                <a:cubicBezTo>
                  <a:pt x="76315" y="930513"/>
                  <a:pt x="87956" y="690800"/>
                  <a:pt x="83723" y="536813"/>
                </a:cubicBezTo>
                <a:cubicBezTo>
                  <a:pt x="79490" y="382826"/>
                  <a:pt x="44035" y="210846"/>
                  <a:pt x="39273" y="181213"/>
                </a:cubicBezTo>
                <a:cubicBezTo>
                  <a:pt x="34511" y="151580"/>
                  <a:pt x="61498" y="383884"/>
                  <a:pt x="55148" y="359013"/>
                </a:cubicBezTo>
                <a:cubicBezTo>
                  <a:pt x="48798" y="334142"/>
                  <a:pt x="-8881" y="-10345"/>
                  <a:pt x="1173" y="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C941EA32-13D0-4FA6-15D7-264EA39C0A19}"/>
              </a:ext>
            </a:extLst>
          </p:cNvPr>
          <p:cNvSpPr/>
          <p:nvPr/>
        </p:nvSpPr>
        <p:spPr>
          <a:xfrm>
            <a:off x="2705983" y="5856269"/>
            <a:ext cx="641552" cy="3298338"/>
          </a:xfrm>
          <a:custGeom>
            <a:avLst/>
            <a:gdLst>
              <a:gd name="connsiteX0" fmla="*/ 147 w 641552"/>
              <a:gd name="connsiteY0" fmla="*/ 834 h 3298338"/>
              <a:gd name="connsiteX1" fmla="*/ 352314 w 641552"/>
              <a:gd name="connsiteY1" fmla="*/ 946126 h 3298338"/>
              <a:gd name="connsiteX2" fmla="*/ 302887 w 641552"/>
              <a:gd name="connsiteY2" fmla="*/ 1977915 h 3298338"/>
              <a:gd name="connsiteX3" fmla="*/ 339958 w 641552"/>
              <a:gd name="connsiteY3" fmla="*/ 1780207 h 3298338"/>
              <a:gd name="connsiteX4" fmla="*/ 364671 w 641552"/>
              <a:gd name="connsiteY4" fmla="*/ 2805817 h 3298338"/>
              <a:gd name="connsiteX5" fmla="*/ 636520 w 641552"/>
              <a:gd name="connsiteY5" fmla="*/ 3281553 h 3298338"/>
              <a:gd name="connsiteX6" fmla="*/ 531487 w 641552"/>
              <a:gd name="connsiteY6" fmla="*/ 3176520 h 3298338"/>
              <a:gd name="connsiteX7" fmla="*/ 407920 w 641552"/>
              <a:gd name="connsiteY7" fmla="*/ 3034417 h 3298338"/>
              <a:gd name="connsiteX8" fmla="*/ 383206 w 641552"/>
              <a:gd name="connsiteY8" fmla="*/ 2713142 h 3298338"/>
              <a:gd name="connsiteX9" fmla="*/ 352314 w 641552"/>
              <a:gd name="connsiteY9" fmla="*/ 1143834 h 3298338"/>
              <a:gd name="connsiteX10" fmla="*/ 309066 w 641552"/>
              <a:gd name="connsiteY10" fmla="*/ 785488 h 3298338"/>
              <a:gd name="connsiteX11" fmla="*/ 147 w 641552"/>
              <a:gd name="connsiteY11" fmla="*/ 834 h 329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552" h="3298338">
                <a:moveTo>
                  <a:pt x="147" y="834"/>
                </a:moveTo>
                <a:cubicBezTo>
                  <a:pt x="7355" y="27607"/>
                  <a:pt x="301857" y="616613"/>
                  <a:pt x="352314" y="946126"/>
                </a:cubicBezTo>
                <a:cubicBezTo>
                  <a:pt x="402771" y="1275640"/>
                  <a:pt x="304946" y="1838902"/>
                  <a:pt x="302887" y="1977915"/>
                </a:cubicBezTo>
                <a:cubicBezTo>
                  <a:pt x="300828" y="2116928"/>
                  <a:pt x="329661" y="1642223"/>
                  <a:pt x="339958" y="1780207"/>
                </a:cubicBezTo>
                <a:cubicBezTo>
                  <a:pt x="350255" y="1918191"/>
                  <a:pt x="315244" y="2555593"/>
                  <a:pt x="364671" y="2805817"/>
                </a:cubicBezTo>
                <a:cubicBezTo>
                  <a:pt x="414098" y="3056041"/>
                  <a:pt x="608717" y="3219769"/>
                  <a:pt x="636520" y="3281553"/>
                </a:cubicBezTo>
                <a:cubicBezTo>
                  <a:pt x="664323" y="3343337"/>
                  <a:pt x="569587" y="3217709"/>
                  <a:pt x="531487" y="3176520"/>
                </a:cubicBezTo>
                <a:cubicBezTo>
                  <a:pt x="493387" y="3135331"/>
                  <a:pt x="432633" y="3111647"/>
                  <a:pt x="407920" y="3034417"/>
                </a:cubicBezTo>
                <a:cubicBezTo>
                  <a:pt x="383207" y="2957187"/>
                  <a:pt x="392474" y="3028239"/>
                  <a:pt x="383206" y="2713142"/>
                </a:cubicBezTo>
                <a:cubicBezTo>
                  <a:pt x="373938" y="2398045"/>
                  <a:pt x="364671" y="1465110"/>
                  <a:pt x="352314" y="1143834"/>
                </a:cubicBezTo>
                <a:cubicBezTo>
                  <a:pt x="339957" y="822558"/>
                  <a:pt x="366731" y="971869"/>
                  <a:pt x="309066" y="785488"/>
                </a:cubicBezTo>
                <a:cubicBezTo>
                  <a:pt x="251401" y="599107"/>
                  <a:pt x="-7061" y="-25939"/>
                  <a:pt x="147" y="8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A4294B1D-F6FE-7E66-5148-7B7277A771F9}"/>
              </a:ext>
            </a:extLst>
          </p:cNvPr>
          <p:cNvSpPr/>
          <p:nvPr/>
        </p:nvSpPr>
        <p:spPr>
          <a:xfrm>
            <a:off x="6462558" y="6068104"/>
            <a:ext cx="681352" cy="2324955"/>
          </a:xfrm>
          <a:custGeom>
            <a:avLst/>
            <a:gdLst>
              <a:gd name="connsiteX0" fmla="*/ 679647 w 681352"/>
              <a:gd name="connsiteY0" fmla="*/ 5242 h 2324955"/>
              <a:gd name="connsiteX1" fmla="*/ 129772 w 681352"/>
              <a:gd name="connsiteY1" fmla="*/ 857858 h 2324955"/>
              <a:gd name="connsiteX2" fmla="*/ 74166 w 681352"/>
              <a:gd name="connsiteY2" fmla="*/ 1549837 h 2324955"/>
              <a:gd name="connsiteX3" fmla="*/ 525188 w 681352"/>
              <a:gd name="connsiteY3" fmla="*/ 2285064 h 2324955"/>
              <a:gd name="connsiteX4" fmla="*/ 444869 w 681352"/>
              <a:gd name="connsiteY4" fmla="*/ 2186210 h 2324955"/>
              <a:gd name="connsiteX5" fmla="*/ 191556 w 681352"/>
              <a:gd name="connsiteY5" fmla="*/ 1840220 h 2324955"/>
              <a:gd name="connsiteX6" fmla="*/ 26 w 681352"/>
              <a:gd name="connsiteY6" fmla="*/ 1500410 h 2324955"/>
              <a:gd name="connsiteX7" fmla="*/ 203912 w 681352"/>
              <a:gd name="connsiteY7" fmla="*/ 697220 h 2324955"/>
              <a:gd name="connsiteX8" fmla="*/ 61810 w 681352"/>
              <a:gd name="connsiteY8" fmla="*/ 864037 h 2324955"/>
              <a:gd name="connsiteX9" fmla="*/ 475761 w 681352"/>
              <a:gd name="connsiteY9" fmla="*/ 128810 h 2324955"/>
              <a:gd name="connsiteX10" fmla="*/ 308945 w 681352"/>
              <a:gd name="connsiteY10" fmla="*/ 480977 h 2324955"/>
              <a:gd name="connsiteX11" fmla="*/ 679647 w 681352"/>
              <a:gd name="connsiteY11" fmla="*/ 5242 h 23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352" h="2324955">
                <a:moveTo>
                  <a:pt x="679647" y="5242"/>
                </a:moveTo>
                <a:cubicBezTo>
                  <a:pt x="649785" y="68056"/>
                  <a:pt x="230685" y="600426"/>
                  <a:pt x="129772" y="857858"/>
                </a:cubicBezTo>
                <a:cubicBezTo>
                  <a:pt x="28858" y="1115291"/>
                  <a:pt x="8263" y="1311969"/>
                  <a:pt x="74166" y="1549837"/>
                </a:cubicBezTo>
                <a:cubicBezTo>
                  <a:pt x="140069" y="1787705"/>
                  <a:pt x="463404" y="2179002"/>
                  <a:pt x="525188" y="2285064"/>
                </a:cubicBezTo>
                <a:cubicBezTo>
                  <a:pt x="586972" y="2391126"/>
                  <a:pt x="500474" y="2260351"/>
                  <a:pt x="444869" y="2186210"/>
                </a:cubicBezTo>
                <a:cubicBezTo>
                  <a:pt x="389264" y="2112069"/>
                  <a:pt x="265696" y="1954520"/>
                  <a:pt x="191556" y="1840220"/>
                </a:cubicBezTo>
                <a:cubicBezTo>
                  <a:pt x="117416" y="1725920"/>
                  <a:pt x="-2033" y="1690910"/>
                  <a:pt x="26" y="1500410"/>
                </a:cubicBezTo>
                <a:cubicBezTo>
                  <a:pt x="2085" y="1309910"/>
                  <a:pt x="193615" y="803282"/>
                  <a:pt x="203912" y="697220"/>
                </a:cubicBezTo>
                <a:cubicBezTo>
                  <a:pt x="214209" y="591158"/>
                  <a:pt x="16502" y="958772"/>
                  <a:pt x="61810" y="864037"/>
                </a:cubicBezTo>
                <a:cubicBezTo>
                  <a:pt x="107118" y="769302"/>
                  <a:pt x="434572" y="192653"/>
                  <a:pt x="475761" y="128810"/>
                </a:cubicBezTo>
                <a:cubicBezTo>
                  <a:pt x="516950" y="64967"/>
                  <a:pt x="280112" y="497453"/>
                  <a:pt x="308945" y="480977"/>
                </a:cubicBezTo>
                <a:cubicBezTo>
                  <a:pt x="337778" y="464501"/>
                  <a:pt x="709509" y="-57572"/>
                  <a:pt x="679647" y="52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3B2627A8-4318-1DDD-9264-1FBE6F7C57C9}"/>
              </a:ext>
            </a:extLst>
          </p:cNvPr>
          <p:cNvSpPr/>
          <p:nvPr/>
        </p:nvSpPr>
        <p:spPr>
          <a:xfrm>
            <a:off x="3569608" y="6610862"/>
            <a:ext cx="109066" cy="699636"/>
          </a:xfrm>
          <a:custGeom>
            <a:avLst/>
            <a:gdLst>
              <a:gd name="connsiteX0" fmla="*/ 13851 w 109066"/>
              <a:gd name="connsiteY0" fmla="*/ 3 h 699636"/>
              <a:gd name="connsiteX1" fmla="*/ 69457 w 109066"/>
              <a:gd name="connsiteY1" fmla="*/ 296565 h 699636"/>
              <a:gd name="connsiteX2" fmla="*/ 1495 w 109066"/>
              <a:gd name="connsiteY2" fmla="*/ 691981 h 699636"/>
              <a:gd name="connsiteX3" fmla="*/ 26208 w 109066"/>
              <a:gd name="connsiteY3" fmla="*/ 543700 h 699636"/>
              <a:gd name="connsiteX4" fmla="*/ 69457 w 109066"/>
              <a:gd name="connsiteY4" fmla="*/ 370706 h 699636"/>
              <a:gd name="connsiteX5" fmla="*/ 106527 w 109066"/>
              <a:gd name="connsiteY5" fmla="*/ 290387 h 699636"/>
              <a:gd name="connsiteX6" fmla="*/ 13851 w 109066"/>
              <a:gd name="connsiteY6" fmla="*/ 3 h 69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66" h="699636">
                <a:moveTo>
                  <a:pt x="13851" y="3"/>
                </a:moveTo>
                <a:cubicBezTo>
                  <a:pt x="7673" y="1033"/>
                  <a:pt x="71516" y="181235"/>
                  <a:pt x="69457" y="296565"/>
                </a:cubicBezTo>
                <a:cubicBezTo>
                  <a:pt x="67398" y="411895"/>
                  <a:pt x="8703" y="650792"/>
                  <a:pt x="1495" y="691981"/>
                </a:cubicBezTo>
                <a:cubicBezTo>
                  <a:pt x="-5713" y="733170"/>
                  <a:pt x="14881" y="597246"/>
                  <a:pt x="26208" y="543700"/>
                </a:cubicBezTo>
                <a:cubicBezTo>
                  <a:pt x="37535" y="490154"/>
                  <a:pt x="56071" y="412925"/>
                  <a:pt x="69457" y="370706"/>
                </a:cubicBezTo>
                <a:cubicBezTo>
                  <a:pt x="82843" y="328487"/>
                  <a:pt x="118884" y="356290"/>
                  <a:pt x="106527" y="290387"/>
                </a:cubicBezTo>
                <a:cubicBezTo>
                  <a:pt x="94170" y="224484"/>
                  <a:pt x="20029" y="-1027"/>
                  <a:pt x="13851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B8A641DE-2F70-D809-0704-F80E99145AE4}"/>
              </a:ext>
            </a:extLst>
          </p:cNvPr>
          <p:cNvSpPr/>
          <p:nvPr/>
        </p:nvSpPr>
        <p:spPr>
          <a:xfrm>
            <a:off x="2848973" y="3021130"/>
            <a:ext cx="1309510" cy="2037413"/>
          </a:xfrm>
          <a:custGeom>
            <a:avLst/>
            <a:gdLst>
              <a:gd name="connsiteX0" fmla="*/ 1309509 w 1309510"/>
              <a:gd name="connsiteY0" fmla="*/ 496689 h 2037413"/>
              <a:gd name="connsiteX1" fmla="*/ 796979 w 1309510"/>
              <a:gd name="connsiteY1" fmla="*/ 659767 h 2037413"/>
              <a:gd name="connsiteX2" fmla="*/ 616428 w 1309510"/>
              <a:gd name="connsiteY2" fmla="*/ 782075 h 2037413"/>
              <a:gd name="connsiteX3" fmla="*/ 697967 w 1309510"/>
              <a:gd name="connsiteY3" fmla="*/ 962625 h 2037413"/>
              <a:gd name="connsiteX4" fmla="*/ 569835 w 1309510"/>
              <a:gd name="connsiteY4" fmla="*/ 1195594 h 2037413"/>
              <a:gd name="connsiteX5" fmla="*/ 1053244 w 1309510"/>
              <a:gd name="connsiteY5" fmla="*/ 1976037 h 2037413"/>
              <a:gd name="connsiteX6" fmla="*/ 1018298 w 1309510"/>
              <a:gd name="connsiteY6" fmla="*/ 1923619 h 2037413"/>
              <a:gd name="connsiteX7" fmla="*/ 301921 w 1309510"/>
              <a:gd name="connsiteY7" fmla="*/ 1416913 h 2037413"/>
              <a:gd name="connsiteX8" fmla="*/ 109723 w 1309510"/>
              <a:gd name="connsiteY8" fmla="*/ 1271308 h 2037413"/>
              <a:gd name="connsiteX9" fmla="*/ 63129 w 1309510"/>
              <a:gd name="connsiteY9" fmla="*/ 1067461 h 2037413"/>
              <a:gd name="connsiteX10" fmla="*/ 51481 w 1309510"/>
              <a:gd name="connsiteY10" fmla="*/ 7456 h 2037413"/>
              <a:gd name="connsiteX11" fmla="*/ 16535 w 1309510"/>
              <a:gd name="connsiteY11" fmla="*/ 782075 h 2037413"/>
              <a:gd name="connsiteX12" fmla="*/ 348515 w 1309510"/>
              <a:gd name="connsiteY12" fmla="*/ 1632 h 2037413"/>
              <a:gd name="connsiteX13" fmla="*/ 202910 w 1309510"/>
              <a:gd name="connsiteY13" fmla="*/ 572404 h 2037413"/>
              <a:gd name="connsiteX14" fmla="*/ 464999 w 1309510"/>
              <a:gd name="connsiteY14" fmla="*/ 415150 h 2037413"/>
              <a:gd name="connsiteX15" fmla="*/ 319394 w 1309510"/>
              <a:gd name="connsiteY15" fmla="*/ 485041 h 2037413"/>
              <a:gd name="connsiteX16" fmla="*/ 1035771 w 1309510"/>
              <a:gd name="connsiteY16" fmla="*/ 333611 h 2037413"/>
              <a:gd name="connsiteX17" fmla="*/ 802803 w 1309510"/>
              <a:gd name="connsiteY17" fmla="*/ 362732 h 2037413"/>
              <a:gd name="connsiteX18" fmla="*/ 1309509 w 1309510"/>
              <a:gd name="connsiteY18" fmla="*/ 496689 h 203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9510" h="2037413">
                <a:moveTo>
                  <a:pt x="1309509" y="496689"/>
                </a:moveTo>
                <a:cubicBezTo>
                  <a:pt x="1308538" y="546195"/>
                  <a:pt x="912492" y="612203"/>
                  <a:pt x="796979" y="659767"/>
                </a:cubicBezTo>
                <a:cubicBezTo>
                  <a:pt x="681465" y="707331"/>
                  <a:pt x="632930" y="731599"/>
                  <a:pt x="616428" y="782075"/>
                </a:cubicBezTo>
                <a:cubicBezTo>
                  <a:pt x="599926" y="832551"/>
                  <a:pt x="705732" y="893705"/>
                  <a:pt x="697967" y="962625"/>
                </a:cubicBezTo>
                <a:cubicBezTo>
                  <a:pt x="690201" y="1031545"/>
                  <a:pt x="510622" y="1026692"/>
                  <a:pt x="569835" y="1195594"/>
                </a:cubicBezTo>
                <a:cubicBezTo>
                  <a:pt x="629048" y="1364496"/>
                  <a:pt x="978500" y="1854700"/>
                  <a:pt x="1053244" y="1976037"/>
                </a:cubicBezTo>
                <a:cubicBezTo>
                  <a:pt x="1127988" y="2097375"/>
                  <a:pt x="1143519" y="2016806"/>
                  <a:pt x="1018298" y="1923619"/>
                </a:cubicBezTo>
                <a:cubicBezTo>
                  <a:pt x="893077" y="1830432"/>
                  <a:pt x="453350" y="1525631"/>
                  <a:pt x="301921" y="1416913"/>
                </a:cubicBezTo>
                <a:cubicBezTo>
                  <a:pt x="150492" y="1308195"/>
                  <a:pt x="149522" y="1329550"/>
                  <a:pt x="109723" y="1271308"/>
                </a:cubicBezTo>
                <a:cubicBezTo>
                  <a:pt x="69924" y="1213066"/>
                  <a:pt x="72836" y="1278103"/>
                  <a:pt x="63129" y="1067461"/>
                </a:cubicBezTo>
                <a:cubicBezTo>
                  <a:pt x="53422" y="856819"/>
                  <a:pt x="59247" y="55020"/>
                  <a:pt x="51481" y="7456"/>
                </a:cubicBezTo>
                <a:cubicBezTo>
                  <a:pt x="43715" y="-40108"/>
                  <a:pt x="-32971" y="783046"/>
                  <a:pt x="16535" y="782075"/>
                </a:cubicBezTo>
                <a:cubicBezTo>
                  <a:pt x="66041" y="781104"/>
                  <a:pt x="317453" y="36577"/>
                  <a:pt x="348515" y="1632"/>
                </a:cubicBezTo>
                <a:cubicBezTo>
                  <a:pt x="379577" y="-33313"/>
                  <a:pt x="183496" y="503484"/>
                  <a:pt x="202910" y="572404"/>
                </a:cubicBezTo>
                <a:cubicBezTo>
                  <a:pt x="222324" y="641324"/>
                  <a:pt x="445585" y="429710"/>
                  <a:pt x="464999" y="415150"/>
                </a:cubicBezTo>
                <a:cubicBezTo>
                  <a:pt x="484413" y="400590"/>
                  <a:pt x="224265" y="498631"/>
                  <a:pt x="319394" y="485041"/>
                </a:cubicBezTo>
                <a:cubicBezTo>
                  <a:pt x="414523" y="471451"/>
                  <a:pt x="955203" y="353996"/>
                  <a:pt x="1035771" y="333611"/>
                </a:cubicBezTo>
                <a:cubicBezTo>
                  <a:pt x="1116339" y="313226"/>
                  <a:pt x="759121" y="339435"/>
                  <a:pt x="802803" y="362732"/>
                </a:cubicBezTo>
                <a:cubicBezTo>
                  <a:pt x="846484" y="386029"/>
                  <a:pt x="1310480" y="447183"/>
                  <a:pt x="1309509" y="49668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5DA0BDAA-F720-FF57-6795-56EDF0C6B018}"/>
              </a:ext>
            </a:extLst>
          </p:cNvPr>
          <p:cNvSpPr/>
          <p:nvPr/>
        </p:nvSpPr>
        <p:spPr>
          <a:xfrm>
            <a:off x="2861391" y="2929564"/>
            <a:ext cx="982582" cy="2756215"/>
          </a:xfrm>
          <a:custGeom>
            <a:avLst/>
            <a:gdLst>
              <a:gd name="connsiteX0" fmla="*/ 673901 w 982582"/>
              <a:gd name="connsiteY0" fmla="*/ 331990 h 2756215"/>
              <a:gd name="connsiteX1" fmla="*/ 516647 w 982582"/>
              <a:gd name="connsiteY1" fmla="*/ 867817 h 2756215"/>
              <a:gd name="connsiteX2" fmla="*/ 941814 w 982582"/>
              <a:gd name="connsiteY2" fmla="*/ 2149142 h 2756215"/>
              <a:gd name="connsiteX3" fmla="*/ 906869 w 982582"/>
              <a:gd name="connsiteY3" fmla="*/ 1991888 h 2756215"/>
              <a:gd name="connsiteX4" fmla="*/ 423460 w 982582"/>
              <a:gd name="connsiteY4" fmla="*/ 1549249 h 2756215"/>
              <a:gd name="connsiteX5" fmla="*/ 376866 w 982582"/>
              <a:gd name="connsiteY5" fmla="*/ 1840459 h 2756215"/>
              <a:gd name="connsiteX6" fmla="*/ 668077 w 982582"/>
              <a:gd name="connsiteY6" fmla="*/ 2498594 h 2756215"/>
              <a:gd name="connsiteX7" fmla="*/ 400163 w 982582"/>
              <a:gd name="connsiteY7" fmla="*/ 2143318 h 2756215"/>
              <a:gd name="connsiteX8" fmla="*/ 475878 w 982582"/>
              <a:gd name="connsiteY8" fmla="*/ 2749035 h 2756215"/>
              <a:gd name="connsiteX9" fmla="*/ 330273 w 982582"/>
              <a:gd name="connsiteY9" fmla="*/ 2428704 h 2756215"/>
              <a:gd name="connsiteX10" fmla="*/ 4117 w 982582"/>
              <a:gd name="connsiteY10" fmla="*/ 1729799 h 2756215"/>
              <a:gd name="connsiteX11" fmla="*/ 143898 w 982582"/>
              <a:gd name="connsiteY11" fmla="*/ 209682 h 2756215"/>
              <a:gd name="connsiteX12" fmla="*/ 103129 w 982582"/>
              <a:gd name="connsiteY12" fmla="*/ 611552 h 2756215"/>
              <a:gd name="connsiteX13" fmla="*/ 283679 w 982582"/>
              <a:gd name="connsiteY13" fmla="*/ 11 h 2756215"/>
              <a:gd name="connsiteX14" fmla="*/ 272031 w 982582"/>
              <a:gd name="connsiteY14" fmla="*/ 594079 h 2756215"/>
              <a:gd name="connsiteX15" fmla="*/ 609834 w 982582"/>
              <a:gd name="connsiteY15" fmla="*/ 174737 h 2756215"/>
              <a:gd name="connsiteX16" fmla="*/ 207964 w 982582"/>
              <a:gd name="connsiteY16" fmla="*/ 663970 h 2756215"/>
              <a:gd name="connsiteX17" fmla="*/ 673901 w 982582"/>
              <a:gd name="connsiteY17" fmla="*/ 331990 h 275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582" h="2756215">
                <a:moveTo>
                  <a:pt x="673901" y="331990"/>
                </a:moveTo>
                <a:cubicBezTo>
                  <a:pt x="725348" y="365965"/>
                  <a:pt x="471995" y="564958"/>
                  <a:pt x="516647" y="867817"/>
                </a:cubicBezTo>
                <a:cubicBezTo>
                  <a:pt x="561299" y="1170676"/>
                  <a:pt x="876777" y="1961797"/>
                  <a:pt x="941814" y="2149142"/>
                </a:cubicBezTo>
                <a:cubicBezTo>
                  <a:pt x="1006851" y="2336487"/>
                  <a:pt x="993261" y="2091870"/>
                  <a:pt x="906869" y="1991888"/>
                </a:cubicBezTo>
                <a:cubicBezTo>
                  <a:pt x="820477" y="1891906"/>
                  <a:pt x="511794" y="1574487"/>
                  <a:pt x="423460" y="1549249"/>
                </a:cubicBezTo>
                <a:cubicBezTo>
                  <a:pt x="335126" y="1524011"/>
                  <a:pt x="336097" y="1682235"/>
                  <a:pt x="376866" y="1840459"/>
                </a:cubicBezTo>
                <a:cubicBezTo>
                  <a:pt x="417635" y="1998683"/>
                  <a:pt x="664194" y="2448118"/>
                  <a:pt x="668077" y="2498594"/>
                </a:cubicBezTo>
                <a:cubicBezTo>
                  <a:pt x="671960" y="2549070"/>
                  <a:pt x="432196" y="2101578"/>
                  <a:pt x="400163" y="2143318"/>
                </a:cubicBezTo>
                <a:cubicBezTo>
                  <a:pt x="368130" y="2185058"/>
                  <a:pt x="487526" y="2701471"/>
                  <a:pt x="475878" y="2749035"/>
                </a:cubicBezTo>
                <a:cubicBezTo>
                  <a:pt x="464230" y="2796599"/>
                  <a:pt x="408900" y="2598577"/>
                  <a:pt x="330273" y="2428704"/>
                </a:cubicBezTo>
                <a:cubicBezTo>
                  <a:pt x="251646" y="2258831"/>
                  <a:pt x="35179" y="2099636"/>
                  <a:pt x="4117" y="1729799"/>
                </a:cubicBezTo>
                <a:cubicBezTo>
                  <a:pt x="-26945" y="1359962"/>
                  <a:pt x="127396" y="396056"/>
                  <a:pt x="143898" y="209682"/>
                </a:cubicBezTo>
                <a:cubicBezTo>
                  <a:pt x="160400" y="23308"/>
                  <a:pt x="79832" y="646497"/>
                  <a:pt x="103129" y="611552"/>
                </a:cubicBezTo>
                <a:cubicBezTo>
                  <a:pt x="126426" y="576607"/>
                  <a:pt x="255529" y="2923"/>
                  <a:pt x="283679" y="11"/>
                </a:cubicBezTo>
                <a:cubicBezTo>
                  <a:pt x="311829" y="-2901"/>
                  <a:pt x="217672" y="564958"/>
                  <a:pt x="272031" y="594079"/>
                </a:cubicBezTo>
                <a:cubicBezTo>
                  <a:pt x="326390" y="623200"/>
                  <a:pt x="620512" y="163089"/>
                  <a:pt x="609834" y="174737"/>
                </a:cubicBezTo>
                <a:cubicBezTo>
                  <a:pt x="599156" y="186385"/>
                  <a:pt x="204081" y="634849"/>
                  <a:pt x="207964" y="663970"/>
                </a:cubicBezTo>
                <a:cubicBezTo>
                  <a:pt x="211847" y="693091"/>
                  <a:pt x="622454" y="298015"/>
                  <a:pt x="673901" y="33199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9C8A1A47-BA25-BCD0-995C-AAC339FE84E3}"/>
              </a:ext>
            </a:extLst>
          </p:cNvPr>
          <p:cNvSpPr/>
          <p:nvPr/>
        </p:nvSpPr>
        <p:spPr>
          <a:xfrm>
            <a:off x="2761869" y="4837128"/>
            <a:ext cx="2304699" cy="2519217"/>
          </a:xfrm>
          <a:custGeom>
            <a:avLst/>
            <a:gdLst>
              <a:gd name="connsiteX0" fmla="*/ 942325 w 2304699"/>
              <a:gd name="connsiteY0" fmla="*/ 352238 h 2519217"/>
              <a:gd name="connsiteX1" fmla="*/ 773423 w 2304699"/>
              <a:gd name="connsiteY1" fmla="*/ 1132681 h 2519217"/>
              <a:gd name="connsiteX2" fmla="*/ 1454855 w 2304699"/>
              <a:gd name="connsiteY2" fmla="*/ 1942245 h 2519217"/>
              <a:gd name="connsiteX3" fmla="*/ 1198590 w 2304699"/>
              <a:gd name="connsiteY3" fmla="*/ 1814113 h 2519217"/>
              <a:gd name="connsiteX4" fmla="*/ 2287716 w 2304699"/>
              <a:gd name="connsiteY4" fmla="*/ 2501369 h 2519217"/>
              <a:gd name="connsiteX5" fmla="*/ 1891670 w 2304699"/>
              <a:gd name="connsiteY5" fmla="*/ 2332467 h 2519217"/>
              <a:gd name="connsiteX6" fmla="*/ 406498 w 2304699"/>
              <a:gd name="connsiteY6" fmla="*/ 1761695 h 2519217"/>
              <a:gd name="connsiteX7" fmla="*/ 592872 w 2304699"/>
              <a:gd name="connsiteY7" fmla="*/ 1913124 h 2519217"/>
              <a:gd name="connsiteX8" fmla="*/ 97815 w 2304699"/>
              <a:gd name="connsiteY8" fmla="*/ 707514 h 2519217"/>
              <a:gd name="connsiteX9" fmla="*/ 371553 w 2304699"/>
              <a:gd name="connsiteY9" fmla="*/ 1278286 h 2519217"/>
              <a:gd name="connsiteX10" fmla="*/ 4628 w 2304699"/>
              <a:gd name="connsiteY10" fmla="*/ 20258 h 2519217"/>
              <a:gd name="connsiteX11" fmla="*/ 167706 w 2304699"/>
              <a:gd name="connsiteY11" fmla="*/ 474546 h 2519217"/>
              <a:gd name="connsiteX12" fmla="*/ 208475 w 2304699"/>
              <a:gd name="connsiteY12" fmla="*/ 107621 h 2519217"/>
              <a:gd name="connsiteX13" fmla="*/ 429795 w 2304699"/>
              <a:gd name="connsiteY13" fmla="*/ 608503 h 2519217"/>
              <a:gd name="connsiteX14" fmla="*/ 464740 w 2304699"/>
              <a:gd name="connsiteY14" fmla="*/ 259050 h 2519217"/>
              <a:gd name="connsiteX15" fmla="*/ 703532 w 2304699"/>
              <a:gd name="connsiteY15" fmla="*/ 550261 h 2519217"/>
              <a:gd name="connsiteX16" fmla="*/ 825841 w 2304699"/>
              <a:gd name="connsiteY16" fmla="*/ 194984 h 2519217"/>
              <a:gd name="connsiteX17" fmla="*/ 814192 w 2304699"/>
              <a:gd name="connsiteY17" fmla="*/ 550261 h 2519217"/>
              <a:gd name="connsiteX18" fmla="*/ 942325 w 2304699"/>
              <a:gd name="connsiteY18" fmla="*/ 352238 h 25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4699" h="2519217">
                <a:moveTo>
                  <a:pt x="942325" y="352238"/>
                </a:moveTo>
                <a:cubicBezTo>
                  <a:pt x="935530" y="449308"/>
                  <a:pt x="688001" y="867680"/>
                  <a:pt x="773423" y="1132681"/>
                </a:cubicBezTo>
                <a:cubicBezTo>
                  <a:pt x="858845" y="1397682"/>
                  <a:pt x="1383994" y="1828673"/>
                  <a:pt x="1454855" y="1942245"/>
                </a:cubicBezTo>
                <a:cubicBezTo>
                  <a:pt x="1525716" y="2055817"/>
                  <a:pt x="1059780" y="1720926"/>
                  <a:pt x="1198590" y="1814113"/>
                </a:cubicBezTo>
                <a:cubicBezTo>
                  <a:pt x="1337400" y="1907300"/>
                  <a:pt x="2172203" y="2414977"/>
                  <a:pt x="2287716" y="2501369"/>
                </a:cubicBezTo>
                <a:cubicBezTo>
                  <a:pt x="2403229" y="2587761"/>
                  <a:pt x="1891670" y="2332467"/>
                  <a:pt x="1891670" y="2332467"/>
                </a:cubicBezTo>
                <a:cubicBezTo>
                  <a:pt x="1578134" y="2209188"/>
                  <a:pt x="622964" y="1831586"/>
                  <a:pt x="406498" y="1761695"/>
                </a:cubicBezTo>
                <a:cubicBezTo>
                  <a:pt x="190032" y="1691804"/>
                  <a:pt x="644319" y="2088821"/>
                  <a:pt x="592872" y="1913124"/>
                </a:cubicBezTo>
                <a:cubicBezTo>
                  <a:pt x="541425" y="1737427"/>
                  <a:pt x="134702" y="813320"/>
                  <a:pt x="97815" y="707514"/>
                </a:cubicBezTo>
                <a:cubicBezTo>
                  <a:pt x="60928" y="601708"/>
                  <a:pt x="387084" y="1392829"/>
                  <a:pt x="371553" y="1278286"/>
                </a:cubicBezTo>
                <a:cubicBezTo>
                  <a:pt x="356022" y="1163743"/>
                  <a:pt x="38602" y="154215"/>
                  <a:pt x="4628" y="20258"/>
                </a:cubicBezTo>
                <a:cubicBezTo>
                  <a:pt x="-29346" y="-113699"/>
                  <a:pt x="133731" y="459986"/>
                  <a:pt x="167706" y="474546"/>
                </a:cubicBezTo>
                <a:cubicBezTo>
                  <a:pt x="201680" y="489107"/>
                  <a:pt x="164793" y="85295"/>
                  <a:pt x="208475" y="107621"/>
                </a:cubicBezTo>
                <a:cubicBezTo>
                  <a:pt x="252157" y="129947"/>
                  <a:pt x="387084" y="583265"/>
                  <a:pt x="429795" y="608503"/>
                </a:cubicBezTo>
                <a:cubicBezTo>
                  <a:pt x="472506" y="633741"/>
                  <a:pt x="419117" y="268757"/>
                  <a:pt x="464740" y="259050"/>
                </a:cubicBezTo>
                <a:cubicBezTo>
                  <a:pt x="510363" y="249343"/>
                  <a:pt x="643349" y="560939"/>
                  <a:pt x="703532" y="550261"/>
                </a:cubicBezTo>
                <a:cubicBezTo>
                  <a:pt x="763715" y="539583"/>
                  <a:pt x="807398" y="194984"/>
                  <a:pt x="825841" y="194984"/>
                </a:cubicBezTo>
                <a:cubicBezTo>
                  <a:pt x="844284" y="194984"/>
                  <a:pt x="795749" y="520169"/>
                  <a:pt x="814192" y="550261"/>
                </a:cubicBezTo>
                <a:cubicBezTo>
                  <a:pt x="832635" y="580353"/>
                  <a:pt x="949120" y="255168"/>
                  <a:pt x="942325" y="3522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55ABDAEE-08BC-302B-1112-FEFCA57BC509}"/>
              </a:ext>
            </a:extLst>
          </p:cNvPr>
          <p:cNvSpPr/>
          <p:nvPr/>
        </p:nvSpPr>
        <p:spPr>
          <a:xfrm>
            <a:off x="2725604" y="3913765"/>
            <a:ext cx="1173343" cy="2973128"/>
          </a:xfrm>
          <a:custGeom>
            <a:avLst/>
            <a:gdLst>
              <a:gd name="connsiteX0" fmla="*/ 501005 w 1173343"/>
              <a:gd name="connsiteY0" fmla="*/ 506806 h 2973128"/>
              <a:gd name="connsiteX1" fmla="*/ 448587 w 1173343"/>
              <a:gd name="connsiteY1" fmla="*/ 1275601 h 2973128"/>
              <a:gd name="connsiteX2" fmla="*/ 733973 w 1173343"/>
              <a:gd name="connsiteY2" fmla="*/ 2399672 h 2973128"/>
              <a:gd name="connsiteX3" fmla="*/ 611665 w 1173343"/>
              <a:gd name="connsiteY3" fmla="*/ 2155055 h 2973128"/>
              <a:gd name="connsiteX4" fmla="*/ 1170788 w 1173343"/>
              <a:gd name="connsiteY4" fmla="*/ 2958796 h 2973128"/>
              <a:gd name="connsiteX5" fmla="*/ 832985 w 1173343"/>
              <a:gd name="connsiteY5" fmla="*/ 2690882 h 2973128"/>
              <a:gd name="connsiteX6" fmla="*/ 454411 w 1173343"/>
              <a:gd name="connsiteY6" fmla="*/ 2388024 h 2973128"/>
              <a:gd name="connsiteX7" fmla="*/ 23420 w 1173343"/>
              <a:gd name="connsiteY7" fmla="*/ 1310546 h 2973128"/>
              <a:gd name="connsiteX8" fmla="*/ 64190 w 1173343"/>
              <a:gd name="connsiteY8" fmla="*/ 1549338 h 2973128"/>
              <a:gd name="connsiteX9" fmla="*/ 122432 w 1173343"/>
              <a:gd name="connsiteY9" fmla="*/ 384497 h 2973128"/>
              <a:gd name="connsiteX10" fmla="*/ 128256 w 1173343"/>
              <a:gd name="connsiteY10" fmla="*/ 838785 h 2973128"/>
              <a:gd name="connsiteX11" fmla="*/ 349576 w 1173343"/>
              <a:gd name="connsiteY11" fmla="*/ 35045 h 2973128"/>
              <a:gd name="connsiteX12" fmla="*/ 302982 w 1173343"/>
              <a:gd name="connsiteY12" fmla="*/ 186474 h 2973128"/>
              <a:gd name="connsiteX13" fmla="*/ 623313 w 1173343"/>
              <a:gd name="connsiteY13" fmla="*/ 570872 h 2973128"/>
              <a:gd name="connsiteX14" fmla="*/ 501005 w 1173343"/>
              <a:gd name="connsiteY14" fmla="*/ 506806 h 29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3343" h="2973128">
                <a:moveTo>
                  <a:pt x="501005" y="506806"/>
                </a:moveTo>
                <a:cubicBezTo>
                  <a:pt x="471884" y="624261"/>
                  <a:pt x="409759" y="960123"/>
                  <a:pt x="448587" y="1275601"/>
                </a:cubicBezTo>
                <a:cubicBezTo>
                  <a:pt x="487415" y="1591079"/>
                  <a:pt x="706793" y="2253096"/>
                  <a:pt x="733973" y="2399672"/>
                </a:cubicBezTo>
                <a:cubicBezTo>
                  <a:pt x="761153" y="2546248"/>
                  <a:pt x="538863" y="2061868"/>
                  <a:pt x="611665" y="2155055"/>
                </a:cubicBezTo>
                <a:cubicBezTo>
                  <a:pt x="684468" y="2248242"/>
                  <a:pt x="1133901" y="2869492"/>
                  <a:pt x="1170788" y="2958796"/>
                </a:cubicBezTo>
                <a:cubicBezTo>
                  <a:pt x="1207675" y="3048100"/>
                  <a:pt x="832985" y="2690882"/>
                  <a:pt x="832985" y="2690882"/>
                </a:cubicBezTo>
                <a:cubicBezTo>
                  <a:pt x="713589" y="2595753"/>
                  <a:pt x="589338" y="2618080"/>
                  <a:pt x="454411" y="2388024"/>
                </a:cubicBezTo>
                <a:cubicBezTo>
                  <a:pt x="319484" y="2157968"/>
                  <a:pt x="88457" y="1450327"/>
                  <a:pt x="23420" y="1310546"/>
                </a:cubicBezTo>
                <a:cubicBezTo>
                  <a:pt x="-41617" y="1170765"/>
                  <a:pt x="47688" y="1703679"/>
                  <a:pt x="64190" y="1549338"/>
                </a:cubicBezTo>
                <a:cubicBezTo>
                  <a:pt x="80692" y="1394997"/>
                  <a:pt x="111754" y="502922"/>
                  <a:pt x="122432" y="384497"/>
                </a:cubicBezTo>
                <a:cubicBezTo>
                  <a:pt x="133110" y="266071"/>
                  <a:pt x="90399" y="897027"/>
                  <a:pt x="128256" y="838785"/>
                </a:cubicBezTo>
                <a:cubicBezTo>
                  <a:pt x="166113" y="780543"/>
                  <a:pt x="320455" y="143763"/>
                  <a:pt x="349576" y="35045"/>
                </a:cubicBezTo>
                <a:cubicBezTo>
                  <a:pt x="378697" y="-73673"/>
                  <a:pt x="257359" y="97169"/>
                  <a:pt x="302982" y="186474"/>
                </a:cubicBezTo>
                <a:cubicBezTo>
                  <a:pt x="348605" y="275779"/>
                  <a:pt x="586426" y="518454"/>
                  <a:pt x="623313" y="570872"/>
                </a:cubicBezTo>
                <a:cubicBezTo>
                  <a:pt x="660200" y="623290"/>
                  <a:pt x="530126" y="389351"/>
                  <a:pt x="501005" y="50680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FF74A1AA-C03E-8C58-1F0B-3CF39E92EF49}"/>
              </a:ext>
            </a:extLst>
          </p:cNvPr>
          <p:cNvSpPr/>
          <p:nvPr/>
        </p:nvSpPr>
        <p:spPr>
          <a:xfrm>
            <a:off x="3198145" y="2924753"/>
            <a:ext cx="1669671" cy="1224205"/>
          </a:xfrm>
          <a:custGeom>
            <a:avLst/>
            <a:gdLst>
              <a:gd name="connsiteX0" fmla="*/ 18177 w 1669671"/>
              <a:gd name="connsiteY0" fmla="*/ 528131 h 1224205"/>
              <a:gd name="connsiteX1" fmla="*/ 686918 w 1669671"/>
              <a:gd name="connsiteY1" fmla="*/ 318865 h 1224205"/>
              <a:gd name="connsiteX2" fmla="*/ 650524 w 1669671"/>
              <a:gd name="connsiteY2" fmla="*/ 378005 h 1224205"/>
              <a:gd name="connsiteX3" fmla="*/ 1146392 w 1669671"/>
              <a:gd name="connsiteY3" fmla="*/ 478089 h 1224205"/>
              <a:gd name="connsiteX4" fmla="*/ 996267 w 1669671"/>
              <a:gd name="connsiteY4" fmla="*/ 478089 h 1224205"/>
              <a:gd name="connsiteX5" fmla="*/ 1332912 w 1669671"/>
              <a:gd name="connsiteY5" fmla="*/ 646411 h 1224205"/>
              <a:gd name="connsiteX6" fmla="*/ 1446643 w 1669671"/>
              <a:gd name="connsiteY6" fmla="*/ 773790 h 1224205"/>
              <a:gd name="connsiteX7" fmla="*/ 1396601 w 1669671"/>
              <a:gd name="connsiteY7" fmla="*/ 1005802 h 1224205"/>
              <a:gd name="connsiteX8" fmla="*/ 1437545 w 1669671"/>
              <a:gd name="connsiteY8" fmla="*/ 901169 h 1224205"/>
              <a:gd name="connsiteX9" fmla="*/ 1319264 w 1669671"/>
              <a:gd name="connsiteY9" fmla="*/ 1224166 h 1224205"/>
              <a:gd name="connsiteX10" fmla="*/ 1437545 w 1669671"/>
              <a:gd name="connsiteY10" fmla="*/ 919366 h 1224205"/>
              <a:gd name="connsiteX11" fmla="*/ 1669556 w 1669671"/>
              <a:gd name="connsiteY11" fmla="*/ 414399 h 1224205"/>
              <a:gd name="connsiteX12" fmla="*/ 1405700 w 1669671"/>
              <a:gd name="connsiteY12" fmla="*/ 273372 h 1224205"/>
              <a:gd name="connsiteX13" fmla="*/ 454906 w 1669671"/>
              <a:gd name="connsiteY13" fmla="*/ 417 h 1224205"/>
              <a:gd name="connsiteX14" fmla="*/ 1169139 w 1669671"/>
              <a:gd name="connsiteY14" fmla="*/ 214232 h 1224205"/>
              <a:gd name="connsiteX15" fmla="*/ 1328362 w 1669671"/>
              <a:gd name="connsiteY15" fmla="*/ 337062 h 1224205"/>
              <a:gd name="connsiteX16" fmla="*/ 1228279 w 1669671"/>
              <a:gd name="connsiteY16" fmla="*/ 459892 h 1224205"/>
              <a:gd name="connsiteX17" fmla="*/ 450356 w 1669671"/>
              <a:gd name="connsiteY17" fmla="*/ 273372 h 1224205"/>
              <a:gd name="connsiteX18" fmla="*/ 473103 w 1669671"/>
              <a:gd name="connsiteY18" fmla="*/ 323414 h 1224205"/>
              <a:gd name="connsiteX19" fmla="*/ 213795 w 1669671"/>
              <a:gd name="connsiteY19" fmla="*/ 396202 h 1224205"/>
              <a:gd name="connsiteX20" fmla="*/ 18177 w 1669671"/>
              <a:gd name="connsiteY20" fmla="*/ 528131 h 12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9671" h="1224205">
                <a:moveTo>
                  <a:pt x="18177" y="528131"/>
                </a:moveTo>
                <a:cubicBezTo>
                  <a:pt x="97031" y="515242"/>
                  <a:pt x="581527" y="343886"/>
                  <a:pt x="686918" y="318865"/>
                </a:cubicBezTo>
                <a:cubicBezTo>
                  <a:pt x="792309" y="293844"/>
                  <a:pt x="573945" y="351468"/>
                  <a:pt x="650524" y="378005"/>
                </a:cubicBezTo>
                <a:cubicBezTo>
                  <a:pt x="727103" y="404542"/>
                  <a:pt x="1088768" y="461408"/>
                  <a:pt x="1146392" y="478089"/>
                </a:cubicBezTo>
                <a:cubicBezTo>
                  <a:pt x="1204016" y="494770"/>
                  <a:pt x="965180" y="450035"/>
                  <a:pt x="996267" y="478089"/>
                </a:cubicBezTo>
                <a:cubicBezTo>
                  <a:pt x="1027354" y="506143"/>
                  <a:pt x="1257849" y="597128"/>
                  <a:pt x="1332912" y="646411"/>
                </a:cubicBezTo>
                <a:cubicBezTo>
                  <a:pt x="1407975" y="695694"/>
                  <a:pt x="1436028" y="713892"/>
                  <a:pt x="1446643" y="773790"/>
                </a:cubicBezTo>
                <a:cubicBezTo>
                  <a:pt x="1457258" y="833688"/>
                  <a:pt x="1398117" y="984572"/>
                  <a:pt x="1396601" y="1005802"/>
                </a:cubicBezTo>
                <a:cubicBezTo>
                  <a:pt x="1395085" y="1027032"/>
                  <a:pt x="1450434" y="864775"/>
                  <a:pt x="1437545" y="901169"/>
                </a:cubicBezTo>
                <a:cubicBezTo>
                  <a:pt x="1424656" y="937563"/>
                  <a:pt x="1319264" y="1221133"/>
                  <a:pt x="1319264" y="1224166"/>
                </a:cubicBezTo>
                <a:cubicBezTo>
                  <a:pt x="1319264" y="1227199"/>
                  <a:pt x="1379163" y="1054327"/>
                  <a:pt x="1437545" y="919366"/>
                </a:cubicBezTo>
                <a:cubicBezTo>
                  <a:pt x="1495927" y="784405"/>
                  <a:pt x="1674863" y="522065"/>
                  <a:pt x="1669556" y="414399"/>
                </a:cubicBezTo>
                <a:cubicBezTo>
                  <a:pt x="1664249" y="306733"/>
                  <a:pt x="1608142" y="342369"/>
                  <a:pt x="1405700" y="273372"/>
                </a:cubicBezTo>
                <a:cubicBezTo>
                  <a:pt x="1203258" y="204375"/>
                  <a:pt x="494333" y="10274"/>
                  <a:pt x="454906" y="417"/>
                </a:cubicBezTo>
                <a:cubicBezTo>
                  <a:pt x="415479" y="-9440"/>
                  <a:pt x="1023563" y="158125"/>
                  <a:pt x="1169139" y="214232"/>
                </a:cubicBezTo>
                <a:cubicBezTo>
                  <a:pt x="1314715" y="270339"/>
                  <a:pt x="1318505" y="296119"/>
                  <a:pt x="1328362" y="337062"/>
                </a:cubicBezTo>
                <a:cubicBezTo>
                  <a:pt x="1338219" y="378005"/>
                  <a:pt x="1374613" y="470507"/>
                  <a:pt x="1228279" y="459892"/>
                </a:cubicBezTo>
                <a:cubicBezTo>
                  <a:pt x="1081945" y="449277"/>
                  <a:pt x="576219" y="296118"/>
                  <a:pt x="450356" y="273372"/>
                </a:cubicBezTo>
                <a:cubicBezTo>
                  <a:pt x="324493" y="250626"/>
                  <a:pt x="512530" y="302942"/>
                  <a:pt x="473103" y="323414"/>
                </a:cubicBezTo>
                <a:cubicBezTo>
                  <a:pt x="433676" y="343886"/>
                  <a:pt x="289616" y="360566"/>
                  <a:pt x="213795" y="396202"/>
                </a:cubicBezTo>
                <a:cubicBezTo>
                  <a:pt x="137974" y="431838"/>
                  <a:pt x="-60677" y="541020"/>
                  <a:pt x="18177" y="52813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08AD8965-DC0E-B978-28AE-832B4CDF5410}"/>
              </a:ext>
            </a:extLst>
          </p:cNvPr>
          <p:cNvSpPr/>
          <p:nvPr/>
        </p:nvSpPr>
        <p:spPr>
          <a:xfrm>
            <a:off x="3943405" y="3265571"/>
            <a:ext cx="1162886" cy="1858441"/>
          </a:xfrm>
          <a:custGeom>
            <a:avLst/>
            <a:gdLst>
              <a:gd name="connsiteX0" fmla="*/ 1074422 w 1162886"/>
              <a:gd name="connsiteY0" fmla="*/ 132722 h 1858441"/>
              <a:gd name="connsiteX1" fmla="*/ 960691 w 1162886"/>
              <a:gd name="connsiteY1" fmla="*/ 546704 h 1858441"/>
              <a:gd name="connsiteX2" fmla="*/ 874255 w 1162886"/>
              <a:gd name="connsiteY2" fmla="*/ 1024375 h 1858441"/>
              <a:gd name="connsiteX3" fmla="*/ 924296 w 1162886"/>
              <a:gd name="connsiteY3" fmla="*/ 910644 h 1858441"/>
              <a:gd name="connsiteX4" fmla="*/ 897001 w 1162886"/>
              <a:gd name="connsiteY4" fmla="*/ 1379217 h 1858441"/>
              <a:gd name="connsiteX5" fmla="*/ 978888 w 1162886"/>
              <a:gd name="connsiteY5" fmla="*/ 1638525 h 1858441"/>
              <a:gd name="connsiteX6" fmla="*/ 960691 w 1162886"/>
              <a:gd name="connsiteY6" fmla="*/ 1515695 h 1858441"/>
              <a:gd name="connsiteX7" fmla="*/ 837861 w 1162886"/>
              <a:gd name="connsiteY7" fmla="*/ 1442907 h 1858441"/>
              <a:gd name="connsiteX8" fmla="*/ 646792 w 1162886"/>
              <a:gd name="connsiteY8" fmla="*/ 1488399 h 1858441"/>
              <a:gd name="connsiteX9" fmla="*/ 1069873 w 1162886"/>
              <a:gd name="connsiteY9" fmla="*/ 1579384 h 1858441"/>
              <a:gd name="connsiteX10" fmla="*/ 1160858 w 1162886"/>
              <a:gd name="connsiteY10" fmla="*/ 1715862 h 1858441"/>
              <a:gd name="connsiteX11" fmla="*/ 1092619 w 1162886"/>
              <a:gd name="connsiteY11" fmla="*/ 1856889 h 1858441"/>
              <a:gd name="connsiteX12" fmla="*/ 687735 w 1162886"/>
              <a:gd name="connsiteY12" fmla="*/ 1620328 h 1858441"/>
              <a:gd name="connsiteX13" fmla="*/ 378386 w 1162886"/>
              <a:gd name="connsiteY13" fmla="*/ 1693116 h 1858441"/>
              <a:gd name="connsiteX14" fmla="*/ 569455 w 1162886"/>
              <a:gd name="connsiteY14" fmla="*/ 1292781 h 1858441"/>
              <a:gd name="connsiteX15" fmla="*/ 801467 w 1162886"/>
              <a:gd name="connsiteY15" fmla="*/ 974333 h 1858441"/>
              <a:gd name="connsiteX16" fmla="*/ 592201 w 1162886"/>
              <a:gd name="connsiteY16" fmla="*/ 1160853 h 1858441"/>
              <a:gd name="connsiteX17" fmla="*/ 801467 w 1162886"/>
              <a:gd name="connsiteY17" fmla="*/ 742322 h 1858441"/>
              <a:gd name="connsiteX18" fmla="*/ 746876 w 1162886"/>
              <a:gd name="connsiteY18" fmla="*/ 546704 h 1858441"/>
              <a:gd name="connsiteX19" fmla="*/ 798 w 1162886"/>
              <a:gd name="connsiteY19" fmla="*/ 5342 h 1858441"/>
              <a:gd name="connsiteX20" fmla="*/ 596750 w 1162886"/>
              <a:gd name="connsiteY20" fmla="*/ 255551 h 1858441"/>
              <a:gd name="connsiteX21" fmla="*/ 301049 w 1162886"/>
              <a:gd name="connsiteY21" fmla="*/ 9892 h 1858441"/>
              <a:gd name="connsiteX22" fmla="*/ 842410 w 1162886"/>
              <a:gd name="connsiteY22" fmla="*/ 160017 h 1858441"/>
              <a:gd name="connsiteX23" fmla="*/ 751425 w 1162886"/>
              <a:gd name="connsiteY23" fmla="*/ 5342 h 1858441"/>
              <a:gd name="connsiteX24" fmla="*/ 1074422 w 1162886"/>
              <a:gd name="connsiteY24" fmla="*/ 132722 h 185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2886" h="1858441">
                <a:moveTo>
                  <a:pt x="1074422" y="132722"/>
                </a:moveTo>
                <a:cubicBezTo>
                  <a:pt x="1109300" y="222949"/>
                  <a:pt x="994052" y="398095"/>
                  <a:pt x="960691" y="546704"/>
                </a:cubicBezTo>
                <a:cubicBezTo>
                  <a:pt x="927330" y="695313"/>
                  <a:pt x="880321" y="963718"/>
                  <a:pt x="874255" y="1024375"/>
                </a:cubicBezTo>
                <a:cubicBezTo>
                  <a:pt x="868189" y="1085032"/>
                  <a:pt x="920505" y="851504"/>
                  <a:pt x="924296" y="910644"/>
                </a:cubicBezTo>
                <a:cubicBezTo>
                  <a:pt x="928087" y="969784"/>
                  <a:pt x="887902" y="1257904"/>
                  <a:pt x="897001" y="1379217"/>
                </a:cubicBezTo>
                <a:cubicBezTo>
                  <a:pt x="906100" y="1500530"/>
                  <a:pt x="968273" y="1615779"/>
                  <a:pt x="978888" y="1638525"/>
                </a:cubicBezTo>
                <a:cubicBezTo>
                  <a:pt x="989503" y="1661271"/>
                  <a:pt x="984195" y="1548298"/>
                  <a:pt x="960691" y="1515695"/>
                </a:cubicBezTo>
                <a:cubicBezTo>
                  <a:pt x="937187" y="1483092"/>
                  <a:pt x="890177" y="1447456"/>
                  <a:pt x="837861" y="1442907"/>
                </a:cubicBezTo>
                <a:cubicBezTo>
                  <a:pt x="785545" y="1438358"/>
                  <a:pt x="608123" y="1465653"/>
                  <a:pt x="646792" y="1488399"/>
                </a:cubicBezTo>
                <a:cubicBezTo>
                  <a:pt x="685461" y="1511145"/>
                  <a:pt x="984195" y="1541474"/>
                  <a:pt x="1069873" y="1579384"/>
                </a:cubicBezTo>
                <a:cubicBezTo>
                  <a:pt x="1155551" y="1617294"/>
                  <a:pt x="1157067" y="1669611"/>
                  <a:pt x="1160858" y="1715862"/>
                </a:cubicBezTo>
                <a:cubicBezTo>
                  <a:pt x="1164649" y="1762113"/>
                  <a:pt x="1171473" y="1872811"/>
                  <a:pt x="1092619" y="1856889"/>
                </a:cubicBezTo>
                <a:cubicBezTo>
                  <a:pt x="1013765" y="1840967"/>
                  <a:pt x="806774" y="1647623"/>
                  <a:pt x="687735" y="1620328"/>
                </a:cubicBezTo>
                <a:cubicBezTo>
                  <a:pt x="568696" y="1593033"/>
                  <a:pt x="398099" y="1747707"/>
                  <a:pt x="378386" y="1693116"/>
                </a:cubicBezTo>
                <a:cubicBezTo>
                  <a:pt x="358673" y="1638525"/>
                  <a:pt x="498942" y="1412578"/>
                  <a:pt x="569455" y="1292781"/>
                </a:cubicBezTo>
                <a:cubicBezTo>
                  <a:pt x="639968" y="1172984"/>
                  <a:pt x="797676" y="996321"/>
                  <a:pt x="801467" y="974333"/>
                </a:cubicBezTo>
                <a:cubicBezTo>
                  <a:pt x="805258" y="952345"/>
                  <a:pt x="592201" y="1199521"/>
                  <a:pt x="592201" y="1160853"/>
                </a:cubicBezTo>
                <a:cubicBezTo>
                  <a:pt x="592201" y="1122185"/>
                  <a:pt x="775688" y="844680"/>
                  <a:pt x="801467" y="742322"/>
                </a:cubicBezTo>
                <a:cubicBezTo>
                  <a:pt x="827246" y="639964"/>
                  <a:pt x="880321" y="669534"/>
                  <a:pt x="746876" y="546704"/>
                </a:cubicBezTo>
                <a:cubicBezTo>
                  <a:pt x="613431" y="423874"/>
                  <a:pt x="25819" y="53867"/>
                  <a:pt x="798" y="5342"/>
                </a:cubicBezTo>
                <a:cubicBezTo>
                  <a:pt x="-24223" y="-43183"/>
                  <a:pt x="546708" y="254793"/>
                  <a:pt x="596750" y="255551"/>
                </a:cubicBezTo>
                <a:cubicBezTo>
                  <a:pt x="646792" y="256309"/>
                  <a:pt x="260106" y="25814"/>
                  <a:pt x="301049" y="9892"/>
                </a:cubicBezTo>
                <a:cubicBezTo>
                  <a:pt x="341992" y="-6030"/>
                  <a:pt x="767347" y="160775"/>
                  <a:pt x="842410" y="160017"/>
                </a:cubicBezTo>
                <a:cubicBezTo>
                  <a:pt x="917473" y="159259"/>
                  <a:pt x="708965" y="3825"/>
                  <a:pt x="751425" y="5342"/>
                </a:cubicBezTo>
                <a:cubicBezTo>
                  <a:pt x="793885" y="6858"/>
                  <a:pt x="1039544" y="42495"/>
                  <a:pt x="1074422" y="13272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5C7E67BF-8AC5-A2B3-EC20-CA7702DABB45}"/>
              </a:ext>
            </a:extLst>
          </p:cNvPr>
          <p:cNvSpPr/>
          <p:nvPr/>
        </p:nvSpPr>
        <p:spPr>
          <a:xfrm>
            <a:off x="4519109" y="3552956"/>
            <a:ext cx="285542" cy="562138"/>
          </a:xfrm>
          <a:custGeom>
            <a:avLst/>
            <a:gdLst>
              <a:gd name="connsiteX0" fmla="*/ 257607 w 285542"/>
              <a:gd name="connsiteY0" fmla="*/ 11 h 562138"/>
              <a:gd name="connsiteX1" fmla="*/ 189369 w 285542"/>
              <a:gd name="connsiteY1" fmla="*/ 222925 h 562138"/>
              <a:gd name="connsiteX2" fmla="*/ 257607 w 285542"/>
              <a:gd name="connsiteY2" fmla="*/ 445838 h 562138"/>
              <a:gd name="connsiteX3" fmla="*/ 84736 w 285542"/>
              <a:gd name="connsiteY3" fmla="*/ 391247 h 562138"/>
              <a:gd name="connsiteX4" fmla="*/ 284903 w 285542"/>
              <a:gd name="connsiteY4" fmla="*/ 559569 h 562138"/>
              <a:gd name="connsiteX5" fmla="*/ 2849 w 285542"/>
              <a:gd name="connsiteY5" fmla="*/ 482232 h 562138"/>
              <a:gd name="connsiteX6" fmla="*/ 139327 w 285542"/>
              <a:gd name="connsiteY6" fmla="*/ 336656 h 562138"/>
              <a:gd name="connsiteX7" fmla="*/ 139327 w 285542"/>
              <a:gd name="connsiteY7" fmla="*/ 232023 h 562138"/>
              <a:gd name="connsiteX8" fmla="*/ 257607 w 285542"/>
              <a:gd name="connsiteY8" fmla="*/ 11 h 5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42" h="562138">
                <a:moveTo>
                  <a:pt x="257607" y="11"/>
                </a:moveTo>
                <a:cubicBezTo>
                  <a:pt x="265947" y="-1505"/>
                  <a:pt x="189369" y="148621"/>
                  <a:pt x="189369" y="222925"/>
                </a:cubicBezTo>
                <a:cubicBezTo>
                  <a:pt x="189369" y="297229"/>
                  <a:pt x="275046" y="417784"/>
                  <a:pt x="257607" y="445838"/>
                </a:cubicBezTo>
                <a:cubicBezTo>
                  <a:pt x="240168" y="473892"/>
                  <a:pt x="80187" y="372292"/>
                  <a:pt x="84736" y="391247"/>
                </a:cubicBezTo>
                <a:cubicBezTo>
                  <a:pt x="89285" y="410202"/>
                  <a:pt x="298551" y="544405"/>
                  <a:pt x="284903" y="559569"/>
                </a:cubicBezTo>
                <a:cubicBezTo>
                  <a:pt x="271255" y="574733"/>
                  <a:pt x="27112" y="519384"/>
                  <a:pt x="2849" y="482232"/>
                </a:cubicBezTo>
                <a:cubicBezTo>
                  <a:pt x="-21414" y="445080"/>
                  <a:pt x="116581" y="378357"/>
                  <a:pt x="139327" y="336656"/>
                </a:cubicBezTo>
                <a:cubicBezTo>
                  <a:pt x="162073" y="294955"/>
                  <a:pt x="124921" y="283581"/>
                  <a:pt x="139327" y="232023"/>
                </a:cubicBezTo>
                <a:cubicBezTo>
                  <a:pt x="153733" y="180465"/>
                  <a:pt x="249267" y="1527"/>
                  <a:pt x="257607" y="1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A507916B-2FDE-D559-60E1-6CF819D3E5E5}"/>
              </a:ext>
            </a:extLst>
          </p:cNvPr>
          <p:cNvSpPr/>
          <p:nvPr/>
        </p:nvSpPr>
        <p:spPr>
          <a:xfrm>
            <a:off x="4187237" y="4156885"/>
            <a:ext cx="691973" cy="827308"/>
          </a:xfrm>
          <a:custGeom>
            <a:avLst/>
            <a:gdLst>
              <a:gd name="connsiteX0" fmla="*/ 685014 w 691973"/>
              <a:gd name="connsiteY0" fmla="*/ 1133 h 827308"/>
              <a:gd name="connsiteX1" fmla="*/ 453002 w 691973"/>
              <a:gd name="connsiteY1" fmla="*/ 287736 h 827308"/>
              <a:gd name="connsiteX2" fmla="*/ 689563 w 691973"/>
              <a:gd name="connsiteY2" fmla="*/ 251342 h 827308"/>
              <a:gd name="connsiteX3" fmla="*/ 580381 w 691973"/>
              <a:gd name="connsiteY3" fmla="*/ 446960 h 827308"/>
              <a:gd name="connsiteX4" fmla="*/ 662267 w 691973"/>
              <a:gd name="connsiteY4" fmla="*/ 515199 h 827308"/>
              <a:gd name="connsiteX5" fmla="*/ 307426 w 691973"/>
              <a:gd name="connsiteY5" fmla="*/ 551593 h 827308"/>
              <a:gd name="connsiteX6" fmla="*/ 462100 w 691973"/>
              <a:gd name="connsiteY6" fmla="*/ 501551 h 827308"/>
              <a:gd name="connsiteX7" fmla="*/ 307426 w 691973"/>
              <a:gd name="connsiteY7" fmla="*/ 574339 h 827308"/>
              <a:gd name="connsiteX8" fmla="*/ 430256 w 691973"/>
              <a:gd name="connsiteY8" fmla="*/ 824548 h 827308"/>
              <a:gd name="connsiteX9" fmla="*/ 225539 w 691973"/>
              <a:gd name="connsiteY9" fmla="*/ 692619 h 827308"/>
              <a:gd name="connsiteX10" fmla="*/ 2626 w 691973"/>
              <a:gd name="connsiteY10" fmla="*/ 456058 h 827308"/>
              <a:gd name="connsiteX11" fmla="*/ 120906 w 691973"/>
              <a:gd name="connsiteY11" fmla="*/ 506100 h 827308"/>
              <a:gd name="connsiteX12" fmla="*/ 380214 w 691973"/>
              <a:gd name="connsiteY12" fmla="*/ 283187 h 827308"/>
              <a:gd name="connsiteX13" fmla="*/ 148202 w 691973"/>
              <a:gd name="connsiteY13" fmla="*/ 346876 h 827308"/>
              <a:gd name="connsiteX14" fmla="*/ 480297 w 691973"/>
              <a:gd name="connsiteY14" fmla="*/ 192202 h 827308"/>
              <a:gd name="connsiteX15" fmla="*/ 685014 w 691973"/>
              <a:gd name="connsiteY15" fmla="*/ 1133 h 8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973" h="827308">
                <a:moveTo>
                  <a:pt x="685014" y="1133"/>
                </a:moveTo>
                <a:cubicBezTo>
                  <a:pt x="680465" y="17055"/>
                  <a:pt x="452244" y="246035"/>
                  <a:pt x="453002" y="287736"/>
                </a:cubicBezTo>
                <a:cubicBezTo>
                  <a:pt x="453760" y="329437"/>
                  <a:pt x="668333" y="224805"/>
                  <a:pt x="689563" y="251342"/>
                </a:cubicBezTo>
                <a:cubicBezTo>
                  <a:pt x="710793" y="277879"/>
                  <a:pt x="584930" y="402984"/>
                  <a:pt x="580381" y="446960"/>
                </a:cubicBezTo>
                <a:cubicBezTo>
                  <a:pt x="575832" y="490936"/>
                  <a:pt x="707760" y="497760"/>
                  <a:pt x="662267" y="515199"/>
                </a:cubicBezTo>
                <a:cubicBezTo>
                  <a:pt x="616774" y="532638"/>
                  <a:pt x="340787" y="553868"/>
                  <a:pt x="307426" y="551593"/>
                </a:cubicBezTo>
                <a:cubicBezTo>
                  <a:pt x="274065" y="549318"/>
                  <a:pt x="462100" y="497760"/>
                  <a:pt x="462100" y="501551"/>
                </a:cubicBezTo>
                <a:cubicBezTo>
                  <a:pt x="462100" y="505342"/>
                  <a:pt x="312733" y="520506"/>
                  <a:pt x="307426" y="574339"/>
                </a:cubicBezTo>
                <a:cubicBezTo>
                  <a:pt x="302119" y="628172"/>
                  <a:pt x="443904" y="804835"/>
                  <a:pt x="430256" y="824548"/>
                </a:cubicBezTo>
                <a:cubicBezTo>
                  <a:pt x="416608" y="844261"/>
                  <a:pt x="296811" y="754034"/>
                  <a:pt x="225539" y="692619"/>
                </a:cubicBezTo>
                <a:cubicBezTo>
                  <a:pt x="154267" y="631204"/>
                  <a:pt x="20065" y="487145"/>
                  <a:pt x="2626" y="456058"/>
                </a:cubicBezTo>
                <a:cubicBezTo>
                  <a:pt x="-14813" y="424971"/>
                  <a:pt x="57975" y="534912"/>
                  <a:pt x="120906" y="506100"/>
                </a:cubicBezTo>
                <a:cubicBezTo>
                  <a:pt x="183837" y="477288"/>
                  <a:pt x="375665" y="309724"/>
                  <a:pt x="380214" y="283187"/>
                </a:cubicBezTo>
                <a:cubicBezTo>
                  <a:pt x="384763" y="256650"/>
                  <a:pt x="131522" y="362040"/>
                  <a:pt x="148202" y="346876"/>
                </a:cubicBezTo>
                <a:cubicBezTo>
                  <a:pt x="164882" y="331712"/>
                  <a:pt x="388554" y="243002"/>
                  <a:pt x="480297" y="192202"/>
                </a:cubicBezTo>
                <a:cubicBezTo>
                  <a:pt x="572040" y="141402"/>
                  <a:pt x="689563" y="-14789"/>
                  <a:pt x="685014" y="113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2998A1AA-4A7C-8F20-C445-BB73540FD666}"/>
              </a:ext>
            </a:extLst>
          </p:cNvPr>
          <p:cNvSpPr/>
          <p:nvPr/>
        </p:nvSpPr>
        <p:spPr>
          <a:xfrm>
            <a:off x="4454436" y="4044283"/>
            <a:ext cx="240766" cy="495307"/>
          </a:xfrm>
          <a:custGeom>
            <a:avLst/>
            <a:gdLst>
              <a:gd name="connsiteX0" fmla="*/ 140310 w 240766"/>
              <a:gd name="connsiteY0" fmla="*/ 4 h 495307"/>
              <a:gd name="connsiteX1" fmla="*/ 240394 w 240766"/>
              <a:gd name="connsiteY1" fmla="*/ 122833 h 495307"/>
              <a:gd name="connsiteX2" fmla="*/ 167606 w 240766"/>
              <a:gd name="connsiteY2" fmla="*/ 195621 h 495307"/>
              <a:gd name="connsiteX3" fmla="*/ 3833 w 240766"/>
              <a:gd name="connsiteY3" fmla="*/ 491323 h 495307"/>
              <a:gd name="connsiteX4" fmla="*/ 53874 w 240766"/>
              <a:gd name="connsiteY4" fmla="*/ 350296 h 495307"/>
              <a:gd name="connsiteX5" fmla="*/ 76621 w 240766"/>
              <a:gd name="connsiteY5" fmla="*/ 122833 h 495307"/>
              <a:gd name="connsiteX6" fmla="*/ 94818 w 240766"/>
              <a:gd name="connsiteY6" fmla="*/ 241114 h 495307"/>
              <a:gd name="connsiteX7" fmla="*/ 144860 w 240766"/>
              <a:gd name="connsiteY7" fmla="*/ 127383 h 495307"/>
              <a:gd name="connsiteX8" fmla="*/ 140310 w 240766"/>
              <a:gd name="connsiteY8" fmla="*/ 4 h 49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66" h="495307">
                <a:moveTo>
                  <a:pt x="140310" y="4"/>
                </a:moveTo>
                <a:cubicBezTo>
                  <a:pt x="156232" y="-754"/>
                  <a:pt x="235845" y="90230"/>
                  <a:pt x="240394" y="122833"/>
                </a:cubicBezTo>
                <a:cubicBezTo>
                  <a:pt x="244943" y="155436"/>
                  <a:pt x="207033" y="134206"/>
                  <a:pt x="167606" y="195621"/>
                </a:cubicBezTo>
                <a:cubicBezTo>
                  <a:pt x="128179" y="257036"/>
                  <a:pt x="22788" y="465544"/>
                  <a:pt x="3833" y="491323"/>
                </a:cubicBezTo>
                <a:cubicBezTo>
                  <a:pt x="-15122" y="517102"/>
                  <a:pt x="41743" y="411711"/>
                  <a:pt x="53874" y="350296"/>
                </a:cubicBezTo>
                <a:cubicBezTo>
                  <a:pt x="66005" y="288881"/>
                  <a:pt x="69797" y="141030"/>
                  <a:pt x="76621" y="122833"/>
                </a:cubicBezTo>
                <a:cubicBezTo>
                  <a:pt x="83445" y="104636"/>
                  <a:pt x="83445" y="240356"/>
                  <a:pt x="94818" y="241114"/>
                </a:cubicBezTo>
                <a:cubicBezTo>
                  <a:pt x="106191" y="241872"/>
                  <a:pt x="135761" y="164535"/>
                  <a:pt x="144860" y="127383"/>
                </a:cubicBezTo>
                <a:cubicBezTo>
                  <a:pt x="153959" y="90231"/>
                  <a:pt x="124388" y="762"/>
                  <a:pt x="140310" y="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0772B1A0-5566-909C-BEC7-45BC02D82683}"/>
              </a:ext>
            </a:extLst>
          </p:cNvPr>
          <p:cNvSpPr/>
          <p:nvPr/>
        </p:nvSpPr>
        <p:spPr>
          <a:xfrm>
            <a:off x="4088405" y="4466700"/>
            <a:ext cx="711929" cy="533002"/>
          </a:xfrm>
          <a:custGeom>
            <a:avLst/>
            <a:gdLst>
              <a:gd name="connsiteX0" fmla="*/ 670114 w 711929"/>
              <a:gd name="connsiteY0" fmla="*/ 9766 h 533002"/>
              <a:gd name="connsiteX1" fmla="*/ 342568 w 711929"/>
              <a:gd name="connsiteY1" fmla="*/ 241778 h 533002"/>
              <a:gd name="connsiteX2" fmla="*/ 465398 w 711929"/>
              <a:gd name="connsiteY2" fmla="*/ 523831 h 533002"/>
              <a:gd name="connsiteX3" fmla="*/ 351667 w 711929"/>
              <a:gd name="connsiteY3" fmla="*/ 446494 h 533002"/>
              <a:gd name="connsiteX4" fmla="*/ 237935 w 711929"/>
              <a:gd name="connsiteY4" fmla="*/ 269073 h 533002"/>
              <a:gd name="connsiteX5" fmla="*/ 1374 w 711929"/>
              <a:gd name="connsiteY5" fmla="*/ 319115 h 533002"/>
              <a:gd name="connsiteX6" fmla="*/ 356216 w 711929"/>
              <a:gd name="connsiteY6" fmla="*/ 150793 h 533002"/>
              <a:gd name="connsiteX7" fmla="*/ 137852 w 711929"/>
              <a:gd name="connsiteY7" fmla="*/ 178088 h 533002"/>
              <a:gd name="connsiteX8" fmla="*/ 647368 w 711929"/>
              <a:gd name="connsiteY8" fmla="*/ 55258 h 533002"/>
              <a:gd name="connsiteX9" fmla="*/ 670114 w 711929"/>
              <a:gd name="connsiteY9" fmla="*/ 9766 h 53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929" h="533002">
                <a:moveTo>
                  <a:pt x="670114" y="9766"/>
                </a:moveTo>
                <a:cubicBezTo>
                  <a:pt x="619314" y="40853"/>
                  <a:pt x="376687" y="156101"/>
                  <a:pt x="342568" y="241778"/>
                </a:cubicBezTo>
                <a:cubicBezTo>
                  <a:pt x="308449" y="327456"/>
                  <a:pt x="463881" y="489712"/>
                  <a:pt x="465398" y="523831"/>
                </a:cubicBezTo>
                <a:cubicBezTo>
                  <a:pt x="466914" y="557950"/>
                  <a:pt x="389577" y="488954"/>
                  <a:pt x="351667" y="446494"/>
                </a:cubicBezTo>
                <a:cubicBezTo>
                  <a:pt x="313757" y="404034"/>
                  <a:pt x="296317" y="290303"/>
                  <a:pt x="237935" y="269073"/>
                </a:cubicBezTo>
                <a:cubicBezTo>
                  <a:pt x="179553" y="247843"/>
                  <a:pt x="-18339" y="338828"/>
                  <a:pt x="1374" y="319115"/>
                </a:cubicBezTo>
                <a:cubicBezTo>
                  <a:pt x="21087" y="299402"/>
                  <a:pt x="333470" y="174298"/>
                  <a:pt x="356216" y="150793"/>
                </a:cubicBezTo>
                <a:cubicBezTo>
                  <a:pt x="378962" y="127289"/>
                  <a:pt x="89327" y="194011"/>
                  <a:pt x="137852" y="178088"/>
                </a:cubicBezTo>
                <a:cubicBezTo>
                  <a:pt x="186377" y="162166"/>
                  <a:pt x="556383" y="81037"/>
                  <a:pt x="647368" y="55258"/>
                </a:cubicBezTo>
                <a:cubicBezTo>
                  <a:pt x="738353" y="29479"/>
                  <a:pt x="720914" y="-21321"/>
                  <a:pt x="670114" y="97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6A4A7AC8-6926-D751-2C9C-24FAF25FD47C}"/>
              </a:ext>
            </a:extLst>
          </p:cNvPr>
          <p:cNvSpPr/>
          <p:nvPr/>
        </p:nvSpPr>
        <p:spPr>
          <a:xfrm>
            <a:off x="4376360" y="4844352"/>
            <a:ext cx="878424" cy="283065"/>
          </a:xfrm>
          <a:custGeom>
            <a:avLst/>
            <a:gdLst>
              <a:gd name="connsiteX0" fmla="*/ 22 w 878424"/>
              <a:gd name="connsiteY0" fmla="*/ 41547 h 283065"/>
              <a:gd name="connsiteX1" fmla="*/ 318470 w 878424"/>
              <a:gd name="connsiteY1" fmla="*/ 5152 h 283065"/>
              <a:gd name="connsiteX2" fmla="*/ 577777 w 878424"/>
              <a:gd name="connsiteY2" fmla="*/ 168926 h 283065"/>
              <a:gd name="connsiteX3" fmla="*/ 400356 w 878424"/>
              <a:gd name="connsiteY3" fmla="*/ 87039 h 283065"/>
              <a:gd name="connsiteX4" fmla="*/ 632368 w 878424"/>
              <a:gd name="connsiteY4" fmla="*/ 228066 h 283065"/>
              <a:gd name="connsiteX5" fmla="*/ 878028 w 878424"/>
              <a:gd name="connsiteY5" fmla="*/ 282657 h 283065"/>
              <a:gd name="connsiteX6" fmla="*/ 677861 w 878424"/>
              <a:gd name="connsiteY6" fmla="*/ 250812 h 283065"/>
              <a:gd name="connsiteX7" fmla="*/ 245682 w 878424"/>
              <a:gd name="connsiteY7" fmla="*/ 209869 h 283065"/>
              <a:gd name="connsiteX8" fmla="*/ 464046 w 878424"/>
              <a:gd name="connsiteY8" fmla="*/ 214418 h 283065"/>
              <a:gd name="connsiteX9" fmla="*/ 418553 w 878424"/>
              <a:gd name="connsiteY9" fmla="*/ 123433 h 283065"/>
              <a:gd name="connsiteX10" fmla="*/ 209288 w 878424"/>
              <a:gd name="connsiteY10" fmla="*/ 68842 h 283065"/>
              <a:gd name="connsiteX11" fmla="*/ 36416 w 878424"/>
              <a:gd name="connsiteY11" fmla="*/ 91588 h 283065"/>
              <a:gd name="connsiteX12" fmla="*/ 300273 w 878424"/>
              <a:gd name="connsiteY12" fmla="*/ 46096 h 283065"/>
              <a:gd name="connsiteX13" fmla="*/ 22 w 878424"/>
              <a:gd name="connsiteY13" fmla="*/ 41547 h 28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8424" h="283065">
                <a:moveTo>
                  <a:pt x="22" y="41547"/>
                </a:moveTo>
                <a:cubicBezTo>
                  <a:pt x="3055" y="34723"/>
                  <a:pt x="222178" y="-16078"/>
                  <a:pt x="318470" y="5152"/>
                </a:cubicBezTo>
                <a:cubicBezTo>
                  <a:pt x="414762" y="26382"/>
                  <a:pt x="564129" y="155278"/>
                  <a:pt x="577777" y="168926"/>
                </a:cubicBezTo>
                <a:cubicBezTo>
                  <a:pt x="591425" y="182574"/>
                  <a:pt x="391258" y="77182"/>
                  <a:pt x="400356" y="87039"/>
                </a:cubicBezTo>
                <a:cubicBezTo>
                  <a:pt x="409454" y="96896"/>
                  <a:pt x="552756" y="195463"/>
                  <a:pt x="632368" y="228066"/>
                </a:cubicBezTo>
                <a:cubicBezTo>
                  <a:pt x="711980" y="260669"/>
                  <a:pt x="870446" y="278866"/>
                  <a:pt x="878028" y="282657"/>
                </a:cubicBezTo>
                <a:cubicBezTo>
                  <a:pt x="885610" y="286448"/>
                  <a:pt x="783252" y="262943"/>
                  <a:pt x="677861" y="250812"/>
                </a:cubicBezTo>
                <a:cubicBezTo>
                  <a:pt x="572470" y="238681"/>
                  <a:pt x="281318" y="215935"/>
                  <a:pt x="245682" y="209869"/>
                </a:cubicBezTo>
                <a:cubicBezTo>
                  <a:pt x="210046" y="203803"/>
                  <a:pt x="435234" y="228824"/>
                  <a:pt x="464046" y="214418"/>
                </a:cubicBezTo>
                <a:cubicBezTo>
                  <a:pt x="492858" y="200012"/>
                  <a:pt x="461013" y="147696"/>
                  <a:pt x="418553" y="123433"/>
                </a:cubicBezTo>
                <a:cubicBezTo>
                  <a:pt x="376093" y="99170"/>
                  <a:pt x="272978" y="74150"/>
                  <a:pt x="209288" y="68842"/>
                </a:cubicBezTo>
                <a:cubicBezTo>
                  <a:pt x="145599" y="63535"/>
                  <a:pt x="21252" y="95379"/>
                  <a:pt x="36416" y="91588"/>
                </a:cubicBezTo>
                <a:cubicBezTo>
                  <a:pt x="51580" y="87797"/>
                  <a:pt x="301789" y="55195"/>
                  <a:pt x="300273" y="46096"/>
                </a:cubicBezTo>
                <a:cubicBezTo>
                  <a:pt x="298757" y="36997"/>
                  <a:pt x="-3011" y="48371"/>
                  <a:pt x="22" y="415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C9DBB89D-43C1-CEF1-C3C9-1EF4C4338C75}"/>
              </a:ext>
            </a:extLst>
          </p:cNvPr>
          <p:cNvSpPr/>
          <p:nvPr/>
        </p:nvSpPr>
        <p:spPr>
          <a:xfrm>
            <a:off x="4570834" y="4799282"/>
            <a:ext cx="379713" cy="241350"/>
          </a:xfrm>
          <a:custGeom>
            <a:avLst/>
            <a:gdLst>
              <a:gd name="connsiteX0" fmla="*/ 1166 w 379713"/>
              <a:gd name="connsiteY0" fmla="*/ 181 h 241350"/>
              <a:gd name="connsiteX1" fmla="*/ 310515 w 379713"/>
              <a:gd name="connsiteY1" fmla="*/ 195799 h 241350"/>
              <a:gd name="connsiteX2" fmla="*/ 378754 w 379713"/>
              <a:gd name="connsiteY2" fmla="*/ 241291 h 241350"/>
              <a:gd name="connsiteX3" fmla="*/ 283220 w 379713"/>
              <a:gd name="connsiteY3" fmla="*/ 191249 h 241350"/>
              <a:gd name="connsiteX4" fmla="*/ 1166 w 379713"/>
              <a:gd name="connsiteY4" fmla="*/ 118461 h 241350"/>
              <a:gd name="connsiteX5" fmla="*/ 196784 w 379713"/>
              <a:gd name="connsiteY5" fmla="*/ 159405 h 241350"/>
              <a:gd name="connsiteX6" fmla="*/ 1166 w 379713"/>
              <a:gd name="connsiteY6" fmla="*/ 181 h 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13" h="241350">
                <a:moveTo>
                  <a:pt x="1166" y="181"/>
                </a:moveTo>
                <a:cubicBezTo>
                  <a:pt x="20121" y="6247"/>
                  <a:pt x="247584" y="155614"/>
                  <a:pt x="310515" y="195799"/>
                </a:cubicBezTo>
                <a:cubicBezTo>
                  <a:pt x="373446" y="235984"/>
                  <a:pt x="383303" y="242049"/>
                  <a:pt x="378754" y="241291"/>
                </a:cubicBezTo>
                <a:cubicBezTo>
                  <a:pt x="374205" y="240533"/>
                  <a:pt x="346151" y="211721"/>
                  <a:pt x="283220" y="191249"/>
                </a:cubicBezTo>
                <a:cubicBezTo>
                  <a:pt x="220289" y="170777"/>
                  <a:pt x="15572" y="123768"/>
                  <a:pt x="1166" y="118461"/>
                </a:cubicBezTo>
                <a:cubicBezTo>
                  <a:pt x="-13240" y="113154"/>
                  <a:pt x="192993" y="176844"/>
                  <a:pt x="196784" y="159405"/>
                </a:cubicBezTo>
                <a:cubicBezTo>
                  <a:pt x="200575" y="141966"/>
                  <a:pt x="-17789" y="-5885"/>
                  <a:pt x="1166" y="1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1E98215E-4686-D80B-C5AB-6551BAF6E2F9}"/>
              </a:ext>
            </a:extLst>
          </p:cNvPr>
          <p:cNvSpPr/>
          <p:nvPr/>
        </p:nvSpPr>
        <p:spPr>
          <a:xfrm>
            <a:off x="3777012" y="4325204"/>
            <a:ext cx="1616227" cy="1460034"/>
          </a:xfrm>
          <a:custGeom>
            <a:avLst/>
            <a:gdLst>
              <a:gd name="connsiteX0" fmla="*/ 526582 w 1616227"/>
              <a:gd name="connsiteY0" fmla="*/ 515202 h 1460034"/>
              <a:gd name="connsiteX1" fmla="*/ 1131633 w 1616227"/>
              <a:gd name="connsiteY1" fmla="*/ 742665 h 1460034"/>
              <a:gd name="connsiteX2" fmla="*/ 1613854 w 1616227"/>
              <a:gd name="connsiteY2" fmla="*/ 742665 h 1460034"/>
              <a:gd name="connsiteX3" fmla="*/ 1327251 w 1616227"/>
              <a:gd name="connsiteY3" fmla="*/ 792706 h 1460034"/>
              <a:gd name="connsiteX4" fmla="*/ 1582009 w 1616227"/>
              <a:gd name="connsiteY4" fmla="*/ 883692 h 1460034"/>
              <a:gd name="connsiteX5" fmla="*/ 1227167 w 1616227"/>
              <a:gd name="connsiteY5" fmla="*/ 901889 h 1460034"/>
              <a:gd name="connsiteX6" fmla="*/ 922367 w 1616227"/>
              <a:gd name="connsiteY6" fmla="*/ 929184 h 1460034"/>
              <a:gd name="connsiteX7" fmla="*/ 1259012 w 1616227"/>
              <a:gd name="connsiteY7" fmla="*/ 947381 h 1460034"/>
              <a:gd name="connsiteX8" fmla="*/ 453794 w 1616227"/>
              <a:gd name="connsiteY8" fmla="*/ 988324 h 1460034"/>
              <a:gd name="connsiteX9" fmla="*/ 3418 w 1616227"/>
              <a:gd name="connsiteY9" fmla="*/ 1197590 h 1460034"/>
              <a:gd name="connsiteX10" fmla="*/ 235430 w 1616227"/>
              <a:gd name="connsiteY10" fmla="*/ 1038366 h 1460034"/>
              <a:gd name="connsiteX11" fmla="*/ 17066 w 1616227"/>
              <a:gd name="connsiteY11" fmla="*/ 1397757 h 1460034"/>
              <a:gd name="connsiteX12" fmla="*/ 21615 w 1616227"/>
              <a:gd name="connsiteY12" fmla="*/ 1434151 h 1460034"/>
              <a:gd name="connsiteX13" fmla="*/ 30713 w 1616227"/>
              <a:gd name="connsiteY13" fmla="*/ 1124802 h 1460034"/>
              <a:gd name="connsiteX14" fmla="*/ 294570 w 1616227"/>
              <a:gd name="connsiteY14" fmla="*/ 387823 h 1460034"/>
              <a:gd name="connsiteX15" fmla="*/ 171740 w 1616227"/>
              <a:gd name="connsiteY15" fmla="*/ 729017 h 1460034"/>
              <a:gd name="connsiteX16" fmla="*/ 726749 w 1616227"/>
              <a:gd name="connsiteY16" fmla="*/ 19333 h 1460034"/>
              <a:gd name="connsiteX17" fmla="*/ 594821 w 1616227"/>
              <a:gd name="connsiteY17" fmla="*/ 219500 h 1460034"/>
              <a:gd name="connsiteX18" fmla="*/ 453794 w 1616227"/>
              <a:gd name="connsiteY18" fmla="*/ 419668 h 1460034"/>
              <a:gd name="connsiteX19" fmla="*/ 772242 w 1616227"/>
              <a:gd name="connsiteY19" fmla="*/ 587990 h 1460034"/>
              <a:gd name="connsiteX20" fmla="*/ 526582 w 1616227"/>
              <a:gd name="connsiteY20" fmla="*/ 515202 h 146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6227" h="1460034">
                <a:moveTo>
                  <a:pt x="526582" y="515202"/>
                </a:moveTo>
                <a:cubicBezTo>
                  <a:pt x="586480" y="540981"/>
                  <a:pt x="950421" y="704755"/>
                  <a:pt x="1131633" y="742665"/>
                </a:cubicBezTo>
                <a:cubicBezTo>
                  <a:pt x="1312845" y="780575"/>
                  <a:pt x="1581251" y="734325"/>
                  <a:pt x="1613854" y="742665"/>
                </a:cubicBezTo>
                <a:cubicBezTo>
                  <a:pt x="1646457" y="751005"/>
                  <a:pt x="1332558" y="769202"/>
                  <a:pt x="1327251" y="792706"/>
                </a:cubicBezTo>
                <a:cubicBezTo>
                  <a:pt x="1321944" y="816210"/>
                  <a:pt x="1598690" y="865495"/>
                  <a:pt x="1582009" y="883692"/>
                </a:cubicBezTo>
                <a:cubicBezTo>
                  <a:pt x="1565328" y="901889"/>
                  <a:pt x="1337107" y="894307"/>
                  <a:pt x="1227167" y="901889"/>
                </a:cubicBezTo>
                <a:cubicBezTo>
                  <a:pt x="1117227" y="909471"/>
                  <a:pt x="917060" y="921602"/>
                  <a:pt x="922367" y="929184"/>
                </a:cubicBezTo>
                <a:cubicBezTo>
                  <a:pt x="927674" y="936766"/>
                  <a:pt x="1337107" y="937524"/>
                  <a:pt x="1259012" y="947381"/>
                </a:cubicBezTo>
                <a:cubicBezTo>
                  <a:pt x="1180917" y="957238"/>
                  <a:pt x="663060" y="946623"/>
                  <a:pt x="453794" y="988324"/>
                </a:cubicBezTo>
                <a:cubicBezTo>
                  <a:pt x="244528" y="1030025"/>
                  <a:pt x="39812" y="1189250"/>
                  <a:pt x="3418" y="1197590"/>
                </a:cubicBezTo>
                <a:cubicBezTo>
                  <a:pt x="-32976" y="1205930"/>
                  <a:pt x="233155" y="1005005"/>
                  <a:pt x="235430" y="1038366"/>
                </a:cubicBezTo>
                <a:cubicBezTo>
                  <a:pt x="237705" y="1071727"/>
                  <a:pt x="52702" y="1331793"/>
                  <a:pt x="17066" y="1397757"/>
                </a:cubicBezTo>
                <a:cubicBezTo>
                  <a:pt x="-18570" y="1463721"/>
                  <a:pt x="19341" y="1479643"/>
                  <a:pt x="21615" y="1434151"/>
                </a:cubicBezTo>
                <a:cubicBezTo>
                  <a:pt x="23889" y="1388659"/>
                  <a:pt x="-14779" y="1299190"/>
                  <a:pt x="30713" y="1124802"/>
                </a:cubicBezTo>
                <a:cubicBezTo>
                  <a:pt x="76205" y="950414"/>
                  <a:pt x="271065" y="453787"/>
                  <a:pt x="294570" y="387823"/>
                </a:cubicBezTo>
                <a:cubicBezTo>
                  <a:pt x="318074" y="321859"/>
                  <a:pt x="99710" y="790432"/>
                  <a:pt x="171740" y="729017"/>
                </a:cubicBezTo>
                <a:cubicBezTo>
                  <a:pt x="243770" y="667602"/>
                  <a:pt x="656236" y="104252"/>
                  <a:pt x="726749" y="19333"/>
                </a:cubicBezTo>
                <a:cubicBezTo>
                  <a:pt x="797262" y="-65586"/>
                  <a:pt x="640313" y="152778"/>
                  <a:pt x="594821" y="219500"/>
                </a:cubicBezTo>
                <a:cubicBezTo>
                  <a:pt x="549329" y="286222"/>
                  <a:pt x="424224" y="358253"/>
                  <a:pt x="453794" y="419668"/>
                </a:cubicBezTo>
                <a:cubicBezTo>
                  <a:pt x="483364" y="481083"/>
                  <a:pt x="760869" y="567519"/>
                  <a:pt x="772242" y="587990"/>
                </a:cubicBezTo>
                <a:cubicBezTo>
                  <a:pt x="783615" y="608461"/>
                  <a:pt x="466684" y="489423"/>
                  <a:pt x="526582" y="51520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D1DDC2E-CD68-4606-CB0A-30FA04B255A0}"/>
              </a:ext>
            </a:extLst>
          </p:cNvPr>
          <p:cNvSpPr/>
          <p:nvPr/>
        </p:nvSpPr>
        <p:spPr>
          <a:xfrm>
            <a:off x="6577345" y="3098961"/>
            <a:ext cx="286220" cy="1194121"/>
          </a:xfrm>
          <a:custGeom>
            <a:avLst/>
            <a:gdLst>
              <a:gd name="connsiteX0" fmla="*/ 772 w 286220"/>
              <a:gd name="connsiteY0" fmla="*/ 2350 h 1194121"/>
              <a:gd name="connsiteX1" fmla="*/ 80739 w 286220"/>
              <a:gd name="connsiteY1" fmla="*/ 489103 h 1194121"/>
              <a:gd name="connsiteX2" fmla="*/ 275440 w 286220"/>
              <a:gd name="connsiteY2" fmla="*/ 1163603 h 1194121"/>
              <a:gd name="connsiteX3" fmla="*/ 244149 w 286220"/>
              <a:gd name="connsiteY3" fmla="*/ 1031485 h 1194121"/>
              <a:gd name="connsiteX4" fmla="*/ 101599 w 286220"/>
              <a:gd name="connsiteY4" fmla="*/ 610791 h 1194121"/>
              <a:gd name="connsiteX5" fmla="*/ 77262 w 286220"/>
              <a:gd name="connsiteY5" fmla="*/ 360461 h 1194121"/>
              <a:gd name="connsiteX6" fmla="*/ 80739 w 286220"/>
              <a:gd name="connsiteY6" fmla="*/ 443904 h 1194121"/>
              <a:gd name="connsiteX7" fmla="*/ 42494 w 286220"/>
              <a:gd name="connsiteY7" fmla="*/ 308309 h 1194121"/>
              <a:gd name="connsiteX8" fmla="*/ 772 w 286220"/>
              <a:gd name="connsiteY8" fmla="*/ 2350 h 119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20" h="1194121">
                <a:moveTo>
                  <a:pt x="772" y="2350"/>
                </a:moveTo>
                <a:cubicBezTo>
                  <a:pt x="7146" y="32482"/>
                  <a:pt x="34961" y="295561"/>
                  <a:pt x="80739" y="489103"/>
                </a:cubicBezTo>
                <a:cubicBezTo>
                  <a:pt x="126517" y="682645"/>
                  <a:pt x="248205" y="1073206"/>
                  <a:pt x="275440" y="1163603"/>
                </a:cubicBezTo>
                <a:cubicBezTo>
                  <a:pt x="302675" y="1254000"/>
                  <a:pt x="273123" y="1123620"/>
                  <a:pt x="244149" y="1031485"/>
                </a:cubicBezTo>
                <a:cubicBezTo>
                  <a:pt x="215176" y="939350"/>
                  <a:pt x="129414" y="722628"/>
                  <a:pt x="101599" y="610791"/>
                </a:cubicBezTo>
                <a:cubicBezTo>
                  <a:pt x="73785" y="498954"/>
                  <a:pt x="80739" y="388275"/>
                  <a:pt x="77262" y="360461"/>
                </a:cubicBezTo>
                <a:cubicBezTo>
                  <a:pt x="73785" y="332647"/>
                  <a:pt x="86534" y="452596"/>
                  <a:pt x="80739" y="443904"/>
                </a:cubicBezTo>
                <a:cubicBezTo>
                  <a:pt x="74944" y="435212"/>
                  <a:pt x="55822" y="376107"/>
                  <a:pt x="42494" y="308309"/>
                </a:cubicBezTo>
                <a:cubicBezTo>
                  <a:pt x="29166" y="240511"/>
                  <a:pt x="-5602" y="-27782"/>
                  <a:pt x="772" y="2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87D028A-03A1-3D76-FA67-AAB1E9097AD7}"/>
              </a:ext>
            </a:extLst>
          </p:cNvPr>
          <p:cNvSpPr/>
          <p:nvPr/>
        </p:nvSpPr>
        <p:spPr>
          <a:xfrm>
            <a:off x="6657221" y="3875289"/>
            <a:ext cx="272713" cy="887768"/>
          </a:xfrm>
          <a:custGeom>
            <a:avLst/>
            <a:gdLst>
              <a:gd name="connsiteX0" fmla="*/ 863 w 272713"/>
              <a:gd name="connsiteY0" fmla="*/ 4827 h 887768"/>
              <a:gd name="connsiteX1" fmla="*/ 185133 w 272713"/>
              <a:gd name="connsiteY1" fmla="*/ 571546 h 887768"/>
              <a:gd name="connsiteX2" fmla="*/ 268577 w 272713"/>
              <a:gd name="connsiteY2" fmla="*/ 877505 h 887768"/>
              <a:gd name="connsiteX3" fmla="*/ 251193 w 272713"/>
              <a:gd name="connsiteY3" fmla="*/ 783631 h 887768"/>
              <a:gd name="connsiteX4" fmla="*/ 174703 w 272713"/>
              <a:gd name="connsiteY4" fmla="*/ 474195 h 887768"/>
              <a:gd name="connsiteX5" fmla="*/ 202517 w 272713"/>
              <a:gd name="connsiteY5" fmla="*/ 564592 h 887768"/>
              <a:gd name="connsiteX6" fmla="*/ 119074 w 272713"/>
              <a:gd name="connsiteY6" fmla="*/ 310786 h 887768"/>
              <a:gd name="connsiteX7" fmla="*/ 863 w 272713"/>
              <a:gd name="connsiteY7" fmla="*/ 4827 h 8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713" h="887768">
                <a:moveTo>
                  <a:pt x="863" y="4827"/>
                </a:moveTo>
                <a:cubicBezTo>
                  <a:pt x="11873" y="48287"/>
                  <a:pt x="140514" y="426100"/>
                  <a:pt x="185133" y="571546"/>
                </a:cubicBezTo>
                <a:cubicBezTo>
                  <a:pt x="229752" y="716992"/>
                  <a:pt x="257567" y="842158"/>
                  <a:pt x="268577" y="877505"/>
                </a:cubicBezTo>
                <a:cubicBezTo>
                  <a:pt x="279587" y="912853"/>
                  <a:pt x="266839" y="850849"/>
                  <a:pt x="251193" y="783631"/>
                </a:cubicBezTo>
                <a:cubicBezTo>
                  <a:pt x="235547" y="716413"/>
                  <a:pt x="182816" y="510702"/>
                  <a:pt x="174703" y="474195"/>
                </a:cubicBezTo>
                <a:cubicBezTo>
                  <a:pt x="166590" y="437689"/>
                  <a:pt x="211789" y="591827"/>
                  <a:pt x="202517" y="564592"/>
                </a:cubicBezTo>
                <a:cubicBezTo>
                  <a:pt x="193246" y="537357"/>
                  <a:pt x="150945" y="398285"/>
                  <a:pt x="119074" y="310786"/>
                </a:cubicBezTo>
                <a:cubicBezTo>
                  <a:pt x="87203" y="223287"/>
                  <a:pt x="-10147" y="-38633"/>
                  <a:pt x="863" y="48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AC7E1F-C097-6A22-5B7C-CAD777C46C36}"/>
              </a:ext>
            </a:extLst>
          </p:cNvPr>
          <p:cNvSpPr/>
          <p:nvPr/>
        </p:nvSpPr>
        <p:spPr>
          <a:xfrm>
            <a:off x="3839401" y="1214507"/>
            <a:ext cx="2775885" cy="1543454"/>
          </a:xfrm>
          <a:custGeom>
            <a:avLst/>
            <a:gdLst>
              <a:gd name="connsiteX0" fmla="*/ 91381 w 2775885"/>
              <a:gd name="connsiteY0" fmla="*/ 356288 h 1543454"/>
              <a:gd name="connsiteX1" fmla="*/ 1320699 w 2775885"/>
              <a:gd name="connsiteY1" fmla="*/ 67930 h 1543454"/>
              <a:gd name="connsiteX2" fmla="*/ 816071 w 2775885"/>
              <a:gd name="connsiteY2" fmla="*/ 94489 h 1543454"/>
              <a:gd name="connsiteX3" fmla="*/ 2003653 w 2775885"/>
              <a:gd name="connsiteY3" fmla="*/ 11017 h 1543454"/>
              <a:gd name="connsiteX4" fmla="*/ 1700118 w 2775885"/>
              <a:gd name="connsiteY4" fmla="*/ 41370 h 1543454"/>
              <a:gd name="connsiteX5" fmla="*/ 2307188 w 2775885"/>
              <a:gd name="connsiteY5" fmla="*/ 375259 h 1543454"/>
              <a:gd name="connsiteX6" fmla="*/ 2132655 w 2775885"/>
              <a:gd name="connsiteY6" fmla="*/ 344905 h 1543454"/>
              <a:gd name="connsiteX7" fmla="*/ 2561399 w 2775885"/>
              <a:gd name="connsiteY7" fmla="*/ 769855 h 1543454"/>
              <a:gd name="connsiteX8" fmla="*/ 2477927 w 2775885"/>
              <a:gd name="connsiteY8" fmla="*/ 754678 h 1543454"/>
              <a:gd name="connsiteX9" fmla="*/ 2754903 w 2775885"/>
              <a:gd name="connsiteY9" fmla="*/ 1513516 h 1543454"/>
              <a:gd name="connsiteX10" fmla="*/ 2735932 w 2775885"/>
              <a:gd name="connsiteY10" fmla="*/ 1365543 h 1543454"/>
              <a:gd name="connsiteX11" fmla="*/ 2572782 w 2775885"/>
              <a:gd name="connsiteY11" fmla="*/ 1126509 h 1543454"/>
              <a:gd name="connsiteX12" fmla="*/ 1859474 w 2775885"/>
              <a:gd name="connsiteY12" fmla="*/ 606705 h 1543454"/>
              <a:gd name="connsiteX13" fmla="*/ 2204745 w 2775885"/>
              <a:gd name="connsiteY13" fmla="*/ 841944 h 1543454"/>
              <a:gd name="connsiteX14" fmla="*/ 1684941 w 2775885"/>
              <a:gd name="connsiteY14" fmla="*/ 318346 h 1543454"/>
              <a:gd name="connsiteX15" fmla="*/ 2470338 w 2775885"/>
              <a:gd name="connsiteY15" fmla="*/ 1054419 h 1543454"/>
              <a:gd name="connsiteX16" fmla="*/ 1863268 w 2775885"/>
              <a:gd name="connsiteY16" fmla="*/ 640852 h 1543454"/>
              <a:gd name="connsiteX17" fmla="*/ 1571115 w 2775885"/>
              <a:gd name="connsiteY17" fmla="*/ 416995 h 1543454"/>
              <a:gd name="connsiteX18" fmla="*/ 1977094 w 2775885"/>
              <a:gd name="connsiteY18" fmla="*/ 773649 h 1543454"/>
              <a:gd name="connsiteX19" fmla="*/ 1590086 w 2775885"/>
              <a:gd name="connsiteY19" fmla="*/ 500467 h 1543454"/>
              <a:gd name="connsiteX20" fmla="*/ 816071 w 2775885"/>
              <a:gd name="connsiteY20" fmla="*/ 595322 h 1543454"/>
              <a:gd name="connsiteX21" fmla="*/ 1593880 w 2775885"/>
              <a:gd name="connsiteY21" fmla="*/ 538409 h 1543454"/>
              <a:gd name="connsiteX22" fmla="*/ 770541 w 2775885"/>
              <a:gd name="connsiteY22" fmla="*/ 553586 h 1543454"/>
              <a:gd name="connsiteX23" fmla="*/ 311444 w 2775885"/>
              <a:gd name="connsiteY23" fmla="*/ 420789 h 1543454"/>
              <a:gd name="connsiteX24" fmla="*/ 1677353 w 2775885"/>
              <a:gd name="connsiteY24" fmla="*/ 811591 h 1543454"/>
              <a:gd name="connsiteX25" fmla="*/ 588420 w 2775885"/>
              <a:gd name="connsiteY25" fmla="*/ 614293 h 1543454"/>
              <a:gd name="connsiteX26" fmla="*/ 258325 w 2775885"/>
              <a:gd name="connsiteY26" fmla="*/ 712942 h 1543454"/>
              <a:gd name="connsiteX27" fmla="*/ 596008 w 2775885"/>
              <a:gd name="connsiteY27" fmla="*/ 640852 h 1543454"/>
              <a:gd name="connsiteX28" fmla="*/ 144499 w 2775885"/>
              <a:gd name="connsiteY28" fmla="*/ 341111 h 1543454"/>
              <a:gd name="connsiteX29" fmla="*/ 91381 w 2775885"/>
              <a:gd name="connsiteY29" fmla="*/ 356288 h 154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75885" h="1543454">
                <a:moveTo>
                  <a:pt x="91381" y="356288"/>
                </a:moveTo>
                <a:cubicBezTo>
                  <a:pt x="287414" y="310758"/>
                  <a:pt x="1199917" y="111563"/>
                  <a:pt x="1320699" y="67930"/>
                </a:cubicBezTo>
                <a:cubicBezTo>
                  <a:pt x="1441481" y="24297"/>
                  <a:pt x="702245" y="103974"/>
                  <a:pt x="816071" y="94489"/>
                </a:cubicBezTo>
                <a:cubicBezTo>
                  <a:pt x="929897" y="85004"/>
                  <a:pt x="1856312" y="19870"/>
                  <a:pt x="2003653" y="11017"/>
                </a:cubicBezTo>
                <a:cubicBezTo>
                  <a:pt x="2150994" y="2164"/>
                  <a:pt x="1649529" y="-19337"/>
                  <a:pt x="1700118" y="41370"/>
                </a:cubicBezTo>
                <a:cubicBezTo>
                  <a:pt x="1750707" y="102077"/>
                  <a:pt x="2235099" y="324670"/>
                  <a:pt x="2307188" y="375259"/>
                </a:cubicBezTo>
                <a:cubicBezTo>
                  <a:pt x="2379277" y="425848"/>
                  <a:pt x="2090287" y="279139"/>
                  <a:pt x="2132655" y="344905"/>
                </a:cubicBezTo>
                <a:cubicBezTo>
                  <a:pt x="2175023" y="410671"/>
                  <a:pt x="2503854" y="701560"/>
                  <a:pt x="2561399" y="769855"/>
                </a:cubicBezTo>
                <a:cubicBezTo>
                  <a:pt x="2618944" y="838150"/>
                  <a:pt x="2445676" y="630735"/>
                  <a:pt x="2477927" y="754678"/>
                </a:cubicBezTo>
                <a:cubicBezTo>
                  <a:pt x="2510178" y="878621"/>
                  <a:pt x="2711902" y="1411705"/>
                  <a:pt x="2754903" y="1513516"/>
                </a:cubicBezTo>
                <a:cubicBezTo>
                  <a:pt x="2797904" y="1615327"/>
                  <a:pt x="2766286" y="1430044"/>
                  <a:pt x="2735932" y="1365543"/>
                </a:cubicBezTo>
                <a:cubicBezTo>
                  <a:pt x="2705579" y="1301042"/>
                  <a:pt x="2718858" y="1252982"/>
                  <a:pt x="2572782" y="1126509"/>
                </a:cubicBezTo>
                <a:cubicBezTo>
                  <a:pt x="2426706" y="1000036"/>
                  <a:pt x="1920813" y="654132"/>
                  <a:pt x="1859474" y="606705"/>
                </a:cubicBezTo>
                <a:cubicBezTo>
                  <a:pt x="1798135" y="559278"/>
                  <a:pt x="2233834" y="890004"/>
                  <a:pt x="2204745" y="841944"/>
                </a:cubicBezTo>
                <a:cubicBezTo>
                  <a:pt x="2175656" y="793884"/>
                  <a:pt x="1640676" y="282934"/>
                  <a:pt x="1684941" y="318346"/>
                </a:cubicBezTo>
                <a:cubicBezTo>
                  <a:pt x="1729206" y="353758"/>
                  <a:pt x="2440617" y="1000668"/>
                  <a:pt x="2470338" y="1054419"/>
                </a:cubicBezTo>
                <a:cubicBezTo>
                  <a:pt x="2500059" y="1108170"/>
                  <a:pt x="2013139" y="747089"/>
                  <a:pt x="1863268" y="640852"/>
                </a:cubicBezTo>
                <a:cubicBezTo>
                  <a:pt x="1713398" y="534615"/>
                  <a:pt x="1552144" y="394862"/>
                  <a:pt x="1571115" y="416995"/>
                </a:cubicBezTo>
                <a:cubicBezTo>
                  <a:pt x="1590086" y="439128"/>
                  <a:pt x="1973932" y="759737"/>
                  <a:pt x="1977094" y="773649"/>
                </a:cubicBezTo>
                <a:cubicBezTo>
                  <a:pt x="1980256" y="787561"/>
                  <a:pt x="1783590" y="530188"/>
                  <a:pt x="1590086" y="500467"/>
                </a:cubicBezTo>
                <a:cubicBezTo>
                  <a:pt x="1396582" y="470746"/>
                  <a:pt x="815439" y="588998"/>
                  <a:pt x="816071" y="595322"/>
                </a:cubicBezTo>
                <a:cubicBezTo>
                  <a:pt x="816703" y="601646"/>
                  <a:pt x="1601468" y="545365"/>
                  <a:pt x="1593880" y="538409"/>
                </a:cubicBezTo>
                <a:cubicBezTo>
                  <a:pt x="1586292" y="531453"/>
                  <a:pt x="984280" y="573189"/>
                  <a:pt x="770541" y="553586"/>
                </a:cubicBezTo>
                <a:cubicBezTo>
                  <a:pt x="556802" y="533983"/>
                  <a:pt x="311444" y="420789"/>
                  <a:pt x="311444" y="420789"/>
                </a:cubicBezTo>
                <a:cubicBezTo>
                  <a:pt x="462579" y="463790"/>
                  <a:pt x="1631190" y="779340"/>
                  <a:pt x="1677353" y="811591"/>
                </a:cubicBezTo>
                <a:cubicBezTo>
                  <a:pt x="1723516" y="843842"/>
                  <a:pt x="824924" y="630734"/>
                  <a:pt x="588420" y="614293"/>
                </a:cubicBezTo>
                <a:cubicBezTo>
                  <a:pt x="351916" y="597852"/>
                  <a:pt x="257060" y="708516"/>
                  <a:pt x="258325" y="712942"/>
                </a:cubicBezTo>
                <a:cubicBezTo>
                  <a:pt x="259590" y="717368"/>
                  <a:pt x="614979" y="702824"/>
                  <a:pt x="596008" y="640852"/>
                </a:cubicBezTo>
                <a:cubicBezTo>
                  <a:pt x="577037" y="578880"/>
                  <a:pt x="225442" y="391700"/>
                  <a:pt x="144499" y="341111"/>
                </a:cubicBezTo>
                <a:cubicBezTo>
                  <a:pt x="63556" y="290522"/>
                  <a:pt x="-104652" y="401818"/>
                  <a:pt x="91381" y="35628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879357A-F8F8-270A-936E-D11E82B794E3}"/>
              </a:ext>
            </a:extLst>
          </p:cNvPr>
          <p:cNvSpPr/>
          <p:nvPr/>
        </p:nvSpPr>
        <p:spPr>
          <a:xfrm>
            <a:off x="5685641" y="1831601"/>
            <a:ext cx="1177350" cy="1951730"/>
          </a:xfrm>
          <a:custGeom>
            <a:avLst/>
            <a:gdLst>
              <a:gd name="connsiteX0" fmla="*/ 5645 w 1177350"/>
              <a:gd name="connsiteY0" fmla="*/ 31347 h 1951730"/>
              <a:gd name="connsiteX1" fmla="*/ 624098 w 1177350"/>
              <a:gd name="connsiteY1" fmla="*/ 680153 h 1951730"/>
              <a:gd name="connsiteX2" fmla="*/ 578568 w 1177350"/>
              <a:gd name="connsiteY2" fmla="*/ 562533 h 1951730"/>
              <a:gd name="connsiteX3" fmla="*/ 673423 w 1177350"/>
              <a:gd name="connsiteY3" fmla="*/ 987483 h 1951730"/>
              <a:gd name="connsiteX4" fmla="*/ 957987 w 1177350"/>
              <a:gd name="connsiteY4" fmla="*/ 1666643 h 1951730"/>
              <a:gd name="connsiteX5" fmla="*/ 950399 w 1177350"/>
              <a:gd name="connsiteY5" fmla="*/ 1526258 h 1951730"/>
              <a:gd name="connsiteX6" fmla="*/ 1162874 w 1177350"/>
              <a:gd name="connsiteY6" fmla="*/ 1943619 h 1951730"/>
              <a:gd name="connsiteX7" fmla="*/ 1121137 w 1177350"/>
              <a:gd name="connsiteY7" fmla="*/ 1712173 h 1951730"/>
              <a:gd name="connsiteX8" fmla="*/ 821396 w 1177350"/>
              <a:gd name="connsiteY8" fmla="*/ 691536 h 1951730"/>
              <a:gd name="connsiteX9" fmla="*/ 605127 w 1177350"/>
              <a:gd name="connsiteY9" fmla="*/ 160349 h 1951730"/>
              <a:gd name="connsiteX10" fmla="*/ 745513 w 1177350"/>
              <a:gd name="connsiteY10" fmla="*/ 418354 h 1951730"/>
              <a:gd name="connsiteX11" fmla="*/ 229503 w 1177350"/>
              <a:gd name="connsiteY11" fmla="*/ 993 h 1951730"/>
              <a:gd name="connsiteX12" fmla="*/ 521655 w 1177350"/>
              <a:gd name="connsiteY12" fmla="*/ 296940 h 1951730"/>
              <a:gd name="connsiteX13" fmla="*/ 316769 w 1177350"/>
              <a:gd name="connsiteY13" fmla="*/ 126201 h 1951730"/>
              <a:gd name="connsiteX14" fmla="*/ 195355 w 1177350"/>
              <a:gd name="connsiteY14" fmla="*/ 54112 h 1951730"/>
              <a:gd name="connsiteX15" fmla="*/ 309181 w 1177350"/>
              <a:gd name="connsiteY15" fmla="*/ 183114 h 1951730"/>
              <a:gd name="connsiteX16" fmla="*/ 5645 w 1177350"/>
              <a:gd name="connsiteY16" fmla="*/ 31347 h 19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7350" h="1951730">
                <a:moveTo>
                  <a:pt x="5645" y="31347"/>
                </a:moveTo>
                <a:cubicBezTo>
                  <a:pt x="58131" y="114187"/>
                  <a:pt x="528611" y="591622"/>
                  <a:pt x="624098" y="680153"/>
                </a:cubicBezTo>
                <a:cubicBezTo>
                  <a:pt x="719585" y="768684"/>
                  <a:pt x="570347" y="511311"/>
                  <a:pt x="578568" y="562533"/>
                </a:cubicBezTo>
                <a:cubicBezTo>
                  <a:pt x="586789" y="613755"/>
                  <a:pt x="610187" y="803465"/>
                  <a:pt x="673423" y="987483"/>
                </a:cubicBezTo>
                <a:cubicBezTo>
                  <a:pt x="736659" y="1171501"/>
                  <a:pt x="911824" y="1576847"/>
                  <a:pt x="957987" y="1666643"/>
                </a:cubicBezTo>
                <a:cubicBezTo>
                  <a:pt x="1004150" y="1756439"/>
                  <a:pt x="916251" y="1480095"/>
                  <a:pt x="950399" y="1526258"/>
                </a:cubicBezTo>
                <a:cubicBezTo>
                  <a:pt x="984547" y="1572421"/>
                  <a:pt x="1134418" y="1912633"/>
                  <a:pt x="1162874" y="1943619"/>
                </a:cubicBezTo>
                <a:cubicBezTo>
                  <a:pt x="1191330" y="1974605"/>
                  <a:pt x="1178050" y="1920853"/>
                  <a:pt x="1121137" y="1712173"/>
                </a:cubicBezTo>
                <a:cubicBezTo>
                  <a:pt x="1064224" y="1503493"/>
                  <a:pt x="907398" y="950173"/>
                  <a:pt x="821396" y="691536"/>
                </a:cubicBezTo>
                <a:cubicBezTo>
                  <a:pt x="735394" y="432899"/>
                  <a:pt x="617774" y="205879"/>
                  <a:pt x="605127" y="160349"/>
                </a:cubicBezTo>
                <a:cubicBezTo>
                  <a:pt x="592480" y="114819"/>
                  <a:pt x="808117" y="444913"/>
                  <a:pt x="745513" y="418354"/>
                </a:cubicBezTo>
                <a:cubicBezTo>
                  <a:pt x="682909" y="391795"/>
                  <a:pt x="266813" y="21229"/>
                  <a:pt x="229503" y="993"/>
                </a:cubicBezTo>
                <a:cubicBezTo>
                  <a:pt x="192193" y="-19243"/>
                  <a:pt x="507111" y="276072"/>
                  <a:pt x="521655" y="296940"/>
                </a:cubicBezTo>
                <a:cubicBezTo>
                  <a:pt x="536199" y="317808"/>
                  <a:pt x="371152" y="166672"/>
                  <a:pt x="316769" y="126201"/>
                </a:cubicBezTo>
                <a:cubicBezTo>
                  <a:pt x="262386" y="85730"/>
                  <a:pt x="196620" y="44627"/>
                  <a:pt x="195355" y="54112"/>
                </a:cubicBezTo>
                <a:cubicBezTo>
                  <a:pt x="194090" y="63597"/>
                  <a:pt x="335108" y="189438"/>
                  <a:pt x="309181" y="183114"/>
                </a:cubicBezTo>
                <a:cubicBezTo>
                  <a:pt x="283254" y="176790"/>
                  <a:pt x="-46841" y="-51493"/>
                  <a:pt x="5645" y="313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5EFA5F4-4502-997E-220D-48BABB50C2DF}"/>
              </a:ext>
            </a:extLst>
          </p:cNvPr>
          <p:cNvSpPr/>
          <p:nvPr/>
        </p:nvSpPr>
        <p:spPr>
          <a:xfrm>
            <a:off x="6871240" y="3665563"/>
            <a:ext cx="235448" cy="1480186"/>
          </a:xfrm>
          <a:custGeom>
            <a:avLst/>
            <a:gdLst>
              <a:gd name="connsiteX0" fmla="*/ 87306 w 235448"/>
              <a:gd name="connsiteY0" fmla="*/ 3420 h 1480186"/>
              <a:gd name="connsiteX1" fmla="*/ 193543 w 235448"/>
              <a:gd name="connsiteY1" fmla="*/ 481488 h 1480186"/>
              <a:gd name="connsiteX2" fmla="*/ 174572 w 235448"/>
              <a:gd name="connsiteY2" fmla="*/ 375250 h 1480186"/>
              <a:gd name="connsiteX3" fmla="*/ 235280 w 235448"/>
              <a:gd name="connsiteY3" fmla="*/ 838142 h 1480186"/>
              <a:gd name="connsiteX4" fmla="*/ 193543 w 235448"/>
              <a:gd name="connsiteY4" fmla="*/ 1058205 h 1480186"/>
              <a:gd name="connsiteX5" fmla="*/ 220103 w 235448"/>
              <a:gd name="connsiteY5" fmla="*/ 1024057 h 1480186"/>
              <a:gd name="connsiteX6" fmla="*/ 216309 w 235448"/>
              <a:gd name="connsiteY6" fmla="*/ 1191001 h 1480186"/>
              <a:gd name="connsiteX7" fmla="*/ 216309 w 235448"/>
              <a:gd name="connsiteY7" fmla="*/ 1115117 h 1480186"/>
              <a:gd name="connsiteX8" fmla="*/ 91100 w 235448"/>
              <a:gd name="connsiteY8" fmla="*/ 1282062 h 1480186"/>
              <a:gd name="connsiteX9" fmla="*/ 7628 w 235448"/>
              <a:gd name="connsiteY9" fmla="*/ 1479360 h 1480186"/>
              <a:gd name="connsiteX10" fmla="*/ 22805 w 235448"/>
              <a:gd name="connsiteY10" fmla="*/ 1335181 h 1480186"/>
              <a:gd name="connsiteX11" fmla="*/ 41776 w 235448"/>
              <a:gd name="connsiteY11" fmla="*/ 940585 h 1480186"/>
              <a:gd name="connsiteX12" fmla="*/ 91100 w 235448"/>
              <a:gd name="connsiteY12" fmla="*/ 811582 h 1480186"/>
              <a:gd name="connsiteX13" fmla="*/ 94894 w 235448"/>
              <a:gd name="connsiteY13" fmla="*/ 914025 h 1480186"/>
              <a:gd name="connsiteX14" fmla="*/ 30393 w 235448"/>
              <a:gd name="connsiteY14" fmla="*/ 303161 h 1480186"/>
              <a:gd name="connsiteX15" fmla="*/ 87306 w 235448"/>
              <a:gd name="connsiteY15" fmla="*/ 466311 h 1480186"/>
              <a:gd name="connsiteX16" fmla="*/ 40 w 235448"/>
              <a:gd name="connsiteY16" fmla="*/ 11008 h 1480186"/>
              <a:gd name="connsiteX17" fmla="*/ 75923 w 235448"/>
              <a:gd name="connsiteY17" fmla="*/ 253836 h 1480186"/>
              <a:gd name="connsiteX18" fmla="*/ 87306 w 235448"/>
              <a:gd name="connsiteY18" fmla="*/ 3420 h 148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448" h="1480186">
                <a:moveTo>
                  <a:pt x="87306" y="3420"/>
                </a:moveTo>
                <a:cubicBezTo>
                  <a:pt x="106909" y="41362"/>
                  <a:pt x="178999" y="419516"/>
                  <a:pt x="193543" y="481488"/>
                </a:cubicBezTo>
                <a:cubicBezTo>
                  <a:pt x="208087" y="543460"/>
                  <a:pt x="167616" y="315808"/>
                  <a:pt x="174572" y="375250"/>
                </a:cubicBezTo>
                <a:cubicBezTo>
                  <a:pt x="181528" y="434692"/>
                  <a:pt x="232118" y="724316"/>
                  <a:pt x="235280" y="838142"/>
                </a:cubicBezTo>
                <a:cubicBezTo>
                  <a:pt x="238442" y="951968"/>
                  <a:pt x="196072" y="1027219"/>
                  <a:pt x="193543" y="1058205"/>
                </a:cubicBezTo>
                <a:cubicBezTo>
                  <a:pt x="191014" y="1089191"/>
                  <a:pt x="216309" y="1001924"/>
                  <a:pt x="220103" y="1024057"/>
                </a:cubicBezTo>
                <a:cubicBezTo>
                  <a:pt x="223897" y="1046190"/>
                  <a:pt x="216941" y="1175824"/>
                  <a:pt x="216309" y="1191001"/>
                </a:cubicBezTo>
                <a:cubicBezTo>
                  <a:pt x="215677" y="1206178"/>
                  <a:pt x="237177" y="1099940"/>
                  <a:pt x="216309" y="1115117"/>
                </a:cubicBezTo>
                <a:cubicBezTo>
                  <a:pt x="195441" y="1130294"/>
                  <a:pt x="125880" y="1221355"/>
                  <a:pt x="91100" y="1282062"/>
                </a:cubicBezTo>
                <a:cubicBezTo>
                  <a:pt x="56320" y="1342769"/>
                  <a:pt x="19010" y="1470507"/>
                  <a:pt x="7628" y="1479360"/>
                </a:cubicBezTo>
                <a:cubicBezTo>
                  <a:pt x="-3754" y="1488213"/>
                  <a:pt x="17114" y="1424977"/>
                  <a:pt x="22805" y="1335181"/>
                </a:cubicBezTo>
                <a:cubicBezTo>
                  <a:pt x="28496" y="1245385"/>
                  <a:pt x="30393" y="1027852"/>
                  <a:pt x="41776" y="940585"/>
                </a:cubicBezTo>
                <a:cubicBezTo>
                  <a:pt x="53158" y="853319"/>
                  <a:pt x="82247" y="816009"/>
                  <a:pt x="91100" y="811582"/>
                </a:cubicBezTo>
                <a:cubicBezTo>
                  <a:pt x="99953" y="807155"/>
                  <a:pt x="105012" y="998762"/>
                  <a:pt x="94894" y="914025"/>
                </a:cubicBezTo>
                <a:cubicBezTo>
                  <a:pt x="84776" y="829288"/>
                  <a:pt x="31658" y="377780"/>
                  <a:pt x="30393" y="303161"/>
                </a:cubicBezTo>
                <a:cubicBezTo>
                  <a:pt x="29128" y="228542"/>
                  <a:pt x="92365" y="515003"/>
                  <a:pt x="87306" y="466311"/>
                </a:cubicBezTo>
                <a:cubicBezTo>
                  <a:pt x="82247" y="417619"/>
                  <a:pt x="1937" y="46420"/>
                  <a:pt x="40" y="11008"/>
                </a:cubicBezTo>
                <a:cubicBezTo>
                  <a:pt x="-1857" y="-24404"/>
                  <a:pt x="63276" y="251939"/>
                  <a:pt x="75923" y="253836"/>
                </a:cubicBezTo>
                <a:cubicBezTo>
                  <a:pt x="88570" y="255733"/>
                  <a:pt x="67703" y="-34522"/>
                  <a:pt x="87306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E2E5094-B7D1-E631-BA04-B3D5682688BC}"/>
              </a:ext>
            </a:extLst>
          </p:cNvPr>
          <p:cNvSpPr/>
          <p:nvPr/>
        </p:nvSpPr>
        <p:spPr>
          <a:xfrm>
            <a:off x="5926354" y="4988614"/>
            <a:ext cx="194581" cy="328657"/>
          </a:xfrm>
          <a:custGeom>
            <a:avLst/>
            <a:gdLst>
              <a:gd name="connsiteX0" fmla="*/ 172 w 194581"/>
              <a:gd name="connsiteY0" fmla="*/ 747 h 328657"/>
              <a:gd name="connsiteX1" fmla="*/ 121586 w 194581"/>
              <a:gd name="connsiteY1" fmla="*/ 171486 h 328657"/>
              <a:gd name="connsiteX2" fmla="*/ 193676 w 194581"/>
              <a:gd name="connsiteY2" fmla="*/ 327047 h 328657"/>
              <a:gd name="connsiteX3" fmla="*/ 159528 w 194581"/>
              <a:gd name="connsiteY3" fmla="*/ 247369 h 328657"/>
              <a:gd name="connsiteX4" fmla="*/ 121586 w 194581"/>
              <a:gd name="connsiteY4" fmla="*/ 163897 h 328657"/>
              <a:gd name="connsiteX5" fmla="*/ 95027 w 194581"/>
              <a:gd name="connsiteY5" fmla="*/ 110779 h 328657"/>
              <a:gd name="connsiteX6" fmla="*/ 172 w 194581"/>
              <a:gd name="connsiteY6" fmla="*/ 747 h 3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81" h="328657">
                <a:moveTo>
                  <a:pt x="172" y="747"/>
                </a:moveTo>
                <a:cubicBezTo>
                  <a:pt x="4598" y="10865"/>
                  <a:pt x="89335" y="117103"/>
                  <a:pt x="121586" y="171486"/>
                </a:cubicBezTo>
                <a:cubicBezTo>
                  <a:pt x="153837" y="225869"/>
                  <a:pt x="187352" y="314400"/>
                  <a:pt x="193676" y="327047"/>
                </a:cubicBezTo>
                <a:cubicBezTo>
                  <a:pt x="200000" y="339694"/>
                  <a:pt x="171543" y="274561"/>
                  <a:pt x="159528" y="247369"/>
                </a:cubicBezTo>
                <a:cubicBezTo>
                  <a:pt x="147513" y="220177"/>
                  <a:pt x="132336" y="186662"/>
                  <a:pt x="121586" y="163897"/>
                </a:cubicBezTo>
                <a:cubicBezTo>
                  <a:pt x="110836" y="141132"/>
                  <a:pt x="112101" y="135441"/>
                  <a:pt x="95027" y="110779"/>
                </a:cubicBezTo>
                <a:cubicBezTo>
                  <a:pt x="77953" y="86117"/>
                  <a:pt x="-4254" y="-9371"/>
                  <a:pt x="172" y="7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C520C30-35BC-3C2A-7DBF-517E8CA7EE5D}"/>
              </a:ext>
            </a:extLst>
          </p:cNvPr>
          <p:cNvSpPr/>
          <p:nvPr/>
        </p:nvSpPr>
        <p:spPr>
          <a:xfrm>
            <a:off x="5490458" y="4560617"/>
            <a:ext cx="888003" cy="1531219"/>
          </a:xfrm>
          <a:custGeom>
            <a:avLst/>
            <a:gdLst>
              <a:gd name="connsiteX0" fmla="*/ 45266 w 888003"/>
              <a:gd name="connsiteY0" fmla="*/ 0 h 1531219"/>
              <a:gd name="connsiteX1" fmla="*/ 424686 w 888003"/>
              <a:gd name="connsiteY1" fmla="*/ 292153 h 1531219"/>
              <a:gd name="connsiteX2" fmla="*/ 633366 w 888003"/>
              <a:gd name="connsiteY2" fmla="*/ 417361 h 1531219"/>
              <a:gd name="connsiteX3" fmla="*/ 511952 w 888003"/>
              <a:gd name="connsiteY3" fmla="*/ 311124 h 1531219"/>
              <a:gd name="connsiteX4" fmla="*/ 800310 w 888003"/>
              <a:gd name="connsiteY4" fmla="*/ 679161 h 1531219"/>
              <a:gd name="connsiteX5" fmla="*/ 762369 w 888003"/>
              <a:gd name="connsiteY5" fmla="*/ 546364 h 1531219"/>
              <a:gd name="connsiteX6" fmla="*/ 887577 w 888003"/>
              <a:gd name="connsiteY6" fmla="*/ 823340 h 1531219"/>
              <a:gd name="connsiteX7" fmla="*/ 804105 w 888003"/>
              <a:gd name="connsiteY7" fmla="*/ 975107 h 1531219"/>
              <a:gd name="connsiteX8" fmla="*/ 826870 w 888003"/>
              <a:gd name="connsiteY8" fmla="*/ 1195171 h 1531219"/>
              <a:gd name="connsiteX9" fmla="*/ 804105 w 888003"/>
              <a:gd name="connsiteY9" fmla="*/ 997873 h 1531219"/>
              <a:gd name="connsiteX10" fmla="*/ 713044 w 888003"/>
              <a:gd name="connsiteY10" fmla="*/ 1187582 h 1531219"/>
              <a:gd name="connsiteX11" fmla="*/ 652337 w 888003"/>
              <a:gd name="connsiteY11" fmla="*/ 1430410 h 1531219"/>
              <a:gd name="connsiteX12" fmla="*/ 637160 w 888003"/>
              <a:gd name="connsiteY12" fmla="*/ 1529059 h 1531219"/>
              <a:gd name="connsiteX13" fmla="*/ 637160 w 888003"/>
              <a:gd name="connsiteY13" fmla="*/ 1346938 h 1531219"/>
              <a:gd name="connsiteX14" fmla="*/ 606807 w 888003"/>
              <a:gd name="connsiteY14" fmla="*/ 1020638 h 1531219"/>
              <a:gd name="connsiteX15" fmla="*/ 238770 w 888003"/>
              <a:gd name="connsiteY15" fmla="*/ 390802 h 1531219"/>
              <a:gd name="connsiteX16" fmla="*/ 288095 w 888003"/>
              <a:gd name="connsiteY16" fmla="*/ 557746 h 1531219"/>
              <a:gd name="connsiteX17" fmla="*/ 3530 w 888003"/>
              <a:gd name="connsiteY17" fmla="*/ 72090 h 1531219"/>
              <a:gd name="connsiteX18" fmla="*/ 124944 w 888003"/>
              <a:gd name="connsiteY18" fmla="*/ 269388 h 1531219"/>
              <a:gd name="connsiteX19" fmla="*/ 64237 w 888003"/>
              <a:gd name="connsiteY19" fmla="*/ 91061 h 1531219"/>
              <a:gd name="connsiteX20" fmla="*/ 253947 w 888003"/>
              <a:gd name="connsiteY20" fmla="*/ 292153 h 1531219"/>
              <a:gd name="connsiteX21" fmla="*/ 45266 w 888003"/>
              <a:gd name="connsiteY21" fmla="*/ 0 h 15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8003" h="1531219">
                <a:moveTo>
                  <a:pt x="45266" y="0"/>
                </a:moveTo>
                <a:cubicBezTo>
                  <a:pt x="73722" y="0"/>
                  <a:pt x="326669" y="222593"/>
                  <a:pt x="424686" y="292153"/>
                </a:cubicBezTo>
                <a:cubicBezTo>
                  <a:pt x="522703" y="361713"/>
                  <a:pt x="618822" y="414199"/>
                  <a:pt x="633366" y="417361"/>
                </a:cubicBezTo>
                <a:cubicBezTo>
                  <a:pt x="647910" y="420523"/>
                  <a:pt x="484128" y="267491"/>
                  <a:pt x="511952" y="311124"/>
                </a:cubicBezTo>
                <a:cubicBezTo>
                  <a:pt x="539776" y="354757"/>
                  <a:pt x="758574" y="639954"/>
                  <a:pt x="800310" y="679161"/>
                </a:cubicBezTo>
                <a:cubicBezTo>
                  <a:pt x="842046" y="718368"/>
                  <a:pt x="747825" y="522334"/>
                  <a:pt x="762369" y="546364"/>
                </a:cubicBezTo>
                <a:cubicBezTo>
                  <a:pt x="776914" y="570394"/>
                  <a:pt x="880621" y="751883"/>
                  <a:pt x="887577" y="823340"/>
                </a:cubicBezTo>
                <a:cubicBezTo>
                  <a:pt x="894533" y="894797"/>
                  <a:pt x="814223" y="913135"/>
                  <a:pt x="804105" y="975107"/>
                </a:cubicBezTo>
                <a:cubicBezTo>
                  <a:pt x="793987" y="1037079"/>
                  <a:pt x="826870" y="1191377"/>
                  <a:pt x="826870" y="1195171"/>
                </a:cubicBezTo>
                <a:cubicBezTo>
                  <a:pt x="826870" y="1198965"/>
                  <a:pt x="823076" y="999138"/>
                  <a:pt x="804105" y="997873"/>
                </a:cubicBezTo>
                <a:cubicBezTo>
                  <a:pt x="785134" y="996608"/>
                  <a:pt x="738339" y="1115493"/>
                  <a:pt x="713044" y="1187582"/>
                </a:cubicBezTo>
                <a:cubicBezTo>
                  <a:pt x="687749" y="1259672"/>
                  <a:pt x="664984" y="1373497"/>
                  <a:pt x="652337" y="1430410"/>
                </a:cubicBezTo>
                <a:cubicBezTo>
                  <a:pt x="639690" y="1487323"/>
                  <a:pt x="639690" y="1542971"/>
                  <a:pt x="637160" y="1529059"/>
                </a:cubicBezTo>
                <a:cubicBezTo>
                  <a:pt x="634631" y="1515147"/>
                  <a:pt x="642219" y="1431675"/>
                  <a:pt x="637160" y="1346938"/>
                </a:cubicBezTo>
                <a:cubicBezTo>
                  <a:pt x="632101" y="1262201"/>
                  <a:pt x="673205" y="1179994"/>
                  <a:pt x="606807" y="1020638"/>
                </a:cubicBezTo>
                <a:cubicBezTo>
                  <a:pt x="540409" y="861282"/>
                  <a:pt x="291889" y="467951"/>
                  <a:pt x="238770" y="390802"/>
                </a:cubicBezTo>
                <a:cubicBezTo>
                  <a:pt x="185651" y="313653"/>
                  <a:pt x="327302" y="610865"/>
                  <a:pt x="288095" y="557746"/>
                </a:cubicBezTo>
                <a:cubicBezTo>
                  <a:pt x="248888" y="504627"/>
                  <a:pt x="30722" y="120150"/>
                  <a:pt x="3530" y="72090"/>
                </a:cubicBezTo>
                <a:cubicBezTo>
                  <a:pt x="-23662" y="24030"/>
                  <a:pt x="114826" y="266226"/>
                  <a:pt x="124944" y="269388"/>
                </a:cubicBezTo>
                <a:cubicBezTo>
                  <a:pt x="135062" y="272550"/>
                  <a:pt x="42736" y="87267"/>
                  <a:pt x="64237" y="91061"/>
                </a:cubicBezTo>
                <a:cubicBezTo>
                  <a:pt x="85738" y="94855"/>
                  <a:pt x="255844" y="301639"/>
                  <a:pt x="253947" y="292153"/>
                </a:cubicBezTo>
                <a:cubicBezTo>
                  <a:pt x="252050" y="282667"/>
                  <a:pt x="16810" y="0"/>
                  <a:pt x="4526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4DF807-E0F7-FC41-BD13-9F35A5F29DE2}"/>
              </a:ext>
            </a:extLst>
          </p:cNvPr>
          <p:cNvSpPr/>
          <p:nvPr/>
        </p:nvSpPr>
        <p:spPr>
          <a:xfrm>
            <a:off x="6097218" y="5238057"/>
            <a:ext cx="81414" cy="336052"/>
          </a:xfrm>
          <a:custGeom>
            <a:avLst/>
            <a:gdLst>
              <a:gd name="connsiteX0" fmla="*/ 47 w 81414"/>
              <a:gd name="connsiteY0" fmla="*/ 1721 h 336052"/>
              <a:gd name="connsiteX1" fmla="*/ 75931 w 81414"/>
              <a:gd name="connsiteY1" fmla="*/ 263520 h 336052"/>
              <a:gd name="connsiteX2" fmla="*/ 75931 w 81414"/>
              <a:gd name="connsiteY2" fmla="*/ 335609 h 336052"/>
              <a:gd name="connsiteX3" fmla="*/ 79725 w 81414"/>
              <a:gd name="connsiteY3" fmla="*/ 240755 h 336052"/>
              <a:gd name="connsiteX4" fmla="*/ 64548 w 81414"/>
              <a:gd name="connsiteY4" fmla="*/ 153488 h 336052"/>
              <a:gd name="connsiteX5" fmla="*/ 47 w 81414"/>
              <a:gd name="connsiteY5" fmla="*/ 1721 h 3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14" h="336052">
                <a:moveTo>
                  <a:pt x="47" y="1721"/>
                </a:moveTo>
                <a:cubicBezTo>
                  <a:pt x="1944" y="20060"/>
                  <a:pt x="63284" y="207872"/>
                  <a:pt x="75931" y="263520"/>
                </a:cubicBezTo>
                <a:cubicBezTo>
                  <a:pt x="88578" y="319168"/>
                  <a:pt x="75299" y="339403"/>
                  <a:pt x="75931" y="335609"/>
                </a:cubicBezTo>
                <a:cubicBezTo>
                  <a:pt x="76563" y="331815"/>
                  <a:pt x="81622" y="271109"/>
                  <a:pt x="79725" y="240755"/>
                </a:cubicBezTo>
                <a:cubicBezTo>
                  <a:pt x="77828" y="210402"/>
                  <a:pt x="75931" y="190165"/>
                  <a:pt x="64548" y="153488"/>
                </a:cubicBezTo>
                <a:cubicBezTo>
                  <a:pt x="53165" y="116811"/>
                  <a:pt x="-1850" y="-16618"/>
                  <a:pt x="47" y="17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37AD6A8-4BCC-99B2-5811-1D15DADF25EB}"/>
              </a:ext>
            </a:extLst>
          </p:cNvPr>
          <p:cNvSpPr/>
          <p:nvPr/>
        </p:nvSpPr>
        <p:spPr>
          <a:xfrm>
            <a:off x="5679369" y="4810380"/>
            <a:ext cx="478639" cy="1039052"/>
          </a:xfrm>
          <a:custGeom>
            <a:avLst/>
            <a:gdLst>
              <a:gd name="connsiteX0" fmla="*/ 535 w 478639"/>
              <a:gd name="connsiteY0" fmla="*/ 654 h 1039052"/>
              <a:gd name="connsiteX1" fmla="*/ 273716 w 478639"/>
              <a:gd name="connsiteY1" fmla="*/ 262453 h 1039052"/>
              <a:gd name="connsiteX2" fmla="*/ 429278 w 478639"/>
              <a:gd name="connsiteY2" fmla="*/ 562194 h 1039052"/>
              <a:gd name="connsiteX3" fmla="*/ 433072 w 478639"/>
              <a:gd name="connsiteY3" fmla="*/ 501487 h 1039052"/>
              <a:gd name="connsiteX4" fmla="*/ 478603 w 478639"/>
              <a:gd name="connsiteY4" fmla="*/ 687403 h 1039052"/>
              <a:gd name="connsiteX5" fmla="*/ 440661 w 478639"/>
              <a:gd name="connsiteY5" fmla="*/ 782257 h 1039052"/>
              <a:gd name="connsiteX6" fmla="*/ 433072 w 478639"/>
              <a:gd name="connsiteY6" fmla="*/ 1036468 h 1039052"/>
              <a:gd name="connsiteX7" fmla="*/ 433072 w 478639"/>
              <a:gd name="connsiteY7" fmla="*/ 903671 h 1039052"/>
              <a:gd name="connsiteX8" fmla="*/ 414102 w 478639"/>
              <a:gd name="connsiteY8" fmla="*/ 740521 h 1039052"/>
              <a:gd name="connsiteX9" fmla="*/ 137126 w 478639"/>
              <a:gd name="connsiteY9" fmla="*/ 258659 h 1039052"/>
              <a:gd name="connsiteX10" fmla="*/ 315453 w 478639"/>
              <a:gd name="connsiteY10" fmla="*/ 596342 h 1039052"/>
              <a:gd name="connsiteX11" fmla="*/ 239569 w 478639"/>
              <a:gd name="connsiteY11" fmla="*/ 307983 h 1039052"/>
              <a:gd name="connsiteX12" fmla="*/ 110566 w 478639"/>
              <a:gd name="connsiteY12" fmla="*/ 182775 h 1039052"/>
              <a:gd name="connsiteX13" fmla="*/ 277511 w 478639"/>
              <a:gd name="connsiteY13" fmla="*/ 285218 h 1039052"/>
              <a:gd name="connsiteX14" fmla="*/ 205421 w 478639"/>
              <a:gd name="connsiteY14" fmla="*/ 190364 h 1039052"/>
              <a:gd name="connsiteX15" fmla="*/ 535 w 478639"/>
              <a:gd name="connsiteY15" fmla="*/ 654 h 10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639" h="1039052">
                <a:moveTo>
                  <a:pt x="535" y="654"/>
                </a:moveTo>
                <a:cubicBezTo>
                  <a:pt x="11918" y="12669"/>
                  <a:pt x="202259" y="168863"/>
                  <a:pt x="273716" y="262453"/>
                </a:cubicBezTo>
                <a:cubicBezTo>
                  <a:pt x="345173" y="356043"/>
                  <a:pt x="402719" y="522355"/>
                  <a:pt x="429278" y="562194"/>
                </a:cubicBezTo>
                <a:cubicBezTo>
                  <a:pt x="455837" y="602033"/>
                  <a:pt x="424851" y="480619"/>
                  <a:pt x="433072" y="501487"/>
                </a:cubicBezTo>
                <a:cubicBezTo>
                  <a:pt x="441293" y="522355"/>
                  <a:pt x="477338" y="640608"/>
                  <a:pt x="478603" y="687403"/>
                </a:cubicBezTo>
                <a:cubicBezTo>
                  <a:pt x="479868" y="734198"/>
                  <a:pt x="448249" y="724080"/>
                  <a:pt x="440661" y="782257"/>
                </a:cubicBezTo>
                <a:cubicBezTo>
                  <a:pt x="433073" y="840434"/>
                  <a:pt x="434337" y="1016233"/>
                  <a:pt x="433072" y="1036468"/>
                </a:cubicBezTo>
                <a:cubicBezTo>
                  <a:pt x="431807" y="1056703"/>
                  <a:pt x="436234" y="952995"/>
                  <a:pt x="433072" y="903671"/>
                </a:cubicBezTo>
                <a:cubicBezTo>
                  <a:pt x="429910" y="854347"/>
                  <a:pt x="463426" y="848023"/>
                  <a:pt x="414102" y="740521"/>
                </a:cubicBezTo>
                <a:cubicBezTo>
                  <a:pt x="364778" y="633019"/>
                  <a:pt x="153567" y="282689"/>
                  <a:pt x="137126" y="258659"/>
                </a:cubicBezTo>
                <a:cubicBezTo>
                  <a:pt x="120685" y="234629"/>
                  <a:pt x="298379" y="588121"/>
                  <a:pt x="315453" y="596342"/>
                </a:cubicBezTo>
                <a:cubicBezTo>
                  <a:pt x="332527" y="604563"/>
                  <a:pt x="273717" y="376911"/>
                  <a:pt x="239569" y="307983"/>
                </a:cubicBezTo>
                <a:cubicBezTo>
                  <a:pt x="205421" y="239055"/>
                  <a:pt x="104242" y="186569"/>
                  <a:pt x="110566" y="182775"/>
                </a:cubicBezTo>
                <a:cubicBezTo>
                  <a:pt x="116890" y="178981"/>
                  <a:pt x="261702" y="283953"/>
                  <a:pt x="277511" y="285218"/>
                </a:cubicBezTo>
                <a:cubicBezTo>
                  <a:pt x="293320" y="286483"/>
                  <a:pt x="248422" y="235262"/>
                  <a:pt x="205421" y="190364"/>
                </a:cubicBezTo>
                <a:cubicBezTo>
                  <a:pt x="162420" y="145466"/>
                  <a:pt x="-10848" y="-11361"/>
                  <a:pt x="535" y="65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94E2D29-469A-E32C-66EC-7C9CBD12B91F}"/>
              </a:ext>
            </a:extLst>
          </p:cNvPr>
          <p:cNvSpPr/>
          <p:nvPr/>
        </p:nvSpPr>
        <p:spPr>
          <a:xfrm>
            <a:off x="6020115" y="5562250"/>
            <a:ext cx="218291" cy="714101"/>
          </a:xfrm>
          <a:custGeom>
            <a:avLst/>
            <a:gdLst>
              <a:gd name="connsiteX0" fmla="*/ 217535 w 218291"/>
              <a:gd name="connsiteY0" fmla="*/ 166978 h 714101"/>
              <a:gd name="connsiteX1" fmla="*/ 164416 w 218291"/>
              <a:gd name="connsiteY1" fmla="*/ 311157 h 714101"/>
              <a:gd name="connsiteX2" fmla="*/ 118886 w 218291"/>
              <a:gd name="connsiteY2" fmla="*/ 470513 h 714101"/>
              <a:gd name="connsiteX3" fmla="*/ 111297 w 218291"/>
              <a:gd name="connsiteY3" fmla="*/ 629870 h 714101"/>
              <a:gd name="connsiteX4" fmla="*/ 149239 w 218291"/>
              <a:gd name="connsiteY4" fmla="*/ 538809 h 714101"/>
              <a:gd name="connsiteX5" fmla="*/ 54385 w 218291"/>
              <a:gd name="connsiteY5" fmla="*/ 713342 h 714101"/>
              <a:gd name="connsiteX6" fmla="*/ 99915 w 218291"/>
              <a:gd name="connsiteY6" fmla="*/ 595722 h 714101"/>
              <a:gd name="connsiteX7" fmla="*/ 80944 w 218291"/>
              <a:gd name="connsiteY7" fmla="*/ 440160 h 714101"/>
              <a:gd name="connsiteX8" fmla="*/ 5060 w 218291"/>
              <a:gd name="connsiteY8" fmla="*/ 311157 h 714101"/>
              <a:gd name="connsiteX9" fmla="*/ 16443 w 218291"/>
              <a:gd name="connsiteY9" fmla="*/ 413601 h 714101"/>
              <a:gd name="connsiteX10" fmla="*/ 92326 w 218291"/>
              <a:gd name="connsiteY10" fmla="*/ 30387 h 714101"/>
              <a:gd name="connsiteX11" fmla="*/ 84738 w 218291"/>
              <a:gd name="connsiteY11" fmla="*/ 261833 h 714101"/>
              <a:gd name="connsiteX12" fmla="*/ 217535 w 218291"/>
              <a:gd name="connsiteY12" fmla="*/ 34 h 714101"/>
              <a:gd name="connsiteX13" fmla="*/ 141651 w 218291"/>
              <a:gd name="connsiteY13" fmla="*/ 242862 h 714101"/>
              <a:gd name="connsiteX14" fmla="*/ 217535 w 218291"/>
              <a:gd name="connsiteY14" fmla="*/ 166978 h 7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291" h="714101">
                <a:moveTo>
                  <a:pt x="217535" y="166978"/>
                </a:moveTo>
                <a:cubicBezTo>
                  <a:pt x="221329" y="178361"/>
                  <a:pt x="180858" y="260568"/>
                  <a:pt x="164416" y="311157"/>
                </a:cubicBezTo>
                <a:cubicBezTo>
                  <a:pt x="147974" y="361746"/>
                  <a:pt x="127739" y="417394"/>
                  <a:pt x="118886" y="470513"/>
                </a:cubicBezTo>
                <a:cubicBezTo>
                  <a:pt x="110033" y="523632"/>
                  <a:pt x="106238" y="618488"/>
                  <a:pt x="111297" y="629870"/>
                </a:cubicBezTo>
                <a:cubicBezTo>
                  <a:pt x="116356" y="641252"/>
                  <a:pt x="158724" y="524897"/>
                  <a:pt x="149239" y="538809"/>
                </a:cubicBezTo>
                <a:cubicBezTo>
                  <a:pt x="139754" y="552721"/>
                  <a:pt x="62606" y="703857"/>
                  <a:pt x="54385" y="713342"/>
                </a:cubicBezTo>
                <a:cubicBezTo>
                  <a:pt x="46164" y="722827"/>
                  <a:pt x="95489" y="641252"/>
                  <a:pt x="99915" y="595722"/>
                </a:cubicBezTo>
                <a:cubicBezTo>
                  <a:pt x="104341" y="550192"/>
                  <a:pt x="96753" y="487587"/>
                  <a:pt x="80944" y="440160"/>
                </a:cubicBezTo>
                <a:cubicBezTo>
                  <a:pt x="65135" y="392733"/>
                  <a:pt x="15810" y="315583"/>
                  <a:pt x="5060" y="311157"/>
                </a:cubicBezTo>
                <a:cubicBezTo>
                  <a:pt x="-5690" y="306731"/>
                  <a:pt x="1899" y="460396"/>
                  <a:pt x="16443" y="413601"/>
                </a:cubicBezTo>
                <a:cubicBezTo>
                  <a:pt x="30987" y="366806"/>
                  <a:pt x="80944" y="55682"/>
                  <a:pt x="92326" y="30387"/>
                </a:cubicBezTo>
                <a:cubicBezTo>
                  <a:pt x="103708" y="5092"/>
                  <a:pt x="63870" y="266892"/>
                  <a:pt x="84738" y="261833"/>
                </a:cubicBezTo>
                <a:cubicBezTo>
                  <a:pt x="105606" y="256774"/>
                  <a:pt x="208050" y="3196"/>
                  <a:pt x="217535" y="34"/>
                </a:cubicBezTo>
                <a:cubicBezTo>
                  <a:pt x="227020" y="-3128"/>
                  <a:pt x="144181" y="212508"/>
                  <a:pt x="141651" y="242862"/>
                </a:cubicBezTo>
                <a:cubicBezTo>
                  <a:pt x="139121" y="273216"/>
                  <a:pt x="213741" y="155595"/>
                  <a:pt x="217535" y="16697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45B47E-7063-B1D0-FC9C-CE7408148CB1}"/>
              </a:ext>
            </a:extLst>
          </p:cNvPr>
          <p:cNvSpPr/>
          <p:nvPr/>
        </p:nvSpPr>
        <p:spPr>
          <a:xfrm>
            <a:off x="5467356" y="4533996"/>
            <a:ext cx="118057" cy="406075"/>
          </a:xfrm>
          <a:custGeom>
            <a:avLst/>
            <a:gdLst>
              <a:gd name="connsiteX0" fmla="*/ 73 w 118057"/>
              <a:gd name="connsiteY0" fmla="*/ 62 h 406075"/>
              <a:gd name="connsiteX1" fmla="*/ 87339 w 118057"/>
              <a:gd name="connsiteY1" fmla="*/ 167006 h 406075"/>
              <a:gd name="connsiteX2" fmla="*/ 94928 w 118057"/>
              <a:gd name="connsiteY2" fmla="*/ 280832 h 406075"/>
              <a:gd name="connsiteX3" fmla="*/ 98722 w 118057"/>
              <a:gd name="connsiteY3" fmla="*/ 406041 h 406075"/>
              <a:gd name="connsiteX4" fmla="*/ 117693 w 118057"/>
              <a:gd name="connsiteY4" fmla="*/ 292215 h 406075"/>
              <a:gd name="connsiteX5" fmla="*/ 79751 w 118057"/>
              <a:gd name="connsiteY5" fmla="*/ 178389 h 406075"/>
              <a:gd name="connsiteX6" fmla="*/ 79751 w 118057"/>
              <a:gd name="connsiteY6" fmla="*/ 231508 h 406075"/>
              <a:gd name="connsiteX7" fmla="*/ 72163 w 118057"/>
              <a:gd name="connsiteY7" fmla="*/ 148036 h 406075"/>
              <a:gd name="connsiteX8" fmla="*/ 73 w 118057"/>
              <a:gd name="connsiteY8" fmla="*/ 62 h 4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7" h="406075">
                <a:moveTo>
                  <a:pt x="73" y="62"/>
                </a:moveTo>
                <a:cubicBezTo>
                  <a:pt x="2602" y="3224"/>
                  <a:pt x="71530" y="120211"/>
                  <a:pt x="87339" y="167006"/>
                </a:cubicBezTo>
                <a:cubicBezTo>
                  <a:pt x="103148" y="213801"/>
                  <a:pt x="93031" y="240993"/>
                  <a:pt x="94928" y="280832"/>
                </a:cubicBezTo>
                <a:cubicBezTo>
                  <a:pt x="96825" y="320671"/>
                  <a:pt x="94928" y="404144"/>
                  <a:pt x="98722" y="406041"/>
                </a:cubicBezTo>
                <a:cubicBezTo>
                  <a:pt x="102516" y="407938"/>
                  <a:pt x="120855" y="330157"/>
                  <a:pt x="117693" y="292215"/>
                </a:cubicBezTo>
                <a:cubicBezTo>
                  <a:pt x="114531" y="254273"/>
                  <a:pt x="86075" y="188507"/>
                  <a:pt x="79751" y="178389"/>
                </a:cubicBezTo>
                <a:cubicBezTo>
                  <a:pt x="73427" y="168271"/>
                  <a:pt x="81016" y="236567"/>
                  <a:pt x="79751" y="231508"/>
                </a:cubicBezTo>
                <a:cubicBezTo>
                  <a:pt x="78486" y="226449"/>
                  <a:pt x="83546" y="180919"/>
                  <a:pt x="72163" y="148036"/>
                </a:cubicBezTo>
                <a:cubicBezTo>
                  <a:pt x="60781" y="115153"/>
                  <a:pt x="-2456" y="-3100"/>
                  <a:pt x="73" y="6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0673F2-1F37-4A25-3586-9CE466913D88}"/>
              </a:ext>
            </a:extLst>
          </p:cNvPr>
          <p:cNvSpPr/>
          <p:nvPr/>
        </p:nvSpPr>
        <p:spPr>
          <a:xfrm>
            <a:off x="5021861" y="4909229"/>
            <a:ext cx="593784" cy="187746"/>
          </a:xfrm>
          <a:custGeom>
            <a:avLst/>
            <a:gdLst>
              <a:gd name="connsiteX0" fmla="*/ 1648 w 593784"/>
              <a:gd name="connsiteY0" fmla="*/ 76338 h 187746"/>
              <a:gd name="connsiteX1" fmla="*/ 358302 w 593784"/>
              <a:gd name="connsiteY1" fmla="*/ 454 h 187746"/>
              <a:gd name="connsiteX2" fmla="*/ 513863 w 593784"/>
              <a:gd name="connsiteY2" fmla="*/ 45984 h 187746"/>
              <a:gd name="connsiteX3" fmla="*/ 430391 w 593784"/>
              <a:gd name="connsiteY3" fmla="*/ 72544 h 187746"/>
              <a:gd name="connsiteX4" fmla="*/ 593541 w 593784"/>
              <a:gd name="connsiteY4" fmla="*/ 64955 h 187746"/>
              <a:gd name="connsiteX5" fmla="*/ 468333 w 593784"/>
              <a:gd name="connsiteY5" fmla="*/ 106691 h 187746"/>
              <a:gd name="connsiteX6" fmla="*/ 517658 w 593784"/>
              <a:gd name="connsiteY6" fmla="*/ 129456 h 187746"/>
              <a:gd name="connsiteX7" fmla="*/ 263447 w 593784"/>
              <a:gd name="connsiteY7" fmla="*/ 125662 h 187746"/>
              <a:gd name="connsiteX8" fmla="*/ 32001 w 593784"/>
              <a:gd name="connsiteY8" fmla="*/ 186369 h 187746"/>
              <a:gd name="connsiteX9" fmla="*/ 217917 w 593784"/>
              <a:gd name="connsiteY9" fmla="*/ 57367 h 187746"/>
              <a:gd name="connsiteX10" fmla="*/ 1648 w 593784"/>
              <a:gd name="connsiteY10" fmla="*/ 76338 h 1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784" h="187746">
                <a:moveTo>
                  <a:pt x="1648" y="76338"/>
                </a:moveTo>
                <a:cubicBezTo>
                  <a:pt x="25046" y="66852"/>
                  <a:pt x="272933" y="5513"/>
                  <a:pt x="358302" y="454"/>
                </a:cubicBezTo>
                <a:cubicBezTo>
                  <a:pt x="443671" y="-4605"/>
                  <a:pt x="501848" y="33969"/>
                  <a:pt x="513863" y="45984"/>
                </a:cubicBezTo>
                <a:cubicBezTo>
                  <a:pt x="525878" y="57999"/>
                  <a:pt x="417111" y="69382"/>
                  <a:pt x="430391" y="72544"/>
                </a:cubicBezTo>
                <a:cubicBezTo>
                  <a:pt x="443671" y="75706"/>
                  <a:pt x="587217" y="59264"/>
                  <a:pt x="593541" y="64955"/>
                </a:cubicBezTo>
                <a:cubicBezTo>
                  <a:pt x="599865" y="70646"/>
                  <a:pt x="480980" y="95941"/>
                  <a:pt x="468333" y="106691"/>
                </a:cubicBezTo>
                <a:cubicBezTo>
                  <a:pt x="455686" y="117441"/>
                  <a:pt x="551806" y="126294"/>
                  <a:pt x="517658" y="129456"/>
                </a:cubicBezTo>
                <a:cubicBezTo>
                  <a:pt x="483510" y="132618"/>
                  <a:pt x="344390" y="116177"/>
                  <a:pt x="263447" y="125662"/>
                </a:cubicBezTo>
                <a:cubicBezTo>
                  <a:pt x="182504" y="135148"/>
                  <a:pt x="39589" y="197751"/>
                  <a:pt x="32001" y="186369"/>
                </a:cubicBezTo>
                <a:cubicBezTo>
                  <a:pt x="24413" y="174987"/>
                  <a:pt x="224241" y="69382"/>
                  <a:pt x="217917" y="57367"/>
                </a:cubicBezTo>
                <a:cubicBezTo>
                  <a:pt x="211593" y="45352"/>
                  <a:pt x="-21750" y="85824"/>
                  <a:pt x="1648" y="763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3C3179B-0085-83A7-FB14-E06CB0014FDB}"/>
              </a:ext>
            </a:extLst>
          </p:cNvPr>
          <p:cNvSpPr/>
          <p:nvPr/>
        </p:nvSpPr>
        <p:spPr>
          <a:xfrm>
            <a:off x="5088006" y="4916844"/>
            <a:ext cx="372482" cy="127321"/>
          </a:xfrm>
          <a:custGeom>
            <a:avLst/>
            <a:gdLst>
              <a:gd name="connsiteX0" fmla="*/ 4 w 372482"/>
              <a:gd name="connsiteY0" fmla="*/ 110459 h 127321"/>
              <a:gd name="connsiteX1" fmla="*/ 314922 w 372482"/>
              <a:gd name="connsiteY1" fmla="*/ 4222 h 127321"/>
              <a:gd name="connsiteX2" fmla="*/ 231450 w 372482"/>
              <a:gd name="connsiteY2" fmla="*/ 23193 h 127321"/>
              <a:gd name="connsiteX3" fmla="*/ 371835 w 372482"/>
              <a:gd name="connsiteY3" fmla="*/ 42163 h 127321"/>
              <a:gd name="connsiteX4" fmla="*/ 163154 w 372482"/>
              <a:gd name="connsiteY4" fmla="*/ 72517 h 127321"/>
              <a:gd name="connsiteX5" fmla="*/ 345275 w 372482"/>
              <a:gd name="connsiteY5" fmla="*/ 99076 h 127321"/>
              <a:gd name="connsiteX6" fmla="*/ 235244 w 372482"/>
              <a:gd name="connsiteY6" fmla="*/ 106665 h 127321"/>
              <a:gd name="connsiteX7" fmla="*/ 322510 w 372482"/>
              <a:gd name="connsiteY7" fmla="*/ 125636 h 127321"/>
              <a:gd name="connsiteX8" fmla="*/ 4 w 372482"/>
              <a:gd name="connsiteY8" fmla="*/ 110459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482" h="127321">
                <a:moveTo>
                  <a:pt x="4" y="110459"/>
                </a:moveTo>
                <a:cubicBezTo>
                  <a:pt x="-1261" y="90224"/>
                  <a:pt x="276348" y="18766"/>
                  <a:pt x="314922" y="4222"/>
                </a:cubicBezTo>
                <a:cubicBezTo>
                  <a:pt x="353496" y="-10322"/>
                  <a:pt x="221965" y="16870"/>
                  <a:pt x="231450" y="23193"/>
                </a:cubicBezTo>
                <a:cubicBezTo>
                  <a:pt x="240935" y="29516"/>
                  <a:pt x="383218" y="33942"/>
                  <a:pt x="371835" y="42163"/>
                </a:cubicBezTo>
                <a:cubicBezTo>
                  <a:pt x="360452" y="50384"/>
                  <a:pt x="167581" y="63032"/>
                  <a:pt x="163154" y="72517"/>
                </a:cubicBezTo>
                <a:cubicBezTo>
                  <a:pt x="158727" y="82002"/>
                  <a:pt x="333260" y="93385"/>
                  <a:pt x="345275" y="99076"/>
                </a:cubicBezTo>
                <a:cubicBezTo>
                  <a:pt x="357290" y="104767"/>
                  <a:pt x="239038" y="102238"/>
                  <a:pt x="235244" y="106665"/>
                </a:cubicBezTo>
                <a:cubicBezTo>
                  <a:pt x="231450" y="111092"/>
                  <a:pt x="358555" y="123107"/>
                  <a:pt x="322510" y="125636"/>
                </a:cubicBezTo>
                <a:cubicBezTo>
                  <a:pt x="286465" y="128165"/>
                  <a:pt x="1269" y="130694"/>
                  <a:pt x="4" y="11045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4DCAB47-AE01-40F4-93FA-D6C5FBC00353}"/>
              </a:ext>
            </a:extLst>
          </p:cNvPr>
          <p:cNvSpPr/>
          <p:nvPr/>
        </p:nvSpPr>
        <p:spPr>
          <a:xfrm>
            <a:off x="5645749" y="5474904"/>
            <a:ext cx="516239" cy="853602"/>
          </a:xfrm>
          <a:custGeom>
            <a:avLst/>
            <a:gdLst>
              <a:gd name="connsiteX0" fmla="*/ 7 w 516239"/>
              <a:gd name="connsiteY0" fmla="*/ 3908 h 853602"/>
              <a:gd name="connsiteX1" fmla="*/ 223864 w 516239"/>
              <a:gd name="connsiteY1" fmla="*/ 64615 h 853602"/>
              <a:gd name="connsiteX2" fmla="*/ 409780 w 516239"/>
              <a:gd name="connsiteY2" fmla="*/ 113 h 853602"/>
              <a:gd name="connsiteX3" fmla="*/ 375632 w 516239"/>
              <a:gd name="connsiteY3" fmla="*/ 49438 h 853602"/>
              <a:gd name="connsiteX4" fmla="*/ 489458 w 516239"/>
              <a:gd name="connsiteY4" fmla="*/ 68409 h 853602"/>
              <a:gd name="connsiteX5" fmla="*/ 398397 w 516239"/>
              <a:gd name="connsiteY5" fmla="*/ 125322 h 853602"/>
              <a:gd name="connsiteX6" fmla="*/ 394603 w 516239"/>
              <a:gd name="connsiteY6" fmla="*/ 220176 h 853602"/>
              <a:gd name="connsiteX7" fmla="*/ 337690 w 516239"/>
              <a:gd name="connsiteY7" fmla="*/ 280884 h 853602"/>
              <a:gd name="connsiteX8" fmla="*/ 421162 w 516239"/>
              <a:gd name="connsiteY8" fmla="*/ 375738 h 853602"/>
              <a:gd name="connsiteX9" fmla="*/ 466692 w 516239"/>
              <a:gd name="connsiteY9" fmla="*/ 451622 h 853602"/>
              <a:gd name="connsiteX10" fmla="*/ 516017 w 516239"/>
              <a:gd name="connsiteY10" fmla="*/ 489564 h 853602"/>
              <a:gd name="connsiteX11" fmla="*/ 485663 w 516239"/>
              <a:gd name="connsiteY11" fmla="*/ 546477 h 853602"/>
              <a:gd name="connsiteX12" fmla="*/ 504634 w 516239"/>
              <a:gd name="connsiteY12" fmla="*/ 618567 h 853602"/>
              <a:gd name="connsiteX13" fmla="*/ 436339 w 516239"/>
              <a:gd name="connsiteY13" fmla="*/ 850012 h 853602"/>
              <a:gd name="connsiteX14" fmla="*/ 478075 w 516239"/>
              <a:gd name="connsiteY14" fmla="*/ 736186 h 853602"/>
              <a:gd name="connsiteX15" fmla="*/ 379426 w 516239"/>
              <a:gd name="connsiteY15" fmla="*/ 432651 h 853602"/>
              <a:gd name="connsiteX16" fmla="*/ 352867 w 516239"/>
              <a:gd name="connsiteY16" fmla="*/ 288472 h 853602"/>
              <a:gd name="connsiteX17" fmla="*/ 216276 w 516239"/>
              <a:gd name="connsiteY17" fmla="*/ 425063 h 853602"/>
              <a:gd name="connsiteX18" fmla="*/ 383220 w 516239"/>
              <a:gd name="connsiteY18" fmla="*/ 216382 h 853602"/>
              <a:gd name="connsiteX19" fmla="*/ 261806 w 516239"/>
              <a:gd name="connsiteY19" fmla="*/ 57026 h 853602"/>
              <a:gd name="connsiteX20" fmla="*/ 409780 w 516239"/>
              <a:gd name="connsiteY20" fmla="*/ 159469 h 853602"/>
              <a:gd name="connsiteX21" fmla="*/ 216276 w 516239"/>
              <a:gd name="connsiteY21" fmla="*/ 75997 h 853602"/>
              <a:gd name="connsiteX22" fmla="*/ 7 w 516239"/>
              <a:gd name="connsiteY22" fmla="*/ 3908 h 8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6239" h="853602">
                <a:moveTo>
                  <a:pt x="7" y="3908"/>
                </a:moveTo>
                <a:cubicBezTo>
                  <a:pt x="1272" y="2011"/>
                  <a:pt x="155569" y="65247"/>
                  <a:pt x="223864" y="64615"/>
                </a:cubicBezTo>
                <a:cubicBezTo>
                  <a:pt x="292159" y="63983"/>
                  <a:pt x="384485" y="2642"/>
                  <a:pt x="409780" y="113"/>
                </a:cubicBezTo>
                <a:cubicBezTo>
                  <a:pt x="435075" y="-2416"/>
                  <a:pt x="362352" y="38055"/>
                  <a:pt x="375632" y="49438"/>
                </a:cubicBezTo>
                <a:cubicBezTo>
                  <a:pt x="388912" y="60821"/>
                  <a:pt x="485664" y="55762"/>
                  <a:pt x="489458" y="68409"/>
                </a:cubicBezTo>
                <a:cubicBezTo>
                  <a:pt x="493252" y="81056"/>
                  <a:pt x="414206" y="100028"/>
                  <a:pt x="398397" y="125322"/>
                </a:cubicBezTo>
                <a:cubicBezTo>
                  <a:pt x="382588" y="150617"/>
                  <a:pt x="404721" y="194249"/>
                  <a:pt x="394603" y="220176"/>
                </a:cubicBezTo>
                <a:cubicBezTo>
                  <a:pt x="384485" y="246103"/>
                  <a:pt x="333264" y="254957"/>
                  <a:pt x="337690" y="280884"/>
                </a:cubicBezTo>
                <a:cubicBezTo>
                  <a:pt x="342116" y="306811"/>
                  <a:pt x="399662" y="347282"/>
                  <a:pt x="421162" y="375738"/>
                </a:cubicBezTo>
                <a:cubicBezTo>
                  <a:pt x="442662" y="404194"/>
                  <a:pt x="450883" y="432651"/>
                  <a:pt x="466692" y="451622"/>
                </a:cubicBezTo>
                <a:cubicBezTo>
                  <a:pt x="482501" y="470593"/>
                  <a:pt x="512855" y="473755"/>
                  <a:pt x="516017" y="489564"/>
                </a:cubicBezTo>
                <a:cubicBezTo>
                  <a:pt x="519179" y="505373"/>
                  <a:pt x="487560" y="524977"/>
                  <a:pt x="485663" y="546477"/>
                </a:cubicBezTo>
                <a:cubicBezTo>
                  <a:pt x="483766" y="567978"/>
                  <a:pt x="512855" y="567978"/>
                  <a:pt x="504634" y="618567"/>
                </a:cubicBezTo>
                <a:cubicBezTo>
                  <a:pt x="496413" y="669156"/>
                  <a:pt x="440766" y="830409"/>
                  <a:pt x="436339" y="850012"/>
                </a:cubicBezTo>
                <a:cubicBezTo>
                  <a:pt x="431913" y="869615"/>
                  <a:pt x="487561" y="805746"/>
                  <a:pt x="478075" y="736186"/>
                </a:cubicBezTo>
                <a:cubicBezTo>
                  <a:pt x="468590" y="666626"/>
                  <a:pt x="400294" y="507270"/>
                  <a:pt x="379426" y="432651"/>
                </a:cubicBezTo>
                <a:cubicBezTo>
                  <a:pt x="358558" y="358032"/>
                  <a:pt x="380059" y="289737"/>
                  <a:pt x="352867" y="288472"/>
                </a:cubicBezTo>
                <a:cubicBezTo>
                  <a:pt x="325675" y="287207"/>
                  <a:pt x="211217" y="437078"/>
                  <a:pt x="216276" y="425063"/>
                </a:cubicBezTo>
                <a:cubicBezTo>
                  <a:pt x="221335" y="413048"/>
                  <a:pt x="375632" y="277721"/>
                  <a:pt x="383220" y="216382"/>
                </a:cubicBezTo>
                <a:cubicBezTo>
                  <a:pt x="390808" y="155043"/>
                  <a:pt x="257379" y="66511"/>
                  <a:pt x="261806" y="57026"/>
                </a:cubicBezTo>
                <a:cubicBezTo>
                  <a:pt x="266233" y="47541"/>
                  <a:pt x="417368" y="156307"/>
                  <a:pt x="409780" y="159469"/>
                </a:cubicBezTo>
                <a:cubicBezTo>
                  <a:pt x="402192" y="162631"/>
                  <a:pt x="284571" y="100659"/>
                  <a:pt x="216276" y="75997"/>
                </a:cubicBezTo>
                <a:cubicBezTo>
                  <a:pt x="147981" y="51335"/>
                  <a:pt x="-1258" y="5805"/>
                  <a:pt x="7" y="390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E5D69B5-C802-F5FC-ECAF-F20796559916}"/>
              </a:ext>
            </a:extLst>
          </p:cNvPr>
          <p:cNvSpPr/>
          <p:nvPr/>
        </p:nvSpPr>
        <p:spPr>
          <a:xfrm>
            <a:off x="5811861" y="5295659"/>
            <a:ext cx="295124" cy="297024"/>
          </a:xfrm>
          <a:custGeom>
            <a:avLst/>
            <a:gdLst>
              <a:gd name="connsiteX0" fmla="*/ 129842 w 295124"/>
              <a:gd name="connsiteY0" fmla="*/ 69327 h 297024"/>
              <a:gd name="connsiteX1" fmla="*/ 186755 w 295124"/>
              <a:gd name="connsiteY1" fmla="*/ 213506 h 297024"/>
              <a:gd name="connsiteX2" fmla="*/ 281610 w 295124"/>
              <a:gd name="connsiteY2" fmla="*/ 217300 h 297024"/>
              <a:gd name="connsiteX3" fmla="*/ 201932 w 295124"/>
              <a:gd name="connsiteY3" fmla="*/ 228683 h 297024"/>
              <a:gd name="connsiteX4" fmla="*/ 289198 w 295124"/>
              <a:gd name="connsiteY4" fmla="*/ 296978 h 297024"/>
              <a:gd name="connsiteX5" fmla="*/ 839 w 295124"/>
              <a:gd name="connsiteY5" fmla="*/ 217300 h 297024"/>
              <a:gd name="connsiteX6" fmla="*/ 198137 w 295124"/>
              <a:gd name="connsiteY6" fmla="*/ 221095 h 297024"/>
              <a:gd name="connsiteX7" fmla="*/ 103283 w 295124"/>
              <a:gd name="connsiteY7" fmla="*/ 186947 h 297024"/>
              <a:gd name="connsiteX8" fmla="*/ 179166 w 295124"/>
              <a:gd name="connsiteY8" fmla="*/ 270419 h 297024"/>
              <a:gd name="connsiteX9" fmla="*/ 148813 w 295124"/>
              <a:gd name="connsiteY9" fmla="*/ 8620 h 297024"/>
              <a:gd name="connsiteX10" fmla="*/ 129842 w 295124"/>
              <a:gd name="connsiteY10" fmla="*/ 69327 h 2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124" h="297024">
                <a:moveTo>
                  <a:pt x="129842" y="69327"/>
                </a:moveTo>
                <a:cubicBezTo>
                  <a:pt x="136166" y="103475"/>
                  <a:pt x="161460" y="188844"/>
                  <a:pt x="186755" y="213506"/>
                </a:cubicBezTo>
                <a:cubicBezTo>
                  <a:pt x="212050" y="238168"/>
                  <a:pt x="279081" y="214771"/>
                  <a:pt x="281610" y="217300"/>
                </a:cubicBezTo>
                <a:cubicBezTo>
                  <a:pt x="284139" y="219829"/>
                  <a:pt x="200667" y="215403"/>
                  <a:pt x="201932" y="228683"/>
                </a:cubicBezTo>
                <a:cubicBezTo>
                  <a:pt x="203197" y="241963"/>
                  <a:pt x="322713" y="298875"/>
                  <a:pt x="289198" y="296978"/>
                </a:cubicBezTo>
                <a:cubicBezTo>
                  <a:pt x="255683" y="295081"/>
                  <a:pt x="16016" y="229947"/>
                  <a:pt x="839" y="217300"/>
                </a:cubicBezTo>
                <a:cubicBezTo>
                  <a:pt x="-14338" y="204653"/>
                  <a:pt x="181063" y="226154"/>
                  <a:pt x="198137" y="221095"/>
                </a:cubicBezTo>
                <a:cubicBezTo>
                  <a:pt x="215211" y="216036"/>
                  <a:pt x="106445" y="178726"/>
                  <a:pt x="103283" y="186947"/>
                </a:cubicBezTo>
                <a:cubicBezTo>
                  <a:pt x="100121" y="195168"/>
                  <a:pt x="171578" y="300140"/>
                  <a:pt x="179166" y="270419"/>
                </a:cubicBezTo>
                <a:cubicBezTo>
                  <a:pt x="186754" y="240698"/>
                  <a:pt x="157034" y="38973"/>
                  <a:pt x="148813" y="8620"/>
                </a:cubicBezTo>
                <a:cubicBezTo>
                  <a:pt x="140592" y="-21733"/>
                  <a:pt x="123518" y="35179"/>
                  <a:pt x="129842" y="693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FA2188B-2321-6CC2-FA44-A5B1AD6D5D23}"/>
              </a:ext>
            </a:extLst>
          </p:cNvPr>
          <p:cNvSpPr/>
          <p:nvPr/>
        </p:nvSpPr>
        <p:spPr>
          <a:xfrm>
            <a:off x="5463289" y="3357418"/>
            <a:ext cx="129353" cy="166304"/>
          </a:xfrm>
          <a:custGeom>
            <a:avLst/>
            <a:gdLst>
              <a:gd name="connsiteX0" fmla="*/ 73911 w 129353"/>
              <a:gd name="connsiteY0" fmla="*/ 0 h 166304"/>
              <a:gd name="connsiteX1" fmla="*/ 50820 w 129353"/>
              <a:gd name="connsiteY1" fmla="*/ 69273 h 166304"/>
              <a:gd name="connsiteX2" fmla="*/ 129329 w 129353"/>
              <a:gd name="connsiteY2" fmla="*/ 166255 h 166304"/>
              <a:gd name="connsiteX3" fmla="*/ 41584 w 129353"/>
              <a:gd name="connsiteY3" fmla="*/ 83127 h 166304"/>
              <a:gd name="connsiteX4" fmla="*/ 20 w 129353"/>
              <a:gd name="connsiteY4" fmla="*/ 124691 h 166304"/>
              <a:gd name="connsiteX5" fmla="*/ 46202 w 129353"/>
              <a:gd name="connsiteY5" fmla="*/ 69273 h 166304"/>
              <a:gd name="connsiteX6" fmla="*/ 73911 w 129353"/>
              <a:gd name="connsiteY6" fmla="*/ 0 h 1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53" h="166304">
                <a:moveTo>
                  <a:pt x="73911" y="0"/>
                </a:moveTo>
                <a:cubicBezTo>
                  <a:pt x="74681" y="0"/>
                  <a:pt x="41584" y="41564"/>
                  <a:pt x="50820" y="69273"/>
                </a:cubicBezTo>
                <a:cubicBezTo>
                  <a:pt x="60056" y="96982"/>
                  <a:pt x="130868" y="163946"/>
                  <a:pt x="129329" y="166255"/>
                </a:cubicBezTo>
                <a:cubicBezTo>
                  <a:pt x="127790" y="168564"/>
                  <a:pt x="63136" y="90054"/>
                  <a:pt x="41584" y="83127"/>
                </a:cubicBezTo>
                <a:cubicBezTo>
                  <a:pt x="20032" y="76200"/>
                  <a:pt x="-750" y="127000"/>
                  <a:pt x="20" y="124691"/>
                </a:cubicBezTo>
                <a:cubicBezTo>
                  <a:pt x="790" y="122382"/>
                  <a:pt x="38505" y="86206"/>
                  <a:pt x="46202" y="69273"/>
                </a:cubicBezTo>
                <a:cubicBezTo>
                  <a:pt x="53899" y="52340"/>
                  <a:pt x="73141" y="0"/>
                  <a:pt x="739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1B1CB2C-44EB-27A2-4356-621A3BECE9B1}"/>
              </a:ext>
            </a:extLst>
          </p:cNvPr>
          <p:cNvSpPr/>
          <p:nvPr/>
        </p:nvSpPr>
        <p:spPr>
          <a:xfrm>
            <a:off x="5317600" y="3251159"/>
            <a:ext cx="242793" cy="309967"/>
          </a:xfrm>
          <a:custGeom>
            <a:avLst/>
            <a:gdLst>
              <a:gd name="connsiteX0" fmla="*/ 238073 w 242793"/>
              <a:gd name="connsiteY0" fmla="*/ 41 h 309967"/>
              <a:gd name="connsiteX1" fmla="*/ 164182 w 242793"/>
              <a:gd name="connsiteY1" fmla="*/ 143205 h 309967"/>
              <a:gd name="connsiteX2" fmla="*/ 214982 w 242793"/>
              <a:gd name="connsiteY2" fmla="*/ 304841 h 309967"/>
              <a:gd name="connsiteX3" fmla="*/ 150327 w 242793"/>
              <a:gd name="connsiteY3" fmla="*/ 258659 h 309967"/>
              <a:gd name="connsiteX4" fmla="*/ 30255 w 242793"/>
              <a:gd name="connsiteY4" fmla="*/ 147823 h 309967"/>
              <a:gd name="connsiteX5" fmla="*/ 99527 w 242793"/>
              <a:gd name="connsiteY5" fmla="*/ 83168 h 309967"/>
              <a:gd name="connsiteX6" fmla="*/ 2545 w 242793"/>
              <a:gd name="connsiteY6" fmla="*/ 157059 h 309967"/>
              <a:gd name="connsiteX7" fmla="*/ 238073 w 242793"/>
              <a:gd name="connsiteY7" fmla="*/ 41 h 3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793" h="309967">
                <a:moveTo>
                  <a:pt x="238073" y="41"/>
                </a:moveTo>
                <a:cubicBezTo>
                  <a:pt x="265012" y="-2268"/>
                  <a:pt x="168030" y="92405"/>
                  <a:pt x="164182" y="143205"/>
                </a:cubicBezTo>
                <a:cubicBezTo>
                  <a:pt x="160333" y="194005"/>
                  <a:pt x="217291" y="285599"/>
                  <a:pt x="214982" y="304841"/>
                </a:cubicBezTo>
                <a:cubicBezTo>
                  <a:pt x="212673" y="324083"/>
                  <a:pt x="181115" y="284829"/>
                  <a:pt x="150327" y="258659"/>
                </a:cubicBezTo>
                <a:cubicBezTo>
                  <a:pt x="119539" y="232489"/>
                  <a:pt x="38722" y="177072"/>
                  <a:pt x="30255" y="147823"/>
                </a:cubicBezTo>
                <a:cubicBezTo>
                  <a:pt x="21788" y="118574"/>
                  <a:pt x="104145" y="81629"/>
                  <a:pt x="99527" y="83168"/>
                </a:cubicBezTo>
                <a:cubicBezTo>
                  <a:pt x="94909" y="84707"/>
                  <a:pt x="-18237" y="165526"/>
                  <a:pt x="2545" y="157059"/>
                </a:cubicBezTo>
                <a:cubicBezTo>
                  <a:pt x="23327" y="148592"/>
                  <a:pt x="211134" y="2350"/>
                  <a:pt x="238073" y="4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D51358F-94A0-FBD9-F051-E3404FE1D080}"/>
              </a:ext>
            </a:extLst>
          </p:cNvPr>
          <p:cNvSpPr/>
          <p:nvPr/>
        </p:nvSpPr>
        <p:spPr>
          <a:xfrm>
            <a:off x="5347777" y="3241893"/>
            <a:ext cx="1192344" cy="800139"/>
          </a:xfrm>
          <a:custGeom>
            <a:avLst/>
            <a:gdLst>
              <a:gd name="connsiteX0" fmla="*/ 720514 w 1192344"/>
              <a:gd name="connsiteY0" fmla="*/ 138616 h 800139"/>
              <a:gd name="connsiteX1" fmla="*/ 438805 w 1192344"/>
              <a:gd name="connsiteY1" fmla="*/ 267925 h 800139"/>
              <a:gd name="connsiteX2" fmla="*/ 332587 w 1192344"/>
              <a:gd name="connsiteY2" fmla="*/ 332580 h 800139"/>
              <a:gd name="connsiteX3" fmla="*/ 521932 w 1192344"/>
              <a:gd name="connsiteY3" fmla="*/ 332580 h 800139"/>
              <a:gd name="connsiteX4" fmla="*/ 392623 w 1192344"/>
              <a:gd name="connsiteY4" fmla="*/ 374143 h 800139"/>
              <a:gd name="connsiteX5" fmla="*/ 711278 w 1192344"/>
              <a:gd name="connsiteY5" fmla="*/ 411089 h 800139"/>
              <a:gd name="connsiteX6" fmla="*/ 618914 w 1192344"/>
              <a:gd name="connsiteY6" fmla="*/ 383380 h 800139"/>
              <a:gd name="connsiteX7" fmla="*/ 909859 w 1192344"/>
              <a:gd name="connsiteY7" fmla="*/ 475743 h 800139"/>
              <a:gd name="connsiteX8" fmla="*/ 1186950 w 1192344"/>
              <a:gd name="connsiteY8" fmla="*/ 789780 h 800139"/>
              <a:gd name="connsiteX9" fmla="*/ 1076114 w 1192344"/>
              <a:gd name="connsiteY9" fmla="*/ 720507 h 800139"/>
              <a:gd name="connsiteX10" fmla="*/ 868296 w 1192344"/>
              <a:gd name="connsiteY10" fmla="*/ 678943 h 800139"/>
              <a:gd name="connsiteX11" fmla="*/ 965278 w 1192344"/>
              <a:gd name="connsiteY11" fmla="*/ 702034 h 800139"/>
              <a:gd name="connsiteX12" fmla="*/ 660478 w 1192344"/>
              <a:gd name="connsiteY12" fmla="*/ 517307 h 800139"/>
              <a:gd name="connsiteX13" fmla="*/ 484987 w 1192344"/>
              <a:gd name="connsiteY13" fmla="*/ 448034 h 800139"/>
              <a:gd name="connsiteX14" fmla="*/ 688187 w 1192344"/>
              <a:gd name="connsiteY14" fmla="*/ 503452 h 800139"/>
              <a:gd name="connsiteX15" fmla="*/ 415714 w 1192344"/>
              <a:gd name="connsiteY15" fmla="*/ 471125 h 800139"/>
              <a:gd name="connsiteX16" fmla="*/ 161714 w 1192344"/>
              <a:gd name="connsiteY16" fmla="*/ 614289 h 800139"/>
              <a:gd name="connsiteX17" fmla="*/ 314114 w 1192344"/>
              <a:gd name="connsiteY17" fmla="*/ 494216 h 800139"/>
              <a:gd name="connsiteX18" fmla="*/ 129387 w 1192344"/>
              <a:gd name="connsiteY18" fmla="*/ 637380 h 800139"/>
              <a:gd name="connsiteX19" fmla="*/ 147859 w 1192344"/>
              <a:gd name="connsiteY19" fmla="*/ 785162 h 800139"/>
              <a:gd name="connsiteX20" fmla="*/ 83205 w 1192344"/>
              <a:gd name="connsiteY20" fmla="*/ 688180 h 800139"/>
              <a:gd name="connsiteX21" fmla="*/ 55496 w 1192344"/>
              <a:gd name="connsiteY21" fmla="*/ 618907 h 800139"/>
              <a:gd name="connsiteX22" fmla="*/ 92441 w 1192344"/>
              <a:gd name="connsiteY22" fmla="*/ 434180 h 800139"/>
              <a:gd name="connsiteX23" fmla="*/ 69350 w 1192344"/>
              <a:gd name="connsiteY23" fmla="*/ 360289 h 800139"/>
              <a:gd name="connsiteX24" fmla="*/ 18550 w 1192344"/>
              <a:gd name="connsiteY24" fmla="*/ 281780 h 800139"/>
              <a:gd name="connsiteX25" fmla="*/ 124768 w 1192344"/>
              <a:gd name="connsiteY25" fmla="*/ 71 h 800139"/>
              <a:gd name="connsiteX26" fmla="*/ 78 w 1192344"/>
              <a:gd name="connsiteY26" fmla="*/ 254071 h 800139"/>
              <a:gd name="connsiteX27" fmla="*/ 106296 w 1192344"/>
              <a:gd name="connsiteY27" fmla="*/ 221743 h 800139"/>
              <a:gd name="connsiteX28" fmla="*/ 124768 w 1192344"/>
              <a:gd name="connsiteY28" fmla="*/ 281780 h 800139"/>
              <a:gd name="connsiteX29" fmla="*/ 443423 w 1192344"/>
              <a:gd name="connsiteY29" fmla="*/ 152471 h 800139"/>
              <a:gd name="connsiteX30" fmla="*/ 263314 w 1192344"/>
              <a:gd name="connsiteY30" fmla="*/ 180180 h 800139"/>
              <a:gd name="connsiteX31" fmla="*/ 558878 w 1192344"/>
              <a:gd name="connsiteY31" fmla="*/ 138616 h 800139"/>
              <a:gd name="connsiteX32" fmla="*/ 535787 w 1192344"/>
              <a:gd name="connsiteY32" fmla="*/ 101671 h 800139"/>
              <a:gd name="connsiteX33" fmla="*/ 868296 w 1192344"/>
              <a:gd name="connsiteY33" fmla="*/ 50871 h 800139"/>
              <a:gd name="connsiteX34" fmla="*/ 424950 w 1192344"/>
              <a:gd name="connsiteY34" fmla="*/ 161707 h 800139"/>
              <a:gd name="connsiteX35" fmla="*/ 720514 w 1192344"/>
              <a:gd name="connsiteY35" fmla="*/ 138616 h 80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2344" h="800139">
                <a:moveTo>
                  <a:pt x="720514" y="138616"/>
                </a:moveTo>
                <a:cubicBezTo>
                  <a:pt x="722823" y="156319"/>
                  <a:pt x="503459" y="235598"/>
                  <a:pt x="438805" y="267925"/>
                </a:cubicBezTo>
                <a:cubicBezTo>
                  <a:pt x="374151" y="300252"/>
                  <a:pt x="318732" y="321804"/>
                  <a:pt x="332587" y="332580"/>
                </a:cubicBezTo>
                <a:cubicBezTo>
                  <a:pt x="346442" y="343356"/>
                  <a:pt x="511926" y="325653"/>
                  <a:pt x="521932" y="332580"/>
                </a:cubicBezTo>
                <a:cubicBezTo>
                  <a:pt x="531938" y="339507"/>
                  <a:pt x="361065" y="361058"/>
                  <a:pt x="392623" y="374143"/>
                </a:cubicBezTo>
                <a:cubicBezTo>
                  <a:pt x="424181" y="387228"/>
                  <a:pt x="673563" y="409550"/>
                  <a:pt x="711278" y="411089"/>
                </a:cubicBezTo>
                <a:cubicBezTo>
                  <a:pt x="748993" y="412628"/>
                  <a:pt x="618914" y="383380"/>
                  <a:pt x="618914" y="383380"/>
                </a:cubicBezTo>
                <a:cubicBezTo>
                  <a:pt x="652011" y="394156"/>
                  <a:pt x="815186" y="408010"/>
                  <a:pt x="909859" y="475743"/>
                </a:cubicBezTo>
                <a:cubicBezTo>
                  <a:pt x="1004532" y="543476"/>
                  <a:pt x="1159241" y="748986"/>
                  <a:pt x="1186950" y="789780"/>
                </a:cubicBezTo>
                <a:cubicBezTo>
                  <a:pt x="1214659" y="830574"/>
                  <a:pt x="1129223" y="738980"/>
                  <a:pt x="1076114" y="720507"/>
                </a:cubicBezTo>
                <a:cubicBezTo>
                  <a:pt x="1023005" y="702034"/>
                  <a:pt x="886769" y="682022"/>
                  <a:pt x="868296" y="678943"/>
                </a:cubicBezTo>
                <a:cubicBezTo>
                  <a:pt x="849823" y="675864"/>
                  <a:pt x="999914" y="728973"/>
                  <a:pt x="965278" y="702034"/>
                </a:cubicBezTo>
                <a:cubicBezTo>
                  <a:pt x="930642" y="675095"/>
                  <a:pt x="740527" y="559640"/>
                  <a:pt x="660478" y="517307"/>
                </a:cubicBezTo>
                <a:cubicBezTo>
                  <a:pt x="580429" y="474974"/>
                  <a:pt x="480369" y="450343"/>
                  <a:pt x="484987" y="448034"/>
                </a:cubicBezTo>
                <a:cubicBezTo>
                  <a:pt x="489605" y="445725"/>
                  <a:pt x="699732" y="499604"/>
                  <a:pt x="688187" y="503452"/>
                </a:cubicBezTo>
                <a:cubicBezTo>
                  <a:pt x="676641" y="507301"/>
                  <a:pt x="503459" y="452652"/>
                  <a:pt x="415714" y="471125"/>
                </a:cubicBezTo>
                <a:cubicBezTo>
                  <a:pt x="327969" y="489598"/>
                  <a:pt x="178647" y="610441"/>
                  <a:pt x="161714" y="614289"/>
                </a:cubicBezTo>
                <a:cubicBezTo>
                  <a:pt x="144781" y="618138"/>
                  <a:pt x="319502" y="490368"/>
                  <a:pt x="314114" y="494216"/>
                </a:cubicBezTo>
                <a:cubicBezTo>
                  <a:pt x="308726" y="498064"/>
                  <a:pt x="157096" y="588889"/>
                  <a:pt x="129387" y="637380"/>
                </a:cubicBezTo>
                <a:cubicBezTo>
                  <a:pt x="101678" y="685871"/>
                  <a:pt x="155556" y="776695"/>
                  <a:pt x="147859" y="785162"/>
                </a:cubicBezTo>
                <a:cubicBezTo>
                  <a:pt x="140162" y="793629"/>
                  <a:pt x="98599" y="715889"/>
                  <a:pt x="83205" y="688180"/>
                </a:cubicBezTo>
                <a:cubicBezTo>
                  <a:pt x="67811" y="660471"/>
                  <a:pt x="53957" y="661240"/>
                  <a:pt x="55496" y="618907"/>
                </a:cubicBezTo>
                <a:cubicBezTo>
                  <a:pt x="57035" y="576574"/>
                  <a:pt x="90132" y="477283"/>
                  <a:pt x="92441" y="434180"/>
                </a:cubicBezTo>
                <a:cubicBezTo>
                  <a:pt x="94750" y="391077"/>
                  <a:pt x="81665" y="385689"/>
                  <a:pt x="69350" y="360289"/>
                </a:cubicBezTo>
                <a:cubicBezTo>
                  <a:pt x="57035" y="334889"/>
                  <a:pt x="9314" y="341816"/>
                  <a:pt x="18550" y="281780"/>
                </a:cubicBezTo>
                <a:cubicBezTo>
                  <a:pt x="27786" y="221744"/>
                  <a:pt x="127847" y="4689"/>
                  <a:pt x="124768" y="71"/>
                </a:cubicBezTo>
                <a:cubicBezTo>
                  <a:pt x="121689" y="-4547"/>
                  <a:pt x="3157" y="217126"/>
                  <a:pt x="78" y="254071"/>
                </a:cubicBezTo>
                <a:cubicBezTo>
                  <a:pt x="-3001" y="291016"/>
                  <a:pt x="85514" y="217125"/>
                  <a:pt x="106296" y="221743"/>
                </a:cubicBezTo>
                <a:cubicBezTo>
                  <a:pt x="127078" y="226361"/>
                  <a:pt x="68580" y="293325"/>
                  <a:pt x="124768" y="281780"/>
                </a:cubicBezTo>
                <a:cubicBezTo>
                  <a:pt x="180956" y="270235"/>
                  <a:pt x="420332" y="169404"/>
                  <a:pt x="443423" y="152471"/>
                </a:cubicBezTo>
                <a:cubicBezTo>
                  <a:pt x="466514" y="135538"/>
                  <a:pt x="244072" y="182489"/>
                  <a:pt x="263314" y="180180"/>
                </a:cubicBezTo>
                <a:cubicBezTo>
                  <a:pt x="282556" y="177871"/>
                  <a:pt x="513466" y="151701"/>
                  <a:pt x="558878" y="138616"/>
                </a:cubicBezTo>
                <a:cubicBezTo>
                  <a:pt x="604290" y="125531"/>
                  <a:pt x="484217" y="116295"/>
                  <a:pt x="535787" y="101671"/>
                </a:cubicBezTo>
                <a:cubicBezTo>
                  <a:pt x="587357" y="87047"/>
                  <a:pt x="886769" y="40865"/>
                  <a:pt x="868296" y="50871"/>
                </a:cubicBezTo>
                <a:cubicBezTo>
                  <a:pt x="849823" y="60877"/>
                  <a:pt x="456508" y="146313"/>
                  <a:pt x="424950" y="161707"/>
                </a:cubicBezTo>
                <a:cubicBezTo>
                  <a:pt x="393392" y="177101"/>
                  <a:pt x="718205" y="120913"/>
                  <a:pt x="720514" y="13861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860B8CF-853B-CD6F-8D13-A785BE47E92C}"/>
              </a:ext>
            </a:extLst>
          </p:cNvPr>
          <p:cNvSpPr/>
          <p:nvPr/>
        </p:nvSpPr>
        <p:spPr>
          <a:xfrm>
            <a:off x="5411829" y="3842919"/>
            <a:ext cx="1193121" cy="202631"/>
          </a:xfrm>
          <a:custGeom>
            <a:avLst/>
            <a:gdLst>
              <a:gd name="connsiteX0" fmla="*/ 9916 w 1193121"/>
              <a:gd name="connsiteY0" fmla="*/ 64063 h 202631"/>
              <a:gd name="connsiteX1" fmla="*/ 771916 w 1193121"/>
              <a:gd name="connsiteY1" fmla="*/ 8645 h 202631"/>
              <a:gd name="connsiteX2" fmla="*/ 550244 w 1193121"/>
              <a:gd name="connsiteY2" fmla="*/ 17881 h 202631"/>
              <a:gd name="connsiteX3" fmla="*/ 896607 w 1193121"/>
              <a:gd name="connsiteY3" fmla="*/ 8645 h 202631"/>
              <a:gd name="connsiteX4" fmla="*/ 1178316 w 1193121"/>
              <a:gd name="connsiteY4" fmla="*/ 161045 h 202631"/>
              <a:gd name="connsiteX5" fmla="*/ 1076716 w 1193121"/>
              <a:gd name="connsiteY5" fmla="*/ 105626 h 202631"/>
              <a:gd name="connsiteX6" fmla="*/ 1192171 w 1193121"/>
              <a:gd name="connsiteY6" fmla="*/ 188754 h 202631"/>
              <a:gd name="connsiteX7" fmla="*/ 998207 w 1193121"/>
              <a:gd name="connsiteY7" fmla="*/ 128717 h 202631"/>
              <a:gd name="connsiteX8" fmla="*/ 1155226 w 1193121"/>
              <a:gd name="connsiteY8" fmla="*/ 202608 h 202631"/>
              <a:gd name="connsiteX9" fmla="*/ 873516 w 1193121"/>
              <a:gd name="connsiteY9" fmla="*/ 119481 h 202631"/>
              <a:gd name="connsiteX10" fmla="*/ 476353 w 1193121"/>
              <a:gd name="connsiteY10" fmla="*/ 124099 h 202631"/>
              <a:gd name="connsiteX11" fmla="*/ 573335 w 1193121"/>
              <a:gd name="connsiteY11" fmla="*/ 147190 h 202631"/>
              <a:gd name="connsiteX12" fmla="*/ 310098 w 1193121"/>
              <a:gd name="connsiteY12" fmla="*/ 137954 h 202631"/>
              <a:gd name="connsiteX13" fmla="*/ 226971 w 1193121"/>
              <a:gd name="connsiteY13" fmla="*/ 142572 h 202631"/>
              <a:gd name="connsiteX14" fmla="*/ 420935 w 1193121"/>
              <a:gd name="connsiteY14" fmla="*/ 114863 h 202631"/>
              <a:gd name="connsiteX15" fmla="*/ 125371 w 1193121"/>
              <a:gd name="connsiteY15" fmla="*/ 101008 h 202631"/>
              <a:gd name="connsiteX16" fmla="*/ 42244 w 1193121"/>
              <a:gd name="connsiteY16" fmla="*/ 110245 h 202631"/>
              <a:gd name="connsiteX17" fmla="*/ 319335 w 1193121"/>
              <a:gd name="connsiteY17" fmla="*/ 87154 h 202631"/>
              <a:gd name="connsiteX18" fmla="*/ 9916 w 1193121"/>
              <a:gd name="connsiteY18" fmla="*/ 64063 h 20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3121" h="202631">
                <a:moveTo>
                  <a:pt x="9916" y="64063"/>
                </a:moveTo>
                <a:cubicBezTo>
                  <a:pt x="85346" y="50978"/>
                  <a:pt x="681861" y="16342"/>
                  <a:pt x="771916" y="8645"/>
                </a:cubicBezTo>
                <a:cubicBezTo>
                  <a:pt x="861971" y="948"/>
                  <a:pt x="529462" y="17881"/>
                  <a:pt x="550244" y="17881"/>
                </a:cubicBezTo>
                <a:cubicBezTo>
                  <a:pt x="571026" y="17881"/>
                  <a:pt x="791928" y="-15216"/>
                  <a:pt x="896607" y="8645"/>
                </a:cubicBezTo>
                <a:cubicBezTo>
                  <a:pt x="1001286" y="32506"/>
                  <a:pt x="1178316" y="161045"/>
                  <a:pt x="1178316" y="161045"/>
                </a:cubicBezTo>
                <a:cubicBezTo>
                  <a:pt x="1208334" y="177209"/>
                  <a:pt x="1074407" y="101008"/>
                  <a:pt x="1076716" y="105626"/>
                </a:cubicBezTo>
                <a:cubicBezTo>
                  <a:pt x="1079025" y="110244"/>
                  <a:pt x="1205256" y="184906"/>
                  <a:pt x="1192171" y="188754"/>
                </a:cubicBezTo>
                <a:cubicBezTo>
                  <a:pt x="1179086" y="192603"/>
                  <a:pt x="1004364" y="126408"/>
                  <a:pt x="998207" y="128717"/>
                </a:cubicBezTo>
                <a:cubicBezTo>
                  <a:pt x="992050" y="131026"/>
                  <a:pt x="1176008" y="204147"/>
                  <a:pt x="1155226" y="202608"/>
                </a:cubicBezTo>
                <a:cubicBezTo>
                  <a:pt x="1134444" y="201069"/>
                  <a:pt x="986661" y="132566"/>
                  <a:pt x="873516" y="119481"/>
                </a:cubicBezTo>
                <a:cubicBezTo>
                  <a:pt x="760371" y="106396"/>
                  <a:pt x="526383" y="119481"/>
                  <a:pt x="476353" y="124099"/>
                </a:cubicBezTo>
                <a:cubicBezTo>
                  <a:pt x="426323" y="128717"/>
                  <a:pt x="601044" y="144881"/>
                  <a:pt x="573335" y="147190"/>
                </a:cubicBezTo>
                <a:cubicBezTo>
                  <a:pt x="545626" y="149499"/>
                  <a:pt x="367825" y="138724"/>
                  <a:pt x="310098" y="137954"/>
                </a:cubicBezTo>
                <a:cubicBezTo>
                  <a:pt x="252371" y="137184"/>
                  <a:pt x="208498" y="146420"/>
                  <a:pt x="226971" y="142572"/>
                </a:cubicBezTo>
                <a:cubicBezTo>
                  <a:pt x="245444" y="138724"/>
                  <a:pt x="437868" y="121790"/>
                  <a:pt x="420935" y="114863"/>
                </a:cubicBezTo>
                <a:cubicBezTo>
                  <a:pt x="404002" y="107936"/>
                  <a:pt x="188486" y="101778"/>
                  <a:pt x="125371" y="101008"/>
                </a:cubicBezTo>
                <a:cubicBezTo>
                  <a:pt x="62256" y="100238"/>
                  <a:pt x="9917" y="112554"/>
                  <a:pt x="42244" y="110245"/>
                </a:cubicBezTo>
                <a:cubicBezTo>
                  <a:pt x="74571" y="107936"/>
                  <a:pt x="324723" y="91003"/>
                  <a:pt x="319335" y="87154"/>
                </a:cubicBezTo>
                <a:cubicBezTo>
                  <a:pt x="313947" y="83306"/>
                  <a:pt x="-65514" y="77148"/>
                  <a:pt x="9916" y="6406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DFDE838-015C-14DE-A8C4-08B59797E67E}"/>
              </a:ext>
            </a:extLst>
          </p:cNvPr>
          <p:cNvSpPr/>
          <p:nvPr/>
        </p:nvSpPr>
        <p:spPr>
          <a:xfrm>
            <a:off x="5480926" y="3892675"/>
            <a:ext cx="777423" cy="261037"/>
          </a:xfrm>
          <a:custGeom>
            <a:avLst/>
            <a:gdLst>
              <a:gd name="connsiteX0" fmla="*/ 56274 w 777423"/>
              <a:gd name="connsiteY0" fmla="*/ 452 h 261037"/>
              <a:gd name="connsiteX1" fmla="*/ 342601 w 777423"/>
              <a:gd name="connsiteY1" fmla="*/ 83580 h 261037"/>
              <a:gd name="connsiteX2" fmla="*/ 217910 w 777423"/>
              <a:gd name="connsiteY2" fmla="*/ 92816 h 261037"/>
              <a:gd name="connsiteX3" fmla="*/ 578129 w 777423"/>
              <a:gd name="connsiteY3" fmla="*/ 212889 h 261037"/>
              <a:gd name="connsiteX4" fmla="*/ 439583 w 777423"/>
              <a:gd name="connsiteY4" fmla="*/ 189798 h 261037"/>
              <a:gd name="connsiteX5" fmla="*/ 776710 w 777423"/>
              <a:gd name="connsiteY5" fmla="*/ 189798 h 261037"/>
              <a:gd name="connsiteX6" fmla="*/ 531947 w 777423"/>
              <a:gd name="connsiteY6" fmla="*/ 217507 h 261037"/>
              <a:gd name="connsiteX7" fmla="*/ 647401 w 777423"/>
              <a:gd name="connsiteY7" fmla="*/ 259070 h 261037"/>
              <a:gd name="connsiteX8" fmla="*/ 310274 w 777423"/>
              <a:gd name="connsiteY8" fmla="*/ 245216 h 261037"/>
              <a:gd name="connsiteX9" fmla="*/ 56274 w 777423"/>
              <a:gd name="connsiteY9" fmla="*/ 166707 h 261037"/>
              <a:gd name="connsiteX10" fmla="*/ 222529 w 777423"/>
              <a:gd name="connsiteY10" fmla="*/ 254452 h 261037"/>
              <a:gd name="connsiteX11" fmla="*/ 14710 w 777423"/>
              <a:gd name="connsiteY11" fmla="*/ 125143 h 261037"/>
              <a:gd name="connsiteX12" fmla="*/ 56274 w 777423"/>
              <a:gd name="connsiteY12" fmla="*/ 452 h 26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423" h="261037">
                <a:moveTo>
                  <a:pt x="56274" y="452"/>
                </a:moveTo>
                <a:cubicBezTo>
                  <a:pt x="110922" y="-6475"/>
                  <a:pt x="315662" y="68186"/>
                  <a:pt x="342601" y="83580"/>
                </a:cubicBezTo>
                <a:cubicBezTo>
                  <a:pt x="369540" y="98974"/>
                  <a:pt x="178655" y="71265"/>
                  <a:pt x="217910" y="92816"/>
                </a:cubicBezTo>
                <a:cubicBezTo>
                  <a:pt x="257165" y="114367"/>
                  <a:pt x="541183" y="196725"/>
                  <a:pt x="578129" y="212889"/>
                </a:cubicBezTo>
                <a:cubicBezTo>
                  <a:pt x="615075" y="229053"/>
                  <a:pt x="406486" y="193646"/>
                  <a:pt x="439583" y="189798"/>
                </a:cubicBezTo>
                <a:cubicBezTo>
                  <a:pt x="472680" y="185950"/>
                  <a:pt x="761316" y="185180"/>
                  <a:pt x="776710" y="189798"/>
                </a:cubicBezTo>
                <a:cubicBezTo>
                  <a:pt x="792104" y="194416"/>
                  <a:pt x="553498" y="205962"/>
                  <a:pt x="531947" y="217507"/>
                </a:cubicBezTo>
                <a:cubicBezTo>
                  <a:pt x="510396" y="229052"/>
                  <a:pt x="684346" y="254452"/>
                  <a:pt x="647401" y="259070"/>
                </a:cubicBezTo>
                <a:cubicBezTo>
                  <a:pt x="610456" y="263688"/>
                  <a:pt x="408795" y="260610"/>
                  <a:pt x="310274" y="245216"/>
                </a:cubicBezTo>
                <a:cubicBezTo>
                  <a:pt x="211753" y="229822"/>
                  <a:pt x="70898" y="165168"/>
                  <a:pt x="56274" y="166707"/>
                </a:cubicBezTo>
                <a:cubicBezTo>
                  <a:pt x="41650" y="168246"/>
                  <a:pt x="229456" y="261379"/>
                  <a:pt x="222529" y="254452"/>
                </a:cubicBezTo>
                <a:cubicBezTo>
                  <a:pt x="215602" y="247525"/>
                  <a:pt x="44728" y="172864"/>
                  <a:pt x="14710" y="125143"/>
                </a:cubicBezTo>
                <a:cubicBezTo>
                  <a:pt x="-15308" y="77422"/>
                  <a:pt x="1626" y="7379"/>
                  <a:pt x="56274" y="45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7EE2F2B-4357-4113-68B2-0D8F8B6AC0D6}"/>
              </a:ext>
            </a:extLst>
          </p:cNvPr>
          <p:cNvSpPr/>
          <p:nvPr/>
        </p:nvSpPr>
        <p:spPr>
          <a:xfrm>
            <a:off x="3412306" y="3509035"/>
            <a:ext cx="1059948" cy="361584"/>
          </a:xfrm>
          <a:custGeom>
            <a:avLst/>
            <a:gdLst>
              <a:gd name="connsiteX0" fmla="*/ 9767 w 1059948"/>
              <a:gd name="connsiteY0" fmla="*/ 351765 h 361584"/>
              <a:gd name="connsiteX1" fmla="*/ 577803 w 1059948"/>
              <a:gd name="connsiteY1" fmla="*/ 148565 h 361584"/>
              <a:gd name="connsiteX2" fmla="*/ 462349 w 1059948"/>
              <a:gd name="connsiteY2" fmla="*/ 153183 h 361584"/>
              <a:gd name="connsiteX3" fmla="*/ 554712 w 1059948"/>
              <a:gd name="connsiteY3" fmla="*/ 185510 h 361584"/>
              <a:gd name="connsiteX4" fmla="*/ 642458 w 1059948"/>
              <a:gd name="connsiteY4" fmla="*/ 199365 h 361584"/>
              <a:gd name="connsiteX5" fmla="*/ 734821 w 1059948"/>
              <a:gd name="connsiteY5" fmla="*/ 222456 h 361584"/>
              <a:gd name="connsiteX6" fmla="*/ 1058094 w 1059948"/>
              <a:gd name="connsiteY6" fmla="*/ 361001 h 361584"/>
              <a:gd name="connsiteX7" fmla="*/ 850276 w 1059948"/>
              <a:gd name="connsiteY7" fmla="*/ 162420 h 361584"/>
              <a:gd name="connsiteX8" fmla="*/ 503912 w 1059948"/>
              <a:gd name="connsiteY8" fmla="*/ 783 h 361584"/>
              <a:gd name="connsiteX9" fmla="*/ 688639 w 1059948"/>
              <a:gd name="connsiteY9" fmla="*/ 97765 h 361584"/>
              <a:gd name="connsiteX10" fmla="*/ 360749 w 1059948"/>
              <a:gd name="connsiteY10" fmla="*/ 23874 h 361584"/>
              <a:gd name="connsiteX11" fmla="*/ 582421 w 1059948"/>
              <a:gd name="connsiteY11" fmla="*/ 107001 h 361584"/>
              <a:gd name="connsiteX12" fmla="*/ 434639 w 1059948"/>
              <a:gd name="connsiteY12" fmla="*/ 148565 h 361584"/>
              <a:gd name="connsiteX13" fmla="*/ 530 w 1059948"/>
              <a:gd name="connsiteY13" fmla="*/ 199365 h 361584"/>
              <a:gd name="connsiteX14" fmla="*/ 337658 w 1059948"/>
              <a:gd name="connsiteY14" fmla="*/ 116238 h 361584"/>
              <a:gd name="connsiteX15" fmla="*/ 9767 w 1059948"/>
              <a:gd name="connsiteY15" fmla="*/ 351765 h 3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9948" h="361584">
                <a:moveTo>
                  <a:pt x="9767" y="351765"/>
                </a:moveTo>
                <a:cubicBezTo>
                  <a:pt x="49791" y="357153"/>
                  <a:pt x="502373" y="181662"/>
                  <a:pt x="577803" y="148565"/>
                </a:cubicBezTo>
                <a:cubicBezTo>
                  <a:pt x="653233" y="115468"/>
                  <a:pt x="466197" y="147026"/>
                  <a:pt x="462349" y="153183"/>
                </a:cubicBezTo>
                <a:cubicBezTo>
                  <a:pt x="458501" y="159340"/>
                  <a:pt x="524694" y="177813"/>
                  <a:pt x="554712" y="185510"/>
                </a:cubicBezTo>
                <a:cubicBezTo>
                  <a:pt x="584730" y="193207"/>
                  <a:pt x="612440" y="193207"/>
                  <a:pt x="642458" y="199365"/>
                </a:cubicBezTo>
                <a:cubicBezTo>
                  <a:pt x="672476" y="205523"/>
                  <a:pt x="665548" y="195517"/>
                  <a:pt x="734821" y="222456"/>
                </a:cubicBezTo>
                <a:cubicBezTo>
                  <a:pt x="804094" y="249395"/>
                  <a:pt x="1038852" y="371007"/>
                  <a:pt x="1058094" y="361001"/>
                </a:cubicBezTo>
                <a:cubicBezTo>
                  <a:pt x="1077336" y="350995"/>
                  <a:pt x="942640" y="222456"/>
                  <a:pt x="850276" y="162420"/>
                </a:cubicBezTo>
                <a:cubicBezTo>
                  <a:pt x="757912" y="102384"/>
                  <a:pt x="530851" y="11559"/>
                  <a:pt x="503912" y="783"/>
                </a:cubicBezTo>
                <a:cubicBezTo>
                  <a:pt x="476973" y="-9993"/>
                  <a:pt x="712500" y="93916"/>
                  <a:pt x="688639" y="97765"/>
                </a:cubicBezTo>
                <a:cubicBezTo>
                  <a:pt x="664779" y="101613"/>
                  <a:pt x="378452" y="22335"/>
                  <a:pt x="360749" y="23874"/>
                </a:cubicBezTo>
                <a:cubicBezTo>
                  <a:pt x="343046" y="25413"/>
                  <a:pt x="570106" y="86219"/>
                  <a:pt x="582421" y="107001"/>
                </a:cubicBezTo>
                <a:cubicBezTo>
                  <a:pt x="594736" y="127783"/>
                  <a:pt x="531621" y="133171"/>
                  <a:pt x="434639" y="148565"/>
                </a:cubicBezTo>
                <a:cubicBezTo>
                  <a:pt x="337657" y="163959"/>
                  <a:pt x="16693" y="204753"/>
                  <a:pt x="530" y="199365"/>
                </a:cubicBezTo>
                <a:cubicBezTo>
                  <a:pt x="-15633" y="193977"/>
                  <a:pt x="343046" y="87759"/>
                  <a:pt x="337658" y="116238"/>
                </a:cubicBezTo>
                <a:cubicBezTo>
                  <a:pt x="332270" y="144717"/>
                  <a:pt x="-30257" y="346377"/>
                  <a:pt x="9767" y="35176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AAD3572-FD2C-C29A-AF84-2250B0164F18}"/>
              </a:ext>
            </a:extLst>
          </p:cNvPr>
          <p:cNvSpPr/>
          <p:nvPr/>
        </p:nvSpPr>
        <p:spPr>
          <a:xfrm>
            <a:off x="3239997" y="3855922"/>
            <a:ext cx="1342229" cy="397986"/>
          </a:xfrm>
          <a:custGeom>
            <a:avLst/>
            <a:gdLst>
              <a:gd name="connsiteX0" fmla="*/ 1967 w 1342229"/>
              <a:gd name="connsiteY0" fmla="*/ 111096 h 397986"/>
              <a:gd name="connsiteX1" fmla="*/ 509967 w 1342229"/>
              <a:gd name="connsiteY1" fmla="*/ 260 h 397986"/>
              <a:gd name="connsiteX2" fmla="*/ 431458 w 1342229"/>
              <a:gd name="connsiteY2" fmla="*/ 78769 h 397986"/>
              <a:gd name="connsiteX3" fmla="*/ 856330 w 1342229"/>
              <a:gd name="connsiteY3" fmla="*/ 23351 h 397986"/>
              <a:gd name="connsiteX4" fmla="*/ 620803 w 1342229"/>
              <a:gd name="connsiteY4" fmla="*/ 78769 h 397986"/>
              <a:gd name="connsiteX5" fmla="*/ 1128803 w 1342229"/>
              <a:gd name="connsiteY5" fmla="*/ 69533 h 397986"/>
              <a:gd name="connsiteX6" fmla="*/ 1332003 w 1342229"/>
              <a:gd name="connsiteY6" fmla="*/ 78769 h 397986"/>
              <a:gd name="connsiteX7" fmla="*/ 1207312 w 1342229"/>
              <a:gd name="connsiteY7" fmla="*/ 83387 h 397986"/>
              <a:gd name="connsiteX8" fmla="*/ 740876 w 1342229"/>
              <a:gd name="connsiteY8" fmla="*/ 245023 h 397986"/>
              <a:gd name="connsiteX9" fmla="*/ 1322767 w 1342229"/>
              <a:gd name="connsiteY9" fmla="*/ 115714 h 397986"/>
              <a:gd name="connsiteX10" fmla="*/ 1188839 w 1342229"/>
              <a:gd name="connsiteY10" fmla="*/ 217314 h 397986"/>
              <a:gd name="connsiteX11" fmla="*/ 1036439 w 1342229"/>
              <a:gd name="connsiteY11" fmla="*/ 397423 h 397986"/>
              <a:gd name="connsiteX12" fmla="*/ 1096476 w 1342229"/>
              <a:gd name="connsiteY12" fmla="*/ 272733 h 397986"/>
              <a:gd name="connsiteX13" fmla="*/ 1101094 w 1342229"/>
              <a:gd name="connsiteY13" fmla="*/ 235787 h 397986"/>
              <a:gd name="connsiteX14" fmla="*/ 588476 w 1342229"/>
              <a:gd name="connsiteY14" fmla="*/ 245023 h 397986"/>
              <a:gd name="connsiteX15" fmla="*/ 648512 w 1342229"/>
              <a:gd name="connsiteY15" fmla="*/ 208078 h 397986"/>
              <a:gd name="connsiteX16" fmla="*/ 403748 w 1342229"/>
              <a:gd name="connsiteY16" fmla="*/ 198842 h 397986"/>
              <a:gd name="connsiteX17" fmla="*/ 62003 w 1342229"/>
              <a:gd name="connsiteY17" fmla="*/ 245023 h 397986"/>
              <a:gd name="connsiteX18" fmla="*/ 463785 w 1342229"/>
              <a:gd name="connsiteY18" fmla="*/ 115714 h 397986"/>
              <a:gd name="connsiteX19" fmla="*/ 177458 w 1342229"/>
              <a:gd name="connsiteY19" fmla="*/ 83387 h 397986"/>
              <a:gd name="connsiteX20" fmla="*/ 602330 w 1342229"/>
              <a:gd name="connsiteY20" fmla="*/ 74151 h 397986"/>
              <a:gd name="connsiteX21" fmla="*/ 343712 w 1342229"/>
              <a:gd name="connsiteY21" fmla="*/ 69533 h 397986"/>
              <a:gd name="connsiteX22" fmla="*/ 1967 w 1342229"/>
              <a:gd name="connsiteY22" fmla="*/ 111096 h 39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42229" h="397986">
                <a:moveTo>
                  <a:pt x="1967" y="111096"/>
                </a:moveTo>
                <a:cubicBezTo>
                  <a:pt x="29676" y="99550"/>
                  <a:pt x="438385" y="5648"/>
                  <a:pt x="509967" y="260"/>
                </a:cubicBezTo>
                <a:cubicBezTo>
                  <a:pt x="581549" y="-5128"/>
                  <a:pt x="373731" y="74921"/>
                  <a:pt x="431458" y="78769"/>
                </a:cubicBezTo>
                <a:cubicBezTo>
                  <a:pt x="489185" y="82617"/>
                  <a:pt x="824773" y="23351"/>
                  <a:pt x="856330" y="23351"/>
                </a:cubicBezTo>
                <a:cubicBezTo>
                  <a:pt x="887887" y="23351"/>
                  <a:pt x="575391" y="71072"/>
                  <a:pt x="620803" y="78769"/>
                </a:cubicBezTo>
                <a:cubicBezTo>
                  <a:pt x="666215" y="86466"/>
                  <a:pt x="1010270" y="69533"/>
                  <a:pt x="1128803" y="69533"/>
                </a:cubicBezTo>
                <a:cubicBezTo>
                  <a:pt x="1247336" y="69533"/>
                  <a:pt x="1318918" y="76460"/>
                  <a:pt x="1332003" y="78769"/>
                </a:cubicBezTo>
                <a:cubicBezTo>
                  <a:pt x="1345088" y="81078"/>
                  <a:pt x="1305833" y="55678"/>
                  <a:pt x="1207312" y="83387"/>
                </a:cubicBezTo>
                <a:cubicBezTo>
                  <a:pt x="1108791" y="111096"/>
                  <a:pt x="721634" y="239635"/>
                  <a:pt x="740876" y="245023"/>
                </a:cubicBezTo>
                <a:cubicBezTo>
                  <a:pt x="760119" y="250411"/>
                  <a:pt x="1248107" y="120332"/>
                  <a:pt x="1322767" y="115714"/>
                </a:cubicBezTo>
                <a:cubicBezTo>
                  <a:pt x="1397427" y="111096"/>
                  <a:pt x="1236560" y="170363"/>
                  <a:pt x="1188839" y="217314"/>
                </a:cubicBezTo>
                <a:cubicBezTo>
                  <a:pt x="1141118" y="264266"/>
                  <a:pt x="1051833" y="388186"/>
                  <a:pt x="1036439" y="397423"/>
                </a:cubicBezTo>
                <a:cubicBezTo>
                  <a:pt x="1021045" y="406660"/>
                  <a:pt x="1085700" y="299672"/>
                  <a:pt x="1096476" y="272733"/>
                </a:cubicBezTo>
                <a:cubicBezTo>
                  <a:pt x="1107252" y="245794"/>
                  <a:pt x="1185761" y="240405"/>
                  <a:pt x="1101094" y="235787"/>
                </a:cubicBezTo>
                <a:cubicBezTo>
                  <a:pt x="1016427" y="231169"/>
                  <a:pt x="663906" y="249641"/>
                  <a:pt x="588476" y="245023"/>
                </a:cubicBezTo>
                <a:cubicBezTo>
                  <a:pt x="513046" y="240405"/>
                  <a:pt x="679300" y="215775"/>
                  <a:pt x="648512" y="208078"/>
                </a:cubicBezTo>
                <a:cubicBezTo>
                  <a:pt x="617724" y="200381"/>
                  <a:pt x="501499" y="192685"/>
                  <a:pt x="403748" y="198842"/>
                </a:cubicBezTo>
                <a:cubicBezTo>
                  <a:pt x="305997" y="204999"/>
                  <a:pt x="51997" y="258878"/>
                  <a:pt x="62003" y="245023"/>
                </a:cubicBezTo>
                <a:cubicBezTo>
                  <a:pt x="72009" y="231168"/>
                  <a:pt x="444543" y="142653"/>
                  <a:pt x="463785" y="115714"/>
                </a:cubicBezTo>
                <a:cubicBezTo>
                  <a:pt x="483027" y="88775"/>
                  <a:pt x="154367" y="90314"/>
                  <a:pt x="177458" y="83387"/>
                </a:cubicBezTo>
                <a:cubicBezTo>
                  <a:pt x="200549" y="76460"/>
                  <a:pt x="574621" y="76460"/>
                  <a:pt x="602330" y="74151"/>
                </a:cubicBezTo>
                <a:cubicBezTo>
                  <a:pt x="630039" y="71842"/>
                  <a:pt x="440694" y="61836"/>
                  <a:pt x="343712" y="69533"/>
                </a:cubicBezTo>
                <a:cubicBezTo>
                  <a:pt x="246730" y="77230"/>
                  <a:pt x="-25742" y="122642"/>
                  <a:pt x="1967" y="11109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37A471C-F375-5291-7F6D-675C64693474}"/>
              </a:ext>
            </a:extLst>
          </p:cNvPr>
          <p:cNvSpPr/>
          <p:nvPr/>
        </p:nvSpPr>
        <p:spPr>
          <a:xfrm>
            <a:off x="4493002" y="3537510"/>
            <a:ext cx="272994" cy="1002153"/>
          </a:xfrm>
          <a:custGeom>
            <a:avLst/>
            <a:gdLst>
              <a:gd name="connsiteX0" fmla="*/ 236016 w 272994"/>
              <a:gd name="connsiteY0" fmla="*/ 17 h 1002153"/>
              <a:gd name="connsiteX1" fmla="*/ 236016 w 272994"/>
              <a:gd name="connsiteY1" fmla="*/ 272490 h 1002153"/>
              <a:gd name="connsiteX2" fmla="*/ 254489 w 272994"/>
              <a:gd name="connsiteY2" fmla="*/ 341763 h 1002153"/>
              <a:gd name="connsiteX3" fmla="*/ 180598 w 272994"/>
              <a:gd name="connsiteY3" fmla="*/ 397181 h 1002153"/>
              <a:gd name="connsiteX4" fmla="*/ 272962 w 272994"/>
              <a:gd name="connsiteY4" fmla="*/ 484926 h 1002153"/>
              <a:gd name="connsiteX5" fmla="*/ 189834 w 272994"/>
              <a:gd name="connsiteY5" fmla="*/ 581908 h 1002153"/>
              <a:gd name="connsiteX6" fmla="*/ 83616 w 272994"/>
              <a:gd name="connsiteY6" fmla="*/ 697363 h 1002153"/>
              <a:gd name="connsiteX7" fmla="*/ 9725 w 272994"/>
              <a:gd name="connsiteY7" fmla="*/ 997545 h 1002153"/>
              <a:gd name="connsiteX8" fmla="*/ 46671 w 272994"/>
              <a:gd name="connsiteY8" fmla="*/ 863617 h 1002153"/>
              <a:gd name="connsiteX9" fmla="*/ 55907 w 272994"/>
              <a:gd name="connsiteY9" fmla="*/ 651181 h 1002153"/>
              <a:gd name="connsiteX10" fmla="*/ 489 w 272994"/>
              <a:gd name="connsiteY10" fmla="*/ 886708 h 1002153"/>
              <a:gd name="connsiteX11" fmla="*/ 92853 w 272994"/>
              <a:gd name="connsiteY11" fmla="*/ 646563 h 1002153"/>
              <a:gd name="connsiteX12" fmla="*/ 55907 w 272994"/>
              <a:gd name="connsiteY12" fmla="*/ 489545 h 1002153"/>
              <a:gd name="connsiteX13" fmla="*/ 111325 w 272994"/>
              <a:gd name="connsiteY13" fmla="*/ 595763 h 1002153"/>
              <a:gd name="connsiteX14" fmla="*/ 120562 w 272994"/>
              <a:gd name="connsiteY14" fmla="*/ 429508 h 1002153"/>
              <a:gd name="connsiteX15" fmla="*/ 171362 w 272994"/>
              <a:gd name="connsiteY15" fmla="*/ 549581 h 1002153"/>
              <a:gd name="connsiteX16" fmla="*/ 152889 w 272994"/>
              <a:gd name="connsiteY16" fmla="*/ 290963 h 1002153"/>
              <a:gd name="connsiteX17" fmla="*/ 194453 w 272994"/>
              <a:gd name="connsiteY17" fmla="*/ 392563 h 1002153"/>
              <a:gd name="connsiteX18" fmla="*/ 134416 w 272994"/>
              <a:gd name="connsiteY18" fmla="*/ 193981 h 1002153"/>
              <a:gd name="connsiteX19" fmla="*/ 185216 w 272994"/>
              <a:gd name="connsiteY19" fmla="*/ 332526 h 1002153"/>
              <a:gd name="connsiteX20" fmla="*/ 157507 w 272994"/>
              <a:gd name="connsiteY20" fmla="*/ 184745 h 1002153"/>
              <a:gd name="connsiteX21" fmla="*/ 162125 w 272994"/>
              <a:gd name="connsiteY21" fmla="*/ 258635 h 1002153"/>
              <a:gd name="connsiteX22" fmla="*/ 236016 w 272994"/>
              <a:gd name="connsiteY22" fmla="*/ 17 h 100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2994" h="1002153">
                <a:moveTo>
                  <a:pt x="236016" y="17"/>
                </a:moveTo>
                <a:cubicBezTo>
                  <a:pt x="248331" y="2326"/>
                  <a:pt x="232937" y="215532"/>
                  <a:pt x="236016" y="272490"/>
                </a:cubicBezTo>
                <a:cubicBezTo>
                  <a:pt x="239095" y="329448"/>
                  <a:pt x="263725" y="320981"/>
                  <a:pt x="254489" y="341763"/>
                </a:cubicBezTo>
                <a:cubicBezTo>
                  <a:pt x="245253" y="362545"/>
                  <a:pt x="177519" y="373320"/>
                  <a:pt x="180598" y="397181"/>
                </a:cubicBezTo>
                <a:cubicBezTo>
                  <a:pt x="183677" y="421042"/>
                  <a:pt x="271423" y="454138"/>
                  <a:pt x="272962" y="484926"/>
                </a:cubicBezTo>
                <a:cubicBezTo>
                  <a:pt x="274501" y="515714"/>
                  <a:pt x="221392" y="546502"/>
                  <a:pt x="189834" y="581908"/>
                </a:cubicBezTo>
                <a:cubicBezTo>
                  <a:pt x="158276" y="617314"/>
                  <a:pt x="113634" y="628090"/>
                  <a:pt x="83616" y="697363"/>
                </a:cubicBezTo>
                <a:cubicBezTo>
                  <a:pt x="53598" y="766636"/>
                  <a:pt x="15882" y="969836"/>
                  <a:pt x="9725" y="997545"/>
                </a:cubicBezTo>
                <a:cubicBezTo>
                  <a:pt x="3568" y="1025254"/>
                  <a:pt x="38974" y="921344"/>
                  <a:pt x="46671" y="863617"/>
                </a:cubicBezTo>
                <a:cubicBezTo>
                  <a:pt x="54368" y="805890"/>
                  <a:pt x="63604" y="647333"/>
                  <a:pt x="55907" y="651181"/>
                </a:cubicBezTo>
                <a:cubicBezTo>
                  <a:pt x="48210" y="655029"/>
                  <a:pt x="-5669" y="887478"/>
                  <a:pt x="489" y="886708"/>
                </a:cubicBezTo>
                <a:cubicBezTo>
                  <a:pt x="6647" y="885938"/>
                  <a:pt x="83617" y="712757"/>
                  <a:pt x="92853" y="646563"/>
                </a:cubicBezTo>
                <a:cubicBezTo>
                  <a:pt x="102089" y="580369"/>
                  <a:pt x="52828" y="498012"/>
                  <a:pt x="55907" y="489545"/>
                </a:cubicBezTo>
                <a:cubicBezTo>
                  <a:pt x="58986" y="481078"/>
                  <a:pt x="100549" y="605769"/>
                  <a:pt x="111325" y="595763"/>
                </a:cubicBezTo>
                <a:cubicBezTo>
                  <a:pt x="122101" y="585757"/>
                  <a:pt x="110556" y="437205"/>
                  <a:pt x="120562" y="429508"/>
                </a:cubicBezTo>
                <a:cubicBezTo>
                  <a:pt x="130568" y="421811"/>
                  <a:pt x="165974" y="572672"/>
                  <a:pt x="171362" y="549581"/>
                </a:cubicBezTo>
                <a:cubicBezTo>
                  <a:pt x="176750" y="526490"/>
                  <a:pt x="149041" y="317133"/>
                  <a:pt x="152889" y="290963"/>
                </a:cubicBezTo>
                <a:cubicBezTo>
                  <a:pt x="156737" y="264793"/>
                  <a:pt x="197532" y="408727"/>
                  <a:pt x="194453" y="392563"/>
                </a:cubicBezTo>
                <a:cubicBezTo>
                  <a:pt x="191374" y="376399"/>
                  <a:pt x="135955" y="203987"/>
                  <a:pt x="134416" y="193981"/>
                </a:cubicBezTo>
                <a:cubicBezTo>
                  <a:pt x="132876" y="183975"/>
                  <a:pt x="181368" y="334065"/>
                  <a:pt x="185216" y="332526"/>
                </a:cubicBezTo>
                <a:cubicBezTo>
                  <a:pt x="189064" y="330987"/>
                  <a:pt x="161355" y="197060"/>
                  <a:pt x="157507" y="184745"/>
                </a:cubicBezTo>
                <a:cubicBezTo>
                  <a:pt x="153658" y="172430"/>
                  <a:pt x="144422" y="287114"/>
                  <a:pt x="162125" y="258635"/>
                </a:cubicBezTo>
                <a:cubicBezTo>
                  <a:pt x="179828" y="230156"/>
                  <a:pt x="223701" y="-2292"/>
                  <a:pt x="236016" y="1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F7E51A1-85F0-C34C-45E7-E21BFBB55330}"/>
              </a:ext>
            </a:extLst>
          </p:cNvPr>
          <p:cNvSpPr/>
          <p:nvPr/>
        </p:nvSpPr>
        <p:spPr>
          <a:xfrm>
            <a:off x="3038353" y="4801880"/>
            <a:ext cx="82534" cy="777925"/>
          </a:xfrm>
          <a:custGeom>
            <a:avLst/>
            <a:gdLst>
              <a:gd name="connsiteX0" fmla="*/ 22899 w 82534"/>
              <a:gd name="connsiteY0" fmla="*/ 2033 h 777925"/>
              <a:gd name="connsiteX1" fmla="*/ 22899 w 82534"/>
              <a:gd name="connsiteY1" fmla="*/ 306833 h 777925"/>
              <a:gd name="connsiteX2" fmla="*/ 36151 w 82534"/>
              <a:gd name="connsiteY2" fmla="*/ 551998 h 777925"/>
              <a:gd name="connsiteX3" fmla="*/ 82534 w 82534"/>
              <a:gd name="connsiteY3" fmla="*/ 770659 h 777925"/>
              <a:gd name="connsiteX4" fmla="*/ 36151 w 82534"/>
              <a:gd name="connsiteY4" fmla="*/ 697772 h 777925"/>
              <a:gd name="connsiteX5" fmla="*/ 3021 w 82534"/>
              <a:gd name="connsiteY5" fmla="*/ 426103 h 777925"/>
              <a:gd name="connsiteX6" fmla="*/ 3021 w 82534"/>
              <a:gd name="connsiteY6" fmla="*/ 465859 h 777925"/>
              <a:gd name="connsiteX7" fmla="*/ 22899 w 82534"/>
              <a:gd name="connsiteY7" fmla="*/ 2033 h 7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4" h="777925">
                <a:moveTo>
                  <a:pt x="22899" y="2033"/>
                </a:moveTo>
                <a:cubicBezTo>
                  <a:pt x="26212" y="-24471"/>
                  <a:pt x="20690" y="215172"/>
                  <a:pt x="22899" y="306833"/>
                </a:cubicBezTo>
                <a:cubicBezTo>
                  <a:pt x="25108" y="398494"/>
                  <a:pt x="26212" y="474694"/>
                  <a:pt x="36151" y="551998"/>
                </a:cubicBezTo>
                <a:cubicBezTo>
                  <a:pt x="46090" y="629302"/>
                  <a:pt x="82534" y="746363"/>
                  <a:pt x="82534" y="770659"/>
                </a:cubicBezTo>
                <a:cubicBezTo>
                  <a:pt x="82534" y="794955"/>
                  <a:pt x="49403" y="755198"/>
                  <a:pt x="36151" y="697772"/>
                </a:cubicBezTo>
                <a:cubicBezTo>
                  <a:pt x="22899" y="640346"/>
                  <a:pt x="8543" y="464755"/>
                  <a:pt x="3021" y="426103"/>
                </a:cubicBezTo>
                <a:cubicBezTo>
                  <a:pt x="-2501" y="387451"/>
                  <a:pt x="812" y="531016"/>
                  <a:pt x="3021" y="465859"/>
                </a:cubicBezTo>
                <a:cubicBezTo>
                  <a:pt x="5230" y="400702"/>
                  <a:pt x="19586" y="28537"/>
                  <a:pt x="22899" y="20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FCD67A5-5310-9427-8D26-DA070B8F3D99}"/>
              </a:ext>
            </a:extLst>
          </p:cNvPr>
          <p:cNvSpPr/>
          <p:nvPr/>
        </p:nvSpPr>
        <p:spPr>
          <a:xfrm>
            <a:off x="2825583" y="4323768"/>
            <a:ext cx="1428817" cy="2707592"/>
          </a:xfrm>
          <a:custGeom>
            <a:avLst/>
            <a:gdLst>
              <a:gd name="connsiteX0" fmla="*/ 348313 w 1428817"/>
              <a:gd name="connsiteY0" fmla="*/ 367502 h 2707592"/>
              <a:gd name="connsiteX1" fmla="*/ 401321 w 1428817"/>
              <a:gd name="connsiteY1" fmla="*/ 745189 h 2707592"/>
              <a:gd name="connsiteX2" fmla="*/ 520591 w 1428817"/>
              <a:gd name="connsiteY2" fmla="*/ 890962 h 2707592"/>
              <a:gd name="connsiteX3" fmla="*/ 447704 w 1428817"/>
              <a:gd name="connsiteY3" fmla="*/ 1010232 h 2707592"/>
              <a:gd name="connsiteX4" fmla="*/ 507339 w 1428817"/>
              <a:gd name="connsiteY4" fmla="*/ 1149380 h 2707592"/>
              <a:gd name="connsiteX5" fmla="*/ 460956 w 1428817"/>
              <a:gd name="connsiteY5" fmla="*/ 1156006 h 2707592"/>
              <a:gd name="connsiteX6" fmla="*/ 427826 w 1428817"/>
              <a:gd name="connsiteY6" fmla="*/ 1275275 h 2707592"/>
              <a:gd name="connsiteX7" fmla="*/ 427826 w 1428817"/>
              <a:gd name="connsiteY7" fmla="*/ 1527067 h 2707592"/>
              <a:gd name="connsiteX8" fmla="*/ 381443 w 1428817"/>
              <a:gd name="connsiteY8" fmla="*/ 1480684 h 2707592"/>
              <a:gd name="connsiteX9" fmla="*/ 971165 w 1428817"/>
              <a:gd name="connsiteY9" fmla="*/ 2269189 h 2707592"/>
              <a:gd name="connsiteX10" fmla="*/ 1428365 w 1428817"/>
              <a:gd name="connsiteY10" fmla="*/ 2699884 h 2707592"/>
              <a:gd name="connsiteX11" fmla="*/ 1044052 w 1428817"/>
              <a:gd name="connsiteY11" fmla="*/ 2514354 h 2707592"/>
              <a:gd name="connsiteX12" fmla="*/ 460956 w 1428817"/>
              <a:gd name="connsiteY12" fmla="*/ 2123415 h 2707592"/>
              <a:gd name="connsiteX13" fmla="*/ 50139 w 1428817"/>
              <a:gd name="connsiteY13" fmla="*/ 1361415 h 2707592"/>
              <a:gd name="connsiteX14" fmla="*/ 23634 w 1428817"/>
              <a:gd name="connsiteY14" fmla="*/ 586162 h 2707592"/>
              <a:gd name="connsiteX15" fmla="*/ 202539 w 1428817"/>
              <a:gd name="connsiteY15" fmla="*/ 3067 h 2707592"/>
              <a:gd name="connsiteX16" fmla="*/ 142904 w 1428817"/>
              <a:gd name="connsiteY16" fmla="*/ 837954 h 2707592"/>
              <a:gd name="connsiteX17" fmla="*/ 348313 w 1428817"/>
              <a:gd name="connsiteY17" fmla="*/ 367502 h 27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8817" h="2707592">
                <a:moveTo>
                  <a:pt x="348313" y="367502"/>
                </a:moveTo>
                <a:cubicBezTo>
                  <a:pt x="391383" y="352041"/>
                  <a:pt x="372608" y="657946"/>
                  <a:pt x="401321" y="745189"/>
                </a:cubicBezTo>
                <a:cubicBezTo>
                  <a:pt x="430034" y="832432"/>
                  <a:pt x="512861" y="846788"/>
                  <a:pt x="520591" y="890962"/>
                </a:cubicBezTo>
                <a:cubicBezTo>
                  <a:pt x="528322" y="935136"/>
                  <a:pt x="449913" y="967162"/>
                  <a:pt x="447704" y="1010232"/>
                </a:cubicBezTo>
                <a:cubicBezTo>
                  <a:pt x="445495" y="1053302"/>
                  <a:pt x="505130" y="1125084"/>
                  <a:pt x="507339" y="1149380"/>
                </a:cubicBezTo>
                <a:cubicBezTo>
                  <a:pt x="509548" y="1173676"/>
                  <a:pt x="474208" y="1135024"/>
                  <a:pt x="460956" y="1156006"/>
                </a:cubicBezTo>
                <a:cubicBezTo>
                  <a:pt x="447704" y="1176988"/>
                  <a:pt x="433348" y="1213432"/>
                  <a:pt x="427826" y="1275275"/>
                </a:cubicBezTo>
                <a:cubicBezTo>
                  <a:pt x="422304" y="1337118"/>
                  <a:pt x="435556" y="1492832"/>
                  <a:pt x="427826" y="1527067"/>
                </a:cubicBezTo>
                <a:cubicBezTo>
                  <a:pt x="420096" y="1561302"/>
                  <a:pt x="290886" y="1356997"/>
                  <a:pt x="381443" y="1480684"/>
                </a:cubicBezTo>
                <a:cubicBezTo>
                  <a:pt x="472000" y="1604371"/>
                  <a:pt x="796678" y="2065989"/>
                  <a:pt x="971165" y="2269189"/>
                </a:cubicBezTo>
                <a:cubicBezTo>
                  <a:pt x="1145652" y="2472389"/>
                  <a:pt x="1416217" y="2659023"/>
                  <a:pt x="1428365" y="2699884"/>
                </a:cubicBezTo>
                <a:cubicBezTo>
                  <a:pt x="1440513" y="2740745"/>
                  <a:pt x="1205287" y="2610432"/>
                  <a:pt x="1044052" y="2514354"/>
                </a:cubicBezTo>
                <a:cubicBezTo>
                  <a:pt x="882817" y="2418276"/>
                  <a:pt x="626608" y="2315571"/>
                  <a:pt x="460956" y="2123415"/>
                </a:cubicBezTo>
                <a:cubicBezTo>
                  <a:pt x="295304" y="1931259"/>
                  <a:pt x="123026" y="1617624"/>
                  <a:pt x="50139" y="1361415"/>
                </a:cubicBezTo>
                <a:cubicBezTo>
                  <a:pt x="-22748" y="1105206"/>
                  <a:pt x="-1766" y="812553"/>
                  <a:pt x="23634" y="586162"/>
                </a:cubicBezTo>
                <a:cubicBezTo>
                  <a:pt x="49034" y="359771"/>
                  <a:pt x="182661" y="-38898"/>
                  <a:pt x="202539" y="3067"/>
                </a:cubicBezTo>
                <a:cubicBezTo>
                  <a:pt x="222417" y="45032"/>
                  <a:pt x="120817" y="783841"/>
                  <a:pt x="142904" y="837954"/>
                </a:cubicBezTo>
                <a:cubicBezTo>
                  <a:pt x="164991" y="892067"/>
                  <a:pt x="305243" y="382963"/>
                  <a:pt x="348313" y="36750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2C4383A-3CAF-97B4-FB97-85B95C1FB41A}"/>
              </a:ext>
            </a:extLst>
          </p:cNvPr>
          <p:cNvSpPr/>
          <p:nvPr/>
        </p:nvSpPr>
        <p:spPr>
          <a:xfrm>
            <a:off x="3457920" y="5512275"/>
            <a:ext cx="2207575" cy="986718"/>
          </a:xfrm>
          <a:custGeom>
            <a:avLst/>
            <a:gdLst>
              <a:gd name="connsiteX0" fmla="*/ 305697 w 2207575"/>
              <a:gd name="connsiteY0" fmla="*/ 53638 h 986718"/>
              <a:gd name="connsiteX1" fmla="*/ 345454 w 2207575"/>
              <a:gd name="connsiteY1" fmla="*/ 100021 h 986718"/>
              <a:gd name="connsiteX2" fmla="*/ 1107454 w 2207575"/>
              <a:gd name="connsiteY2" fmla="*/ 702995 h 986718"/>
              <a:gd name="connsiteX3" fmla="*/ 1041193 w 2207575"/>
              <a:gd name="connsiteY3" fmla="*/ 590351 h 986718"/>
              <a:gd name="connsiteX4" fmla="*/ 1597784 w 2207575"/>
              <a:gd name="connsiteY4" fmla="*/ 749377 h 986718"/>
              <a:gd name="connsiteX5" fmla="*/ 1220097 w 2207575"/>
              <a:gd name="connsiteY5" fmla="*/ 590351 h 986718"/>
              <a:gd name="connsiteX6" fmla="*/ 1823071 w 2207575"/>
              <a:gd name="connsiteY6" fmla="*/ 649986 h 986718"/>
              <a:gd name="connsiteX7" fmla="*/ 2207384 w 2207575"/>
              <a:gd name="connsiteY7" fmla="*/ 610229 h 986718"/>
              <a:gd name="connsiteX8" fmla="*/ 1776689 w 2207575"/>
              <a:gd name="connsiteY8" fmla="*/ 663238 h 986718"/>
              <a:gd name="connsiteX9" fmla="*/ 1399002 w 2207575"/>
              <a:gd name="connsiteY9" fmla="*/ 769255 h 986718"/>
              <a:gd name="connsiteX10" fmla="*/ 1027941 w 2207575"/>
              <a:gd name="connsiteY10" fmla="*/ 895151 h 986718"/>
              <a:gd name="connsiteX11" fmla="*/ 988184 w 2207575"/>
              <a:gd name="connsiteY11" fmla="*/ 981290 h 986718"/>
              <a:gd name="connsiteX12" fmla="*/ 1253228 w 2207575"/>
              <a:gd name="connsiteY12" fmla="*/ 736125 h 986718"/>
              <a:gd name="connsiteX13" fmla="*/ 696637 w 2207575"/>
              <a:gd name="connsiteY13" fmla="*/ 822264 h 986718"/>
              <a:gd name="connsiteX14" fmla="*/ 743019 w 2207575"/>
              <a:gd name="connsiteY14" fmla="*/ 868647 h 986718"/>
              <a:gd name="connsiteX15" fmla="*/ 279193 w 2207575"/>
              <a:gd name="connsiteY15" fmla="*/ 895151 h 986718"/>
              <a:gd name="connsiteX16" fmla="*/ 491228 w 2207575"/>
              <a:gd name="connsiteY16" fmla="*/ 828890 h 986718"/>
              <a:gd name="connsiteX17" fmla="*/ 259315 w 2207575"/>
              <a:gd name="connsiteY17" fmla="*/ 444577 h 986718"/>
              <a:gd name="connsiteX18" fmla="*/ 897 w 2207575"/>
              <a:gd name="connsiteY18" fmla="*/ 212664 h 986718"/>
              <a:gd name="connsiteX19" fmla="*/ 173176 w 2207575"/>
              <a:gd name="connsiteY19" fmla="*/ 378316 h 986718"/>
              <a:gd name="connsiteX20" fmla="*/ 146671 w 2207575"/>
              <a:gd name="connsiteY20" fmla="*/ 629 h 986718"/>
              <a:gd name="connsiteX21" fmla="*/ 239437 w 2207575"/>
              <a:gd name="connsiteY21" fmla="*/ 484334 h 986718"/>
              <a:gd name="connsiteX22" fmla="*/ 305697 w 2207575"/>
              <a:gd name="connsiteY22" fmla="*/ 53638 h 9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7575" h="986718">
                <a:moveTo>
                  <a:pt x="305697" y="53638"/>
                </a:moveTo>
                <a:cubicBezTo>
                  <a:pt x="323366" y="-10414"/>
                  <a:pt x="211828" y="-8205"/>
                  <a:pt x="345454" y="100021"/>
                </a:cubicBezTo>
                <a:cubicBezTo>
                  <a:pt x="479080" y="208247"/>
                  <a:pt x="991498" y="621273"/>
                  <a:pt x="1107454" y="702995"/>
                </a:cubicBezTo>
                <a:cubicBezTo>
                  <a:pt x="1223410" y="784717"/>
                  <a:pt x="959471" y="582621"/>
                  <a:pt x="1041193" y="590351"/>
                </a:cubicBezTo>
                <a:cubicBezTo>
                  <a:pt x="1122915" y="598081"/>
                  <a:pt x="1567967" y="749377"/>
                  <a:pt x="1597784" y="749377"/>
                </a:cubicBezTo>
                <a:cubicBezTo>
                  <a:pt x="1627601" y="749377"/>
                  <a:pt x="1182549" y="606916"/>
                  <a:pt x="1220097" y="590351"/>
                </a:cubicBezTo>
                <a:cubicBezTo>
                  <a:pt x="1257645" y="573786"/>
                  <a:pt x="1658523" y="646673"/>
                  <a:pt x="1823071" y="649986"/>
                </a:cubicBezTo>
                <a:cubicBezTo>
                  <a:pt x="1987619" y="653299"/>
                  <a:pt x="2215114" y="608020"/>
                  <a:pt x="2207384" y="610229"/>
                </a:cubicBezTo>
                <a:cubicBezTo>
                  <a:pt x="2199654" y="612438"/>
                  <a:pt x="1911419" y="636734"/>
                  <a:pt x="1776689" y="663238"/>
                </a:cubicBezTo>
                <a:cubicBezTo>
                  <a:pt x="1641959" y="689742"/>
                  <a:pt x="1523793" y="730603"/>
                  <a:pt x="1399002" y="769255"/>
                </a:cubicBezTo>
                <a:cubicBezTo>
                  <a:pt x="1274211" y="807907"/>
                  <a:pt x="1096411" y="859812"/>
                  <a:pt x="1027941" y="895151"/>
                </a:cubicBezTo>
                <a:cubicBezTo>
                  <a:pt x="959471" y="930490"/>
                  <a:pt x="950636" y="1007794"/>
                  <a:pt x="988184" y="981290"/>
                </a:cubicBezTo>
                <a:cubicBezTo>
                  <a:pt x="1025732" y="954786"/>
                  <a:pt x="1301819" y="762629"/>
                  <a:pt x="1253228" y="736125"/>
                </a:cubicBezTo>
                <a:cubicBezTo>
                  <a:pt x="1204637" y="709621"/>
                  <a:pt x="781672" y="800177"/>
                  <a:pt x="696637" y="822264"/>
                </a:cubicBezTo>
                <a:cubicBezTo>
                  <a:pt x="611602" y="844351"/>
                  <a:pt x="812593" y="856499"/>
                  <a:pt x="743019" y="868647"/>
                </a:cubicBezTo>
                <a:cubicBezTo>
                  <a:pt x="673445" y="880795"/>
                  <a:pt x="321158" y="901777"/>
                  <a:pt x="279193" y="895151"/>
                </a:cubicBezTo>
                <a:cubicBezTo>
                  <a:pt x="237228" y="888525"/>
                  <a:pt x="494541" y="903986"/>
                  <a:pt x="491228" y="828890"/>
                </a:cubicBezTo>
                <a:cubicBezTo>
                  <a:pt x="487915" y="753794"/>
                  <a:pt x="341037" y="547281"/>
                  <a:pt x="259315" y="444577"/>
                </a:cubicBezTo>
                <a:cubicBezTo>
                  <a:pt x="177593" y="341873"/>
                  <a:pt x="15253" y="223707"/>
                  <a:pt x="897" y="212664"/>
                </a:cubicBezTo>
                <a:cubicBezTo>
                  <a:pt x="-13459" y="201621"/>
                  <a:pt x="148880" y="413655"/>
                  <a:pt x="173176" y="378316"/>
                </a:cubicBezTo>
                <a:cubicBezTo>
                  <a:pt x="197472" y="342977"/>
                  <a:pt x="135628" y="-17041"/>
                  <a:pt x="146671" y="629"/>
                </a:cubicBezTo>
                <a:cubicBezTo>
                  <a:pt x="157714" y="18299"/>
                  <a:pt x="215141" y="472186"/>
                  <a:pt x="239437" y="484334"/>
                </a:cubicBezTo>
                <a:cubicBezTo>
                  <a:pt x="263733" y="496482"/>
                  <a:pt x="288028" y="117690"/>
                  <a:pt x="305697" y="536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F10614F-FBE1-340C-0E00-0305FFB558D2}"/>
              </a:ext>
            </a:extLst>
          </p:cNvPr>
          <p:cNvSpPr/>
          <p:nvPr/>
        </p:nvSpPr>
        <p:spPr>
          <a:xfrm>
            <a:off x="3549388" y="4994972"/>
            <a:ext cx="462539" cy="1163969"/>
          </a:xfrm>
          <a:custGeom>
            <a:avLst/>
            <a:gdLst>
              <a:gd name="connsiteX0" fmla="*/ 459395 w 462539"/>
              <a:gd name="connsiteY0" fmla="*/ 1098 h 1163969"/>
              <a:gd name="connsiteX1" fmla="*/ 207603 w 462539"/>
              <a:gd name="connsiteY1" fmla="*/ 279393 h 1163969"/>
              <a:gd name="connsiteX2" fmla="*/ 181099 w 462539"/>
              <a:gd name="connsiteY2" fmla="*/ 723341 h 1163969"/>
              <a:gd name="connsiteX3" fmla="*/ 128090 w 462539"/>
              <a:gd name="connsiteY3" fmla="*/ 610698 h 1163969"/>
              <a:gd name="connsiteX4" fmla="*/ 360003 w 462539"/>
              <a:gd name="connsiteY4" fmla="*/ 1154037 h 1163969"/>
              <a:gd name="connsiteX5" fmla="*/ 200977 w 462539"/>
              <a:gd name="connsiteY5" fmla="*/ 948628 h 1163969"/>
              <a:gd name="connsiteX6" fmla="*/ 94960 w 462539"/>
              <a:gd name="connsiteY6" fmla="*/ 776350 h 1163969"/>
              <a:gd name="connsiteX7" fmla="*/ 134716 w 462539"/>
              <a:gd name="connsiteY7" fmla="*/ 206506 h 1163969"/>
              <a:gd name="connsiteX8" fmla="*/ 8821 w 462539"/>
              <a:gd name="connsiteY8" fmla="*/ 378785 h 1163969"/>
              <a:gd name="connsiteX9" fmla="*/ 459395 w 462539"/>
              <a:gd name="connsiteY9" fmla="*/ 1098 h 116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539" h="1163969">
                <a:moveTo>
                  <a:pt x="459395" y="1098"/>
                </a:moveTo>
                <a:cubicBezTo>
                  <a:pt x="492525" y="-15467"/>
                  <a:pt x="253986" y="159019"/>
                  <a:pt x="207603" y="279393"/>
                </a:cubicBezTo>
                <a:cubicBezTo>
                  <a:pt x="161220" y="399767"/>
                  <a:pt x="194351" y="668124"/>
                  <a:pt x="181099" y="723341"/>
                </a:cubicBezTo>
                <a:cubicBezTo>
                  <a:pt x="167847" y="778558"/>
                  <a:pt x="98273" y="538915"/>
                  <a:pt x="128090" y="610698"/>
                </a:cubicBezTo>
                <a:cubicBezTo>
                  <a:pt x="157907" y="682481"/>
                  <a:pt x="347855" y="1097715"/>
                  <a:pt x="360003" y="1154037"/>
                </a:cubicBezTo>
                <a:cubicBezTo>
                  <a:pt x="372151" y="1210359"/>
                  <a:pt x="245151" y="1011576"/>
                  <a:pt x="200977" y="948628"/>
                </a:cubicBezTo>
                <a:cubicBezTo>
                  <a:pt x="156803" y="885680"/>
                  <a:pt x="106004" y="900037"/>
                  <a:pt x="94960" y="776350"/>
                </a:cubicBezTo>
                <a:cubicBezTo>
                  <a:pt x="83916" y="652663"/>
                  <a:pt x="149072" y="272767"/>
                  <a:pt x="134716" y="206506"/>
                </a:cubicBezTo>
                <a:cubicBezTo>
                  <a:pt x="120360" y="140245"/>
                  <a:pt x="-38666" y="415228"/>
                  <a:pt x="8821" y="378785"/>
                </a:cubicBezTo>
                <a:cubicBezTo>
                  <a:pt x="56308" y="342342"/>
                  <a:pt x="426265" y="17663"/>
                  <a:pt x="459395" y="109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0C0CAB-13E1-35F4-06C2-F7F3BBC5922A}"/>
              </a:ext>
            </a:extLst>
          </p:cNvPr>
          <p:cNvSpPr/>
          <p:nvPr/>
        </p:nvSpPr>
        <p:spPr>
          <a:xfrm>
            <a:off x="3623004" y="5512250"/>
            <a:ext cx="1671399" cy="815674"/>
          </a:xfrm>
          <a:custGeom>
            <a:avLst/>
            <a:gdLst>
              <a:gd name="connsiteX0" fmla="*/ 193622 w 1671399"/>
              <a:gd name="connsiteY0" fmla="*/ 27159 h 815674"/>
              <a:gd name="connsiteX1" fmla="*/ 597813 w 1671399"/>
              <a:gd name="connsiteY1" fmla="*/ 510863 h 815674"/>
              <a:gd name="connsiteX2" fmla="*/ 1200787 w 1671399"/>
              <a:gd name="connsiteY2" fmla="*/ 709646 h 815674"/>
              <a:gd name="connsiteX3" fmla="*/ 1055013 w 1671399"/>
              <a:gd name="connsiteY3" fmla="*/ 656637 h 815674"/>
              <a:gd name="connsiteX4" fmla="*/ 1671239 w 1671399"/>
              <a:gd name="connsiteY4" fmla="*/ 656637 h 815674"/>
              <a:gd name="connsiteX5" fmla="*/ 1108022 w 1671399"/>
              <a:gd name="connsiteY5" fmla="*/ 709646 h 815674"/>
              <a:gd name="connsiteX6" fmla="*/ 392405 w 1671399"/>
              <a:gd name="connsiteY6" fmla="*/ 815663 h 815674"/>
              <a:gd name="connsiteX7" fmla="*/ 942370 w 1671399"/>
              <a:gd name="connsiteY7" fmla="*/ 703020 h 815674"/>
              <a:gd name="connsiteX8" fmla="*/ 392405 w 1671399"/>
              <a:gd name="connsiteY8" fmla="*/ 597002 h 815674"/>
              <a:gd name="connsiteX9" fmla="*/ 465292 w 1671399"/>
              <a:gd name="connsiteY9" fmla="*/ 563872 h 815674"/>
              <a:gd name="connsiteX10" fmla="*/ 1466 w 1671399"/>
              <a:gd name="connsiteY10" fmla="*/ 278950 h 815674"/>
              <a:gd name="connsiteX11" fmla="*/ 312892 w 1671399"/>
              <a:gd name="connsiteY11" fmla="*/ 464480 h 815674"/>
              <a:gd name="connsiteX12" fmla="*/ 147239 w 1671399"/>
              <a:gd name="connsiteY12" fmla="*/ 192811 h 815674"/>
              <a:gd name="connsiteX13" fmla="*/ 220126 w 1671399"/>
              <a:gd name="connsiteY13" fmla="*/ 371715 h 815674"/>
              <a:gd name="connsiteX14" fmla="*/ 213500 w 1671399"/>
              <a:gd name="connsiteY14" fmla="*/ 93420 h 815674"/>
              <a:gd name="connsiteX15" fmla="*/ 193622 w 1671399"/>
              <a:gd name="connsiteY15" fmla="*/ 27159 h 8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1399" h="815674">
                <a:moveTo>
                  <a:pt x="193622" y="27159"/>
                </a:moveTo>
                <a:cubicBezTo>
                  <a:pt x="257674" y="96733"/>
                  <a:pt x="429952" y="397115"/>
                  <a:pt x="597813" y="510863"/>
                </a:cubicBezTo>
                <a:cubicBezTo>
                  <a:pt x="765674" y="624611"/>
                  <a:pt x="1124587" y="685350"/>
                  <a:pt x="1200787" y="709646"/>
                </a:cubicBezTo>
                <a:cubicBezTo>
                  <a:pt x="1276987" y="733942"/>
                  <a:pt x="976604" y="665472"/>
                  <a:pt x="1055013" y="656637"/>
                </a:cubicBezTo>
                <a:cubicBezTo>
                  <a:pt x="1133422" y="647802"/>
                  <a:pt x="1662404" y="647802"/>
                  <a:pt x="1671239" y="656637"/>
                </a:cubicBezTo>
                <a:cubicBezTo>
                  <a:pt x="1680074" y="665472"/>
                  <a:pt x="1321161" y="683142"/>
                  <a:pt x="1108022" y="709646"/>
                </a:cubicBezTo>
                <a:cubicBezTo>
                  <a:pt x="894883" y="736150"/>
                  <a:pt x="420014" y="816767"/>
                  <a:pt x="392405" y="815663"/>
                </a:cubicBezTo>
                <a:cubicBezTo>
                  <a:pt x="364796" y="814559"/>
                  <a:pt x="942370" y="739463"/>
                  <a:pt x="942370" y="703020"/>
                </a:cubicBezTo>
                <a:cubicBezTo>
                  <a:pt x="942370" y="666577"/>
                  <a:pt x="471918" y="620193"/>
                  <a:pt x="392405" y="597002"/>
                </a:cubicBezTo>
                <a:cubicBezTo>
                  <a:pt x="312892" y="573811"/>
                  <a:pt x="530448" y="616881"/>
                  <a:pt x="465292" y="563872"/>
                </a:cubicBezTo>
                <a:cubicBezTo>
                  <a:pt x="400136" y="510863"/>
                  <a:pt x="26866" y="295515"/>
                  <a:pt x="1466" y="278950"/>
                </a:cubicBezTo>
                <a:cubicBezTo>
                  <a:pt x="-23934" y="262385"/>
                  <a:pt x="288597" y="478836"/>
                  <a:pt x="312892" y="464480"/>
                </a:cubicBezTo>
                <a:cubicBezTo>
                  <a:pt x="337187" y="450124"/>
                  <a:pt x="162700" y="208272"/>
                  <a:pt x="147239" y="192811"/>
                </a:cubicBezTo>
                <a:cubicBezTo>
                  <a:pt x="131778" y="177350"/>
                  <a:pt x="209083" y="388280"/>
                  <a:pt x="220126" y="371715"/>
                </a:cubicBezTo>
                <a:cubicBezTo>
                  <a:pt x="231169" y="355150"/>
                  <a:pt x="216813" y="149742"/>
                  <a:pt x="213500" y="93420"/>
                </a:cubicBezTo>
                <a:cubicBezTo>
                  <a:pt x="210187" y="37098"/>
                  <a:pt x="129570" y="-42415"/>
                  <a:pt x="193622" y="2715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B0CA8F1-5190-8829-3C15-A04453A33570}"/>
              </a:ext>
            </a:extLst>
          </p:cNvPr>
          <p:cNvSpPr/>
          <p:nvPr/>
        </p:nvSpPr>
        <p:spPr>
          <a:xfrm>
            <a:off x="3206245" y="5902407"/>
            <a:ext cx="348191" cy="567868"/>
          </a:xfrm>
          <a:custGeom>
            <a:avLst/>
            <a:gdLst>
              <a:gd name="connsiteX0" fmla="*/ 781 w 348191"/>
              <a:gd name="connsiteY0" fmla="*/ 1436 h 567868"/>
              <a:gd name="connsiteX1" fmla="*/ 100172 w 348191"/>
              <a:gd name="connsiteY1" fmla="*/ 206845 h 567868"/>
              <a:gd name="connsiteX2" fmla="*/ 338712 w 348191"/>
              <a:gd name="connsiteY2" fmla="*/ 551402 h 567868"/>
              <a:gd name="connsiteX3" fmla="*/ 285703 w 348191"/>
              <a:gd name="connsiteY3" fmla="*/ 491767 h 567868"/>
              <a:gd name="connsiteX4" fmla="*/ 146555 w 348191"/>
              <a:gd name="connsiteY4" fmla="*/ 306236 h 567868"/>
              <a:gd name="connsiteX5" fmla="*/ 781 w 348191"/>
              <a:gd name="connsiteY5" fmla="*/ 1436 h 56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91" h="567868">
                <a:moveTo>
                  <a:pt x="781" y="1436"/>
                </a:moveTo>
                <a:cubicBezTo>
                  <a:pt x="-6950" y="-15129"/>
                  <a:pt x="43850" y="115184"/>
                  <a:pt x="100172" y="206845"/>
                </a:cubicBezTo>
                <a:cubicBezTo>
                  <a:pt x="156494" y="298506"/>
                  <a:pt x="307790" y="503915"/>
                  <a:pt x="338712" y="551402"/>
                </a:cubicBezTo>
                <a:cubicBezTo>
                  <a:pt x="369634" y="598889"/>
                  <a:pt x="317729" y="532628"/>
                  <a:pt x="285703" y="491767"/>
                </a:cubicBezTo>
                <a:cubicBezTo>
                  <a:pt x="253677" y="450906"/>
                  <a:pt x="195146" y="380227"/>
                  <a:pt x="146555" y="306236"/>
                </a:cubicBezTo>
                <a:cubicBezTo>
                  <a:pt x="97964" y="232245"/>
                  <a:pt x="8512" y="18001"/>
                  <a:pt x="781" y="1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8F20DD1-1D5E-0D3F-21EF-4CB27716751C}"/>
              </a:ext>
            </a:extLst>
          </p:cNvPr>
          <p:cNvSpPr/>
          <p:nvPr/>
        </p:nvSpPr>
        <p:spPr>
          <a:xfrm>
            <a:off x="3226625" y="5796042"/>
            <a:ext cx="2926010" cy="1394746"/>
          </a:xfrm>
          <a:custGeom>
            <a:avLst/>
            <a:gdLst>
              <a:gd name="connsiteX0" fmla="*/ 1544158 w 2926010"/>
              <a:gd name="connsiteY0" fmla="*/ 472236 h 1394746"/>
              <a:gd name="connsiteX1" fmla="*/ 1292366 w 2926010"/>
              <a:gd name="connsiteY1" fmla="*/ 637888 h 1394746"/>
              <a:gd name="connsiteX2" fmla="*/ 1365253 w 2926010"/>
              <a:gd name="connsiteY2" fmla="*/ 883054 h 1394746"/>
              <a:gd name="connsiteX3" fmla="*/ 1239358 w 2926010"/>
              <a:gd name="connsiteY3" fmla="*/ 916184 h 1394746"/>
              <a:gd name="connsiteX4" fmla="*/ 1716436 w 2926010"/>
              <a:gd name="connsiteY4" fmla="*/ 1061958 h 1394746"/>
              <a:gd name="connsiteX5" fmla="*/ 1517653 w 2926010"/>
              <a:gd name="connsiteY5" fmla="*/ 1114967 h 1394746"/>
              <a:gd name="connsiteX6" fmla="*/ 2054366 w 2926010"/>
              <a:gd name="connsiteY6" fmla="*/ 1187854 h 1394746"/>
              <a:gd name="connsiteX7" fmla="*/ 2432053 w 2926010"/>
              <a:gd name="connsiteY7" fmla="*/ 1207732 h 1394746"/>
              <a:gd name="connsiteX8" fmla="*/ 2922384 w 2926010"/>
              <a:gd name="connsiteY8" fmla="*/ 1061958 h 1394746"/>
              <a:gd name="connsiteX9" fmla="*/ 2160384 w 2926010"/>
              <a:gd name="connsiteY9" fmla="*/ 1280619 h 1394746"/>
              <a:gd name="connsiteX10" fmla="*/ 1689932 w 2926010"/>
              <a:gd name="connsiteY10" fmla="*/ 1393262 h 1394746"/>
              <a:gd name="connsiteX11" fmla="*/ 1279114 w 2926010"/>
              <a:gd name="connsiteY11" fmla="*/ 1300497 h 1394746"/>
              <a:gd name="connsiteX12" fmla="*/ 430975 w 2926010"/>
              <a:gd name="connsiteY12" fmla="*/ 777036 h 1394746"/>
              <a:gd name="connsiteX13" fmla="*/ 908053 w 2926010"/>
              <a:gd name="connsiteY13" fmla="*/ 1207732 h 1394746"/>
              <a:gd name="connsiteX14" fmla="*/ 126175 w 2926010"/>
              <a:gd name="connsiteY14" fmla="*/ 730654 h 1394746"/>
              <a:gd name="connsiteX15" fmla="*/ 40036 w 2926010"/>
              <a:gd name="connsiteY15" fmla="*/ 591506 h 1394746"/>
              <a:gd name="connsiteX16" fmla="*/ 523740 w 2926010"/>
              <a:gd name="connsiteY16" fmla="*/ 955941 h 1394746"/>
              <a:gd name="connsiteX17" fmla="*/ 126175 w 2926010"/>
              <a:gd name="connsiteY17" fmla="*/ 253575 h 1394746"/>
              <a:gd name="connsiteX18" fmla="*/ 609879 w 2926010"/>
              <a:gd name="connsiteY18" fmla="*/ 770410 h 1394746"/>
              <a:gd name="connsiteX19" fmla="*/ 364714 w 2926010"/>
              <a:gd name="connsiteY19" fmla="*/ 1784 h 1394746"/>
              <a:gd name="connsiteX20" fmla="*/ 662888 w 2926010"/>
              <a:gd name="connsiteY20" fmla="*/ 558375 h 1394746"/>
              <a:gd name="connsiteX21" fmla="*/ 1086958 w 2926010"/>
              <a:gd name="connsiteY21" fmla="*/ 551749 h 1394746"/>
              <a:gd name="connsiteX22" fmla="*/ 523740 w 2926010"/>
              <a:gd name="connsiteY22" fmla="*/ 478862 h 1394746"/>
              <a:gd name="connsiteX23" fmla="*/ 1000818 w 2926010"/>
              <a:gd name="connsiteY23" fmla="*/ 399349 h 1394746"/>
              <a:gd name="connsiteX24" fmla="*/ 1630297 w 2926010"/>
              <a:gd name="connsiteY24" fmla="*/ 465610 h 1394746"/>
              <a:gd name="connsiteX25" fmla="*/ 1544158 w 2926010"/>
              <a:gd name="connsiteY25" fmla="*/ 472236 h 139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26010" h="1394746">
                <a:moveTo>
                  <a:pt x="1544158" y="472236"/>
                </a:moveTo>
                <a:cubicBezTo>
                  <a:pt x="1487836" y="500949"/>
                  <a:pt x="1322183" y="569418"/>
                  <a:pt x="1292366" y="637888"/>
                </a:cubicBezTo>
                <a:cubicBezTo>
                  <a:pt x="1262549" y="706358"/>
                  <a:pt x="1374088" y="836671"/>
                  <a:pt x="1365253" y="883054"/>
                </a:cubicBezTo>
                <a:cubicBezTo>
                  <a:pt x="1356418" y="929437"/>
                  <a:pt x="1180827" y="886367"/>
                  <a:pt x="1239358" y="916184"/>
                </a:cubicBezTo>
                <a:cubicBezTo>
                  <a:pt x="1297888" y="946001"/>
                  <a:pt x="1670054" y="1028828"/>
                  <a:pt x="1716436" y="1061958"/>
                </a:cubicBezTo>
                <a:cubicBezTo>
                  <a:pt x="1762818" y="1095088"/>
                  <a:pt x="1461332" y="1093984"/>
                  <a:pt x="1517653" y="1114967"/>
                </a:cubicBezTo>
                <a:cubicBezTo>
                  <a:pt x="1573974" y="1135950"/>
                  <a:pt x="1901966" y="1172393"/>
                  <a:pt x="2054366" y="1187854"/>
                </a:cubicBezTo>
                <a:cubicBezTo>
                  <a:pt x="2206766" y="1203315"/>
                  <a:pt x="2287383" y="1228715"/>
                  <a:pt x="2432053" y="1207732"/>
                </a:cubicBezTo>
                <a:cubicBezTo>
                  <a:pt x="2576723" y="1186749"/>
                  <a:pt x="2967662" y="1049810"/>
                  <a:pt x="2922384" y="1061958"/>
                </a:cubicBezTo>
                <a:cubicBezTo>
                  <a:pt x="2877106" y="1074106"/>
                  <a:pt x="2365793" y="1225402"/>
                  <a:pt x="2160384" y="1280619"/>
                </a:cubicBezTo>
                <a:cubicBezTo>
                  <a:pt x="1954975" y="1335836"/>
                  <a:pt x="1836810" y="1389949"/>
                  <a:pt x="1689932" y="1393262"/>
                </a:cubicBezTo>
                <a:cubicBezTo>
                  <a:pt x="1543054" y="1396575"/>
                  <a:pt x="1488940" y="1403201"/>
                  <a:pt x="1279114" y="1300497"/>
                </a:cubicBezTo>
                <a:cubicBezTo>
                  <a:pt x="1069288" y="1197793"/>
                  <a:pt x="492818" y="792497"/>
                  <a:pt x="430975" y="777036"/>
                </a:cubicBezTo>
                <a:cubicBezTo>
                  <a:pt x="369132" y="761575"/>
                  <a:pt x="958853" y="1215462"/>
                  <a:pt x="908053" y="1207732"/>
                </a:cubicBezTo>
                <a:cubicBezTo>
                  <a:pt x="857253" y="1200002"/>
                  <a:pt x="270844" y="833358"/>
                  <a:pt x="126175" y="730654"/>
                </a:cubicBezTo>
                <a:cubicBezTo>
                  <a:pt x="-18494" y="627950"/>
                  <a:pt x="-26225" y="553958"/>
                  <a:pt x="40036" y="591506"/>
                </a:cubicBezTo>
                <a:cubicBezTo>
                  <a:pt x="106297" y="629054"/>
                  <a:pt x="509384" y="1012263"/>
                  <a:pt x="523740" y="955941"/>
                </a:cubicBezTo>
                <a:cubicBezTo>
                  <a:pt x="538096" y="899619"/>
                  <a:pt x="111819" y="284497"/>
                  <a:pt x="126175" y="253575"/>
                </a:cubicBezTo>
                <a:cubicBezTo>
                  <a:pt x="140531" y="222653"/>
                  <a:pt x="570122" y="812375"/>
                  <a:pt x="609879" y="770410"/>
                </a:cubicBezTo>
                <a:cubicBezTo>
                  <a:pt x="649635" y="728445"/>
                  <a:pt x="355879" y="37123"/>
                  <a:pt x="364714" y="1784"/>
                </a:cubicBezTo>
                <a:cubicBezTo>
                  <a:pt x="373549" y="-33555"/>
                  <a:pt x="542514" y="466714"/>
                  <a:pt x="662888" y="558375"/>
                </a:cubicBezTo>
                <a:cubicBezTo>
                  <a:pt x="783262" y="650036"/>
                  <a:pt x="1110149" y="565001"/>
                  <a:pt x="1086958" y="551749"/>
                </a:cubicBezTo>
                <a:cubicBezTo>
                  <a:pt x="1063767" y="538497"/>
                  <a:pt x="538097" y="504262"/>
                  <a:pt x="523740" y="478862"/>
                </a:cubicBezTo>
                <a:cubicBezTo>
                  <a:pt x="509383" y="453462"/>
                  <a:pt x="816392" y="401558"/>
                  <a:pt x="1000818" y="399349"/>
                </a:cubicBezTo>
                <a:cubicBezTo>
                  <a:pt x="1185244" y="397140"/>
                  <a:pt x="1545262" y="453462"/>
                  <a:pt x="1630297" y="465610"/>
                </a:cubicBezTo>
                <a:cubicBezTo>
                  <a:pt x="1715332" y="477758"/>
                  <a:pt x="1600480" y="443523"/>
                  <a:pt x="1544158" y="47223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2275905-05CF-B93F-E9F2-CF0C4414CC67}"/>
              </a:ext>
            </a:extLst>
          </p:cNvPr>
          <p:cNvSpPr/>
          <p:nvPr/>
        </p:nvSpPr>
        <p:spPr>
          <a:xfrm>
            <a:off x="5441481" y="1630875"/>
            <a:ext cx="1580269" cy="3153809"/>
          </a:xfrm>
          <a:custGeom>
            <a:avLst/>
            <a:gdLst>
              <a:gd name="connsiteX0" fmla="*/ 110233 w 1580269"/>
              <a:gd name="connsiteY0" fmla="*/ 1982 h 3153809"/>
              <a:gd name="connsiteX1" fmla="*/ 998508 w 1580269"/>
              <a:gd name="connsiteY1" fmla="*/ 635531 h 3153809"/>
              <a:gd name="connsiteX2" fmla="*/ 926662 w 1580269"/>
              <a:gd name="connsiteY2" fmla="*/ 485308 h 3153809"/>
              <a:gd name="connsiteX3" fmla="*/ 1214045 w 1580269"/>
              <a:gd name="connsiteY3" fmla="*/ 1282142 h 3153809"/>
              <a:gd name="connsiteX4" fmla="*/ 1462239 w 1580269"/>
              <a:gd name="connsiteY4" fmla="*/ 2203074 h 3153809"/>
              <a:gd name="connsiteX5" fmla="*/ 1455708 w 1580269"/>
              <a:gd name="connsiteY5" fmla="*/ 2046319 h 3153809"/>
              <a:gd name="connsiteX6" fmla="*/ 1501428 w 1580269"/>
              <a:gd name="connsiteY6" fmla="*/ 2823559 h 3153809"/>
              <a:gd name="connsiteX7" fmla="*/ 1579805 w 1580269"/>
              <a:gd name="connsiteY7" fmla="*/ 3150131 h 3153809"/>
              <a:gd name="connsiteX8" fmla="*/ 1462239 w 1580269"/>
              <a:gd name="connsiteY8" fmla="*/ 2947656 h 3153809"/>
              <a:gd name="connsiteX9" fmla="*/ 1246702 w 1580269"/>
              <a:gd name="connsiteY9" fmla="*/ 2209605 h 3153809"/>
              <a:gd name="connsiteX10" fmla="*/ 946256 w 1580269"/>
              <a:gd name="connsiteY10" fmla="*/ 1373582 h 3153809"/>
              <a:gd name="connsiteX11" fmla="*/ 1076885 w 1580269"/>
              <a:gd name="connsiteY11" fmla="*/ 1726279 h 3153809"/>
              <a:gd name="connsiteX12" fmla="*/ 835222 w 1580269"/>
              <a:gd name="connsiteY12" fmla="*/ 707376 h 3153809"/>
              <a:gd name="connsiteX13" fmla="*/ 1005039 w 1580269"/>
              <a:gd name="connsiteY13" fmla="*/ 1131919 h 3153809"/>
              <a:gd name="connsiteX14" fmla="*/ 665405 w 1580269"/>
              <a:gd name="connsiteY14" fmla="*/ 537559 h 3153809"/>
              <a:gd name="connsiteX15" fmla="*/ 5730 w 1580269"/>
              <a:gd name="connsiteY15" fmla="*/ 184862 h 3153809"/>
              <a:gd name="connsiteX16" fmla="*/ 332302 w 1580269"/>
              <a:gd name="connsiteY16" fmla="*/ 426525 h 3153809"/>
              <a:gd name="connsiteX17" fmla="*/ 110233 w 1580269"/>
              <a:gd name="connsiteY17" fmla="*/ 1982 h 31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0269" h="3153809">
                <a:moveTo>
                  <a:pt x="110233" y="1982"/>
                </a:moveTo>
                <a:cubicBezTo>
                  <a:pt x="221267" y="36816"/>
                  <a:pt x="862437" y="554977"/>
                  <a:pt x="998508" y="635531"/>
                </a:cubicBezTo>
                <a:cubicBezTo>
                  <a:pt x="1134579" y="716085"/>
                  <a:pt x="890739" y="377540"/>
                  <a:pt x="926662" y="485308"/>
                </a:cubicBezTo>
                <a:cubicBezTo>
                  <a:pt x="962585" y="593077"/>
                  <a:pt x="1124782" y="995848"/>
                  <a:pt x="1214045" y="1282142"/>
                </a:cubicBezTo>
                <a:cubicBezTo>
                  <a:pt x="1303308" y="1568436"/>
                  <a:pt x="1421962" y="2075711"/>
                  <a:pt x="1462239" y="2203074"/>
                </a:cubicBezTo>
                <a:cubicBezTo>
                  <a:pt x="1502516" y="2330437"/>
                  <a:pt x="1449177" y="1942905"/>
                  <a:pt x="1455708" y="2046319"/>
                </a:cubicBezTo>
                <a:cubicBezTo>
                  <a:pt x="1462239" y="2149733"/>
                  <a:pt x="1480745" y="2639590"/>
                  <a:pt x="1501428" y="2823559"/>
                </a:cubicBezTo>
                <a:cubicBezTo>
                  <a:pt x="1522111" y="3007528"/>
                  <a:pt x="1586337" y="3129448"/>
                  <a:pt x="1579805" y="3150131"/>
                </a:cubicBezTo>
                <a:cubicBezTo>
                  <a:pt x="1573273" y="3170814"/>
                  <a:pt x="1517756" y="3104410"/>
                  <a:pt x="1462239" y="2947656"/>
                </a:cubicBezTo>
                <a:cubicBezTo>
                  <a:pt x="1406722" y="2790902"/>
                  <a:pt x="1332699" y="2471951"/>
                  <a:pt x="1246702" y="2209605"/>
                </a:cubicBezTo>
                <a:cubicBezTo>
                  <a:pt x="1160705" y="1947259"/>
                  <a:pt x="974559" y="1454136"/>
                  <a:pt x="946256" y="1373582"/>
                </a:cubicBezTo>
                <a:cubicBezTo>
                  <a:pt x="917953" y="1293028"/>
                  <a:pt x="1095391" y="1837313"/>
                  <a:pt x="1076885" y="1726279"/>
                </a:cubicBezTo>
                <a:cubicBezTo>
                  <a:pt x="1058379" y="1615245"/>
                  <a:pt x="847196" y="806436"/>
                  <a:pt x="835222" y="707376"/>
                </a:cubicBezTo>
                <a:cubicBezTo>
                  <a:pt x="823248" y="608316"/>
                  <a:pt x="1033342" y="1160222"/>
                  <a:pt x="1005039" y="1131919"/>
                </a:cubicBezTo>
                <a:cubicBezTo>
                  <a:pt x="976736" y="1103616"/>
                  <a:pt x="831956" y="695402"/>
                  <a:pt x="665405" y="537559"/>
                </a:cubicBezTo>
                <a:cubicBezTo>
                  <a:pt x="498854" y="379716"/>
                  <a:pt x="61247" y="203368"/>
                  <a:pt x="5730" y="184862"/>
                </a:cubicBezTo>
                <a:cubicBezTo>
                  <a:pt x="-49787" y="166356"/>
                  <a:pt x="315973" y="450473"/>
                  <a:pt x="332302" y="426525"/>
                </a:cubicBezTo>
                <a:cubicBezTo>
                  <a:pt x="348631" y="402577"/>
                  <a:pt x="-801" y="-32852"/>
                  <a:pt x="110233" y="19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378819-8C56-D5D9-1F85-B2321D6F7927}"/>
              </a:ext>
            </a:extLst>
          </p:cNvPr>
          <p:cNvSpPr/>
          <p:nvPr/>
        </p:nvSpPr>
        <p:spPr>
          <a:xfrm>
            <a:off x="6024112" y="4954636"/>
            <a:ext cx="582286" cy="1391690"/>
          </a:xfrm>
          <a:custGeom>
            <a:avLst/>
            <a:gdLst>
              <a:gd name="connsiteX0" fmla="*/ 95837 w 582286"/>
              <a:gd name="connsiteY0" fmla="*/ 2718 h 1391690"/>
              <a:gd name="connsiteX1" fmla="*/ 553037 w 582286"/>
              <a:gd name="connsiteY1" fmla="*/ 342353 h 1391690"/>
              <a:gd name="connsiteX2" fmla="*/ 487722 w 582286"/>
              <a:gd name="connsiteY2" fmla="*/ 420730 h 1391690"/>
              <a:gd name="connsiteX3" fmla="*/ 579162 w 582286"/>
              <a:gd name="connsiteY3" fmla="*/ 407667 h 1391690"/>
              <a:gd name="connsiteX4" fmla="*/ 350562 w 582286"/>
              <a:gd name="connsiteY4" fmla="*/ 890993 h 1391690"/>
              <a:gd name="connsiteX5" fmla="*/ 10928 w 582286"/>
              <a:gd name="connsiteY5" fmla="*/ 1380850 h 1391690"/>
              <a:gd name="connsiteX6" fmla="*/ 95837 w 582286"/>
              <a:gd name="connsiteY6" fmla="*/ 1197970 h 1391690"/>
              <a:gd name="connsiteX7" fmla="*/ 219934 w 582286"/>
              <a:gd name="connsiteY7" fmla="*/ 825678 h 1391690"/>
              <a:gd name="connsiteX8" fmla="*/ 76242 w 582286"/>
              <a:gd name="connsiteY8" fmla="*/ 263975 h 1391690"/>
              <a:gd name="connsiteX9" fmla="*/ 180745 w 582286"/>
              <a:gd name="connsiteY9" fmla="*/ 388073 h 1391690"/>
              <a:gd name="connsiteX10" fmla="*/ 115431 w 582286"/>
              <a:gd name="connsiteY10" fmla="*/ 192130 h 1391690"/>
              <a:gd name="connsiteX11" fmla="*/ 95837 w 582286"/>
              <a:gd name="connsiteY11" fmla="*/ 2718 h 139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286" h="1391690">
                <a:moveTo>
                  <a:pt x="95837" y="2718"/>
                </a:moveTo>
                <a:cubicBezTo>
                  <a:pt x="168771" y="27755"/>
                  <a:pt x="487723" y="272684"/>
                  <a:pt x="553037" y="342353"/>
                </a:cubicBezTo>
                <a:cubicBezTo>
                  <a:pt x="618351" y="412022"/>
                  <a:pt x="483368" y="409844"/>
                  <a:pt x="487722" y="420730"/>
                </a:cubicBezTo>
                <a:cubicBezTo>
                  <a:pt x="492076" y="431616"/>
                  <a:pt x="602022" y="329290"/>
                  <a:pt x="579162" y="407667"/>
                </a:cubicBezTo>
                <a:cubicBezTo>
                  <a:pt x="556302" y="486044"/>
                  <a:pt x="445268" y="728796"/>
                  <a:pt x="350562" y="890993"/>
                </a:cubicBezTo>
                <a:cubicBezTo>
                  <a:pt x="255856" y="1053190"/>
                  <a:pt x="53382" y="1329687"/>
                  <a:pt x="10928" y="1380850"/>
                </a:cubicBezTo>
                <a:cubicBezTo>
                  <a:pt x="-31526" y="1432013"/>
                  <a:pt x="61003" y="1290499"/>
                  <a:pt x="95837" y="1197970"/>
                </a:cubicBezTo>
                <a:cubicBezTo>
                  <a:pt x="130671" y="1105441"/>
                  <a:pt x="223200" y="981344"/>
                  <a:pt x="219934" y="825678"/>
                </a:cubicBezTo>
                <a:cubicBezTo>
                  <a:pt x="216668" y="670012"/>
                  <a:pt x="82773" y="336909"/>
                  <a:pt x="76242" y="263975"/>
                </a:cubicBezTo>
                <a:cubicBezTo>
                  <a:pt x="69711" y="191041"/>
                  <a:pt x="174214" y="400047"/>
                  <a:pt x="180745" y="388073"/>
                </a:cubicBezTo>
                <a:cubicBezTo>
                  <a:pt x="187277" y="376099"/>
                  <a:pt x="129582" y="252002"/>
                  <a:pt x="115431" y="192130"/>
                </a:cubicBezTo>
                <a:cubicBezTo>
                  <a:pt x="101280" y="132258"/>
                  <a:pt x="22903" y="-22319"/>
                  <a:pt x="95837" y="271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4CABE73-C62E-9402-6F6E-62DB3F3D971B}"/>
              </a:ext>
            </a:extLst>
          </p:cNvPr>
          <p:cNvSpPr/>
          <p:nvPr/>
        </p:nvSpPr>
        <p:spPr>
          <a:xfrm>
            <a:off x="6169236" y="5817066"/>
            <a:ext cx="474655" cy="659391"/>
          </a:xfrm>
          <a:custGeom>
            <a:avLst/>
            <a:gdLst>
              <a:gd name="connsiteX0" fmla="*/ 473227 w 474655"/>
              <a:gd name="connsiteY0" fmla="*/ 2437 h 659391"/>
              <a:gd name="connsiteX1" fmla="*/ 120530 w 474655"/>
              <a:gd name="connsiteY1" fmla="*/ 342071 h 659391"/>
              <a:gd name="connsiteX2" fmla="*/ 2964 w 474655"/>
              <a:gd name="connsiteY2" fmla="*/ 655580 h 659391"/>
              <a:gd name="connsiteX3" fmla="*/ 48684 w 474655"/>
              <a:gd name="connsiteY3" fmla="*/ 498825 h 659391"/>
              <a:gd name="connsiteX4" fmla="*/ 192375 w 474655"/>
              <a:gd name="connsiteY4" fmla="*/ 244100 h 659391"/>
              <a:gd name="connsiteX5" fmla="*/ 68278 w 474655"/>
              <a:gd name="connsiteY5" fmla="*/ 394323 h 659391"/>
              <a:gd name="connsiteX6" fmla="*/ 238095 w 474655"/>
              <a:gd name="connsiteY6" fmla="*/ 198380 h 659391"/>
              <a:gd name="connsiteX7" fmla="*/ 473227 w 474655"/>
              <a:gd name="connsiteY7" fmla="*/ 2437 h 6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655" h="659391">
                <a:moveTo>
                  <a:pt x="473227" y="2437"/>
                </a:moveTo>
                <a:cubicBezTo>
                  <a:pt x="453633" y="26386"/>
                  <a:pt x="198907" y="233214"/>
                  <a:pt x="120530" y="342071"/>
                </a:cubicBezTo>
                <a:cubicBezTo>
                  <a:pt x="42153" y="450928"/>
                  <a:pt x="14938" y="629454"/>
                  <a:pt x="2964" y="655580"/>
                </a:cubicBezTo>
                <a:cubicBezTo>
                  <a:pt x="-9010" y="681706"/>
                  <a:pt x="17115" y="567405"/>
                  <a:pt x="48684" y="498825"/>
                </a:cubicBezTo>
                <a:cubicBezTo>
                  <a:pt x="80253" y="430245"/>
                  <a:pt x="189109" y="261517"/>
                  <a:pt x="192375" y="244100"/>
                </a:cubicBezTo>
                <a:cubicBezTo>
                  <a:pt x="195641" y="226683"/>
                  <a:pt x="60658" y="401943"/>
                  <a:pt x="68278" y="394323"/>
                </a:cubicBezTo>
                <a:cubicBezTo>
                  <a:pt x="75898" y="386703"/>
                  <a:pt x="170604" y="259340"/>
                  <a:pt x="238095" y="198380"/>
                </a:cubicBezTo>
                <a:cubicBezTo>
                  <a:pt x="305586" y="137420"/>
                  <a:pt x="492821" y="-21512"/>
                  <a:pt x="473227" y="24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D6C7AB4-07FC-25E7-D400-A1B338F6A5AE}"/>
              </a:ext>
            </a:extLst>
          </p:cNvPr>
          <p:cNvSpPr/>
          <p:nvPr/>
        </p:nvSpPr>
        <p:spPr>
          <a:xfrm>
            <a:off x="5022630" y="6161392"/>
            <a:ext cx="1542041" cy="1169363"/>
          </a:xfrm>
          <a:custGeom>
            <a:avLst/>
            <a:gdLst>
              <a:gd name="connsiteX0" fmla="*/ 1541456 w 1542041"/>
              <a:gd name="connsiteY0" fmla="*/ 4277 h 1169363"/>
              <a:gd name="connsiteX1" fmla="*/ 1188759 w 1542041"/>
              <a:gd name="connsiteY1" fmla="*/ 474539 h 1169363"/>
              <a:gd name="connsiteX2" fmla="*/ 613993 w 1542041"/>
              <a:gd name="connsiteY2" fmla="*/ 983991 h 1169363"/>
              <a:gd name="connsiteX3" fmla="*/ 777279 w 1542041"/>
              <a:gd name="connsiteY3" fmla="*/ 814174 h 1169363"/>
              <a:gd name="connsiteX4" fmla="*/ 13101 w 1542041"/>
              <a:gd name="connsiteY4" fmla="*/ 1166871 h 1169363"/>
              <a:gd name="connsiteX5" fmla="*/ 346204 w 1542041"/>
              <a:gd name="connsiteY5" fmla="*/ 951334 h 1169363"/>
              <a:gd name="connsiteX6" fmla="*/ 1005879 w 1542041"/>
              <a:gd name="connsiteY6" fmla="*/ 572511 h 1169363"/>
              <a:gd name="connsiteX7" fmla="*/ 522553 w 1542041"/>
              <a:gd name="connsiteY7" fmla="*/ 794579 h 1169363"/>
              <a:gd name="connsiteX8" fmla="*/ 1077724 w 1542041"/>
              <a:gd name="connsiteY8" fmla="*/ 356974 h 1169363"/>
              <a:gd name="connsiteX9" fmla="*/ 836061 w 1542041"/>
              <a:gd name="connsiteY9" fmla="*/ 474539 h 1169363"/>
              <a:gd name="connsiteX10" fmla="*/ 1260604 w 1542041"/>
              <a:gd name="connsiteY10" fmla="*/ 252471 h 1169363"/>
              <a:gd name="connsiteX11" fmla="*/ 1541456 w 1542041"/>
              <a:gd name="connsiteY11" fmla="*/ 4277 h 11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2041" h="1169363">
                <a:moveTo>
                  <a:pt x="1541456" y="4277"/>
                </a:moveTo>
                <a:cubicBezTo>
                  <a:pt x="1529482" y="41288"/>
                  <a:pt x="1343336" y="311253"/>
                  <a:pt x="1188759" y="474539"/>
                </a:cubicBezTo>
                <a:cubicBezTo>
                  <a:pt x="1034182" y="637825"/>
                  <a:pt x="682573" y="927385"/>
                  <a:pt x="613993" y="983991"/>
                </a:cubicBezTo>
                <a:cubicBezTo>
                  <a:pt x="545413" y="1040597"/>
                  <a:pt x="877428" y="783694"/>
                  <a:pt x="777279" y="814174"/>
                </a:cubicBezTo>
                <a:cubicBezTo>
                  <a:pt x="677130" y="844654"/>
                  <a:pt x="84947" y="1144011"/>
                  <a:pt x="13101" y="1166871"/>
                </a:cubicBezTo>
                <a:cubicBezTo>
                  <a:pt x="-58745" y="1189731"/>
                  <a:pt x="180741" y="1050394"/>
                  <a:pt x="346204" y="951334"/>
                </a:cubicBezTo>
                <a:cubicBezTo>
                  <a:pt x="511667" y="852274"/>
                  <a:pt x="976487" y="598637"/>
                  <a:pt x="1005879" y="572511"/>
                </a:cubicBezTo>
                <a:cubicBezTo>
                  <a:pt x="1035270" y="546385"/>
                  <a:pt x="510579" y="830502"/>
                  <a:pt x="522553" y="794579"/>
                </a:cubicBezTo>
                <a:cubicBezTo>
                  <a:pt x="534527" y="758656"/>
                  <a:pt x="1025473" y="410314"/>
                  <a:pt x="1077724" y="356974"/>
                </a:cubicBezTo>
                <a:cubicBezTo>
                  <a:pt x="1129975" y="303634"/>
                  <a:pt x="805581" y="491956"/>
                  <a:pt x="836061" y="474539"/>
                </a:cubicBezTo>
                <a:cubicBezTo>
                  <a:pt x="866541" y="457122"/>
                  <a:pt x="1141950" y="324317"/>
                  <a:pt x="1260604" y="252471"/>
                </a:cubicBezTo>
                <a:cubicBezTo>
                  <a:pt x="1379258" y="180625"/>
                  <a:pt x="1553430" y="-32734"/>
                  <a:pt x="1541456" y="427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4C75858-2B64-99CB-8C20-7FE5058C210B}"/>
              </a:ext>
            </a:extLst>
          </p:cNvPr>
          <p:cNvSpPr/>
          <p:nvPr/>
        </p:nvSpPr>
        <p:spPr>
          <a:xfrm>
            <a:off x="3234904" y="3024035"/>
            <a:ext cx="1209775" cy="430932"/>
          </a:xfrm>
          <a:custGeom>
            <a:avLst/>
            <a:gdLst>
              <a:gd name="connsiteX0" fmla="*/ 3596 w 1209775"/>
              <a:gd name="connsiteY0" fmla="*/ 430365 h 430932"/>
              <a:gd name="connsiteX1" fmla="*/ 467146 w 1209775"/>
              <a:gd name="connsiteY1" fmla="*/ 223990 h 430932"/>
              <a:gd name="connsiteX2" fmla="*/ 378246 w 1209775"/>
              <a:gd name="connsiteY2" fmla="*/ 243040 h 430932"/>
              <a:gd name="connsiteX3" fmla="*/ 825921 w 1209775"/>
              <a:gd name="connsiteY3" fmla="*/ 239865 h 430932"/>
              <a:gd name="connsiteX4" fmla="*/ 724321 w 1209775"/>
              <a:gd name="connsiteY4" fmla="*/ 262090 h 430932"/>
              <a:gd name="connsiteX5" fmla="*/ 1181521 w 1209775"/>
              <a:gd name="connsiteY5" fmla="*/ 341465 h 430932"/>
              <a:gd name="connsiteX6" fmla="*/ 1102146 w 1209775"/>
              <a:gd name="connsiteY6" fmla="*/ 281140 h 430932"/>
              <a:gd name="connsiteX7" fmla="*/ 622721 w 1209775"/>
              <a:gd name="connsiteY7" fmla="*/ 14440 h 430932"/>
              <a:gd name="connsiteX8" fmla="*/ 810046 w 1209775"/>
              <a:gd name="connsiteY8" fmla="*/ 33490 h 430932"/>
              <a:gd name="connsiteX9" fmla="*/ 432221 w 1209775"/>
              <a:gd name="connsiteY9" fmla="*/ 14440 h 430932"/>
              <a:gd name="connsiteX10" fmla="*/ 330621 w 1209775"/>
              <a:gd name="connsiteY10" fmla="*/ 23965 h 430932"/>
              <a:gd name="connsiteX11" fmla="*/ 463971 w 1209775"/>
              <a:gd name="connsiteY11" fmla="*/ 30315 h 430932"/>
              <a:gd name="connsiteX12" fmla="*/ 270296 w 1209775"/>
              <a:gd name="connsiteY12" fmla="*/ 144615 h 430932"/>
              <a:gd name="connsiteX13" fmla="*/ 352846 w 1209775"/>
              <a:gd name="connsiteY13" fmla="*/ 39840 h 430932"/>
              <a:gd name="connsiteX14" fmla="*/ 133771 w 1209775"/>
              <a:gd name="connsiteY14" fmla="*/ 233515 h 430932"/>
              <a:gd name="connsiteX15" fmla="*/ 244896 w 1209775"/>
              <a:gd name="connsiteY15" fmla="*/ 150965 h 430932"/>
              <a:gd name="connsiteX16" fmla="*/ 3596 w 1209775"/>
              <a:gd name="connsiteY16" fmla="*/ 430365 h 4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9775" h="430932">
                <a:moveTo>
                  <a:pt x="3596" y="430365"/>
                </a:moveTo>
                <a:cubicBezTo>
                  <a:pt x="40637" y="442536"/>
                  <a:pt x="404704" y="255211"/>
                  <a:pt x="467146" y="223990"/>
                </a:cubicBezTo>
                <a:cubicBezTo>
                  <a:pt x="529588" y="192769"/>
                  <a:pt x="318450" y="240394"/>
                  <a:pt x="378246" y="243040"/>
                </a:cubicBezTo>
                <a:cubicBezTo>
                  <a:pt x="438042" y="245686"/>
                  <a:pt x="768242" y="236690"/>
                  <a:pt x="825921" y="239865"/>
                </a:cubicBezTo>
                <a:cubicBezTo>
                  <a:pt x="883600" y="243040"/>
                  <a:pt x="665054" y="245157"/>
                  <a:pt x="724321" y="262090"/>
                </a:cubicBezTo>
                <a:cubicBezTo>
                  <a:pt x="783588" y="279023"/>
                  <a:pt x="1118550" y="338290"/>
                  <a:pt x="1181521" y="341465"/>
                </a:cubicBezTo>
                <a:cubicBezTo>
                  <a:pt x="1244492" y="344640"/>
                  <a:pt x="1195279" y="335644"/>
                  <a:pt x="1102146" y="281140"/>
                </a:cubicBezTo>
                <a:cubicBezTo>
                  <a:pt x="1009013" y="226636"/>
                  <a:pt x="671404" y="55715"/>
                  <a:pt x="622721" y="14440"/>
                </a:cubicBezTo>
                <a:cubicBezTo>
                  <a:pt x="574038" y="-26835"/>
                  <a:pt x="841796" y="33490"/>
                  <a:pt x="810046" y="33490"/>
                </a:cubicBezTo>
                <a:cubicBezTo>
                  <a:pt x="778296" y="33490"/>
                  <a:pt x="512125" y="16027"/>
                  <a:pt x="432221" y="14440"/>
                </a:cubicBezTo>
                <a:cubicBezTo>
                  <a:pt x="352317" y="12853"/>
                  <a:pt x="325329" y="21319"/>
                  <a:pt x="330621" y="23965"/>
                </a:cubicBezTo>
                <a:cubicBezTo>
                  <a:pt x="335913" y="26611"/>
                  <a:pt x="474025" y="10207"/>
                  <a:pt x="463971" y="30315"/>
                </a:cubicBezTo>
                <a:cubicBezTo>
                  <a:pt x="453917" y="50423"/>
                  <a:pt x="288817" y="143028"/>
                  <a:pt x="270296" y="144615"/>
                </a:cubicBezTo>
                <a:cubicBezTo>
                  <a:pt x="251775" y="146202"/>
                  <a:pt x="375600" y="25023"/>
                  <a:pt x="352846" y="39840"/>
                </a:cubicBezTo>
                <a:cubicBezTo>
                  <a:pt x="330092" y="54657"/>
                  <a:pt x="151763" y="214994"/>
                  <a:pt x="133771" y="233515"/>
                </a:cubicBezTo>
                <a:cubicBezTo>
                  <a:pt x="115779" y="252036"/>
                  <a:pt x="262358" y="119744"/>
                  <a:pt x="244896" y="150965"/>
                </a:cubicBezTo>
                <a:cubicBezTo>
                  <a:pt x="227434" y="182186"/>
                  <a:pt x="-33445" y="418194"/>
                  <a:pt x="3596" y="4303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1D77E1C-127B-6C8F-09CD-4A0C5F8EEBF2}"/>
              </a:ext>
            </a:extLst>
          </p:cNvPr>
          <p:cNvSpPr/>
          <p:nvPr/>
        </p:nvSpPr>
        <p:spPr>
          <a:xfrm>
            <a:off x="3505419" y="2997870"/>
            <a:ext cx="1171366" cy="463717"/>
          </a:xfrm>
          <a:custGeom>
            <a:avLst/>
            <a:gdLst>
              <a:gd name="connsiteX0" fmla="*/ 2956 w 1171366"/>
              <a:gd name="connsiteY0" fmla="*/ 189830 h 463717"/>
              <a:gd name="connsiteX1" fmla="*/ 450631 w 1171366"/>
              <a:gd name="connsiteY1" fmla="*/ 12030 h 463717"/>
              <a:gd name="connsiteX2" fmla="*/ 383956 w 1171366"/>
              <a:gd name="connsiteY2" fmla="*/ 21555 h 463717"/>
              <a:gd name="connsiteX3" fmla="*/ 780831 w 1171366"/>
              <a:gd name="connsiteY3" fmla="*/ 66005 h 463717"/>
              <a:gd name="connsiteX4" fmla="*/ 736381 w 1171366"/>
              <a:gd name="connsiteY4" fmla="*/ 94580 h 463717"/>
              <a:gd name="connsiteX5" fmla="*/ 974506 w 1171366"/>
              <a:gd name="connsiteY5" fmla="*/ 221580 h 463717"/>
              <a:gd name="connsiteX6" fmla="*/ 1041181 w 1171366"/>
              <a:gd name="connsiteY6" fmla="*/ 316830 h 463717"/>
              <a:gd name="connsiteX7" fmla="*/ 1072931 w 1171366"/>
              <a:gd name="connsiteY7" fmla="*/ 294605 h 463717"/>
              <a:gd name="connsiteX8" fmla="*/ 1171356 w 1171366"/>
              <a:gd name="connsiteY8" fmla="*/ 462880 h 463717"/>
              <a:gd name="connsiteX9" fmla="*/ 1066581 w 1171366"/>
              <a:gd name="connsiteY9" fmla="*/ 354930 h 463717"/>
              <a:gd name="connsiteX10" fmla="*/ 911006 w 1171366"/>
              <a:gd name="connsiteY10" fmla="*/ 253330 h 463717"/>
              <a:gd name="connsiteX11" fmla="*/ 999906 w 1171366"/>
              <a:gd name="connsiteY11" fmla="*/ 332705 h 463717"/>
              <a:gd name="connsiteX12" fmla="*/ 901481 w 1171366"/>
              <a:gd name="connsiteY12" fmla="*/ 262855 h 463717"/>
              <a:gd name="connsiteX13" fmla="*/ 1003081 w 1171366"/>
              <a:gd name="connsiteY13" fmla="*/ 389855 h 463717"/>
              <a:gd name="connsiteX14" fmla="*/ 771306 w 1171366"/>
              <a:gd name="connsiteY14" fmla="*/ 313655 h 463717"/>
              <a:gd name="connsiteX15" fmla="*/ 552231 w 1171366"/>
              <a:gd name="connsiteY15" fmla="*/ 291430 h 463717"/>
              <a:gd name="connsiteX16" fmla="*/ 930056 w 1171366"/>
              <a:gd name="connsiteY16" fmla="*/ 427955 h 463717"/>
              <a:gd name="connsiteX17" fmla="*/ 618906 w 1171366"/>
              <a:gd name="connsiteY17" fmla="*/ 326355 h 463717"/>
              <a:gd name="connsiteX18" fmla="*/ 152181 w 1171366"/>
              <a:gd name="connsiteY18" fmla="*/ 313655 h 463717"/>
              <a:gd name="connsiteX19" fmla="*/ 88681 w 1171366"/>
              <a:gd name="connsiteY19" fmla="*/ 300955 h 463717"/>
              <a:gd name="connsiteX20" fmla="*/ 549056 w 1171366"/>
              <a:gd name="connsiteY20" fmla="*/ 281905 h 463717"/>
              <a:gd name="connsiteX21" fmla="*/ 269656 w 1171366"/>
              <a:gd name="connsiteY21" fmla="*/ 205705 h 463717"/>
              <a:gd name="connsiteX22" fmla="*/ 2956 w 1171366"/>
              <a:gd name="connsiteY22" fmla="*/ 189830 h 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1366" h="463717">
                <a:moveTo>
                  <a:pt x="2956" y="189830"/>
                </a:moveTo>
                <a:cubicBezTo>
                  <a:pt x="33119" y="157551"/>
                  <a:pt x="387131" y="40076"/>
                  <a:pt x="450631" y="12030"/>
                </a:cubicBezTo>
                <a:cubicBezTo>
                  <a:pt x="514131" y="-16016"/>
                  <a:pt x="328923" y="12559"/>
                  <a:pt x="383956" y="21555"/>
                </a:cubicBezTo>
                <a:cubicBezTo>
                  <a:pt x="438989" y="30551"/>
                  <a:pt x="722094" y="53834"/>
                  <a:pt x="780831" y="66005"/>
                </a:cubicBezTo>
                <a:cubicBezTo>
                  <a:pt x="839568" y="78176"/>
                  <a:pt x="704102" y="68651"/>
                  <a:pt x="736381" y="94580"/>
                </a:cubicBezTo>
                <a:cubicBezTo>
                  <a:pt x="768660" y="120509"/>
                  <a:pt x="923706" y="184538"/>
                  <a:pt x="974506" y="221580"/>
                </a:cubicBezTo>
                <a:cubicBezTo>
                  <a:pt x="1025306" y="258622"/>
                  <a:pt x="1024777" y="304659"/>
                  <a:pt x="1041181" y="316830"/>
                </a:cubicBezTo>
                <a:cubicBezTo>
                  <a:pt x="1057585" y="329001"/>
                  <a:pt x="1051235" y="270264"/>
                  <a:pt x="1072931" y="294605"/>
                </a:cubicBezTo>
                <a:cubicBezTo>
                  <a:pt x="1094627" y="318946"/>
                  <a:pt x="1172414" y="452826"/>
                  <a:pt x="1171356" y="462880"/>
                </a:cubicBezTo>
                <a:cubicBezTo>
                  <a:pt x="1170298" y="472934"/>
                  <a:pt x="1109973" y="389855"/>
                  <a:pt x="1066581" y="354930"/>
                </a:cubicBezTo>
                <a:cubicBezTo>
                  <a:pt x="1023189" y="320005"/>
                  <a:pt x="922118" y="257034"/>
                  <a:pt x="911006" y="253330"/>
                </a:cubicBezTo>
                <a:cubicBezTo>
                  <a:pt x="899894" y="249626"/>
                  <a:pt x="1001493" y="331118"/>
                  <a:pt x="999906" y="332705"/>
                </a:cubicBezTo>
                <a:cubicBezTo>
                  <a:pt x="998319" y="334292"/>
                  <a:pt x="900952" y="253330"/>
                  <a:pt x="901481" y="262855"/>
                </a:cubicBezTo>
                <a:cubicBezTo>
                  <a:pt x="902010" y="272380"/>
                  <a:pt x="1024777" y="381388"/>
                  <a:pt x="1003081" y="389855"/>
                </a:cubicBezTo>
                <a:cubicBezTo>
                  <a:pt x="981385" y="398322"/>
                  <a:pt x="846448" y="330059"/>
                  <a:pt x="771306" y="313655"/>
                </a:cubicBezTo>
                <a:cubicBezTo>
                  <a:pt x="696164" y="297251"/>
                  <a:pt x="525773" y="272380"/>
                  <a:pt x="552231" y="291430"/>
                </a:cubicBezTo>
                <a:cubicBezTo>
                  <a:pt x="578689" y="310480"/>
                  <a:pt x="918944" y="422134"/>
                  <a:pt x="930056" y="427955"/>
                </a:cubicBezTo>
                <a:cubicBezTo>
                  <a:pt x="941168" y="433776"/>
                  <a:pt x="748552" y="345405"/>
                  <a:pt x="618906" y="326355"/>
                </a:cubicBezTo>
                <a:cubicBezTo>
                  <a:pt x="489260" y="307305"/>
                  <a:pt x="240552" y="317888"/>
                  <a:pt x="152181" y="313655"/>
                </a:cubicBezTo>
                <a:cubicBezTo>
                  <a:pt x="63810" y="309422"/>
                  <a:pt x="22535" y="306247"/>
                  <a:pt x="88681" y="300955"/>
                </a:cubicBezTo>
                <a:cubicBezTo>
                  <a:pt x="154827" y="295663"/>
                  <a:pt x="518894" y="297780"/>
                  <a:pt x="549056" y="281905"/>
                </a:cubicBezTo>
                <a:cubicBezTo>
                  <a:pt x="579218" y="266030"/>
                  <a:pt x="358027" y="223168"/>
                  <a:pt x="269656" y="205705"/>
                </a:cubicBezTo>
                <a:cubicBezTo>
                  <a:pt x="181285" y="188242"/>
                  <a:pt x="-27207" y="222109"/>
                  <a:pt x="2956" y="18983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B59F376-B390-9868-A3DC-A99FBB6C9606}"/>
              </a:ext>
            </a:extLst>
          </p:cNvPr>
          <p:cNvSpPr/>
          <p:nvPr/>
        </p:nvSpPr>
        <p:spPr>
          <a:xfrm>
            <a:off x="5310836" y="3197037"/>
            <a:ext cx="963018" cy="321488"/>
          </a:xfrm>
          <a:custGeom>
            <a:avLst/>
            <a:gdLst>
              <a:gd name="connsiteX0" fmla="*/ 939 w 963018"/>
              <a:gd name="connsiteY0" fmla="*/ 95438 h 321488"/>
              <a:gd name="connsiteX1" fmla="*/ 143814 w 963018"/>
              <a:gd name="connsiteY1" fmla="*/ 317688 h 321488"/>
              <a:gd name="connsiteX2" fmla="*/ 153339 w 963018"/>
              <a:gd name="connsiteY2" fmla="*/ 241488 h 321488"/>
              <a:gd name="connsiteX3" fmla="*/ 277164 w 963018"/>
              <a:gd name="connsiteY3" fmla="*/ 317688 h 321488"/>
              <a:gd name="connsiteX4" fmla="*/ 248589 w 963018"/>
              <a:gd name="connsiteY4" fmla="*/ 209738 h 321488"/>
              <a:gd name="connsiteX5" fmla="*/ 350189 w 963018"/>
              <a:gd name="connsiteY5" fmla="*/ 270063 h 321488"/>
              <a:gd name="connsiteX6" fmla="*/ 499414 w 963018"/>
              <a:gd name="connsiteY6" fmla="*/ 228788 h 321488"/>
              <a:gd name="connsiteX7" fmla="*/ 372414 w 963018"/>
              <a:gd name="connsiteY7" fmla="*/ 295463 h 321488"/>
              <a:gd name="connsiteX8" fmla="*/ 756589 w 963018"/>
              <a:gd name="connsiteY8" fmla="*/ 158938 h 321488"/>
              <a:gd name="connsiteX9" fmla="*/ 534339 w 963018"/>
              <a:gd name="connsiteY9" fmla="*/ 193863 h 321488"/>
              <a:gd name="connsiteX10" fmla="*/ 962964 w 963018"/>
              <a:gd name="connsiteY10" fmla="*/ 165288 h 321488"/>
              <a:gd name="connsiteX11" fmla="*/ 562914 w 963018"/>
              <a:gd name="connsiteY11" fmla="*/ 41463 h 321488"/>
              <a:gd name="connsiteX12" fmla="*/ 381939 w 963018"/>
              <a:gd name="connsiteY12" fmla="*/ 188 h 321488"/>
              <a:gd name="connsiteX13" fmla="*/ 566089 w 963018"/>
              <a:gd name="connsiteY13" fmla="*/ 54163 h 321488"/>
              <a:gd name="connsiteX14" fmla="*/ 400989 w 963018"/>
              <a:gd name="connsiteY14" fmla="*/ 35113 h 321488"/>
              <a:gd name="connsiteX15" fmla="*/ 108889 w 963018"/>
              <a:gd name="connsiteY15" fmla="*/ 209738 h 321488"/>
              <a:gd name="connsiteX16" fmla="*/ 159689 w 963018"/>
              <a:gd name="connsiteY16" fmla="*/ 82738 h 321488"/>
              <a:gd name="connsiteX17" fmla="*/ 137464 w 963018"/>
              <a:gd name="connsiteY17" fmla="*/ 257363 h 321488"/>
              <a:gd name="connsiteX18" fmla="*/ 83489 w 963018"/>
              <a:gd name="connsiteY18" fmla="*/ 187513 h 321488"/>
              <a:gd name="connsiteX19" fmla="*/ 939 w 963018"/>
              <a:gd name="connsiteY19" fmla="*/ 95438 h 3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3018" h="321488">
                <a:moveTo>
                  <a:pt x="939" y="95438"/>
                </a:moveTo>
                <a:cubicBezTo>
                  <a:pt x="10993" y="117134"/>
                  <a:pt x="118414" y="293346"/>
                  <a:pt x="143814" y="317688"/>
                </a:cubicBezTo>
                <a:cubicBezTo>
                  <a:pt x="169214" y="342030"/>
                  <a:pt x="131114" y="241488"/>
                  <a:pt x="153339" y="241488"/>
                </a:cubicBezTo>
                <a:cubicBezTo>
                  <a:pt x="175564" y="241488"/>
                  <a:pt x="261289" y="322980"/>
                  <a:pt x="277164" y="317688"/>
                </a:cubicBezTo>
                <a:cubicBezTo>
                  <a:pt x="293039" y="312396"/>
                  <a:pt x="236418" y="217675"/>
                  <a:pt x="248589" y="209738"/>
                </a:cubicBezTo>
                <a:cubicBezTo>
                  <a:pt x="260760" y="201801"/>
                  <a:pt x="308385" y="266888"/>
                  <a:pt x="350189" y="270063"/>
                </a:cubicBezTo>
                <a:cubicBezTo>
                  <a:pt x="391993" y="273238"/>
                  <a:pt x="495710" y="224555"/>
                  <a:pt x="499414" y="228788"/>
                </a:cubicBezTo>
                <a:cubicBezTo>
                  <a:pt x="503118" y="233021"/>
                  <a:pt x="329552" y="307105"/>
                  <a:pt x="372414" y="295463"/>
                </a:cubicBezTo>
                <a:cubicBezTo>
                  <a:pt x="415276" y="283821"/>
                  <a:pt x="729602" y="175871"/>
                  <a:pt x="756589" y="158938"/>
                </a:cubicBezTo>
                <a:cubicBezTo>
                  <a:pt x="783577" y="142005"/>
                  <a:pt x="499943" y="192805"/>
                  <a:pt x="534339" y="193863"/>
                </a:cubicBezTo>
                <a:cubicBezTo>
                  <a:pt x="568735" y="194921"/>
                  <a:pt x="958202" y="190688"/>
                  <a:pt x="962964" y="165288"/>
                </a:cubicBezTo>
                <a:cubicBezTo>
                  <a:pt x="967726" y="139888"/>
                  <a:pt x="659751" y="68980"/>
                  <a:pt x="562914" y="41463"/>
                </a:cubicBezTo>
                <a:cubicBezTo>
                  <a:pt x="466077" y="13946"/>
                  <a:pt x="381410" y="-1929"/>
                  <a:pt x="381939" y="188"/>
                </a:cubicBezTo>
                <a:cubicBezTo>
                  <a:pt x="382468" y="2305"/>
                  <a:pt x="562914" y="48342"/>
                  <a:pt x="566089" y="54163"/>
                </a:cubicBezTo>
                <a:cubicBezTo>
                  <a:pt x="569264" y="59984"/>
                  <a:pt x="477189" y="9184"/>
                  <a:pt x="400989" y="35113"/>
                </a:cubicBezTo>
                <a:cubicBezTo>
                  <a:pt x="324789" y="61042"/>
                  <a:pt x="149106" y="201800"/>
                  <a:pt x="108889" y="209738"/>
                </a:cubicBezTo>
                <a:cubicBezTo>
                  <a:pt x="68672" y="217676"/>
                  <a:pt x="154927" y="74800"/>
                  <a:pt x="159689" y="82738"/>
                </a:cubicBezTo>
                <a:cubicBezTo>
                  <a:pt x="164452" y="90675"/>
                  <a:pt x="150164" y="239901"/>
                  <a:pt x="137464" y="257363"/>
                </a:cubicBezTo>
                <a:cubicBezTo>
                  <a:pt x="124764" y="274826"/>
                  <a:pt x="102539" y="211325"/>
                  <a:pt x="83489" y="187513"/>
                </a:cubicBezTo>
                <a:cubicBezTo>
                  <a:pt x="64439" y="163701"/>
                  <a:pt x="-9115" y="73742"/>
                  <a:pt x="939" y="9543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7B04EF-3D1C-282C-5840-510288EDA8AE}"/>
              </a:ext>
            </a:extLst>
          </p:cNvPr>
          <p:cNvSpPr/>
          <p:nvPr/>
        </p:nvSpPr>
        <p:spPr>
          <a:xfrm>
            <a:off x="5438735" y="3211654"/>
            <a:ext cx="1210594" cy="373749"/>
          </a:xfrm>
          <a:custGeom>
            <a:avLst/>
            <a:gdLst>
              <a:gd name="connsiteX0" fmla="*/ 9565 w 1210594"/>
              <a:gd name="connsiteY0" fmla="*/ 106221 h 373749"/>
              <a:gd name="connsiteX1" fmla="*/ 460415 w 1210594"/>
              <a:gd name="connsiteY1" fmla="*/ 7796 h 373749"/>
              <a:gd name="connsiteX2" fmla="*/ 339765 w 1210594"/>
              <a:gd name="connsiteY2" fmla="*/ 10971 h 373749"/>
              <a:gd name="connsiteX3" fmla="*/ 755690 w 1210594"/>
              <a:gd name="connsiteY3" fmla="*/ 49071 h 373749"/>
              <a:gd name="connsiteX4" fmla="*/ 708065 w 1210594"/>
              <a:gd name="connsiteY4" fmla="*/ 33196 h 373749"/>
              <a:gd name="connsiteX5" fmla="*/ 933490 w 1210594"/>
              <a:gd name="connsiteY5" fmla="*/ 118921 h 373749"/>
              <a:gd name="connsiteX6" fmla="*/ 1203365 w 1210594"/>
              <a:gd name="connsiteY6" fmla="*/ 369746 h 373749"/>
              <a:gd name="connsiteX7" fmla="*/ 1098590 w 1210594"/>
              <a:gd name="connsiteY7" fmla="*/ 261796 h 373749"/>
              <a:gd name="connsiteX8" fmla="*/ 736640 w 1210594"/>
              <a:gd name="connsiteY8" fmla="*/ 109396 h 373749"/>
              <a:gd name="connsiteX9" fmla="*/ 628690 w 1210594"/>
              <a:gd name="connsiteY9" fmla="*/ 96696 h 373749"/>
              <a:gd name="connsiteX10" fmla="*/ 787440 w 1210594"/>
              <a:gd name="connsiteY10" fmla="*/ 128446 h 373749"/>
              <a:gd name="connsiteX11" fmla="*/ 390565 w 1210594"/>
              <a:gd name="connsiteY11" fmla="*/ 214171 h 373749"/>
              <a:gd name="connsiteX12" fmla="*/ 174665 w 1210594"/>
              <a:gd name="connsiteY12" fmla="*/ 296721 h 373749"/>
              <a:gd name="connsiteX13" fmla="*/ 438190 w 1210594"/>
              <a:gd name="connsiteY13" fmla="*/ 179246 h 373749"/>
              <a:gd name="connsiteX14" fmla="*/ 85765 w 1210594"/>
              <a:gd name="connsiteY14" fmla="*/ 185596 h 373749"/>
              <a:gd name="connsiteX15" fmla="*/ 250865 w 1210594"/>
              <a:gd name="connsiteY15" fmla="*/ 150671 h 373749"/>
              <a:gd name="connsiteX16" fmla="*/ 158790 w 1210594"/>
              <a:gd name="connsiteY16" fmla="*/ 125271 h 373749"/>
              <a:gd name="connsiteX17" fmla="*/ 9565 w 1210594"/>
              <a:gd name="connsiteY17" fmla="*/ 106221 h 37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0594" h="373749">
                <a:moveTo>
                  <a:pt x="9565" y="106221"/>
                </a:moveTo>
                <a:cubicBezTo>
                  <a:pt x="59836" y="86642"/>
                  <a:pt x="405382" y="23671"/>
                  <a:pt x="460415" y="7796"/>
                </a:cubicBezTo>
                <a:cubicBezTo>
                  <a:pt x="515448" y="-8079"/>
                  <a:pt x="290553" y="4092"/>
                  <a:pt x="339765" y="10971"/>
                </a:cubicBezTo>
                <a:cubicBezTo>
                  <a:pt x="388977" y="17850"/>
                  <a:pt x="694307" y="45367"/>
                  <a:pt x="755690" y="49071"/>
                </a:cubicBezTo>
                <a:cubicBezTo>
                  <a:pt x="817073" y="52775"/>
                  <a:pt x="678432" y="21554"/>
                  <a:pt x="708065" y="33196"/>
                </a:cubicBezTo>
                <a:cubicBezTo>
                  <a:pt x="737698" y="44838"/>
                  <a:pt x="850940" y="62829"/>
                  <a:pt x="933490" y="118921"/>
                </a:cubicBezTo>
                <a:cubicBezTo>
                  <a:pt x="1016040" y="175013"/>
                  <a:pt x="1175848" y="345934"/>
                  <a:pt x="1203365" y="369746"/>
                </a:cubicBezTo>
                <a:cubicBezTo>
                  <a:pt x="1230882" y="393558"/>
                  <a:pt x="1176378" y="305188"/>
                  <a:pt x="1098590" y="261796"/>
                </a:cubicBezTo>
                <a:cubicBezTo>
                  <a:pt x="1020803" y="218404"/>
                  <a:pt x="814957" y="136913"/>
                  <a:pt x="736640" y="109396"/>
                </a:cubicBezTo>
                <a:cubicBezTo>
                  <a:pt x="658323" y="81879"/>
                  <a:pt x="620223" y="93521"/>
                  <a:pt x="628690" y="96696"/>
                </a:cubicBezTo>
                <a:cubicBezTo>
                  <a:pt x="637157" y="99871"/>
                  <a:pt x="827127" y="108867"/>
                  <a:pt x="787440" y="128446"/>
                </a:cubicBezTo>
                <a:cubicBezTo>
                  <a:pt x="747753" y="148025"/>
                  <a:pt x="492694" y="186125"/>
                  <a:pt x="390565" y="214171"/>
                </a:cubicBezTo>
                <a:cubicBezTo>
                  <a:pt x="288436" y="242217"/>
                  <a:pt x="166728" y="302542"/>
                  <a:pt x="174665" y="296721"/>
                </a:cubicBezTo>
                <a:cubicBezTo>
                  <a:pt x="182602" y="290900"/>
                  <a:pt x="453007" y="197767"/>
                  <a:pt x="438190" y="179246"/>
                </a:cubicBezTo>
                <a:cubicBezTo>
                  <a:pt x="423373" y="160725"/>
                  <a:pt x="116986" y="190358"/>
                  <a:pt x="85765" y="185596"/>
                </a:cubicBezTo>
                <a:cubicBezTo>
                  <a:pt x="54544" y="180834"/>
                  <a:pt x="238694" y="160725"/>
                  <a:pt x="250865" y="150671"/>
                </a:cubicBezTo>
                <a:cubicBezTo>
                  <a:pt x="263036" y="140617"/>
                  <a:pt x="195832" y="131621"/>
                  <a:pt x="158790" y="125271"/>
                </a:cubicBezTo>
                <a:cubicBezTo>
                  <a:pt x="121748" y="118921"/>
                  <a:pt x="-40706" y="125800"/>
                  <a:pt x="9565" y="10622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E55827-C769-B41B-B1AC-68B8F7D33906}"/>
              </a:ext>
            </a:extLst>
          </p:cNvPr>
          <p:cNvSpPr/>
          <p:nvPr/>
        </p:nvSpPr>
        <p:spPr>
          <a:xfrm>
            <a:off x="3690665" y="5212195"/>
            <a:ext cx="1708376" cy="483767"/>
          </a:xfrm>
          <a:custGeom>
            <a:avLst/>
            <a:gdLst>
              <a:gd name="connsiteX0" fmla="*/ 88020 w 1708376"/>
              <a:gd name="connsiteY0" fmla="*/ 286731 h 483767"/>
              <a:gd name="connsiteX1" fmla="*/ 689269 w 1708376"/>
              <a:gd name="connsiteY1" fmla="*/ 15334 h 483767"/>
              <a:gd name="connsiteX2" fmla="*/ 568184 w 1708376"/>
              <a:gd name="connsiteY2" fmla="*/ 32035 h 483767"/>
              <a:gd name="connsiteX3" fmla="*/ 1052524 w 1708376"/>
              <a:gd name="connsiteY3" fmla="*/ 23684 h 483767"/>
              <a:gd name="connsiteX4" fmla="*/ 1294694 w 1708376"/>
              <a:gd name="connsiteY4" fmla="*/ 65438 h 483767"/>
              <a:gd name="connsiteX5" fmla="*/ 1123505 w 1708376"/>
              <a:gd name="connsiteY5" fmla="*/ 65438 h 483767"/>
              <a:gd name="connsiteX6" fmla="*/ 1353149 w 1708376"/>
              <a:gd name="connsiteY6" fmla="*/ 73789 h 483767"/>
              <a:gd name="connsiteX7" fmla="*/ 1286343 w 1708376"/>
              <a:gd name="connsiteY7" fmla="*/ 128068 h 483767"/>
              <a:gd name="connsiteX8" fmla="*/ 1382376 w 1708376"/>
              <a:gd name="connsiteY8" fmla="*/ 199049 h 483767"/>
              <a:gd name="connsiteX9" fmla="*/ 1348973 w 1708376"/>
              <a:gd name="connsiteY9" fmla="*/ 253328 h 483767"/>
              <a:gd name="connsiteX10" fmla="*/ 1708053 w 1708376"/>
              <a:gd name="connsiteY10" fmla="*/ 349361 h 483767"/>
              <a:gd name="connsiteX11" fmla="*/ 1277993 w 1708376"/>
              <a:gd name="connsiteY11" fmla="*/ 366063 h 483767"/>
              <a:gd name="connsiteX12" fmla="*/ 860458 w 1708376"/>
              <a:gd name="connsiteY12" fmla="*/ 420342 h 483767"/>
              <a:gd name="connsiteX13" fmla="*/ 1119330 w 1708376"/>
              <a:gd name="connsiteY13" fmla="*/ 386939 h 483767"/>
              <a:gd name="connsiteX14" fmla="*/ 672568 w 1708376"/>
              <a:gd name="connsiteY14" fmla="*/ 391115 h 483767"/>
              <a:gd name="connsiteX15" fmla="*/ 209105 w 1708376"/>
              <a:gd name="connsiteY15" fmla="*/ 428693 h 483767"/>
              <a:gd name="connsiteX16" fmla="*/ 814530 w 1708376"/>
              <a:gd name="connsiteY16" fmla="*/ 341010 h 483767"/>
              <a:gd name="connsiteX17" fmla="*/ 960667 w 1708376"/>
              <a:gd name="connsiteY17" fmla="*/ 311783 h 483767"/>
              <a:gd name="connsiteX18" fmla="*/ 33740 w 1708376"/>
              <a:gd name="connsiteY18" fmla="*/ 482972 h 483767"/>
              <a:gd name="connsiteX19" fmla="*/ 229982 w 1708376"/>
              <a:gd name="connsiteY19" fmla="*/ 378589 h 483767"/>
              <a:gd name="connsiteX20" fmla="*/ 338 w 1708376"/>
              <a:gd name="connsiteY20" fmla="*/ 445394 h 483767"/>
              <a:gd name="connsiteX21" fmla="*/ 292612 w 1708376"/>
              <a:gd name="connsiteY21" fmla="*/ 270030 h 483767"/>
              <a:gd name="connsiteX22" fmla="*/ 88020 w 1708376"/>
              <a:gd name="connsiteY22" fmla="*/ 286731 h 4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8376" h="483767">
                <a:moveTo>
                  <a:pt x="88020" y="286731"/>
                </a:moveTo>
                <a:cubicBezTo>
                  <a:pt x="154129" y="244282"/>
                  <a:pt x="609242" y="57783"/>
                  <a:pt x="689269" y="15334"/>
                </a:cubicBezTo>
                <a:cubicBezTo>
                  <a:pt x="769296" y="-27115"/>
                  <a:pt x="568184" y="32035"/>
                  <a:pt x="568184" y="32035"/>
                </a:cubicBezTo>
                <a:cubicBezTo>
                  <a:pt x="628726" y="33427"/>
                  <a:pt x="931439" y="18117"/>
                  <a:pt x="1052524" y="23684"/>
                </a:cubicBezTo>
                <a:cubicBezTo>
                  <a:pt x="1173609" y="29251"/>
                  <a:pt x="1282864" y="58479"/>
                  <a:pt x="1294694" y="65438"/>
                </a:cubicBezTo>
                <a:cubicBezTo>
                  <a:pt x="1306524" y="72397"/>
                  <a:pt x="1113763" y="64046"/>
                  <a:pt x="1123505" y="65438"/>
                </a:cubicBezTo>
                <a:cubicBezTo>
                  <a:pt x="1133248" y="66830"/>
                  <a:pt x="1326009" y="63351"/>
                  <a:pt x="1353149" y="73789"/>
                </a:cubicBezTo>
                <a:cubicBezTo>
                  <a:pt x="1380289" y="84227"/>
                  <a:pt x="1281472" y="107191"/>
                  <a:pt x="1286343" y="128068"/>
                </a:cubicBezTo>
                <a:cubicBezTo>
                  <a:pt x="1291214" y="148945"/>
                  <a:pt x="1371938" y="178172"/>
                  <a:pt x="1382376" y="199049"/>
                </a:cubicBezTo>
                <a:cubicBezTo>
                  <a:pt x="1392814" y="219926"/>
                  <a:pt x="1294694" y="228276"/>
                  <a:pt x="1348973" y="253328"/>
                </a:cubicBezTo>
                <a:cubicBezTo>
                  <a:pt x="1403252" y="278380"/>
                  <a:pt x="1719883" y="330572"/>
                  <a:pt x="1708053" y="349361"/>
                </a:cubicBezTo>
                <a:cubicBezTo>
                  <a:pt x="1696223" y="368150"/>
                  <a:pt x="1419259" y="354233"/>
                  <a:pt x="1277993" y="366063"/>
                </a:cubicBezTo>
                <a:cubicBezTo>
                  <a:pt x="1136727" y="377893"/>
                  <a:pt x="860458" y="420342"/>
                  <a:pt x="860458" y="420342"/>
                </a:cubicBezTo>
                <a:cubicBezTo>
                  <a:pt x="834014" y="423821"/>
                  <a:pt x="1150645" y="391810"/>
                  <a:pt x="1119330" y="386939"/>
                </a:cubicBezTo>
                <a:cubicBezTo>
                  <a:pt x="1088015" y="382068"/>
                  <a:pt x="824272" y="384156"/>
                  <a:pt x="672568" y="391115"/>
                </a:cubicBezTo>
                <a:cubicBezTo>
                  <a:pt x="520864" y="398074"/>
                  <a:pt x="185445" y="437044"/>
                  <a:pt x="209105" y="428693"/>
                </a:cubicBezTo>
                <a:cubicBezTo>
                  <a:pt x="232765" y="420342"/>
                  <a:pt x="689270" y="360495"/>
                  <a:pt x="814530" y="341010"/>
                </a:cubicBezTo>
                <a:cubicBezTo>
                  <a:pt x="939790" y="321525"/>
                  <a:pt x="960667" y="311783"/>
                  <a:pt x="960667" y="311783"/>
                </a:cubicBezTo>
                <a:cubicBezTo>
                  <a:pt x="830535" y="335443"/>
                  <a:pt x="155521" y="471838"/>
                  <a:pt x="33740" y="482972"/>
                </a:cubicBezTo>
                <a:cubicBezTo>
                  <a:pt x="-88041" y="494106"/>
                  <a:pt x="235549" y="384852"/>
                  <a:pt x="229982" y="378589"/>
                </a:cubicBezTo>
                <a:cubicBezTo>
                  <a:pt x="224415" y="372326"/>
                  <a:pt x="-10100" y="463487"/>
                  <a:pt x="338" y="445394"/>
                </a:cubicBezTo>
                <a:cubicBezTo>
                  <a:pt x="10776" y="427301"/>
                  <a:pt x="274519" y="293690"/>
                  <a:pt x="292612" y="270030"/>
                </a:cubicBezTo>
                <a:cubicBezTo>
                  <a:pt x="310705" y="246370"/>
                  <a:pt x="21911" y="329180"/>
                  <a:pt x="88020" y="28673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C3CA3D1-C640-A34A-6D52-7D9F181582CA}"/>
              </a:ext>
            </a:extLst>
          </p:cNvPr>
          <p:cNvSpPr/>
          <p:nvPr/>
        </p:nvSpPr>
        <p:spPr>
          <a:xfrm>
            <a:off x="4149393" y="5266507"/>
            <a:ext cx="1925789" cy="705166"/>
          </a:xfrm>
          <a:custGeom>
            <a:avLst/>
            <a:gdLst>
              <a:gd name="connsiteX0" fmla="*/ 163736 w 1925789"/>
              <a:gd name="connsiteY0" fmla="*/ 111334 h 705166"/>
              <a:gd name="connsiteX1" fmla="*/ 1011330 w 1925789"/>
              <a:gd name="connsiteY1" fmla="*/ 2775 h 705166"/>
              <a:gd name="connsiteX2" fmla="*/ 911122 w 1925789"/>
              <a:gd name="connsiteY2" fmla="*/ 40353 h 705166"/>
              <a:gd name="connsiteX3" fmla="*/ 1387111 w 1925789"/>
              <a:gd name="connsiteY3" fmla="*/ 128035 h 705166"/>
              <a:gd name="connsiteX4" fmla="*/ 1817171 w 1925789"/>
              <a:gd name="connsiteY4" fmla="*/ 370205 h 705166"/>
              <a:gd name="connsiteX5" fmla="*/ 1721139 w 1925789"/>
              <a:gd name="connsiteY5" fmla="*/ 299225 h 705166"/>
              <a:gd name="connsiteX6" fmla="*/ 1917380 w 1925789"/>
              <a:gd name="connsiteY6" fmla="*/ 378556 h 705166"/>
              <a:gd name="connsiteX7" fmla="*/ 1875626 w 1925789"/>
              <a:gd name="connsiteY7" fmla="*/ 478764 h 705166"/>
              <a:gd name="connsiteX8" fmla="*/ 1746191 w 1925789"/>
              <a:gd name="connsiteY8" fmla="*/ 700057 h 705166"/>
              <a:gd name="connsiteX9" fmla="*/ 1754541 w 1925789"/>
              <a:gd name="connsiteY9" fmla="*/ 620726 h 705166"/>
              <a:gd name="connsiteX10" fmla="*/ 1754541 w 1925789"/>
              <a:gd name="connsiteY10" fmla="*/ 466238 h 705166"/>
              <a:gd name="connsiteX11" fmla="*/ 1174169 w 1925789"/>
              <a:gd name="connsiteY11" fmla="*/ 282523 h 705166"/>
              <a:gd name="connsiteX12" fmla="*/ 752459 w 1925789"/>
              <a:gd name="connsiteY12" fmla="*/ 290874 h 705166"/>
              <a:gd name="connsiteX13" fmla="*/ 1616755 w 1925789"/>
              <a:gd name="connsiteY13" fmla="*/ 386907 h 705166"/>
              <a:gd name="connsiteX14" fmla="*/ 1174169 w 1925789"/>
              <a:gd name="connsiteY14" fmla="*/ 370205 h 705166"/>
              <a:gd name="connsiteX15" fmla="*/ 547867 w 1925789"/>
              <a:gd name="connsiteY15" fmla="*/ 307575 h 705166"/>
              <a:gd name="connsiteX16" fmla="*/ 897 w 1925789"/>
              <a:gd name="connsiteY16" fmla="*/ 299225 h 705166"/>
              <a:gd name="connsiteX17" fmla="*/ 410081 w 1925789"/>
              <a:gd name="connsiteY17" fmla="*/ 324277 h 705166"/>
              <a:gd name="connsiteX18" fmla="*/ 42651 w 1925789"/>
              <a:gd name="connsiteY18" fmla="*/ 228244 h 705166"/>
              <a:gd name="connsiteX19" fmla="*/ 464360 w 1925789"/>
              <a:gd name="connsiteY19" fmla="*/ 199016 h 705166"/>
              <a:gd name="connsiteX20" fmla="*/ 209665 w 1925789"/>
              <a:gd name="connsiteY20" fmla="*/ 140561 h 705166"/>
              <a:gd name="connsiteX21" fmla="*/ 163736 w 1925789"/>
              <a:gd name="connsiteY21" fmla="*/ 111334 h 70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5789" h="705166">
                <a:moveTo>
                  <a:pt x="163736" y="111334"/>
                </a:moveTo>
                <a:cubicBezTo>
                  <a:pt x="297347" y="88370"/>
                  <a:pt x="886766" y="14605"/>
                  <a:pt x="1011330" y="2775"/>
                </a:cubicBezTo>
                <a:cubicBezTo>
                  <a:pt x="1135894" y="-9055"/>
                  <a:pt x="848492" y="19476"/>
                  <a:pt x="911122" y="40353"/>
                </a:cubicBezTo>
                <a:cubicBezTo>
                  <a:pt x="973752" y="61230"/>
                  <a:pt x="1236103" y="73060"/>
                  <a:pt x="1387111" y="128035"/>
                </a:cubicBezTo>
                <a:cubicBezTo>
                  <a:pt x="1538119" y="183010"/>
                  <a:pt x="1761500" y="341673"/>
                  <a:pt x="1817171" y="370205"/>
                </a:cubicBezTo>
                <a:cubicBezTo>
                  <a:pt x="1872842" y="398737"/>
                  <a:pt x="1704438" y="297833"/>
                  <a:pt x="1721139" y="299225"/>
                </a:cubicBezTo>
                <a:cubicBezTo>
                  <a:pt x="1737841" y="300617"/>
                  <a:pt x="1891632" y="348633"/>
                  <a:pt x="1917380" y="378556"/>
                </a:cubicBezTo>
                <a:cubicBezTo>
                  <a:pt x="1943128" y="408479"/>
                  <a:pt x="1904157" y="425181"/>
                  <a:pt x="1875626" y="478764"/>
                </a:cubicBezTo>
                <a:cubicBezTo>
                  <a:pt x="1847095" y="532347"/>
                  <a:pt x="1766372" y="676397"/>
                  <a:pt x="1746191" y="700057"/>
                </a:cubicBezTo>
                <a:cubicBezTo>
                  <a:pt x="1726010" y="723717"/>
                  <a:pt x="1753149" y="659696"/>
                  <a:pt x="1754541" y="620726"/>
                </a:cubicBezTo>
                <a:cubicBezTo>
                  <a:pt x="1755933" y="581756"/>
                  <a:pt x="1851270" y="522605"/>
                  <a:pt x="1754541" y="466238"/>
                </a:cubicBezTo>
                <a:cubicBezTo>
                  <a:pt x="1657812" y="409871"/>
                  <a:pt x="1341183" y="311750"/>
                  <a:pt x="1174169" y="282523"/>
                </a:cubicBezTo>
                <a:cubicBezTo>
                  <a:pt x="1007155" y="253296"/>
                  <a:pt x="678695" y="273477"/>
                  <a:pt x="752459" y="290874"/>
                </a:cubicBezTo>
                <a:cubicBezTo>
                  <a:pt x="826223" y="308271"/>
                  <a:pt x="1546470" y="373685"/>
                  <a:pt x="1616755" y="386907"/>
                </a:cubicBezTo>
                <a:cubicBezTo>
                  <a:pt x="1687040" y="400129"/>
                  <a:pt x="1352317" y="383427"/>
                  <a:pt x="1174169" y="370205"/>
                </a:cubicBezTo>
                <a:cubicBezTo>
                  <a:pt x="996021" y="356983"/>
                  <a:pt x="743412" y="319405"/>
                  <a:pt x="547867" y="307575"/>
                </a:cubicBezTo>
                <a:cubicBezTo>
                  <a:pt x="352322" y="295745"/>
                  <a:pt x="23861" y="296441"/>
                  <a:pt x="897" y="299225"/>
                </a:cubicBezTo>
                <a:cubicBezTo>
                  <a:pt x="-22067" y="302009"/>
                  <a:pt x="403122" y="336107"/>
                  <a:pt x="410081" y="324277"/>
                </a:cubicBezTo>
                <a:cubicBezTo>
                  <a:pt x="417040" y="312447"/>
                  <a:pt x="33605" y="249121"/>
                  <a:pt x="42651" y="228244"/>
                </a:cubicBezTo>
                <a:cubicBezTo>
                  <a:pt x="51697" y="207367"/>
                  <a:pt x="436524" y="213630"/>
                  <a:pt x="464360" y="199016"/>
                </a:cubicBezTo>
                <a:cubicBezTo>
                  <a:pt x="492196" y="184402"/>
                  <a:pt x="262553" y="154479"/>
                  <a:pt x="209665" y="140561"/>
                </a:cubicBezTo>
                <a:cubicBezTo>
                  <a:pt x="156777" y="126643"/>
                  <a:pt x="30125" y="134298"/>
                  <a:pt x="163736" y="11133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A792ABB-ECC4-EAB9-6676-C74A2F46FE48}"/>
              </a:ext>
            </a:extLst>
          </p:cNvPr>
          <p:cNvSpPr/>
          <p:nvPr/>
        </p:nvSpPr>
        <p:spPr>
          <a:xfrm>
            <a:off x="3862168" y="5469298"/>
            <a:ext cx="2176867" cy="545711"/>
          </a:xfrm>
          <a:custGeom>
            <a:avLst/>
            <a:gdLst>
              <a:gd name="connsiteX0" fmla="*/ 10036 w 2176867"/>
              <a:gd name="connsiteY0" fmla="*/ 157061 h 545711"/>
              <a:gd name="connsiteX1" fmla="*/ 224640 w 2176867"/>
              <a:gd name="connsiteY1" fmla="*/ 245702 h 545711"/>
              <a:gd name="connsiteX2" fmla="*/ 303950 w 2176867"/>
              <a:gd name="connsiteY2" fmla="*/ 227041 h 545711"/>
              <a:gd name="connsiteX3" fmla="*/ 425248 w 2176867"/>
              <a:gd name="connsiteY3" fmla="*/ 217710 h 545711"/>
              <a:gd name="connsiteX4" fmla="*/ 607195 w 2176867"/>
              <a:gd name="connsiteY4" fmla="*/ 175722 h 545711"/>
              <a:gd name="connsiteX5" fmla="*/ 742489 w 2176867"/>
              <a:gd name="connsiteY5" fmla="*/ 175722 h 545711"/>
              <a:gd name="connsiteX6" fmla="*/ 929101 w 2176867"/>
              <a:gd name="connsiteY6" fmla="*/ 203714 h 545711"/>
              <a:gd name="connsiteX7" fmla="*/ 1143705 w 2176867"/>
              <a:gd name="connsiteY7" fmla="*/ 217710 h 545711"/>
              <a:gd name="connsiteX8" fmla="*/ 1278999 w 2176867"/>
              <a:gd name="connsiteY8" fmla="*/ 171057 h 545711"/>
              <a:gd name="connsiteX9" fmla="*/ 1549587 w 2176867"/>
              <a:gd name="connsiteY9" fmla="*/ 236371 h 545711"/>
              <a:gd name="connsiteX10" fmla="*/ 1647559 w 2176867"/>
              <a:gd name="connsiteY10" fmla="*/ 222375 h 545711"/>
              <a:gd name="connsiteX11" fmla="*/ 1904150 w 2176867"/>
              <a:gd name="connsiteY11" fmla="*/ 259698 h 545711"/>
              <a:gd name="connsiteX12" fmla="*/ 1885489 w 2176867"/>
              <a:gd name="connsiteY12" fmla="*/ 353004 h 545711"/>
              <a:gd name="connsiteX13" fmla="*/ 1680216 w 2176867"/>
              <a:gd name="connsiteY13" fmla="*/ 544282 h 545711"/>
              <a:gd name="connsiteX14" fmla="*/ 1974130 w 2176867"/>
              <a:gd name="connsiteY14" fmla="*/ 432314 h 545711"/>
              <a:gd name="connsiteX15" fmla="*/ 2174738 w 2176867"/>
              <a:gd name="connsiteY15" fmla="*/ 283024 h 545711"/>
              <a:gd name="connsiteX16" fmla="*/ 1848167 w 2176867"/>
              <a:gd name="connsiteY16" fmla="*/ 175722 h 545711"/>
              <a:gd name="connsiteX17" fmla="*/ 896444 w 2176867"/>
              <a:gd name="connsiteY17" fmla="*/ 7771 h 545711"/>
              <a:gd name="connsiteX18" fmla="*/ 1041069 w 2176867"/>
              <a:gd name="connsiteY18" fmla="*/ 31098 h 545711"/>
              <a:gd name="connsiteX19" fmla="*/ 420583 w 2176867"/>
              <a:gd name="connsiteY19" fmla="*/ 59090 h 545711"/>
              <a:gd name="connsiteX20" fmla="*/ 583869 w 2176867"/>
              <a:gd name="connsiteY20" fmla="*/ 63755 h 545711"/>
              <a:gd name="connsiteX21" fmla="*/ 10036 w 2176867"/>
              <a:gd name="connsiteY21" fmla="*/ 157061 h 54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6867" h="545711">
                <a:moveTo>
                  <a:pt x="10036" y="157061"/>
                </a:moveTo>
                <a:cubicBezTo>
                  <a:pt x="-49835" y="187385"/>
                  <a:pt x="175654" y="234039"/>
                  <a:pt x="224640" y="245702"/>
                </a:cubicBezTo>
                <a:cubicBezTo>
                  <a:pt x="273626" y="257365"/>
                  <a:pt x="270515" y="231706"/>
                  <a:pt x="303950" y="227041"/>
                </a:cubicBezTo>
                <a:cubicBezTo>
                  <a:pt x="337385" y="222376"/>
                  <a:pt x="374707" y="226263"/>
                  <a:pt x="425248" y="217710"/>
                </a:cubicBezTo>
                <a:cubicBezTo>
                  <a:pt x="475789" y="209157"/>
                  <a:pt x="554322" y="182720"/>
                  <a:pt x="607195" y="175722"/>
                </a:cubicBezTo>
                <a:cubicBezTo>
                  <a:pt x="660069" y="168724"/>
                  <a:pt x="688838" y="171057"/>
                  <a:pt x="742489" y="175722"/>
                </a:cubicBezTo>
                <a:cubicBezTo>
                  <a:pt x="796140" y="180387"/>
                  <a:pt x="862232" y="196716"/>
                  <a:pt x="929101" y="203714"/>
                </a:cubicBezTo>
                <a:cubicBezTo>
                  <a:pt x="995970" y="210712"/>
                  <a:pt x="1085389" y="223153"/>
                  <a:pt x="1143705" y="217710"/>
                </a:cubicBezTo>
                <a:cubicBezTo>
                  <a:pt x="1202021" y="212267"/>
                  <a:pt x="1211352" y="167947"/>
                  <a:pt x="1278999" y="171057"/>
                </a:cubicBezTo>
                <a:cubicBezTo>
                  <a:pt x="1346646" y="174167"/>
                  <a:pt x="1488160" y="227818"/>
                  <a:pt x="1549587" y="236371"/>
                </a:cubicBezTo>
                <a:cubicBezTo>
                  <a:pt x="1611014" y="244924"/>
                  <a:pt x="1588465" y="218487"/>
                  <a:pt x="1647559" y="222375"/>
                </a:cubicBezTo>
                <a:cubicBezTo>
                  <a:pt x="1706653" y="226263"/>
                  <a:pt x="1864495" y="237927"/>
                  <a:pt x="1904150" y="259698"/>
                </a:cubicBezTo>
                <a:cubicBezTo>
                  <a:pt x="1943805" y="281469"/>
                  <a:pt x="1922811" y="305573"/>
                  <a:pt x="1885489" y="353004"/>
                </a:cubicBezTo>
                <a:cubicBezTo>
                  <a:pt x="1848167" y="400435"/>
                  <a:pt x="1665443" y="531064"/>
                  <a:pt x="1680216" y="544282"/>
                </a:cubicBezTo>
                <a:cubicBezTo>
                  <a:pt x="1694989" y="557500"/>
                  <a:pt x="1891710" y="475857"/>
                  <a:pt x="1974130" y="432314"/>
                </a:cubicBezTo>
                <a:cubicBezTo>
                  <a:pt x="2056550" y="388771"/>
                  <a:pt x="2195732" y="325789"/>
                  <a:pt x="2174738" y="283024"/>
                </a:cubicBezTo>
                <a:cubicBezTo>
                  <a:pt x="2153744" y="240259"/>
                  <a:pt x="2061216" y="221597"/>
                  <a:pt x="1848167" y="175722"/>
                </a:cubicBezTo>
                <a:cubicBezTo>
                  <a:pt x="1635118" y="129847"/>
                  <a:pt x="1030960" y="31875"/>
                  <a:pt x="896444" y="7771"/>
                </a:cubicBezTo>
                <a:cubicBezTo>
                  <a:pt x="761928" y="-16333"/>
                  <a:pt x="1120379" y="22545"/>
                  <a:pt x="1041069" y="31098"/>
                </a:cubicBezTo>
                <a:cubicBezTo>
                  <a:pt x="961759" y="39651"/>
                  <a:pt x="496783" y="53647"/>
                  <a:pt x="420583" y="59090"/>
                </a:cubicBezTo>
                <a:cubicBezTo>
                  <a:pt x="344383" y="64533"/>
                  <a:pt x="647628" y="48982"/>
                  <a:pt x="583869" y="63755"/>
                </a:cubicBezTo>
                <a:cubicBezTo>
                  <a:pt x="520110" y="78528"/>
                  <a:pt x="69907" y="126737"/>
                  <a:pt x="10036" y="1570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F3FEF91-92D7-72AC-0112-5EEC065F2FE2}"/>
              </a:ext>
            </a:extLst>
          </p:cNvPr>
          <p:cNvSpPr/>
          <p:nvPr/>
        </p:nvSpPr>
        <p:spPr>
          <a:xfrm>
            <a:off x="3837134" y="5578654"/>
            <a:ext cx="2188217" cy="723122"/>
          </a:xfrm>
          <a:custGeom>
            <a:avLst/>
            <a:gdLst>
              <a:gd name="connsiteX0" fmla="*/ 321209 w 2188217"/>
              <a:gd name="connsiteY0" fmla="*/ 528232 h 723122"/>
              <a:gd name="connsiteX1" fmla="*/ 1148523 w 2188217"/>
              <a:gd name="connsiteY1" fmla="*/ 707846 h 723122"/>
              <a:gd name="connsiteX2" fmla="*/ 876380 w 2188217"/>
              <a:gd name="connsiteY2" fmla="*/ 713289 h 723122"/>
              <a:gd name="connsiteX3" fmla="*/ 1404337 w 2188217"/>
              <a:gd name="connsiteY3" fmla="*/ 707846 h 723122"/>
              <a:gd name="connsiteX4" fmla="*/ 1594837 w 2188217"/>
              <a:gd name="connsiteY4" fmla="*/ 637089 h 723122"/>
              <a:gd name="connsiteX5" fmla="*/ 1355352 w 2188217"/>
              <a:gd name="connsiteY5" fmla="*/ 686075 h 723122"/>
              <a:gd name="connsiteX6" fmla="*/ 1915966 w 2188217"/>
              <a:gd name="connsiteY6" fmla="*/ 403046 h 723122"/>
              <a:gd name="connsiteX7" fmla="*/ 2188109 w 2188217"/>
              <a:gd name="connsiteY7" fmla="*/ 190775 h 723122"/>
              <a:gd name="connsiteX8" fmla="*/ 1888752 w 2188217"/>
              <a:gd name="connsiteY8" fmla="*/ 343175 h 723122"/>
              <a:gd name="connsiteX9" fmla="*/ 1251937 w 2188217"/>
              <a:gd name="connsiteY9" fmla="*/ 413932 h 723122"/>
              <a:gd name="connsiteX10" fmla="*/ 1447880 w 2188217"/>
              <a:gd name="connsiteY10" fmla="*/ 419375 h 723122"/>
              <a:gd name="connsiteX11" fmla="*/ 968909 w 2188217"/>
              <a:gd name="connsiteY11" fmla="*/ 397603 h 723122"/>
              <a:gd name="connsiteX12" fmla="*/ 593352 w 2188217"/>
              <a:gd name="connsiteY12" fmla="*/ 354060 h 723122"/>
              <a:gd name="connsiteX13" fmla="*/ 65395 w 2188217"/>
              <a:gd name="connsiteY13" fmla="*/ 185332 h 723122"/>
              <a:gd name="connsiteX14" fmla="*/ 196023 w 2188217"/>
              <a:gd name="connsiteY14" fmla="*/ 239760 h 723122"/>
              <a:gd name="connsiteX15" fmla="*/ 80 w 2188217"/>
              <a:gd name="connsiteY15" fmla="*/ 275 h 723122"/>
              <a:gd name="connsiteX16" fmla="*/ 223237 w 2188217"/>
              <a:gd name="connsiteY16" fmla="*/ 294189 h 723122"/>
              <a:gd name="connsiteX17" fmla="*/ 408295 w 2188217"/>
              <a:gd name="connsiteY17" fmla="*/ 381275 h 723122"/>
              <a:gd name="connsiteX18" fmla="*/ 130709 w 2188217"/>
              <a:gd name="connsiteY18" fmla="*/ 234317 h 723122"/>
              <a:gd name="connsiteX19" fmla="*/ 272223 w 2188217"/>
              <a:gd name="connsiteY19" fmla="*/ 337732 h 723122"/>
              <a:gd name="connsiteX20" fmla="*/ 468166 w 2188217"/>
              <a:gd name="connsiteY20" fmla="*/ 473803 h 723122"/>
              <a:gd name="connsiteX21" fmla="*/ 533480 w 2188217"/>
              <a:gd name="connsiteY21" fmla="*/ 506460 h 723122"/>
              <a:gd name="connsiteX22" fmla="*/ 321209 w 2188217"/>
              <a:gd name="connsiteY22" fmla="*/ 528232 h 72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88217" h="723122">
                <a:moveTo>
                  <a:pt x="321209" y="528232"/>
                </a:moveTo>
                <a:cubicBezTo>
                  <a:pt x="423716" y="561796"/>
                  <a:pt x="1055995" y="677003"/>
                  <a:pt x="1148523" y="707846"/>
                </a:cubicBezTo>
                <a:cubicBezTo>
                  <a:pt x="1241051" y="738689"/>
                  <a:pt x="833744" y="713289"/>
                  <a:pt x="876380" y="713289"/>
                </a:cubicBezTo>
                <a:cubicBezTo>
                  <a:pt x="919016" y="713289"/>
                  <a:pt x="1284594" y="720546"/>
                  <a:pt x="1404337" y="707846"/>
                </a:cubicBezTo>
                <a:cubicBezTo>
                  <a:pt x="1524080" y="695146"/>
                  <a:pt x="1603001" y="640717"/>
                  <a:pt x="1594837" y="637089"/>
                </a:cubicBezTo>
                <a:cubicBezTo>
                  <a:pt x="1586673" y="633461"/>
                  <a:pt x="1301831" y="725082"/>
                  <a:pt x="1355352" y="686075"/>
                </a:cubicBezTo>
                <a:cubicBezTo>
                  <a:pt x="1408873" y="647068"/>
                  <a:pt x="1777173" y="485596"/>
                  <a:pt x="1915966" y="403046"/>
                </a:cubicBezTo>
                <a:cubicBezTo>
                  <a:pt x="2054759" y="320496"/>
                  <a:pt x="2192645" y="200753"/>
                  <a:pt x="2188109" y="190775"/>
                </a:cubicBezTo>
                <a:cubicBezTo>
                  <a:pt x="2183573" y="180796"/>
                  <a:pt x="2044781" y="305982"/>
                  <a:pt x="1888752" y="343175"/>
                </a:cubicBezTo>
                <a:cubicBezTo>
                  <a:pt x="1732723" y="380368"/>
                  <a:pt x="1325416" y="401232"/>
                  <a:pt x="1251937" y="413932"/>
                </a:cubicBezTo>
                <a:cubicBezTo>
                  <a:pt x="1178458" y="426632"/>
                  <a:pt x="1495051" y="422096"/>
                  <a:pt x="1447880" y="419375"/>
                </a:cubicBezTo>
                <a:cubicBezTo>
                  <a:pt x="1400709" y="416654"/>
                  <a:pt x="1111330" y="408489"/>
                  <a:pt x="968909" y="397603"/>
                </a:cubicBezTo>
                <a:cubicBezTo>
                  <a:pt x="826488" y="386717"/>
                  <a:pt x="743938" y="389438"/>
                  <a:pt x="593352" y="354060"/>
                </a:cubicBezTo>
                <a:cubicBezTo>
                  <a:pt x="442766" y="318682"/>
                  <a:pt x="131616" y="204382"/>
                  <a:pt x="65395" y="185332"/>
                </a:cubicBezTo>
                <a:cubicBezTo>
                  <a:pt x="-827" y="166282"/>
                  <a:pt x="206909" y="270603"/>
                  <a:pt x="196023" y="239760"/>
                </a:cubicBezTo>
                <a:cubicBezTo>
                  <a:pt x="185137" y="208917"/>
                  <a:pt x="-4456" y="-8796"/>
                  <a:pt x="80" y="275"/>
                </a:cubicBezTo>
                <a:cubicBezTo>
                  <a:pt x="4616" y="9346"/>
                  <a:pt x="155201" y="230689"/>
                  <a:pt x="223237" y="294189"/>
                </a:cubicBezTo>
                <a:cubicBezTo>
                  <a:pt x="291273" y="357689"/>
                  <a:pt x="423716" y="391254"/>
                  <a:pt x="408295" y="381275"/>
                </a:cubicBezTo>
                <a:cubicBezTo>
                  <a:pt x="392874" y="371296"/>
                  <a:pt x="153388" y="241574"/>
                  <a:pt x="130709" y="234317"/>
                </a:cubicBezTo>
                <a:cubicBezTo>
                  <a:pt x="108030" y="227060"/>
                  <a:pt x="215980" y="297818"/>
                  <a:pt x="272223" y="337732"/>
                </a:cubicBezTo>
                <a:cubicBezTo>
                  <a:pt x="328466" y="377646"/>
                  <a:pt x="424623" y="445682"/>
                  <a:pt x="468166" y="473803"/>
                </a:cubicBezTo>
                <a:cubicBezTo>
                  <a:pt x="511709" y="501924"/>
                  <a:pt x="566137" y="497388"/>
                  <a:pt x="533480" y="506460"/>
                </a:cubicBezTo>
                <a:cubicBezTo>
                  <a:pt x="500823" y="515532"/>
                  <a:pt x="218702" y="494668"/>
                  <a:pt x="321209" y="52823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69EA08C-2C1E-D8B8-0E82-4F826FD45A58}"/>
              </a:ext>
            </a:extLst>
          </p:cNvPr>
          <p:cNvSpPr/>
          <p:nvPr/>
        </p:nvSpPr>
        <p:spPr>
          <a:xfrm>
            <a:off x="4900362" y="5262195"/>
            <a:ext cx="88500" cy="233859"/>
          </a:xfrm>
          <a:custGeom>
            <a:avLst/>
            <a:gdLst>
              <a:gd name="connsiteX0" fmla="*/ 87563 w 88500"/>
              <a:gd name="connsiteY0" fmla="*/ 1955 h 233859"/>
              <a:gd name="connsiteX1" fmla="*/ 46288 w 88500"/>
              <a:gd name="connsiteY1" fmla="*/ 84505 h 233859"/>
              <a:gd name="connsiteX2" fmla="*/ 27238 w 88500"/>
              <a:gd name="connsiteY2" fmla="*/ 176580 h 233859"/>
              <a:gd name="connsiteX3" fmla="*/ 14538 w 88500"/>
              <a:gd name="connsiteY3" fmla="*/ 163880 h 233859"/>
              <a:gd name="connsiteX4" fmla="*/ 49463 w 88500"/>
              <a:gd name="connsiteY4" fmla="*/ 233730 h 233859"/>
              <a:gd name="connsiteX5" fmla="*/ 27238 w 88500"/>
              <a:gd name="connsiteY5" fmla="*/ 179755 h 233859"/>
              <a:gd name="connsiteX6" fmla="*/ 20888 w 88500"/>
              <a:gd name="connsiteY6" fmla="*/ 125780 h 233859"/>
              <a:gd name="connsiteX7" fmla="*/ 1838 w 88500"/>
              <a:gd name="connsiteY7" fmla="*/ 170230 h 233859"/>
              <a:gd name="connsiteX8" fmla="*/ 87563 w 88500"/>
              <a:gd name="connsiteY8" fmla="*/ 1955 h 23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00" h="233859">
                <a:moveTo>
                  <a:pt x="87563" y="1955"/>
                </a:moveTo>
                <a:cubicBezTo>
                  <a:pt x="94971" y="-12332"/>
                  <a:pt x="56342" y="55401"/>
                  <a:pt x="46288" y="84505"/>
                </a:cubicBezTo>
                <a:cubicBezTo>
                  <a:pt x="36234" y="113609"/>
                  <a:pt x="27238" y="176580"/>
                  <a:pt x="27238" y="176580"/>
                </a:cubicBezTo>
                <a:cubicBezTo>
                  <a:pt x="21946" y="189809"/>
                  <a:pt x="10834" y="154355"/>
                  <a:pt x="14538" y="163880"/>
                </a:cubicBezTo>
                <a:cubicBezTo>
                  <a:pt x="18242" y="173405"/>
                  <a:pt x="47346" y="231084"/>
                  <a:pt x="49463" y="233730"/>
                </a:cubicBezTo>
                <a:cubicBezTo>
                  <a:pt x="51580" y="236376"/>
                  <a:pt x="32000" y="197747"/>
                  <a:pt x="27238" y="179755"/>
                </a:cubicBezTo>
                <a:cubicBezTo>
                  <a:pt x="22475" y="161763"/>
                  <a:pt x="25121" y="127367"/>
                  <a:pt x="20888" y="125780"/>
                </a:cubicBezTo>
                <a:cubicBezTo>
                  <a:pt x="16655" y="124193"/>
                  <a:pt x="-6629" y="187163"/>
                  <a:pt x="1838" y="170230"/>
                </a:cubicBezTo>
                <a:cubicBezTo>
                  <a:pt x="10305" y="153297"/>
                  <a:pt x="80155" y="16242"/>
                  <a:pt x="87563" y="19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A758C-7234-2F61-8FE8-51B31A8CFEC5}"/>
              </a:ext>
            </a:extLst>
          </p:cNvPr>
          <p:cNvSpPr/>
          <p:nvPr/>
        </p:nvSpPr>
        <p:spPr>
          <a:xfrm>
            <a:off x="5194032" y="5380802"/>
            <a:ext cx="585157" cy="163466"/>
          </a:xfrm>
          <a:custGeom>
            <a:avLst/>
            <a:gdLst>
              <a:gd name="connsiteX0" fmla="*/ 268 w 585157"/>
              <a:gd name="connsiteY0" fmla="*/ 10348 h 163466"/>
              <a:gd name="connsiteX1" fmla="*/ 225693 w 585157"/>
              <a:gd name="connsiteY1" fmla="*/ 32573 h 163466"/>
              <a:gd name="connsiteX2" fmla="*/ 127268 w 585157"/>
              <a:gd name="connsiteY2" fmla="*/ 45273 h 163466"/>
              <a:gd name="connsiteX3" fmla="*/ 365393 w 585157"/>
              <a:gd name="connsiteY3" fmla="*/ 77023 h 163466"/>
              <a:gd name="connsiteX4" fmla="*/ 584468 w 585157"/>
              <a:gd name="connsiteY4" fmla="*/ 162748 h 163466"/>
              <a:gd name="connsiteX5" fmla="*/ 425718 w 585157"/>
              <a:gd name="connsiteY5" fmla="*/ 111948 h 163466"/>
              <a:gd name="connsiteX6" fmla="*/ 184418 w 585157"/>
              <a:gd name="connsiteY6" fmla="*/ 7173 h 163466"/>
              <a:gd name="connsiteX7" fmla="*/ 268 w 585157"/>
              <a:gd name="connsiteY7" fmla="*/ 10348 h 16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57" h="163466">
                <a:moveTo>
                  <a:pt x="268" y="10348"/>
                </a:moveTo>
                <a:cubicBezTo>
                  <a:pt x="7147" y="14581"/>
                  <a:pt x="204526" y="26752"/>
                  <a:pt x="225693" y="32573"/>
                </a:cubicBezTo>
                <a:cubicBezTo>
                  <a:pt x="246860" y="38394"/>
                  <a:pt x="103985" y="37865"/>
                  <a:pt x="127268" y="45273"/>
                </a:cubicBezTo>
                <a:cubicBezTo>
                  <a:pt x="150551" y="52681"/>
                  <a:pt x="289193" y="57444"/>
                  <a:pt x="365393" y="77023"/>
                </a:cubicBezTo>
                <a:cubicBezTo>
                  <a:pt x="441593" y="96602"/>
                  <a:pt x="574414" y="156927"/>
                  <a:pt x="584468" y="162748"/>
                </a:cubicBezTo>
                <a:cubicBezTo>
                  <a:pt x="594522" y="168569"/>
                  <a:pt x="492393" y="137877"/>
                  <a:pt x="425718" y="111948"/>
                </a:cubicBezTo>
                <a:cubicBezTo>
                  <a:pt x="359043" y="86019"/>
                  <a:pt x="248447" y="23048"/>
                  <a:pt x="184418" y="7173"/>
                </a:cubicBezTo>
                <a:cubicBezTo>
                  <a:pt x="120389" y="-8702"/>
                  <a:pt x="-6611" y="6115"/>
                  <a:pt x="268" y="103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B0A62D9-128C-1D47-DA12-A454108003F4}"/>
              </a:ext>
            </a:extLst>
          </p:cNvPr>
          <p:cNvSpPr/>
          <p:nvPr/>
        </p:nvSpPr>
        <p:spPr>
          <a:xfrm>
            <a:off x="4891490" y="5295257"/>
            <a:ext cx="63181" cy="134224"/>
          </a:xfrm>
          <a:custGeom>
            <a:avLst/>
            <a:gdLst>
              <a:gd name="connsiteX0" fmla="*/ 51985 w 63181"/>
              <a:gd name="connsiteY0" fmla="*/ 643 h 134224"/>
              <a:gd name="connsiteX1" fmla="*/ 58335 w 63181"/>
              <a:gd name="connsiteY1" fmla="*/ 57793 h 134224"/>
              <a:gd name="connsiteX2" fmla="*/ 48810 w 63181"/>
              <a:gd name="connsiteY2" fmla="*/ 83193 h 134224"/>
              <a:gd name="connsiteX3" fmla="*/ 61510 w 63181"/>
              <a:gd name="connsiteY3" fmla="*/ 133993 h 134224"/>
              <a:gd name="connsiteX4" fmla="*/ 4360 w 63181"/>
              <a:gd name="connsiteY4" fmla="*/ 60968 h 134224"/>
              <a:gd name="connsiteX5" fmla="*/ 7535 w 63181"/>
              <a:gd name="connsiteY5" fmla="*/ 99068 h 134224"/>
              <a:gd name="connsiteX6" fmla="*/ 51985 w 63181"/>
              <a:gd name="connsiteY6" fmla="*/ 643 h 1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81" h="134224">
                <a:moveTo>
                  <a:pt x="51985" y="643"/>
                </a:moveTo>
                <a:cubicBezTo>
                  <a:pt x="60452" y="-6236"/>
                  <a:pt x="58864" y="44035"/>
                  <a:pt x="58335" y="57793"/>
                </a:cubicBezTo>
                <a:cubicBezTo>
                  <a:pt x="57806" y="71551"/>
                  <a:pt x="48281" y="70493"/>
                  <a:pt x="48810" y="83193"/>
                </a:cubicBezTo>
                <a:cubicBezTo>
                  <a:pt x="49339" y="95893"/>
                  <a:pt x="68918" y="137697"/>
                  <a:pt x="61510" y="133993"/>
                </a:cubicBezTo>
                <a:cubicBezTo>
                  <a:pt x="54102" y="130289"/>
                  <a:pt x="13356" y="66789"/>
                  <a:pt x="4360" y="60968"/>
                </a:cubicBezTo>
                <a:cubicBezTo>
                  <a:pt x="-4636" y="55147"/>
                  <a:pt x="2243" y="105418"/>
                  <a:pt x="7535" y="99068"/>
                </a:cubicBezTo>
                <a:cubicBezTo>
                  <a:pt x="12827" y="92718"/>
                  <a:pt x="43518" y="7522"/>
                  <a:pt x="51985" y="6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DE614-9FBF-83E7-12D4-6A976ECDB747}"/>
              </a:ext>
            </a:extLst>
          </p:cNvPr>
          <p:cNvSpPr/>
          <p:nvPr/>
        </p:nvSpPr>
        <p:spPr>
          <a:xfrm>
            <a:off x="4546600" y="6029325"/>
            <a:ext cx="340482" cy="187431"/>
          </a:xfrm>
          <a:custGeom>
            <a:avLst/>
            <a:gdLst>
              <a:gd name="connsiteX0" fmla="*/ 0 w 340482"/>
              <a:gd name="connsiteY0" fmla="*/ 0 h 187431"/>
              <a:gd name="connsiteX1" fmla="*/ 206375 w 340482"/>
              <a:gd name="connsiteY1" fmla="*/ 76200 h 187431"/>
              <a:gd name="connsiteX2" fmla="*/ 336550 w 340482"/>
              <a:gd name="connsiteY2" fmla="*/ 95250 h 187431"/>
              <a:gd name="connsiteX3" fmla="*/ 304800 w 340482"/>
              <a:gd name="connsiteY3" fmla="*/ 146050 h 187431"/>
              <a:gd name="connsiteX4" fmla="*/ 285750 w 340482"/>
              <a:gd name="connsiteY4" fmla="*/ 187325 h 187431"/>
              <a:gd name="connsiteX5" fmla="*/ 285750 w 340482"/>
              <a:gd name="connsiteY5" fmla="*/ 155575 h 187431"/>
              <a:gd name="connsiteX6" fmla="*/ 158750 w 340482"/>
              <a:gd name="connsiteY6" fmla="*/ 85725 h 187431"/>
              <a:gd name="connsiteX7" fmla="*/ 212725 w 340482"/>
              <a:gd name="connsiteY7" fmla="*/ 114300 h 187431"/>
              <a:gd name="connsiteX8" fmla="*/ 0 w 340482"/>
              <a:gd name="connsiteY8" fmla="*/ 0 h 18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82" h="187431">
                <a:moveTo>
                  <a:pt x="0" y="0"/>
                </a:moveTo>
                <a:cubicBezTo>
                  <a:pt x="75141" y="30162"/>
                  <a:pt x="150283" y="60325"/>
                  <a:pt x="206375" y="76200"/>
                </a:cubicBezTo>
                <a:cubicBezTo>
                  <a:pt x="262467" y="92075"/>
                  <a:pt x="320146" y="83608"/>
                  <a:pt x="336550" y="95250"/>
                </a:cubicBezTo>
                <a:cubicBezTo>
                  <a:pt x="352954" y="106892"/>
                  <a:pt x="313267" y="130704"/>
                  <a:pt x="304800" y="146050"/>
                </a:cubicBezTo>
                <a:cubicBezTo>
                  <a:pt x="296333" y="161396"/>
                  <a:pt x="288925" y="185738"/>
                  <a:pt x="285750" y="187325"/>
                </a:cubicBezTo>
                <a:cubicBezTo>
                  <a:pt x="282575" y="188912"/>
                  <a:pt x="306917" y="172508"/>
                  <a:pt x="285750" y="155575"/>
                </a:cubicBezTo>
                <a:cubicBezTo>
                  <a:pt x="264583" y="138642"/>
                  <a:pt x="170921" y="92604"/>
                  <a:pt x="158750" y="85725"/>
                </a:cubicBezTo>
                <a:cubicBezTo>
                  <a:pt x="146579" y="78846"/>
                  <a:pt x="212725" y="114300"/>
                  <a:pt x="212725" y="1143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6746BE5-C09C-A421-8D5D-71A5896784C6}"/>
              </a:ext>
            </a:extLst>
          </p:cNvPr>
          <p:cNvSpPr/>
          <p:nvPr/>
        </p:nvSpPr>
        <p:spPr>
          <a:xfrm>
            <a:off x="4867265" y="6145957"/>
            <a:ext cx="426777" cy="67135"/>
          </a:xfrm>
          <a:custGeom>
            <a:avLst/>
            <a:gdLst>
              <a:gd name="connsiteX0" fmla="*/ 12710 w 426777"/>
              <a:gd name="connsiteY0" fmla="*/ 64343 h 67135"/>
              <a:gd name="connsiteX1" fmla="*/ 419110 w 426777"/>
              <a:gd name="connsiteY1" fmla="*/ 843 h 67135"/>
              <a:gd name="connsiteX2" fmla="*/ 266710 w 426777"/>
              <a:gd name="connsiteY2" fmla="*/ 29418 h 67135"/>
              <a:gd name="connsiteX3" fmla="*/ 117485 w 426777"/>
              <a:gd name="connsiteY3" fmla="*/ 51643 h 67135"/>
              <a:gd name="connsiteX4" fmla="*/ 12710 w 426777"/>
              <a:gd name="connsiteY4" fmla="*/ 64343 h 6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77" h="67135">
                <a:moveTo>
                  <a:pt x="12710" y="64343"/>
                </a:moveTo>
                <a:cubicBezTo>
                  <a:pt x="62981" y="55876"/>
                  <a:pt x="376777" y="6664"/>
                  <a:pt x="419110" y="843"/>
                </a:cubicBezTo>
                <a:cubicBezTo>
                  <a:pt x="461443" y="-4978"/>
                  <a:pt x="316981" y="20951"/>
                  <a:pt x="266710" y="29418"/>
                </a:cubicBezTo>
                <a:cubicBezTo>
                  <a:pt x="216439" y="37885"/>
                  <a:pt x="160347" y="43176"/>
                  <a:pt x="117485" y="51643"/>
                </a:cubicBezTo>
                <a:cubicBezTo>
                  <a:pt x="74623" y="60110"/>
                  <a:pt x="-37561" y="72810"/>
                  <a:pt x="12710" y="64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3744CDB-A873-F723-EC06-4996BD2957D7}"/>
              </a:ext>
            </a:extLst>
          </p:cNvPr>
          <p:cNvSpPr/>
          <p:nvPr/>
        </p:nvSpPr>
        <p:spPr>
          <a:xfrm>
            <a:off x="4911230" y="6092729"/>
            <a:ext cx="295772" cy="123752"/>
          </a:xfrm>
          <a:custGeom>
            <a:avLst/>
            <a:gdLst>
              <a:gd name="connsiteX0" fmla="*/ 495 w 295772"/>
              <a:gd name="connsiteY0" fmla="*/ 12796 h 123752"/>
              <a:gd name="connsiteX1" fmla="*/ 159245 w 295772"/>
              <a:gd name="connsiteY1" fmla="*/ 19146 h 123752"/>
              <a:gd name="connsiteX2" fmla="*/ 295770 w 295772"/>
              <a:gd name="connsiteY2" fmla="*/ 96 h 123752"/>
              <a:gd name="connsiteX3" fmla="*/ 162420 w 295772"/>
              <a:gd name="connsiteY3" fmla="*/ 28671 h 123752"/>
              <a:gd name="connsiteX4" fmla="*/ 108445 w 295772"/>
              <a:gd name="connsiteY4" fmla="*/ 120746 h 123752"/>
              <a:gd name="connsiteX5" fmla="*/ 108445 w 295772"/>
              <a:gd name="connsiteY5" fmla="*/ 95346 h 123752"/>
              <a:gd name="connsiteX6" fmla="*/ 495 w 295772"/>
              <a:gd name="connsiteY6" fmla="*/ 12796 h 12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2" h="123752">
                <a:moveTo>
                  <a:pt x="495" y="12796"/>
                </a:moveTo>
                <a:cubicBezTo>
                  <a:pt x="8962" y="96"/>
                  <a:pt x="110033" y="21263"/>
                  <a:pt x="159245" y="19146"/>
                </a:cubicBezTo>
                <a:cubicBezTo>
                  <a:pt x="208457" y="17029"/>
                  <a:pt x="295241" y="-1491"/>
                  <a:pt x="295770" y="96"/>
                </a:cubicBezTo>
                <a:cubicBezTo>
                  <a:pt x="296299" y="1683"/>
                  <a:pt x="193641" y="8563"/>
                  <a:pt x="162420" y="28671"/>
                </a:cubicBezTo>
                <a:cubicBezTo>
                  <a:pt x="131199" y="48779"/>
                  <a:pt x="117441" y="109634"/>
                  <a:pt x="108445" y="120746"/>
                </a:cubicBezTo>
                <a:cubicBezTo>
                  <a:pt x="99449" y="131858"/>
                  <a:pt x="122203" y="109634"/>
                  <a:pt x="108445" y="95346"/>
                </a:cubicBezTo>
                <a:cubicBezTo>
                  <a:pt x="94687" y="81058"/>
                  <a:pt x="-7972" y="25496"/>
                  <a:pt x="495" y="127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754FD36-98A0-F653-5D62-674BE9078516}"/>
              </a:ext>
            </a:extLst>
          </p:cNvPr>
          <p:cNvSpPr/>
          <p:nvPr/>
        </p:nvSpPr>
        <p:spPr>
          <a:xfrm>
            <a:off x="5213244" y="5968720"/>
            <a:ext cx="538096" cy="150939"/>
          </a:xfrm>
          <a:custGeom>
            <a:avLst/>
            <a:gdLst>
              <a:gd name="connsiteX0" fmla="*/ 106 w 538096"/>
              <a:gd name="connsiteY0" fmla="*/ 149505 h 150939"/>
              <a:gd name="connsiteX1" fmla="*/ 285856 w 538096"/>
              <a:gd name="connsiteY1" fmla="*/ 38380 h 150939"/>
              <a:gd name="connsiteX2" fmla="*/ 174731 w 538096"/>
              <a:gd name="connsiteY2" fmla="*/ 92355 h 150939"/>
              <a:gd name="connsiteX3" fmla="*/ 374756 w 538096"/>
              <a:gd name="connsiteY3" fmla="*/ 51080 h 150939"/>
              <a:gd name="connsiteX4" fmla="*/ 279506 w 538096"/>
              <a:gd name="connsiteY4" fmla="*/ 73305 h 150939"/>
              <a:gd name="connsiteX5" fmla="*/ 536681 w 538096"/>
              <a:gd name="connsiteY5" fmla="*/ 280 h 150939"/>
              <a:gd name="connsiteX6" fmla="*/ 377931 w 538096"/>
              <a:gd name="connsiteY6" fmla="*/ 51080 h 150939"/>
              <a:gd name="connsiteX7" fmla="*/ 269981 w 538096"/>
              <a:gd name="connsiteY7" fmla="*/ 124105 h 150939"/>
              <a:gd name="connsiteX8" fmla="*/ 165206 w 538096"/>
              <a:gd name="connsiteY8" fmla="*/ 149505 h 150939"/>
              <a:gd name="connsiteX9" fmla="*/ 250931 w 538096"/>
              <a:gd name="connsiteY9" fmla="*/ 105055 h 150939"/>
              <a:gd name="connsiteX10" fmla="*/ 106 w 538096"/>
              <a:gd name="connsiteY10" fmla="*/ 149505 h 15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96" h="150939">
                <a:moveTo>
                  <a:pt x="106" y="149505"/>
                </a:moveTo>
                <a:cubicBezTo>
                  <a:pt x="5927" y="138393"/>
                  <a:pt x="256752" y="47905"/>
                  <a:pt x="285856" y="38380"/>
                </a:cubicBezTo>
                <a:cubicBezTo>
                  <a:pt x="314960" y="28855"/>
                  <a:pt x="159914" y="90238"/>
                  <a:pt x="174731" y="92355"/>
                </a:cubicBezTo>
                <a:cubicBezTo>
                  <a:pt x="189548" y="94472"/>
                  <a:pt x="357294" y="54255"/>
                  <a:pt x="374756" y="51080"/>
                </a:cubicBezTo>
                <a:cubicBezTo>
                  <a:pt x="392219" y="47905"/>
                  <a:pt x="252518" y="81772"/>
                  <a:pt x="279506" y="73305"/>
                </a:cubicBezTo>
                <a:cubicBezTo>
                  <a:pt x="306494" y="64838"/>
                  <a:pt x="520277" y="3984"/>
                  <a:pt x="536681" y="280"/>
                </a:cubicBezTo>
                <a:cubicBezTo>
                  <a:pt x="553085" y="-3424"/>
                  <a:pt x="422381" y="30442"/>
                  <a:pt x="377931" y="51080"/>
                </a:cubicBezTo>
                <a:cubicBezTo>
                  <a:pt x="333481" y="71717"/>
                  <a:pt x="305435" y="107701"/>
                  <a:pt x="269981" y="124105"/>
                </a:cubicBezTo>
                <a:cubicBezTo>
                  <a:pt x="234527" y="140509"/>
                  <a:pt x="168381" y="152680"/>
                  <a:pt x="165206" y="149505"/>
                </a:cubicBezTo>
                <a:cubicBezTo>
                  <a:pt x="162031" y="146330"/>
                  <a:pt x="272098" y="106642"/>
                  <a:pt x="250931" y="105055"/>
                </a:cubicBezTo>
                <a:cubicBezTo>
                  <a:pt x="229764" y="103468"/>
                  <a:pt x="-5715" y="160617"/>
                  <a:pt x="106" y="149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1859095-55D9-96B7-A69B-E189A7F92979}"/>
              </a:ext>
            </a:extLst>
          </p:cNvPr>
          <p:cNvSpPr/>
          <p:nvPr/>
        </p:nvSpPr>
        <p:spPr>
          <a:xfrm>
            <a:off x="5119467" y="5981273"/>
            <a:ext cx="454948" cy="86158"/>
          </a:xfrm>
          <a:custGeom>
            <a:avLst/>
            <a:gdLst>
              <a:gd name="connsiteX0" fmla="*/ 11333 w 454948"/>
              <a:gd name="connsiteY0" fmla="*/ 427 h 86158"/>
              <a:gd name="connsiteX1" fmla="*/ 449483 w 454948"/>
              <a:gd name="connsiteY1" fmla="*/ 19477 h 86158"/>
              <a:gd name="connsiteX2" fmla="*/ 246283 w 454948"/>
              <a:gd name="connsiteY2" fmla="*/ 41702 h 86158"/>
              <a:gd name="connsiteX3" fmla="*/ 87533 w 454948"/>
              <a:gd name="connsiteY3" fmla="*/ 86152 h 86158"/>
              <a:gd name="connsiteX4" fmla="*/ 271683 w 454948"/>
              <a:gd name="connsiteY4" fmla="*/ 38527 h 86158"/>
              <a:gd name="connsiteX5" fmla="*/ 138333 w 454948"/>
              <a:gd name="connsiteY5" fmla="*/ 38527 h 86158"/>
              <a:gd name="connsiteX6" fmla="*/ 11333 w 454948"/>
              <a:gd name="connsiteY6" fmla="*/ 427 h 8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48" h="86158">
                <a:moveTo>
                  <a:pt x="11333" y="427"/>
                </a:moveTo>
                <a:cubicBezTo>
                  <a:pt x="63191" y="-2748"/>
                  <a:pt x="410325" y="12598"/>
                  <a:pt x="449483" y="19477"/>
                </a:cubicBezTo>
                <a:cubicBezTo>
                  <a:pt x="488641" y="26356"/>
                  <a:pt x="306608" y="30590"/>
                  <a:pt x="246283" y="41702"/>
                </a:cubicBezTo>
                <a:cubicBezTo>
                  <a:pt x="185958" y="52814"/>
                  <a:pt x="83300" y="86681"/>
                  <a:pt x="87533" y="86152"/>
                </a:cubicBezTo>
                <a:cubicBezTo>
                  <a:pt x="91766" y="85623"/>
                  <a:pt x="263216" y="46465"/>
                  <a:pt x="271683" y="38527"/>
                </a:cubicBezTo>
                <a:cubicBezTo>
                  <a:pt x="280150" y="30590"/>
                  <a:pt x="176433" y="43819"/>
                  <a:pt x="138333" y="38527"/>
                </a:cubicBezTo>
                <a:cubicBezTo>
                  <a:pt x="100233" y="33235"/>
                  <a:pt x="-40525" y="3602"/>
                  <a:pt x="11333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22F45EE-254C-B584-B5B7-6FE6420454E6}"/>
              </a:ext>
            </a:extLst>
          </p:cNvPr>
          <p:cNvSpPr/>
          <p:nvPr/>
        </p:nvSpPr>
        <p:spPr>
          <a:xfrm>
            <a:off x="4035663" y="5308140"/>
            <a:ext cx="603696" cy="146967"/>
          </a:xfrm>
          <a:custGeom>
            <a:avLst/>
            <a:gdLst>
              <a:gd name="connsiteX0" fmla="*/ 6112 w 603696"/>
              <a:gd name="connsiteY0" fmla="*/ 146510 h 146967"/>
              <a:gd name="connsiteX1" fmla="*/ 587137 w 603696"/>
              <a:gd name="connsiteY1" fmla="*/ 3635 h 146967"/>
              <a:gd name="connsiteX2" fmla="*/ 425212 w 603696"/>
              <a:gd name="connsiteY2" fmla="*/ 44910 h 146967"/>
              <a:gd name="connsiteX3" fmla="*/ 215662 w 603696"/>
              <a:gd name="connsiteY3" fmla="*/ 70310 h 146967"/>
              <a:gd name="connsiteX4" fmla="*/ 460137 w 603696"/>
              <a:gd name="connsiteY4" fmla="*/ 19510 h 146967"/>
              <a:gd name="connsiteX5" fmla="*/ 291862 w 603696"/>
              <a:gd name="connsiteY5" fmla="*/ 48085 h 146967"/>
              <a:gd name="connsiteX6" fmla="*/ 6112 w 603696"/>
              <a:gd name="connsiteY6" fmla="*/ 146510 h 14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696" h="146967">
                <a:moveTo>
                  <a:pt x="6112" y="146510"/>
                </a:moveTo>
                <a:cubicBezTo>
                  <a:pt x="55324" y="139102"/>
                  <a:pt x="517287" y="20568"/>
                  <a:pt x="587137" y="3635"/>
                </a:cubicBezTo>
                <a:cubicBezTo>
                  <a:pt x="656987" y="-13298"/>
                  <a:pt x="487125" y="33797"/>
                  <a:pt x="425212" y="44910"/>
                </a:cubicBezTo>
                <a:cubicBezTo>
                  <a:pt x="363299" y="56023"/>
                  <a:pt x="209841" y="74543"/>
                  <a:pt x="215662" y="70310"/>
                </a:cubicBezTo>
                <a:cubicBezTo>
                  <a:pt x="221483" y="66077"/>
                  <a:pt x="447437" y="23214"/>
                  <a:pt x="460137" y="19510"/>
                </a:cubicBezTo>
                <a:cubicBezTo>
                  <a:pt x="472837" y="15806"/>
                  <a:pt x="364887" y="26918"/>
                  <a:pt x="291862" y="48085"/>
                </a:cubicBezTo>
                <a:cubicBezTo>
                  <a:pt x="218837" y="69252"/>
                  <a:pt x="-43100" y="153918"/>
                  <a:pt x="6112" y="1465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D8FAFF1-2604-39F0-4A4E-ACE16D0E5E0F}"/>
              </a:ext>
            </a:extLst>
          </p:cNvPr>
          <p:cNvSpPr/>
          <p:nvPr/>
        </p:nvSpPr>
        <p:spPr>
          <a:xfrm>
            <a:off x="4615074" y="5988050"/>
            <a:ext cx="341677" cy="79742"/>
          </a:xfrm>
          <a:custGeom>
            <a:avLst/>
            <a:gdLst>
              <a:gd name="connsiteX0" fmla="*/ 4551 w 341677"/>
              <a:gd name="connsiteY0" fmla="*/ 0 h 79742"/>
              <a:gd name="connsiteX1" fmla="*/ 325226 w 341677"/>
              <a:gd name="connsiteY1" fmla="*/ 22225 h 79742"/>
              <a:gd name="connsiteX2" fmla="*/ 296651 w 341677"/>
              <a:gd name="connsiteY2" fmla="*/ 22225 h 79742"/>
              <a:gd name="connsiteX3" fmla="*/ 309351 w 341677"/>
              <a:gd name="connsiteY3" fmla="*/ 60325 h 79742"/>
              <a:gd name="connsiteX4" fmla="*/ 337926 w 341677"/>
              <a:gd name="connsiteY4" fmla="*/ 79375 h 79742"/>
              <a:gd name="connsiteX5" fmla="*/ 261726 w 341677"/>
              <a:gd name="connsiteY5" fmla="*/ 44450 h 79742"/>
              <a:gd name="connsiteX6" fmla="*/ 144251 w 341677"/>
              <a:gd name="connsiteY6" fmla="*/ 22225 h 79742"/>
              <a:gd name="connsiteX7" fmla="*/ 4551 w 341677"/>
              <a:gd name="connsiteY7" fmla="*/ 0 h 7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77" h="79742">
                <a:moveTo>
                  <a:pt x="4551" y="0"/>
                </a:moveTo>
                <a:cubicBezTo>
                  <a:pt x="34713" y="0"/>
                  <a:pt x="276543" y="18521"/>
                  <a:pt x="325226" y="22225"/>
                </a:cubicBezTo>
                <a:cubicBezTo>
                  <a:pt x="373909" y="25929"/>
                  <a:pt x="299297" y="15875"/>
                  <a:pt x="296651" y="22225"/>
                </a:cubicBezTo>
                <a:cubicBezTo>
                  <a:pt x="294005" y="28575"/>
                  <a:pt x="302472" y="50800"/>
                  <a:pt x="309351" y="60325"/>
                </a:cubicBezTo>
                <a:cubicBezTo>
                  <a:pt x="316230" y="69850"/>
                  <a:pt x="345863" y="82021"/>
                  <a:pt x="337926" y="79375"/>
                </a:cubicBezTo>
                <a:cubicBezTo>
                  <a:pt x="329989" y="76729"/>
                  <a:pt x="294005" y="53975"/>
                  <a:pt x="261726" y="44450"/>
                </a:cubicBezTo>
                <a:cubicBezTo>
                  <a:pt x="229447" y="34925"/>
                  <a:pt x="186055" y="29633"/>
                  <a:pt x="144251" y="22225"/>
                </a:cubicBezTo>
                <a:cubicBezTo>
                  <a:pt x="102447" y="14817"/>
                  <a:pt x="-25611" y="0"/>
                  <a:pt x="4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22C4B6D-2793-45C7-AD31-4B6E35F5D4B9}"/>
              </a:ext>
            </a:extLst>
          </p:cNvPr>
          <p:cNvSpPr/>
          <p:nvPr/>
        </p:nvSpPr>
        <p:spPr>
          <a:xfrm>
            <a:off x="5624170" y="6838800"/>
            <a:ext cx="632600" cy="2529147"/>
          </a:xfrm>
          <a:custGeom>
            <a:avLst/>
            <a:gdLst>
              <a:gd name="connsiteX0" fmla="*/ 454184 w 632600"/>
              <a:gd name="connsiteY0" fmla="*/ 43263 h 2529147"/>
              <a:gd name="connsiteX1" fmla="*/ 617813 w 632600"/>
              <a:gd name="connsiteY1" fmla="*/ 1323423 h 2529147"/>
              <a:gd name="connsiteX2" fmla="*/ 588937 w 632600"/>
              <a:gd name="connsiteY2" fmla="*/ 1333048 h 2529147"/>
              <a:gd name="connsiteX3" fmla="*/ 300179 w 632600"/>
              <a:gd name="connsiteY3" fmla="*/ 2473642 h 2529147"/>
              <a:gd name="connsiteX4" fmla="*/ 377182 w 632600"/>
              <a:gd name="connsiteY4" fmla="*/ 2257074 h 2529147"/>
              <a:gd name="connsiteX5" fmla="*/ 218365 w 632600"/>
              <a:gd name="connsiteY5" fmla="*/ 1434114 h 2529147"/>
              <a:gd name="connsiteX6" fmla="*/ 30672 w 632600"/>
              <a:gd name="connsiteY6" fmla="*/ 500463 h 2529147"/>
              <a:gd name="connsiteX7" fmla="*/ 21047 w 632600"/>
              <a:gd name="connsiteY7" fmla="*/ 745907 h 2529147"/>
              <a:gd name="connsiteX8" fmla="*/ 237615 w 632600"/>
              <a:gd name="connsiteY8" fmla="*/ 4762 h 2529147"/>
              <a:gd name="connsiteX9" fmla="*/ 117299 w 632600"/>
              <a:gd name="connsiteY9" fmla="*/ 409023 h 2529147"/>
              <a:gd name="connsiteX10" fmla="*/ 454184 w 632600"/>
              <a:gd name="connsiteY10" fmla="*/ 43263 h 25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600" h="2529147">
                <a:moveTo>
                  <a:pt x="454184" y="43263"/>
                </a:moveTo>
                <a:cubicBezTo>
                  <a:pt x="537603" y="195663"/>
                  <a:pt x="595354" y="1108459"/>
                  <a:pt x="617813" y="1323423"/>
                </a:cubicBezTo>
                <a:cubicBezTo>
                  <a:pt x="640272" y="1538387"/>
                  <a:pt x="641876" y="1141345"/>
                  <a:pt x="588937" y="1333048"/>
                </a:cubicBezTo>
                <a:cubicBezTo>
                  <a:pt x="535998" y="1524751"/>
                  <a:pt x="335471" y="2319638"/>
                  <a:pt x="300179" y="2473642"/>
                </a:cubicBezTo>
                <a:cubicBezTo>
                  <a:pt x="264887" y="2627646"/>
                  <a:pt x="390818" y="2430329"/>
                  <a:pt x="377182" y="2257074"/>
                </a:cubicBezTo>
                <a:cubicBezTo>
                  <a:pt x="363546" y="2083819"/>
                  <a:pt x="276117" y="1726883"/>
                  <a:pt x="218365" y="1434114"/>
                </a:cubicBezTo>
                <a:cubicBezTo>
                  <a:pt x="160613" y="1141346"/>
                  <a:pt x="63558" y="615164"/>
                  <a:pt x="30672" y="500463"/>
                </a:cubicBezTo>
                <a:cubicBezTo>
                  <a:pt x="-2214" y="385762"/>
                  <a:pt x="-13443" y="828524"/>
                  <a:pt x="21047" y="745907"/>
                </a:cubicBezTo>
                <a:cubicBezTo>
                  <a:pt x="55537" y="663290"/>
                  <a:pt x="221573" y="60909"/>
                  <a:pt x="237615" y="4762"/>
                </a:cubicBezTo>
                <a:cubicBezTo>
                  <a:pt x="253657" y="-51385"/>
                  <a:pt x="86819" y="407419"/>
                  <a:pt x="117299" y="409023"/>
                </a:cubicBezTo>
                <a:cubicBezTo>
                  <a:pt x="147779" y="410627"/>
                  <a:pt x="370765" y="-109137"/>
                  <a:pt x="454184" y="4326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0E94E1E-976E-620B-2604-0084B071FFBF}"/>
              </a:ext>
            </a:extLst>
          </p:cNvPr>
          <p:cNvSpPr/>
          <p:nvPr/>
        </p:nvSpPr>
        <p:spPr>
          <a:xfrm>
            <a:off x="5276196" y="7493118"/>
            <a:ext cx="791193" cy="2698394"/>
          </a:xfrm>
          <a:custGeom>
            <a:avLst/>
            <a:gdLst>
              <a:gd name="connsiteX0" fmla="*/ 542276 w 791193"/>
              <a:gd name="connsiteY0" fmla="*/ 130090 h 2698394"/>
              <a:gd name="connsiteX1" fmla="*/ 17699 w 791193"/>
              <a:gd name="connsiteY1" fmla="*/ 2185084 h 2698394"/>
              <a:gd name="connsiteX2" fmla="*/ 138015 w 791193"/>
              <a:gd name="connsiteY2" fmla="*/ 2031080 h 2698394"/>
              <a:gd name="connsiteX3" fmla="*/ 282393 w 791193"/>
              <a:gd name="connsiteY3" fmla="*/ 2685598 h 2698394"/>
              <a:gd name="connsiteX4" fmla="*/ 393084 w 791193"/>
              <a:gd name="connsiteY4" fmla="*/ 2473842 h 2698394"/>
              <a:gd name="connsiteX5" fmla="*/ 537463 w 791193"/>
              <a:gd name="connsiteY5" fmla="*/ 2584533 h 2698394"/>
              <a:gd name="connsiteX6" fmla="*/ 778095 w 791193"/>
              <a:gd name="connsiteY6" fmla="*/ 1641257 h 2698394"/>
              <a:gd name="connsiteX7" fmla="*/ 734781 w 791193"/>
              <a:gd name="connsiteY7" fmla="*/ 370722 h 2698394"/>
              <a:gd name="connsiteX8" fmla="*/ 542276 w 791193"/>
              <a:gd name="connsiteY8" fmla="*/ 130090 h 269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193" h="2698394">
                <a:moveTo>
                  <a:pt x="542276" y="130090"/>
                </a:moveTo>
                <a:cubicBezTo>
                  <a:pt x="422762" y="432484"/>
                  <a:pt x="85076" y="1868252"/>
                  <a:pt x="17699" y="2185084"/>
                </a:cubicBezTo>
                <a:cubicBezTo>
                  <a:pt x="-49678" y="2501916"/>
                  <a:pt x="93899" y="1947661"/>
                  <a:pt x="138015" y="2031080"/>
                </a:cubicBezTo>
                <a:cubicBezTo>
                  <a:pt x="182131" y="2114499"/>
                  <a:pt x="239882" y="2611805"/>
                  <a:pt x="282393" y="2685598"/>
                </a:cubicBezTo>
                <a:cubicBezTo>
                  <a:pt x="324904" y="2759391"/>
                  <a:pt x="350572" y="2490686"/>
                  <a:pt x="393084" y="2473842"/>
                </a:cubicBezTo>
                <a:cubicBezTo>
                  <a:pt x="435596" y="2456998"/>
                  <a:pt x="473294" y="2723297"/>
                  <a:pt x="537463" y="2584533"/>
                </a:cubicBezTo>
                <a:cubicBezTo>
                  <a:pt x="601632" y="2445769"/>
                  <a:pt x="745209" y="2010225"/>
                  <a:pt x="778095" y="1641257"/>
                </a:cubicBezTo>
                <a:cubicBezTo>
                  <a:pt x="810981" y="1272289"/>
                  <a:pt x="776490" y="628198"/>
                  <a:pt x="734781" y="370722"/>
                </a:cubicBezTo>
                <a:cubicBezTo>
                  <a:pt x="693072" y="113246"/>
                  <a:pt x="661790" y="-172304"/>
                  <a:pt x="542276" y="13009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33914-2096-FA2E-D6B8-DC8916E58182}"/>
              </a:ext>
            </a:extLst>
          </p:cNvPr>
          <p:cNvSpPr/>
          <p:nvPr/>
        </p:nvSpPr>
        <p:spPr>
          <a:xfrm>
            <a:off x="5482971" y="9514000"/>
            <a:ext cx="917483" cy="2123261"/>
          </a:xfrm>
          <a:custGeom>
            <a:avLst/>
            <a:gdLst>
              <a:gd name="connsiteX0" fmla="*/ 580945 w 917483"/>
              <a:gd name="connsiteY0" fmla="*/ 29448 h 2123261"/>
              <a:gd name="connsiteX1" fmla="*/ 51555 w 917483"/>
              <a:gd name="connsiteY1" fmla="*/ 1911187 h 2123261"/>
              <a:gd name="connsiteX2" fmla="*/ 94869 w 917483"/>
              <a:gd name="connsiteY2" fmla="*/ 1810122 h 2123261"/>
              <a:gd name="connsiteX3" fmla="*/ 13054 w 917483"/>
              <a:gd name="connsiteY3" fmla="*/ 2122943 h 2123261"/>
              <a:gd name="connsiteX4" fmla="*/ 417315 w 917483"/>
              <a:gd name="connsiteY4" fmla="*/ 1742745 h 2123261"/>
              <a:gd name="connsiteX5" fmla="*/ 898578 w 917483"/>
              <a:gd name="connsiteY5" fmla="*/ 1179667 h 2123261"/>
              <a:gd name="connsiteX6" fmla="*/ 768637 w 917483"/>
              <a:gd name="connsiteY6" fmla="*/ 120888 h 2123261"/>
              <a:gd name="connsiteX7" fmla="*/ 913016 w 917483"/>
              <a:gd name="connsiteY7" fmla="*/ 717655 h 2123261"/>
              <a:gd name="connsiteX8" fmla="*/ 580945 w 917483"/>
              <a:gd name="connsiteY8" fmla="*/ 29448 h 212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483" h="2123261">
                <a:moveTo>
                  <a:pt x="580945" y="29448"/>
                </a:moveTo>
                <a:cubicBezTo>
                  <a:pt x="437368" y="228370"/>
                  <a:pt x="132568" y="1614408"/>
                  <a:pt x="51555" y="1911187"/>
                </a:cubicBezTo>
                <a:cubicBezTo>
                  <a:pt x="-29458" y="2207966"/>
                  <a:pt x="101286" y="1774829"/>
                  <a:pt x="94869" y="1810122"/>
                </a:cubicBezTo>
                <a:cubicBezTo>
                  <a:pt x="88452" y="1845415"/>
                  <a:pt x="-40687" y="2134172"/>
                  <a:pt x="13054" y="2122943"/>
                </a:cubicBezTo>
                <a:cubicBezTo>
                  <a:pt x="66795" y="2111714"/>
                  <a:pt x="269728" y="1899958"/>
                  <a:pt x="417315" y="1742745"/>
                </a:cubicBezTo>
                <a:cubicBezTo>
                  <a:pt x="564902" y="1585532"/>
                  <a:pt x="840024" y="1449976"/>
                  <a:pt x="898578" y="1179667"/>
                </a:cubicBezTo>
                <a:cubicBezTo>
                  <a:pt x="957132" y="909358"/>
                  <a:pt x="766231" y="197890"/>
                  <a:pt x="768637" y="120888"/>
                </a:cubicBezTo>
                <a:cubicBezTo>
                  <a:pt x="771043" y="43886"/>
                  <a:pt x="947507" y="731291"/>
                  <a:pt x="913016" y="717655"/>
                </a:cubicBezTo>
                <a:cubicBezTo>
                  <a:pt x="878526" y="704019"/>
                  <a:pt x="724522" y="-169474"/>
                  <a:pt x="580945" y="2944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476B3A5-DFA0-6A49-2A05-F4EBE0CB4BB8}"/>
              </a:ext>
            </a:extLst>
          </p:cNvPr>
          <p:cNvSpPr/>
          <p:nvPr/>
        </p:nvSpPr>
        <p:spPr>
          <a:xfrm>
            <a:off x="3311374" y="6395446"/>
            <a:ext cx="2656875" cy="1521362"/>
          </a:xfrm>
          <a:custGeom>
            <a:avLst/>
            <a:gdLst>
              <a:gd name="connsiteX0" fmla="*/ 23780 w 2656875"/>
              <a:gd name="connsiteY0" fmla="*/ 541 h 1521362"/>
              <a:gd name="connsiteX1" fmla="*/ 1279877 w 2656875"/>
              <a:gd name="connsiteY1" fmla="*/ 635809 h 1521362"/>
              <a:gd name="connsiteX2" fmla="*/ 1260626 w 2656875"/>
              <a:gd name="connsiteY2" fmla="*/ 655059 h 1521362"/>
              <a:gd name="connsiteX3" fmla="*/ 2526348 w 2656875"/>
              <a:gd name="connsiteY3" fmla="*/ 582870 h 1521362"/>
              <a:gd name="connsiteX4" fmla="*/ 2146150 w 2656875"/>
              <a:gd name="connsiteY4" fmla="*/ 693560 h 1521362"/>
              <a:gd name="connsiteX5" fmla="*/ 2656289 w 2656875"/>
              <a:gd name="connsiteY5" fmla="*/ 534743 h 1521362"/>
              <a:gd name="connsiteX6" fmla="*/ 2242403 w 2656875"/>
              <a:gd name="connsiteY6" fmla="*/ 953442 h 1521362"/>
              <a:gd name="connsiteX7" fmla="*/ 1982521 w 2656875"/>
              <a:gd name="connsiteY7" fmla="*/ 1521333 h 1521362"/>
              <a:gd name="connsiteX8" fmla="*/ 2280904 w 2656875"/>
              <a:gd name="connsiteY8" fmla="*/ 929379 h 1521362"/>
              <a:gd name="connsiteX9" fmla="*/ 1587885 w 2656875"/>
              <a:gd name="connsiteY9" fmla="*/ 1299952 h 1521362"/>
              <a:gd name="connsiteX10" fmla="*/ 1265439 w 2656875"/>
              <a:gd name="connsiteY10" fmla="*/ 1275889 h 1521362"/>
              <a:gd name="connsiteX11" fmla="*/ 1554197 w 2656875"/>
              <a:gd name="connsiteY11" fmla="*/ 1290327 h 1521362"/>
              <a:gd name="connsiteX12" fmla="*/ 1000744 w 2656875"/>
              <a:gd name="connsiteY12" fmla="*/ 1006381 h 1521362"/>
              <a:gd name="connsiteX13" fmla="*/ 221098 w 2656875"/>
              <a:gd name="connsiteY13" fmla="*/ 578057 h 1521362"/>
              <a:gd name="connsiteX14" fmla="*/ 764925 w 2656875"/>
              <a:gd name="connsiteY14" fmla="*/ 890878 h 1521362"/>
              <a:gd name="connsiteX15" fmla="*/ 62281 w 2656875"/>
              <a:gd name="connsiteY15" fmla="*/ 241173 h 1521362"/>
              <a:gd name="connsiteX16" fmla="*/ 428041 w 2656875"/>
              <a:gd name="connsiteY16" fmla="*/ 520306 h 1521362"/>
              <a:gd name="connsiteX17" fmla="*/ 23780 w 2656875"/>
              <a:gd name="connsiteY17" fmla="*/ 541 h 15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6875" h="1521362">
                <a:moveTo>
                  <a:pt x="23780" y="541"/>
                </a:moveTo>
                <a:cubicBezTo>
                  <a:pt x="165753" y="19791"/>
                  <a:pt x="1073736" y="526723"/>
                  <a:pt x="1279877" y="635809"/>
                </a:cubicBezTo>
                <a:cubicBezTo>
                  <a:pt x="1486018" y="744895"/>
                  <a:pt x="1052881" y="663882"/>
                  <a:pt x="1260626" y="655059"/>
                </a:cubicBezTo>
                <a:cubicBezTo>
                  <a:pt x="1468371" y="646236"/>
                  <a:pt x="2378761" y="576453"/>
                  <a:pt x="2526348" y="582870"/>
                </a:cubicBezTo>
                <a:cubicBezTo>
                  <a:pt x="2673935" y="589287"/>
                  <a:pt x="2124493" y="701581"/>
                  <a:pt x="2146150" y="693560"/>
                </a:cubicBezTo>
                <a:cubicBezTo>
                  <a:pt x="2167807" y="685539"/>
                  <a:pt x="2640247" y="491429"/>
                  <a:pt x="2656289" y="534743"/>
                </a:cubicBezTo>
                <a:cubicBezTo>
                  <a:pt x="2672331" y="578057"/>
                  <a:pt x="2354698" y="789010"/>
                  <a:pt x="2242403" y="953442"/>
                </a:cubicBezTo>
                <a:cubicBezTo>
                  <a:pt x="2130108" y="1117874"/>
                  <a:pt x="1976104" y="1525343"/>
                  <a:pt x="1982521" y="1521333"/>
                </a:cubicBezTo>
                <a:cubicBezTo>
                  <a:pt x="1988938" y="1517323"/>
                  <a:pt x="2346677" y="966276"/>
                  <a:pt x="2280904" y="929379"/>
                </a:cubicBezTo>
                <a:cubicBezTo>
                  <a:pt x="2215131" y="892482"/>
                  <a:pt x="1757129" y="1242200"/>
                  <a:pt x="1587885" y="1299952"/>
                </a:cubicBezTo>
                <a:cubicBezTo>
                  <a:pt x="1418641" y="1357704"/>
                  <a:pt x="1271054" y="1277493"/>
                  <a:pt x="1265439" y="1275889"/>
                </a:cubicBezTo>
                <a:cubicBezTo>
                  <a:pt x="1259824" y="1274285"/>
                  <a:pt x="1598313" y="1335245"/>
                  <a:pt x="1554197" y="1290327"/>
                </a:cubicBezTo>
                <a:cubicBezTo>
                  <a:pt x="1510081" y="1245409"/>
                  <a:pt x="1222927" y="1125093"/>
                  <a:pt x="1000744" y="1006381"/>
                </a:cubicBezTo>
                <a:cubicBezTo>
                  <a:pt x="778561" y="887669"/>
                  <a:pt x="260401" y="597308"/>
                  <a:pt x="221098" y="578057"/>
                </a:cubicBezTo>
                <a:cubicBezTo>
                  <a:pt x="181795" y="558807"/>
                  <a:pt x="791394" y="947025"/>
                  <a:pt x="764925" y="890878"/>
                </a:cubicBezTo>
                <a:cubicBezTo>
                  <a:pt x="738456" y="834731"/>
                  <a:pt x="118428" y="302935"/>
                  <a:pt x="62281" y="241173"/>
                </a:cubicBezTo>
                <a:cubicBezTo>
                  <a:pt x="6134" y="179411"/>
                  <a:pt x="434458" y="558807"/>
                  <a:pt x="428041" y="520306"/>
                </a:cubicBezTo>
                <a:cubicBezTo>
                  <a:pt x="421624" y="481805"/>
                  <a:pt x="-118193" y="-18709"/>
                  <a:pt x="23780" y="54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4928F17-7A3D-BBDE-53E3-6422F3BED8D9}"/>
              </a:ext>
            </a:extLst>
          </p:cNvPr>
          <p:cNvSpPr/>
          <p:nvPr/>
        </p:nvSpPr>
        <p:spPr>
          <a:xfrm>
            <a:off x="3160397" y="6934389"/>
            <a:ext cx="1488958" cy="1706283"/>
          </a:xfrm>
          <a:custGeom>
            <a:avLst/>
            <a:gdLst>
              <a:gd name="connsiteX0" fmla="*/ 992904 w 1488958"/>
              <a:gd name="connsiteY0" fmla="*/ 207556 h 1706283"/>
              <a:gd name="connsiteX1" fmla="*/ 988091 w 1488958"/>
              <a:gd name="connsiteY1" fmla="*/ 736946 h 1706283"/>
              <a:gd name="connsiteX2" fmla="*/ 1488605 w 1488958"/>
              <a:gd name="connsiteY2" fmla="*/ 1227834 h 1706283"/>
              <a:gd name="connsiteX3" fmla="*/ 901464 w 1488958"/>
              <a:gd name="connsiteY3" fmla="*/ 818760 h 1706283"/>
              <a:gd name="connsiteX4" fmla="*/ 1223910 w 1488958"/>
              <a:gd name="connsiteY4" fmla="*/ 1218209 h 1706283"/>
              <a:gd name="connsiteX5" fmla="*/ 862963 w 1488958"/>
              <a:gd name="connsiteY5" fmla="*/ 1040142 h 1706283"/>
              <a:gd name="connsiteX6" fmla="*/ 1223910 w 1488958"/>
              <a:gd name="connsiteY6" fmla="*/ 1324087 h 1706283"/>
              <a:gd name="connsiteX7" fmla="*/ 819649 w 1488958"/>
              <a:gd name="connsiteY7" fmla="*/ 1189333 h 1706283"/>
              <a:gd name="connsiteX8" fmla="*/ 771523 w 1488958"/>
              <a:gd name="connsiteY8" fmla="*/ 1468466 h 1706283"/>
              <a:gd name="connsiteX9" fmla="*/ 805211 w 1488958"/>
              <a:gd name="connsiteY9" fmla="*/ 1704285 h 1706283"/>
              <a:gd name="connsiteX10" fmla="*/ 689708 w 1488958"/>
              <a:gd name="connsiteY10" fmla="*/ 1333712 h 1706283"/>
              <a:gd name="connsiteX11" fmla="*/ 40003 w 1488958"/>
              <a:gd name="connsiteY11" fmla="*/ 756196 h 1706283"/>
              <a:gd name="connsiteX12" fmla="*/ 78504 w 1488958"/>
              <a:gd name="connsiteY12" fmla="*/ 977577 h 1706283"/>
              <a:gd name="connsiteX13" fmla="*/ 145881 w 1488958"/>
              <a:gd name="connsiteY13" fmla="*/ 15051 h 1706283"/>
              <a:gd name="connsiteX14" fmla="*/ 266197 w 1488958"/>
              <a:gd name="connsiteY14" fmla="*/ 366373 h 1706283"/>
              <a:gd name="connsiteX15" fmla="*/ 420201 w 1488958"/>
              <a:gd name="connsiteY15" fmla="*/ 43927 h 1706283"/>
              <a:gd name="connsiteX16" fmla="*/ 752272 w 1488958"/>
              <a:gd name="connsiteY16" fmla="*/ 313434 h 1706283"/>
              <a:gd name="connsiteX17" fmla="*/ 733022 w 1488958"/>
              <a:gd name="connsiteY17" fmla="*/ 67990 h 1706283"/>
              <a:gd name="connsiteX18" fmla="*/ 992904 w 1488958"/>
              <a:gd name="connsiteY18" fmla="*/ 207556 h 17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8958" h="1706283">
                <a:moveTo>
                  <a:pt x="992904" y="207556"/>
                </a:moveTo>
                <a:cubicBezTo>
                  <a:pt x="1035416" y="319049"/>
                  <a:pt x="905474" y="566900"/>
                  <a:pt x="988091" y="736946"/>
                </a:cubicBezTo>
                <a:cubicBezTo>
                  <a:pt x="1070708" y="906992"/>
                  <a:pt x="1503043" y="1214198"/>
                  <a:pt x="1488605" y="1227834"/>
                </a:cubicBezTo>
                <a:cubicBezTo>
                  <a:pt x="1474167" y="1241470"/>
                  <a:pt x="945580" y="820364"/>
                  <a:pt x="901464" y="818760"/>
                </a:cubicBezTo>
                <a:cubicBezTo>
                  <a:pt x="857348" y="817156"/>
                  <a:pt x="1230327" y="1181312"/>
                  <a:pt x="1223910" y="1218209"/>
                </a:cubicBezTo>
                <a:cubicBezTo>
                  <a:pt x="1217493" y="1255106"/>
                  <a:pt x="862963" y="1022496"/>
                  <a:pt x="862963" y="1040142"/>
                </a:cubicBezTo>
                <a:cubicBezTo>
                  <a:pt x="862963" y="1057788"/>
                  <a:pt x="1231129" y="1299222"/>
                  <a:pt x="1223910" y="1324087"/>
                </a:cubicBezTo>
                <a:cubicBezTo>
                  <a:pt x="1216691" y="1348952"/>
                  <a:pt x="895047" y="1165270"/>
                  <a:pt x="819649" y="1189333"/>
                </a:cubicBezTo>
                <a:cubicBezTo>
                  <a:pt x="744251" y="1213396"/>
                  <a:pt x="773929" y="1382641"/>
                  <a:pt x="771523" y="1468466"/>
                </a:cubicBezTo>
                <a:cubicBezTo>
                  <a:pt x="769117" y="1554291"/>
                  <a:pt x="818847" y="1726744"/>
                  <a:pt x="805211" y="1704285"/>
                </a:cubicBezTo>
                <a:cubicBezTo>
                  <a:pt x="791575" y="1681826"/>
                  <a:pt x="817243" y="1491727"/>
                  <a:pt x="689708" y="1333712"/>
                </a:cubicBezTo>
                <a:cubicBezTo>
                  <a:pt x="562173" y="1175697"/>
                  <a:pt x="141870" y="815552"/>
                  <a:pt x="40003" y="756196"/>
                </a:cubicBezTo>
                <a:cubicBezTo>
                  <a:pt x="-61864" y="696840"/>
                  <a:pt x="60858" y="1101101"/>
                  <a:pt x="78504" y="977577"/>
                </a:cubicBezTo>
                <a:cubicBezTo>
                  <a:pt x="96150" y="854053"/>
                  <a:pt x="114599" y="116918"/>
                  <a:pt x="145881" y="15051"/>
                </a:cubicBezTo>
                <a:cubicBezTo>
                  <a:pt x="177163" y="-86816"/>
                  <a:pt x="220477" y="361560"/>
                  <a:pt x="266197" y="366373"/>
                </a:cubicBezTo>
                <a:cubicBezTo>
                  <a:pt x="311917" y="371186"/>
                  <a:pt x="339188" y="52750"/>
                  <a:pt x="420201" y="43927"/>
                </a:cubicBezTo>
                <a:cubicBezTo>
                  <a:pt x="501214" y="35104"/>
                  <a:pt x="700135" y="309423"/>
                  <a:pt x="752272" y="313434"/>
                </a:cubicBezTo>
                <a:cubicBezTo>
                  <a:pt x="804409" y="317445"/>
                  <a:pt x="695323" y="86438"/>
                  <a:pt x="733022" y="67990"/>
                </a:cubicBezTo>
                <a:cubicBezTo>
                  <a:pt x="770721" y="49542"/>
                  <a:pt x="950392" y="96063"/>
                  <a:pt x="992904" y="20755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32D8A26-3AB4-0BC5-7B5F-88E1CA128723}"/>
              </a:ext>
            </a:extLst>
          </p:cNvPr>
          <p:cNvSpPr/>
          <p:nvPr/>
        </p:nvSpPr>
        <p:spPr>
          <a:xfrm>
            <a:off x="3180614" y="7634917"/>
            <a:ext cx="1626191" cy="1657410"/>
          </a:xfrm>
          <a:custGeom>
            <a:avLst/>
            <a:gdLst>
              <a:gd name="connsiteX0" fmla="*/ 452923 w 1626191"/>
              <a:gd name="connsiteY0" fmla="*/ 7542 h 1657410"/>
              <a:gd name="connsiteX1" fmla="*/ 876434 w 1626191"/>
              <a:gd name="connsiteY1" fmla="*/ 763125 h 1657410"/>
              <a:gd name="connsiteX2" fmla="*/ 592489 w 1626191"/>
              <a:gd name="connsiteY2" fmla="*/ 666872 h 1657410"/>
              <a:gd name="connsiteX3" fmla="*/ 789807 w 1626191"/>
              <a:gd name="connsiteY3" fmla="*/ 883441 h 1657410"/>
              <a:gd name="connsiteX4" fmla="*/ 553988 w 1626191"/>
              <a:gd name="connsiteY4" fmla="*/ 883441 h 1657410"/>
              <a:gd name="connsiteX5" fmla="*/ 1612767 w 1626191"/>
              <a:gd name="connsiteY5" fmla="*/ 1639024 h 1657410"/>
              <a:gd name="connsiteX6" fmla="*/ 1179630 w 1626191"/>
              <a:gd name="connsiteY6" fmla="*/ 1441706 h 1657410"/>
              <a:gd name="connsiteX7" fmla="*/ 72725 w 1626191"/>
              <a:gd name="connsiteY7" fmla="*/ 907504 h 1657410"/>
              <a:gd name="connsiteX8" fmla="*/ 159352 w 1626191"/>
              <a:gd name="connsiteY8" fmla="*/ 1032632 h 1657410"/>
              <a:gd name="connsiteX9" fmla="*/ 535 w 1626191"/>
              <a:gd name="connsiteY9" fmla="*/ 137483 h 1657410"/>
              <a:gd name="connsiteX10" fmla="*/ 111226 w 1626191"/>
              <a:gd name="connsiteY10" fmla="*/ 556182 h 1657410"/>
              <a:gd name="connsiteX11" fmla="*/ 207479 w 1626191"/>
              <a:gd name="connsiteY11" fmla="*/ 113420 h 1657410"/>
              <a:gd name="connsiteX12" fmla="*/ 505862 w 1626191"/>
              <a:gd name="connsiteY12" fmla="*/ 358864 h 1657410"/>
              <a:gd name="connsiteX13" fmla="*/ 452923 w 1626191"/>
              <a:gd name="connsiteY13" fmla="*/ 7542 h 16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6191" h="1657410">
                <a:moveTo>
                  <a:pt x="452923" y="7542"/>
                </a:moveTo>
                <a:cubicBezTo>
                  <a:pt x="514685" y="74919"/>
                  <a:pt x="853173" y="653237"/>
                  <a:pt x="876434" y="763125"/>
                </a:cubicBezTo>
                <a:cubicBezTo>
                  <a:pt x="899695" y="873013"/>
                  <a:pt x="606927" y="646819"/>
                  <a:pt x="592489" y="666872"/>
                </a:cubicBezTo>
                <a:cubicBezTo>
                  <a:pt x="578051" y="686925"/>
                  <a:pt x="796224" y="847346"/>
                  <a:pt x="789807" y="883441"/>
                </a:cubicBezTo>
                <a:cubicBezTo>
                  <a:pt x="783390" y="919536"/>
                  <a:pt x="416828" y="757511"/>
                  <a:pt x="553988" y="883441"/>
                </a:cubicBezTo>
                <a:cubicBezTo>
                  <a:pt x="691148" y="1009371"/>
                  <a:pt x="1508493" y="1545980"/>
                  <a:pt x="1612767" y="1639024"/>
                </a:cubicBezTo>
                <a:cubicBezTo>
                  <a:pt x="1717041" y="1732068"/>
                  <a:pt x="1179630" y="1441706"/>
                  <a:pt x="1179630" y="1441706"/>
                </a:cubicBezTo>
                <a:cubicBezTo>
                  <a:pt x="922956" y="1319786"/>
                  <a:pt x="242771" y="975683"/>
                  <a:pt x="72725" y="907504"/>
                </a:cubicBezTo>
                <a:cubicBezTo>
                  <a:pt x="-97321" y="839325"/>
                  <a:pt x="171384" y="1160969"/>
                  <a:pt x="159352" y="1032632"/>
                </a:cubicBezTo>
                <a:cubicBezTo>
                  <a:pt x="147320" y="904295"/>
                  <a:pt x="8556" y="216891"/>
                  <a:pt x="535" y="137483"/>
                </a:cubicBezTo>
                <a:cubicBezTo>
                  <a:pt x="-7486" y="58075"/>
                  <a:pt x="76735" y="560192"/>
                  <a:pt x="111226" y="556182"/>
                </a:cubicBezTo>
                <a:cubicBezTo>
                  <a:pt x="145717" y="552172"/>
                  <a:pt x="141706" y="146306"/>
                  <a:pt x="207479" y="113420"/>
                </a:cubicBezTo>
                <a:cubicBezTo>
                  <a:pt x="273252" y="80534"/>
                  <a:pt x="468965" y="371698"/>
                  <a:pt x="505862" y="358864"/>
                </a:cubicBezTo>
                <a:cubicBezTo>
                  <a:pt x="542759" y="346030"/>
                  <a:pt x="391161" y="-59835"/>
                  <a:pt x="452923" y="754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0049735-4D9E-B3DB-5CAC-710357DD0B50}"/>
              </a:ext>
            </a:extLst>
          </p:cNvPr>
          <p:cNvSpPr/>
          <p:nvPr/>
        </p:nvSpPr>
        <p:spPr>
          <a:xfrm>
            <a:off x="3223790" y="8345086"/>
            <a:ext cx="2407467" cy="1396306"/>
          </a:xfrm>
          <a:custGeom>
            <a:avLst/>
            <a:gdLst>
              <a:gd name="connsiteX0" fmla="*/ 10298 w 2407467"/>
              <a:gd name="connsiteY0" fmla="*/ 519781 h 1396306"/>
              <a:gd name="connsiteX1" fmla="*/ 891010 w 2407467"/>
              <a:gd name="connsiteY1" fmla="*/ 1381242 h 1396306"/>
              <a:gd name="connsiteX2" fmla="*/ 708130 w 2407467"/>
              <a:gd name="connsiteY2" fmla="*/ 1082859 h 1396306"/>
              <a:gd name="connsiteX3" fmla="*/ 972825 w 2407467"/>
              <a:gd name="connsiteY3" fmla="*/ 1275365 h 1396306"/>
              <a:gd name="connsiteX4" fmla="*/ 891010 w 2407467"/>
              <a:gd name="connsiteY4" fmla="*/ 928855 h 1396306"/>
              <a:gd name="connsiteX5" fmla="*/ 1184581 w 2407467"/>
              <a:gd name="connsiteY5" fmla="*/ 1015482 h 1396306"/>
              <a:gd name="connsiteX6" fmla="*/ 943949 w 2407467"/>
              <a:gd name="connsiteY6" fmla="*/ 774851 h 1396306"/>
              <a:gd name="connsiteX7" fmla="*/ 1651406 w 2407467"/>
              <a:gd name="connsiteY7" fmla="*/ 1020295 h 1396306"/>
              <a:gd name="connsiteX8" fmla="*/ 1251957 w 2407467"/>
              <a:gd name="connsiteY8" fmla="*/ 914417 h 1396306"/>
              <a:gd name="connsiteX9" fmla="*/ 1839098 w 2407467"/>
              <a:gd name="connsiteY9" fmla="*/ 784476 h 1396306"/>
              <a:gd name="connsiteX10" fmla="*/ 2406989 w 2407467"/>
              <a:gd name="connsiteY10" fmla="*/ 510156 h 1396306"/>
              <a:gd name="connsiteX11" fmla="*/ 1742846 w 2407467"/>
              <a:gd name="connsiteY11" fmla="*/ 717099 h 1396306"/>
              <a:gd name="connsiteX12" fmla="*/ 1093141 w 2407467"/>
              <a:gd name="connsiteY12" fmla="*/ 567908 h 1396306"/>
              <a:gd name="connsiteX13" fmla="*/ 217242 w 2407467"/>
              <a:gd name="connsiteY13" fmla="*/ 17 h 1396306"/>
              <a:gd name="connsiteX14" fmla="*/ 891010 w 2407467"/>
              <a:gd name="connsiteY14" fmla="*/ 587158 h 1396306"/>
              <a:gd name="connsiteX15" fmla="*/ 92113 w 2407467"/>
              <a:gd name="connsiteY15" fmla="*/ 144396 h 1396306"/>
              <a:gd name="connsiteX16" fmla="*/ 554126 w 2407467"/>
              <a:gd name="connsiteY16" fmla="*/ 962543 h 1396306"/>
              <a:gd name="connsiteX17" fmla="*/ 761069 w 2407467"/>
              <a:gd name="connsiteY17" fmla="*/ 1236863 h 1396306"/>
              <a:gd name="connsiteX18" fmla="*/ 428997 w 2407467"/>
              <a:gd name="connsiteY18" fmla="*/ 789289 h 1396306"/>
              <a:gd name="connsiteX19" fmla="*/ 10298 w 2407467"/>
              <a:gd name="connsiteY19" fmla="*/ 519781 h 13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07467" h="1396306">
                <a:moveTo>
                  <a:pt x="10298" y="519781"/>
                </a:moveTo>
                <a:cubicBezTo>
                  <a:pt x="87300" y="618440"/>
                  <a:pt x="774705" y="1287396"/>
                  <a:pt x="891010" y="1381242"/>
                </a:cubicBezTo>
                <a:cubicBezTo>
                  <a:pt x="1007315" y="1475088"/>
                  <a:pt x="694494" y="1100505"/>
                  <a:pt x="708130" y="1082859"/>
                </a:cubicBezTo>
                <a:cubicBezTo>
                  <a:pt x="721766" y="1065213"/>
                  <a:pt x="942345" y="1301032"/>
                  <a:pt x="972825" y="1275365"/>
                </a:cubicBezTo>
                <a:cubicBezTo>
                  <a:pt x="1003305" y="1249698"/>
                  <a:pt x="855717" y="972169"/>
                  <a:pt x="891010" y="928855"/>
                </a:cubicBezTo>
                <a:cubicBezTo>
                  <a:pt x="926303" y="885541"/>
                  <a:pt x="1175758" y="1041149"/>
                  <a:pt x="1184581" y="1015482"/>
                </a:cubicBezTo>
                <a:cubicBezTo>
                  <a:pt x="1193404" y="989815"/>
                  <a:pt x="866145" y="774049"/>
                  <a:pt x="943949" y="774851"/>
                </a:cubicBezTo>
                <a:cubicBezTo>
                  <a:pt x="1021753" y="775653"/>
                  <a:pt x="1600071" y="997034"/>
                  <a:pt x="1651406" y="1020295"/>
                </a:cubicBezTo>
                <a:cubicBezTo>
                  <a:pt x="1702741" y="1043556"/>
                  <a:pt x="1220675" y="953720"/>
                  <a:pt x="1251957" y="914417"/>
                </a:cubicBezTo>
                <a:cubicBezTo>
                  <a:pt x="1283239" y="875114"/>
                  <a:pt x="1646593" y="851853"/>
                  <a:pt x="1839098" y="784476"/>
                </a:cubicBezTo>
                <a:cubicBezTo>
                  <a:pt x="2031603" y="717099"/>
                  <a:pt x="2423031" y="521385"/>
                  <a:pt x="2406989" y="510156"/>
                </a:cubicBezTo>
                <a:cubicBezTo>
                  <a:pt x="2390947" y="498927"/>
                  <a:pt x="1961821" y="707474"/>
                  <a:pt x="1742846" y="717099"/>
                </a:cubicBezTo>
                <a:cubicBezTo>
                  <a:pt x="1523871" y="726724"/>
                  <a:pt x="1347408" y="687422"/>
                  <a:pt x="1093141" y="567908"/>
                </a:cubicBezTo>
                <a:cubicBezTo>
                  <a:pt x="838874" y="448394"/>
                  <a:pt x="250931" y="-3191"/>
                  <a:pt x="217242" y="17"/>
                </a:cubicBezTo>
                <a:cubicBezTo>
                  <a:pt x="183554" y="3225"/>
                  <a:pt x="911865" y="563095"/>
                  <a:pt x="891010" y="587158"/>
                </a:cubicBezTo>
                <a:cubicBezTo>
                  <a:pt x="870155" y="611221"/>
                  <a:pt x="148260" y="81832"/>
                  <a:pt x="92113" y="144396"/>
                </a:cubicBezTo>
                <a:cubicBezTo>
                  <a:pt x="35966" y="206960"/>
                  <a:pt x="442633" y="780465"/>
                  <a:pt x="554126" y="962543"/>
                </a:cubicBezTo>
                <a:cubicBezTo>
                  <a:pt x="665619" y="1144621"/>
                  <a:pt x="781924" y="1265739"/>
                  <a:pt x="761069" y="1236863"/>
                </a:cubicBezTo>
                <a:cubicBezTo>
                  <a:pt x="740214" y="1207987"/>
                  <a:pt x="548511" y="906396"/>
                  <a:pt x="428997" y="789289"/>
                </a:cubicBezTo>
                <a:cubicBezTo>
                  <a:pt x="309483" y="672182"/>
                  <a:pt x="-66704" y="421122"/>
                  <a:pt x="10298" y="51978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67243B1-0B99-5644-8902-F537CF13B134}"/>
              </a:ext>
            </a:extLst>
          </p:cNvPr>
          <p:cNvSpPr/>
          <p:nvPr/>
        </p:nvSpPr>
        <p:spPr>
          <a:xfrm>
            <a:off x="5298803" y="8401598"/>
            <a:ext cx="1189789" cy="3442450"/>
          </a:xfrm>
          <a:custGeom>
            <a:avLst/>
            <a:gdLst>
              <a:gd name="connsiteX0" fmla="*/ 558658 w 1189789"/>
              <a:gd name="connsiteY0" fmla="*/ 53289 h 3442450"/>
              <a:gd name="connsiteX1" fmla="*/ 220727 w 1189789"/>
              <a:gd name="connsiteY1" fmla="*/ 1239359 h 3442450"/>
              <a:gd name="connsiteX2" fmla="*/ 479145 w 1189789"/>
              <a:gd name="connsiteY2" fmla="*/ 1935098 h 3442450"/>
              <a:gd name="connsiteX3" fmla="*/ 167719 w 1189789"/>
              <a:gd name="connsiteY3" fmla="*/ 3273567 h 3442450"/>
              <a:gd name="connsiteX4" fmla="*/ 280362 w 1189789"/>
              <a:gd name="connsiteY4" fmla="*/ 2650715 h 3442450"/>
              <a:gd name="connsiteX5" fmla="*/ 2067 w 1189789"/>
              <a:gd name="connsiteY5" fmla="*/ 3439219 h 3442450"/>
              <a:gd name="connsiteX6" fmla="*/ 452640 w 1189789"/>
              <a:gd name="connsiteY6" fmla="*/ 2948889 h 3442450"/>
              <a:gd name="connsiteX7" fmla="*/ 956223 w 1189789"/>
              <a:gd name="connsiteY7" fmla="*/ 2398924 h 3442450"/>
              <a:gd name="connsiteX8" fmla="*/ 1188136 w 1189789"/>
              <a:gd name="connsiteY8" fmla="*/ 1126715 h 3442450"/>
              <a:gd name="connsiteX9" fmla="*/ 1042362 w 1189789"/>
              <a:gd name="connsiteY9" fmla="*/ 1829080 h 3442450"/>
              <a:gd name="connsiteX10" fmla="*/ 717684 w 1189789"/>
              <a:gd name="connsiteY10" fmla="*/ 344837 h 3442450"/>
              <a:gd name="connsiteX11" fmla="*/ 452640 w 1189789"/>
              <a:gd name="connsiteY11" fmla="*/ 1458019 h 3442450"/>
              <a:gd name="connsiteX12" fmla="*/ 558658 w 1189789"/>
              <a:gd name="connsiteY12" fmla="*/ 331585 h 3442450"/>
              <a:gd name="connsiteX13" fmla="*/ 558658 w 1189789"/>
              <a:gd name="connsiteY13" fmla="*/ 53289 h 34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9789" h="3442450">
                <a:moveTo>
                  <a:pt x="558658" y="53289"/>
                </a:moveTo>
                <a:cubicBezTo>
                  <a:pt x="502336" y="204585"/>
                  <a:pt x="233979" y="925724"/>
                  <a:pt x="220727" y="1239359"/>
                </a:cubicBezTo>
                <a:cubicBezTo>
                  <a:pt x="207475" y="1552994"/>
                  <a:pt x="487980" y="1596063"/>
                  <a:pt x="479145" y="1935098"/>
                </a:cubicBezTo>
                <a:cubicBezTo>
                  <a:pt x="470310" y="2274133"/>
                  <a:pt x="200849" y="3154298"/>
                  <a:pt x="167719" y="3273567"/>
                </a:cubicBezTo>
                <a:cubicBezTo>
                  <a:pt x="134589" y="3392836"/>
                  <a:pt x="307971" y="2623106"/>
                  <a:pt x="280362" y="2650715"/>
                </a:cubicBezTo>
                <a:cubicBezTo>
                  <a:pt x="252753" y="2678324"/>
                  <a:pt x="-26646" y="3389523"/>
                  <a:pt x="2067" y="3439219"/>
                </a:cubicBezTo>
                <a:cubicBezTo>
                  <a:pt x="30780" y="3488915"/>
                  <a:pt x="452640" y="2948889"/>
                  <a:pt x="452640" y="2948889"/>
                </a:cubicBezTo>
                <a:cubicBezTo>
                  <a:pt x="611666" y="2775507"/>
                  <a:pt x="833640" y="2702620"/>
                  <a:pt x="956223" y="2398924"/>
                </a:cubicBezTo>
                <a:cubicBezTo>
                  <a:pt x="1078806" y="2095228"/>
                  <a:pt x="1173779" y="1221689"/>
                  <a:pt x="1188136" y="1126715"/>
                </a:cubicBezTo>
                <a:cubicBezTo>
                  <a:pt x="1202493" y="1031741"/>
                  <a:pt x="1120771" y="1959393"/>
                  <a:pt x="1042362" y="1829080"/>
                </a:cubicBezTo>
                <a:cubicBezTo>
                  <a:pt x="963953" y="1698767"/>
                  <a:pt x="815971" y="406681"/>
                  <a:pt x="717684" y="344837"/>
                </a:cubicBezTo>
                <a:cubicBezTo>
                  <a:pt x="619397" y="282994"/>
                  <a:pt x="479144" y="1460228"/>
                  <a:pt x="452640" y="1458019"/>
                </a:cubicBezTo>
                <a:cubicBezTo>
                  <a:pt x="426136" y="1455810"/>
                  <a:pt x="543197" y="565707"/>
                  <a:pt x="558658" y="331585"/>
                </a:cubicBezTo>
                <a:cubicBezTo>
                  <a:pt x="574119" y="97463"/>
                  <a:pt x="614980" y="-98007"/>
                  <a:pt x="558658" y="5328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9E66A44-EB06-6C32-96FF-A3D95733AB82}"/>
              </a:ext>
            </a:extLst>
          </p:cNvPr>
          <p:cNvSpPr/>
          <p:nvPr/>
        </p:nvSpPr>
        <p:spPr>
          <a:xfrm>
            <a:off x="2985648" y="1471223"/>
            <a:ext cx="2126336" cy="2210008"/>
          </a:xfrm>
          <a:custGeom>
            <a:avLst/>
            <a:gdLst>
              <a:gd name="connsiteX0" fmla="*/ 2123511 w 2126336"/>
              <a:gd name="connsiteY0" fmla="*/ 291970 h 2210008"/>
              <a:gd name="connsiteX1" fmla="*/ 1549448 w 2126336"/>
              <a:gd name="connsiteY1" fmla="*/ 373979 h 2210008"/>
              <a:gd name="connsiteX2" fmla="*/ 1012289 w 2126336"/>
              <a:gd name="connsiteY2" fmla="*/ 521595 h 2210008"/>
              <a:gd name="connsiteX3" fmla="*/ 1278818 w 2126336"/>
              <a:gd name="connsiteY3" fmla="*/ 533896 h 2210008"/>
              <a:gd name="connsiteX4" fmla="*/ 1110700 w 2126336"/>
              <a:gd name="connsiteY4" fmla="*/ 661010 h 2210008"/>
              <a:gd name="connsiteX5" fmla="*/ 1262417 w 2126336"/>
              <a:gd name="connsiteY5" fmla="*/ 714316 h 2210008"/>
              <a:gd name="connsiteX6" fmla="*/ 1159905 w 2126336"/>
              <a:gd name="connsiteY6" fmla="*/ 902937 h 2210008"/>
              <a:gd name="connsiteX7" fmla="*/ 1467439 w 2126336"/>
              <a:gd name="connsiteY7" fmla="*/ 1042352 h 2210008"/>
              <a:gd name="connsiteX8" fmla="*/ 1147604 w 2126336"/>
              <a:gd name="connsiteY8" fmla="*/ 1226872 h 2210008"/>
              <a:gd name="connsiteX9" fmla="*/ 1352626 w 2126336"/>
              <a:gd name="connsiteY9" fmla="*/ 1337584 h 2210008"/>
              <a:gd name="connsiteX10" fmla="*/ 1106600 w 2126336"/>
              <a:gd name="connsiteY10" fmla="*/ 1386790 h 2210008"/>
              <a:gd name="connsiteX11" fmla="*/ 1582252 w 2126336"/>
              <a:gd name="connsiteY11" fmla="*/ 1600013 h 2210008"/>
              <a:gd name="connsiteX12" fmla="*/ 1955392 w 2126336"/>
              <a:gd name="connsiteY12" fmla="*/ 1915747 h 2210008"/>
              <a:gd name="connsiteX13" fmla="*/ 1598653 w 2126336"/>
              <a:gd name="connsiteY13" fmla="*/ 1800935 h 2210008"/>
              <a:gd name="connsiteX14" fmla="*/ 647349 w 2126336"/>
              <a:gd name="connsiteY14" fmla="*/ 1587712 h 2210008"/>
              <a:gd name="connsiteX15" fmla="*/ 835970 w 2126336"/>
              <a:gd name="connsiteY15" fmla="*/ 1554908 h 2210008"/>
              <a:gd name="connsiteX16" fmla="*/ 159396 w 2126336"/>
              <a:gd name="connsiteY16" fmla="*/ 2046962 h 2210008"/>
              <a:gd name="connsiteX17" fmla="*/ 389021 w 2126336"/>
              <a:gd name="connsiteY17" fmla="*/ 1837839 h 2210008"/>
              <a:gd name="connsiteX18" fmla="*/ 7679 w 2126336"/>
              <a:gd name="connsiteY18" fmla="*/ 2206879 h 2210008"/>
              <a:gd name="connsiteX19" fmla="*/ 138894 w 2126336"/>
              <a:gd name="connsiteY19" fmla="*/ 1981355 h 2210008"/>
              <a:gd name="connsiteX20" fmla="*/ 204501 w 2126336"/>
              <a:gd name="connsiteY20" fmla="*/ 1411392 h 2210008"/>
              <a:gd name="connsiteX21" fmla="*/ 319313 w 2126336"/>
              <a:gd name="connsiteY21" fmla="*/ 406782 h 2210008"/>
              <a:gd name="connsiteX22" fmla="*/ 274209 w 2126336"/>
              <a:gd name="connsiteY22" fmla="*/ 714316 h 2210008"/>
              <a:gd name="connsiteX23" fmla="*/ 897477 w 2126336"/>
              <a:gd name="connsiteY23" fmla="*/ 140253 h 2210008"/>
              <a:gd name="connsiteX24" fmla="*/ 598144 w 2126336"/>
              <a:gd name="connsiteY24" fmla="*/ 222262 h 2210008"/>
              <a:gd name="connsiteX25" fmla="*/ 1569950 w 2126336"/>
              <a:gd name="connsiteY25" fmla="*/ 21340 h 2210008"/>
              <a:gd name="connsiteX26" fmla="*/ 1299321 w 2126336"/>
              <a:gd name="connsiteY26" fmla="*/ 37742 h 2210008"/>
              <a:gd name="connsiteX27" fmla="*/ 2123511 w 2126336"/>
              <a:gd name="connsiteY27" fmla="*/ 291970 h 22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26336" h="2210008">
                <a:moveTo>
                  <a:pt x="2123511" y="291970"/>
                </a:moveTo>
                <a:cubicBezTo>
                  <a:pt x="2165199" y="348010"/>
                  <a:pt x="1734652" y="335708"/>
                  <a:pt x="1549448" y="373979"/>
                </a:cubicBezTo>
                <a:cubicBezTo>
                  <a:pt x="1364244" y="412250"/>
                  <a:pt x="1057394" y="494942"/>
                  <a:pt x="1012289" y="521595"/>
                </a:cubicBezTo>
                <a:cubicBezTo>
                  <a:pt x="967184" y="548248"/>
                  <a:pt x="1262416" y="510660"/>
                  <a:pt x="1278818" y="533896"/>
                </a:cubicBezTo>
                <a:cubicBezTo>
                  <a:pt x="1295220" y="557132"/>
                  <a:pt x="1113433" y="630940"/>
                  <a:pt x="1110700" y="661010"/>
                </a:cubicBezTo>
                <a:cubicBezTo>
                  <a:pt x="1107967" y="691080"/>
                  <a:pt x="1254216" y="673995"/>
                  <a:pt x="1262417" y="714316"/>
                </a:cubicBezTo>
                <a:cubicBezTo>
                  <a:pt x="1270618" y="754637"/>
                  <a:pt x="1125735" y="848264"/>
                  <a:pt x="1159905" y="902937"/>
                </a:cubicBezTo>
                <a:cubicBezTo>
                  <a:pt x="1194075" y="957610"/>
                  <a:pt x="1469489" y="988363"/>
                  <a:pt x="1467439" y="1042352"/>
                </a:cubicBezTo>
                <a:cubicBezTo>
                  <a:pt x="1465389" y="1096341"/>
                  <a:pt x="1166739" y="1177667"/>
                  <a:pt x="1147604" y="1226872"/>
                </a:cubicBezTo>
                <a:cubicBezTo>
                  <a:pt x="1128469" y="1276077"/>
                  <a:pt x="1359460" y="1310931"/>
                  <a:pt x="1352626" y="1337584"/>
                </a:cubicBezTo>
                <a:cubicBezTo>
                  <a:pt x="1345792" y="1364237"/>
                  <a:pt x="1068329" y="1343052"/>
                  <a:pt x="1106600" y="1386790"/>
                </a:cubicBezTo>
                <a:cubicBezTo>
                  <a:pt x="1144871" y="1430528"/>
                  <a:pt x="1440787" y="1511854"/>
                  <a:pt x="1582252" y="1600013"/>
                </a:cubicBezTo>
                <a:cubicBezTo>
                  <a:pt x="1723717" y="1688173"/>
                  <a:pt x="1952659" y="1882260"/>
                  <a:pt x="1955392" y="1915747"/>
                </a:cubicBezTo>
                <a:cubicBezTo>
                  <a:pt x="1958125" y="1949234"/>
                  <a:pt x="1816660" y="1855608"/>
                  <a:pt x="1598653" y="1800935"/>
                </a:cubicBezTo>
                <a:cubicBezTo>
                  <a:pt x="1380646" y="1746263"/>
                  <a:pt x="774463" y="1628717"/>
                  <a:pt x="647349" y="1587712"/>
                </a:cubicBezTo>
                <a:cubicBezTo>
                  <a:pt x="520235" y="1546708"/>
                  <a:pt x="917295" y="1478366"/>
                  <a:pt x="835970" y="1554908"/>
                </a:cubicBezTo>
                <a:cubicBezTo>
                  <a:pt x="754644" y="1631450"/>
                  <a:pt x="233887" y="1999807"/>
                  <a:pt x="159396" y="2046962"/>
                </a:cubicBezTo>
                <a:cubicBezTo>
                  <a:pt x="84904" y="2094117"/>
                  <a:pt x="414307" y="1811186"/>
                  <a:pt x="389021" y="1837839"/>
                </a:cubicBezTo>
                <a:cubicBezTo>
                  <a:pt x="363735" y="1864492"/>
                  <a:pt x="49367" y="2182960"/>
                  <a:pt x="7679" y="2206879"/>
                </a:cubicBezTo>
                <a:cubicBezTo>
                  <a:pt x="-34009" y="2230798"/>
                  <a:pt x="106090" y="2113936"/>
                  <a:pt x="138894" y="1981355"/>
                </a:cubicBezTo>
                <a:cubicBezTo>
                  <a:pt x="171698" y="1848774"/>
                  <a:pt x="174431" y="1673821"/>
                  <a:pt x="204501" y="1411392"/>
                </a:cubicBezTo>
                <a:cubicBezTo>
                  <a:pt x="234571" y="1148963"/>
                  <a:pt x="307695" y="522961"/>
                  <a:pt x="319313" y="406782"/>
                </a:cubicBezTo>
                <a:cubicBezTo>
                  <a:pt x="330931" y="290603"/>
                  <a:pt x="177848" y="758738"/>
                  <a:pt x="274209" y="714316"/>
                </a:cubicBezTo>
                <a:cubicBezTo>
                  <a:pt x="370570" y="669895"/>
                  <a:pt x="843488" y="222262"/>
                  <a:pt x="897477" y="140253"/>
                </a:cubicBezTo>
                <a:cubicBezTo>
                  <a:pt x="951466" y="58244"/>
                  <a:pt x="486065" y="242081"/>
                  <a:pt x="598144" y="222262"/>
                </a:cubicBezTo>
                <a:cubicBezTo>
                  <a:pt x="710223" y="202443"/>
                  <a:pt x="1453087" y="52093"/>
                  <a:pt x="1569950" y="21340"/>
                </a:cubicBezTo>
                <a:cubicBezTo>
                  <a:pt x="1686813" y="-9413"/>
                  <a:pt x="1210478" y="-9413"/>
                  <a:pt x="1299321" y="37742"/>
                </a:cubicBezTo>
                <a:cubicBezTo>
                  <a:pt x="1388164" y="84897"/>
                  <a:pt x="2081823" y="235930"/>
                  <a:pt x="2123511" y="29197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9698FFD8-2B0C-77B1-30CA-1E9BEF6BCDE5}"/>
              </a:ext>
            </a:extLst>
          </p:cNvPr>
          <p:cNvSpPr/>
          <p:nvPr/>
        </p:nvSpPr>
        <p:spPr>
          <a:xfrm>
            <a:off x="2955323" y="1565894"/>
            <a:ext cx="1328724" cy="2590081"/>
          </a:xfrm>
          <a:custGeom>
            <a:avLst/>
            <a:gdLst>
              <a:gd name="connsiteX0" fmla="*/ 1324577 w 1328724"/>
              <a:gd name="connsiteY0" fmla="*/ 110506 h 2590081"/>
              <a:gd name="connsiteX1" fmla="*/ 714977 w 1328724"/>
              <a:gd name="connsiteY1" fmla="*/ 707406 h 2590081"/>
              <a:gd name="connsiteX2" fmla="*/ 384777 w 1328724"/>
              <a:gd name="connsiteY2" fmla="*/ 1507506 h 2590081"/>
              <a:gd name="connsiteX3" fmla="*/ 765777 w 1328724"/>
              <a:gd name="connsiteY3" fmla="*/ 1037606 h 2590081"/>
              <a:gd name="connsiteX4" fmla="*/ 448277 w 1328724"/>
              <a:gd name="connsiteY4" fmla="*/ 1469406 h 2590081"/>
              <a:gd name="connsiteX5" fmla="*/ 168877 w 1328724"/>
              <a:gd name="connsiteY5" fmla="*/ 2548906 h 2590081"/>
              <a:gd name="connsiteX6" fmla="*/ 118077 w 1328724"/>
              <a:gd name="connsiteY6" fmla="*/ 2180606 h 2590081"/>
              <a:gd name="connsiteX7" fmla="*/ 79977 w 1328724"/>
              <a:gd name="connsiteY7" fmla="*/ 478806 h 2590081"/>
              <a:gd name="connsiteX8" fmla="*/ 41877 w 1328724"/>
              <a:gd name="connsiteY8" fmla="*/ 770906 h 2590081"/>
              <a:gd name="connsiteX9" fmla="*/ 727677 w 1328724"/>
              <a:gd name="connsiteY9" fmla="*/ 8906 h 2590081"/>
              <a:gd name="connsiteX10" fmla="*/ 384777 w 1328724"/>
              <a:gd name="connsiteY10" fmla="*/ 339106 h 2590081"/>
              <a:gd name="connsiteX11" fmla="*/ 1324577 w 1328724"/>
              <a:gd name="connsiteY11" fmla="*/ 110506 h 259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8724" h="2590081">
                <a:moveTo>
                  <a:pt x="1324577" y="110506"/>
                </a:moveTo>
                <a:cubicBezTo>
                  <a:pt x="1379610" y="171889"/>
                  <a:pt x="871610" y="474573"/>
                  <a:pt x="714977" y="707406"/>
                </a:cubicBezTo>
                <a:cubicBezTo>
                  <a:pt x="558344" y="940239"/>
                  <a:pt x="376310" y="1452473"/>
                  <a:pt x="384777" y="1507506"/>
                </a:cubicBezTo>
                <a:cubicBezTo>
                  <a:pt x="393244" y="1562539"/>
                  <a:pt x="755194" y="1043956"/>
                  <a:pt x="765777" y="1037606"/>
                </a:cubicBezTo>
                <a:cubicBezTo>
                  <a:pt x="776360" y="1031256"/>
                  <a:pt x="547760" y="1217523"/>
                  <a:pt x="448277" y="1469406"/>
                </a:cubicBezTo>
                <a:cubicBezTo>
                  <a:pt x="348794" y="1721289"/>
                  <a:pt x="223910" y="2430373"/>
                  <a:pt x="168877" y="2548906"/>
                </a:cubicBezTo>
                <a:cubicBezTo>
                  <a:pt x="113844" y="2667439"/>
                  <a:pt x="132894" y="2525623"/>
                  <a:pt x="118077" y="2180606"/>
                </a:cubicBezTo>
                <a:cubicBezTo>
                  <a:pt x="103260" y="1835589"/>
                  <a:pt x="92677" y="713756"/>
                  <a:pt x="79977" y="478806"/>
                </a:cubicBezTo>
                <a:cubicBezTo>
                  <a:pt x="67277" y="243856"/>
                  <a:pt x="-66073" y="849223"/>
                  <a:pt x="41877" y="770906"/>
                </a:cubicBezTo>
                <a:cubicBezTo>
                  <a:pt x="149827" y="692589"/>
                  <a:pt x="670527" y="80873"/>
                  <a:pt x="727677" y="8906"/>
                </a:cubicBezTo>
                <a:cubicBezTo>
                  <a:pt x="784827" y="-63061"/>
                  <a:pt x="291644" y="324289"/>
                  <a:pt x="384777" y="339106"/>
                </a:cubicBezTo>
                <a:cubicBezTo>
                  <a:pt x="477910" y="353923"/>
                  <a:pt x="1269544" y="49123"/>
                  <a:pt x="1324577" y="11050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D374B026-CAF0-7B41-5AC5-32D60DDDA707}"/>
              </a:ext>
            </a:extLst>
          </p:cNvPr>
          <p:cNvSpPr/>
          <p:nvPr/>
        </p:nvSpPr>
        <p:spPr>
          <a:xfrm>
            <a:off x="2281615" y="-52216"/>
            <a:ext cx="5199010" cy="2721064"/>
          </a:xfrm>
          <a:custGeom>
            <a:avLst/>
            <a:gdLst>
              <a:gd name="connsiteX0" fmla="*/ 5198685 w 5199010"/>
              <a:gd name="connsiteY0" fmla="*/ 496716 h 2721064"/>
              <a:gd name="connsiteX1" fmla="*/ 3014285 w 5199010"/>
              <a:gd name="connsiteY1" fmla="*/ 1106316 h 2721064"/>
              <a:gd name="connsiteX2" fmla="*/ 3915985 w 5199010"/>
              <a:gd name="connsiteY2" fmla="*/ 1246016 h 2721064"/>
              <a:gd name="connsiteX3" fmla="*/ 2201485 w 5199010"/>
              <a:gd name="connsiteY3" fmla="*/ 1411116 h 2721064"/>
              <a:gd name="connsiteX4" fmla="*/ 3877885 w 5199010"/>
              <a:gd name="connsiteY4" fmla="*/ 1334916 h 2721064"/>
              <a:gd name="connsiteX5" fmla="*/ 4589085 w 5199010"/>
              <a:gd name="connsiteY5" fmla="*/ 1754016 h 2721064"/>
              <a:gd name="connsiteX6" fmla="*/ 2912685 w 5199010"/>
              <a:gd name="connsiteY6" fmla="*/ 1817516 h 2721064"/>
              <a:gd name="connsiteX7" fmla="*/ 1337885 w 5199010"/>
              <a:gd name="connsiteY7" fmla="*/ 1919116 h 2721064"/>
              <a:gd name="connsiteX8" fmla="*/ 4385 w 5199010"/>
              <a:gd name="connsiteY8" fmla="*/ 2719216 h 2721064"/>
              <a:gd name="connsiteX9" fmla="*/ 880685 w 5199010"/>
              <a:gd name="connsiteY9" fmla="*/ 2147716 h 2721064"/>
              <a:gd name="connsiteX10" fmla="*/ 67885 w 5199010"/>
              <a:gd name="connsiteY10" fmla="*/ 2439816 h 2721064"/>
              <a:gd name="connsiteX11" fmla="*/ 1972885 w 5199010"/>
              <a:gd name="connsiteY11" fmla="*/ 407816 h 2721064"/>
              <a:gd name="connsiteX12" fmla="*/ 702885 w 5199010"/>
              <a:gd name="connsiteY12" fmla="*/ 826916 h 2721064"/>
              <a:gd name="connsiteX13" fmla="*/ 3280985 w 5199010"/>
              <a:gd name="connsiteY13" fmla="*/ 64916 h 2721064"/>
              <a:gd name="connsiteX14" fmla="*/ 2836485 w 5199010"/>
              <a:gd name="connsiteY14" fmla="*/ 90316 h 2721064"/>
              <a:gd name="connsiteX15" fmla="*/ 5198685 w 5199010"/>
              <a:gd name="connsiteY15" fmla="*/ 496716 h 27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99010" h="2721064">
                <a:moveTo>
                  <a:pt x="5198685" y="496716"/>
                </a:moveTo>
                <a:cubicBezTo>
                  <a:pt x="5228318" y="666049"/>
                  <a:pt x="3228068" y="981433"/>
                  <a:pt x="3014285" y="1106316"/>
                </a:cubicBezTo>
                <a:cubicBezTo>
                  <a:pt x="2800502" y="1231199"/>
                  <a:pt x="4051452" y="1195216"/>
                  <a:pt x="3915985" y="1246016"/>
                </a:cubicBezTo>
                <a:cubicBezTo>
                  <a:pt x="3780518" y="1296816"/>
                  <a:pt x="2207835" y="1396299"/>
                  <a:pt x="2201485" y="1411116"/>
                </a:cubicBezTo>
                <a:cubicBezTo>
                  <a:pt x="2195135" y="1425933"/>
                  <a:pt x="3479952" y="1277766"/>
                  <a:pt x="3877885" y="1334916"/>
                </a:cubicBezTo>
                <a:cubicBezTo>
                  <a:pt x="4275818" y="1392066"/>
                  <a:pt x="4749952" y="1673583"/>
                  <a:pt x="4589085" y="1754016"/>
                </a:cubicBezTo>
                <a:cubicBezTo>
                  <a:pt x="4428218" y="1834449"/>
                  <a:pt x="3454552" y="1789999"/>
                  <a:pt x="2912685" y="1817516"/>
                </a:cubicBezTo>
                <a:cubicBezTo>
                  <a:pt x="2370818" y="1845033"/>
                  <a:pt x="1822602" y="1768833"/>
                  <a:pt x="1337885" y="1919116"/>
                </a:cubicBezTo>
                <a:cubicBezTo>
                  <a:pt x="853168" y="2069399"/>
                  <a:pt x="80585" y="2681116"/>
                  <a:pt x="4385" y="2719216"/>
                </a:cubicBezTo>
                <a:cubicBezTo>
                  <a:pt x="-71815" y="2757316"/>
                  <a:pt x="870102" y="2194283"/>
                  <a:pt x="880685" y="2147716"/>
                </a:cubicBezTo>
                <a:cubicBezTo>
                  <a:pt x="891268" y="2101149"/>
                  <a:pt x="-114148" y="2729799"/>
                  <a:pt x="67885" y="2439816"/>
                </a:cubicBezTo>
                <a:cubicBezTo>
                  <a:pt x="249918" y="2149833"/>
                  <a:pt x="1867052" y="676633"/>
                  <a:pt x="1972885" y="407816"/>
                </a:cubicBezTo>
                <a:cubicBezTo>
                  <a:pt x="2078718" y="138999"/>
                  <a:pt x="484868" y="884066"/>
                  <a:pt x="702885" y="826916"/>
                </a:cubicBezTo>
                <a:cubicBezTo>
                  <a:pt x="920902" y="769766"/>
                  <a:pt x="2925385" y="187683"/>
                  <a:pt x="3280985" y="64916"/>
                </a:cubicBezTo>
                <a:cubicBezTo>
                  <a:pt x="3636585" y="-57851"/>
                  <a:pt x="2514752" y="18349"/>
                  <a:pt x="2836485" y="90316"/>
                </a:cubicBezTo>
                <a:cubicBezTo>
                  <a:pt x="3158218" y="162283"/>
                  <a:pt x="5169052" y="327383"/>
                  <a:pt x="5198685" y="4967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110927A9-669E-E781-8BD7-A4952A3D3C7C}"/>
              </a:ext>
            </a:extLst>
          </p:cNvPr>
          <p:cNvSpPr/>
          <p:nvPr/>
        </p:nvSpPr>
        <p:spPr>
          <a:xfrm>
            <a:off x="2508783" y="495215"/>
            <a:ext cx="2344922" cy="4985981"/>
          </a:xfrm>
          <a:custGeom>
            <a:avLst/>
            <a:gdLst>
              <a:gd name="connsiteX0" fmla="*/ 2329917 w 2344922"/>
              <a:gd name="connsiteY0" fmla="*/ 85 h 4985981"/>
              <a:gd name="connsiteX1" fmla="*/ 1021817 w 2344922"/>
              <a:gd name="connsiteY1" fmla="*/ 723985 h 4985981"/>
              <a:gd name="connsiteX2" fmla="*/ 780517 w 2344922"/>
              <a:gd name="connsiteY2" fmla="*/ 1549485 h 4985981"/>
              <a:gd name="connsiteX3" fmla="*/ 920217 w 2344922"/>
              <a:gd name="connsiteY3" fmla="*/ 1473285 h 4985981"/>
              <a:gd name="connsiteX4" fmla="*/ 678917 w 2344922"/>
              <a:gd name="connsiteY4" fmla="*/ 2476585 h 4985981"/>
              <a:gd name="connsiteX5" fmla="*/ 564617 w 2344922"/>
              <a:gd name="connsiteY5" fmla="*/ 4025985 h 4985981"/>
              <a:gd name="connsiteX6" fmla="*/ 526517 w 2344922"/>
              <a:gd name="connsiteY6" fmla="*/ 4953085 h 4985981"/>
              <a:gd name="connsiteX7" fmla="*/ 501117 w 2344922"/>
              <a:gd name="connsiteY7" fmla="*/ 4648285 h 4985981"/>
              <a:gd name="connsiteX8" fmla="*/ 463017 w 2344922"/>
              <a:gd name="connsiteY8" fmla="*/ 3416385 h 4985981"/>
              <a:gd name="connsiteX9" fmla="*/ 183617 w 2344922"/>
              <a:gd name="connsiteY9" fmla="*/ 914485 h 4985981"/>
              <a:gd name="connsiteX10" fmla="*/ 56617 w 2344922"/>
              <a:gd name="connsiteY10" fmla="*/ 1397085 h 4985981"/>
              <a:gd name="connsiteX11" fmla="*/ 767817 w 2344922"/>
              <a:gd name="connsiteY11" fmla="*/ 355685 h 4985981"/>
              <a:gd name="connsiteX12" fmla="*/ 43917 w 2344922"/>
              <a:gd name="connsiteY12" fmla="*/ 673185 h 4985981"/>
              <a:gd name="connsiteX13" fmla="*/ 2329917 w 2344922"/>
              <a:gd name="connsiteY13" fmla="*/ 85 h 498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4922" h="4985981">
                <a:moveTo>
                  <a:pt x="2329917" y="85"/>
                </a:moveTo>
                <a:cubicBezTo>
                  <a:pt x="2492900" y="8552"/>
                  <a:pt x="1280050" y="465752"/>
                  <a:pt x="1021817" y="723985"/>
                </a:cubicBezTo>
                <a:cubicBezTo>
                  <a:pt x="763584" y="982218"/>
                  <a:pt x="797450" y="1424602"/>
                  <a:pt x="780517" y="1549485"/>
                </a:cubicBezTo>
                <a:cubicBezTo>
                  <a:pt x="763584" y="1674368"/>
                  <a:pt x="937150" y="1318768"/>
                  <a:pt x="920217" y="1473285"/>
                </a:cubicBezTo>
                <a:cubicBezTo>
                  <a:pt x="903284" y="1627802"/>
                  <a:pt x="738184" y="2051135"/>
                  <a:pt x="678917" y="2476585"/>
                </a:cubicBezTo>
                <a:cubicBezTo>
                  <a:pt x="619650" y="2902035"/>
                  <a:pt x="590017" y="3613235"/>
                  <a:pt x="564617" y="4025985"/>
                </a:cubicBezTo>
                <a:cubicBezTo>
                  <a:pt x="539217" y="4438735"/>
                  <a:pt x="537100" y="4849368"/>
                  <a:pt x="526517" y="4953085"/>
                </a:cubicBezTo>
                <a:cubicBezTo>
                  <a:pt x="515934" y="5056802"/>
                  <a:pt x="511700" y="4904402"/>
                  <a:pt x="501117" y="4648285"/>
                </a:cubicBezTo>
                <a:cubicBezTo>
                  <a:pt x="490534" y="4392168"/>
                  <a:pt x="515934" y="4038685"/>
                  <a:pt x="463017" y="3416385"/>
                </a:cubicBezTo>
                <a:cubicBezTo>
                  <a:pt x="410100" y="2794085"/>
                  <a:pt x="251350" y="1251035"/>
                  <a:pt x="183617" y="914485"/>
                </a:cubicBezTo>
                <a:cubicBezTo>
                  <a:pt x="115884" y="577935"/>
                  <a:pt x="-40750" y="1490218"/>
                  <a:pt x="56617" y="1397085"/>
                </a:cubicBezTo>
                <a:cubicBezTo>
                  <a:pt x="153984" y="1303952"/>
                  <a:pt x="769934" y="476335"/>
                  <a:pt x="767817" y="355685"/>
                </a:cubicBezTo>
                <a:cubicBezTo>
                  <a:pt x="765700" y="235035"/>
                  <a:pt x="-216433" y="730335"/>
                  <a:pt x="43917" y="673185"/>
                </a:cubicBezTo>
                <a:cubicBezTo>
                  <a:pt x="304267" y="616035"/>
                  <a:pt x="2166934" y="-8382"/>
                  <a:pt x="2329917" y="8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09AE2B70-A7AF-1236-6B6E-E612B057766C}"/>
              </a:ext>
            </a:extLst>
          </p:cNvPr>
          <p:cNvSpPr/>
          <p:nvPr/>
        </p:nvSpPr>
        <p:spPr>
          <a:xfrm>
            <a:off x="2328863" y="1385973"/>
            <a:ext cx="1565416" cy="5555178"/>
          </a:xfrm>
          <a:custGeom>
            <a:avLst/>
            <a:gdLst>
              <a:gd name="connsiteX0" fmla="*/ 1481137 w 1565416"/>
              <a:gd name="connsiteY0" fmla="*/ 150727 h 5555178"/>
              <a:gd name="connsiteX1" fmla="*/ 922337 w 1565416"/>
              <a:gd name="connsiteY1" fmla="*/ 1954127 h 5555178"/>
              <a:gd name="connsiteX2" fmla="*/ 693737 w 1565416"/>
              <a:gd name="connsiteY2" fmla="*/ 4252827 h 5555178"/>
              <a:gd name="connsiteX3" fmla="*/ 693737 w 1565416"/>
              <a:gd name="connsiteY3" fmla="*/ 3973427 h 5555178"/>
              <a:gd name="connsiteX4" fmla="*/ 350837 w 1565416"/>
              <a:gd name="connsiteY4" fmla="*/ 5510127 h 5555178"/>
              <a:gd name="connsiteX5" fmla="*/ 401637 w 1565416"/>
              <a:gd name="connsiteY5" fmla="*/ 4951327 h 5555178"/>
              <a:gd name="connsiteX6" fmla="*/ 185737 w 1565416"/>
              <a:gd name="connsiteY6" fmla="*/ 2982827 h 5555178"/>
              <a:gd name="connsiteX7" fmla="*/ 20637 w 1565416"/>
              <a:gd name="connsiteY7" fmla="*/ 734927 h 5555178"/>
              <a:gd name="connsiteX8" fmla="*/ 20637 w 1565416"/>
              <a:gd name="connsiteY8" fmla="*/ 1395327 h 5555178"/>
              <a:gd name="connsiteX9" fmla="*/ 185737 w 1565416"/>
              <a:gd name="connsiteY9" fmla="*/ 442827 h 5555178"/>
              <a:gd name="connsiteX10" fmla="*/ 147637 w 1565416"/>
              <a:gd name="connsiteY10" fmla="*/ 849227 h 5555178"/>
              <a:gd name="connsiteX11" fmla="*/ 693737 w 1565416"/>
              <a:gd name="connsiteY11" fmla="*/ 23727 h 5555178"/>
              <a:gd name="connsiteX12" fmla="*/ 388937 w 1565416"/>
              <a:gd name="connsiteY12" fmla="*/ 849227 h 5555178"/>
              <a:gd name="connsiteX13" fmla="*/ 1189037 w 1565416"/>
              <a:gd name="connsiteY13" fmla="*/ 188827 h 5555178"/>
              <a:gd name="connsiteX14" fmla="*/ 274637 w 1565416"/>
              <a:gd name="connsiteY14" fmla="*/ 900027 h 5555178"/>
              <a:gd name="connsiteX15" fmla="*/ 1430337 w 1565416"/>
              <a:gd name="connsiteY15" fmla="*/ 188827 h 5555178"/>
              <a:gd name="connsiteX16" fmla="*/ 1481137 w 1565416"/>
              <a:gd name="connsiteY16" fmla="*/ 150727 h 555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5416" h="5555178">
                <a:moveTo>
                  <a:pt x="1481137" y="150727"/>
                </a:moveTo>
                <a:cubicBezTo>
                  <a:pt x="1396470" y="444944"/>
                  <a:pt x="1053570" y="1270444"/>
                  <a:pt x="922337" y="1954127"/>
                </a:cubicBezTo>
                <a:cubicBezTo>
                  <a:pt x="791104" y="2637810"/>
                  <a:pt x="731837" y="3916277"/>
                  <a:pt x="693737" y="4252827"/>
                </a:cubicBezTo>
                <a:cubicBezTo>
                  <a:pt x="655637" y="4589377"/>
                  <a:pt x="750887" y="3763877"/>
                  <a:pt x="693737" y="3973427"/>
                </a:cubicBezTo>
                <a:cubicBezTo>
                  <a:pt x="636587" y="4182977"/>
                  <a:pt x="399520" y="5347144"/>
                  <a:pt x="350837" y="5510127"/>
                </a:cubicBezTo>
                <a:cubicBezTo>
                  <a:pt x="302154" y="5673110"/>
                  <a:pt x="429154" y="5372544"/>
                  <a:pt x="401637" y="4951327"/>
                </a:cubicBezTo>
                <a:cubicBezTo>
                  <a:pt x="374120" y="4530110"/>
                  <a:pt x="249237" y="3685560"/>
                  <a:pt x="185737" y="2982827"/>
                </a:cubicBezTo>
                <a:cubicBezTo>
                  <a:pt x="122237" y="2280094"/>
                  <a:pt x="48154" y="999510"/>
                  <a:pt x="20637" y="734927"/>
                </a:cubicBezTo>
                <a:cubicBezTo>
                  <a:pt x="-6880" y="470344"/>
                  <a:pt x="-6880" y="1444010"/>
                  <a:pt x="20637" y="1395327"/>
                </a:cubicBezTo>
                <a:cubicBezTo>
                  <a:pt x="48154" y="1346644"/>
                  <a:pt x="164570" y="533844"/>
                  <a:pt x="185737" y="442827"/>
                </a:cubicBezTo>
                <a:cubicBezTo>
                  <a:pt x="206904" y="351810"/>
                  <a:pt x="62970" y="919077"/>
                  <a:pt x="147637" y="849227"/>
                </a:cubicBezTo>
                <a:cubicBezTo>
                  <a:pt x="232304" y="779377"/>
                  <a:pt x="653520" y="23727"/>
                  <a:pt x="693737" y="23727"/>
                </a:cubicBezTo>
                <a:cubicBezTo>
                  <a:pt x="733954" y="23727"/>
                  <a:pt x="306387" y="821710"/>
                  <a:pt x="388937" y="849227"/>
                </a:cubicBezTo>
                <a:cubicBezTo>
                  <a:pt x="471487" y="876744"/>
                  <a:pt x="1208087" y="180360"/>
                  <a:pt x="1189037" y="188827"/>
                </a:cubicBezTo>
                <a:cubicBezTo>
                  <a:pt x="1169987" y="197294"/>
                  <a:pt x="234420" y="900027"/>
                  <a:pt x="274637" y="900027"/>
                </a:cubicBezTo>
                <a:cubicBezTo>
                  <a:pt x="314854" y="900027"/>
                  <a:pt x="1222904" y="315827"/>
                  <a:pt x="1430337" y="188827"/>
                </a:cubicBezTo>
                <a:cubicBezTo>
                  <a:pt x="1637770" y="61827"/>
                  <a:pt x="1565804" y="-143490"/>
                  <a:pt x="1481137" y="15072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9720E104-5675-3DB4-C676-D1D8D1A15936}"/>
              </a:ext>
            </a:extLst>
          </p:cNvPr>
          <p:cNvSpPr/>
          <p:nvPr/>
        </p:nvSpPr>
        <p:spPr>
          <a:xfrm>
            <a:off x="1920699" y="2663925"/>
            <a:ext cx="1218691" cy="6264180"/>
          </a:xfrm>
          <a:custGeom>
            <a:avLst/>
            <a:gdLst>
              <a:gd name="connsiteX0" fmla="*/ 911401 w 1218691"/>
              <a:gd name="connsiteY0" fmla="*/ 1311175 h 6264180"/>
              <a:gd name="connsiteX1" fmla="*/ 1203501 w 1218691"/>
              <a:gd name="connsiteY1" fmla="*/ 3838475 h 6264180"/>
              <a:gd name="connsiteX2" fmla="*/ 1165401 w 1218691"/>
              <a:gd name="connsiteY2" fmla="*/ 3584475 h 6264180"/>
              <a:gd name="connsiteX3" fmla="*/ 1063801 w 1218691"/>
              <a:gd name="connsiteY3" fmla="*/ 4854475 h 6264180"/>
              <a:gd name="connsiteX4" fmla="*/ 1101901 w 1218691"/>
              <a:gd name="connsiteY4" fmla="*/ 5908575 h 6264180"/>
              <a:gd name="connsiteX5" fmla="*/ 1025701 w 1218691"/>
              <a:gd name="connsiteY5" fmla="*/ 5603775 h 6264180"/>
              <a:gd name="connsiteX6" fmla="*/ 1038401 w 1218691"/>
              <a:gd name="connsiteY6" fmla="*/ 6264175 h 6264180"/>
              <a:gd name="connsiteX7" fmla="*/ 784401 w 1218691"/>
              <a:gd name="connsiteY7" fmla="*/ 5591075 h 6264180"/>
              <a:gd name="connsiteX8" fmla="*/ 339901 w 1218691"/>
              <a:gd name="connsiteY8" fmla="*/ 3927375 h 6264180"/>
              <a:gd name="connsiteX9" fmla="*/ 9701 w 1218691"/>
              <a:gd name="connsiteY9" fmla="*/ 942875 h 6264180"/>
              <a:gd name="connsiteX10" fmla="*/ 111301 w 1218691"/>
              <a:gd name="connsiteY10" fmla="*/ 1984275 h 6264180"/>
              <a:gd name="connsiteX11" fmla="*/ 352601 w 1218691"/>
              <a:gd name="connsiteY11" fmla="*/ 15775 h 6264180"/>
              <a:gd name="connsiteX12" fmla="*/ 327201 w 1218691"/>
              <a:gd name="connsiteY12" fmla="*/ 1006375 h 6264180"/>
              <a:gd name="connsiteX13" fmla="*/ 606601 w 1218691"/>
              <a:gd name="connsiteY13" fmla="*/ 15775 h 6264180"/>
              <a:gd name="connsiteX14" fmla="*/ 822501 w 1218691"/>
              <a:gd name="connsiteY14" fmla="*/ 1298475 h 6264180"/>
              <a:gd name="connsiteX15" fmla="*/ 847901 w 1218691"/>
              <a:gd name="connsiteY15" fmla="*/ 206275 h 6264180"/>
              <a:gd name="connsiteX16" fmla="*/ 911401 w 1218691"/>
              <a:gd name="connsiteY16" fmla="*/ 1311175 h 626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8691" h="6264180">
                <a:moveTo>
                  <a:pt x="911401" y="1311175"/>
                </a:moveTo>
                <a:cubicBezTo>
                  <a:pt x="970668" y="1916542"/>
                  <a:pt x="1161168" y="3459592"/>
                  <a:pt x="1203501" y="3838475"/>
                </a:cubicBezTo>
                <a:cubicBezTo>
                  <a:pt x="1245834" y="4217358"/>
                  <a:pt x="1188684" y="3415142"/>
                  <a:pt x="1165401" y="3584475"/>
                </a:cubicBezTo>
                <a:cubicBezTo>
                  <a:pt x="1142118" y="3753808"/>
                  <a:pt x="1074384" y="4467125"/>
                  <a:pt x="1063801" y="4854475"/>
                </a:cubicBezTo>
                <a:cubicBezTo>
                  <a:pt x="1053218" y="5241825"/>
                  <a:pt x="1108251" y="5783692"/>
                  <a:pt x="1101901" y="5908575"/>
                </a:cubicBezTo>
                <a:cubicBezTo>
                  <a:pt x="1095551" y="6033458"/>
                  <a:pt x="1036284" y="5544508"/>
                  <a:pt x="1025701" y="5603775"/>
                </a:cubicBezTo>
                <a:cubicBezTo>
                  <a:pt x="1015118" y="5663042"/>
                  <a:pt x="1078618" y="6266292"/>
                  <a:pt x="1038401" y="6264175"/>
                </a:cubicBezTo>
                <a:cubicBezTo>
                  <a:pt x="998184" y="6262058"/>
                  <a:pt x="900818" y="5980542"/>
                  <a:pt x="784401" y="5591075"/>
                </a:cubicBezTo>
                <a:cubicBezTo>
                  <a:pt x="667984" y="5201608"/>
                  <a:pt x="469018" y="4702075"/>
                  <a:pt x="339901" y="3927375"/>
                </a:cubicBezTo>
                <a:cubicBezTo>
                  <a:pt x="210784" y="3152675"/>
                  <a:pt x="47801" y="1266725"/>
                  <a:pt x="9701" y="942875"/>
                </a:cubicBezTo>
                <a:cubicBezTo>
                  <a:pt x="-28399" y="619025"/>
                  <a:pt x="54151" y="2138792"/>
                  <a:pt x="111301" y="1984275"/>
                </a:cubicBezTo>
                <a:cubicBezTo>
                  <a:pt x="168451" y="1829758"/>
                  <a:pt x="316618" y="178758"/>
                  <a:pt x="352601" y="15775"/>
                </a:cubicBezTo>
                <a:cubicBezTo>
                  <a:pt x="388584" y="-147208"/>
                  <a:pt x="284868" y="1006375"/>
                  <a:pt x="327201" y="1006375"/>
                </a:cubicBezTo>
                <a:cubicBezTo>
                  <a:pt x="369534" y="1006375"/>
                  <a:pt x="524051" y="-32908"/>
                  <a:pt x="606601" y="15775"/>
                </a:cubicBezTo>
                <a:cubicBezTo>
                  <a:pt x="689151" y="64458"/>
                  <a:pt x="782284" y="1266725"/>
                  <a:pt x="822501" y="1298475"/>
                </a:cubicBezTo>
                <a:cubicBezTo>
                  <a:pt x="862718" y="1330225"/>
                  <a:pt x="830968" y="204158"/>
                  <a:pt x="847901" y="206275"/>
                </a:cubicBezTo>
                <a:cubicBezTo>
                  <a:pt x="864834" y="208392"/>
                  <a:pt x="852134" y="705808"/>
                  <a:pt x="911401" y="131117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DA156817-80ED-586A-7D1B-381B1616BE68}"/>
              </a:ext>
            </a:extLst>
          </p:cNvPr>
          <p:cNvSpPr/>
          <p:nvPr/>
        </p:nvSpPr>
        <p:spPr>
          <a:xfrm>
            <a:off x="1758338" y="5655335"/>
            <a:ext cx="1341815" cy="6592169"/>
          </a:xfrm>
          <a:custGeom>
            <a:avLst/>
            <a:gdLst>
              <a:gd name="connsiteX0" fmla="*/ 1340462 w 1341815"/>
              <a:gd name="connsiteY0" fmla="*/ 313665 h 6592169"/>
              <a:gd name="connsiteX1" fmla="*/ 1048362 w 1341815"/>
              <a:gd name="connsiteY1" fmla="*/ 2612365 h 6592169"/>
              <a:gd name="connsiteX2" fmla="*/ 857862 w 1341815"/>
              <a:gd name="connsiteY2" fmla="*/ 4949165 h 6592169"/>
              <a:gd name="connsiteX3" fmla="*/ 997562 w 1341815"/>
              <a:gd name="connsiteY3" fmla="*/ 3983965 h 6592169"/>
              <a:gd name="connsiteX4" fmla="*/ 857862 w 1341815"/>
              <a:gd name="connsiteY4" fmla="*/ 6460465 h 6592169"/>
              <a:gd name="connsiteX5" fmla="*/ 946762 w 1341815"/>
              <a:gd name="connsiteY5" fmla="*/ 6015965 h 6592169"/>
              <a:gd name="connsiteX6" fmla="*/ 819762 w 1341815"/>
              <a:gd name="connsiteY6" fmla="*/ 4009365 h 6592169"/>
              <a:gd name="connsiteX7" fmla="*/ 19662 w 1341815"/>
              <a:gd name="connsiteY7" fmla="*/ 85065 h 6592169"/>
              <a:gd name="connsiteX8" fmla="*/ 248262 w 1341815"/>
              <a:gd name="connsiteY8" fmla="*/ 1215365 h 6592169"/>
              <a:gd name="connsiteX9" fmla="*/ 286362 w 1341815"/>
              <a:gd name="connsiteY9" fmla="*/ 72365 h 6592169"/>
              <a:gd name="connsiteX10" fmla="*/ 540362 w 1341815"/>
              <a:gd name="connsiteY10" fmla="*/ 1075665 h 6592169"/>
              <a:gd name="connsiteX11" fmla="*/ 578462 w 1341815"/>
              <a:gd name="connsiteY11" fmla="*/ 135865 h 6592169"/>
              <a:gd name="connsiteX12" fmla="*/ 819762 w 1341815"/>
              <a:gd name="connsiteY12" fmla="*/ 1609065 h 6592169"/>
              <a:gd name="connsiteX13" fmla="*/ 870562 w 1341815"/>
              <a:gd name="connsiteY13" fmla="*/ 34265 h 6592169"/>
              <a:gd name="connsiteX14" fmla="*/ 870562 w 1341815"/>
              <a:gd name="connsiteY14" fmla="*/ 872465 h 6592169"/>
              <a:gd name="connsiteX15" fmla="*/ 921362 w 1341815"/>
              <a:gd name="connsiteY15" fmla="*/ 1850365 h 6592169"/>
              <a:gd name="connsiteX16" fmla="*/ 1340462 w 1341815"/>
              <a:gd name="connsiteY16" fmla="*/ 313665 h 659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41815" h="6592169">
                <a:moveTo>
                  <a:pt x="1340462" y="313665"/>
                </a:moveTo>
                <a:cubicBezTo>
                  <a:pt x="1361629" y="440665"/>
                  <a:pt x="1128795" y="1839782"/>
                  <a:pt x="1048362" y="2612365"/>
                </a:cubicBezTo>
                <a:cubicBezTo>
                  <a:pt x="967929" y="3384948"/>
                  <a:pt x="866329" y="4720565"/>
                  <a:pt x="857862" y="4949165"/>
                </a:cubicBezTo>
                <a:cubicBezTo>
                  <a:pt x="849395" y="5177765"/>
                  <a:pt x="997562" y="3732082"/>
                  <a:pt x="997562" y="3983965"/>
                </a:cubicBezTo>
                <a:cubicBezTo>
                  <a:pt x="997562" y="4235848"/>
                  <a:pt x="866329" y="6121798"/>
                  <a:pt x="857862" y="6460465"/>
                </a:cubicBezTo>
                <a:cubicBezTo>
                  <a:pt x="849395" y="6799132"/>
                  <a:pt x="953112" y="6424482"/>
                  <a:pt x="946762" y="6015965"/>
                </a:cubicBezTo>
                <a:cubicBezTo>
                  <a:pt x="940412" y="5607448"/>
                  <a:pt x="974279" y="4997848"/>
                  <a:pt x="819762" y="4009365"/>
                </a:cubicBezTo>
                <a:cubicBezTo>
                  <a:pt x="665245" y="3020882"/>
                  <a:pt x="114912" y="550732"/>
                  <a:pt x="19662" y="85065"/>
                </a:cubicBezTo>
                <a:cubicBezTo>
                  <a:pt x="-75588" y="-380602"/>
                  <a:pt x="203812" y="1217482"/>
                  <a:pt x="248262" y="1215365"/>
                </a:cubicBezTo>
                <a:cubicBezTo>
                  <a:pt x="292712" y="1213248"/>
                  <a:pt x="237679" y="95648"/>
                  <a:pt x="286362" y="72365"/>
                </a:cubicBezTo>
                <a:cubicBezTo>
                  <a:pt x="335045" y="49082"/>
                  <a:pt x="491679" y="1065082"/>
                  <a:pt x="540362" y="1075665"/>
                </a:cubicBezTo>
                <a:cubicBezTo>
                  <a:pt x="589045" y="1086248"/>
                  <a:pt x="531895" y="46965"/>
                  <a:pt x="578462" y="135865"/>
                </a:cubicBezTo>
                <a:cubicBezTo>
                  <a:pt x="625029" y="224765"/>
                  <a:pt x="771079" y="1625998"/>
                  <a:pt x="819762" y="1609065"/>
                </a:cubicBezTo>
                <a:cubicBezTo>
                  <a:pt x="868445" y="1592132"/>
                  <a:pt x="862095" y="157032"/>
                  <a:pt x="870562" y="34265"/>
                </a:cubicBezTo>
                <a:cubicBezTo>
                  <a:pt x="879029" y="-88502"/>
                  <a:pt x="862095" y="569782"/>
                  <a:pt x="870562" y="872465"/>
                </a:cubicBezTo>
                <a:cubicBezTo>
                  <a:pt x="879029" y="1175148"/>
                  <a:pt x="840929" y="1943498"/>
                  <a:pt x="921362" y="1850365"/>
                </a:cubicBezTo>
                <a:cubicBezTo>
                  <a:pt x="1001795" y="1757232"/>
                  <a:pt x="1319295" y="186665"/>
                  <a:pt x="1340462" y="31366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9BE0CFBE-D708-FDCD-C621-A481FC150720}"/>
              </a:ext>
            </a:extLst>
          </p:cNvPr>
          <p:cNvSpPr/>
          <p:nvPr/>
        </p:nvSpPr>
        <p:spPr>
          <a:xfrm>
            <a:off x="1594941" y="5627673"/>
            <a:ext cx="1017254" cy="7016226"/>
          </a:xfrm>
          <a:custGeom>
            <a:avLst/>
            <a:gdLst>
              <a:gd name="connsiteX0" fmla="*/ 716459 w 1017254"/>
              <a:gd name="connsiteY0" fmla="*/ 290527 h 7016226"/>
              <a:gd name="connsiteX1" fmla="*/ 945059 w 1017254"/>
              <a:gd name="connsiteY1" fmla="*/ 3541727 h 7016226"/>
              <a:gd name="connsiteX2" fmla="*/ 1008559 w 1017254"/>
              <a:gd name="connsiteY2" fmla="*/ 3173427 h 7016226"/>
              <a:gd name="connsiteX3" fmla="*/ 779959 w 1017254"/>
              <a:gd name="connsiteY3" fmla="*/ 6869127 h 7016226"/>
              <a:gd name="connsiteX4" fmla="*/ 945059 w 1017254"/>
              <a:gd name="connsiteY4" fmla="*/ 6030927 h 7016226"/>
              <a:gd name="connsiteX5" fmla="*/ 741859 w 1017254"/>
              <a:gd name="connsiteY5" fmla="*/ 3706827 h 7016226"/>
              <a:gd name="connsiteX6" fmla="*/ 17959 w 1017254"/>
              <a:gd name="connsiteY6" fmla="*/ 87327 h 7016226"/>
              <a:gd name="connsiteX7" fmla="*/ 221159 w 1017254"/>
              <a:gd name="connsiteY7" fmla="*/ 1039827 h 7016226"/>
              <a:gd name="connsiteX8" fmla="*/ 233859 w 1017254"/>
              <a:gd name="connsiteY8" fmla="*/ 87327 h 7016226"/>
              <a:gd name="connsiteX9" fmla="*/ 538659 w 1017254"/>
              <a:gd name="connsiteY9" fmla="*/ 1408127 h 7016226"/>
              <a:gd name="connsiteX10" fmla="*/ 716459 w 1017254"/>
              <a:gd name="connsiteY10" fmla="*/ 290527 h 701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254" h="7016226">
                <a:moveTo>
                  <a:pt x="716459" y="290527"/>
                </a:moveTo>
                <a:cubicBezTo>
                  <a:pt x="784192" y="646127"/>
                  <a:pt x="896376" y="3061244"/>
                  <a:pt x="945059" y="3541727"/>
                </a:cubicBezTo>
                <a:cubicBezTo>
                  <a:pt x="993742" y="4022210"/>
                  <a:pt x="1036076" y="2618860"/>
                  <a:pt x="1008559" y="3173427"/>
                </a:cubicBezTo>
                <a:cubicBezTo>
                  <a:pt x="981042" y="3727994"/>
                  <a:pt x="790542" y="6392877"/>
                  <a:pt x="779959" y="6869127"/>
                </a:cubicBezTo>
                <a:cubicBezTo>
                  <a:pt x="769376" y="7345377"/>
                  <a:pt x="951409" y="6557977"/>
                  <a:pt x="945059" y="6030927"/>
                </a:cubicBezTo>
                <a:cubicBezTo>
                  <a:pt x="938709" y="5503877"/>
                  <a:pt x="896376" y="4697427"/>
                  <a:pt x="741859" y="3706827"/>
                </a:cubicBezTo>
                <a:cubicBezTo>
                  <a:pt x="587342" y="2716227"/>
                  <a:pt x="104742" y="531827"/>
                  <a:pt x="17959" y="87327"/>
                </a:cubicBezTo>
                <a:cubicBezTo>
                  <a:pt x="-68824" y="-357173"/>
                  <a:pt x="185176" y="1039827"/>
                  <a:pt x="221159" y="1039827"/>
                </a:cubicBezTo>
                <a:cubicBezTo>
                  <a:pt x="257142" y="1039827"/>
                  <a:pt x="180942" y="25944"/>
                  <a:pt x="233859" y="87327"/>
                </a:cubicBezTo>
                <a:cubicBezTo>
                  <a:pt x="286776" y="148710"/>
                  <a:pt x="460342" y="1376377"/>
                  <a:pt x="538659" y="1408127"/>
                </a:cubicBezTo>
                <a:cubicBezTo>
                  <a:pt x="616976" y="1439877"/>
                  <a:pt x="648726" y="-65073"/>
                  <a:pt x="716459" y="29052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3BB3E506-4433-A789-6E5A-2D4982334D80}"/>
              </a:ext>
            </a:extLst>
          </p:cNvPr>
          <p:cNvSpPr/>
          <p:nvPr/>
        </p:nvSpPr>
        <p:spPr>
          <a:xfrm>
            <a:off x="1182684" y="6249613"/>
            <a:ext cx="1395018" cy="6447050"/>
          </a:xfrm>
          <a:custGeom>
            <a:avLst/>
            <a:gdLst>
              <a:gd name="connsiteX0" fmla="*/ 900116 w 1395018"/>
              <a:gd name="connsiteY0" fmla="*/ 11487 h 6447050"/>
              <a:gd name="connsiteX1" fmla="*/ 11116 w 1395018"/>
              <a:gd name="connsiteY1" fmla="*/ 4710487 h 6447050"/>
              <a:gd name="connsiteX2" fmla="*/ 392116 w 1395018"/>
              <a:gd name="connsiteY2" fmla="*/ 3034087 h 6447050"/>
              <a:gd name="connsiteX3" fmla="*/ 252416 w 1395018"/>
              <a:gd name="connsiteY3" fmla="*/ 5701087 h 6447050"/>
              <a:gd name="connsiteX4" fmla="*/ 747716 w 1395018"/>
              <a:gd name="connsiteY4" fmla="*/ 4989887 h 6447050"/>
              <a:gd name="connsiteX5" fmla="*/ 735016 w 1395018"/>
              <a:gd name="connsiteY5" fmla="*/ 6310687 h 6447050"/>
              <a:gd name="connsiteX6" fmla="*/ 1090616 w 1395018"/>
              <a:gd name="connsiteY6" fmla="*/ 5815387 h 6447050"/>
              <a:gd name="connsiteX7" fmla="*/ 1331916 w 1395018"/>
              <a:gd name="connsiteY7" fmla="*/ 6424987 h 6447050"/>
              <a:gd name="connsiteX8" fmla="*/ 1192216 w 1395018"/>
              <a:gd name="connsiteY8" fmla="*/ 4862887 h 6447050"/>
              <a:gd name="connsiteX9" fmla="*/ 912816 w 1395018"/>
              <a:gd name="connsiteY9" fmla="*/ 709987 h 6447050"/>
              <a:gd name="connsiteX10" fmla="*/ 1319216 w 1395018"/>
              <a:gd name="connsiteY10" fmla="*/ 3923087 h 6447050"/>
              <a:gd name="connsiteX11" fmla="*/ 1382716 w 1395018"/>
              <a:gd name="connsiteY11" fmla="*/ 1954587 h 6447050"/>
              <a:gd name="connsiteX12" fmla="*/ 1166816 w 1395018"/>
              <a:gd name="connsiteY12" fmla="*/ 1002087 h 6447050"/>
              <a:gd name="connsiteX13" fmla="*/ 1103316 w 1395018"/>
              <a:gd name="connsiteY13" fmla="*/ 5231187 h 6447050"/>
              <a:gd name="connsiteX14" fmla="*/ 925516 w 1395018"/>
              <a:gd name="connsiteY14" fmla="*/ 1840287 h 6447050"/>
              <a:gd name="connsiteX15" fmla="*/ 671516 w 1395018"/>
              <a:gd name="connsiteY15" fmla="*/ 3338887 h 6447050"/>
              <a:gd name="connsiteX16" fmla="*/ 900116 w 1395018"/>
              <a:gd name="connsiteY16" fmla="*/ 11487 h 64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5018" h="6447050">
                <a:moveTo>
                  <a:pt x="900116" y="11487"/>
                </a:moveTo>
                <a:cubicBezTo>
                  <a:pt x="790049" y="240087"/>
                  <a:pt x="95783" y="4206720"/>
                  <a:pt x="11116" y="4710487"/>
                </a:cubicBezTo>
                <a:cubicBezTo>
                  <a:pt x="-73551" y="5214254"/>
                  <a:pt x="351899" y="2868987"/>
                  <a:pt x="392116" y="3034087"/>
                </a:cubicBezTo>
                <a:cubicBezTo>
                  <a:pt x="432333" y="3199187"/>
                  <a:pt x="193149" y="5375120"/>
                  <a:pt x="252416" y="5701087"/>
                </a:cubicBezTo>
                <a:cubicBezTo>
                  <a:pt x="311683" y="6027054"/>
                  <a:pt x="667283" y="4888287"/>
                  <a:pt x="747716" y="4989887"/>
                </a:cubicBezTo>
                <a:cubicBezTo>
                  <a:pt x="828149" y="5091487"/>
                  <a:pt x="677866" y="6173104"/>
                  <a:pt x="735016" y="6310687"/>
                </a:cubicBezTo>
                <a:cubicBezTo>
                  <a:pt x="792166" y="6448270"/>
                  <a:pt x="991133" y="5796337"/>
                  <a:pt x="1090616" y="5815387"/>
                </a:cubicBezTo>
                <a:cubicBezTo>
                  <a:pt x="1190099" y="5834437"/>
                  <a:pt x="1314983" y="6583737"/>
                  <a:pt x="1331916" y="6424987"/>
                </a:cubicBezTo>
                <a:cubicBezTo>
                  <a:pt x="1348849" y="6266237"/>
                  <a:pt x="1262066" y="5815387"/>
                  <a:pt x="1192216" y="4862887"/>
                </a:cubicBezTo>
                <a:cubicBezTo>
                  <a:pt x="1122366" y="3910387"/>
                  <a:pt x="891649" y="866620"/>
                  <a:pt x="912816" y="709987"/>
                </a:cubicBezTo>
                <a:cubicBezTo>
                  <a:pt x="933983" y="553354"/>
                  <a:pt x="1240899" y="3715654"/>
                  <a:pt x="1319216" y="3923087"/>
                </a:cubicBezTo>
                <a:cubicBezTo>
                  <a:pt x="1397533" y="4130520"/>
                  <a:pt x="1408116" y="2441420"/>
                  <a:pt x="1382716" y="1954587"/>
                </a:cubicBezTo>
                <a:cubicBezTo>
                  <a:pt x="1357316" y="1467754"/>
                  <a:pt x="1213383" y="455987"/>
                  <a:pt x="1166816" y="1002087"/>
                </a:cubicBezTo>
                <a:cubicBezTo>
                  <a:pt x="1120249" y="1548187"/>
                  <a:pt x="1143533" y="5091487"/>
                  <a:pt x="1103316" y="5231187"/>
                </a:cubicBezTo>
                <a:cubicBezTo>
                  <a:pt x="1063099" y="5370887"/>
                  <a:pt x="997483" y="2155670"/>
                  <a:pt x="925516" y="1840287"/>
                </a:cubicBezTo>
                <a:cubicBezTo>
                  <a:pt x="853549" y="1524904"/>
                  <a:pt x="671516" y="3639454"/>
                  <a:pt x="671516" y="3338887"/>
                </a:cubicBezTo>
                <a:cubicBezTo>
                  <a:pt x="671516" y="3038320"/>
                  <a:pt x="1010183" y="-217113"/>
                  <a:pt x="900116" y="1148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D14326C3-4A82-2618-7EBF-34AFBEE3BDD4}"/>
              </a:ext>
            </a:extLst>
          </p:cNvPr>
          <p:cNvSpPr/>
          <p:nvPr/>
        </p:nvSpPr>
        <p:spPr>
          <a:xfrm>
            <a:off x="3254597" y="673536"/>
            <a:ext cx="4653497" cy="5782420"/>
          </a:xfrm>
          <a:custGeom>
            <a:avLst/>
            <a:gdLst>
              <a:gd name="connsiteX0" fmla="*/ 504603 w 4653497"/>
              <a:gd name="connsiteY0" fmla="*/ 532964 h 5782420"/>
              <a:gd name="connsiteX1" fmla="*/ 187103 w 4653497"/>
              <a:gd name="connsiteY1" fmla="*/ 583764 h 5782420"/>
              <a:gd name="connsiteX2" fmla="*/ 2828703 w 4653497"/>
              <a:gd name="connsiteY2" fmla="*/ 37664 h 5782420"/>
              <a:gd name="connsiteX3" fmla="*/ 2384203 w 4653497"/>
              <a:gd name="connsiteY3" fmla="*/ 75764 h 5782420"/>
              <a:gd name="connsiteX4" fmla="*/ 3628803 w 4653497"/>
              <a:gd name="connsiteY4" fmla="*/ 304364 h 5782420"/>
              <a:gd name="connsiteX5" fmla="*/ 3781203 w 4653497"/>
              <a:gd name="connsiteY5" fmla="*/ 926664 h 5782420"/>
              <a:gd name="connsiteX6" fmla="*/ 3819303 w 4653497"/>
              <a:gd name="connsiteY6" fmla="*/ 837764 h 5782420"/>
              <a:gd name="connsiteX7" fmla="*/ 4505103 w 4653497"/>
              <a:gd name="connsiteY7" fmla="*/ 2704664 h 5782420"/>
              <a:gd name="connsiteX8" fmla="*/ 4251103 w 4653497"/>
              <a:gd name="connsiteY8" fmla="*/ 2323664 h 5782420"/>
              <a:gd name="connsiteX9" fmla="*/ 4632103 w 4653497"/>
              <a:gd name="connsiteY9" fmla="*/ 5676464 h 5782420"/>
              <a:gd name="connsiteX10" fmla="*/ 4530503 w 4653497"/>
              <a:gd name="connsiteY10" fmla="*/ 4787464 h 5782420"/>
              <a:gd name="connsiteX11" fmla="*/ 3908203 w 4653497"/>
              <a:gd name="connsiteY11" fmla="*/ 3199964 h 5782420"/>
              <a:gd name="connsiteX12" fmla="*/ 3946303 w 4653497"/>
              <a:gd name="connsiteY12" fmla="*/ 5701864 h 5782420"/>
              <a:gd name="connsiteX13" fmla="*/ 3857403 w 4653497"/>
              <a:gd name="connsiteY13" fmla="*/ 4685864 h 5782420"/>
              <a:gd name="connsiteX14" fmla="*/ 3298603 w 4653497"/>
              <a:gd name="connsiteY14" fmla="*/ 3199964 h 5782420"/>
              <a:gd name="connsiteX15" fmla="*/ 2523903 w 4653497"/>
              <a:gd name="connsiteY15" fmla="*/ 1180664 h 5782420"/>
              <a:gd name="connsiteX16" fmla="*/ 2917603 w 4653497"/>
              <a:gd name="connsiteY16" fmla="*/ 1993464 h 5782420"/>
              <a:gd name="connsiteX17" fmla="*/ 2574703 w 4653497"/>
              <a:gd name="connsiteY17" fmla="*/ 939364 h 5782420"/>
              <a:gd name="connsiteX18" fmla="*/ 1114203 w 4653497"/>
              <a:gd name="connsiteY18" fmla="*/ 888564 h 5782420"/>
              <a:gd name="connsiteX19" fmla="*/ 2269903 w 4653497"/>
              <a:gd name="connsiteY19" fmla="*/ 723464 h 5782420"/>
              <a:gd name="connsiteX20" fmla="*/ 834803 w 4653497"/>
              <a:gd name="connsiteY20" fmla="*/ 723464 h 5782420"/>
              <a:gd name="connsiteX21" fmla="*/ 2079403 w 4653497"/>
              <a:gd name="connsiteY21" fmla="*/ 456764 h 5782420"/>
              <a:gd name="connsiteX22" fmla="*/ 98203 w 4653497"/>
              <a:gd name="connsiteY22" fmla="*/ 596464 h 5782420"/>
              <a:gd name="connsiteX23" fmla="*/ 504603 w 4653497"/>
              <a:gd name="connsiteY23" fmla="*/ 532964 h 5782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53497" h="5782420">
                <a:moveTo>
                  <a:pt x="504603" y="532964"/>
                </a:moveTo>
                <a:cubicBezTo>
                  <a:pt x="152178" y="599639"/>
                  <a:pt x="187103" y="583764"/>
                  <a:pt x="187103" y="583764"/>
                </a:cubicBezTo>
                <a:lnTo>
                  <a:pt x="2828703" y="37664"/>
                </a:lnTo>
                <a:cubicBezTo>
                  <a:pt x="3194886" y="-47003"/>
                  <a:pt x="2250853" y="31314"/>
                  <a:pt x="2384203" y="75764"/>
                </a:cubicBezTo>
                <a:cubicBezTo>
                  <a:pt x="2517553" y="120214"/>
                  <a:pt x="3395970" y="162547"/>
                  <a:pt x="3628803" y="304364"/>
                </a:cubicBezTo>
                <a:cubicBezTo>
                  <a:pt x="3861636" y="446181"/>
                  <a:pt x="3749453" y="837764"/>
                  <a:pt x="3781203" y="926664"/>
                </a:cubicBezTo>
                <a:cubicBezTo>
                  <a:pt x="3812953" y="1015564"/>
                  <a:pt x="3698653" y="541431"/>
                  <a:pt x="3819303" y="837764"/>
                </a:cubicBezTo>
                <a:cubicBezTo>
                  <a:pt x="3939953" y="1134097"/>
                  <a:pt x="4433136" y="2457014"/>
                  <a:pt x="4505103" y="2704664"/>
                </a:cubicBezTo>
                <a:cubicBezTo>
                  <a:pt x="4577070" y="2952314"/>
                  <a:pt x="4229936" y="1828364"/>
                  <a:pt x="4251103" y="2323664"/>
                </a:cubicBezTo>
                <a:cubicBezTo>
                  <a:pt x="4272270" y="2818964"/>
                  <a:pt x="4585536" y="5265831"/>
                  <a:pt x="4632103" y="5676464"/>
                </a:cubicBezTo>
                <a:cubicBezTo>
                  <a:pt x="4678670" y="6087097"/>
                  <a:pt x="4651153" y="5200214"/>
                  <a:pt x="4530503" y="4787464"/>
                </a:cubicBezTo>
                <a:cubicBezTo>
                  <a:pt x="4409853" y="4374714"/>
                  <a:pt x="4005570" y="3047564"/>
                  <a:pt x="3908203" y="3199964"/>
                </a:cubicBezTo>
                <a:cubicBezTo>
                  <a:pt x="3810836" y="3352364"/>
                  <a:pt x="3954770" y="5454214"/>
                  <a:pt x="3946303" y="5701864"/>
                </a:cubicBezTo>
                <a:cubicBezTo>
                  <a:pt x="3937836" y="5949514"/>
                  <a:pt x="3965353" y="5102847"/>
                  <a:pt x="3857403" y="4685864"/>
                </a:cubicBezTo>
                <a:cubicBezTo>
                  <a:pt x="3749453" y="4268881"/>
                  <a:pt x="3520853" y="3784164"/>
                  <a:pt x="3298603" y="3199964"/>
                </a:cubicBezTo>
                <a:cubicBezTo>
                  <a:pt x="3076353" y="2615764"/>
                  <a:pt x="2587403" y="1381747"/>
                  <a:pt x="2523903" y="1180664"/>
                </a:cubicBezTo>
                <a:cubicBezTo>
                  <a:pt x="2460403" y="979581"/>
                  <a:pt x="2909136" y="2033680"/>
                  <a:pt x="2917603" y="1993464"/>
                </a:cubicBezTo>
                <a:cubicBezTo>
                  <a:pt x="2926070" y="1953248"/>
                  <a:pt x="2875270" y="1123514"/>
                  <a:pt x="2574703" y="939364"/>
                </a:cubicBezTo>
                <a:cubicBezTo>
                  <a:pt x="2274136" y="755214"/>
                  <a:pt x="1165003" y="924547"/>
                  <a:pt x="1114203" y="888564"/>
                </a:cubicBezTo>
                <a:cubicBezTo>
                  <a:pt x="1063403" y="852581"/>
                  <a:pt x="2316470" y="750981"/>
                  <a:pt x="2269903" y="723464"/>
                </a:cubicBezTo>
                <a:cubicBezTo>
                  <a:pt x="2223336" y="695947"/>
                  <a:pt x="866553" y="767914"/>
                  <a:pt x="834803" y="723464"/>
                </a:cubicBezTo>
                <a:cubicBezTo>
                  <a:pt x="803053" y="679014"/>
                  <a:pt x="2202170" y="477931"/>
                  <a:pt x="2079403" y="456764"/>
                </a:cubicBezTo>
                <a:cubicBezTo>
                  <a:pt x="1956636" y="435597"/>
                  <a:pt x="364903" y="581647"/>
                  <a:pt x="98203" y="596464"/>
                </a:cubicBezTo>
                <a:cubicBezTo>
                  <a:pt x="-168497" y="611281"/>
                  <a:pt x="155353" y="578472"/>
                  <a:pt x="504603" y="53296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A13F673D-CF76-0894-220B-091AAF512393}"/>
              </a:ext>
            </a:extLst>
          </p:cNvPr>
          <p:cNvSpPr/>
          <p:nvPr/>
        </p:nvSpPr>
        <p:spPr>
          <a:xfrm>
            <a:off x="6732179" y="3342202"/>
            <a:ext cx="1383180" cy="6175471"/>
          </a:xfrm>
          <a:custGeom>
            <a:avLst/>
            <a:gdLst>
              <a:gd name="connsiteX0" fmla="*/ 697321 w 1383180"/>
              <a:gd name="connsiteY0" fmla="*/ 404298 h 6175471"/>
              <a:gd name="connsiteX1" fmla="*/ 1306921 w 1383180"/>
              <a:gd name="connsiteY1" fmla="*/ 3096698 h 6175471"/>
              <a:gd name="connsiteX2" fmla="*/ 1243421 w 1383180"/>
              <a:gd name="connsiteY2" fmla="*/ 2982398 h 6175471"/>
              <a:gd name="connsiteX3" fmla="*/ 1383121 w 1383180"/>
              <a:gd name="connsiteY3" fmla="*/ 6106598 h 6175471"/>
              <a:gd name="connsiteX4" fmla="*/ 1256121 w 1383180"/>
              <a:gd name="connsiteY4" fmla="*/ 5001698 h 6175471"/>
              <a:gd name="connsiteX5" fmla="*/ 938621 w 1383180"/>
              <a:gd name="connsiteY5" fmla="*/ 3350698 h 6175471"/>
              <a:gd name="connsiteX6" fmla="*/ 875121 w 1383180"/>
              <a:gd name="connsiteY6" fmla="*/ 5611298 h 6175471"/>
              <a:gd name="connsiteX7" fmla="*/ 760821 w 1383180"/>
              <a:gd name="connsiteY7" fmla="*/ 4239698 h 6175471"/>
              <a:gd name="connsiteX8" fmla="*/ 760821 w 1383180"/>
              <a:gd name="connsiteY8" fmla="*/ 5166798 h 6175471"/>
              <a:gd name="connsiteX9" fmla="*/ 265521 w 1383180"/>
              <a:gd name="connsiteY9" fmla="*/ 3553898 h 6175471"/>
              <a:gd name="connsiteX10" fmla="*/ 24221 w 1383180"/>
              <a:gd name="connsiteY10" fmla="*/ 4620698 h 6175471"/>
              <a:gd name="connsiteX11" fmla="*/ 24221 w 1383180"/>
              <a:gd name="connsiteY11" fmla="*/ 3934898 h 6175471"/>
              <a:gd name="connsiteX12" fmla="*/ 163921 w 1383180"/>
              <a:gd name="connsiteY12" fmla="*/ 1979098 h 6175471"/>
              <a:gd name="connsiteX13" fmla="*/ 163921 w 1383180"/>
              <a:gd name="connsiteY13" fmla="*/ 2741098 h 6175471"/>
              <a:gd name="connsiteX14" fmla="*/ 252821 w 1383180"/>
              <a:gd name="connsiteY14" fmla="*/ 1636198 h 6175471"/>
              <a:gd name="connsiteX15" fmla="*/ 113121 w 1383180"/>
              <a:gd name="connsiteY15" fmla="*/ 35998 h 6175471"/>
              <a:gd name="connsiteX16" fmla="*/ 278221 w 1383180"/>
              <a:gd name="connsiteY16" fmla="*/ 607498 h 6175471"/>
              <a:gd name="connsiteX17" fmla="*/ 786221 w 1383180"/>
              <a:gd name="connsiteY17" fmla="*/ 1598098 h 6175471"/>
              <a:gd name="connsiteX18" fmla="*/ 316321 w 1383180"/>
              <a:gd name="connsiteY18" fmla="*/ 366198 h 6175471"/>
              <a:gd name="connsiteX19" fmla="*/ 608421 w 1383180"/>
              <a:gd name="connsiteY19" fmla="*/ 759898 h 6175471"/>
              <a:gd name="connsiteX20" fmla="*/ 570321 w 1383180"/>
              <a:gd name="connsiteY20" fmla="*/ 201098 h 6175471"/>
              <a:gd name="connsiteX21" fmla="*/ 697321 w 1383180"/>
              <a:gd name="connsiteY21" fmla="*/ 404298 h 6175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83180" h="6175471">
                <a:moveTo>
                  <a:pt x="697321" y="404298"/>
                </a:moveTo>
                <a:cubicBezTo>
                  <a:pt x="820088" y="886898"/>
                  <a:pt x="1215904" y="2667015"/>
                  <a:pt x="1306921" y="3096698"/>
                </a:cubicBezTo>
                <a:cubicBezTo>
                  <a:pt x="1397938" y="3526381"/>
                  <a:pt x="1230721" y="2480748"/>
                  <a:pt x="1243421" y="2982398"/>
                </a:cubicBezTo>
                <a:cubicBezTo>
                  <a:pt x="1256121" y="3484048"/>
                  <a:pt x="1381004" y="5770048"/>
                  <a:pt x="1383121" y="6106598"/>
                </a:cubicBezTo>
                <a:cubicBezTo>
                  <a:pt x="1385238" y="6443148"/>
                  <a:pt x="1330204" y="5461014"/>
                  <a:pt x="1256121" y="5001698"/>
                </a:cubicBezTo>
                <a:cubicBezTo>
                  <a:pt x="1182038" y="4542382"/>
                  <a:pt x="1002121" y="3249098"/>
                  <a:pt x="938621" y="3350698"/>
                </a:cubicBezTo>
                <a:cubicBezTo>
                  <a:pt x="875121" y="3452298"/>
                  <a:pt x="904754" y="5463131"/>
                  <a:pt x="875121" y="5611298"/>
                </a:cubicBezTo>
                <a:cubicBezTo>
                  <a:pt x="845488" y="5759465"/>
                  <a:pt x="779871" y="4313781"/>
                  <a:pt x="760821" y="4239698"/>
                </a:cubicBezTo>
                <a:cubicBezTo>
                  <a:pt x="741771" y="4165615"/>
                  <a:pt x="843371" y="5281098"/>
                  <a:pt x="760821" y="5166798"/>
                </a:cubicBezTo>
                <a:cubicBezTo>
                  <a:pt x="678271" y="5052498"/>
                  <a:pt x="388288" y="3644915"/>
                  <a:pt x="265521" y="3553898"/>
                </a:cubicBezTo>
                <a:cubicBezTo>
                  <a:pt x="142754" y="3462881"/>
                  <a:pt x="64438" y="4557198"/>
                  <a:pt x="24221" y="4620698"/>
                </a:cubicBezTo>
                <a:cubicBezTo>
                  <a:pt x="-15996" y="4684198"/>
                  <a:pt x="938" y="4375165"/>
                  <a:pt x="24221" y="3934898"/>
                </a:cubicBezTo>
                <a:cubicBezTo>
                  <a:pt x="47504" y="3494631"/>
                  <a:pt x="140638" y="2178065"/>
                  <a:pt x="163921" y="1979098"/>
                </a:cubicBezTo>
                <a:cubicBezTo>
                  <a:pt x="187204" y="1780131"/>
                  <a:pt x="149104" y="2798248"/>
                  <a:pt x="163921" y="2741098"/>
                </a:cubicBezTo>
                <a:cubicBezTo>
                  <a:pt x="178738" y="2683948"/>
                  <a:pt x="261288" y="2087048"/>
                  <a:pt x="252821" y="1636198"/>
                </a:cubicBezTo>
                <a:cubicBezTo>
                  <a:pt x="244354" y="1185348"/>
                  <a:pt x="108888" y="207448"/>
                  <a:pt x="113121" y="35998"/>
                </a:cubicBezTo>
                <a:cubicBezTo>
                  <a:pt x="117354" y="-135452"/>
                  <a:pt x="166038" y="347148"/>
                  <a:pt x="278221" y="607498"/>
                </a:cubicBezTo>
                <a:cubicBezTo>
                  <a:pt x="390404" y="867848"/>
                  <a:pt x="779871" y="1638315"/>
                  <a:pt x="786221" y="1598098"/>
                </a:cubicBezTo>
                <a:cubicBezTo>
                  <a:pt x="792571" y="1557881"/>
                  <a:pt x="345954" y="505898"/>
                  <a:pt x="316321" y="366198"/>
                </a:cubicBezTo>
                <a:cubicBezTo>
                  <a:pt x="286688" y="226498"/>
                  <a:pt x="566088" y="787415"/>
                  <a:pt x="608421" y="759898"/>
                </a:cubicBezTo>
                <a:cubicBezTo>
                  <a:pt x="650754" y="732381"/>
                  <a:pt x="559738" y="256131"/>
                  <a:pt x="570321" y="201098"/>
                </a:cubicBezTo>
                <a:cubicBezTo>
                  <a:pt x="580904" y="146065"/>
                  <a:pt x="574554" y="-78302"/>
                  <a:pt x="697321" y="40429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A39DEA31-08EB-8093-2490-7CBD52A7B950}"/>
              </a:ext>
            </a:extLst>
          </p:cNvPr>
          <p:cNvSpPr/>
          <p:nvPr/>
        </p:nvSpPr>
        <p:spPr>
          <a:xfrm>
            <a:off x="6475376" y="5210783"/>
            <a:ext cx="1953140" cy="5538596"/>
          </a:xfrm>
          <a:custGeom>
            <a:avLst/>
            <a:gdLst>
              <a:gd name="connsiteX0" fmla="*/ 941424 w 1953140"/>
              <a:gd name="connsiteY0" fmla="*/ 8917 h 5538596"/>
              <a:gd name="connsiteX1" fmla="*/ 39724 w 1953140"/>
              <a:gd name="connsiteY1" fmla="*/ 1329717 h 5538596"/>
              <a:gd name="connsiteX2" fmla="*/ 382624 w 1953140"/>
              <a:gd name="connsiteY2" fmla="*/ 3196617 h 5538596"/>
              <a:gd name="connsiteX3" fmla="*/ 90524 w 1953140"/>
              <a:gd name="connsiteY3" fmla="*/ 2714017 h 5538596"/>
              <a:gd name="connsiteX4" fmla="*/ 408024 w 1953140"/>
              <a:gd name="connsiteY4" fmla="*/ 3234717 h 5538596"/>
              <a:gd name="connsiteX5" fmla="*/ 65124 w 1953140"/>
              <a:gd name="connsiteY5" fmla="*/ 4085617 h 5538596"/>
              <a:gd name="connsiteX6" fmla="*/ 27024 w 1953140"/>
              <a:gd name="connsiteY6" fmla="*/ 5533417 h 5538596"/>
              <a:gd name="connsiteX7" fmla="*/ 369924 w 1953140"/>
              <a:gd name="connsiteY7" fmla="*/ 4479317 h 5538596"/>
              <a:gd name="connsiteX8" fmla="*/ 1944724 w 1953140"/>
              <a:gd name="connsiteY8" fmla="*/ 2231417 h 5538596"/>
              <a:gd name="connsiteX9" fmla="*/ 1004924 w 1953140"/>
              <a:gd name="connsiteY9" fmla="*/ 3171217 h 5538596"/>
              <a:gd name="connsiteX10" fmla="*/ 1220824 w 1953140"/>
              <a:gd name="connsiteY10" fmla="*/ 593117 h 5538596"/>
              <a:gd name="connsiteX11" fmla="*/ 154024 w 1953140"/>
              <a:gd name="connsiteY11" fmla="*/ 1977417 h 5538596"/>
              <a:gd name="connsiteX12" fmla="*/ 941424 w 1953140"/>
              <a:gd name="connsiteY12" fmla="*/ 8917 h 553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3140" h="5538596">
                <a:moveTo>
                  <a:pt x="941424" y="8917"/>
                </a:moveTo>
                <a:cubicBezTo>
                  <a:pt x="922374" y="-99033"/>
                  <a:pt x="132857" y="798434"/>
                  <a:pt x="39724" y="1329717"/>
                </a:cubicBezTo>
                <a:cubicBezTo>
                  <a:pt x="-53409" y="1861000"/>
                  <a:pt x="374157" y="2965900"/>
                  <a:pt x="382624" y="3196617"/>
                </a:cubicBezTo>
                <a:cubicBezTo>
                  <a:pt x="391091" y="3427334"/>
                  <a:pt x="86291" y="2707667"/>
                  <a:pt x="90524" y="2714017"/>
                </a:cubicBezTo>
                <a:cubicBezTo>
                  <a:pt x="94757" y="2720367"/>
                  <a:pt x="412257" y="3006117"/>
                  <a:pt x="408024" y="3234717"/>
                </a:cubicBezTo>
                <a:cubicBezTo>
                  <a:pt x="403791" y="3463317"/>
                  <a:pt x="128624" y="3702500"/>
                  <a:pt x="65124" y="4085617"/>
                </a:cubicBezTo>
                <a:cubicBezTo>
                  <a:pt x="1624" y="4468734"/>
                  <a:pt x="-23776" y="5467800"/>
                  <a:pt x="27024" y="5533417"/>
                </a:cubicBezTo>
                <a:cubicBezTo>
                  <a:pt x="77824" y="5599034"/>
                  <a:pt x="50307" y="5029650"/>
                  <a:pt x="369924" y="4479317"/>
                </a:cubicBezTo>
                <a:cubicBezTo>
                  <a:pt x="689541" y="3928984"/>
                  <a:pt x="1838891" y="2449434"/>
                  <a:pt x="1944724" y="2231417"/>
                </a:cubicBezTo>
                <a:cubicBezTo>
                  <a:pt x="2050557" y="2013400"/>
                  <a:pt x="1125574" y="3444267"/>
                  <a:pt x="1004924" y="3171217"/>
                </a:cubicBezTo>
                <a:cubicBezTo>
                  <a:pt x="884274" y="2898167"/>
                  <a:pt x="1362641" y="792084"/>
                  <a:pt x="1220824" y="593117"/>
                </a:cubicBezTo>
                <a:cubicBezTo>
                  <a:pt x="1079007" y="394150"/>
                  <a:pt x="198474" y="2074784"/>
                  <a:pt x="154024" y="1977417"/>
                </a:cubicBezTo>
                <a:cubicBezTo>
                  <a:pt x="109574" y="1880050"/>
                  <a:pt x="960474" y="116867"/>
                  <a:pt x="941424" y="891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97975014-A686-C9A8-6574-54A14534B9DA}"/>
              </a:ext>
            </a:extLst>
          </p:cNvPr>
          <p:cNvSpPr/>
          <p:nvPr/>
        </p:nvSpPr>
        <p:spPr>
          <a:xfrm>
            <a:off x="2384292" y="5638288"/>
            <a:ext cx="1337598" cy="4090962"/>
          </a:xfrm>
          <a:custGeom>
            <a:avLst/>
            <a:gdLst>
              <a:gd name="connsiteX0" fmla="*/ 346208 w 1337598"/>
              <a:gd name="connsiteY0" fmla="*/ 512 h 4090962"/>
              <a:gd name="connsiteX1" fmla="*/ 1082808 w 1337598"/>
              <a:gd name="connsiteY1" fmla="*/ 864112 h 4090962"/>
              <a:gd name="connsiteX2" fmla="*/ 1336808 w 1337598"/>
              <a:gd name="connsiteY2" fmla="*/ 2197612 h 4090962"/>
              <a:gd name="connsiteX3" fmla="*/ 1159008 w 1337598"/>
              <a:gd name="connsiteY3" fmla="*/ 2362712 h 4090962"/>
              <a:gd name="connsiteX4" fmla="*/ 1057408 w 1337598"/>
              <a:gd name="connsiteY4" fmla="*/ 4039112 h 4090962"/>
              <a:gd name="connsiteX5" fmla="*/ 943108 w 1337598"/>
              <a:gd name="connsiteY5" fmla="*/ 3493012 h 4090962"/>
              <a:gd name="connsiteX6" fmla="*/ 28708 w 1337598"/>
              <a:gd name="connsiteY6" fmla="*/ 1778512 h 4090962"/>
              <a:gd name="connsiteX7" fmla="*/ 257308 w 1337598"/>
              <a:gd name="connsiteY7" fmla="*/ 2019812 h 4090962"/>
              <a:gd name="connsiteX8" fmla="*/ 536708 w 1337598"/>
              <a:gd name="connsiteY8" fmla="*/ 889512 h 4090962"/>
              <a:gd name="connsiteX9" fmla="*/ 536708 w 1337598"/>
              <a:gd name="connsiteY9" fmla="*/ 978412 h 4090962"/>
              <a:gd name="connsiteX10" fmla="*/ 346208 w 1337598"/>
              <a:gd name="connsiteY10" fmla="*/ 512 h 409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7598" h="4090962">
                <a:moveTo>
                  <a:pt x="346208" y="512"/>
                </a:moveTo>
                <a:cubicBezTo>
                  <a:pt x="437225" y="-18538"/>
                  <a:pt x="917708" y="497929"/>
                  <a:pt x="1082808" y="864112"/>
                </a:cubicBezTo>
                <a:cubicBezTo>
                  <a:pt x="1247908" y="1230295"/>
                  <a:pt x="1324108" y="1947845"/>
                  <a:pt x="1336808" y="2197612"/>
                </a:cubicBezTo>
                <a:cubicBezTo>
                  <a:pt x="1349508" y="2447379"/>
                  <a:pt x="1205575" y="2055795"/>
                  <a:pt x="1159008" y="2362712"/>
                </a:cubicBezTo>
                <a:cubicBezTo>
                  <a:pt x="1112441" y="2669629"/>
                  <a:pt x="1093391" y="3850729"/>
                  <a:pt x="1057408" y="4039112"/>
                </a:cubicBezTo>
                <a:cubicBezTo>
                  <a:pt x="1021425" y="4227495"/>
                  <a:pt x="1114558" y="3869779"/>
                  <a:pt x="943108" y="3493012"/>
                </a:cubicBezTo>
                <a:cubicBezTo>
                  <a:pt x="771658" y="3116245"/>
                  <a:pt x="143008" y="2024045"/>
                  <a:pt x="28708" y="1778512"/>
                </a:cubicBezTo>
                <a:cubicBezTo>
                  <a:pt x="-85592" y="1532979"/>
                  <a:pt x="172641" y="2167979"/>
                  <a:pt x="257308" y="2019812"/>
                </a:cubicBezTo>
                <a:cubicBezTo>
                  <a:pt x="341975" y="1871645"/>
                  <a:pt x="490141" y="1063079"/>
                  <a:pt x="536708" y="889512"/>
                </a:cubicBezTo>
                <a:cubicBezTo>
                  <a:pt x="583275" y="715945"/>
                  <a:pt x="568458" y="1126579"/>
                  <a:pt x="536708" y="978412"/>
                </a:cubicBezTo>
                <a:cubicBezTo>
                  <a:pt x="504958" y="830245"/>
                  <a:pt x="255191" y="19562"/>
                  <a:pt x="346208" y="51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31F059AE-6B6C-BBFB-8D13-0740CC218494}"/>
              </a:ext>
            </a:extLst>
          </p:cNvPr>
          <p:cNvSpPr/>
          <p:nvPr/>
        </p:nvSpPr>
        <p:spPr>
          <a:xfrm>
            <a:off x="6382118" y="6125637"/>
            <a:ext cx="2222081" cy="6643975"/>
          </a:xfrm>
          <a:custGeom>
            <a:avLst/>
            <a:gdLst>
              <a:gd name="connsiteX0" fmla="*/ 1428382 w 2222081"/>
              <a:gd name="connsiteY0" fmla="*/ 402163 h 6643975"/>
              <a:gd name="connsiteX1" fmla="*/ 1441082 w 2222081"/>
              <a:gd name="connsiteY1" fmla="*/ 491063 h 6643975"/>
              <a:gd name="connsiteX2" fmla="*/ 1796682 w 2222081"/>
              <a:gd name="connsiteY2" fmla="*/ 4720163 h 6643975"/>
              <a:gd name="connsiteX3" fmla="*/ 2215782 w 2222081"/>
              <a:gd name="connsiteY3" fmla="*/ 6637863 h 6643975"/>
              <a:gd name="connsiteX4" fmla="*/ 1453782 w 2222081"/>
              <a:gd name="connsiteY4" fmla="*/ 4161363 h 6643975"/>
              <a:gd name="connsiteX5" fmla="*/ 1212482 w 2222081"/>
              <a:gd name="connsiteY5" fmla="*/ 6460063 h 6643975"/>
              <a:gd name="connsiteX6" fmla="*/ 285382 w 2222081"/>
              <a:gd name="connsiteY6" fmla="*/ 4859863 h 6643975"/>
              <a:gd name="connsiteX7" fmla="*/ 5982 w 2222081"/>
              <a:gd name="connsiteY7" fmla="*/ 3742263 h 6643975"/>
              <a:gd name="connsiteX8" fmla="*/ 488582 w 2222081"/>
              <a:gd name="connsiteY8" fmla="*/ 5444063 h 6643975"/>
              <a:gd name="connsiteX9" fmla="*/ 679082 w 2222081"/>
              <a:gd name="connsiteY9" fmla="*/ 2713563 h 6643975"/>
              <a:gd name="connsiteX10" fmla="*/ 704482 w 2222081"/>
              <a:gd name="connsiteY10" fmla="*/ 1545163 h 6643975"/>
              <a:gd name="connsiteX11" fmla="*/ 679082 w 2222081"/>
              <a:gd name="connsiteY11" fmla="*/ 2332563 h 6643975"/>
              <a:gd name="connsiteX12" fmla="*/ 1301382 w 2222081"/>
              <a:gd name="connsiteY12" fmla="*/ 757763 h 6643975"/>
              <a:gd name="connsiteX13" fmla="*/ 1263282 w 2222081"/>
              <a:gd name="connsiteY13" fmla="*/ 821263 h 6643975"/>
              <a:gd name="connsiteX14" fmla="*/ 1377582 w 2222081"/>
              <a:gd name="connsiteY14" fmla="*/ 8463 h 6643975"/>
              <a:gd name="connsiteX15" fmla="*/ 1428382 w 2222081"/>
              <a:gd name="connsiteY15" fmla="*/ 402163 h 664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2081" h="6643975">
                <a:moveTo>
                  <a:pt x="1428382" y="402163"/>
                </a:moveTo>
                <a:cubicBezTo>
                  <a:pt x="1438965" y="482596"/>
                  <a:pt x="1379699" y="-228604"/>
                  <a:pt x="1441082" y="491063"/>
                </a:cubicBezTo>
                <a:cubicBezTo>
                  <a:pt x="1502465" y="1210730"/>
                  <a:pt x="1667565" y="3695696"/>
                  <a:pt x="1796682" y="4720163"/>
                </a:cubicBezTo>
                <a:cubicBezTo>
                  <a:pt x="1925799" y="5744630"/>
                  <a:pt x="2272932" y="6730996"/>
                  <a:pt x="2215782" y="6637863"/>
                </a:cubicBezTo>
                <a:cubicBezTo>
                  <a:pt x="2158632" y="6544730"/>
                  <a:pt x="1620999" y="4190996"/>
                  <a:pt x="1453782" y="4161363"/>
                </a:cubicBezTo>
                <a:cubicBezTo>
                  <a:pt x="1286565" y="4131730"/>
                  <a:pt x="1407215" y="6343646"/>
                  <a:pt x="1212482" y="6460063"/>
                </a:cubicBezTo>
                <a:cubicBezTo>
                  <a:pt x="1017749" y="6576480"/>
                  <a:pt x="486465" y="5312830"/>
                  <a:pt x="285382" y="4859863"/>
                </a:cubicBezTo>
                <a:cubicBezTo>
                  <a:pt x="84299" y="4406896"/>
                  <a:pt x="-27885" y="3644896"/>
                  <a:pt x="5982" y="3742263"/>
                </a:cubicBezTo>
                <a:cubicBezTo>
                  <a:pt x="39849" y="3839630"/>
                  <a:pt x="376399" y="5615513"/>
                  <a:pt x="488582" y="5444063"/>
                </a:cubicBezTo>
                <a:cubicBezTo>
                  <a:pt x="600765" y="5272613"/>
                  <a:pt x="643099" y="3363380"/>
                  <a:pt x="679082" y="2713563"/>
                </a:cubicBezTo>
                <a:cubicBezTo>
                  <a:pt x="715065" y="2063746"/>
                  <a:pt x="704482" y="1608663"/>
                  <a:pt x="704482" y="1545163"/>
                </a:cubicBezTo>
                <a:cubicBezTo>
                  <a:pt x="704482" y="1481663"/>
                  <a:pt x="579599" y="2463796"/>
                  <a:pt x="679082" y="2332563"/>
                </a:cubicBezTo>
                <a:cubicBezTo>
                  <a:pt x="778565" y="2201330"/>
                  <a:pt x="1204015" y="1009646"/>
                  <a:pt x="1301382" y="757763"/>
                </a:cubicBezTo>
                <a:cubicBezTo>
                  <a:pt x="1398749" y="505880"/>
                  <a:pt x="1250582" y="946146"/>
                  <a:pt x="1263282" y="821263"/>
                </a:cubicBezTo>
                <a:cubicBezTo>
                  <a:pt x="1275982" y="696380"/>
                  <a:pt x="1350065" y="78313"/>
                  <a:pt x="1377582" y="8463"/>
                </a:cubicBezTo>
                <a:cubicBezTo>
                  <a:pt x="1405099" y="-61387"/>
                  <a:pt x="1417799" y="321730"/>
                  <a:pt x="1428382" y="40216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47E4E04C-CB82-7191-1FE9-922D98F220C1}"/>
              </a:ext>
            </a:extLst>
          </p:cNvPr>
          <p:cNvSpPr/>
          <p:nvPr/>
        </p:nvSpPr>
        <p:spPr>
          <a:xfrm>
            <a:off x="5845700" y="5624704"/>
            <a:ext cx="1426226" cy="6091856"/>
          </a:xfrm>
          <a:custGeom>
            <a:avLst/>
            <a:gdLst>
              <a:gd name="connsiteX0" fmla="*/ 1393300 w 1426226"/>
              <a:gd name="connsiteY0" fmla="*/ 64896 h 6091856"/>
              <a:gd name="connsiteX1" fmla="*/ 123300 w 1426226"/>
              <a:gd name="connsiteY1" fmla="*/ 1347596 h 6091856"/>
              <a:gd name="connsiteX2" fmla="*/ 97900 w 1426226"/>
              <a:gd name="connsiteY2" fmla="*/ 2312796 h 6091856"/>
              <a:gd name="connsiteX3" fmla="*/ 555100 w 1426226"/>
              <a:gd name="connsiteY3" fmla="*/ 4141596 h 6091856"/>
              <a:gd name="connsiteX4" fmla="*/ 364600 w 1426226"/>
              <a:gd name="connsiteY4" fmla="*/ 3176396 h 6091856"/>
              <a:gd name="connsiteX5" fmla="*/ 1113900 w 1426226"/>
              <a:gd name="connsiteY5" fmla="*/ 6033896 h 6091856"/>
              <a:gd name="connsiteX6" fmla="*/ 771000 w 1426226"/>
              <a:gd name="connsiteY6" fmla="*/ 4903596 h 6091856"/>
              <a:gd name="connsiteX7" fmla="*/ 1050400 w 1426226"/>
              <a:gd name="connsiteY7" fmla="*/ 2617596 h 6091856"/>
              <a:gd name="connsiteX8" fmla="*/ 1329800 w 1426226"/>
              <a:gd name="connsiteY8" fmla="*/ 4547996 h 6091856"/>
              <a:gd name="connsiteX9" fmla="*/ 1139300 w 1426226"/>
              <a:gd name="connsiteY9" fmla="*/ 1144396 h 6091856"/>
              <a:gd name="connsiteX10" fmla="*/ 898000 w 1426226"/>
              <a:gd name="connsiteY10" fmla="*/ 2046096 h 6091856"/>
              <a:gd name="connsiteX11" fmla="*/ 1037700 w 1426226"/>
              <a:gd name="connsiteY11" fmla="*/ 382396 h 6091856"/>
              <a:gd name="connsiteX12" fmla="*/ 1393300 w 1426226"/>
              <a:gd name="connsiteY12" fmla="*/ 64896 h 609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6226" h="6091856">
                <a:moveTo>
                  <a:pt x="1393300" y="64896"/>
                </a:moveTo>
                <a:cubicBezTo>
                  <a:pt x="1240900" y="225763"/>
                  <a:pt x="339200" y="972946"/>
                  <a:pt x="123300" y="1347596"/>
                </a:cubicBezTo>
                <a:cubicBezTo>
                  <a:pt x="-92600" y="1722246"/>
                  <a:pt x="25933" y="1847129"/>
                  <a:pt x="97900" y="2312796"/>
                </a:cubicBezTo>
                <a:cubicBezTo>
                  <a:pt x="169867" y="2778463"/>
                  <a:pt x="510650" y="3997663"/>
                  <a:pt x="555100" y="4141596"/>
                </a:cubicBezTo>
                <a:cubicBezTo>
                  <a:pt x="599550" y="4285529"/>
                  <a:pt x="271467" y="2861013"/>
                  <a:pt x="364600" y="3176396"/>
                </a:cubicBezTo>
                <a:cubicBezTo>
                  <a:pt x="457733" y="3491779"/>
                  <a:pt x="1046167" y="5746029"/>
                  <a:pt x="1113900" y="6033896"/>
                </a:cubicBezTo>
                <a:cubicBezTo>
                  <a:pt x="1181633" y="6321763"/>
                  <a:pt x="781583" y="5472979"/>
                  <a:pt x="771000" y="4903596"/>
                </a:cubicBezTo>
                <a:cubicBezTo>
                  <a:pt x="760417" y="4334213"/>
                  <a:pt x="957267" y="2676863"/>
                  <a:pt x="1050400" y="2617596"/>
                </a:cubicBezTo>
                <a:cubicBezTo>
                  <a:pt x="1143533" y="2558329"/>
                  <a:pt x="1314983" y="4793529"/>
                  <a:pt x="1329800" y="4547996"/>
                </a:cubicBezTo>
                <a:cubicBezTo>
                  <a:pt x="1344617" y="4302463"/>
                  <a:pt x="1211267" y="1561379"/>
                  <a:pt x="1139300" y="1144396"/>
                </a:cubicBezTo>
                <a:cubicBezTo>
                  <a:pt x="1067333" y="727413"/>
                  <a:pt x="914933" y="2173096"/>
                  <a:pt x="898000" y="2046096"/>
                </a:cubicBezTo>
                <a:cubicBezTo>
                  <a:pt x="881067" y="1919096"/>
                  <a:pt x="950917" y="710479"/>
                  <a:pt x="1037700" y="382396"/>
                </a:cubicBezTo>
                <a:cubicBezTo>
                  <a:pt x="1124483" y="54313"/>
                  <a:pt x="1545700" y="-95971"/>
                  <a:pt x="1393300" y="6489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A3C40A22-8D9B-BA80-6B69-E483F7689462}"/>
              </a:ext>
            </a:extLst>
          </p:cNvPr>
          <p:cNvSpPr/>
          <p:nvPr/>
        </p:nvSpPr>
        <p:spPr>
          <a:xfrm>
            <a:off x="3172968" y="8741836"/>
            <a:ext cx="570810" cy="3742677"/>
          </a:xfrm>
          <a:custGeom>
            <a:avLst/>
            <a:gdLst>
              <a:gd name="connsiteX0" fmla="*/ 19268 w 570810"/>
              <a:gd name="connsiteY0" fmla="*/ 83757 h 3742677"/>
              <a:gd name="connsiteX1" fmla="*/ 419318 w 570810"/>
              <a:gd name="connsiteY1" fmla="*/ 2565700 h 3742677"/>
              <a:gd name="connsiteX2" fmla="*/ 370332 w 570810"/>
              <a:gd name="connsiteY2" fmla="*/ 2067678 h 3742677"/>
              <a:gd name="connsiteX3" fmla="*/ 558111 w 570810"/>
              <a:gd name="connsiteY3" fmla="*/ 3684207 h 3742677"/>
              <a:gd name="connsiteX4" fmla="*/ 525453 w 570810"/>
              <a:gd name="connsiteY4" fmla="*/ 3218843 h 3742677"/>
              <a:gd name="connsiteX5" fmla="*/ 296853 w 570810"/>
              <a:gd name="connsiteY5" fmla="*/ 1618643 h 3742677"/>
              <a:gd name="connsiteX6" fmla="*/ 84582 w 570810"/>
              <a:gd name="connsiteY6" fmla="*/ 679750 h 3742677"/>
              <a:gd name="connsiteX7" fmla="*/ 19268 w 570810"/>
              <a:gd name="connsiteY7" fmla="*/ 83757 h 374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810" h="3742677">
                <a:moveTo>
                  <a:pt x="19268" y="83757"/>
                </a:moveTo>
                <a:cubicBezTo>
                  <a:pt x="75057" y="398082"/>
                  <a:pt x="360807" y="2235047"/>
                  <a:pt x="419318" y="2565700"/>
                </a:cubicBezTo>
                <a:cubicBezTo>
                  <a:pt x="477829" y="2896353"/>
                  <a:pt x="347200" y="1881260"/>
                  <a:pt x="370332" y="2067678"/>
                </a:cubicBezTo>
                <a:cubicBezTo>
                  <a:pt x="393464" y="2254096"/>
                  <a:pt x="532258" y="3492346"/>
                  <a:pt x="558111" y="3684207"/>
                </a:cubicBezTo>
                <a:cubicBezTo>
                  <a:pt x="583964" y="3876068"/>
                  <a:pt x="568996" y="3563104"/>
                  <a:pt x="525453" y="3218843"/>
                </a:cubicBezTo>
                <a:cubicBezTo>
                  <a:pt x="481910" y="2874582"/>
                  <a:pt x="370331" y="2041825"/>
                  <a:pt x="296853" y="1618643"/>
                </a:cubicBezTo>
                <a:cubicBezTo>
                  <a:pt x="223375" y="1195461"/>
                  <a:pt x="126764" y="936925"/>
                  <a:pt x="84582" y="679750"/>
                </a:cubicBezTo>
                <a:cubicBezTo>
                  <a:pt x="42400" y="422575"/>
                  <a:pt x="-36521" y="-230568"/>
                  <a:pt x="19268" y="837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2895D4EF-A2AD-B9E1-A1E3-9D1BCB058479}"/>
              </a:ext>
            </a:extLst>
          </p:cNvPr>
          <p:cNvSpPr/>
          <p:nvPr/>
        </p:nvSpPr>
        <p:spPr>
          <a:xfrm>
            <a:off x="2964392" y="8656848"/>
            <a:ext cx="628433" cy="3954439"/>
          </a:xfrm>
          <a:custGeom>
            <a:avLst/>
            <a:gdLst>
              <a:gd name="connsiteX0" fmla="*/ 7408 w 628433"/>
              <a:gd name="connsiteY0" fmla="*/ 70773 h 3954439"/>
              <a:gd name="connsiteX1" fmla="*/ 464608 w 628433"/>
              <a:gd name="connsiteY1" fmla="*/ 3009916 h 3954439"/>
              <a:gd name="connsiteX2" fmla="*/ 627894 w 628433"/>
              <a:gd name="connsiteY2" fmla="*/ 3924316 h 3954439"/>
              <a:gd name="connsiteX3" fmla="*/ 505429 w 628433"/>
              <a:gd name="connsiteY3" fmla="*/ 3483445 h 3954439"/>
              <a:gd name="connsiteX4" fmla="*/ 203351 w 628433"/>
              <a:gd name="connsiteY4" fmla="*/ 1123966 h 3954439"/>
              <a:gd name="connsiteX5" fmla="*/ 7408 w 628433"/>
              <a:gd name="connsiteY5" fmla="*/ 70773 h 395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433" h="3954439">
                <a:moveTo>
                  <a:pt x="7408" y="70773"/>
                </a:moveTo>
                <a:cubicBezTo>
                  <a:pt x="50951" y="385098"/>
                  <a:pt x="361194" y="2367659"/>
                  <a:pt x="464608" y="3009916"/>
                </a:cubicBezTo>
                <a:cubicBezTo>
                  <a:pt x="568022" y="3652173"/>
                  <a:pt x="621091" y="3845395"/>
                  <a:pt x="627894" y="3924316"/>
                </a:cubicBezTo>
                <a:cubicBezTo>
                  <a:pt x="634698" y="4003238"/>
                  <a:pt x="576186" y="3950170"/>
                  <a:pt x="505429" y="3483445"/>
                </a:cubicBezTo>
                <a:cubicBezTo>
                  <a:pt x="434672" y="3016720"/>
                  <a:pt x="283633" y="1690023"/>
                  <a:pt x="203351" y="1123966"/>
                </a:cubicBezTo>
                <a:cubicBezTo>
                  <a:pt x="123069" y="557909"/>
                  <a:pt x="-36135" y="-243552"/>
                  <a:pt x="7408" y="707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E2E6DE6A-AC72-7AC2-0D61-299E809A5932}"/>
              </a:ext>
            </a:extLst>
          </p:cNvPr>
          <p:cNvSpPr/>
          <p:nvPr/>
        </p:nvSpPr>
        <p:spPr>
          <a:xfrm>
            <a:off x="45581" y="8892656"/>
            <a:ext cx="296248" cy="1871860"/>
          </a:xfrm>
          <a:custGeom>
            <a:avLst/>
            <a:gdLst>
              <a:gd name="connsiteX0" fmla="*/ 289155 w 296248"/>
              <a:gd name="connsiteY0" fmla="*/ 55401 h 1871860"/>
              <a:gd name="connsiteX1" fmla="*/ 36062 w 296248"/>
              <a:gd name="connsiteY1" fmla="*/ 1778065 h 1871860"/>
              <a:gd name="connsiteX2" fmla="*/ 19733 w 296248"/>
              <a:gd name="connsiteY2" fmla="*/ 1524973 h 1871860"/>
              <a:gd name="connsiteX3" fmla="*/ 207512 w 296248"/>
              <a:gd name="connsiteY3" fmla="*/ 520765 h 1871860"/>
              <a:gd name="connsiteX4" fmla="*/ 289155 w 296248"/>
              <a:gd name="connsiteY4" fmla="*/ 55401 h 18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248" h="1871860">
                <a:moveTo>
                  <a:pt x="289155" y="55401"/>
                </a:moveTo>
                <a:cubicBezTo>
                  <a:pt x="260580" y="264951"/>
                  <a:pt x="80966" y="1533136"/>
                  <a:pt x="36062" y="1778065"/>
                </a:cubicBezTo>
                <a:cubicBezTo>
                  <a:pt x="-8842" y="2022994"/>
                  <a:pt x="-8842" y="1734523"/>
                  <a:pt x="19733" y="1524973"/>
                </a:cubicBezTo>
                <a:cubicBezTo>
                  <a:pt x="48308" y="1315423"/>
                  <a:pt x="161248" y="760251"/>
                  <a:pt x="207512" y="520765"/>
                </a:cubicBezTo>
                <a:cubicBezTo>
                  <a:pt x="253776" y="281279"/>
                  <a:pt x="317730" y="-154149"/>
                  <a:pt x="289155" y="554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97CA7ED8-0CD5-2CC6-C5EF-747705EC234F}"/>
              </a:ext>
            </a:extLst>
          </p:cNvPr>
          <p:cNvSpPr/>
          <p:nvPr/>
        </p:nvSpPr>
        <p:spPr>
          <a:xfrm>
            <a:off x="190668" y="8748578"/>
            <a:ext cx="765007" cy="3767787"/>
          </a:xfrm>
          <a:custGeom>
            <a:avLst/>
            <a:gdLst>
              <a:gd name="connsiteX0" fmla="*/ 764553 w 765007"/>
              <a:gd name="connsiteY0" fmla="*/ 3536 h 3767787"/>
              <a:gd name="connsiteX1" fmla="*/ 46096 w 765007"/>
              <a:gd name="connsiteY1" fmla="*/ 3579493 h 3767787"/>
              <a:gd name="connsiteX2" fmla="*/ 152232 w 765007"/>
              <a:gd name="connsiteY2" fmla="*/ 2926351 h 3767787"/>
              <a:gd name="connsiteX3" fmla="*/ 764553 w 765007"/>
              <a:gd name="connsiteY3" fmla="*/ 3536 h 376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007" h="3767787">
                <a:moveTo>
                  <a:pt x="764553" y="3536"/>
                </a:moveTo>
                <a:cubicBezTo>
                  <a:pt x="746864" y="112393"/>
                  <a:pt x="148149" y="3092357"/>
                  <a:pt x="46096" y="3579493"/>
                </a:cubicBezTo>
                <a:cubicBezTo>
                  <a:pt x="-55957" y="4066629"/>
                  <a:pt x="25686" y="3522344"/>
                  <a:pt x="152232" y="2926351"/>
                </a:cubicBezTo>
                <a:cubicBezTo>
                  <a:pt x="278778" y="2330358"/>
                  <a:pt x="782242" y="-105321"/>
                  <a:pt x="764553" y="35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E7EDB78F-EBD8-97CD-FBB5-4353A4B185AB}"/>
              </a:ext>
            </a:extLst>
          </p:cNvPr>
          <p:cNvSpPr/>
          <p:nvPr/>
        </p:nvSpPr>
        <p:spPr>
          <a:xfrm>
            <a:off x="541809" y="8675840"/>
            <a:ext cx="802463" cy="4267905"/>
          </a:xfrm>
          <a:custGeom>
            <a:avLst/>
            <a:gdLst>
              <a:gd name="connsiteX0" fmla="*/ 780805 w 802463"/>
              <a:gd name="connsiteY0" fmla="*/ 108931 h 4267905"/>
              <a:gd name="connsiteX1" fmla="*/ 54184 w 802463"/>
              <a:gd name="connsiteY1" fmla="*/ 3970639 h 4267905"/>
              <a:gd name="connsiteX2" fmla="*/ 103170 w 802463"/>
              <a:gd name="connsiteY2" fmla="*/ 3725710 h 4267905"/>
              <a:gd name="connsiteX3" fmla="*/ 503220 w 802463"/>
              <a:gd name="connsiteY3" fmla="*/ 1488696 h 4267905"/>
              <a:gd name="connsiteX4" fmla="*/ 601191 w 802463"/>
              <a:gd name="connsiteY4" fmla="*/ 1096810 h 4267905"/>
              <a:gd name="connsiteX5" fmla="*/ 780805 w 802463"/>
              <a:gd name="connsiteY5" fmla="*/ 108931 h 42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2463" h="4267905">
                <a:moveTo>
                  <a:pt x="780805" y="108931"/>
                </a:moveTo>
                <a:cubicBezTo>
                  <a:pt x="689637" y="587902"/>
                  <a:pt x="167123" y="3367843"/>
                  <a:pt x="54184" y="3970639"/>
                </a:cubicBezTo>
                <a:cubicBezTo>
                  <a:pt x="-58755" y="4573435"/>
                  <a:pt x="28331" y="4139367"/>
                  <a:pt x="103170" y="3725710"/>
                </a:cubicBezTo>
                <a:cubicBezTo>
                  <a:pt x="178009" y="3312053"/>
                  <a:pt x="420217" y="1926846"/>
                  <a:pt x="503220" y="1488696"/>
                </a:cubicBezTo>
                <a:cubicBezTo>
                  <a:pt x="586223" y="1050546"/>
                  <a:pt x="553566" y="1321328"/>
                  <a:pt x="601191" y="1096810"/>
                </a:cubicBezTo>
                <a:cubicBezTo>
                  <a:pt x="648816" y="872292"/>
                  <a:pt x="871973" y="-370040"/>
                  <a:pt x="780805" y="1089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E61395B9-F801-7D90-E361-7FF4901EBAB6}"/>
              </a:ext>
            </a:extLst>
          </p:cNvPr>
          <p:cNvSpPr/>
          <p:nvPr/>
        </p:nvSpPr>
        <p:spPr>
          <a:xfrm>
            <a:off x="2799064" y="10301421"/>
            <a:ext cx="439213" cy="2480404"/>
          </a:xfrm>
          <a:custGeom>
            <a:avLst/>
            <a:gdLst>
              <a:gd name="connsiteX0" fmla="*/ 9450 w 439213"/>
              <a:gd name="connsiteY0" fmla="*/ 75386 h 2480404"/>
              <a:gd name="connsiteX1" fmla="*/ 425829 w 439213"/>
              <a:gd name="connsiteY1" fmla="*/ 2361386 h 2480404"/>
              <a:gd name="connsiteX2" fmla="*/ 319693 w 439213"/>
              <a:gd name="connsiteY2" fmla="*/ 2002158 h 2480404"/>
              <a:gd name="connsiteX3" fmla="*/ 148243 w 439213"/>
              <a:gd name="connsiteY3" fmla="*/ 679543 h 2480404"/>
              <a:gd name="connsiteX4" fmla="*/ 9450 w 439213"/>
              <a:gd name="connsiteY4" fmla="*/ 75386 h 24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13" h="2480404">
                <a:moveTo>
                  <a:pt x="9450" y="75386"/>
                </a:moveTo>
                <a:cubicBezTo>
                  <a:pt x="55714" y="355693"/>
                  <a:pt x="374122" y="2040257"/>
                  <a:pt x="425829" y="2361386"/>
                </a:cubicBezTo>
                <a:cubicBezTo>
                  <a:pt x="477536" y="2682515"/>
                  <a:pt x="365957" y="2282465"/>
                  <a:pt x="319693" y="2002158"/>
                </a:cubicBezTo>
                <a:cubicBezTo>
                  <a:pt x="273429" y="1721851"/>
                  <a:pt x="197229" y="995229"/>
                  <a:pt x="148243" y="679543"/>
                </a:cubicBezTo>
                <a:cubicBezTo>
                  <a:pt x="99257" y="363857"/>
                  <a:pt x="-36814" y="-204921"/>
                  <a:pt x="9450" y="753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379A8E41-56B3-147A-9D16-B35EC9A1549D}"/>
              </a:ext>
            </a:extLst>
          </p:cNvPr>
          <p:cNvSpPr/>
          <p:nvPr/>
        </p:nvSpPr>
        <p:spPr>
          <a:xfrm>
            <a:off x="8291120" y="8874054"/>
            <a:ext cx="1142260" cy="2370157"/>
          </a:xfrm>
          <a:custGeom>
            <a:avLst/>
            <a:gdLst>
              <a:gd name="connsiteX0" fmla="*/ 3794 w 1142260"/>
              <a:gd name="connsiteY0" fmla="*/ 8689 h 2370157"/>
              <a:gd name="connsiteX1" fmla="*/ 714087 w 1142260"/>
              <a:gd name="connsiteY1" fmla="*/ 1127196 h 2370157"/>
              <a:gd name="connsiteX2" fmla="*/ 1114137 w 1142260"/>
              <a:gd name="connsiteY2" fmla="*/ 2294689 h 2370157"/>
              <a:gd name="connsiteX3" fmla="*/ 1065151 w 1142260"/>
              <a:gd name="connsiteY3" fmla="*/ 2123239 h 2370157"/>
              <a:gd name="connsiteX4" fmla="*/ 714087 w 1142260"/>
              <a:gd name="connsiteY4" fmla="*/ 1053717 h 2370157"/>
              <a:gd name="connsiteX5" fmla="*/ 444666 w 1142260"/>
              <a:gd name="connsiteY5" fmla="*/ 629175 h 2370157"/>
              <a:gd name="connsiteX6" fmla="*/ 3794 w 1142260"/>
              <a:gd name="connsiteY6" fmla="*/ 8689 h 237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260" h="2370157">
                <a:moveTo>
                  <a:pt x="3794" y="8689"/>
                </a:moveTo>
                <a:cubicBezTo>
                  <a:pt x="48698" y="91693"/>
                  <a:pt x="529030" y="746196"/>
                  <a:pt x="714087" y="1127196"/>
                </a:cubicBezTo>
                <a:cubicBezTo>
                  <a:pt x="899144" y="1508196"/>
                  <a:pt x="1055626" y="2128682"/>
                  <a:pt x="1114137" y="2294689"/>
                </a:cubicBezTo>
                <a:cubicBezTo>
                  <a:pt x="1172648" y="2460696"/>
                  <a:pt x="1131826" y="2330068"/>
                  <a:pt x="1065151" y="2123239"/>
                </a:cubicBezTo>
                <a:cubicBezTo>
                  <a:pt x="998476" y="1916410"/>
                  <a:pt x="817501" y="1302728"/>
                  <a:pt x="714087" y="1053717"/>
                </a:cubicBezTo>
                <a:cubicBezTo>
                  <a:pt x="610673" y="804706"/>
                  <a:pt x="564409" y="797903"/>
                  <a:pt x="444666" y="629175"/>
                </a:cubicBezTo>
                <a:cubicBezTo>
                  <a:pt x="324923" y="460447"/>
                  <a:pt x="-41110" y="-74315"/>
                  <a:pt x="3794" y="86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403340ED-12E5-35FA-EE9C-A2DCBB351F44}"/>
              </a:ext>
            </a:extLst>
          </p:cNvPr>
          <p:cNvSpPr/>
          <p:nvPr/>
        </p:nvSpPr>
        <p:spPr>
          <a:xfrm>
            <a:off x="9021206" y="9190373"/>
            <a:ext cx="457651" cy="1341715"/>
          </a:xfrm>
          <a:custGeom>
            <a:avLst/>
            <a:gdLst>
              <a:gd name="connsiteX0" fmla="*/ 330 w 457651"/>
              <a:gd name="connsiteY0" fmla="*/ 2613 h 1341715"/>
              <a:gd name="connsiteX1" fmla="*/ 375887 w 457651"/>
              <a:gd name="connsiteY1" fmla="*/ 990491 h 1341715"/>
              <a:gd name="connsiteX2" fmla="*/ 457530 w 457651"/>
              <a:gd name="connsiteY2" fmla="*/ 1341556 h 1341715"/>
              <a:gd name="connsiteX3" fmla="*/ 392215 w 457651"/>
              <a:gd name="connsiteY3" fmla="*/ 1031313 h 1341715"/>
              <a:gd name="connsiteX4" fmla="*/ 310573 w 457651"/>
              <a:gd name="connsiteY4" fmla="*/ 712906 h 1341715"/>
              <a:gd name="connsiteX5" fmla="*/ 330 w 457651"/>
              <a:gd name="connsiteY5" fmla="*/ 2613 h 134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651" h="1341715">
                <a:moveTo>
                  <a:pt x="330" y="2613"/>
                </a:moveTo>
                <a:cubicBezTo>
                  <a:pt x="11216" y="48877"/>
                  <a:pt x="299687" y="767334"/>
                  <a:pt x="375887" y="990491"/>
                </a:cubicBezTo>
                <a:cubicBezTo>
                  <a:pt x="452087" y="1213648"/>
                  <a:pt x="454809" y="1334752"/>
                  <a:pt x="457530" y="1341556"/>
                </a:cubicBezTo>
                <a:cubicBezTo>
                  <a:pt x="460251" y="1348360"/>
                  <a:pt x="416708" y="1136088"/>
                  <a:pt x="392215" y="1031313"/>
                </a:cubicBezTo>
                <a:cubicBezTo>
                  <a:pt x="367722" y="926538"/>
                  <a:pt x="370444" y="888438"/>
                  <a:pt x="310573" y="712906"/>
                </a:cubicBezTo>
                <a:cubicBezTo>
                  <a:pt x="250702" y="537374"/>
                  <a:pt x="-10556" y="-43651"/>
                  <a:pt x="330" y="26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FE3AEA7C-A025-54C3-079E-88B8AF12A7B0}"/>
              </a:ext>
            </a:extLst>
          </p:cNvPr>
          <p:cNvSpPr/>
          <p:nvPr/>
        </p:nvSpPr>
        <p:spPr>
          <a:xfrm>
            <a:off x="4046202" y="10212693"/>
            <a:ext cx="512092" cy="1066810"/>
          </a:xfrm>
          <a:custGeom>
            <a:avLst/>
            <a:gdLst>
              <a:gd name="connsiteX0" fmla="*/ 18 w 512092"/>
              <a:gd name="connsiteY0" fmla="*/ 12 h 1066810"/>
              <a:gd name="connsiteX1" fmla="*/ 422928 w 512092"/>
              <a:gd name="connsiteY1" fmla="*/ 594372 h 1066810"/>
              <a:gd name="connsiteX2" fmla="*/ 508653 w 512092"/>
              <a:gd name="connsiteY2" fmla="*/ 1057287 h 1066810"/>
              <a:gd name="connsiteX3" fmla="*/ 491508 w 512092"/>
              <a:gd name="connsiteY3" fmla="*/ 885837 h 1066810"/>
              <a:gd name="connsiteX4" fmla="*/ 457218 w 512092"/>
              <a:gd name="connsiteY4" fmla="*/ 634377 h 1066810"/>
              <a:gd name="connsiteX5" fmla="*/ 405783 w 512092"/>
              <a:gd name="connsiteY5" fmla="*/ 577227 h 1066810"/>
              <a:gd name="connsiteX6" fmla="*/ 18 w 512092"/>
              <a:gd name="connsiteY6" fmla="*/ 12 h 10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092" h="1066810">
                <a:moveTo>
                  <a:pt x="18" y="12"/>
                </a:moveTo>
                <a:cubicBezTo>
                  <a:pt x="2875" y="2869"/>
                  <a:pt x="338156" y="418160"/>
                  <a:pt x="422928" y="594372"/>
                </a:cubicBezTo>
                <a:cubicBezTo>
                  <a:pt x="507701" y="770585"/>
                  <a:pt x="497223" y="1008710"/>
                  <a:pt x="508653" y="1057287"/>
                </a:cubicBezTo>
                <a:cubicBezTo>
                  <a:pt x="520083" y="1105864"/>
                  <a:pt x="500081" y="956322"/>
                  <a:pt x="491508" y="885837"/>
                </a:cubicBezTo>
                <a:cubicBezTo>
                  <a:pt x="482935" y="815352"/>
                  <a:pt x="471506" y="685812"/>
                  <a:pt x="457218" y="634377"/>
                </a:cubicBezTo>
                <a:cubicBezTo>
                  <a:pt x="442931" y="582942"/>
                  <a:pt x="479125" y="682954"/>
                  <a:pt x="405783" y="577227"/>
                </a:cubicBezTo>
                <a:cubicBezTo>
                  <a:pt x="332441" y="471500"/>
                  <a:pt x="-2839" y="-2845"/>
                  <a:pt x="18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7021BC89-D1C6-A9B4-63B9-8B45E3277F7B}"/>
              </a:ext>
            </a:extLst>
          </p:cNvPr>
          <p:cNvSpPr/>
          <p:nvPr/>
        </p:nvSpPr>
        <p:spPr>
          <a:xfrm>
            <a:off x="5051682" y="10529817"/>
            <a:ext cx="469441" cy="1089802"/>
          </a:xfrm>
          <a:custGeom>
            <a:avLst/>
            <a:gdLst>
              <a:gd name="connsiteX0" fmla="*/ 469008 w 469441"/>
              <a:gd name="connsiteY0" fmla="*/ 2928 h 1089802"/>
              <a:gd name="connsiteX1" fmla="*/ 177543 w 469441"/>
              <a:gd name="connsiteY1" fmla="*/ 905898 h 1089802"/>
              <a:gd name="connsiteX2" fmla="*/ 378 w 469441"/>
              <a:gd name="connsiteY2" fmla="*/ 1083063 h 1089802"/>
              <a:gd name="connsiteX3" fmla="*/ 137538 w 469441"/>
              <a:gd name="connsiteY3" fmla="*/ 985908 h 1089802"/>
              <a:gd name="connsiteX4" fmla="*/ 366138 w 469441"/>
              <a:gd name="connsiteY4" fmla="*/ 391548 h 1089802"/>
              <a:gd name="connsiteX5" fmla="*/ 246123 w 469441"/>
              <a:gd name="connsiteY5" fmla="*/ 608718 h 1089802"/>
              <a:gd name="connsiteX6" fmla="*/ 469008 w 469441"/>
              <a:gd name="connsiteY6" fmla="*/ 2928 h 108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441" h="1089802">
                <a:moveTo>
                  <a:pt x="469008" y="2928"/>
                </a:moveTo>
                <a:cubicBezTo>
                  <a:pt x="457578" y="52458"/>
                  <a:pt x="255648" y="725876"/>
                  <a:pt x="177543" y="905898"/>
                </a:cubicBezTo>
                <a:cubicBezTo>
                  <a:pt x="99438" y="1085920"/>
                  <a:pt x="7045" y="1069728"/>
                  <a:pt x="378" y="1083063"/>
                </a:cubicBezTo>
                <a:cubicBezTo>
                  <a:pt x="-6289" y="1096398"/>
                  <a:pt x="76578" y="1101161"/>
                  <a:pt x="137538" y="985908"/>
                </a:cubicBezTo>
                <a:cubicBezTo>
                  <a:pt x="198498" y="870655"/>
                  <a:pt x="348040" y="454413"/>
                  <a:pt x="366138" y="391548"/>
                </a:cubicBezTo>
                <a:cubicBezTo>
                  <a:pt x="384235" y="328683"/>
                  <a:pt x="229931" y="669678"/>
                  <a:pt x="246123" y="608718"/>
                </a:cubicBezTo>
                <a:cubicBezTo>
                  <a:pt x="262315" y="547758"/>
                  <a:pt x="480438" y="-46602"/>
                  <a:pt x="469008" y="29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1FCD9493-C1CD-900F-7FCC-34CD156A666E}"/>
              </a:ext>
            </a:extLst>
          </p:cNvPr>
          <p:cNvSpPr/>
          <p:nvPr/>
        </p:nvSpPr>
        <p:spPr>
          <a:xfrm>
            <a:off x="2694679" y="6380054"/>
            <a:ext cx="3970479" cy="5490061"/>
          </a:xfrm>
          <a:custGeom>
            <a:avLst/>
            <a:gdLst>
              <a:gd name="connsiteX0" fmla="*/ 3513616 w 3970479"/>
              <a:gd name="connsiteY0" fmla="*/ 341588 h 5490061"/>
              <a:gd name="connsiteX1" fmla="*/ 3305068 w 3970479"/>
              <a:gd name="connsiteY1" fmla="*/ 2186430 h 5490061"/>
              <a:gd name="connsiteX2" fmla="*/ 3930710 w 3970479"/>
              <a:gd name="connsiteY2" fmla="*/ 4063357 h 5490061"/>
              <a:gd name="connsiteX3" fmla="*/ 3770289 w 3970479"/>
              <a:gd name="connsiteY3" fmla="*/ 3967104 h 5490061"/>
              <a:gd name="connsiteX4" fmla="*/ 3898626 w 3970479"/>
              <a:gd name="connsiteY4" fmla="*/ 4223778 h 5490061"/>
              <a:gd name="connsiteX5" fmla="*/ 2454837 w 3970479"/>
              <a:gd name="connsiteY5" fmla="*/ 5410893 h 5490061"/>
              <a:gd name="connsiteX6" fmla="*/ 3240900 w 3970479"/>
              <a:gd name="connsiteY6" fmla="*/ 5218388 h 5490061"/>
              <a:gd name="connsiteX7" fmla="*/ 1700858 w 3970479"/>
              <a:gd name="connsiteY7" fmla="*/ 5459020 h 5490061"/>
              <a:gd name="connsiteX8" fmla="*/ 1508353 w 3970479"/>
              <a:gd name="connsiteY8" fmla="*/ 5298599 h 5490061"/>
              <a:gd name="connsiteX9" fmla="*/ 882710 w 3970479"/>
              <a:gd name="connsiteY9" fmla="*/ 3774599 h 5490061"/>
              <a:gd name="connsiteX10" fmla="*/ 32479 w 3970479"/>
              <a:gd name="connsiteY10" fmla="*/ 1496620 h 5490061"/>
              <a:gd name="connsiteX11" fmla="*/ 176858 w 3970479"/>
              <a:gd name="connsiteY11" fmla="*/ 2202472 h 5490061"/>
              <a:gd name="connsiteX12" fmla="*/ 176858 w 3970479"/>
              <a:gd name="connsiteY12" fmla="*/ 52830 h 5490061"/>
              <a:gd name="connsiteX13" fmla="*/ 642079 w 3970479"/>
              <a:gd name="connsiteY13" fmla="*/ 614304 h 5490061"/>
              <a:gd name="connsiteX14" fmla="*/ 866668 w 3970479"/>
              <a:gd name="connsiteY14" fmla="*/ 116999 h 5490061"/>
              <a:gd name="connsiteX15" fmla="*/ 1604605 w 3970479"/>
              <a:gd name="connsiteY15" fmla="*/ 790767 h 5490061"/>
              <a:gd name="connsiteX16" fmla="*/ 1251679 w 3970479"/>
              <a:gd name="connsiteY16" fmla="*/ 405757 h 5490061"/>
              <a:gd name="connsiteX17" fmla="*/ 2502963 w 3970479"/>
              <a:gd name="connsiteY17" fmla="*/ 694514 h 5490061"/>
              <a:gd name="connsiteX18" fmla="*/ 1652732 w 3970479"/>
              <a:gd name="connsiteY18" fmla="*/ 774725 h 5490061"/>
              <a:gd name="connsiteX19" fmla="*/ 3513616 w 3970479"/>
              <a:gd name="connsiteY19" fmla="*/ 341588 h 549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70479" h="5490061">
                <a:moveTo>
                  <a:pt x="3513616" y="341588"/>
                </a:moveTo>
                <a:cubicBezTo>
                  <a:pt x="3789005" y="576872"/>
                  <a:pt x="3235552" y="1566135"/>
                  <a:pt x="3305068" y="2186430"/>
                </a:cubicBezTo>
                <a:cubicBezTo>
                  <a:pt x="3374584" y="2806725"/>
                  <a:pt x="3853173" y="3766578"/>
                  <a:pt x="3930710" y="4063357"/>
                </a:cubicBezTo>
                <a:cubicBezTo>
                  <a:pt x="4008247" y="4360136"/>
                  <a:pt x="3775636" y="3940367"/>
                  <a:pt x="3770289" y="3967104"/>
                </a:cubicBezTo>
                <a:cubicBezTo>
                  <a:pt x="3764942" y="3993841"/>
                  <a:pt x="4117868" y="3983147"/>
                  <a:pt x="3898626" y="4223778"/>
                </a:cubicBezTo>
                <a:cubicBezTo>
                  <a:pt x="3679384" y="4464410"/>
                  <a:pt x="2564458" y="5245125"/>
                  <a:pt x="2454837" y="5410893"/>
                </a:cubicBezTo>
                <a:cubicBezTo>
                  <a:pt x="2345216" y="5576661"/>
                  <a:pt x="3366563" y="5210367"/>
                  <a:pt x="3240900" y="5218388"/>
                </a:cubicBezTo>
                <a:cubicBezTo>
                  <a:pt x="3115237" y="5226409"/>
                  <a:pt x="1989616" y="5445652"/>
                  <a:pt x="1700858" y="5459020"/>
                </a:cubicBezTo>
                <a:cubicBezTo>
                  <a:pt x="1412100" y="5472389"/>
                  <a:pt x="1644711" y="5579336"/>
                  <a:pt x="1508353" y="5298599"/>
                </a:cubicBezTo>
                <a:cubicBezTo>
                  <a:pt x="1371995" y="5017862"/>
                  <a:pt x="1128689" y="4408262"/>
                  <a:pt x="882710" y="3774599"/>
                </a:cubicBezTo>
                <a:cubicBezTo>
                  <a:pt x="636731" y="3140936"/>
                  <a:pt x="150121" y="1758641"/>
                  <a:pt x="32479" y="1496620"/>
                </a:cubicBezTo>
                <a:cubicBezTo>
                  <a:pt x="-85163" y="1234599"/>
                  <a:pt x="152795" y="2443104"/>
                  <a:pt x="176858" y="2202472"/>
                </a:cubicBezTo>
                <a:cubicBezTo>
                  <a:pt x="200921" y="1961840"/>
                  <a:pt x="99321" y="317525"/>
                  <a:pt x="176858" y="52830"/>
                </a:cubicBezTo>
                <a:cubicBezTo>
                  <a:pt x="254395" y="-211865"/>
                  <a:pt x="527111" y="603609"/>
                  <a:pt x="642079" y="614304"/>
                </a:cubicBezTo>
                <a:cubicBezTo>
                  <a:pt x="757047" y="624999"/>
                  <a:pt x="706247" y="87589"/>
                  <a:pt x="866668" y="116999"/>
                </a:cubicBezTo>
                <a:cubicBezTo>
                  <a:pt x="1027089" y="146409"/>
                  <a:pt x="1540437" y="742641"/>
                  <a:pt x="1604605" y="790767"/>
                </a:cubicBezTo>
                <a:cubicBezTo>
                  <a:pt x="1668773" y="838893"/>
                  <a:pt x="1101953" y="421799"/>
                  <a:pt x="1251679" y="405757"/>
                </a:cubicBezTo>
                <a:cubicBezTo>
                  <a:pt x="1401405" y="389715"/>
                  <a:pt x="2436121" y="633020"/>
                  <a:pt x="2502963" y="694514"/>
                </a:cubicBezTo>
                <a:cubicBezTo>
                  <a:pt x="2569805" y="756008"/>
                  <a:pt x="1481616" y="830872"/>
                  <a:pt x="1652732" y="774725"/>
                </a:cubicBezTo>
                <a:cubicBezTo>
                  <a:pt x="1823848" y="718578"/>
                  <a:pt x="3238227" y="106304"/>
                  <a:pt x="3513616" y="34158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DC707814-0603-9096-DE0E-A4B2C805261E}"/>
              </a:ext>
            </a:extLst>
          </p:cNvPr>
          <p:cNvSpPr/>
          <p:nvPr/>
        </p:nvSpPr>
        <p:spPr>
          <a:xfrm>
            <a:off x="-745342" y="8125509"/>
            <a:ext cx="2921066" cy="4863255"/>
          </a:xfrm>
          <a:custGeom>
            <a:avLst/>
            <a:gdLst>
              <a:gd name="connsiteX0" fmla="*/ 55531 w 2921066"/>
              <a:gd name="connsiteY0" fmla="*/ 681607 h 4863255"/>
              <a:gd name="connsiteX1" fmla="*/ 2814774 w 2921066"/>
              <a:gd name="connsiteY1" fmla="*/ 7838 h 4863255"/>
              <a:gd name="connsiteX2" fmla="*/ 2365595 w 2921066"/>
              <a:gd name="connsiteY2" fmla="*/ 344723 h 4863255"/>
              <a:gd name="connsiteX3" fmla="*/ 2493931 w 2921066"/>
              <a:gd name="connsiteY3" fmla="*/ 809944 h 4863255"/>
              <a:gd name="connsiteX4" fmla="*/ 2189131 w 2921066"/>
              <a:gd name="connsiteY4" fmla="*/ 2398112 h 4863255"/>
              <a:gd name="connsiteX5" fmla="*/ 2237258 w 2921066"/>
              <a:gd name="connsiteY5" fmla="*/ 4692133 h 4863255"/>
              <a:gd name="connsiteX6" fmla="*/ 472626 w 2921066"/>
              <a:gd name="connsiteY6" fmla="*/ 4692133 h 4863255"/>
              <a:gd name="connsiteX7" fmla="*/ 1691826 w 2921066"/>
              <a:gd name="connsiteY7" fmla="*/ 4660049 h 4863255"/>
              <a:gd name="connsiteX8" fmla="*/ 857637 w 2921066"/>
              <a:gd name="connsiteY8" fmla="*/ 4451502 h 4863255"/>
              <a:gd name="connsiteX9" fmla="*/ 985974 w 2921066"/>
              <a:gd name="connsiteY9" fmla="*/ 2029144 h 4863255"/>
              <a:gd name="connsiteX10" fmla="*/ 536795 w 2921066"/>
              <a:gd name="connsiteY10" fmla="*/ 3408765 h 4863255"/>
              <a:gd name="connsiteX11" fmla="*/ 1114310 w 2921066"/>
              <a:gd name="connsiteY11" fmla="*/ 906196 h 4863255"/>
              <a:gd name="connsiteX12" fmla="*/ 600963 w 2921066"/>
              <a:gd name="connsiteY12" fmla="*/ 1628091 h 4863255"/>
              <a:gd name="connsiteX13" fmla="*/ 937847 w 2921066"/>
              <a:gd name="connsiteY13" fmla="*/ 681607 h 4863255"/>
              <a:gd name="connsiteX14" fmla="*/ 55531 w 2921066"/>
              <a:gd name="connsiteY14" fmla="*/ 681607 h 486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1066" h="4863255">
                <a:moveTo>
                  <a:pt x="55531" y="681607"/>
                </a:moveTo>
                <a:cubicBezTo>
                  <a:pt x="368352" y="569312"/>
                  <a:pt x="2429763" y="63985"/>
                  <a:pt x="2814774" y="7838"/>
                </a:cubicBezTo>
                <a:cubicBezTo>
                  <a:pt x="3199785" y="-48309"/>
                  <a:pt x="2419069" y="211039"/>
                  <a:pt x="2365595" y="344723"/>
                </a:cubicBezTo>
                <a:cubicBezTo>
                  <a:pt x="2312121" y="478407"/>
                  <a:pt x="2523342" y="467712"/>
                  <a:pt x="2493931" y="809944"/>
                </a:cubicBezTo>
                <a:cubicBezTo>
                  <a:pt x="2464520" y="1152176"/>
                  <a:pt x="2231910" y="1751081"/>
                  <a:pt x="2189131" y="2398112"/>
                </a:cubicBezTo>
                <a:cubicBezTo>
                  <a:pt x="2146352" y="3045143"/>
                  <a:pt x="2523342" y="4309796"/>
                  <a:pt x="2237258" y="4692133"/>
                </a:cubicBezTo>
                <a:cubicBezTo>
                  <a:pt x="1951174" y="5074470"/>
                  <a:pt x="563531" y="4697480"/>
                  <a:pt x="472626" y="4692133"/>
                </a:cubicBezTo>
                <a:cubicBezTo>
                  <a:pt x="381721" y="4686786"/>
                  <a:pt x="1627658" y="4700154"/>
                  <a:pt x="1691826" y="4660049"/>
                </a:cubicBezTo>
                <a:cubicBezTo>
                  <a:pt x="1755994" y="4619944"/>
                  <a:pt x="975279" y="4889986"/>
                  <a:pt x="857637" y="4451502"/>
                </a:cubicBezTo>
                <a:cubicBezTo>
                  <a:pt x="739995" y="4013018"/>
                  <a:pt x="1039448" y="2202933"/>
                  <a:pt x="985974" y="2029144"/>
                </a:cubicBezTo>
                <a:cubicBezTo>
                  <a:pt x="932500" y="1855355"/>
                  <a:pt x="515406" y="3595923"/>
                  <a:pt x="536795" y="3408765"/>
                </a:cubicBezTo>
                <a:cubicBezTo>
                  <a:pt x="558184" y="3221607"/>
                  <a:pt x="1103615" y="1202975"/>
                  <a:pt x="1114310" y="906196"/>
                </a:cubicBezTo>
                <a:cubicBezTo>
                  <a:pt x="1125005" y="609417"/>
                  <a:pt x="630373" y="1665522"/>
                  <a:pt x="600963" y="1628091"/>
                </a:cubicBezTo>
                <a:cubicBezTo>
                  <a:pt x="571553" y="1590660"/>
                  <a:pt x="1026078" y="842028"/>
                  <a:pt x="937847" y="681607"/>
                </a:cubicBezTo>
                <a:cubicBezTo>
                  <a:pt x="849616" y="521186"/>
                  <a:pt x="-257290" y="793902"/>
                  <a:pt x="55531" y="681607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1BCD225A-2D90-BBF7-E0F8-7064ED604473}"/>
              </a:ext>
            </a:extLst>
          </p:cNvPr>
          <p:cNvSpPr/>
          <p:nvPr/>
        </p:nvSpPr>
        <p:spPr>
          <a:xfrm>
            <a:off x="2197768" y="7891461"/>
            <a:ext cx="1815244" cy="4801227"/>
          </a:xfrm>
          <a:custGeom>
            <a:avLst/>
            <a:gdLst>
              <a:gd name="connsiteX0" fmla="*/ 368969 w 1815244"/>
              <a:gd name="connsiteY0" fmla="*/ 1255 h 4801227"/>
              <a:gd name="connsiteX1" fmla="*/ 1251285 w 1815244"/>
              <a:gd name="connsiteY1" fmla="*/ 819402 h 4801227"/>
              <a:gd name="connsiteX2" fmla="*/ 1716506 w 1815244"/>
              <a:gd name="connsiteY2" fmla="*/ 3113423 h 4801227"/>
              <a:gd name="connsiteX3" fmla="*/ 1540043 w 1815244"/>
              <a:gd name="connsiteY3" fmla="*/ 2985086 h 4801227"/>
              <a:gd name="connsiteX4" fmla="*/ 1812758 w 1815244"/>
              <a:gd name="connsiteY4" fmla="*/ 4781802 h 4801227"/>
              <a:gd name="connsiteX5" fmla="*/ 1347537 w 1815244"/>
              <a:gd name="connsiteY5" fmla="*/ 3979697 h 4801227"/>
              <a:gd name="connsiteX6" fmla="*/ 1074821 w 1815244"/>
              <a:gd name="connsiteY6" fmla="*/ 4669507 h 4801227"/>
              <a:gd name="connsiteX7" fmla="*/ 753979 w 1815244"/>
              <a:gd name="connsiteY7" fmla="*/ 3434265 h 4801227"/>
              <a:gd name="connsiteX8" fmla="*/ 64169 w 1815244"/>
              <a:gd name="connsiteY8" fmla="*/ 4653465 h 4801227"/>
              <a:gd name="connsiteX9" fmla="*/ 529390 w 1815244"/>
              <a:gd name="connsiteY9" fmla="*/ 3273844 h 4801227"/>
              <a:gd name="connsiteX10" fmla="*/ 513348 w 1815244"/>
              <a:gd name="connsiteY10" fmla="*/ 2102771 h 4801227"/>
              <a:gd name="connsiteX11" fmla="*/ 0 w 1815244"/>
              <a:gd name="connsiteY11" fmla="*/ 418350 h 4801227"/>
              <a:gd name="connsiteX12" fmla="*/ 513348 w 1815244"/>
              <a:gd name="connsiteY12" fmla="*/ 963781 h 4801227"/>
              <a:gd name="connsiteX13" fmla="*/ 368969 w 1815244"/>
              <a:gd name="connsiteY13" fmla="*/ 1255 h 480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15244" h="4801227">
                <a:moveTo>
                  <a:pt x="368969" y="1255"/>
                </a:moveTo>
                <a:cubicBezTo>
                  <a:pt x="491959" y="-22808"/>
                  <a:pt x="1026696" y="300707"/>
                  <a:pt x="1251285" y="819402"/>
                </a:cubicBezTo>
                <a:cubicBezTo>
                  <a:pt x="1475874" y="1338097"/>
                  <a:pt x="1668380" y="2752476"/>
                  <a:pt x="1716506" y="3113423"/>
                </a:cubicBezTo>
                <a:cubicBezTo>
                  <a:pt x="1764632" y="3474370"/>
                  <a:pt x="1524001" y="2707023"/>
                  <a:pt x="1540043" y="2985086"/>
                </a:cubicBezTo>
                <a:cubicBezTo>
                  <a:pt x="1556085" y="3263149"/>
                  <a:pt x="1844842" y="4616034"/>
                  <a:pt x="1812758" y="4781802"/>
                </a:cubicBezTo>
                <a:cubicBezTo>
                  <a:pt x="1780674" y="4947570"/>
                  <a:pt x="1470526" y="3998413"/>
                  <a:pt x="1347537" y="3979697"/>
                </a:cubicBezTo>
                <a:cubicBezTo>
                  <a:pt x="1224548" y="3960981"/>
                  <a:pt x="1173747" y="4760412"/>
                  <a:pt x="1074821" y="4669507"/>
                </a:cubicBezTo>
                <a:cubicBezTo>
                  <a:pt x="975895" y="4578602"/>
                  <a:pt x="922421" y="3436939"/>
                  <a:pt x="753979" y="3434265"/>
                </a:cubicBezTo>
                <a:cubicBezTo>
                  <a:pt x="585537" y="3431591"/>
                  <a:pt x="101600" y="4680202"/>
                  <a:pt x="64169" y="4653465"/>
                </a:cubicBezTo>
                <a:cubicBezTo>
                  <a:pt x="26738" y="4626728"/>
                  <a:pt x="454527" y="3698960"/>
                  <a:pt x="529390" y="3273844"/>
                </a:cubicBezTo>
                <a:cubicBezTo>
                  <a:pt x="604253" y="2848728"/>
                  <a:pt x="601580" y="2578687"/>
                  <a:pt x="513348" y="2102771"/>
                </a:cubicBezTo>
                <a:cubicBezTo>
                  <a:pt x="425116" y="1626855"/>
                  <a:pt x="0" y="608182"/>
                  <a:pt x="0" y="418350"/>
                </a:cubicBezTo>
                <a:cubicBezTo>
                  <a:pt x="0" y="228518"/>
                  <a:pt x="449180" y="1038644"/>
                  <a:pt x="513348" y="963781"/>
                </a:cubicBezTo>
                <a:cubicBezTo>
                  <a:pt x="577516" y="888918"/>
                  <a:pt x="245979" y="25318"/>
                  <a:pt x="368969" y="125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33F69B59-57F2-C8B7-AA06-D573F4074C14}"/>
              </a:ext>
            </a:extLst>
          </p:cNvPr>
          <p:cNvSpPr/>
          <p:nvPr/>
        </p:nvSpPr>
        <p:spPr>
          <a:xfrm>
            <a:off x="6267788" y="8193421"/>
            <a:ext cx="3614256" cy="4993575"/>
          </a:xfrm>
          <a:custGeom>
            <a:avLst/>
            <a:gdLst>
              <a:gd name="connsiteX0" fmla="*/ 1288044 w 3614256"/>
              <a:gd name="connsiteY0" fmla="*/ 421190 h 4993575"/>
              <a:gd name="connsiteX1" fmla="*/ 3261223 w 3614256"/>
              <a:gd name="connsiteY1" fmla="*/ 758074 h 4993575"/>
              <a:gd name="connsiteX2" fmla="*/ 3100801 w 3614256"/>
              <a:gd name="connsiteY2" fmla="*/ 838284 h 4993575"/>
              <a:gd name="connsiteX3" fmla="*/ 3533938 w 3614256"/>
              <a:gd name="connsiteY3" fmla="*/ 1127042 h 4993575"/>
              <a:gd name="connsiteX4" fmla="*/ 3277265 w 3614256"/>
              <a:gd name="connsiteY4" fmla="*/ 1608305 h 4993575"/>
              <a:gd name="connsiteX5" fmla="*/ 3614149 w 3614256"/>
              <a:gd name="connsiteY5" fmla="*/ 4864853 h 4993575"/>
              <a:gd name="connsiteX6" fmla="*/ 3309349 w 3614256"/>
              <a:gd name="connsiteY6" fmla="*/ 4367547 h 4993575"/>
              <a:gd name="connsiteX7" fmla="*/ 2924338 w 3614256"/>
              <a:gd name="connsiteY7" fmla="*/ 4624221 h 4993575"/>
              <a:gd name="connsiteX8" fmla="*/ 2314738 w 3614256"/>
              <a:gd name="connsiteY8" fmla="*/ 3886284 h 4993575"/>
              <a:gd name="connsiteX9" fmla="*/ 1480549 w 3614256"/>
              <a:gd name="connsiteY9" fmla="*/ 4640263 h 4993575"/>
              <a:gd name="connsiteX10" fmla="*/ 582191 w 3614256"/>
              <a:gd name="connsiteY10" fmla="*/ 3998579 h 4993575"/>
              <a:gd name="connsiteX11" fmla="*/ 116970 w 3614256"/>
              <a:gd name="connsiteY11" fmla="*/ 742032 h 4993575"/>
              <a:gd name="connsiteX12" fmla="*/ 726570 w 3614256"/>
              <a:gd name="connsiteY12" fmla="*/ 2330200 h 4993575"/>
              <a:gd name="connsiteX13" fmla="*/ 20717 w 3614256"/>
              <a:gd name="connsiteY13" fmla="*/ 20137 h 4993575"/>
              <a:gd name="connsiteX14" fmla="*/ 1705138 w 3614256"/>
              <a:gd name="connsiteY14" fmla="*/ 1175168 h 4993575"/>
              <a:gd name="connsiteX15" fmla="*/ 1191791 w 3614256"/>
              <a:gd name="connsiteY15" fmla="*/ 613695 h 4993575"/>
              <a:gd name="connsiteX16" fmla="*/ 1913686 w 3614256"/>
              <a:gd name="connsiteY16" fmla="*/ 774116 h 4993575"/>
              <a:gd name="connsiteX17" fmla="*/ 1288044 w 3614256"/>
              <a:gd name="connsiteY17" fmla="*/ 421190 h 499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14256" h="4993575">
                <a:moveTo>
                  <a:pt x="1288044" y="421190"/>
                </a:moveTo>
                <a:cubicBezTo>
                  <a:pt x="1512633" y="418516"/>
                  <a:pt x="2959097" y="688558"/>
                  <a:pt x="3261223" y="758074"/>
                </a:cubicBezTo>
                <a:cubicBezTo>
                  <a:pt x="3563349" y="827590"/>
                  <a:pt x="3055348" y="776789"/>
                  <a:pt x="3100801" y="838284"/>
                </a:cubicBezTo>
                <a:cubicBezTo>
                  <a:pt x="3146254" y="899779"/>
                  <a:pt x="3504527" y="998705"/>
                  <a:pt x="3533938" y="1127042"/>
                </a:cubicBezTo>
                <a:cubicBezTo>
                  <a:pt x="3563349" y="1255379"/>
                  <a:pt x="3263897" y="985337"/>
                  <a:pt x="3277265" y="1608305"/>
                </a:cubicBezTo>
                <a:cubicBezTo>
                  <a:pt x="3290633" y="2231273"/>
                  <a:pt x="3608802" y="4404979"/>
                  <a:pt x="3614149" y="4864853"/>
                </a:cubicBezTo>
                <a:cubicBezTo>
                  <a:pt x="3619496" y="5324727"/>
                  <a:pt x="3424317" y="4407652"/>
                  <a:pt x="3309349" y="4367547"/>
                </a:cubicBezTo>
                <a:cubicBezTo>
                  <a:pt x="3194381" y="4327442"/>
                  <a:pt x="3090107" y="4704432"/>
                  <a:pt x="2924338" y="4624221"/>
                </a:cubicBezTo>
                <a:cubicBezTo>
                  <a:pt x="2758570" y="4544011"/>
                  <a:pt x="2555369" y="3883610"/>
                  <a:pt x="2314738" y="3886284"/>
                </a:cubicBezTo>
                <a:cubicBezTo>
                  <a:pt x="2074107" y="3888958"/>
                  <a:pt x="1769307" y="4621547"/>
                  <a:pt x="1480549" y="4640263"/>
                </a:cubicBezTo>
                <a:cubicBezTo>
                  <a:pt x="1191791" y="4658979"/>
                  <a:pt x="809454" y="4648284"/>
                  <a:pt x="582191" y="3998579"/>
                </a:cubicBezTo>
                <a:cubicBezTo>
                  <a:pt x="354928" y="3348874"/>
                  <a:pt x="92907" y="1020095"/>
                  <a:pt x="116970" y="742032"/>
                </a:cubicBezTo>
                <a:cubicBezTo>
                  <a:pt x="141033" y="463969"/>
                  <a:pt x="742612" y="2450516"/>
                  <a:pt x="726570" y="2330200"/>
                </a:cubicBezTo>
                <a:cubicBezTo>
                  <a:pt x="710528" y="2209884"/>
                  <a:pt x="-142378" y="212642"/>
                  <a:pt x="20717" y="20137"/>
                </a:cubicBezTo>
                <a:cubicBezTo>
                  <a:pt x="183812" y="-172368"/>
                  <a:pt x="1509959" y="1076242"/>
                  <a:pt x="1705138" y="1175168"/>
                </a:cubicBezTo>
                <a:cubicBezTo>
                  <a:pt x="1900317" y="1274094"/>
                  <a:pt x="1157033" y="680537"/>
                  <a:pt x="1191791" y="613695"/>
                </a:cubicBezTo>
                <a:cubicBezTo>
                  <a:pt x="1226549" y="546853"/>
                  <a:pt x="1894970" y="800853"/>
                  <a:pt x="1913686" y="774116"/>
                </a:cubicBezTo>
                <a:cubicBezTo>
                  <a:pt x="1932402" y="747379"/>
                  <a:pt x="1063455" y="423864"/>
                  <a:pt x="1288044" y="421190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1DAEF911-F06E-0FAE-9F10-463AFAE08BEF}"/>
              </a:ext>
            </a:extLst>
          </p:cNvPr>
          <p:cNvSpPr/>
          <p:nvPr/>
        </p:nvSpPr>
        <p:spPr>
          <a:xfrm>
            <a:off x="1902457" y="9985304"/>
            <a:ext cx="6633304" cy="3027279"/>
          </a:xfrm>
          <a:custGeom>
            <a:avLst/>
            <a:gdLst>
              <a:gd name="connsiteX0" fmla="*/ 1145543 w 6633304"/>
              <a:gd name="connsiteY0" fmla="*/ 827075 h 3027279"/>
              <a:gd name="connsiteX1" fmla="*/ 1129501 w 6633304"/>
              <a:gd name="connsiteY1" fmla="*/ 714780 h 3027279"/>
              <a:gd name="connsiteX2" fmla="*/ 2958301 w 6633304"/>
              <a:gd name="connsiteY2" fmla="*/ 1677307 h 3027279"/>
              <a:gd name="connsiteX3" fmla="*/ 1739101 w 6633304"/>
              <a:gd name="connsiteY3" fmla="*/ 1837728 h 3027279"/>
              <a:gd name="connsiteX4" fmla="*/ 4947522 w 6633304"/>
              <a:gd name="connsiteY4" fmla="*/ 907285 h 3027279"/>
              <a:gd name="connsiteX5" fmla="*/ 5172111 w 6633304"/>
              <a:gd name="connsiteY5" fmla="*/ 698738 h 3027279"/>
              <a:gd name="connsiteX6" fmla="*/ 4899396 w 6633304"/>
              <a:gd name="connsiteY6" fmla="*/ 650612 h 3027279"/>
              <a:gd name="connsiteX7" fmla="*/ 4209585 w 6633304"/>
              <a:gd name="connsiteY7" fmla="*/ 811033 h 3027279"/>
              <a:gd name="connsiteX8" fmla="*/ 4562511 w 6633304"/>
              <a:gd name="connsiteY8" fmla="*/ 8928 h 3027279"/>
              <a:gd name="connsiteX9" fmla="*/ 5300448 w 6633304"/>
              <a:gd name="connsiteY9" fmla="*/ 1420633 h 3027279"/>
              <a:gd name="connsiteX10" fmla="*/ 6583817 w 6633304"/>
              <a:gd name="connsiteY10" fmla="*/ 2704001 h 3027279"/>
              <a:gd name="connsiteX11" fmla="*/ 3423522 w 6633304"/>
              <a:gd name="connsiteY11" fmla="*/ 2896507 h 3027279"/>
              <a:gd name="connsiteX12" fmla="*/ 3856659 w 6633304"/>
              <a:gd name="connsiteY12" fmla="*/ 3024843 h 3027279"/>
              <a:gd name="connsiteX13" fmla="*/ 54680 w 6633304"/>
              <a:gd name="connsiteY13" fmla="*/ 2784212 h 3027279"/>
              <a:gd name="connsiteX14" fmla="*/ 1610764 w 6633304"/>
              <a:gd name="connsiteY14" fmla="*/ 2784212 h 3027279"/>
              <a:gd name="connsiteX15" fmla="*/ 1674932 w 6633304"/>
              <a:gd name="connsiteY15" fmla="*/ 2158570 h 3027279"/>
              <a:gd name="connsiteX16" fmla="*/ 1498469 w 6633304"/>
              <a:gd name="connsiteY16" fmla="*/ 1661264 h 3027279"/>
              <a:gd name="connsiteX17" fmla="*/ 1979732 w 6633304"/>
              <a:gd name="connsiteY17" fmla="*/ 1966064 h 3027279"/>
              <a:gd name="connsiteX18" fmla="*/ 1145543 w 6633304"/>
              <a:gd name="connsiteY18" fmla="*/ 827075 h 302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33304" h="3027279">
                <a:moveTo>
                  <a:pt x="1145543" y="827075"/>
                </a:moveTo>
                <a:cubicBezTo>
                  <a:pt x="1003838" y="618528"/>
                  <a:pt x="827375" y="573075"/>
                  <a:pt x="1129501" y="714780"/>
                </a:cubicBezTo>
                <a:cubicBezTo>
                  <a:pt x="1431627" y="856485"/>
                  <a:pt x="2856701" y="1490149"/>
                  <a:pt x="2958301" y="1677307"/>
                </a:cubicBezTo>
                <a:cubicBezTo>
                  <a:pt x="3059901" y="1864465"/>
                  <a:pt x="1407564" y="1966065"/>
                  <a:pt x="1739101" y="1837728"/>
                </a:cubicBezTo>
                <a:cubicBezTo>
                  <a:pt x="2070638" y="1709391"/>
                  <a:pt x="4375354" y="1097117"/>
                  <a:pt x="4947522" y="907285"/>
                </a:cubicBezTo>
                <a:cubicBezTo>
                  <a:pt x="5519690" y="717453"/>
                  <a:pt x="5180132" y="741517"/>
                  <a:pt x="5172111" y="698738"/>
                </a:cubicBezTo>
                <a:cubicBezTo>
                  <a:pt x="5164090" y="655959"/>
                  <a:pt x="5059817" y="631896"/>
                  <a:pt x="4899396" y="650612"/>
                </a:cubicBezTo>
                <a:cubicBezTo>
                  <a:pt x="4738975" y="669328"/>
                  <a:pt x="4265732" y="917980"/>
                  <a:pt x="4209585" y="811033"/>
                </a:cubicBezTo>
                <a:cubicBezTo>
                  <a:pt x="4153438" y="704086"/>
                  <a:pt x="4380701" y="-92672"/>
                  <a:pt x="4562511" y="8928"/>
                </a:cubicBezTo>
                <a:cubicBezTo>
                  <a:pt x="4744322" y="110528"/>
                  <a:pt x="4963564" y="971454"/>
                  <a:pt x="5300448" y="1420633"/>
                </a:cubicBezTo>
                <a:cubicBezTo>
                  <a:pt x="5637332" y="1869812"/>
                  <a:pt x="6896638" y="2458022"/>
                  <a:pt x="6583817" y="2704001"/>
                </a:cubicBezTo>
                <a:cubicBezTo>
                  <a:pt x="6270996" y="2949980"/>
                  <a:pt x="3878048" y="2843033"/>
                  <a:pt x="3423522" y="2896507"/>
                </a:cubicBezTo>
                <a:cubicBezTo>
                  <a:pt x="2968996" y="2949981"/>
                  <a:pt x="4418133" y="3043559"/>
                  <a:pt x="3856659" y="3024843"/>
                </a:cubicBezTo>
                <a:cubicBezTo>
                  <a:pt x="3295185" y="3006127"/>
                  <a:pt x="428996" y="2824317"/>
                  <a:pt x="54680" y="2784212"/>
                </a:cubicBezTo>
                <a:cubicBezTo>
                  <a:pt x="-319636" y="2744107"/>
                  <a:pt x="1340722" y="2888486"/>
                  <a:pt x="1610764" y="2784212"/>
                </a:cubicBezTo>
                <a:cubicBezTo>
                  <a:pt x="1880806" y="2679938"/>
                  <a:pt x="1693648" y="2345728"/>
                  <a:pt x="1674932" y="2158570"/>
                </a:cubicBezTo>
                <a:cubicBezTo>
                  <a:pt x="1656216" y="1971412"/>
                  <a:pt x="1447669" y="1693348"/>
                  <a:pt x="1498469" y="1661264"/>
                </a:cubicBezTo>
                <a:cubicBezTo>
                  <a:pt x="1549269" y="1629180"/>
                  <a:pt x="2038553" y="2105096"/>
                  <a:pt x="1979732" y="1966064"/>
                </a:cubicBezTo>
                <a:cubicBezTo>
                  <a:pt x="1920911" y="1827032"/>
                  <a:pt x="1287248" y="1035622"/>
                  <a:pt x="1145543" y="827075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269C2BB7-A605-F8C4-0058-A5E20BE29760}"/>
              </a:ext>
            </a:extLst>
          </p:cNvPr>
          <p:cNvSpPr/>
          <p:nvPr/>
        </p:nvSpPr>
        <p:spPr>
          <a:xfrm>
            <a:off x="278903" y="10664495"/>
            <a:ext cx="8444035" cy="2342070"/>
          </a:xfrm>
          <a:custGeom>
            <a:avLst/>
            <a:gdLst>
              <a:gd name="connsiteX0" fmla="*/ 2977644 w 8444035"/>
              <a:gd name="connsiteY0" fmla="*/ 244137 h 2342070"/>
              <a:gd name="connsiteX1" fmla="*/ 3025771 w 8444035"/>
              <a:gd name="connsiteY1" fmla="*/ 324347 h 2342070"/>
              <a:gd name="connsiteX2" fmla="*/ 4485602 w 8444035"/>
              <a:gd name="connsiteY2" fmla="*/ 901863 h 2342070"/>
              <a:gd name="connsiteX3" fmla="*/ 6667329 w 8444035"/>
              <a:gd name="connsiteY3" fmla="*/ 3505 h 2342070"/>
              <a:gd name="connsiteX4" fmla="*/ 5432086 w 8444035"/>
              <a:gd name="connsiteY4" fmla="*/ 597063 h 2342070"/>
              <a:gd name="connsiteX5" fmla="*/ 7694023 w 8444035"/>
              <a:gd name="connsiteY5" fmla="*/ 773526 h 2342070"/>
              <a:gd name="connsiteX6" fmla="*/ 6330444 w 8444035"/>
              <a:gd name="connsiteY6" fmla="*/ 1206663 h 2342070"/>
              <a:gd name="connsiteX7" fmla="*/ 8431960 w 8444035"/>
              <a:gd name="connsiteY7" fmla="*/ 2249400 h 2342070"/>
              <a:gd name="connsiteX8" fmla="*/ 5175413 w 8444035"/>
              <a:gd name="connsiteY8" fmla="*/ 2265442 h 2342070"/>
              <a:gd name="connsiteX9" fmla="*/ 170276 w 8444035"/>
              <a:gd name="connsiteY9" fmla="*/ 2024810 h 2342070"/>
              <a:gd name="connsiteX10" fmla="*/ 1261139 w 8444035"/>
              <a:gd name="connsiteY10" fmla="*/ 1912516 h 2342070"/>
              <a:gd name="connsiteX11" fmla="*/ 2175539 w 8444035"/>
              <a:gd name="connsiteY11" fmla="*/ 131842 h 2342070"/>
              <a:gd name="connsiteX12" fmla="*/ 3667455 w 8444035"/>
              <a:gd name="connsiteY12" fmla="*/ 1190621 h 2342070"/>
              <a:gd name="connsiteX13" fmla="*/ 2977644 w 8444035"/>
              <a:gd name="connsiteY13" fmla="*/ 244137 h 234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4035" h="2342070">
                <a:moveTo>
                  <a:pt x="2977644" y="244137"/>
                </a:moveTo>
                <a:cubicBezTo>
                  <a:pt x="2870697" y="99758"/>
                  <a:pt x="2774445" y="214726"/>
                  <a:pt x="3025771" y="324347"/>
                </a:cubicBezTo>
                <a:cubicBezTo>
                  <a:pt x="3277097" y="433968"/>
                  <a:pt x="3878676" y="955337"/>
                  <a:pt x="4485602" y="901863"/>
                </a:cubicBezTo>
                <a:cubicBezTo>
                  <a:pt x="5092528" y="848389"/>
                  <a:pt x="6509582" y="54305"/>
                  <a:pt x="6667329" y="3505"/>
                </a:cubicBezTo>
                <a:cubicBezTo>
                  <a:pt x="6825076" y="-47295"/>
                  <a:pt x="5260970" y="468726"/>
                  <a:pt x="5432086" y="597063"/>
                </a:cubicBezTo>
                <a:cubicBezTo>
                  <a:pt x="5603202" y="725400"/>
                  <a:pt x="7544297" y="671926"/>
                  <a:pt x="7694023" y="773526"/>
                </a:cubicBezTo>
                <a:cubicBezTo>
                  <a:pt x="7843749" y="875126"/>
                  <a:pt x="6207455" y="960684"/>
                  <a:pt x="6330444" y="1206663"/>
                </a:cubicBezTo>
                <a:cubicBezTo>
                  <a:pt x="6453434" y="1452642"/>
                  <a:pt x="8624465" y="2072937"/>
                  <a:pt x="8431960" y="2249400"/>
                </a:cubicBezTo>
                <a:cubicBezTo>
                  <a:pt x="8239455" y="2425863"/>
                  <a:pt x="6552360" y="2302874"/>
                  <a:pt x="5175413" y="2265442"/>
                </a:cubicBezTo>
                <a:cubicBezTo>
                  <a:pt x="3798466" y="2228010"/>
                  <a:pt x="822655" y="2083631"/>
                  <a:pt x="170276" y="2024810"/>
                </a:cubicBezTo>
                <a:cubicBezTo>
                  <a:pt x="-482103" y="1965989"/>
                  <a:pt x="926929" y="2228011"/>
                  <a:pt x="1261139" y="1912516"/>
                </a:cubicBezTo>
                <a:cubicBezTo>
                  <a:pt x="1595349" y="1597021"/>
                  <a:pt x="1774486" y="252158"/>
                  <a:pt x="2175539" y="131842"/>
                </a:cubicBezTo>
                <a:cubicBezTo>
                  <a:pt x="2576592" y="11526"/>
                  <a:pt x="3541792" y="1171905"/>
                  <a:pt x="3667455" y="1190621"/>
                </a:cubicBezTo>
                <a:cubicBezTo>
                  <a:pt x="3793118" y="1209337"/>
                  <a:pt x="3084591" y="388516"/>
                  <a:pt x="2977644" y="24413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1BAA109B-458E-4C2B-34BA-2E9DECF509FE}"/>
              </a:ext>
            </a:extLst>
          </p:cNvPr>
          <p:cNvSpPr/>
          <p:nvPr/>
        </p:nvSpPr>
        <p:spPr>
          <a:xfrm>
            <a:off x="4537132" y="5554603"/>
            <a:ext cx="6566210" cy="7421261"/>
          </a:xfrm>
          <a:custGeom>
            <a:avLst/>
            <a:gdLst>
              <a:gd name="connsiteX0" fmla="*/ 981352 w 6566210"/>
              <a:gd name="connsiteY0" fmla="*/ 1536008 h 7421261"/>
              <a:gd name="connsiteX1" fmla="*/ 1558868 w 6566210"/>
              <a:gd name="connsiteY1" fmla="*/ 3268555 h 7421261"/>
              <a:gd name="connsiteX2" fmla="*/ 1173857 w 6566210"/>
              <a:gd name="connsiteY2" fmla="*/ 6252386 h 7421261"/>
              <a:gd name="connsiteX3" fmla="*/ 2184510 w 6566210"/>
              <a:gd name="connsiteY3" fmla="*/ 5739039 h 7421261"/>
              <a:gd name="connsiteX4" fmla="*/ 50910 w 6566210"/>
              <a:gd name="connsiteY4" fmla="*/ 6188218 h 7421261"/>
              <a:gd name="connsiteX5" fmla="*/ 4735205 w 6566210"/>
              <a:gd name="connsiteY5" fmla="*/ 7198871 h 7421261"/>
              <a:gd name="connsiteX6" fmla="*/ 2665773 w 6566210"/>
              <a:gd name="connsiteY6" fmla="*/ 7279081 h 7421261"/>
              <a:gd name="connsiteX7" fmla="*/ 6547963 w 6566210"/>
              <a:gd name="connsiteY7" fmla="*/ 7311165 h 7421261"/>
              <a:gd name="connsiteX8" fmla="*/ 4077479 w 6566210"/>
              <a:gd name="connsiteY8" fmla="*/ 5739039 h 7421261"/>
              <a:gd name="connsiteX9" fmla="*/ 2954531 w 6566210"/>
              <a:gd name="connsiteY9" fmla="*/ 3493144 h 7421261"/>
              <a:gd name="connsiteX10" fmla="*/ 1959921 w 6566210"/>
              <a:gd name="connsiteY10" fmla="*/ 2386239 h 7421261"/>
              <a:gd name="connsiteX11" fmla="*/ 2826194 w 6566210"/>
              <a:gd name="connsiteY11" fmla="*/ 2803334 h 7421261"/>
              <a:gd name="connsiteX12" fmla="*/ 2056173 w 6566210"/>
              <a:gd name="connsiteY12" fmla="*/ 1487881 h 7421261"/>
              <a:gd name="connsiteX13" fmla="*/ 1334279 w 6566210"/>
              <a:gd name="connsiteY13" fmla="*/ 1904976 h 7421261"/>
              <a:gd name="connsiteX14" fmla="*/ 3050784 w 6566210"/>
              <a:gd name="connsiteY14" fmla="*/ 12008 h 7421261"/>
              <a:gd name="connsiteX15" fmla="*/ 1254068 w 6566210"/>
              <a:gd name="connsiteY15" fmla="*/ 1118913 h 7421261"/>
              <a:gd name="connsiteX16" fmla="*/ 981352 w 6566210"/>
              <a:gd name="connsiteY16" fmla="*/ 1536008 h 7421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6210" h="7421261">
                <a:moveTo>
                  <a:pt x="981352" y="1536008"/>
                </a:moveTo>
                <a:cubicBezTo>
                  <a:pt x="1032152" y="1894282"/>
                  <a:pt x="1526784" y="2482492"/>
                  <a:pt x="1558868" y="3268555"/>
                </a:cubicBezTo>
                <a:cubicBezTo>
                  <a:pt x="1590952" y="4054618"/>
                  <a:pt x="1069583" y="5840639"/>
                  <a:pt x="1173857" y="6252386"/>
                </a:cubicBezTo>
                <a:cubicBezTo>
                  <a:pt x="1278131" y="6664133"/>
                  <a:pt x="2371668" y="5749734"/>
                  <a:pt x="2184510" y="5739039"/>
                </a:cubicBezTo>
                <a:cubicBezTo>
                  <a:pt x="1997352" y="5728344"/>
                  <a:pt x="-374206" y="5944913"/>
                  <a:pt x="50910" y="6188218"/>
                </a:cubicBezTo>
                <a:cubicBezTo>
                  <a:pt x="476026" y="6431523"/>
                  <a:pt x="4299395" y="7017061"/>
                  <a:pt x="4735205" y="7198871"/>
                </a:cubicBezTo>
                <a:cubicBezTo>
                  <a:pt x="5171015" y="7380681"/>
                  <a:pt x="2363647" y="7260365"/>
                  <a:pt x="2665773" y="7279081"/>
                </a:cubicBezTo>
                <a:cubicBezTo>
                  <a:pt x="2967899" y="7297797"/>
                  <a:pt x="6312679" y="7567839"/>
                  <a:pt x="6547963" y="7311165"/>
                </a:cubicBezTo>
                <a:cubicBezTo>
                  <a:pt x="6783247" y="7054491"/>
                  <a:pt x="4676384" y="6375376"/>
                  <a:pt x="4077479" y="5739039"/>
                </a:cubicBezTo>
                <a:cubicBezTo>
                  <a:pt x="3478574" y="5102702"/>
                  <a:pt x="3307457" y="4051944"/>
                  <a:pt x="2954531" y="3493144"/>
                </a:cubicBezTo>
                <a:cubicBezTo>
                  <a:pt x="2601605" y="2934344"/>
                  <a:pt x="1981310" y="2501207"/>
                  <a:pt x="1959921" y="2386239"/>
                </a:cubicBezTo>
                <a:cubicBezTo>
                  <a:pt x="1938532" y="2271271"/>
                  <a:pt x="2810152" y="2953060"/>
                  <a:pt x="2826194" y="2803334"/>
                </a:cubicBezTo>
                <a:cubicBezTo>
                  <a:pt x="2842236" y="2653608"/>
                  <a:pt x="2304825" y="1637607"/>
                  <a:pt x="2056173" y="1487881"/>
                </a:cubicBezTo>
                <a:cubicBezTo>
                  <a:pt x="1807521" y="1338155"/>
                  <a:pt x="1168511" y="2150955"/>
                  <a:pt x="1334279" y="1904976"/>
                </a:cubicBezTo>
                <a:cubicBezTo>
                  <a:pt x="1500047" y="1658997"/>
                  <a:pt x="3064153" y="143018"/>
                  <a:pt x="3050784" y="12008"/>
                </a:cubicBezTo>
                <a:cubicBezTo>
                  <a:pt x="3037416" y="-119003"/>
                  <a:pt x="1604321" y="859566"/>
                  <a:pt x="1254068" y="1118913"/>
                </a:cubicBezTo>
                <a:cubicBezTo>
                  <a:pt x="903815" y="1378260"/>
                  <a:pt x="930552" y="1177734"/>
                  <a:pt x="981352" y="153600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3B4631C9-A0A5-39AF-B4DF-98CBB7C9D64E}"/>
              </a:ext>
            </a:extLst>
          </p:cNvPr>
          <p:cNvSpPr/>
          <p:nvPr/>
        </p:nvSpPr>
        <p:spPr>
          <a:xfrm>
            <a:off x="4217281" y="11764446"/>
            <a:ext cx="1836513" cy="804311"/>
          </a:xfrm>
          <a:custGeom>
            <a:avLst/>
            <a:gdLst>
              <a:gd name="connsiteX0" fmla="*/ 1793 w 1836513"/>
              <a:gd name="connsiteY0" fmla="*/ 347343 h 804311"/>
              <a:gd name="connsiteX1" fmla="*/ 450972 w 1836513"/>
              <a:gd name="connsiteY1" fmla="*/ 620059 h 804311"/>
              <a:gd name="connsiteX2" fmla="*/ 1798508 w 1836513"/>
              <a:gd name="connsiteY2" fmla="*/ 10459 h 804311"/>
              <a:gd name="connsiteX3" fmla="*/ 1493708 w 1836513"/>
              <a:gd name="connsiteY3" fmla="*/ 219007 h 804311"/>
              <a:gd name="connsiteX4" fmla="*/ 611393 w 1836513"/>
              <a:gd name="connsiteY4" fmla="*/ 796522 h 804311"/>
              <a:gd name="connsiteX5" fmla="*/ 884108 w 1836513"/>
              <a:gd name="connsiteY5" fmla="*/ 555891 h 804311"/>
              <a:gd name="connsiteX6" fmla="*/ 579308 w 1836513"/>
              <a:gd name="connsiteY6" fmla="*/ 604017 h 804311"/>
              <a:gd name="connsiteX7" fmla="*/ 1793 w 1836513"/>
              <a:gd name="connsiteY7" fmla="*/ 347343 h 80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6513" h="804311">
                <a:moveTo>
                  <a:pt x="1793" y="347343"/>
                </a:moveTo>
                <a:cubicBezTo>
                  <a:pt x="-19596" y="350017"/>
                  <a:pt x="151520" y="676206"/>
                  <a:pt x="450972" y="620059"/>
                </a:cubicBezTo>
                <a:cubicBezTo>
                  <a:pt x="750424" y="563912"/>
                  <a:pt x="1624719" y="77301"/>
                  <a:pt x="1798508" y="10459"/>
                </a:cubicBezTo>
                <a:cubicBezTo>
                  <a:pt x="1972297" y="-56383"/>
                  <a:pt x="1493708" y="219007"/>
                  <a:pt x="1493708" y="219007"/>
                </a:cubicBezTo>
                <a:cubicBezTo>
                  <a:pt x="1295856" y="350017"/>
                  <a:pt x="712993" y="740375"/>
                  <a:pt x="611393" y="796522"/>
                </a:cubicBezTo>
                <a:cubicBezTo>
                  <a:pt x="509793" y="852669"/>
                  <a:pt x="889456" y="587975"/>
                  <a:pt x="884108" y="555891"/>
                </a:cubicBezTo>
                <a:cubicBezTo>
                  <a:pt x="878761" y="523807"/>
                  <a:pt x="726360" y="630754"/>
                  <a:pt x="579308" y="604017"/>
                </a:cubicBezTo>
                <a:cubicBezTo>
                  <a:pt x="432256" y="577280"/>
                  <a:pt x="23182" y="344669"/>
                  <a:pt x="1793" y="347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A0076702-C997-5768-500E-76301571ED89}"/>
              </a:ext>
            </a:extLst>
          </p:cNvPr>
          <p:cNvSpPr/>
          <p:nvPr/>
        </p:nvSpPr>
        <p:spPr>
          <a:xfrm>
            <a:off x="4087339" y="12012592"/>
            <a:ext cx="1223730" cy="644629"/>
          </a:xfrm>
          <a:custGeom>
            <a:avLst/>
            <a:gdLst>
              <a:gd name="connsiteX0" fmla="*/ 3398 w 1223730"/>
              <a:gd name="connsiteY0" fmla="*/ 2945 h 644629"/>
              <a:gd name="connsiteX1" fmla="*/ 211945 w 1223730"/>
              <a:gd name="connsiteY1" fmla="*/ 211492 h 644629"/>
              <a:gd name="connsiteX2" fmla="*/ 645082 w 1223730"/>
              <a:gd name="connsiteY2" fmla="*/ 644629 h 644629"/>
              <a:gd name="connsiteX3" fmla="*/ 1222598 w 1223730"/>
              <a:gd name="connsiteY3" fmla="*/ 211492 h 644629"/>
              <a:gd name="connsiteX4" fmla="*/ 789461 w 1223730"/>
              <a:gd name="connsiteY4" fmla="*/ 564419 h 644629"/>
              <a:gd name="connsiteX5" fmla="*/ 677166 w 1223730"/>
              <a:gd name="connsiteY5" fmla="*/ 612545 h 644629"/>
              <a:gd name="connsiteX6" fmla="*/ 420493 w 1223730"/>
              <a:gd name="connsiteY6" fmla="*/ 403997 h 644629"/>
              <a:gd name="connsiteX7" fmla="*/ 3398 w 1223730"/>
              <a:gd name="connsiteY7" fmla="*/ 2945 h 64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730" h="644629">
                <a:moveTo>
                  <a:pt x="3398" y="2945"/>
                </a:moveTo>
                <a:cubicBezTo>
                  <a:pt x="-31360" y="-29139"/>
                  <a:pt x="211945" y="211492"/>
                  <a:pt x="211945" y="211492"/>
                </a:cubicBezTo>
                <a:cubicBezTo>
                  <a:pt x="318892" y="318439"/>
                  <a:pt x="476640" y="644629"/>
                  <a:pt x="645082" y="644629"/>
                </a:cubicBezTo>
                <a:cubicBezTo>
                  <a:pt x="813524" y="644629"/>
                  <a:pt x="1198535" y="224860"/>
                  <a:pt x="1222598" y="211492"/>
                </a:cubicBezTo>
                <a:cubicBezTo>
                  <a:pt x="1246661" y="198124"/>
                  <a:pt x="880366" y="497577"/>
                  <a:pt x="789461" y="564419"/>
                </a:cubicBezTo>
                <a:cubicBezTo>
                  <a:pt x="698556" y="631261"/>
                  <a:pt x="738661" y="639282"/>
                  <a:pt x="677166" y="612545"/>
                </a:cubicBezTo>
                <a:cubicBezTo>
                  <a:pt x="615671" y="585808"/>
                  <a:pt x="524767" y="505597"/>
                  <a:pt x="420493" y="403997"/>
                </a:cubicBezTo>
                <a:cubicBezTo>
                  <a:pt x="316219" y="302397"/>
                  <a:pt x="38156" y="35029"/>
                  <a:pt x="3398" y="29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99E33504-BBFC-92B1-BC92-4B91A66F7BC3}"/>
              </a:ext>
            </a:extLst>
          </p:cNvPr>
          <p:cNvSpPr/>
          <p:nvPr/>
        </p:nvSpPr>
        <p:spPr>
          <a:xfrm>
            <a:off x="1418815" y="6142683"/>
            <a:ext cx="4614131" cy="5719930"/>
          </a:xfrm>
          <a:custGeom>
            <a:avLst/>
            <a:gdLst>
              <a:gd name="connsiteX0" fmla="*/ 2078364 w 4614131"/>
              <a:gd name="connsiteY0" fmla="*/ 1443 h 5719930"/>
              <a:gd name="connsiteX1" fmla="*/ 4532806 w 4614131"/>
              <a:gd name="connsiteY1" fmla="*/ 963970 h 5719930"/>
              <a:gd name="connsiteX2" fmla="*/ 4067585 w 4614131"/>
              <a:gd name="connsiteY2" fmla="*/ 1172517 h 5719930"/>
              <a:gd name="connsiteX3" fmla="*/ 4484680 w 4614131"/>
              <a:gd name="connsiteY3" fmla="*/ 1589612 h 5719930"/>
              <a:gd name="connsiteX4" fmla="*/ 4276132 w 4614131"/>
              <a:gd name="connsiteY4" fmla="*/ 2439843 h 5719930"/>
              <a:gd name="connsiteX5" fmla="*/ 4468638 w 4614131"/>
              <a:gd name="connsiteY5" fmla="*/ 4605528 h 5719930"/>
              <a:gd name="connsiteX6" fmla="*/ 4484680 w 4614131"/>
              <a:gd name="connsiteY6" fmla="*/ 4316770 h 5719930"/>
              <a:gd name="connsiteX7" fmla="*/ 3778827 w 4614131"/>
              <a:gd name="connsiteY7" fmla="*/ 5552012 h 5719930"/>
              <a:gd name="connsiteX8" fmla="*/ 3121101 w 4614131"/>
              <a:gd name="connsiteY8" fmla="*/ 5584096 h 5719930"/>
              <a:gd name="connsiteX9" fmla="*/ 57059 w 4614131"/>
              <a:gd name="connsiteY9" fmla="*/ 4396980 h 5719930"/>
              <a:gd name="connsiteX10" fmla="*/ 1180006 w 4614131"/>
              <a:gd name="connsiteY10" fmla="*/ 4573443 h 5719930"/>
              <a:gd name="connsiteX11" fmla="*/ 1869817 w 4614131"/>
              <a:gd name="connsiteY11" fmla="*/ 2744643 h 5719930"/>
              <a:gd name="connsiteX12" fmla="*/ 1420638 w 4614131"/>
              <a:gd name="connsiteY12" fmla="*/ 1445233 h 5719930"/>
              <a:gd name="connsiteX13" fmla="*/ 1821690 w 4614131"/>
              <a:gd name="connsiteY13" fmla="*/ 1958580 h 5719930"/>
              <a:gd name="connsiteX14" fmla="*/ 1837732 w 4614131"/>
              <a:gd name="connsiteY14" fmla="*/ 177906 h 5719930"/>
              <a:gd name="connsiteX15" fmla="*/ 2399206 w 4614131"/>
              <a:gd name="connsiteY15" fmla="*/ 1204601 h 5719930"/>
              <a:gd name="connsiteX16" fmla="*/ 2078364 w 4614131"/>
              <a:gd name="connsiteY16" fmla="*/ 1443 h 571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14131" h="5719930">
                <a:moveTo>
                  <a:pt x="2078364" y="1443"/>
                </a:moveTo>
                <a:cubicBezTo>
                  <a:pt x="2433964" y="-38662"/>
                  <a:pt x="4201269" y="768791"/>
                  <a:pt x="4532806" y="963970"/>
                </a:cubicBezTo>
                <a:cubicBezTo>
                  <a:pt x="4864343" y="1159149"/>
                  <a:pt x="4075606" y="1068243"/>
                  <a:pt x="4067585" y="1172517"/>
                </a:cubicBezTo>
                <a:cubicBezTo>
                  <a:pt x="4059564" y="1276791"/>
                  <a:pt x="4449922" y="1378391"/>
                  <a:pt x="4484680" y="1589612"/>
                </a:cubicBezTo>
                <a:cubicBezTo>
                  <a:pt x="4519438" y="1800833"/>
                  <a:pt x="4278806" y="1937190"/>
                  <a:pt x="4276132" y="2439843"/>
                </a:cubicBezTo>
                <a:cubicBezTo>
                  <a:pt x="4273458" y="2942496"/>
                  <a:pt x="4433880" y="4292707"/>
                  <a:pt x="4468638" y="4605528"/>
                </a:cubicBezTo>
                <a:cubicBezTo>
                  <a:pt x="4503396" y="4918349"/>
                  <a:pt x="4599648" y="4159023"/>
                  <a:pt x="4484680" y="4316770"/>
                </a:cubicBezTo>
                <a:cubicBezTo>
                  <a:pt x="4369712" y="4474517"/>
                  <a:pt x="4006090" y="5340791"/>
                  <a:pt x="3778827" y="5552012"/>
                </a:cubicBezTo>
                <a:cubicBezTo>
                  <a:pt x="3551564" y="5763233"/>
                  <a:pt x="3741396" y="5776601"/>
                  <a:pt x="3121101" y="5584096"/>
                </a:cubicBezTo>
                <a:cubicBezTo>
                  <a:pt x="2500806" y="5391591"/>
                  <a:pt x="380575" y="4565422"/>
                  <a:pt x="57059" y="4396980"/>
                </a:cubicBezTo>
                <a:cubicBezTo>
                  <a:pt x="-266457" y="4228538"/>
                  <a:pt x="877880" y="4848832"/>
                  <a:pt x="1180006" y="4573443"/>
                </a:cubicBezTo>
                <a:cubicBezTo>
                  <a:pt x="1482132" y="4298054"/>
                  <a:pt x="1829712" y="3266011"/>
                  <a:pt x="1869817" y="2744643"/>
                </a:cubicBezTo>
                <a:cubicBezTo>
                  <a:pt x="1909922" y="2223275"/>
                  <a:pt x="1428659" y="1576243"/>
                  <a:pt x="1420638" y="1445233"/>
                </a:cubicBezTo>
                <a:cubicBezTo>
                  <a:pt x="1412617" y="1314223"/>
                  <a:pt x="1752174" y="2169801"/>
                  <a:pt x="1821690" y="1958580"/>
                </a:cubicBezTo>
                <a:cubicBezTo>
                  <a:pt x="1891206" y="1747359"/>
                  <a:pt x="1741479" y="303569"/>
                  <a:pt x="1837732" y="177906"/>
                </a:cubicBezTo>
                <a:cubicBezTo>
                  <a:pt x="1933985" y="52243"/>
                  <a:pt x="2359101" y="1234012"/>
                  <a:pt x="2399206" y="1204601"/>
                </a:cubicBezTo>
                <a:cubicBezTo>
                  <a:pt x="2439311" y="1175191"/>
                  <a:pt x="1722764" y="41548"/>
                  <a:pt x="2078364" y="144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A579BB6F-01A3-593C-89CD-1DAC4C097280}"/>
              </a:ext>
            </a:extLst>
          </p:cNvPr>
          <p:cNvSpPr/>
          <p:nvPr/>
        </p:nvSpPr>
        <p:spPr>
          <a:xfrm>
            <a:off x="91224" y="299894"/>
            <a:ext cx="3611165" cy="8177691"/>
          </a:xfrm>
          <a:custGeom>
            <a:avLst/>
            <a:gdLst>
              <a:gd name="connsiteX0" fmla="*/ 165450 w 3611165"/>
              <a:gd name="connsiteY0" fmla="*/ 4906 h 8177691"/>
              <a:gd name="connsiteX1" fmla="*/ 3486165 w 3611165"/>
              <a:gd name="connsiteY1" fmla="*/ 36990 h 8177691"/>
              <a:gd name="connsiteX2" fmla="*/ 2812397 w 3611165"/>
              <a:gd name="connsiteY2" fmla="*/ 69074 h 8177691"/>
              <a:gd name="connsiteX3" fmla="*/ 1881955 w 3611165"/>
              <a:gd name="connsiteY3" fmla="*/ 678674 h 8177691"/>
              <a:gd name="connsiteX4" fmla="*/ 2170713 w 3611165"/>
              <a:gd name="connsiteY4" fmla="*/ 566380 h 8177691"/>
              <a:gd name="connsiteX5" fmla="*/ 1577155 w 3611165"/>
              <a:gd name="connsiteY5" fmla="*/ 1416611 h 8177691"/>
              <a:gd name="connsiteX6" fmla="*/ 2010292 w 3611165"/>
              <a:gd name="connsiteY6" fmla="*/ 1288274 h 8177691"/>
              <a:gd name="connsiteX7" fmla="*/ 1400692 w 3611165"/>
              <a:gd name="connsiteY7" fmla="*/ 2587685 h 8177691"/>
              <a:gd name="connsiteX8" fmla="*/ 2026334 w 3611165"/>
              <a:gd name="connsiteY8" fmla="*/ 2090380 h 8177691"/>
              <a:gd name="connsiteX9" fmla="*/ 1529029 w 3611165"/>
              <a:gd name="connsiteY9" fmla="*/ 3999390 h 8177691"/>
              <a:gd name="connsiteX10" fmla="*/ 1336523 w 3611165"/>
              <a:gd name="connsiteY10" fmla="*/ 6309453 h 8177691"/>
              <a:gd name="connsiteX11" fmla="*/ 1464860 w 3611165"/>
              <a:gd name="connsiteY11" fmla="*/ 5683811 h 8177691"/>
              <a:gd name="connsiteX12" fmla="*/ 1079850 w 3611165"/>
              <a:gd name="connsiteY12" fmla="*/ 7512611 h 8177691"/>
              <a:gd name="connsiteX13" fmla="*/ 197534 w 3611165"/>
              <a:gd name="connsiteY13" fmla="*/ 8170338 h 8177691"/>
              <a:gd name="connsiteX14" fmla="*/ 742965 w 3611165"/>
              <a:gd name="connsiteY14" fmla="*/ 7849495 h 8177691"/>
              <a:gd name="connsiteX15" fmla="*/ 550460 w 3611165"/>
              <a:gd name="connsiteY15" fmla="*/ 7592822 h 8177691"/>
              <a:gd name="connsiteX16" fmla="*/ 325871 w 3611165"/>
              <a:gd name="connsiteY16" fmla="*/ 3855011 h 8177691"/>
              <a:gd name="connsiteX17" fmla="*/ 518376 w 3611165"/>
              <a:gd name="connsiteY17" fmla="*/ 5362969 h 8177691"/>
              <a:gd name="connsiteX18" fmla="*/ 229618 w 3611165"/>
              <a:gd name="connsiteY18" fmla="*/ 774927 h 8177691"/>
              <a:gd name="connsiteX19" fmla="*/ 678797 w 3611165"/>
              <a:gd name="connsiteY19" fmla="*/ 1897874 h 8177691"/>
              <a:gd name="connsiteX20" fmla="*/ 438165 w 3611165"/>
              <a:gd name="connsiteY20" fmla="*/ 598464 h 8177691"/>
              <a:gd name="connsiteX21" fmla="*/ 1352565 w 3611165"/>
              <a:gd name="connsiteY21" fmla="*/ 566380 h 8177691"/>
              <a:gd name="connsiteX22" fmla="*/ 775050 w 3611165"/>
              <a:gd name="connsiteY22" fmla="*/ 486169 h 8177691"/>
              <a:gd name="connsiteX23" fmla="*/ 2395302 w 3611165"/>
              <a:gd name="connsiteY23" fmla="*/ 229495 h 8177691"/>
              <a:gd name="connsiteX24" fmla="*/ 694839 w 3611165"/>
              <a:gd name="connsiteY24" fmla="*/ 149285 h 8177691"/>
              <a:gd name="connsiteX25" fmla="*/ 165450 w 3611165"/>
              <a:gd name="connsiteY25" fmla="*/ 4906 h 817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11165" h="8177691">
                <a:moveTo>
                  <a:pt x="165450" y="4906"/>
                </a:moveTo>
                <a:cubicBezTo>
                  <a:pt x="630671" y="-13810"/>
                  <a:pt x="3045007" y="26295"/>
                  <a:pt x="3486165" y="36990"/>
                </a:cubicBezTo>
                <a:cubicBezTo>
                  <a:pt x="3927323" y="47685"/>
                  <a:pt x="3079765" y="-37873"/>
                  <a:pt x="2812397" y="69074"/>
                </a:cubicBezTo>
                <a:cubicBezTo>
                  <a:pt x="2545029" y="176021"/>
                  <a:pt x="1988902" y="595790"/>
                  <a:pt x="1881955" y="678674"/>
                </a:cubicBezTo>
                <a:cubicBezTo>
                  <a:pt x="1775008" y="761558"/>
                  <a:pt x="2221513" y="443391"/>
                  <a:pt x="2170713" y="566380"/>
                </a:cubicBezTo>
                <a:cubicBezTo>
                  <a:pt x="2119913" y="689369"/>
                  <a:pt x="1603892" y="1296295"/>
                  <a:pt x="1577155" y="1416611"/>
                </a:cubicBezTo>
                <a:cubicBezTo>
                  <a:pt x="1550418" y="1536927"/>
                  <a:pt x="2039702" y="1093095"/>
                  <a:pt x="2010292" y="1288274"/>
                </a:cubicBezTo>
                <a:cubicBezTo>
                  <a:pt x="1980882" y="1483453"/>
                  <a:pt x="1398018" y="2454001"/>
                  <a:pt x="1400692" y="2587685"/>
                </a:cubicBezTo>
                <a:cubicBezTo>
                  <a:pt x="1403366" y="2721369"/>
                  <a:pt x="2004945" y="1855096"/>
                  <a:pt x="2026334" y="2090380"/>
                </a:cubicBezTo>
                <a:cubicBezTo>
                  <a:pt x="2047723" y="2325664"/>
                  <a:pt x="1643997" y="3296211"/>
                  <a:pt x="1529029" y="3999390"/>
                </a:cubicBezTo>
                <a:cubicBezTo>
                  <a:pt x="1414061" y="4702569"/>
                  <a:pt x="1347218" y="6028716"/>
                  <a:pt x="1336523" y="6309453"/>
                </a:cubicBezTo>
                <a:cubicBezTo>
                  <a:pt x="1325828" y="6590190"/>
                  <a:pt x="1507639" y="5483285"/>
                  <a:pt x="1464860" y="5683811"/>
                </a:cubicBezTo>
                <a:cubicBezTo>
                  <a:pt x="1422081" y="5884337"/>
                  <a:pt x="1291071" y="7098190"/>
                  <a:pt x="1079850" y="7512611"/>
                </a:cubicBezTo>
                <a:cubicBezTo>
                  <a:pt x="868629" y="7927032"/>
                  <a:pt x="253681" y="8114191"/>
                  <a:pt x="197534" y="8170338"/>
                </a:cubicBezTo>
                <a:cubicBezTo>
                  <a:pt x="141387" y="8226485"/>
                  <a:pt x="684144" y="7945748"/>
                  <a:pt x="742965" y="7849495"/>
                </a:cubicBezTo>
                <a:cubicBezTo>
                  <a:pt x="801786" y="7753242"/>
                  <a:pt x="619976" y="8258569"/>
                  <a:pt x="550460" y="7592822"/>
                </a:cubicBezTo>
                <a:cubicBezTo>
                  <a:pt x="480944" y="6927075"/>
                  <a:pt x="331218" y="4226653"/>
                  <a:pt x="325871" y="3855011"/>
                </a:cubicBezTo>
                <a:cubicBezTo>
                  <a:pt x="320524" y="3483369"/>
                  <a:pt x="534418" y="5876316"/>
                  <a:pt x="518376" y="5362969"/>
                </a:cubicBezTo>
                <a:cubicBezTo>
                  <a:pt x="502334" y="4849622"/>
                  <a:pt x="202881" y="1352443"/>
                  <a:pt x="229618" y="774927"/>
                </a:cubicBezTo>
                <a:cubicBezTo>
                  <a:pt x="256355" y="197411"/>
                  <a:pt x="644039" y="1927284"/>
                  <a:pt x="678797" y="1897874"/>
                </a:cubicBezTo>
                <a:cubicBezTo>
                  <a:pt x="713555" y="1868464"/>
                  <a:pt x="325870" y="820380"/>
                  <a:pt x="438165" y="598464"/>
                </a:cubicBezTo>
                <a:cubicBezTo>
                  <a:pt x="550460" y="376548"/>
                  <a:pt x="1296417" y="585096"/>
                  <a:pt x="1352565" y="566380"/>
                </a:cubicBezTo>
                <a:cubicBezTo>
                  <a:pt x="1408713" y="547664"/>
                  <a:pt x="601261" y="542317"/>
                  <a:pt x="775050" y="486169"/>
                </a:cubicBezTo>
                <a:cubicBezTo>
                  <a:pt x="948840" y="430022"/>
                  <a:pt x="2408671" y="285642"/>
                  <a:pt x="2395302" y="229495"/>
                </a:cubicBezTo>
                <a:cubicBezTo>
                  <a:pt x="2381934" y="173348"/>
                  <a:pt x="1063807" y="192064"/>
                  <a:pt x="694839" y="149285"/>
                </a:cubicBezTo>
                <a:cubicBezTo>
                  <a:pt x="325871" y="106506"/>
                  <a:pt x="-299771" y="23622"/>
                  <a:pt x="165450" y="49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E1A05D83-6089-85F1-021E-B88D654A334D}"/>
              </a:ext>
            </a:extLst>
          </p:cNvPr>
          <p:cNvSpPr/>
          <p:nvPr/>
        </p:nvSpPr>
        <p:spPr>
          <a:xfrm>
            <a:off x="7296155" y="264733"/>
            <a:ext cx="2185544" cy="8709530"/>
          </a:xfrm>
          <a:custGeom>
            <a:avLst/>
            <a:gdLst>
              <a:gd name="connsiteX0" fmla="*/ 131340 w 2185544"/>
              <a:gd name="connsiteY0" fmla="*/ 1243225 h 8709530"/>
              <a:gd name="connsiteX1" fmla="*/ 981571 w 2185544"/>
              <a:gd name="connsiteY1" fmla="*/ 5462299 h 8709530"/>
              <a:gd name="connsiteX2" fmla="*/ 869277 w 2185544"/>
              <a:gd name="connsiteY2" fmla="*/ 5093330 h 8709530"/>
              <a:gd name="connsiteX3" fmla="*/ 1302413 w 2185544"/>
              <a:gd name="connsiteY3" fmla="*/ 7948825 h 8709530"/>
              <a:gd name="connsiteX4" fmla="*/ 1206161 w 2185544"/>
              <a:gd name="connsiteY4" fmla="*/ 7034425 h 8709530"/>
              <a:gd name="connsiteX5" fmla="*/ 1960140 w 2185544"/>
              <a:gd name="connsiteY5" fmla="*/ 1371562 h 8709530"/>
              <a:gd name="connsiteX6" fmla="*/ 1960140 w 2185544"/>
              <a:gd name="connsiteY6" fmla="*/ 3328699 h 8709530"/>
              <a:gd name="connsiteX7" fmla="*/ 2072434 w 2185544"/>
              <a:gd name="connsiteY7" fmla="*/ 8510299 h 8709530"/>
              <a:gd name="connsiteX8" fmla="*/ 2024308 w 2185544"/>
              <a:gd name="connsiteY8" fmla="*/ 7146720 h 8709530"/>
              <a:gd name="connsiteX9" fmla="*/ 2184729 w 2185544"/>
              <a:gd name="connsiteY9" fmla="*/ 2542635 h 8709530"/>
              <a:gd name="connsiteX10" fmla="*/ 1944098 w 2185544"/>
              <a:gd name="connsiteY10" fmla="*/ 152362 h 8709530"/>
              <a:gd name="connsiteX11" fmla="*/ 1976182 w 2185544"/>
              <a:gd name="connsiteY11" fmla="*/ 794046 h 8709530"/>
              <a:gd name="connsiteX12" fmla="*/ 1831803 w 2185544"/>
              <a:gd name="connsiteY12" fmla="*/ 88193 h 8709530"/>
              <a:gd name="connsiteX13" fmla="*/ 1462834 w 2185544"/>
              <a:gd name="connsiteY13" fmla="*/ 3200362 h 8709530"/>
              <a:gd name="connsiteX14" fmla="*/ 1462834 w 2185544"/>
              <a:gd name="connsiteY14" fmla="*/ 3248488 h 8709530"/>
              <a:gd name="connsiteX15" fmla="*/ 1222203 w 2185544"/>
              <a:gd name="connsiteY15" fmla="*/ 280699 h 8709530"/>
              <a:gd name="connsiteX16" fmla="*/ 1125950 w 2185544"/>
              <a:gd name="connsiteY16" fmla="*/ 3039941 h 8709530"/>
              <a:gd name="connsiteX17" fmla="*/ 837192 w 2185544"/>
              <a:gd name="connsiteY17" fmla="*/ 216530 h 8709530"/>
              <a:gd name="connsiteX18" fmla="*/ 3003 w 2185544"/>
              <a:gd name="connsiteY18" fmla="*/ 778004 h 8709530"/>
              <a:gd name="connsiteX19" fmla="*/ 548434 w 2185544"/>
              <a:gd name="connsiteY19" fmla="*/ 729878 h 8709530"/>
              <a:gd name="connsiteX20" fmla="*/ 291761 w 2185544"/>
              <a:gd name="connsiteY20" fmla="*/ 1098846 h 8709530"/>
              <a:gd name="connsiteX21" fmla="*/ 1125950 w 2185544"/>
              <a:gd name="connsiteY21" fmla="*/ 4194972 h 8709530"/>
              <a:gd name="connsiteX22" fmla="*/ 708856 w 2185544"/>
              <a:gd name="connsiteY22" fmla="*/ 3328699 h 8709530"/>
              <a:gd name="connsiteX23" fmla="*/ 131340 w 2185544"/>
              <a:gd name="connsiteY23" fmla="*/ 1243225 h 870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85544" h="8709530">
                <a:moveTo>
                  <a:pt x="131340" y="1243225"/>
                </a:moveTo>
                <a:cubicBezTo>
                  <a:pt x="176792" y="1598825"/>
                  <a:pt x="858582" y="4820615"/>
                  <a:pt x="981571" y="5462299"/>
                </a:cubicBezTo>
                <a:cubicBezTo>
                  <a:pt x="1104560" y="6103983"/>
                  <a:pt x="815803" y="4678909"/>
                  <a:pt x="869277" y="5093330"/>
                </a:cubicBezTo>
                <a:cubicBezTo>
                  <a:pt x="922751" y="5507751"/>
                  <a:pt x="1246266" y="7625309"/>
                  <a:pt x="1302413" y="7948825"/>
                </a:cubicBezTo>
                <a:cubicBezTo>
                  <a:pt x="1358560" y="8272341"/>
                  <a:pt x="1096540" y="8130636"/>
                  <a:pt x="1206161" y="7034425"/>
                </a:cubicBezTo>
                <a:cubicBezTo>
                  <a:pt x="1315782" y="5938214"/>
                  <a:pt x="1834477" y="1989183"/>
                  <a:pt x="1960140" y="1371562"/>
                </a:cubicBezTo>
                <a:cubicBezTo>
                  <a:pt x="2085803" y="753941"/>
                  <a:pt x="1941424" y="2138910"/>
                  <a:pt x="1960140" y="3328699"/>
                </a:cubicBezTo>
                <a:cubicBezTo>
                  <a:pt x="1978856" y="4518488"/>
                  <a:pt x="2061739" y="7873962"/>
                  <a:pt x="2072434" y="8510299"/>
                </a:cubicBezTo>
                <a:cubicBezTo>
                  <a:pt x="2083129" y="9146636"/>
                  <a:pt x="2005592" y="8141331"/>
                  <a:pt x="2024308" y="7146720"/>
                </a:cubicBezTo>
                <a:cubicBezTo>
                  <a:pt x="2043024" y="6152109"/>
                  <a:pt x="2198097" y="3708361"/>
                  <a:pt x="2184729" y="2542635"/>
                </a:cubicBezTo>
                <a:cubicBezTo>
                  <a:pt x="2171361" y="1376909"/>
                  <a:pt x="1978856" y="443793"/>
                  <a:pt x="1944098" y="152362"/>
                </a:cubicBezTo>
                <a:cubicBezTo>
                  <a:pt x="1909340" y="-139069"/>
                  <a:pt x="1994898" y="804741"/>
                  <a:pt x="1976182" y="794046"/>
                </a:cubicBezTo>
                <a:cubicBezTo>
                  <a:pt x="1957466" y="783351"/>
                  <a:pt x="1917361" y="-312860"/>
                  <a:pt x="1831803" y="88193"/>
                </a:cubicBezTo>
                <a:cubicBezTo>
                  <a:pt x="1746245" y="489246"/>
                  <a:pt x="1524329" y="2673646"/>
                  <a:pt x="1462834" y="3200362"/>
                </a:cubicBezTo>
                <a:cubicBezTo>
                  <a:pt x="1401339" y="3727078"/>
                  <a:pt x="1502939" y="3735099"/>
                  <a:pt x="1462834" y="3248488"/>
                </a:cubicBezTo>
                <a:cubicBezTo>
                  <a:pt x="1422729" y="2761878"/>
                  <a:pt x="1278350" y="315457"/>
                  <a:pt x="1222203" y="280699"/>
                </a:cubicBezTo>
                <a:cubicBezTo>
                  <a:pt x="1166056" y="245941"/>
                  <a:pt x="1190118" y="3050636"/>
                  <a:pt x="1125950" y="3039941"/>
                </a:cubicBezTo>
                <a:cubicBezTo>
                  <a:pt x="1061782" y="3029246"/>
                  <a:pt x="1024350" y="593519"/>
                  <a:pt x="837192" y="216530"/>
                </a:cubicBezTo>
                <a:cubicBezTo>
                  <a:pt x="650034" y="-160460"/>
                  <a:pt x="51129" y="692446"/>
                  <a:pt x="3003" y="778004"/>
                </a:cubicBezTo>
                <a:cubicBezTo>
                  <a:pt x="-45123" y="863562"/>
                  <a:pt x="500308" y="676404"/>
                  <a:pt x="548434" y="729878"/>
                </a:cubicBezTo>
                <a:cubicBezTo>
                  <a:pt x="596560" y="783352"/>
                  <a:pt x="195508" y="521330"/>
                  <a:pt x="291761" y="1098846"/>
                </a:cubicBezTo>
                <a:cubicBezTo>
                  <a:pt x="388014" y="1676362"/>
                  <a:pt x="1056434" y="3823330"/>
                  <a:pt x="1125950" y="4194972"/>
                </a:cubicBezTo>
                <a:cubicBezTo>
                  <a:pt x="1195466" y="4566614"/>
                  <a:pt x="871951" y="3823330"/>
                  <a:pt x="708856" y="3328699"/>
                </a:cubicBezTo>
                <a:cubicBezTo>
                  <a:pt x="545761" y="2834068"/>
                  <a:pt x="85888" y="887625"/>
                  <a:pt x="131340" y="12432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FB5148EC-7DD0-2E7A-2913-10676B120FD2}"/>
              </a:ext>
            </a:extLst>
          </p:cNvPr>
          <p:cNvSpPr/>
          <p:nvPr/>
        </p:nvSpPr>
        <p:spPr>
          <a:xfrm>
            <a:off x="7996257" y="3206617"/>
            <a:ext cx="1258967" cy="5764931"/>
          </a:xfrm>
          <a:custGeom>
            <a:avLst/>
            <a:gdLst>
              <a:gd name="connsiteX0" fmla="*/ 1179827 w 1258967"/>
              <a:gd name="connsiteY0" fmla="*/ 467025 h 5764931"/>
              <a:gd name="connsiteX1" fmla="*/ 971280 w 1258967"/>
              <a:gd name="connsiteY1" fmla="*/ 2151446 h 5764931"/>
              <a:gd name="connsiteX2" fmla="*/ 955238 w 1258967"/>
              <a:gd name="connsiteY2" fmla="*/ 3659404 h 5764931"/>
              <a:gd name="connsiteX3" fmla="*/ 858985 w 1258967"/>
              <a:gd name="connsiteY3" fmla="*/ 3081888 h 5764931"/>
              <a:gd name="connsiteX4" fmla="*/ 1243996 w 1258967"/>
              <a:gd name="connsiteY4" fmla="*/ 5648625 h 5764931"/>
              <a:gd name="connsiteX5" fmla="*/ 1147743 w 1258967"/>
              <a:gd name="connsiteY5" fmla="*/ 5263615 h 5764931"/>
              <a:gd name="connsiteX6" fmla="*/ 842943 w 1258967"/>
              <a:gd name="connsiteY6" fmla="*/ 4702141 h 5764931"/>
              <a:gd name="connsiteX7" fmla="*/ 8754 w 1258967"/>
              <a:gd name="connsiteY7" fmla="*/ 1798520 h 5764931"/>
              <a:gd name="connsiteX8" fmla="*/ 409806 w 1258967"/>
              <a:gd name="connsiteY8" fmla="*/ 4670057 h 5764931"/>
              <a:gd name="connsiteX9" fmla="*/ 473975 w 1258967"/>
              <a:gd name="connsiteY9" fmla="*/ 2376036 h 5764931"/>
              <a:gd name="connsiteX10" fmla="*/ 1099617 w 1258967"/>
              <a:gd name="connsiteY10" fmla="*/ 17846 h 5764931"/>
              <a:gd name="connsiteX11" fmla="*/ 939196 w 1258967"/>
              <a:gd name="connsiteY11" fmla="*/ 1253088 h 5764931"/>
              <a:gd name="connsiteX12" fmla="*/ 1179827 w 1258967"/>
              <a:gd name="connsiteY12" fmla="*/ 467025 h 57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8967" h="5764931">
                <a:moveTo>
                  <a:pt x="1179827" y="467025"/>
                </a:moveTo>
                <a:cubicBezTo>
                  <a:pt x="1185174" y="616751"/>
                  <a:pt x="1008711" y="1619383"/>
                  <a:pt x="971280" y="2151446"/>
                </a:cubicBezTo>
                <a:cubicBezTo>
                  <a:pt x="933849" y="2683509"/>
                  <a:pt x="973954" y="3504330"/>
                  <a:pt x="955238" y="3659404"/>
                </a:cubicBezTo>
                <a:cubicBezTo>
                  <a:pt x="936522" y="3814478"/>
                  <a:pt x="810859" y="2750351"/>
                  <a:pt x="858985" y="3081888"/>
                </a:cubicBezTo>
                <a:cubicBezTo>
                  <a:pt x="907111" y="3413425"/>
                  <a:pt x="1195870" y="5285004"/>
                  <a:pt x="1243996" y="5648625"/>
                </a:cubicBezTo>
                <a:cubicBezTo>
                  <a:pt x="1292122" y="6012246"/>
                  <a:pt x="1214585" y="5421362"/>
                  <a:pt x="1147743" y="5263615"/>
                </a:cubicBezTo>
                <a:cubicBezTo>
                  <a:pt x="1080901" y="5105868"/>
                  <a:pt x="1032774" y="5279657"/>
                  <a:pt x="842943" y="4702141"/>
                </a:cubicBezTo>
                <a:cubicBezTo>
                  <a:pt x="653112" y="4124625"/>
                  <a:pt x="80943" y="1803867"/>
                  <a:pt x="8754" y="1798520"/>
                </a:cubicBezTo>
                <a:cubicBezTo>
                  <a:pt x="-63435" y="1793173"/>
                  <a:pt x="332269" y="4573804"/>
                  <a:pt x="409806" y="4670057"/>
                </a:cubicBezTo>
                <a:cubicBezTo>
                  <a:pt x="487343" y="4766310"/>
                  <a:pt x="359007" y="3151404"/>
                  <a:pt x="473975" y="2376036"/>
                </a:cubicBezTo>
                <a:cubicBezTo>
                  <a:pt x="588943" y="1600668"/>
                  <a:pt x="1022080" y="205004"/>
                  <a:pt x="1099617" y="17846"/>
                </a:cubicBezTo>
                <a:cubicBezTo>
                  <a:pt x="1177154" y="-169312"/>
                  <a:pt x="925828" y="1175551"/>
                  <a:pt x="939196" y="1253088"/>
                </a:cubicBezTo>
                <a:cubicBezTo>
                  <a:pt x="952564" y="1330625"/>
                  <a:pt x="1174480" y="317299"/>
                  <a:pt x="1179827" y="4670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ED65E39B-2BC0-6236-3698-3CBA45E0739D}"/>
              </a:ext>
            </a:extLst>
          </p:cNvPr>
          <p:cNvSpPr/>
          <p:nvPr/>
        </p:nvSpPr>
        <p:spPr>
          <a:xfrm>
            <a:off x="793765" y="288502"/>
            <a:ext cx="2212224" cy="3857934"/>
          </a:xfrm>
          <a:custGeom>
            <a:avLst/>
            <a:gdLst>
              <a:gd name="connsiteX0" fmla="*/ 2190067 w 2212224"/>
              <a:gd name="connsiteY0" fmla="*/ 256 h 3857934"/>
              <a:gd name="connsiteX1" fmla="*/ 1099203 w 2212224"/>
              <a:gd name="connsiteY1" fmla="*/ 1251540 h 3857934"/>
              <a:gd name="connsiteX2" fmla="*/ 136677 w 2212224"/>
              <a:gd name="connsiteY2" fmla="*/ 3786193 h 3857934"/>
              <a:gd name="connsiteX3" fmla="*/ 361267 w 2212224"/>
              <a:gd name="connsiteY3" fmla="*/ 2984087 h 3857934"/>
              <a:gd name="connsiteX4" fmla="*/ 569814 w 2212224"/>
              <a:gd name="connsiteY4" fmla="*/ 1123203 h 3857934"/>
              <a:gd name="connsiteX5" fmla="*/ 8340 w 2212224"/>
              <a:gd name="connsiteY5" fmla="*/ 2406572 h 3857934"/>
              <a:gd name="connsiteX6" fmla="*/ 746277 w 2212224"/>
              <a:gd name="connsiteY6" fmla="*/ 898614 h 3857934"/>
              <a:gd name="connsiteX7" fmla="*/ 40424 w 2212224"/>
              <a:gd name="connsiteY7" fmla="*/ 1139245 h 3857934"/>
              <a:gd name="connsiteX8" fmla="*/ 2190067 w 2212224"/>
              <a:gd name="connsiteY8" fmla="*/ 256 h 385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2224" h="3857934">
                <a:moveTo>
                  <a:pt x="2190067" y="256"/>
                </a:moveTo>
                <a:cubicBezTo>
                  <a:pt x="2366530" y="18972"/>
                  <a:pt x="1441435" y="620551"/>
                  <a:pt x="1099203" y="1251540"/>
                </a:cubicBezTo>
                <a:cubicBezTo>
                  <a:pt x="756971" y="1882530"/>
                  <a:pt x="259666" y="3497435"/>
                  <a:pt x="136677" y="3786193"/>
                </a:cubicBezTo>
                <a:cubicBezTo>
                  <a:pt x="13688" y="4074951"/>
                  <a:pt x="289078" y="3427919"/>
                  <a:pt x="361267" y="2984087"/>
                </a:cubicBezTo>
                <a:cubicBezTo>
                  <a:pt x="433456" y="2540255"/>
                  <a:pt x="628635" y="1219455"/>
                  <a:pt x="569814" y="1123203"/>
                </a:cubicBezTo>
                <a:cubicBezTo>
                  <a:pt x="510993" y="1026951"/>
                  <a:pt x="-21070" y="2444003"/>
                  <a:pt x="8340" y="2406572"/>
                </a:cubicBezTo>
                <a:cubicBezTo>
                  <a:pt x="37750" y="2369141"/>
                  <a:pt x="740930" y="1109835"/>
                  <a:pt x="746277" y="898614"/>
                </a:cubicBezTo>
                <a:cubicBezTo>
                  <a:pt x="751624" y="687393"/>
                  <a:pt x="-205555" y="1286298"/>
                  <a:pt x="40424" y="1139245"/>
                </a:cubicBezTo>
                <a:cubicBezTo>
                  <a:pt x="286403" y="992192"/>
                  <a:pt x="2013604" y="-18460"/>
                  <a:pt x="2190067" y="2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806DB1FA-8C95-2B74-C91A-7BEE9FF55F35}"/>
              </a:ext>
            </a:extLst>
          </p:cNvPr>
          <p:cNvSpPr/>
          <p:nvPr/>
        </p:nvSpPr>
        <p:spPr>
          <a:xfrm>
            <a:off x="-21596" y="1110913"/>
            <a:ext cx="712755" cy="7270555"/>
          </a:xfrm>
          <a:custGeom>
            <a:avLst/>
            <a:gdLst>
              <a:gd name="connsiteX0" fmla="*/ 534943 w 712755"/>
              <a:gd name="connsiteY0" fmla="*/ 284750 h 7270555"/>
              <a:gd name="connsiteX1" fmla="*/ 518901 w 712755"/>
              <a:gd name="connsiteY1" fmla="*/ 445171 h 7270555"/>
              <a:gd name="connsiteX2" fmla="*/ 711407 w 712755"/>
              <a:gd name="connsiteY2" fmla="*/ 4150898 h 7270555"/>
              <a:gd name="connsiteX3" fmla="*/ 406607 w 712755"/>
              <a:gd name="connsiteY3" fmla="*/ 6685550 h 7270555"/>
              <a:gd name="connsiteX4" fmla="*/ 631196 w 712755"/>
              <a:gd name="connsiteY4" fmla="*/ 5482392 h 7270555"/>
              <a:gd name="connsiteX5" fmla="*/ 5554 w 712755"/>
              <a:gd name="connsiteY5" fmla="*/ 7263066 h 7270555"/>
              <a:gd name="connsiteX6" fmla="*/ 326396 w 712755"/>
              <a:gd name="connsiteY6" fmla="*/ 6043866 h 7270555"/>
              <a:gd name="connsiteX7" fmla="*/ 358480 w 712755"/>
              <a:gd name="connsiteY7" fmla="*/ 4215066 h 7270555"/>
              <a:gd name="connsiteX8" fmla="*/ 374522 w 712755"/>
              <a:gd name="connsiteY8" fmla="*/ 1664371 h 7270555"/>
              <a:gd name="connsiteX9" fmla="*/ 342438 w 712755"/>
              <a:gd name="connsiteY9" fmla="*/ 2418350 h 7270555"/>
              <a:gd name="connsiteX10" fmla="*/ 534943 w 712755"/>
              <a:gd name="connsiteY10" fmla="*/ 284750 h 72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755" h="7270555">
                <a:moveTo>
                  <a:pt x="534943" y="284750"/>
                </a:moveTo>
                <a:cubicBezTo>
                  <a:pt x="564353" y="-44113"/>
                  <a:pt x="489490" y="-199187"/>
                  <a:pt x="518901" y="445171"/>
                </a:cubicBezTo>
                <a:cubicBezTo>
                  <a:pt x="548312" y="1089529"/>
                  <a:pt x="730123" y="3110835"/>
                  <a:pt x="711407" y="4150898"/>
                </a:cubicBezTo>
                <a:cubicBezTo>
                  <a:pt x="692691" y="5190961"/>
                  <a:pt x="419975" y="6463634"/>
                  <a:pt x="406607" y="6685550"/>
                </a:cubicBezTo>
                <a:cubicBezTo>
                  <a:pt x="393239" y="6907466"/>
                  <a:pt x="698038" y="5386139"/>
                  <a:pt x="631196" y="5482392"/>
                </a:cubicBezTo>
                <a:cubicBezTo>
                  <a:pt x="564354" y="5578645"/>
                  <a:pt x="56354" y="7169487"/>
                  <a:pt x="5554" y="7263066"/>
                </a:cubicBezTo>
                <a:cubicBezTo>
                  <a:pt x="-45246" y="7356645"/>
                  <a:pt x="267575" y="6551866"/>
                  <a:pt x="326396" y="6043866"/>
                </a:cubicBezTo>
                <a:cubicBezTo>
                  <a:pt x="385217" y="5535866"/>
                  <a:pt x="350459" y="4944982"/>
                  <a:pt x="358480" y="4215066"/>
                </a:cubicBezTo>
                <a:cubicBezTo>
                  <a:pt x="366501" y="3485150"/>
                  <a:pt x="377196" y="1963824"/>
                  <a:pt x="374522" y="1664371"/>
                </a:cubicBezTo>
                <a:cubicBezTo>
                  <a:pt x="371848" y="1364918"/>
                  <a:pt x="321049" y="2642939"/>
                  <a:pt x="342438" y="2418350"/>
                </a:cubicBezTo>
                <a:cubicBezTo>
                  <a:pt x="363827" y="2193761"/>
                  <a:pt x="505533" y="613613"/>
                  <a:pt x="534943" y="284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3E09BF02-5A43-CC20-3DD5-51CC0CBABCE7}"/>
              </a:ext>
            </a:extLst>
          </p:cNvPr>
          <p:cNvSpPr/>
          <p:nvPr/>
        </p:nvSpPr>
        <p:spPr>
          <a:xfrm>
            <a:off x="7955665" y="175258"/>
            <a:ext cx="1019080" cy="4586617"/>
          </a:xfrm>
          <a:custGeom>
            <a:avLst/>
            <a:gdLst>
              <a:gd name="connsiteX0" fmla="*/ 1219 w 1019080"/>
              <a:gd name="connsiteY0" fmla="*/ 1205 h 4586617"/>
              <a:gd name="connsiteX1" fmla="*/ 979788 w 1019080"/>
              <a:gd name="connsiteY1" fmla="*/ 755184 h 4586617"/>
              <a:gd name="connsiteX2" fmla="*/ 819367 w 1019080"/>
              <a:gd name="connsiteY2" fmla="*/ 1605416 h 4586617"/>
              <a:gd name="connsiteX3" fmla="*/ 755198 w 1019080"/>
              <a:gd name="connsiteY3" fmla="*/ 4525079 h 4586617"/>
              <a:gd name="connsiteX4" fmla="*/ 658946 w 1019080"/>
              <a:gd name="connsiteY4" fmla="*/ 3434216 h 4586617"/>
              <a:gd name="connsiteX5" fmla="*/ 450398 w 1019080"/>
              <a:gd name="connsiteY5" fmla="*/ 1557289 h 4586617"/>
              <a:gd name="connsiteX6" fmla="*/ 546651 w 1019080"/>
              <a:gd name="connsiteY6" fmla="*/ 2231058 h 4586617"/>
              <a:gd name="connsiteX7" fmla="*/ 771240 w 1019080"/>
              <a:gd name="connsiteY7" fmla="*/ 931647 h 4586617"/>
              <a:gd name="connsiteX8" fmla="*/ 1219 w 1019080"/>
              <a:gd name="connsiteY8" fmla="*/ 1205 h 458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9080" h="4586617">
                <a:moveTo>
                  <a:pt x="1219" y="1205"/>
                </a:moveTo>
                <a:cubicBezTo>
                  <a:pt x="35977" y="-28205"/>
                  <a:pt x="843430" y="487816"/>
                  <a:pt x="979788" y="755184"/>
                </a:cubicBezTo>
                <a:cubicBezTo>
                  <a:pt x="1116146" y="1022552"/>
                  <a:pt x="856799" y="977100"/>
                  <a:pt x="819367" y="1605416"/>
                </a:cubicBezTo>
                <a:cubicBezTo>
                  <a:pt x="781935" y="2233732"/>
                  <a:pt x="781935" y="4220279"/>
                  <a:pt x="755198" y="4525079"/>
                </a:cubicBezTo>
                <a:cubicBezTo>
                  <a:pt x="728461" y="4829879"/>
                  <a:pt x="709746" y="3928848"/>
                  <a:pt x="658946" y="3434216"/>
                </a:cubicBezTo>
                <a:cubicBezTo>
                  <a:pt x="608146" y="2939584"/>
                  <a:pt x="469114" y="1757815"/>
                  <a:pt x="450398" y="1557289"/>
                </a:cubicBezTo>
                <a:cubicBezTo>
                  <a:pt x="431682" y="1356763"/>
                  <a:pt x="493177" y="2335332"/>
                  <a:pt x="546651" y="2231058"/>
                </a:cubicBezTo>
                <a:cubicBezTo>
                  <a:pt x="600125" y="2126784"/>
                  <a:pt x="856798" y="1300615"/>
                  <a:pt x="771240" y="931647"/>
                </a:cubicBezTo>
                <a:cubicBezTo>
                  <a:pt x="685682" y="562679"/>
                  <a:pt x="-33539" y="30615"/>
                  <a:pt x="1219" y="12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7E9166A2-466A-56AD-F1A7-392A3A5FB244}"/>
              </a:ext>
            </a:extLst>
          </p:cNvPr>
          <p:cNvSpPr/>
          <p:nvPr/>
        </p:nvSpPr>
        <p:spPr>
          <a:xfrm>
            <a:off x="729450" y="1974404"/>
            <a:ext cx="1504578" cy="6512181"/>
          </a:xfrm>
          <a:custGeom>
            <a:avLst/>
            <a:gdLst>
              <a:gd name="connsiteX0" fmla="*/ 1484361 w 1504578"/>
              <a:gd name="connsiteY0" fmla="*/ 30859 h 6512181"/>
              <a:gd name="connsiteX1" fmla="*/ 1468318 w 1504578"/>
              <a:gd name="connsiteY1" fmla="*/ 111070 h 6512181"/>
              <a:gd name="connsiteX2" fmla="*/ 987055 w 1504578"/>
              <a:gd name="connsiteY2" fmla="*/ 2517385 h 6512181"/>
              <a:gd name="connsiteX3" fmla="*/ 602045 w 1504578"/>
              <a:gd name="connsiteY3" fmla="*/ 4955785 h 6512181"/>
              <a:gd name="connsiteX4" fmla="*/ 682255 w 1504578"/>
              <a:gd name="connsiteY4" fmla="*/ 4458480 h 6512181"/>
              <a:gd name="connsiteX5" fmla="*/ 8487 w 1504578"/>
              <a:gd name="connsiteY5" fmla="*/ 6447701 h 6512181"/>
              <a:gd name="connsiteX6" fmla="*/ 329329 w 1504578"/>
              <a:gd name="connsiteY6" fmla="*/ 5838101 h 6512181"/>
              <a:gd name="connsiteX7" fmla="*/ 714339 w 1504578"/>
              <a:gd name="connsiteY7" fmla="*/ 3977217 h 6512181"/>
              <a:gd name="connsiteX8" fmla="*/ 1003097 w 1504578"/>
              <a:gd name="connsiteY8" fmla="*/ 1105680 h 6512181"/>
              <a:gd name="connsiteX9" fmla="*/ 794550 w 1504578"/>
              <a:gd name="connsiteY9" fmla="*/ 2308838 h 6512181"/>
              <a:gd name="connsiteX10" fmla="*/ 1147476 w 1504578"/>
              <a:gd name="connsiteY10" fmla="*/ 720670 h 6512181"/>
              <a:gd name="connsiteX11" fmla="*/ 1484361 w 1504578"/>
              <a:gd name="connsiteY11" fmla="*/ 30859 h 651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4578" h="6512181">
                <a:moveTo>
                  <a:pt x="1484361" y="30859"/>
                </a:moveTo>
                <a:cubicBezTo>
                  <a:pt x="1537835" y="-70741"/>
                  <a:pt x="1468318" y="111070"/>
                  <a:pt x="1468318" y="111070"/>
                </a:cubicBezTo>
                <a:cubicBezTo>
                  <a:pt x="1385434" y="525491"/>
                  <a:pt x="1131434" y="1709933"/>
                  <a:pt x="987055" y="2517385"/>
                </a:cubicBezTo>
                <a:cubicBezTo>
                  <a:pt x="842676" y="3324837"/>
                  <a:pt x="652845" y="4632269"/>
                  <a:pt x="602045" y="4955785"/>
                </a:cubicBezTo>
                <a:cubicBezTo>
                  <a:pt x="551245" y="5279301"/>
                  <a:pt x="781181" y="4209827"/>
                  <a:pt x="682255" y="4458480"/>
                </a:cubicBezTo>
                <a:cubicBezTo>
                  <a:pt x="583329" y="4707133"/>
                  <a:pt x="67308" y="6217764"/>
                  <a:pt x="8487" y="6447701"/>
                </a:cubicBezTo>
                <a:cubicBezTo>
                  <a:pt x="-50334" y="6677638"/>
                  <a:pt x="211687" y="6249848"/>
                  <a:pt x="329329" y="5838101"/>
                </a:cubicBezTo>
                <a:cubicBezTo>
                  <a:pt x="446971" y="5426354"/>
                  <a:pt x="602044" y="4765954"/>
                  <a:pt x="714339" y="3977217"/>
                </a:cubicBezTo>
                <a:cubicBezTo>
                  <a:pt x="826634" y="3188480"/>
                  <a:pt x="989728" y="1383743"/>
                  <a:pt x="1003097" y="1105680"/>
                </a:cubicBezTo>
                <a:cubicBezTo>
                  <a:pt x="1016465" y="827617"/>
                  <a:pt x="770487" y="2373006"/>
                  <a:pt x="794550" y="2308838"/>
                </a:cubicBezTo>
                <a:cubicBezTo>
                  <a:pt x="818613" y="2244670"/>
                  <a:pt x="1032508" y="1100333"/>
                  <a:pt x="1147476" y="720670"/>
                </a:cubicBezTo>
                <a:cubicBezTo>
                  <a:pt x="1262444" y="341007"/>
                  <a:pt x="1430887" y="132459"/>
                  <a:pt x="1484361" y="30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0440C8A3-4A69-ADDE-1EA3-EC4A04134340}"/>
              </a:ext>
            </a:extLst>
          </p:cNvPr>
          <p:cNvSpPr/>
          <p:nvPr/>
        </p:nvSpPr>
        <p:spPr>
          <a:xfrm>
            <a:off x="2032556" y="2011496"/>
            <a:ext cx="967626" cy="7016856"/>
          </a:xfrm>
          <a:custGeom>
            <a:avLst/>
            <a:gdLst>
              <a:gd name="connsiteX0" fmla="*/ 967318 w 967626"/>
              <a:gd name="connsiteY0" fmla="*/ 25851 h 7016856"/>
              <a:gd name="connsiteX1" fmla="*/ 630433 w 967626"/>
              <a:gd name="connsiteY1" fmla="*/ 4036378 h 7016856"/>
              <a:gd name="connsiteX2" fmla="*/ 502097 w 967626"/>
              <a:gd name="connsiteY2" fmla="*/ 3523030 h 7016856"/>
              <a:gd name="connsiteX3" fmla="*/ 20833 w 967626"/>
              <a:gd name="connsiteY3" fmla="*/ 6956041 h 7016856"/>
              <a:gd name="connsiteX4" fmla="*/ 117086 w 967626"/>
              <a:gd name="connsiteY4" fmla="*/ 5367872 h 7016856"/>
              <a:gd name="connsiteX5" fmla="*/ 389802 w 967626"/>
              <a:gd name="connsiteY5" fmla="*/ 1036504 h 7016856"/>
              <a:gd name="connsiteX6" fmla="*/ 566265 w 967626"/>
              <a:gd name="connsiteY6" fmla="*/ 2255704 h 7016856"/>
              <a:gd name="connsiteX7" fmla="*/ 967318 w 967626"/>
              <a:gd name="connsiteY7" fmla="*/ 25851 h 701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7626" h="7016856">
                <a:moveTo>
                  <a:pt x="967318" y="25851"/>
                </a:moveTo>
                <a:cubicBezTo>
                  <a:pt x="978013" y="322630"/>
                  <a:pt x="707970" y="3453515"/>
                  <a:pt x="630433" y="4036378"/>
                </a:cubicBezTo>
                <a:cubicBezTo>
                  <a:pt x="552896" y="4619241"/>
                  <a:pt x="603697" y="3036420"/>
                  <a:pt x="502097" y="3523030"/>
                </a:cubicBezTo>
                <a:cubicBezTo>
                  <a:pt x="400497" y="4009640"/>
                  <a:pt x="85001" y="6648567"/>
                  <a:pt x="20833" y="6956041"/>
                </a:cubicBezTo>
                <a:cubicBezTo>
                  <a:pt x="-43335" y="7263515"/>
                  <a:pt x="55591" y="6354461"/>
                  <a:pt x="117086" y="5367872"/>
                </a:cubicBezTo>
                <a:cubicBezTo>
                  <a:pt x="178581" y="4381283"/>
                  <a:pt x="314939" y="1555199"/>
                  <a:pt x="389802" y="1036504"/>
                </a:cubicBezTo>
                <a:cubicBezTo>
                  <a:pt x="464665" y="517809"/>
                  <a:pt x="475360" y="2429493"/>
                  <a:pt x="566265" y="2255704"/>
                </a:cubicBezTo>
                <a:cubicBezTo>
                  <a:pt x="657170" y="2081915"/>
                  <a:pt x="956623" y="-270928"/>
                  <a:pt x="967318" y="25851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9B195A09-8BC2-4E59-0DD9-EA1813004698}"/>
              </a:ext>
            </a:extLst>
          </p:cNvPr>
          <p:cNvSpPr/>
          <p:nvPr/>
        </p:nvSpPr>
        <p:spPr>
          <a:xfrm>
            <a:off x="3536241" y="1036048"/>
            <a:ext cx="4703298" cy="4305279"/>
          </a:xfrm>
          <a:custGeom>
            <a:avLst/>
            <a:gdLst>
              <a:gd name="connsiteX0" fmla="*/ 2944770 w 4703298"/>
              <a:gd name="connsiteY0" fmla="*/ 808794 h 4305279"/>
              <a:gd name="connsiteX1" fmla="*/ 41148 w 4703298"/>
              <a:gd name="connsiteY1" fmla="*/ 600247 h 4305279"/>
              <a:gd name="connsiteX2" fmla="*/ 1180138 w 4703298"/>
              <a:gd name="connsiteY2" fmla="*/ 632331 h 4305279"/>
              <a:gd name="connsiteX3" fmla="*/ 378033 w 4703298"/>
              <a:gd name="connsiteY3" fmla="*/ 22731 h 4305279"/>
              <a:gd name="connsiteX4" fmla="*/ 2014327 w 4703298"/>
              <a:gd name="connsiteY4" fmla="*/ 135026 h 4305279"/>
              <a:gd name="connsiteX5" fmla="*/ 2383296 w 4703298"/>
              <a:gd name="connsiteY5" fmla="*/ 183152 h 4305279"/>
              <a:gd name="connsiteX6" fmla="*/ 3650622 w 4703298"/>
              <a:gd name="connsiteY6" fmla="*/ 1354226 h 4305279"/>
              <a:gd name="connsiteX7" fmla="*/ 4693359 w 4703298"/>
              <a:gd name="connsiteY7" fmla="*/ 4257847 h 4305279"/>
              <a:gd name="connsiteX8" fmla="*/ 4131885 w 4703298"/>
              <a:gd name="connsiteY8" fmla="*/ 3054689 h 4305279"/>
              <a:gd name="connsiteX9" fmla="*/ 3393948 w 4703298"/>
              <a:gd name="connsiteY9" fmla="*/ 1707152 h 4305279"/>
              <a:gd name="connsiteX10" fmla="*/ 2944770 w 4703298"/>
              <a:gd name="connsiteY10" fmla="*/ 808794 h 430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3298" h="4305279">
                <a:moveTo>
                  <a:pt x="2944770" y="808794"/>
                </a:moveTo>
                <a:cubicBezTo>
                  <a:pt x="2385970" y="624310"/>
                  <a:pt x="335253" y="629657"/>
                  <a:pt x="41148" y="600247"/>
                </a:cubicBezTo>
                <a:cubicBezTo>
                  <a:pt x="-252957" y="570837"/>
                  <a:pt x="1123991" y="728584"/>
                  <a:pt x="1180138" y="632331"/>
                </a:cubicBezTo>
                <a:cubicBezTo>
                  <a:pt x="1236285" y="536078"/>
                  <a:pt x="239002" y="105615"/>
                  <a:pt x="378033" y="22731"/>
                </a:cubicBezTo>
                <a:cubicBezTo>
                  <a:pt x="517064" y="-60153"/>
                  <a:pt x="1680117" y="108289"/>
                  <a:pt x="2014327" y="135026"/>
                </a:cubicBezTo>
                <a:cubicBezTo>
                  <a:pt x="2348537" y="161763"/>
                  <a:pt x="2110580" y="-20048"/>
                  <a:pt x="2383296" y="183152"/>
                </a:cubicBezTo>
                <a:cubicBezTo>
                  <a:pt x="2656012" y="386352"/>
                  <a:pt x="3265612" y="675110"/>
                  <a:pt x="3650622" y="1354226"/>
                </a:cubicBezTo>
                <a:cubicBezTo>
                  <a:pt x="4035632" y="2033342"/>
                  <a:pt x="4613149" y="3974437"/>
                  <a:pt x="4693359" y="4257847"/>
                </a:cubicBezTo>
                <a:cubicBezTo>
                  <a:pt x="4773569" y="4541257"/>
                  <a:pt x="4348454" y="3479805"/>
                  <a:pt x="4131885" y="3054689"/>
                </a:cubicBezTo>
                <a:cubicBezTo>
                  <a:pt x="3915317" y="2629573"/>
                  <a:pt x="3594474" y="2081468"/>
                  <a:pt x="3393948" y="1707152"/>
                </a:cubicBezTo>
                <a:cubicBezTo>
                  <a:pt x="3193422" y="1332836"/>
                  <a:pt x="3503570" y="993278"/>
                  <a:pt x="2944770" y="80879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FBAC2CC5-2BA7-65AF-F895-527177BF83F3}"/>
              </a:ext>
            </a:extLst>
          </p:cNvPr>
          <p:cNvSpPr/>
          <p:nvPr/>
        </p:nvSpPr>
        <p:spPr>
          <a:xfrm>
            <a:off x="4165030" y="221390"/>
            <a:ext cx="3630885" cy="9036755"/>
          </a:xfrm>
          <a:custGeom>
            <a:avLst/>
            <a:gdLst>
              <a:gd name="connsiteX0" fmla="*/ 21959 w 3630885"/>
              <a:gd name="connsiteY0" fmla="*/ 19242 h 9036755"/>
              <a:gd name="connsiteX1" fmla="*/ 2412233 w 3630885"/>
              <a:gd name="connsiteY1" fmla="*/ 1591368 h 9036755"/>
              <a:gd name="connsiteX2" fmla="*/ 3262465 w 3630885"/>
              <a:gd name="connsiteY2" fmla="*/ 3901431 h 9036755"/>
              <a:gd name="connsiteX3" fmla="*/ 3118086 w 3630885"/>
              <a:gd name="connsiteY3" fmla="*/ 3500378 h 9036755"/>
              <a:gd name="connsiteX4" fmla="*/ 3487054 w 3630885"/>
              <a:gd name="connsiteY4" fmla="*/ 7526947 h 9036755"/>
              <a:gd name="connsiteX5" fmla="*/ 3615391 w 3630885"/>
              <a:gd name="connsiteY5" fmla="*/ 9034905 h 9036755"/>
              <a:gd name="connsiteX6" fmla="*/ 3551223 w 3630885"/>
              <a:gd name="connsiteY6" fmla="*/ 7767578 h 9036755"/>
              <a:gd name="connsiteX7" fmla="*/ 2925581 w 3630885"/>
              <a:gd name="connsiteY7" fmla="*/ 4896042 h 9036755"/>
              <a:gd name="connsiteX8" fmla="*/ 2315981 w 3630885"/>
              <a:gd name="connsiteY8" fmla="*/ 3179536 h 9036755"/>
              <a:gd name="connsiteX9" fmla="*/ 2717033 w 3630885"/>
              <a:gd name="connsiteY9" fmla="*/ 3612673 h 9036755"/>
              <a:gd name="connsiteX10" fmla="*/ 1834717 w 3630885"/>
              <a:gd name="connsiteY10" fmla="*/ 1350736 h 9036755"/>
              <a:gd name="connsiteX11" fmla="*/ 1257202 w 3630885"/>
              <a:gd name="connsiteY11" fmla="*/ 757178 h 9036755"/>
              <a:gd name="connsiteX12" fmla="*/ 21959 w 3630885"/>
              <a:gd name="connsiteY12" fmla="*/ 19242 h 903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0885" h="9036755">
                <a:moveTo>
                  <a:pt x="21959" y="19242"/>
                </a:moveTo>
                <a:cubicBezTo>
                  <a:pt x="214464" y="158274"/>
                  <a:pt x="1872149" y="944337"/>
                  <a:pt x="2412233" y="1591368"/>
                </a:cubicBezTo>
                <a:cubicBezTo>
                  <a:pt x="2952317" y="2238400"/>
                  <a:pt x="3144823" y="3583263"/>
                  <a:pt x="3262465" y="3901431"/>
                </a:cubicBezTo>
                <a:cubicBezTo>
                  <a:pt x="3380107" y="4219599"/>
                  <a:pt x="3080655" y="2896125"/>
                  <a:pt x="3118086" y="3500378"/>
                </a:cubicBezTo>
                <a:cubicBezTo>
                  <a:pt x="3155517" y="4104631"/>
                  <a:pt x="3404170" y="6604526"/>
                  <a:pt x="3487054" y="7526947"/>
                </a:cubicBezTo>
                <a:cubicBezTo>
                  <a:pt x="3569938" y="8449368"/>
                  <a:pt x="3604696" y="8994800"/>
                  <a:pt x="3615391" y="9034905"/>
                </a:cubicBezTo>
                <a:cubicBezTo>
                  <a:pt x="3626086" y="9075010"/>
                  <a:pt x="3666191" y="8457388"/>
                  <a:pt x="3551223" y="7767578"/>
                </a:cubicBezTo>
                <a:cubicBezTo>
                  <a:pt x="3436255" y="7077768"/>
                  <a:pt x="3131455" y="5660716"/>
                  <a:pt x="2925581" y="4896042"/>
                </a:cubicBezTo>
                <a:cubicBezTo>
                  <a:pt x="2719707" y="4131368"/>
                  <a:pt x="2350739" y="3393431"/>
                  <a:pt x="2315981" y="3179536"/>
                </a:cubicBezTo>
                <a:cubicBezTo>
                  <a:pt x="2281223" y="2965641"/>
                  <a:pt x="2797244" y="3917473"/>
                  <a:pt x="2717033" y="3612673"/>
                </a:cubicBezTo>
                <a:cubicBezTo>
                  <a:pt x="2636822" y="3307873"/>
                  <a:pt x="2078022" y="1826652"/>
                  <a:pt x="1834717" y="1350736"/>
                </a:cubicBezTo>
                <a:cubicBezTo>
                  <a:pt x="1591412" y="874820"/>
                  <a:pt x="1556654" y="981767"/>
                  <a:pt x="1257202" y="757178"/>
                </a:cubicBezTo>
                <a:cubicBezTo>
                  <a:pt x="957750" y="532589"/>
                  <a:pt x="-170546" y="-119790"/>
                  <a:pt x="21959" y="1924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AA43C691-0498-A7CC-3A77-64C0AA829406}"/>
              </a:ext>
            </a:extLst>
          </p:cNvPr>
          <p:cNvSpPr/>
          <p:nvPr/>
        </p:nvSpPr>
        <p:spPr>
          <a:xfrm>
            <a:off x="2903017" y="867375"/>
            <a:ext cx="4649308" cy="6612989"/>
          </a:xfrm>
          <a:custGeom>
            <a:avLst/>
            <a:gdLst>
              <a:gd name="connsiteX0" fmla="*/ 1300015 w 4649308"/>
              <a:gd name="connsiteY0" fmla="*/ 14941 h 6612989"/>
              <a:gd name="connsiteX1" fmla="*/ 305404 w 4649308"/>
              <a:gd name="connsiteY1" fmla="*/ 1587067 h 6612989"/>
              <a:gd name="connsiteX2" fmla="*/ 96857 w 4649308"/>
              <a:gd name="connsiteY2" fmla="*/ 4410478 h 6612989"/>
              <a:gd name="connsiteX3" fmla="*/ 32688 w 4649308"/>
              <a:gd name="connsiteY3" fmla="*/ 4121720 h 6612989"/>
              <a:gd name="connsiteX4" fmla="*/ 610204 w 4649308"/>
              <a:gd name="connsiteY4" fmla="*/ 5661762 h 6612989"/>
              <a:gd name="connsiteX5" fmla="*/ 449783 w 4649308"/>
              <a:gd name="connsiteY5" fmla="*/ 5453214 h 6612989"/>
              <a:gd name="connsiteX6" fmla="*/ 2358794 w 4649308"/>
              <a:gd name="connsiteY6" fmla="*/ 6608246 h 6612989"/>
              <a:gd name="connsiteX7" fmla="*/ 3048604 w 4649308"/>
              <a:gd name="connsiteY7" fmla="*/ 5886351 h 6612989"/>
              <a:gd name="connsiteX8" fmla="*/ 2455046 w 4649308"/>
              <a:gd name="connsiteY8" fmla="*/ 6495951 h 6612989"/>
              <a:gd name="connsiteX9" fmla="*/ 4572604 w 4649308"/>
              <a:gd name="connsiteY9" fmla="*/ 4330267 h 6612989"/>
              <a:gd name="connsiteX10" fmla="*/ 4139467 w 4649308"/>
              <a:gd name="connsiteY10" fmla="*/ 4683193 h 6612989"/>
              <a:gd name="connsiteX11" fmla="*/ 3706330 w 4649308"/>
              <a:gd name="connsiteY11" fmla="*/ 2132499 h 6612989"/>
              <a:gd name="connsiteX12" fmla="*/ 2856099 w 4649308"/>
              <a:gd name="connsiteY12" fmla="*/ 223488 h 6612989"/>
              <a:gd name="connsiteX13" fmla="*/ 3192983 w 4649308"/>
              <a:gd name="connsiteY13" fmla="*/ 881214 h 6612989"/>
              <a:gd name="connsiteX14" fmla="*/ 2118162 w 4649308"/>
              <a:gd name="connsiteY14" fmla="*/ 47025 h 6612989"/>
              <a:gd name="connsiteX15" fmla="*/ 2422962 w 4649308"/>
              <a:gd name="connsiteY15" fmla="*/ 752878 h 6612989"/>
              <a:gd name="connsiteX16" fmla="*/ 1300015 w 4649308"/>
              <a:gd name="connsiteY16" fmla="*/ 14941 h 6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308" h="6612989">
                <a:moveTo>
                  <a:pt x="1300015" y="14941"/>
                </a:moveTo>
                <a:cubicBezTo>
                  <a:pt x="947089" y="153972"/>
                  <a:pt x="505930" y="854477"/>
                  <a:pt x="305404" y="1587067"/>
                </a:cubicBezTo>
                <a:cubicBezTo>
                  <a:pt x="104878" y="2319657"/>
                  <a:pt x="142310" y="3988036"/>
                  <a:pt x="96857" y="4410478"/>
                </a:cubicBezTo>
                <a:cubicBezTo>
                  <a:pt x="51404" y="4832920"/>
                  <a:pt x="-52870" y="3913173"/>
                  <a:pt x="32688" y="4121720"/>
                </a:cubicBezTo>
                <a:cubicBezTo>
                  <a:pt x="118246" y="4330267"/>
                  <a:pt x="540688" y="5439846"/>
                  <a:pt x="610204" y="5661762"/>
                </a:cubicBezTo>
                <a:cubicBezTo>
                  <a:pt x="679720" y="5883678"/>
                  <a:pt x="158351" y="5295467"/>
                  <a:pt x="449783" y="5453214"/>
                </a:cubicBezTo>
                <a:cubicBezTo>
                  <a:pt x="741215" y="5610961"/>
                  <a:pt x="1925657" y="6536057"/>
                  <a:pt x="2358794" y="6608246"/>
                </a:cubicBezTo>
                <a:cubicBezTo>
                  <a:pt x="2791931" y="6680435"/>
                  <a:pt x="3032562" y="5905067"/>
                  <a:pt x="3048604" y="5886351"/>
                </a:cubicBezTo>
                <a:cubicBezTo>
                  <a:pt x="3064646" y="5867635"/>
                  <a:pt x="2455046" y="6495951"/>
                  <a:pt x="2455046" y="6495951"/>
                </a:cubicBezTo>
                <a:lnTo>
                  <a:pt x="4572604" y="4330267"/>
                </a:lnTo>
                <a:cubicBezTo>
                  <a:pt x="4853341" y="4028141"/>
                  <a:pt x="4283846" y="5049488"/>
                  <a:pt x="4139467" y="4683193"/>
                </a:cubicBezTo>
                <a:cubicBezTo>
                  <a:pt x="3995088" y="4316898"/>
                  <a:pt x="3920225" y="2875783"/>
                  <a:pt x="3706330" y="2132499"/>
                </a:cubicBezTo>
                <a:cubicBezTo>
                  <a:pt x="3492435" y="1389215"/>
                  <a:pt x="2941657" y="432036"/>
                  <a:pt x="2856099" y="223488"/>
                </a:cubicBezTo>
                <a:cubicBezTo>
                  <a:pt x="2770541" y="14940"/>
                  <a:pt x="3315972" y="910624"/>
                  <a:pt x="3192983" y="881214"/>
                </a:cubicBezTo>
                <a:cubicBezTo>
                  <a:pt x="3069994" y="851804"/>
                  <a:pt x="2246499" y="68414"/>
                  <a:pt x="2118162" y="47025"/>
                </a:cubicBezTo>
                <a:cubicBezTo>
                  <a:pt x="1989825" y="25636"/>
                  <a:pt x="2556646" y="752878"/>
                  <a:pt x="2422962" y="752878"/>
                </a:cubicBezTo>
                <a:cubicBezTo>
                  <a:pt x="2289278" y="752878"/>
                  <a:pt x="1652941" y="-124090"/>
                  <a:pt x="1300015" y="1494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21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芦名星さん死去 知人らが語った人気女優の素顔「何ごとにも前向きだった」― スポニチ Sponichi Annex 芸能" hidden="1">
            <a:extLst>
              <a:ext uri="{FF2B5EF4-FFF2-40B4-BE49-F238E27FC236}">
                <a16:creationId xmlns:a16="http://schemas.microsoft.com/office/drawing/2014/main" id="{D2E101BE-26B4-EF24-FD6E-1DF25E78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8" name="グループ化 1347">
            <a:extLst>
              <a:ext uri="{FF2B5EF4-FFF2-40B4-BE49-F238E27FC236}">
                <a16:creationId xmlns:a16="http://schemas.microsoft.com/office/drawing/2014/main" id="{B5ABB397-6C31-54BB-89D4-51486F09321C}"/>
              </a:ext>
            </a:extLst>
          </p:cNvPr>
          <p:cNvGrpSpPr/>
          <p:nvPr/>
        </p:nvGrpSpPr>
        <p:grpSpPr>
          <a:xfrm>
            <a:off x="3009882" y="1770539"/>
            <a:ext cx="4149773" cy="5342140"/>
            <a:chOff x="3009882" y="1770539"/>
            <a:chExt cx="4149773" cy="5342140"/>
          </a:xfrm>
        </p:grpSpPr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F0EFB2E8-DF92-3214-A26C-79495D72BF29}"/>
                </a:ext>
              </a:extLst>
            </p:cNvPr>
            <p:cNvSpPr/>
            <p:nvPr/>
          </p:nvSpPr>
          <p:spPr>
            <a:xfrm>
              <a:off x="3442993" y="3495273"/>
              <a:ext cx="775723" cy="308804"/>
            </a:xfrm>
            <a:custGeom>
              <a:avLst/>
              <a:gdLst>
                <a:gd name="connsiteX0" fmla="*/ 122532 w 775723"/>
                <a:gd name="connsiteY0" fmla="*/ 305202 h 308804"/>
                <a:gd name="connsiteX1" fmla="*/ 455907 w 775723"/>
                <a:gd name="connsiteY1" fmla="*/ 155977 h 308804"/>
                <a:gd name="connsiteX2" fmla="*/ 420982 w 775723"/>
                <a:gd name="connsiteY2" fmla="*/ 159152 h 308804"/>
                <a:gd name="connsiteX3" fmla="*/ 560682 w 775723"/>
                <a:gd name="connsiteY3" fmla="*/ 159152 h 308804"/>
                <a:gd name="connsiteX4" fmla="*/ 671807 w 775723"/>
                <a:gd name="connsiteY4" fmla="*/ 187727 h 308804"/>
                <a:gd name="connsiteX5" fmla="*/ 617832 w 775723"/>
                <a:gd name="connsiteY5" fmla="*/ 171852 h 308804"/>
                <a:gd name="connsiteX6" fmla="*/ 709907 w 775723"/>
                <a:gd name="connsiteY6" fmla="*/ 194077 h 308804"/>
                <a:gd name="connsiteX7" fmla="*/ 725782 w 775723"/>
                <a:gd name="connsiteY7" fmla="*/ 206777 h 308804"/>
                <a:gd name="connsiteX8" fmla="*/ 741657 w 775723"/>
                <a:gd name="connsiteY8" fmla="*/ 175027 h 308804"/>
                <a:gd name="connsiteX9" fmla="*/ 751182 w 775723"/>
                <a:gd name="connsiteY9" fmla="*/ 146452 h 308804"/>
                <a:gd name="connsiteX10" fmla="*/ 770232 w 775723"/>
                <a:gd name="connsiteY10" fmla="*/ 51202 h 308804"/>
                <a:gd name="connsiteX11" fmla="*/ 770232 w 775723"/>
                <a:gd name="connsiteY11" fmla="*/ 89302 h 308804"/>
                <a:gd name="connsiteX12" fmla="*/ 706732 w 775723"/>
                <a:gd name="connsiteY12" fmla="*/ 168677 h 308804"/>
                <a:gd name="connsiteX13" fmla="*/ 706732 w 775723"/>
                <a:gd name="connsiteY13" fmla="*/ 140102 h 308804"/>
                <a:gd name="connsiteX14" fmla="*/ 728957 w 775723"/>
                <a:gd name="connsiteY14" fmla="*/ 54377 h 308804"/>
                <a:gd name="connsiteX15" fmla="*/ 687682 w 775723"/>
                <a:gd name="connsiteY15" fmla="*/ 136927 h 308804"/>
                <a:gd name="connsiteX16" fmla="*/ 652757 w 775723"/>
                <a:gd name="connsiteY16" fmla="*/ 165502 h 308804"/>
                <a:gd name="connsiteX17" fmla="*/ 659107 w 775723"/>
                <a:gd name="connsiteY17" fmla="*/ 127402 h 308804"/>
                <a:gd name="connsiteX18" fmla="*/ 678157 w 775723"/>
                <a:gd name="connsiteY18" fmla="*/ 57552 h 308804"/>
                <a:gd name="connsiteX19" fmla="*/ 633707 w 775723"/>
                <a:gd name="connsiteY19" fmla="*/ 155977 h 308804"/>
                <a:gd name="connsiteX20" fmla="*/ 605132 w 775723"/>
                <a:gd name="connsiteY20" fmla="*/ 159152 h 308804"/>
                <a:gd name="connsiteX21" fmla="*/ 589257 w 775723"/>
                <a:gd name="connsiteY21" fmla="*/ 82952 h 308804"/>
                <a:gd name="connsiteX22" fmla="*/ 586082 w 775723"/>
                <a:gd name="connsiteY22" fmla="*/ 9927 h 308804"/>
                <a:gd name="connsiteX23" fmla="*/ 567032 w 775723"/>
                <a:gd name="connsiteY23" fmla="*/ 95652 h 308804"/>
                <a:gd name="connsiteX24" fmla="*/ 582907 w 775723"/>
                <a:gd name="connsiteY24" fmla="*/ 146452 h 308804"/>
                <a:gd name="connsiteX25" fmla="*/ 535282 w 775723"/>
                <a:gd name="connsiteY25" fmla="*/ 136927 h 308804"/>
                <a:gd name="connsiteX26" fmla="*/ 509882 w 775723"/>
                <a:gd name="connsiteY26" fmla="*/ 86127 h 308804"/>
                <a:gd name="connsiteX27" fmla="*/ 490832 w 775723"/>
                <a:gd name="connsiteY27" fmla="*/ 402 h 308804"/>
                <a:gd name="connsiteX28" fmla="*/ 494007 w 775723"/>
                <a:gd name="connsiteY28" fmla="*/ 57552 h 308804"/>
                <a:gd name="connsiteX29" fmla="*/ 509882 w 775723"/>
                <a:gd name="connsiteY29" fmla="*/ 140102 h 308804"/>
                <a:gd name="connsiteX30" fmla="*/ 481307 w 775723"/>
                <a:gd name="connsiteY30" fmla="*/ 114702 h 308804"/>
                <a:gd name="connsiteX31" fmla="*/ 459082 w 775723"/>
                <a:gd name="connsiteY31" fmla="*/ 25802 h 308804"/>
                <a:gd name="connsiteX32" fmla="*/ 462257 w 775723"/>
                <a:gd name="connsiteY32" fmla="*/ 102002 h 308804"/>
                <a:gd name="connsiteX33" fmla="*/ 468607 w 775723"/>
                <a:gd name="connsiteY33" fmla="*/ 140102 h 308804"/>
                <a:gd name="connsiteX34" fmla="*/ 420982 w 775723"/>
                <a:gd name="connsiteY34" fmla="*/ 127402 h 308804"/>
                <a:gd name="connsiteX35" fmla="*/ 427332 w 775723"/>
                <a:gd name="connsiteY35" fmla="*/ 44852 h 308804"/>
                <a:gd name="connsiteX36" fmla="*/ 433682 w 775723"/>
                <a:gd name="connsiteY36" fmla="*/ 86127 h 308804"/>
                <a:gd name="connsiteX37" fmla="*/ 455907 w 775723"/>
                <a:gd name="connsiteY37" fmla="*/ 136927 h 308804"/>
                <a:gd name="connsiteX38" fmla="*/ 420982 w 775723"/>
                <a:gd name="connsiteY38" fmla="*/ 136927 h 308804"/>
                <a:gd name="connsiteX39" fmla="*/ 363832 w 775723"/>
                <a:gd name="connsiteY39" fmla="*/ 117877 h 308804"/>
                <a:gd name="connsiteX40" fmla="*/ 335257 w 775723"/>
                <a:gd name="connsiteY40" fmla="*/ 41677 h 308804"/>
                <a:gd name="connsiteX41" fmla="*/ 347957 w 775723"/>
                <a:gd name="connsiteY41" fmla="*/ 108352 h 308804"/>
                <a:gd name="connsiteX42" fmla="*/ 392407 w 775723"/>
                <a:gd name="connsiteY42" fmla="*/ 159152 h 308804"/>
                <a:gd name="connsiteX43" fmla="*/ 373357 w 775723"/>
                <a:gd name="connsiteY43" fmla="*/ 155977 h 308804"/>
                <a:gd name="connsiteX44" fmla="*/ 313032 w 775723"/>
                <a:gd name="connsiteY44" fmla="*/ 133752 h 308804"/>
                <a:gd name="connsiteX45" fmla="*/ 297157 w 775723"/>
                <a:gd name="connsiteY45" fmla="*/ 73427 h 308804"/>
                <a:gd name="connsiteX46" fmla="*/ 319382 w 775723"/>
                <a:gd name="connsiteY46" fmla="*/ 143277 h 308804"/>
                <a:gd name="connsiteX47" fmla="*/ 347957 w 775723"/>
                <a:gd name="connsiteY47" fmla="*/ 175027 h 308804"/>
                <a:gd name="connsiteX48" fmla="*/ 328907 w 775723"/>
                <a:gd name="connsiteY48" fmla="*/ 194077 h 308804"/>
                <a:gd name="connsiteX49" fmla="*/ 281282 w 775723"/>
                <a:gd name="connsiteY49" fmla="*/ 165502 h 308804"/>
                <a:gd name="connsiteX50" fmla="*/ 208257 w 775723"/>
                <a:gd name="connsiteY50" fmla="*/ 79777 h 308804"/>
                <a:gd name="connsiteX51" fmla="*/ 262232 w 775723"/>
                <a:gd name="connsiteY51" fmla="*/ 136927 h 308804"/>
                <a:gd name="connsiteX52" fmla="*/ 268582 w 775723"/>
                <a:gd name="connsiteY52" fmla="*/ 165502 h 308804"/>
                <a:gd name="connsiteX53" fmla="*/ 284457 w 775723"/>
                <a:gd name="connsiteY53" fmla="*/ 216302 h 308804"/>
                <a:gd name="connsiteX54" fmla="*/ 240007 w 775723"/>
                <a:gd name="connsiteY54" fmla="*/ 178202 h 308804"/>
                <a:gd name="connsiteX55" fmla="*/ 170157 w 775723"/>
                <a:gd name="connsiteY55" fmla="*/ 121052 h 308804"/>
                <a:gd name="connsiteX56" fmla="*/ 265407 w 775723"/>
                <a:gd name="connsiteY56" fmla="*/ 235352 h 308804"/>
                <a:gd name="connsiteX57" fmla="*/ 268582 w 775723"/>
                <a:gd name="connsiteY57" fmla="*/ 241702 h 308804"/>
                <a:gd name="connsiteX58" fmla="*/ 201907 w 775723"/>
                <a:gd name="connsiteY58" fmla="*/ 184552 h 308804"/>
                <a:gd name="connsiteX59" fmla="*/ 154282 w 775723"/>
                <a:gd name="connsiteY59" fmla="*/ 127402 h 308804"/>
                <a:gd name="connsiteX60" fmla="*/ 211432 w 775723"/>
                <a:gd name="connsiteY60" fmla="*/ 200427 h 308804"/>
                <a:gd name="connsiteX61" fmla="*/ 179682 w 775723"/>
                <a:gd name="connsiteY61" fmla="*/ 238527 h 308804"/>
                <a:gd name="connsiteX62" fmla="*/ 297157 w 775723"/>
                <a:gd name="connsiteY62" fmla="*/ 175027 h 308804"/>
                <a:gd name="connsiteX63" fmla="*/ 201907 w 775723"/>
                <a:gd name="connsiteY63" fmla="*/ 235352 h 308804"/>
                <a:gd name="connsiteX64" fmla="*/ 173332 w 775723"/>
                <a:gd name="connsiteY64" fmla="*/ 238527 h 308804"/>
                <a:gd name="connsiteX65" fmla="*/ 52682 w 775723"/>
                <a:gd name="connsiteY65" fmla="*/ 216302 h 308804"/>
                <a:gd name="connsiteX66" fmla="*/ 211432 w 775723"/>
                <a:gd name="connsiteY66" fmla="*/ 257577 h 308804"/>
                <a:gd name="connsiteX67" fmla="*/ 163807 w 775723"/>
                <a:gd name="connsiteY67" fmla="*/ 257577 h 308804"/>
                <a:gd name="connsiteX68" fmla="*/ 1882 w 775723"/>
                <a:gd name="connsiteY68" fmla="*/ 263927 h 308804"/>
                <a:gd name="connsiteX69" fmla="*/ 122532 w 775723"/>
                <a:gd name="connsiteY69" fmla="*/ 305202 h 3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775723" h="308804">
                  <a:moveTo>
                    <a:pt x="122532" y="305202"/>
                  </a:moveTo>
                  <a:cubicBezTo>
                    <a:pt x="198203" y="287210"/>
                    <a:pt x="406165" y="180319"/>
                    <a:pt x="455907" y="155977"/>
                  </a:cubicBezTo>
                  <a:cubicBezTo>
                    <a:pt x="505649" y="131635"/>
                    <a:pt x="403520" y="158623"/>
                    <a:pt x="420982" y="159152"/>
                  </a:cubicBezTo>
                  <a:cubicBezTo>
                    <a:pt x="438444" y="159681"/>
                    <a:pt x="518878" y="154390"/>
                    <a:pt x="560682" y="159152"/>
                  </a:cubicBezTo>
                  <a:cubicBezTo>
                    <a:pt x="602486" y="163914"/>
                    <a:pt x="662282" y="185610"/>
                    <a:pt x="671807" y="187727"/>
                  </a:cubicBezTo>
                  <a:cubicBezTo>
                    <a:pt x="681332" y="189844"/>
                    <a:pt x="611482" y="170794"/>
                    <a:pt x="617832" y="171852"/>
                  </a:cubicBezTo>
                  <a:cubicBezTo>
                    <a:pt x="624182" y="172910"/>
                    <a:pt x="709907" y="194077"/>
                    <a:pt x="709907" y="194077"/>
                  </a:cubicBezTo>
                  <a:cubicBezTo>
                    <a:pt x="727899" y="199898"/>
                    <a:pt x="720490" y="209952"/>
                    <a:pt x="725782" y="206777"/>
                  </a:cubicBezTo>
                  <a:cubicBezTo>
                    <a:pt x="731074" y="203602"/>
                    <a:pt x="737424" y="185081"/>
                    <a:pt x="741657" y="175027"/>
                  </a:cubicBezTo>
                  <a:cubicBezTo>
                    <a:pt x="745890" y="164973"/>
                    <a:pt x="746420" y="167089"/>
                    <a:pt x="751182" y="146452"/>
                  </a:cubicBezTo>
                  <a:cubicBezTo>
                    <a:pt x="755944" y="125815"/>
                    <a:pt x="767057" y="60727"/>
                    <a:pt x="770232" y="51202"/>
                  </a:cubicBezTo>
                  <a:cubicBezTo>
                    <a:pt x="773407" y="41677"/>
                    <a:pt x="780815" y="69723"/>
                    <a:pt x="770232" y="89302"/>
                  </a:cubicBezTo>
                  <a:cubicBezTo>
                    <a:pt x="759649" y="108881"/>
                    <a:pt x="717315" y="160210"/>
                    <a:pt x="706732" y="168677"/>
                  </a:cubicBezTo>
                  <a:cubicBezTo>
                    <a:pt x="696149" y="177144"/>
                    <a:pt x="703028" y="159152"/>
                    <a:pt x="706732" y="140102"/>
                  </a:cubicBezTo>
                  <a:cubicBezTo>
                    <a:pt x="710436" y="121052"/>
                    <a:pt x="732132" y="54906"/>
                    <a:pt x="728957" y="54377"/>
                  </a:cubicBezTo>
                  <a:cubicBezTo>
                    <a:pt x="725782" y="53848"/>
                    <a:pt x="700382" y="118406"/>
                    <a:pt x="687682" y="136927"/>
                  </a:cubicBezTo>
                  <a:cubicBezTo>
                    <a:pt x="674982" y="155448"/>
                    <a:pt x="657519" y="167089"/>
                    <a:pt x="652757" y="165502"/>
                  </a:cubicBezTo>
                  <a:cubicBezTo>
                    <a:pt x="647995" y="163915"/>
                    <a:pt x="654874" y="145394"/>
                    <a:pt x="659107" y="127402"/>
                  </a:cubicBezTo>
                  <a:cubicBezTo>
                    <a:pt x="663340" y="109410"/>
                    <a:pt x="682390" y="52790"/>
                    <a:pt x="678157" y="57552"/>
                  </a:cubicBezTo>
                  <a:cubicBezTo>
                    <a:pt x="673924" y="62314"/>
                    <a:pt x="645878" y="139044"/>
                    <a:pt x="633707" y="155977"/>
                  </a:cubicBezTo>
                  <a:cubicBezTo>
                    <a:pt x="621536" y="172910"/>
                    <a:pt x="612540" y="171323"/>
                    <a:pt x="605132" y="159152"/>
                  </a:cubicBezTo>
                  <a:cubicBezTo>
                    <a:pt x="597724" y="146981"/>
                    <a:pt x="592432" y="107823"/>
                    <a:pt x="589257" y="82952"/>
                  </a:cubicBezTo>
                  <a:cubicBezTo>
                    <a:pt x="586082" y="58081"/>
                    <a:pt x="589786" y="7810"/>
                    <a:pt x="586082" y="9927"/>
                  </a:cubicBezTo>
                  <a:cubicBezTo>
                    <a:pt x="582378" y="12044"/>
                    <a:pt x="567561" y="72898"/>
                    <a:pt x="567032" y="95652"/>
                  </a:cubicBezTo>
                  <a:cubicBezTo>
                    <a:pt x="566503" y="118406"/>
                    <a:pt x="588199" y="139573"/>
                    <a:pt x="582907" y="146452"/>
                  </a:cubicBezTo>
                  <a:cubicBezTo>
                    <a:pt x="577615" y="153331"/>
                    <a:pt x="547453" y="146981"/>
                    <a:pt x="535282" y="136927"/>
                  </a:cubicBezTo>
                  <a:cubicBezTo>
                    <a:pt x="523111" y="126873"/>
                    <a:pt x="517290" y="108881"/>
                    <a:pt x="509882" y="86127"/>
                  </a:cubicBezTo>
                  <a:cubicBezTo>
                    <a:pt x="502474" y="63373"/>
                    <a:pt x="493478" y="5164"/>
                    <a:pt x="490832" y="402"/>
                  </a:cubicBezTo>
                  <a:cubicBezTo>
                    <a:pt x="488186" y="-4360"/>
                    <a:pt x="490832" y="34269"/>
                    <a:pt x="494007" y="57552"/>
                  </a:cubicBezTo>
                  <a:cubicBezTo>
                    <a:pt x="497182" y="80835"/>
                    <a:pt x="511999" y="130577"/>
                    <a:pt x="509882" y="140102"/>
                  </a:cubicBezTo>
                  <a:cubicBezTo>
                    <a:pt x="507765" y="149627"/>
                    <a:pt x="489774" y="133752"/>
                    <a:pt x="481307" y="114702"/>
                  </a:cubicBezTo>
                  <a:cubicBezTo>
                    <a:pt x="472840" y="95652"/>
                    <a:pt x="462257" y="27919"/>
                    <a:pt x="459082" y="25802"/>
                  </a:cubicBezTo>
                  <a:cubicBezTo>
                    <a:pt x="455907" y="23685"/>
                    <a:pt x="460670" y="82952"/>
                    <a:pt x="462257" y="102002"/>
                  </a:cubicBezTo>
                  <a:cubicBezTo>
                    <a:pt x="463844" y="121052"/>
                    <a:pt x="475486" y="135869"/>
                    <a:pt x="468607" y="140102"/>
                  </a:cubicBezTo>
                  <a:cubicBezTo>
                    <a:pt x="461728" y="144335"/>
                    <a:pt x="427861" y="143277"/>
                    <a:pt x="420982" y="127402"/>
                  </a:cubicBezTo>
                  <a:cubicBezTo>
                    <a:pt x="414103" y="111527"/>
                    <a:pt x="425215" y="51731"/>
                    <a:pt x="427332" y="44852"/>
                  </a:cubicBezTo>
                  <a:cubicBezTo>
                    <a:pt x="429449" y="37973"/>
                    <a:pt x="428919" y="70781"/>
                    <a:pt x="433682" y="86127"/>
                  </a:cubicBezTo>
                  <a:cubicBezTo>
                    <a:pt x="438445" y="101473"/>
                    <a:pt x="458024" y="128460"/>
                    <a:pt x="455907" y="136927"/>
                  </a:cubicBezTo>
                  <a:cubicBezTo>
                    <a:pt x="453790" y="145394"/>
                    <a:pt x="436328" y="140102"/>
                    <a:pt x="420982" y="136927"/>
                  </a:cubicBezTo>
                  <a:cubicBezTo>
                    <a:pt x="405636" y="133752"/>
                    <a:pt x="378120" y="133752"/>
                    <a:pt x="363832" y="117877"/>
                  </a:cubicBezTo>
                  <a:cubicBezTo>
                    <a:pt x="349545" y="102002"/>
                    <a:pt x="337903" y="43264"/>
                    <a:pt x="335257" y="41677"/>
                  </a:cubicBezTo>
                  <a:cubicBezTo>
                    <a:pt x="332611" y="40089"/>
                    <a:pt x="338432" y="88773"/>
                    <a:pt x="347957" y="108352"/>
                  </a:cubicBezTo>
                  <a:cubicBezTo>
                    <a:pt x="357482" y="127931"/>
                    <a:pt x="392407" y="159152"/>
                    <a:pt x="392407" y="159152"/>
                  </a:cubicBezTo>
                  <a:cubicBezTo>
                    <a:pt x="396640" y="167089"/>
                    <a:pt x="386586" y="160210"/>
                    <a:pt x="373357" y="155977"/>
                  </a:cubicBezTo>
                  <a:cubicBezTo>
                    <a:pt x="360128" y="151744"/>
                    <a:pt x="325732" y="147510"/>
                    <a:pt x="313032" y="133752"/>
                  </a:cubicBezTo>
                  <a:cubicBezTo>
                    <a:pt x="300332" y="119994"/>
                    <a:pt x="296099" y="71839"/>
                    <a:pt x="297157" y="73427"/>
                  </a:cubicBezTo>
                  <a:cubicBezTo>
                    <a:pt x="298215" y="75015"/>
                    <a:pt x="310915" y="126344"/>
                    <a:pt x="319382" y="143277"/>
                  </a:cubicBezTo>
                  <a:cubicBezTo>
                    <a:pt x="327849" y="160210"/>
                    <a:pt x="347957" y="175027"/>
                    <a:pt x="347957" y="175027"/>
                  </a:cubicBezTo>
                  <a:cubicBezTo>
                    <a:pt x="349544" y="183494"/>
                    <a:pt x="340019" y="195664"/>
                    <a:pt x="328907" y="194077"/>
                  </a:cubicBezTo>
                  <a:cubicBezTo>
                    <a:pt x="317795" y="192490"/>
                    <a:pt x="301390" y="184552"/>
                    <a:pt x="281282" y="165502"/>
                  </a:cubicBezTo>
                  <a:cubicBezTo>
                    <a:pt x="261174" y="146452"/>
                    <a:pt x="211432" y="84539"/>
                    <a:pt x="208257" y="79777"/>
                  </a:cubicBezTo>
                  <a:cubicBezTo>
                    <a:pt x="205082" y="75015"/>
                    <a:pt x="252178" y="122640"/>
                    <a:pt x="262232" y="136927"/>
                  </a:cubicBezTo>
                  <a:cubicBezTo>
                    <a:pt x="272286" y="151214"/>
                    <a:pt x="264878" y="152273"/>
                    <a:pt x="268582" y="165502"/>
                  </a:cubicBezTo>
                  <a:cubicBezTo>
                    <a:pt x="272286" y="178731"/>
                    <a:pt x="289219" y="214185"/>
                    <a:pt x="284457" y="216302"/>
                  </a:cubicBezTo>
                  <a:cubicBezTo>
                    <a:pt x="279695" y="218419"/>
                    <a:pt x="259057" y="194077"/>
                    <a:pt x="240007" y="178202"/>
                  </a:cubicBezTo>
                  <a:cubicBezTo>
                    <a:pt x="220957" y="162327"/>
                    <a:pt x="165924" y="111527"/>
                    <a:pt x="170157" y="121052"/>
                  </a:cubicBezTo>
                  <a:cubicBezTo>
                    <a:pt x="174390" y="130577"/>
                    <a:pt x="249003" y="215244"/>
                    <a:pt x="265407" y="235352"/>
                  </a:cubicBezTo>
                  <a:cubicBezTo>
                    <a:pt x="281811" y="255460"/>
                    <a:pt x="279165" y="250169"/>
                    <a:pt x="268582" y="241702"/>
                  </a:cubicBezTo>
                  <a:cubicBezTo>
                    <a:pt x="257999" y="233235"/>
                    <a:pt x="220957" y="203602"/>
                    <a:pt x="201907" y="184552"/>
                  </a:cubicBezTo>
                  <a:cubicBezTo>
                    <a:pt x="182857" y="165502"/>
                    <a:pt x="152695" y="124756"/>
                    <a:pt x="154282" y="127402"/>
                  </a:cubicBezTo>
                  <a:cubicBezTo>
                    <a:pt x="155870" y="130048"/>
                    <a:pt x="207199" y="181906"/>
                    <a:pt x="211432" y="200427"/>
                  </a:cubicBezTo>
                  <a:cubicBezTo>
                    <a:pt x="215665" y="218948"/>
                    <a:pt x="165395" y="242760"/>
                    <a:pt x="179682" y="238527"/>
                  </a:cubicBezTo>
                  <a:cubicBezTo>
                    <a:pt x="193969" y="234294"/>
                    <a:pt x="293453" y="175556"/>
                    <a:pt x="297157" y="175027"/>
                  </a:cubicBezTo>
                  <a:cubicBezTo>
                    <a:pt x="300861" y="174498"/>
                    <a:pt x="222545" y="224769"/>
                    <a:pt x="201907" y="235352"/>
                  </a:cubicBezTo>
                  <a:cubicBezTo>
                    <a:pt x="181270" y="245935"/>
                    <a:pt x="198203" y="241702"/>
                    <a:pt x="173332" y="238527"/>
                  </a:cubicBezTo>
                  <a:cubicBezTo>
                    <a:pt x="148461" y="235352"/>
                    <a:pt x="46332" y="213127"/>
                    <a:pt x="52682" y="216302"/>
                  </a:cubicBezTo>
                  <a:cubicBezTo>
                    <a:pt x="59032" y="219477"/>
                    <a:pt x="192911" y="250698"/>
                    <a:pt x="211432" y="257577"/>
                  </a:cubicBezTo>
                  <a:cubicBezTo>
                    <a:pt x="229953" y="264456"/>
                    <a:pt x="163807" y="257577"/>
                    <a:pt x="163807" y="257577"/>
                  </a:cubicBezTo>
                  <a:cubicBezTo>
                    <a:pt x="128882" y="258635"/>
                    <a:pt x="15111" y="259694"/>
                    <a:pt x="1882" y="263927"/>
                  </a:cubicBezTo>
                  <a:cubicBezTo>
                    <a:pt x="-11347" y="268160"/>
                    <a:pt x="46861" y="323194"/>
                    <a:pt x="122532" y="305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60361A91-00D9-1E32-2EF9-3FC26229AE14}"/>
                </a:ext>
              </a:extLst>
            </p:cNvPr>
            <p:cNvSpPr/>
            <p:nvPr/>
          </p:nvSpPr>
          <p:spPr>
            <a:xfrm>
              <a:off x="3612642" y="3587646"/>
              <a:ext cx="706604" cy="137274"/>
            </a:xfrm>
            <a:custGeom>
              <a:avLst/>
              <a:gdLst>
                <a:gd name="connsiteX0" fmla="*/ 508 w 706604"/>
                <a:gd name="connsiteY0" fmla="*/ 98529 h 137274"/>
                <a:gd name="connsiteX1" fmla="*/ 314833 w 706604"/>
                <a:gd name="connsiteY1" fmla="*/ 6454 h 137274"/>
                <a:gd name="connsiteX2" fmla="*/ 229108 w 706604"/>
                <a:gd name="connsiteY2" fmla="*/ 19154 h 137274"/>
                <a:gd name="connsiteX3" fmla="*/ 124333 w 706604"/>
                <a:gd name="connsiteY3" fmla="*/ 31854 h 137274"/>
                <a:gd name="connsiteX4" fmla="*/ 340233 w 706604"/>
                <a:gd name="connsiteY4" fmla="*/ 104 h 137274"/>
                <a:gd name="connsiteX5" fmla="*/ 514858 w 706604"/>
                <a:gd name="connsiteY5" fmla="*/ 44554 h 137274"/>
                <a:gd name="connsiteX6" fmla="*/ 498983 w 706604"/>
                <a:gd name="connsiteY6" fmla="*/ 28679 h 137274"/>
                <a:gd name="connsiteX7" fmla="*/ 648208 w 706604"/>
                <a:gd name="connsiteY7" fmla="*/ 63604 h 137274"/>
                <a:gd name="connsiteX8" fmla="*/ 600583 w 706604"/>
                <a:gd name="connsiteY8" fmla="*/ 66779 h 137274"/>
                <a:gd name="connsiteX9" fmla="*/ 705358 w 706604"/>
                <a:gd name="connsiteY9" fmla="*/ 136629 h 137274"/>
                <a:gd name="connsiteX10" fmla="*/ 651383 w 706604"/>
                <a:gd name="connsiteY10" fmla="*/ 98529 h 137274"/>
                <a:gd name="connsiteX11" fmla="*/ 549783 w 706604"/>
                <a:gd name="connsiteY11" fmla="*/ 47729 h 137274"/>
                <a:gd name="connsiteX12" fmla="*/ 321183 w 706604"/>
                <a:gd name="connsiteY12" fmla="*/ 31854 h 137274"/>
                <a:gd name="connsiteX13" fmla="*/ 457708 w 706604"/>
                <a:gd name="connsiteY13" fmla="*/ 31854 h 137274"/>
                <a:gd name="connsiteX14" fmla="*/ 343408 w 706604"/>
                <a:gd name="connsiteY14" fmla="*/ 9629 h 137274"/>
                <a:gd name="connsiteX15" fmla="*/ 159258 w 706604"/>
                <a:gd name="connsiteY15" fmla="*/ 12804 h 137274"/>
                <a:gd name="connsiteX16" fmla="*/ 238633 w 706604"/>
                <a:gd name="connsiteY16" fmla="*/ 12804 h 137274"/>
                <a:gd name="connsiteX17" fmla="*/ 508 w 706604"/>
                <a:gd name="connsiteY17" fmla="*/ 98529 h 1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6604" h="137274">
                  <a:moveTo>
                    <a:pt x="508" y="98529"/>
                  </a:moveTo>
                  <a:cubicBezTo>
                    <a:pt x="13208" y="97471"/>
                    <a:pt x="276733" y="19683"/>
                    <a:pt x="314833" y="6454"/>
                  </a:cubicBezTo>
                  <a:cubicBezTo>
                    <a:pt x="352933" y="-6775"/>
                    <a:pt x="260858" y="14921"/>
                    <a:pt x="229108" y="19154"/>
                  </a:cubicBezTo>
                  <a:cubicBezTo>
                    <a:pt x="197358" y="23387"/>
                    <a:pt x="105812" y="35029"/>
                    <a:pt x="124333" y="31854"/>
                  </a:cubicBezTo>
                  <a:cubicBezTo>
                    <a:pt x="142854" y="28679"/>
                    <a:pt x="275146" y="-2013"/>
                    <a:pt x="340233" y="104"/>
                  </a:cubicBezTo>
                  <a:cubicBezTo>
                    <a:pt x="405320" y="2221"/>
                    <a:pt x="488400" y="39792"/>
                    <a:pt x="514858" y="44554"/>
                  </a:cubicBezTo>
                  <a:cubicBezTo>
                    <a:pt x="541316" y="49316"/>
                    <a:pt x="476758" y="25504"/>
                    <a:pt x="498983" y="28679"/>
                  </a:cubicBezTo>
                  <a:cubicBezTo>
                    <a:pt x="521208" y="31854"/>
                    <a:pt x="631275" y="57254"/>
                    <a:pt x="648208" y="63604"/>
                  </a:cubicBezTo>
                  <a:cubicBezTo>
                    <a:pt x="665141" y="69954"/>
                    <a:pt x="591058" y="54608"/>
                    <a:pt x="600583" y="66779"/>
                  </a:cubicBezTo>
                  <a:cubicBezTo>
                    <a:pt x="610108" y="78950"/>
                    <a:pt x="696891" y="131337"/>
                    <a:pt x="705358" y="136629"/>
                  </a:cubicBezTo>
                  <a:cubicBezTo>
                    <a:pt x="713825" y="141921"/>
                    <a:pt x="677312" y="113346"/>
                    <a:pt x="651383" y="98529"/>
                  </a:cubicBezTo>
                  <a:cubicBezTo>
                    <a:pt x="625454" y="83712"/>
                    <a:pt x="604816" y="58841"/>
                    <a:pt x="549783" y="47729"/>
                  </a:cubicBezTo>
                  <a:cubicBezTo>
                    <a:pt x="494750" y="36617"/>
                    <a:pt x="336529" y="34500"/>
                    <a:pt x="321183" y="31854"/>
                  </a:cubicBezTo>
                  <a:cubicBezTo>
                    <a:pt x="305837" y="29208"/>
                    <a:pt x="454004" y="35558"/>
                    <a:pt x="457708" y="31854"/>
                  </a:cubicBezTo>
                  <a:cubicBezTo>
                    <a:pt x="461412" y="28150"/>
                    <a:pt x="393150" y="12804"/>
                    <a:pt x="343408" y="9629"/>
                  </a:cubicBezTo>
                  <a:cubicBezTo>
                    <a:pt x="293666" y="6454"/>
                    <a:pt x="176720" y="12275"/>
                    <a:pt x="159258" y="12804"/>
                  </a:cubicBezTo>
                  <a:cubicBezTo>
                    <a:pt x="141796" y="13333"/>
                    <a:pt x="260329" y="1692"/>
                    <a:pt x="238633" y="12804"/>
                  </a:cubicBezTo>
                  <a:cubicBezTo>
                    <a:pt x="216937" y="23916"/>
                    <a:pt x="-12192" y="99587"/>
                    <a:pt x="508" y="98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75053DD0-ABCD-9C31-4686-2C1FF9151A12}"/>
                </a:ext>
              </a:extLst>
            </p:cNvPr>
            <p:cNvSpPr/>
            <p:nvPr/>
          </p:nvSpPr>
          <p:spPr>
            <a:xfrm>
              <a:off x="4168655" y="3580683"/>
              <a:ext cx="273470" cy="273895"/>
            </a:xfrm>
            <a:custGeom>
              <a:avLst/>
              <a:gdLst>
                <a:gd name="connsiteX0" fmla="*/ 120 w 273470"/>
                <a:gd name="connsiteY0" fmla="*/ 717 h 273895"/>
                <a:gd name="connsiteX1" fmla="*/ 38220 w 273470"/>
                <a:gd name="connsiteY1" fmla="*/ 86442 h 273895"/>
                <a:gd name="connsiteX2" fmla="*/ 31870 w 273470"/>
                <a:gd name="connsiteY2" fmla="*/ 153117 h 273895"/>
                <a:gd name="connsiteX3" fmla="*/ 12820 w 273470"/>
                <a:gd name="connsiteY3" fmla="*/ 140417 h 273895"/>
                <a:gd name="connsiteX4" fmla="*/ 114420 w 273470"/>
                <a:gd name="connsiteY4" fmla="*/ 207092 h 273895"/>
                <a:gd name="connsiteX5" fmla="*/ 85845 w 273470"/>
                <a:gd name="connsiteY5" fmla="*/ 159467 h 273895"/>
                <a:gd name="connsiteX6" fmla="*/ 177920 w 273470"/>
                <a:gd name="connsiteY6" fmla="*/ 232492 h 273895"/>
                <a:gd name="connsiteX7" fmla="*/ 158870 w 273470"/>
                <a:gd name="connsiteY7" fmla="*/ 184867 h 273895"/>
                <a:gd name="connsiteX8" fmla="*/ 273170 w 273470"/>
                <a:gd name="connsiteY8" fmla="*/ 273767 h 273895"/>
                <a:gd name="connsiteX9" fmla="*/ 190620 w 273470"/>
                <a:gd name="connsiteY9" fmla="*/ 203917 h 273895"/>
                <a:gd name="connsiteX10" fmla="*/ 142995 w 273470"/>
                <a:gd name="connsiteY10" fmla="*/ 175342 h 273895"/>
                <a:gd name="connsiteX11" fmla="*/ 19170 w 273470"/>
                <a:gd name="connsiteY11" fmla="*/ 143592 h 273895"/>
                <a:gd name="connsiteX12" fmla="*/ 25520 w 273470"/>
                <a:gd name="connsiteY12" fmla="*/ 137242 h 273895"/>
                <a:gd name="connsiteX13" fmla="*/ 120 w 273470"/>
                <a:gd name="connsiteY13" fmla="*/ 717 h 2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470" h="273895">
                  <a:moveTo>
                    <a:pt x="120" y="717"/>
                  </a:moveTo>
                  <a:cubicBezTo>
                    <a:pt x="2237" y="-7750"/>
                    <a:pt x="32928" y="61042"/>
                    <a:pt x="38220" y="86442"/>
                  </a:cubicBezTo>
                  <a:cubicBezTo>
                    <a:pt x="43512" y="111842"/>
                    <a:pt x="36103" y="144121"/>
                    <a:pt x="31870" y="153117"/>
                  </a:cubicBezTo>
                  <a:cubicBezTo>
                    <a:pt x="27637" y="162113"/>
                    <a:pt x="12820" y="140417"/>
                    <a:pt x="12820" y="140417"/>
                  </a:cubicBezTo>
                  <a:cubicBezTo>
                    <a:pt x="26578" y="149413"/>
                    <a:pt x="102249" y="203917"/>
                    <a:pt x="114420" y="207092"/>
                  </a:cubicBezTo>
                  <a:cubicBezTo>
                    <a:pt x="126591" y="210267"/>
                    <a:pt x="75262" y="155234"/>
                    <a:pt x="85845" y="159467"/>
                  </a:cubicBezTo>
                  <a:cubicBezTo>
                    <a:pt x="96428" y="163700"/>
                    <a:pt x="165749" y="228259"/>
                    <a:pt x="177920" y="232492"/>
                  </a:cubicBezTo>
                  <a:cubicBezTo>
                    <a:pt x="190091" y="236725"/>
                    <a:pt x="142995" y="177988"/>
                    <a:pt x="158870" y="184867"/>
                  </a:cubicBezTo>
                  <a:cubicBezTo>
                    <a:pt x="174745" y="191746"/>
                    <a:pt x="267878" y="270592"/>
                    <a:pt x="273170" y="273767"/>
                  </a:cubicBezTo>
                  <a:cubicBezTo>
                    <a:pt x="278462" y="276942"/>
                    <a:pt x="212316" y="220321"/>
                    <a:pt x="190620" y="203917"/>
                  </a:cubicBezTo>
                  <a:cubicBezTo>
                    <a:pt x="168924" y="187513"/>
                    <a:pt x="171570" y="185396"/>
                    <a:pt x="142995" y="175342"/>
                  </a:cubicBezTo>
                  <a:cubicBezTo>
                    <a:pt x="114420" y="165288"/>
                    <a:pt x="19170" y="143592"/>
                    <a:pt x="19170" y="143592"/>
                  </a:cubicBezTo>
                  <a:cubicBezTo>
                    <a:pt x="-409" y="137242"/>
                    <a:pt x="26578" y="158938"/>
                    <a:pt x="25520" y="137242"/>
                  </a:cubicBezTo>
                  <a:cubicBezTo>
                    <a:pt x="24462" y="115546"/>
                    <a:pt x="-1997" y="9184"/>
                    <a:pt x="120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A5A01616-5CD0-3989-D0E8-6F9FD7472649}"/>
                </a:ext>
              </a:extLst>
            </p:cNvPr>
            <p:cNvSpPr/>
            <p:nvPr/>
          </p:nvSpPr>
          <p:spPr>
            <a:xfrm>
              <a:off x="4124317" y="3604150"/>
              <a:ext cx="351733" cy="305239"/>
            </a:xfrm>
            <a:custGeom>
              <a:avLst/>
              <a:gdLst>
                <a:gd name="connsiteX0" fmla="*/ 3183 w 351733"/>
                <a:gd name="connsiteY0" fmla="*/ 2650 h 305239"/>
                <a:gd name="connsiteX1" fmla="*/ 222258 w 351733"/>
                <a:gd name="connsiteY1" fmla="*/ 151875 h 305239"/>
                <a:gd name="connsiteX2" fmla="*/ 234958 w 351733"/>
                <a:gd name="connsiteY2" fmla="*/ 161400 h 305239"/>
                <a:gd name="connsiteX3" fmla="*/ 317508 w 351733"/>
                <a:gd name="connsiteY3" fmla="*/ 212200 h 305239"/>
                <a:gd name="connsiteX4" fmla="*/ 285758 w 351733"/>
                <a:gd name="connsiteY4" fmla="*/ 304275 h 305239"/>
                <a:gd name="connsiteX5" fmla="*/ 323858 w 351733"/>
                <a:gd name="connsiteY5" fmla="*/ 259825 h 305239"/>
                <a:gd name="connsiteX6" fmla="*/ 349258 w 351733"/>
                <a:gd name="connsiteY6" fmla="*/ 250300 h 305239"/>
                <a:gd name="connsiteX7" fmla="*/ 327033 w 351733"/>
                <a:gd name="connsiteY7" fmla="*/ 212200 h 305239"/>
                <a:gd name="connsiteX8" fmla="*/ 139708 w 351733"/>
                <a:gd name="connsiteY8" fmla="*/ 113775 h 305239"/>
                <a:gd name="connsiteX9" fmla="*/ 123833 w 351733"/>
                <a:gd name="connsiteY9" fmla="*/ 24875 h 305239"/>
                <a:gd name="connsiteX10" fmla="*/ 123833 w 351733"/>
                <a:gd name="connsiteY10" fmla="*/ 113775 h 305239"/>
                <a:gd name="connsiteX11" fmla="*/ 92083 w 351733"/>
                <a:gd name="connsiteY11" fmla="*/ 59800 h 305239"/>
                <a:gd name="connsiteX12" fmla="*/ 3183 w 351733"/>
                <a:gd name="connsiteY12" fmla="*/ 2650 h 3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733" h="305239">
                  <a:moveTo>
                    <a:pt x="3183" y="2650"/>
                  </a:moveTo>
                  <a:cubicBezTo>
                    <a:pt x="24879" y="17996"/>
                    <a:pt x="183629" y="125417"/>
                    <a:pt x="222258" y="151875"/>
                  </a:cubicBezTo>
                  <a:cubicBezTo>
                    <a:pt x="260887" y="178333"/>
                    <a:pt x="219083" y="151346"/>
                    <a:pt x="234958" y="161400"/>
                  </a:cubicBezTo>
                  <a:cubicBezTo>
                    <a:pt x="250833" y="171454"/>
                    <a:pt x="309041" y="188388"/>
                    <a:pt x="317508" y="212200"/>
                  </a:cubicBezTo>
                  <a:cubicBezTo>
                    <a:pt x="325975" y="236012"/>
                    <a:pt x="284700" y="296338"/>
                    <a:pt x="285758" y="304275"/>
                  </a:cubicBezTo>
                  <a:cubicBezTo>
                    <a:pt x="286816" y="312212"/>
                    <a:pt x="313275" y="268821"/>
                    <a:pt x="323858" y="259825"/>
                  </a:cubicBezTo>
                  <a:cubicBezTo>
                    <a:pt x="334441" y="250829"/>
                    <a:pt x="348729" y="258238"/>
                    <a:pt x="349258" y="250300"/>
                  </a:cubicBezTo>
                  <a:cubicBezTo>
                    <a:pt x="349787" y="242363"/>
                    <a:pt x="361958" y="234954"/>
                    <a:pt x="327033" y="212200"/>
                  </a:cubicBezTo>
                  <a:cubicBezTo>
                    <a:pt x="292108" y="189446"/>
                    <a:pt x="173575" y="144996"/>
                    <a:pt x="139708" y="113775"/>
                  </a:cubicBezTo>
                  <a:cubicBezTo>
                    <a:pt x="105841" y="82554"/>
                    <a:pt x="126479" y="24875"/>
                    <a:pt x="123833" y="24875"/>
                  </a:cubicBezTo>
                  <a:cubicBezTo>
                    <a:pt x="121187" y="24875"/>
                    <a:pt x="129125" y="107954"/>
                    <a:pt x="123833" y="113775"/>
                  </a:cubicBezTo>
                  <a:cubicBezTo>
                    <a:pt x="118541" y="119596"/>
                    <a:pt x="106900" y="76733"/>
                    <a:pt x="92083" y="59800"/>
                  </a:cubicBezTo>
                  <a:cubicBezTo>
                    <a:pt x="77266" y="42867"/>
                    <a:pt x="-18513" y="-12696"/>
                    <a:pt x="3183" y="2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B6F555F1-0884-8B42-33F8-D0B02BCF177D}"/>
                </a:ext>
              </a:extLst>
            </p:cNvPr>
            <p:cNvSpPr/>
            <p:nvPr/>
          </p:nvSpPr>
          <p:spPr>
            <a:xfrm>
              <a:off x="3450337" y="3628874"/>
              <a:ext cx="378815" cy="279664"/>
            </a:xfrm>
            <a:custGeom>
              <a:avLst/>
              <a:gdLst>
                <a:gd name="connsiteX0" fmla="*/ 378713 w 378815"/>
                <a:gd name="connsiteY0" fmla="*/ 151 h 279664"/>
                <a:gd name="connsiteX1" fmla="*/ 296163 w 378815"/>
                <a:gd name="connsiteY1" fmla="*/ 85876 h 279664"/>
                <a:gd name="connsiteX2" fmla="*/ 292988 w 378815"/>
                <a:gd name="connsiteY2" fmla="*/ 146201 h 279664"/>
                <a:gd name="connsiteX3" fmla="*/ 366013 w 378815"/>
                <a:gd name="connsiteY3" fmla="*/ 193826 h 279664"/>
                <a:gd name="connsiteX4" fmla="*/ 277113 w 378815"/>
                <a:gd name="connsiteY4" fmla="*/ 206526 h 279664"/>
                <a:gd name="connsiteX5" fmla="*/ 888 w 378815"/>
                <a:gd name="connsiteY5" fmla="*/ 279551 h 279664"/>
                <a:gd name="connsiteX6" fmla="*/ 194563 w 378815"/>
                <a:gd name="connsiteY6" fmla="*/ 222401 h 279664"/>
                <a:gd name="connsiteX7" fmla="*/ 346963 w 378815"/>
                <a:gd name="connsiteY7" fmla="*/ 187476 h 279664"/>
                <a:gd name="connsiteX8" fmla="*/ 213613 w 378815"/>
                <a:gd name="connsiteY8" fmla="*/ 197001 h 279664"/>
                <a:gd name="connsiteX9" fmla="*/ 273938 w 378815"/>
                <a:gd name="connsiteY9" fmla="*/ 165251 h 279664"/>
                <a:gd name="connsiteX10" fmla="*/ 229488 w 378815"/>
                <a:gd name="connsiteY10" fmla="*/ 133501 h 279664"/>
                <a:gd name="connsiteX11" fmla="*/ 137413 w 378815"/>
                <a:gd name="connsiteY11" fmla="*/ 181126 h 279664"/>
                <a:gd name="connsiteX12" fmla="*/ 258063 w 378815"/>
                <a:gd name="connsiteY12" fmla="*/ 136676 h 279664"/>
                <a:gd name="connsiteX13" fmla="*/ 178688 w 378815"/>
                <a:gd name="connsiteY13" fmla="*/ 133501 h 279664"/>
                <a:gd name="connsiteX14" fmla="*/ 277113 w 378815"/>
                <a:gd name="connsiteY14" fmla="*/ 108101 h 279664"/>
                <a:gd name="connsiteX15" fmla="*/ 378713 w 378815"/>
                <a:gd name="connsiteY15" fmla="*/ 151 h 27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815" h="279664">
                  <a:moveTo>
                    <a:pt x="378713" y="151"/>
                  </a:moveTo>
                  <a:cubicBezTo>
                    <a:pt x="381888" y="-3553"/>
                    <a:pt x="310450" y="61534"/>
                    <a:pt x="296163" y="85876"/>
                  </a:cubicBezTo>
                  <a:cubicBezTo>
                    <a:pt x="281876" y="110218"/>
                    <a:pt x="281346" y="128209"/>
                    <a:pt x="292988" y="146201"/>
                  </a:cubicBezTo>
                  <a:cubicBezTo>
                    <a:pt x="304630" y="164193"/>
                    <a:pt x="368659" y="183772"/>
                    <a:pt x="366013" y="193826"/>
                  </a:cubicBezTo>
                  <a:cubicBezTo>
                    <a:pt x="363367" y="203880"/>
                    <a:pt x="337967" y="192239"/>
                    <a:pt x="277113" y="206526"/>
                  </a:cubicBezTo>
                  <a:cubicBezTo>
                    <a:pt x="216259" y="220813"/>
                    <a:pt x="14646" y="276905"/>
                    <a:pt x="888" y="279551"/>
                  </a:cubicBezTo>
                  <a:cubicBezTo>
                    <a:pt x="-12870" y="282197"/>
                    <a:pt x="136884" y="237747"/>
                    <a:pt x="194563" y="222401"/>
                  </a:cubicBezTo>
                  <a:cubicBezTo>
                    <a:pt x="252242" y="207055"/>
                    <a:pt x="343788" y="191709"/>
                    <a:pt x="346963" y="187476"/>
                  </a:cubicBezTo>
                  <a:cubicBezTo>
                    <a:pt x="350138" y="183243"/>
                    <a:pt x="225784" y="200705"/>
                    <a:pt x="213613" y="197001"/>
                  </a:cubicBezTo>
                  <a:cubicBezTo>
                    <a:pt x="201442" y="193297"/>
                    <a:pt x="271292" y="175834"/>
                    <a:pt x="273938" y="165251"/>
                  </a:cubicBezTo>
                  <a:cubicBezTo>
                    <a:pt x="276584" y="154668"/>
                    <a:pt x="252242" y="130855"/>
                    <a:pt x="229488" y="133501"/>
                  </a:cubicBezTo>
                  <a:cubicBezTo>
                    <a:pt x="206734" y="136147"/>
                    <a:pt x="132650" y="180597"/>
                    <a:pt x="137413" y="181126"/>
                  </a:cubicBezTo>
                  <a:cubicBezTo>
                    <a:pt x="142175" y="181655"/>
                    <a:pt x="251184" y="144614"/>
                    <a:pt x="258063" y="136676"/>
                  </a:cubicBezTo>
                  <a:cubicBezTo>
                    <a:pt x="264942" y="128738"/>
                    <a:pt x="175513" y="138263"/>
                    <a:pt x="178688" y="133501"/>
                  </a:cubicBezTo>
                  <a:cubicBezTo>
                    <a:pt x="181863" y="128739"/>
                    <a:pt x="244305" y="128738"/>
                    <a:pt x="277113" y="108101"/>
                  </a:cubicBezTo>
                  <a:cubicBezTo>
                    <a:pt x="309921" y="87464"/>
                    <a:pt x="375538" y="3855"/>
                    <a:pt x="378713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0C2B64A2-31F1-9572-3E82-B0EC5CD33DE0}"/>
                </a:ext>
              </a:extLst>
            </p:cNvPr>
            <p:cNvSpPr/>
            <p:nvPr/>
          </p:nvSpPr>
          <p:spPr>
            <a:xfrm>
              <a:off x="3785383" y="3627361"/>
              <a:ext cx="553440" cy="209371"/>
            </a:xfrm>
            <a:custGeom>
              <a:avLst/>
              <a:gdLst>
                <a:gd name="connsiteX0" fmla="*/ 75417 w 553440"/>
                <a:gd name="connsiteY0" fmla="*/ 1664 h 209371"/>
                <a:gd name="connsiteX1" fmla="*/ 8742 w 553440"/>
                <a:gd name="connsiteY1" fmla="*/ 106439 h 209371"/>
                <a:gd name="connsiteX2" fmla="*/ 18267 w 553440"/>
                <a:gd name="connsiteY2" fmla="*/ 166764 h 209371"/>
                <a:gd name="connsiteX3" fmla="*/ 167492 w 553440"/>
                <a:gd name="connsiteY3" fmla="*/ 182639 h 209371"/>
                <a:gd name="connsiteX4" fmla="*/ 15092 w 553440"/>
                <a:gd name="connsiteY4" fmla="*/ 182639 h 209371"/>
                <a:gd name="connsiteX5" fmla="*/ 357992 w 553440"/>
                <a:gd name="connsiteY5" fmla="*/ 208039 h 209371"/>
                <a:gd name="connsiteX6" fmla="*/ 275442 w 553440"/>
                <a:gd name="connsiteY6" fmla="*/ 201689 h 209371"/>
                <a:gd name="connsiteX7" fmla="*/ 323067 w 553440"/>
                <a:gd name="connsiteY7" fmla="*/ 166764 h 209371"/>
                <a:gd name="connsiteX8" fmla="*/ 377042 w 553440"/>
                <a:gd name="connsiteY8" fmla="*/ 106439 h 209371"/>
                <a:gd name="connsiteX9" fmla="*/ 469117 w 553440"/>
                <a:gd name="connsiteY9" fmla="*/ 128664 h 209371"/>
                <a:gd name="connsiteX10" fmla="*/ 408792 w 553440"/>
                <a:gd name="connsiteY10" fmla="*/ 84214 h 209371"/>
                <a:gd name="connsiteX11" fmla="*/ 551667 w 553440"/>
                <a:gd name="connsiteY11" fmla="*/ 141364 h 209371"/>
                <a:gd name="connsiteX12" fmla="*/ 481817 w 553440"/>
                <a:gd name="connsiteY12" fmla="*/ 87389 h 209371"/>
                <a:gd name="connsiteX13" fmla="*/ 380217 w 553440"/>
                <a:gd name="connsiteY13" fmla="*/ 46114 h 209371"/>
                <a:gd name="connsiteX14" fmla="*/ 75417 w 553440"/>
                <a:gd name="connsiteY14" fmla="*/ 1664 h 20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440" h="209371">
                  <a:moveTo>
                    <a:pt x="75417" y="1664"/>
                  </a:moveTo>
                  <a:cubicBezTo>
                    <a:pt x="13504" y="11718"/>
                    <a:pt x="18267" y="78922"/>
                    <a:pt x="8742" y="106439"/>
                  </a:cubicBezTo>
                  <a:cubicBezTo>
                    <a:pt x="-783" y="133956"/>
                    <a:pt x="-8191" y="154064"/>
                    <a:pt x="18267" y="166764"/>
                  </a:cubicBezTo>
                  <a:cubicBezTo>
                    <a:pt x="44725" y="179464"/>
                    <a:pt x="168021" y="179993"/>
                    <a:pt x="167492" y="182639"/>
                  </a:cubicBezTo>
                  <a:cubicBezTo>
                    <a:pt x="166963" y="185285"/>
                    <a:pt x="-16658" y="178406"/>
                    <a:pt x="15092" y="182639"/>
                  </a:cubicBezTo>
                  <a:cubicBezTo>
                    <a:pt x="46842" y="186872"/>
                    <a:pt x="357992" y="208039"/>
                    <a:pt x="357992" y="208039"/>
                  </a:cubicBezTo>
                  <a:cubicBezTo>
                    <a:pt x="401384" y="211214"/>
                    <a:pt x="281263" y="208568"/>
                    <a:pt x="275442" y="201689"/>
                  </a:cubicBezTo>
                  <a:cubicBezTo>
                    <a:pt x="269621" y="194810"/>
                    <a:pt x="306134" y="182639"/>
                    <a:pt x="323067" y="166764"/>
                  </a:cubicBezTo>
                  <a:cubicBezTo>
                    <a:pt x="340000" y="150889"/>
                    <a:pt x="352700" y="112789"/>
                    <a:pt x="377042" y="106439"/>
                  </a:cubicBezTo>
                  <a:cubicBezTo>
                    <a:pt x="401384" y="100089"/>
                    <a:pt x="463825" y="132368"/>
                    <a:pt x="469117" y="128664"/>
                  </a:cubicBezTo>
                  <a:cubicBezTo>
                    <a:pt x="474409" y="124960"/>
                    <a:pt x="395034" y="82097"/>
                    <a:pt x="408792" y="84214"/>
                  </a:cubicBezTo>
                  <a:cubicBezTo>
                    <a:pt x="422550" y="86331"/>
                    <a:pt x="539496" y="140835"/>
                    <a:pt x="551667" y="141364"/>
                  </a:cubicBezTo>
                  <a:cubicBezTo>
                    <a:pt x="563838" y="141893"/>
                    <a:pt x="510392" y="103264"/>
                    <a:pt x="481817" y="87389"/>
                  </a:cubicBezTo>
                  <a:cubicBezTo>
                    <a:pt x="453242" y="71514"/>
                    <a:pt x="444775" y="62518"/>
                    <a:pt x="380217" y="46114"/>
                  </a:cubicBezTo>
                  <a:cubicBezTo>
                    <a:pt x="315659" y="29710"/>
                    <a:pt x="137330" y="-8390"/>
                    <a:pt x="75417" y="1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円/楕円 1354">
              <a:extLst>
                <a:ext uri="{FF2B5EF4-FFF2-40B4-BE49-F238E27FC236}">
                  <a16:creationId xmlns:a16="http://schemas.microsoft.com/office/drawing/2014/main" id="{4E707CEA-EDAC-F973-AB92-3CDE3A292681}"/>
                </a:ext>
              </a:extLst>
            </p:cNvPr>
            <p:cNvSpPr/>
            <p:nvPr/>
          </p:nvSpPr>
          <p:spPr>
            <a:xfrm rot="626796">
              <a:off x="3982617" y="3676789"/>
              <a:ext cx="45719" cy="1101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357036E7-4E97-7C19-4EC3-C24F3840997E}"/>
                </a:ext>
              </a:extLst>
            </p:cNvPr>
            <p:cNvSpPr/>
            <p:nvPr/>
          </p:nvSpPr>
          <p:spPr>
            <a:xfrm>
              <a:off x="3688505" y="3717923"/>
              <a:ext cx="480631" cy="190564"/>
            </a:xfrm>
            <a:custGeom>
              <a:avLst/>
              <a:gdLst>
                <a:gd name="connsiteX0" fmla="*/ 845 w 480631"/>
                <a:gd name="connsiteY0" fmla="*/ 95252 h 190564"/>
                <a:gd name="connsiteX1" fmla="*/ 235795 w 480631"/>
                <a:gd name="connsiteY1" fmla="*/ 114302 h 190564"/>
                <a:gd name="connsiteX2" fmla="*/ 42120 w 480631"/>
                <a:gd name="connsiteY2" fmla="*/ 187327 h 190564"/>
                <a:gd name="connsiteX3" fmla="*/ 213570 w 480631"/>
                <a:gd name="connsiteY3" fmla="*/ 133352 h 190564"/>
                <a:gd name="connsiteX4" fmla="*/ 331045 w 480631"/>
                <a:gd name="connsiteY4" fmla="*/ 92077 h 190564"/>
                <a:gd name="connsiteX5" fmla="*/ 178645 w 480631"/>
                <a:gd name="connsiteY5" fmla="*/ 190502 h 190564"/>
                <a:gd name="connsiteX6" fmla="*/ 337395 w 480631"/>
                <a:gd name="connsiteY6" fmla="*/ 107952 h 190564"/>
                <a:gd name="connsiteX7" fmla="*/ 419945 w 480631"/>
                <a:gd name="connsiteY7" fmla="*/ 171452 h 190564"/>
                <a:gd name="connsiteX8" fmla="*/ 397720 w 480631"/>
                <a:gd name="connsiteY8" fmla="*/ 98427 h 190564"/>
                <a:gd name="connsiteX9" fmla="*/ 451695 w 480631"/>
                <a:gd name="connsiteY9" fmla="*/ 136527 h 190564"/>
                <a:gd name="connsiteX10" fmla="*/ 426295 w 480631"/>
                <a:gd name="connsiteY10" fmla="*/ 88902 h 190564"/>
                <a:gd name="connsiteX11" fmla="*/ 480270 w 480631"/>
                <a:gd name="connsiteY11" fmla="*/ 2 h 190564"/>
                <a:gd name="connsiteX12" fmla="*/ 394545 w 480631"/>
                <a:gd name="connsiteY12" fmla="*/ 85727 h 190564"/>
                <a:gd name="connsiteX13" fmla="*/ 251670 w 480631"/>
                <a:gd name="connsiteY13" fmla="*/ 85727 h 190564"/>
                <a:gd name="connsiteX14" fmla="*/ 140545 w 480631"/>
                <a:gd name="connsiteY14" fmla="*/ 57152 h 190564"/>
                <a:gd name="connsiteX15" fmla="*/ 156420 w 480631"/>
                <a:gd name="connsiteY15" fmla="*/ 60327 h 190564"/>
                <a:gd name="connsiteX16" fmla="*/ 845 w 480631"/>
                <a:gd name="connsiteY16" fmla="*/ 95252 h 19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0631" h="190564">
                  <a:moveTo>
                    <a:pt x="845" y="95252"/>
                  </a:moveTo>
                  <a:cubicBezTo>
                    <a:pt x="14074" y="104248"/>
                    <a:pt x="228916" y="98956"/>
                    <a:pt x="235795" y="114302"/>
                  </a:cubicBezTo>
                  <a:cubicBezTo>
                    <a:pt x="242674" y="129648"/>
                    <a:pt x="45824" y="184152"/>
                    <a:pt x="42120" y="187327"/>
                  </a:cubicBezTo>
                  <a:cubicBezTo>
                    <a:pt x="38416" y="190502"/>
                    <a:pt x="165416" y="149227"/>
                    <a:pt x="213570" y="133352"/>
                  </a:cubicBezTo>
                  <a:cubicBezTo>
                    <a:pt x="261724" y="117477"/>
                    <a:pt x="336866" y="82552"/>
                    <a:pt x="331045" y="92077"/>
                  </a:cubicBezTo>
                  <a:cubicBezTo>
                    <a:pt x="325224" y="101602"/>
                    <a:pt x="177587" y="187856"/>
                    <a:pt x="178645" y="190502"/>
                  </a:cubicBezTo>
                  <a:cubicBezTo>
                    <a:pt x="179703" y="193148"/>
                    <a:pt x="297178" y="111127"/>
                    <a:pt x="337395" y="107952"/>
                  </a:cubicBezTo>
                  <a:cubicBezTo>
                    <a:pt x="377612" y="104777"/>
                    <a:pt x="409891" y="173039"/>
                    <a:pt x="419945" y="171452"/>
                  </a:cubicBezTo>
                  <a:cubicBezTo>
                    <a:pt x="429999" y="169865"/>
                    <a:pt x="392428" y="104248"/>
                    <a:pt x="397720" y="98427"/>
                  </a:cubicBezTo>
                  <a:cubicBezTo>
                    <a:pt x="403012" y="92606"/>
                    <a:pt x="446933" y="138114"/>
                    <a:pt x="451695" y="136527"/>
                  </a:cubicBezTo>
                  <a:cubicBezTo>
                    <a:pt x="456457" y="134940"/>
                    <a:pt x="421532" y="111656"/>
                    <a:pt x="426295" y="88902"/>
                  </a:cubicBezTo>
                  <a:cubicBezTo>
                    <a:pt x="431058" y="66148"/>
                    <a:pt x="485562" y="531"/>
                    <a:pt x="480270" y="2"/>
                  </a:cubicBezTo>
                  <a:cubicBezTo>
                    <a:pt x="474978" y="-527"/>
                    <a:pt x="432645" y="71440"/>
                    <a:pt x="394545" y="85727"/>
                  </a:cubicBezTo>
                  <a:cubicBezTo>
                    <a:pt x="356445" y="100014"/>
                    <a:pt x="294003" y="90489"/>
                    <a:pt x="251670" y="85727"/>
                  </a:cubicBezTo>
                  <a:cubicBezTo>
                    <a:pt x="209337" y="80965"/>
                    <a:pt x="140545" y="57152"/>
                    <a:pt x="140545" y="57152"/>
                  </a:cubicBezTo>
                  <a:cubicBezTo>
                    <a:pt x="124670" y="52919"/>
                    <a:pt x="179174" y="53977"/>
                    <a:pt x="156420" y="60327"/>
                  </a:cubicBezTo>
                  <a:cubicBezTo>
                    <a:pt x="133666" y="66677"/>
                    <a:pt x="-12384" y="86256"/>
                    <a:pt x="845" y="95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BC1E3C36-B415-F751-9255-B40222429C7E}"/>
                </a:ext>
              </a:extLst>
            </p:cNvPr>
            <p:cNvSpPr/>
            <p:nvPr/>
          </p:nvSpPr>
          <p:spPr>
            <a:xfrm>
              <a:off x="3422630" y="3758657"/>
              <a:ext cx="372402" cy="81463"/>
            </a:xfrm>
            <a:custGeom>
              <a:avLst/>
              <a:gdLst>
                <a:gd name="connsiteX0" fmla="*/ 371495 w 372402"/>
                <a:gd name="connsiteY0" fmla="*/ 67218 h 81463"/>
                <a:gd name="connsiteX1" fmla="*/ 222270 w 372402"/>
                <a:gd name="connsiteY1" fmla="*/ 60868 h 81463"/>
                <a:gd name="connsiteX2" fmla="*/ 20 w 372402"/>
                <a:gd name="connsiteY2" fmla="*/ 60868 h 81463"/>
                <a:gd name="connsiteX3" fmla="*/ 234970 w 372402"/>
                <a:gd name="connsiteY3" fmla="*/ 73568 h 81463"/>
                <a:gd name="connsiteX4" fmla="*/ 292120 w 372402"/>
                <a:gd name="connsiteY4" fmla="*/ 76743 h 81463"/>
                <a:gd name="connsiteX5" fmla="*/ 228620 w 372402"/>
                <a:gd name="connsiteY5" fmla="*/ 6893 h 81463"/>
                <a:gd name="connsiteX6" fmla="*/ 327045 w 372402"/>
                <a:gd name="connsiteY6" fmla="*/ 38643 h 81463"/>
                <a:gd name="connsiteX7" fmla="*/ 285770 w 372402"/>
                <a:gd name="connsiteY7" fmla="*/ 543 h 81463"/>
                <a:gd name="connsiteX8" fmla="*/ 371495 w 372402"/>
                <a:gd name="connsiteY8" fmla="*/ 67218 h 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02" h="81463">
                  <a:moveTo>
                    <a:pt x="371495" y="67218"/>
                  </a:moveTo>
                  <a:cubicBezTo>
                    <a:pt x="360912" y="77272"/>
                    <a:pt x="284182" y="61926"/>
                    <a:pt x="222270" y="60868"/>
                  </a:cubicBezTo>
                  <a:cubicBezTo>
                    <a:pt x="160358" y="59810"/>
                    <a:pt x="-2097" y="58751"/>
                    <a:pt x="20" y="60868"/>
                  </a:cubicBezTo>
                  <a:cubicBezTo>
                    <a:pt x="2137" y="62985"/>
                    <a:pt x="234970" y="73568"/>
                    <a:pt x="234970" y="73568"/>
                  </a:cubicBezTo>
                  <a:cubicBezTo>
                    <a:pt x="283653" y="76214"/>
                    <a:pt x="293178" y="87855"/>
                    <a:pt x="292120" y="76743"/>
                  </a:cubicBezTo>
                  <a:cubicBezTo>
                    <a:pt x="291062" y="65631"/>
                    <a:pt x="222799" y="13243"/>
                    <a:pt x="228620" y="6893"/>
                  </a:cubicBezTo>
                  <a:cubicBezTo>
                    <a:pt x="234441" y="543"/>
                    <a:pt x="317520" y="39701"/>
                    <a:pt x="327045" y="38643"/>
                  </a:cubicBezTo>
                  <a:cubicBezTo>
                    <a:pt x="336570" y="37585"/>
                    <a:pt x="274658" y="-5278"/>
                    <a:pt x="285770" y="543"/>
                  </a:cubicBezTo>
                  <a:cubicBezTo>
                    <a:pt x="296882" y="6364"/>
                    <a:pt x="382078" y="57164"/>
                    <a:pt x="371495" y="67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0CBCF99A-A458-BD34-0813-920F8BC58617}"/>
                </a:ext>
              </a:extLst>
            </p:cNvPr>
            <p:cNvSpPr/>
            <p:nvPr/>
          </p:nvSpPr>
          <p:spPr>
            <a:xfrm>
              <a:off x="4041478" y="3798998"/>
              <a:ext cx="400536" cy="93700"/>
            </a:xfrm>
            <a:custGeom>
              <a:avLst/>
              <a:gdLst>
                <a:gd name="connsiteX0" fmla="*/ 297 w 400536"/>
                <a:gd name="connsiteY0" fmla="*/ 1477 h 93700"/>
                <a:gd name="connsiteX1" fmla="*/ 171747 w 400536"/>
                <a:gd name="connsiteY1" fmla="*/ 71327 h 93700"/>
                <a:gd name="connsiteX2" fmla="*/ 114597 w 400536"/>
                <a:gd name="connsiteY2" fmla="*/ 23702 h 93700"/>
                <a:gd name="connsiteX3" fmla="*/ 146347 w 400536"/>
                <a:gd name="connsiteY3" fmla="*/ 36402 h 93700"/>
                <a:gd name="connsiteX4" fmla="*/ 152697 w 400536"/>
                <a:gd name="connsiteY4" fmla="*/ 93552 h 93700"/>
                <a:gd name="connsiteX5" fmla="*/ 190797 w 400536"/>
                <a:gd name="connsiteY5" fmla="*/ 17352 h 93700"/>
                <a:gd name="connsiteX6" fmla="*/ 200322 w 400536"/>
                <a:gd name="connsiteY6" fmla="*/ 84027 h 93700"/>
                <a:gd name="connsiteX7" fmla="*/ 251122 w 400536"/>
                <a:gd name="connsiteY7" fmla="*/ 20527 h 93700"/>
                <a:gd name="connsiteX8" fmla="*/ 232072 w 400536"/>
                <a:gd name="connsiteY8" fmla="*/ 84027 h 93700"/>
                <a:gd name="connsiteX9" fmla="*/ 254297 w 400536"/>
                <a:gd name="connsiteY9" fmla="*/ 17352 h 93700"/>
                <a:gd name="connsiteX10" fmla="*/ 276522 w 400536"/>
                <a:gd name="connsiteY10" fmla="*/ 84027 h 93700"/>
                <a:gd name="connsiteX11" fmla="*/ 292397 w 400536"/>
                <a:gd name="connsiteY11" fmla="*/ 61802 h 93700"/>
                <a:gd name="connsiteX12" fmla="*/ 400347 w 400536"/>
                <a:gd name="connsiteY12" fmla="*/ 71327 h 93700"/>
                <a:gd name="connsiteX13" fmla="*/ 314622 w 400536"/>
                <a:gd name="connsiteY13" fmla="*/ 39577 h 93700"/>
                <a:gd name="connsiteX14" fmla="*/ 171747 w 400536"/>
                <a:gd name="connsiteY14" fmla="*/ 1477 h 93700"/>
                <a:gd name="connsiteX15" fmla="*/ 238422 w 400536"/>
                <a:gd name="connsiteY15" fmla="*/ 30052 h 93700"/>
                <a:gd name="connsiteX16" fmla="*/ 133647 w 400536"/>
                <a:gd name="connsiteY16" fmla="*/ 23702 h 93700"/>
                <a:gd name="connsiteX17" fmla="*/ 297 w 400536"/>
                <a:gd name="connsiteY17" fmla="*/ 1477 h 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536" h="93700">
                  <a:moveTo>
                    <a:pt x="297" y="1477"/>
                  </a:moveTo>
                  <a:cubicBezTo>
                    <a:pt x="6647" y="9414"/>
                    <a:pt x="152697" y="67623"/>
                    <a:pt x="171747" y="71327"/>
                  </a:cubicBezTo>
                  <a:cubicBezTo>
                    <a:pt x="190797" y="75031"/>
                    <a:pt x="118830" y="29523"/>
                    <a:pt x="114597" y="23702"/>
                  </a:cubicBezTo>
                  <a:cubicBezTo>
                    <a:pt x="110364" y="17881"/>
                    <a:pt x="139997" y="24760"/>
                    <a:pt x="146347" y="36402"/>
                  </a:cubicBezTo>
                  <a:cubicBezTo>
                    <a:pt x="152697" y="48044"/>
                    <a:pt x="145289" y="96727"/>
                    <a:pt x="152697" y="93552"/>
                  </a:cubicBezTo>
                  <a:cubicBezTo>
                    <a:pt x="160105" y="90377"/>
                    <a:pt x="182859" y="18940"/>
                    <a:pt x="190797" y="17352"/>
                  </a:cubicBezTo>
                  <a:cubicBezTo>
                    <a:pt x="198735" y="15764"/>
                    <a:pt x="190268" y="83498"/>
                    <a:pt x="200322" y="84027"/>
                  </a:cubicBezTo>
                  <a:cubicBezTo>
                    <a:pt x="210376" y="84556"/>
                    <a:pt x="245830" y="20527"/>
                    <a:pt x="251122" y="20527"/>
                  </a:cubicBezTo>
                  <a:cubicBezTo>
                    <a:pt x="256414" y="20527"/>
                    <a:pt x="231543" y="84556"/>
                    <a:pt x="232072" y="84027"/>
                  </a:cubicBezTo>
                  <a:cubicBezTo>
                    <a:pt x="232601" y="83498"/>
                    <a:pt x="246889" y="17352"/>
                    <a:pt x="254297" y="17352"/>
                  </a:cubicBezTo>
                  <a:cubicBezTo>
                    <a:pt x="261705" y="17352"/>
                    <a:pt x="270172" y="76619"/>
                    <a:pt x="276522" y="84027"/>
                  </a:cubicBezTo>
                  <a:cubicBezTo>
                    <a:pt x="282872" y="91435"/>
                    <a:pt x="271760" y="63919"/>
                    <a:pt x="292397" y="61802"/>
                  </a:cubicBezTo>
                  <a:cubicBezTo>
                    <a:pt x="313034" y="59685"/>
                    <a:pt x="396643" y="75031"/>
                    <a:pt x="400347" y="71327"/>
                  </a:cubicBezTo>
                  <a:cubicBezTo>
                    <a:pt x="404051" y="67623"/>
                    <a:pt x="352722" y="51219"/>
                    <a:pt x="314622" y="39577"/>
                  </a:cubicBezTo>
                  <a:cubicBezTo>
                    <a:pt x="276522" y="27935"/>
                    <a:pt x="184447" y="3064"/>
                    <a:pt x="171747" y="1477"/>
                  </a:cubicBezTo>
                  <a:cubicBezTo>
                    <a:pt x="159047" y="-110"/>
                    <a:pt x="244772" y="26348"/>
                    <a:pt x="238422" y="30052"/>
                  </a:cubicBezTo>
                  <a:cubicBezTo>
                    <a:pt x="232072" y="33756"/>
                    <a:pt x="176510" y="27406"/>
                    <a:pt x="133647" y="23702"/>
                  </a:cubicBezTo>
                  <a:cubicBezTo>
                    <a:pt x="90784" y="19998"/>
                    <a:pt x="-6053" y="-6460"/>
                    <a:pt x="297" y="1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A46C25ED-9925-4133-1D72-46716852287F}"/>
                </a:ext>
              </a:extLst>
            </p:cNvPr>
            <p:cNvSpPr/>
            <p:nvPr/>
          </p:nvSpPr>
          <p:spPr>
            <a:xfrm>
              <a:off x="3817815" y="3739910"/>
              <a:ext cx="326341" cy="197244"/>
            </a:xfrm>
            <a:custGeom>
              <a:avLst/>
              <a:gdLst>
                <a:gd name="connsiteX0" fmla="*/ 325560 w 326341"/>
                <a:gd name="connsiteY0" fmla="*/ 240 h 197244"/>
                <a:gd name="connsiteX1" fmla="*/ 217610 w 326341"/>
                <a:gd name="connsiteY1" fmla="*/ 120890 h 197244"/>
                <a:gd name="connsiteX2" fmla="*/ 214435 w 326341"/>
                <a:gd name="connsiteY2" fmla="*/ 197090 h 197244"/>
                <a:gd name="connsiteX3" fmla="*/ 211260 w 326341"/>
                <a:gd name="connsiteY3" fmla="*/ 101840 h 197244"/>
                <a:gd name="connsiteX4" fmla="*/ 74735 w 326341"/>
                <a:gd name="connsiteY4" fmla="*/ 187565 h 197244"/>
                <a:gd name="connsiteX5" fmla="*/ 154110 w 326341"/>
                <a:gd name="connsiteY5" fmla="*/ 95490 h 197244"/>
                <a:gd name="connsiteX6" fmla="*/ 1710 w 326341"/>
                <a:gd name="connsiteY6" fmla="*/ 133590 h 197244"/>
                <a:gd name="connsiteX7" fmla="*/ 68385 w 326341"/>
                <a:gd name="connsiteY7" fmla="*/ 124065 h 197244"/>
                <a:gd name="connsiteX8" fmla="*/ 8060 w 326341"/>
                <a:gd name="connsiteY8" fmla="*/ 108190 h 197244"/>
                <a:gd name="connsiteX9" fmla="*/ 223960 w 326341"/>
                <a:gd name="connsiteY9" fmla="*/ 85965 h 197244"/>
                <a:gd name="connsiteX10" fmla="*/ 154110 w 326341"/>
                <a:gd name="connsiteY10" fmla="*/ 89140 h 197244"/>
                <a:gd name="connsiteX11" fmla="*/ 325560 w 326341"/>
                <a:gd name="connsiteY11" fmla="*/ 240 h 1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341" h="197244">
                  <a:moveTo>
                    <a:pt x="325560" y="240"/>
                  </a:moveTo>
                  <a:cubicBezTo>
                    <a:pt x="336143" y="5532"/>
                    <a:pt x="236131" y="88082"/>
                    <a:pt x="217610" y="120890"/>
                  </a:cubicBezTo>
                  <a:cubicBezTo>
                    <a:pt x="199089" y="153698"/>
                    <a:pt x="215493" y="200265"/>
                    <a:pt x="214435" y="197090"/>
                  </a:cubicBezTo>
                  <a:cubicBezTo>
                    <a:pt x="213377" y="193915"/>
                    <a:pt x="234543" y="103428"/>
                    <a:pt x="211260" y="101840"/>
                  </a:cubicBezTo>
                  <a:cubicBezTo>
                    <a:pt x="187977" y="100253"/>
                    <a:pt x="84260" y="188623"/>
                    <a:pt x="74735" y="187565"/>
                  </a:cubicBezTo>
                  <a:cubicBezTo>
                    <a:pt x="65210" y="186507"/>
                    <a:pt x="166281" y="104486"/>
                    <a:pt x="154110" y="95490"/>
                  </a:cubicBezTo>
                  <a:cubicBezTo>
                    <a:pt x="141939" y="86494"/>
                    <a:pt x="15998" y="128827"/>
                    <a:pt x="1710" y="133590"/>
                  </a:cubicBezTo>
                  <a:cubicBezTo>
                    <a:pt x="-12578" y="138353"/>
                    <a:pt x="67327" y="128298"/>
                    <a:pt x="68385" y="124065"/>
                  </a:cubicBezTo>
                  <a:cubicBezTo>
                    <a:pt x="69443" y="119832"/>
                    <a:pt x="-17869" y="114540"/>
                    <a:pt x="8060" y="108190"/>
                  </a:cubicBezTo>
                  <a:cubicBezTo>
                    <a:pt x="33989" y="101840"/>
                    <a:pt x="199618" y="89140"/>
                    <a:pt x="223960" y="85965"/>
                  </a:cubicBezTo>
                  <a:cubicBezTo>
                    <a:pt x="248302" y="82790"/>
                    <a:pt x="134002" y="99723"/>
                    <a:pt x="154110" y="89140"/>
                  </a:cubicBezTo>
                  <a:cubicBezTo>
                    <a:pt x="174218" y="78557"/>
                    <a:pt x="314977" y="-5052"/>
                    <a:pt x="325560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83ABE3C9-EFA6-4CD6-3DA6-EF5B334AC18F}"/>
                </a:ext>
              </a:extLst>
            </p:cNvPr>
            <p:cNvSpPr/>
            <p:nvPr/>
          </p:nvSpPr>
          <p:spPr>
            <a:xfrm>
              <a:off x="3330557" y="3778107"/>
              <a:ext cx="340898" cy="123968"/>
            </a:xfrm>
            <a:custGeom>
              <a:avLst/>
              <a:gdLst>
                <a:gd name="connsiteX0" fmla="*/ 339743 w 340898"/>
                <a:gd name="connsiteY0" fmla="*/ 143 h 123968"/>
                <a:gd name="connsiteX1" fmla="*/ 215918 w 340898"/>
                <a:gd name="connsiteY1" fmla="*/ 63643 h 123968"/>
                <a:gd name="connsiteX2" fmla="*/ 18 w 340898"/>
                <a:gd name="connsiteY2" fmla="*/ 98568 h 123968"/>
                <a:gd name="connsiteX3" fmla="*/ 203218 w 340898"/>
                <a:gd name="connsiteY3" fmla="*/ 63643 h 123968"/>
                <a:gd name="connsiteX4" fmla="*/ 146068 w 340898"/>
                <a:gd name="connsiteY4" fmla="*/ 98568 h 123968"/>
                <a:gd name="connsiteX5" fmla="*/ 279418 w 340898"/>
                <a:gd name="connsiteY5" fmla="*/ 123968 h 123968"/>
                <a:gd name="connsiteX6" fmla="*/ 165118 w 340898"/>
                <a:gd name="connsiteY6" fmla="*/ 98568 h 123968"/>
                <a:gd name="connsiteX7" fmla="*/ 184168 w 340898"/>
                <a:gd name="connsiteY7" fmla="*/ 50943 h 123968"/>
                <a:gd name="connsiteX8" fmla="*/ 146068 w 340898"/>
                <a:gd name="connsiteY8" fmla="*/ 82693 h 123968"/>
                <a:gd name="connsiteX9" fmla="*/ 339743 w 340898"/>
                <a:gd name="connsiteY9" fmla="*/ 143 h 12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8" h="123968">
                  <a:moveTo>
                    <a:pt x="339743" y="143"/>
                  </a:moveTo>
                  <a:cubicBezTo>
                    <a:pt x="351385" y="-3032"/>
                    <a:pt x="272539" y="47239"/>
                    <a:pt x="215918" y="63643"/>
                  </a:cubicBezTo>
                  <a:cubicBezTo>
                    <a:pt x="159297" y="80047"/>
                    <a:pt x="2135" y="98568"/>
                    <a:pt x="18" y="98568"/>
                  </a:cubicBezTo>
                  <a:cubicBezTo>
                    <a:pt x="-2099" y="98568"/>
                    <a:pt x="178876" y="63643"/>
                    <a:pt x="203218" y="63643"/>
                  </a:cubicBezTo>
                  <a:cubicBezTo>
                    <a:pt x="227560" y="63643"/>
                    <a:pt x="133368" y="88514"/>
                    <a:pt x="146068" y="98568"/>
                  </a:cubicBezTo>
                  <a:cubicBezTo>
                    <a:pt x="158768" y="108622"/>
                    <a:pt x="276243" y="123968"/>
                    <a:pt x="279418" y="123968"/>
                  </a:cubicBezTo>
                  <a:cubicBezTo>
                    <a:pt x="282593" y="123968"/>
                    <a:pt x="180993" y="110739"/>
                    <a:pt x="165118" y="98568"/>
                  </a:cubicBezTo>
                  <a:cubicBezTo>
                    <a:pt x="149243" y="86397"/>
                    <a:pt x="187343" y="53589"/>
                    <a:pt x="184168" y="50943"/>
                  </a:cubicBezTo>
                  <a:cubicBezTo>
                    <a:pt x="180993" y="48297"/>
                    <a:pt x="120139" y="88514"/>
                    <a:pt x="146068" y="82693"/>
                  </a:cubicBezTo>
                  <a:cubicBezTo>
                    <a:pt x="171997" y="76872"/>
                    <a:pt x="328101" y="3318"/>
                    <a:pt x="339743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18853C50-C7B0-61E4-E364-16487B3B7A71}"/>
                </a:ext>
              </a:extLst>
            </p:cNvPr>
            <p:cNvSpPr/>
            <p:nvPr/>
          </p:nvSpPr>
          <p:spPr>
            <a:xfrm>
              <a:off x="4200277" y="3612814"/>
              <a:ext cx="314128" cy="362511"/>
            </a:xfrm>
            <a:custGeom>
              <a:avLst/>
              <a:gdLst>
                <a:gd name="connsiteX0" fmla="*/ 248 w 314128"/>
                <a:gd name="connsiteY0" fmla="*/ 336 h 362511"/>
                <a:gd name="connsiteX1" fmla="*/ 127248 w 314128"/>
                <a:gd name="connsiteY1" fmla="*/ 111461 h 362511"/>
                <a:gd name="connsiteX2" fmla="*/ 209798 w 314128"/>
                <a:gd name="connsiteY2" fmla="*/ 194011 h 362511"/>
                <a:gd name="connsiteX3" fmla="*/ 181223 w 314128"/>
                <a:gd name="connsiteY3" fmla="*/ 140036 h 362511"/>
                <a:gd name="connsiteX4" fmla="*/ 301873 w 314128"/>
                <a:gd name="connsiteY4" fmla="*/ 254336 h 362511"/>
                <a:gd name="connsiteX5" fmla="*/ 305048 w 314128"/>
                <a:gd name="connsiteY5" fmla="*/ 305136 h 362511"/>
                <a:gd name="connsiteX6" fmla="*/ 257423 w 314128"/>
                <a:gd name="connsiteY6" fmla="*/ 362286 h 362511"/>
                <a:gd name="connsiteX7" fmla="*/ 295523 w 314128"/>
                <a:gd name="connsiteY7" fmla="*/ 282911 h 362511"/>
                <a:gd name="connsiteX8" fmla="*/ 285998 w 314128"/>
                <a:gd name="connsiteY8" fmla="*/ 197186 h 362511"/>
                <a:gd name="connsiteX9" fmla="*/ 114548 w 314128"/>
                <a:gd name="connsiteY9" fmla="*/ 108286 h 362511"/>
                <a:gd name="connsiteX10" fmla="*/ 162173 w 314128"/>
                <a:gd name="connsiteY10" fmla="*/ 149561 h 362511"/>
                <a:gd name="connsiteX11" fmla="*/ 248 w 314128"/>
                <a:gd name="connsiteY11" fmla="*/ 336 h 3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128" h="362511">
                  <a:moveTo>
                    <a:pt x="248" y="336"/>
                  </a:moveTo>
                  <a:cubicBezTo>
                    <a:pt x="-5573" y="-6014"/>
                    <a:pt x="92323" y="79182"/>
                    <a:pt x="127248" y="111461"/>
                  </a:cubicBezTo>
                  <a:cubicBezTo>
                    <a:pt x="162173" y="143740"/>
                    <a:pt x="200802" y="189249"/>
                    <a:pt x="209798" y="194011"/>
                  </a:cubicBezTo>
                  <a:cubicBezTo>
                    <a:pt x="218794" y="198773"/>
                    <a:pt x="165877" y="129982"/>
                    <a:pt x="181223" y="140036"/>
                  </a:cubicBezTo>
                  <a:cubicBezTo>
                    <a:pt x="196569" y="150090"/>
                    <a:pt x="281236" y="226819"/>
                    <a:pt x="301873" y="254336"/>
                  </a:cubicBezTo>
                  <a:cubicBezTo>
                    <a:pt x="322510" y="281853"/>
                    <a:pt x="312456" y="287144"/>
                    <a:pt x="305048" y="305136"/>
                  </a:cubicBezTo>
                  <a:cubicBezTo>
                    <a:pt x="297640" y="323128"/>
                    <a:pt x="259010" y="365990"/>
                    <a:pt x="257423" y="362286"/>
                  </a:cubicBezTo>
                  <a:cubicBezTo>
                    <a:pt x="255836" y="358582"/>
                    <a:pt x="290761" y="310428"/>
                    <a:pt x="295523" y="282911"/>
                  </a:cubicBezTo>
                  <a:cubicBezTo>
                    <a:pt x="300285" y="255394"/>
                    <a:pt x="316160" y="226290"/>
                    <a:pt x="285998" y="197186"/>
                  </a:cubicBezTo>
                  <a:cubicBezTo>
                    <a:pt x="255836" y="168082"/>
                    <a:pt x="135186" y="116224"/>
                    <a:pt x="114548" y="108286"/>
                  </a:cubicBezTo>
                  <a:cubicBezTo>
                    <a:pt x="93911" y="100349"/>
                    <a:pt x="177519" y="165436"/>
                    <a:pt x="162173" y="149561"/>
                  </a:cubicBezTo>
                  <a:cubicBezTo>
                    <a:pt x="146827" y="133686"/>
                    <a:pt x="6069" y="6686"/>
                    <a:pt x="248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E1837B2C-1234-8D10-A5DD-B4151887A0AA}"/>
                </a:ext>
              </a:extLst>
            </p:cNvPr>
            <p:cNvSpPr/>
            <p:nvPr/>
          </p:nvSpPr>
          <p:spPr>
            <a:xfrm>
              <a:off x="3263889" y="3233333"/>
              <a:ext cx="313411" cy="290973"/>
            </a:xfrm>
            <a:custGeom>
              <a:avLst/>
              <a:gdLst>
                <a:gd name="connsiteX0" fmla="*/ 311161 w 313411"/>
                <a:gd name="connsiteY0" fmla="*/ 1992 h 290973"/>
                <a:gd name="connsiteX1" fmla="*/ 107961 w 313411"/>
                <a:gd name="connsiteY1" fmla="*/ 135342 h 290973"/>
                <a:gd name="connsiteX2" fmla="*/ 6361 w 313411"/>
                <a:gd name="connsiteY2" fmla="*/ 240117 h 290973"/>
                <a:gd name="connsiteX3" fmla="*/ 19061 w 313411"/>
                <a:gd name="connsiteY3" fmla="*/ 221067 h 290973"/>
                <a:gd name="connsiteX4" fmla="*/ 11 w 313411"/>
                <a:gd name="connsiteY4" fmla="*/ 290917 h 290973"/>
                <a:gd name="connsiteX5" fmla="*/ 22236 w 313411"/>
                <a:gd name="connsiteY5" fmla="*/ 230592 h 290973"/>
                <a:gd name="connsiteX6" fmla="*/ 114311 w 313411"/>
                <a:gd name="connsiteY6" fmla="*/ 113117 h 290973"/>
                <a:gd name="connsiteX7" fmla="*/ 73036 w 313411"/>
                <a:gd name="connsiteY7" fmla="*/ 173442 h 290973"/>
                <a:gd name="connsiteX8" fmla="*/ 203211 w 313411"/>
                <a:gd name="connsiteY8" fmla="*/ 59142 h 290973"/>
                <a:gd name="connsiteX9" fmla="*/ 146061 w 313411"/>
                <a:gd name="connsiteY9" fmla="*/ 97242 h 290973"/>
                <a:gd name="connsiteX10" fmla="*/ 225436 w 313411"/>
                <a:gd name="connsiteY10" fmla="*/ 30567 h 290973"/>
                <a:gd name="connsiteX11" fmla="*/ 219086 w 313411"/>
                <a:gd name="connsiteY11" fmla="*/ 52792 h 290973"/>
                <a:gd name="connsiteX12" fmla="*/ 311161 w 313411"/>
                <a:gd name="connsiteY12" fmla="*/ 1992 h 29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411" h="290973">
                  <a:moveTo>
                    <a:pt x="311161" y="1992"/>
                  </a:moveTo>
                  <a:cubicBezTo>
                    <a:pt x="292640" y="15750"/>
                    <a:pt x="158761" y="95655"/>
                    <a:pt x="107961" y="135342"/>
                  </a:cubicBezTo>
                  <a:cubicBezTo>
                    <a:pt x="57161" y="175029"/>
                    <a:pt x="6361" y="240117"/>
                    <a:pt x="6361" y="240117"/>
                  </a:cubicBezTo>
                  <a:cubicBezTo>
                    <a:pt x="-8456" y="254404"/>
                    <a:pt x="20119" y="212600"/>
                    <a:pt x="19061" y="221067"/>
                  </a:cubicBezTo>
                  <a:cubicBezTo>
                    <a:pt x="18003" y="229534"/>
                    <a:pt x="-518" y="289330"/>
                    <a:pt x="11" y="290917"/>
                  </a:cubicBezTo>
                  <a:cubicBezTo>
                    <a:pt x="540" y="292504"/>
                    <a:pt x="3186" y="260225"/>
                    <a:pt x="22236" y="230592"/>
                  </a:cubicBezTo>
                  <a:cubicBezTo>
                    <a:pt x="41286" y="200959"/>
                    <a:pt x="105844" y="122642"/>
                    <a:pt x="114311" y="113117"/>
                  </a:cubicBezTo>
                  <a:cubicBezTo>
                    <a:pt x="122778" y="103592"/>
                    <a:pt x="58219" y="182438"/>
                    <a:pt x="73036" y="173442"/>
                  </a:cubicBezTo>
                  <a:cubicBezTo>
                    <a:pt x="87853" y="164446"/>
                    <a:pt x="191040" y="71842"/>
                    <a:pt x="203211" y="59142"/>
                  </a:cubicBezTo>
                  <a:cubicBezTo>
                    <a:pt x="215382" y="46442"/>
                    <a:pt x="142357" y="102004"/>
                    <a:pt x="146061" y="97242"/>
                  </a:cubicBezTo>
                  <a:cubicBezTo>
                    <a:pt x="149765" y="92480"/>
                    <a:pt x="213265" y="37975"/>
                    <a:pt x="225436" y="30567"/>
                  </a:cubicBezTo>
                  <a:cubicBezTo>
                    <a:pt x="237607" y="23159"/>
                    <a:pt x="210090" y="55438"/>
                    <a:pt x="219086" y="52792"/>
                  </a:cubicBezTo>
                  <a:cubicBezTo>
                    <a:pt x="228082" y="50146"/>
                    <a:pt x="329682" y="-11766"/>
                    <a:pt x="311161" y="1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C9464A69-7677-1944-B3B2-D92C777EA259}"/>
                </a:ext>
              </a:extLst>
            </p:cNvPr>
            <p:cNvSpPr/>
            <p:nvPr/>
          </p:nvSpPr>
          <p:spPr>
            <a:xfrm>
              <a:off x="3227121" y="3073215"/>
              <a:ext cx="411470" cy="479865"/>
            </a:xfrm>
            <a:custGeom>
              <a:avLst/>
              <a:gdLst>
                <a:gd name="connsiteX0" fmla="*/ 405079 w 411470"/>
                <a:gd name="connsiteY0" fmla="*/ 185 h 479865"/>
                <a:gd name="connsiteX1" fmla="*/ 239979 w 411470"/>
                <a:gd name="connsiteY1" fmla="*/ 127185 h 479865"/>
                <a:gd name="connsiteX2" fmla="*/ 297129 w 411470"/>
                <a:gd name="connsiteY2" fmla="*/ 101785 h 479865"/>
                <a:gd name="connsiteX3" fmla="*/ 176479 w 411470"/>
                <a:gd name="connsiteY3" fmla="*/ 200210 h 479865"/>
                <a:gd name="connsiteX4" fmla="*/ 208229 w 411470"/>
                <a:gd name="connsiteY4" fmla="*/ 165285 h 479865"/>
                <a:gd name="connsiteX5" fmla="*/ 135204 w 411470"/>
                <a:gd name="connsiteY5" fmla="*/ 260535 h 479865"/>
                <a:gd name="connsiteX6" fmla="*/ 36779 w 411470"/>
                <a:gd name="connsiteY6" fmla="*/ 381185 h 479865"/>
                <a:gd name="connsiteX7" fmla="*/ 62179 w 411470"/>
                <a:gd name="connsiteY7" fmla="*/ 352610 h 479865"/>
                <a:gd name="connsiteX8" fmla="*/ 5029 w 411470"/>
                <a:gd name="connsiteY8" fmla="*/ 476435 h 479865"/>
                <a:gd name="connsiteX9" fmla="*/ 24079 w 411470"/>
                <a:gd name="connsiteY9" fmla="*/ 422460 h 479865"/>
                <a:gd name="connsiteX10" fmla="*/ 192354 w 411470"/>
                <a:gd name="connsiteY10" fmla="*/ 190685 h 479865"/>
                <a:gd name="connsiteX11" fmla="*/ 173304 w 411470"/>
                <a:gd name="connsiteY11" fmla="*/ 228785 h 479865"/>
                <a:gd name="connsiteX12" fmla="*/ 297129 w 411470"/>
                <a:gd name="connsiteY12" fmla="*/ 111310 h 479865"/>
                <a:gd name="connsiteX13" fmla="*/ 335229 w 411470"/>
                <a:gd name="connsiteY13" fmla="*/ 92260 h 479865"/>
                <a:gd name="connsiteX14" fmla="*/ 274904 w 411470"/>
                <a:gd name="connsiteY14" fmla="*/ 127185 h 479865"/>
                <a:gd name="connsiteX15" fmla="*/ 411429 w 411470"/>
                <a:gd name="connsiteY15" fmla="*/ 50985 h 479865"/>
                <a:gd name="connsiteX16" fmla="*/ 290779 w 411470"/>
                <a:gd name="connsiteY16" fmla="*/ 114485 h 479865"/>
                <a:gd name="connsiteX17" fmla="*/ 303479 w 411470"/>
                <a:gd name="connsiteY17" fmla="*/ 98610 h 479865"/>
                <a:gd name="connsiteX18" fmla="*/ 405079 w 411470"/>
                <a:gd name="connsiteY18" fmla="*/ 185 h 47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70" h="479865">
                  <a:moveTo>
                    <a:pt x="405079" y="185"/>
                  </a:moveTo>
                  <a:cubicBezTo>
                    <a:pt x="394496" y="4948"/>
                    <a:pt x="257971" y="110252"/>
                    <a:pt x="239979" y="127185"/>
                  </a:cubicBezTo>
                  <a:cubicBezTo>
                    <a:pt x="221987" y="144118"/>
                    <a:pt x="307712" y="89614"/>
                    <a:pt x="297129" y="101785"/>
                  </a:cubicBezTo>
                  <a:cubicBezTo>
                    <a:pt x="286546" y="113956"/>
                    <a:pt x="191296" y="189627"/>
                    <a:pt x="176479" y="200210"/>
                  </a:cubicBezTo>
                  <a:cubicBezTo>
                    <a:pt x="161662" y="210793"/>
                    <a:pt x="215108" y="155231"/>
                    <a:pt x="208229" y="165285"/>
                  </a:cubicBezTo>
                  <a:cubicBezTo>
                    <a:pt x="201350" y="175339"/>
                    <a:pt x="163779" y="224552"/>
                    <a:pt x="135204" y="260535"/>
                  </a:cubicBezTo>
                  <a:cubicBezTo>
                    <a:pt x="106629" y="296518"/>
                    <a:pt x="48950" y="365839"/>
                    <a:pt x="36779" y="381185"/>
                  </a:cubicBezTo>
                  <a:cubicBezTo>
                    <a:pt x="24608" y="396531"/>
                    <a:pt x="67471" y="336735"/>
                    <a:pt x="62179" y="352610"/>
                  </a:cubicBezTo>
                  <a:cubicBezTo>
                    <a:pt x="56887" y="368485"/>
                    <a:pt x="11379" y="464793"/>
                    <a:pt x="5029" y="476435"/>
                  </a:cubicBezTo>
                  <a:cubicBezTo>
                    <a:pt x="-1321" y="488077"/>
                    <a:pt x="-7142" y="470085"/>
                    <a:pt x="24079" y="422460"/>
                  </a:cubicBezTo>
                  <a:cubicBezTo>
                    <a:pt x="55300" y="374835"/>
                    <a:pt x="167483" y="222964"/>
                    <a:pt x="192354" y="190685"/>
                  </a:cubicBezTo>
                  <a:cubicBezTo>
                    <a:pt x="217225" y="158406"/>
                    <a:pt x="155841" y="242014"/>
                    <a:pt x="173304" y="228785"/>
                  </a:cubicBezTo>
                  <a:cubicBezTo>
                    <a:pt x="190766" y="215556"/>
                    <a:pt x="270141" y="134064"/>
                    <a:pt x="297129" y="111310"/>
                  </a:cubicBezTo>
                  <a:cubicBezTo>
                    <a:pt x="324116" y="88556"/>
                    <a:pt x="338933" y="89614"/>
                    <a:pt x="335229" y="92260"/>
                  </a:cubicBezTo>
                  <a:cubicBezTo>
                    <a:pt x="331525" y="94906"/>
                    <a:pt x="262204" y="134064"/>
                    <a:pt x="274904" y="127185"/>
                  </a:cubicBezTo>
                  <a:cubicBezTo>
                    <a:pt x="287604" y="120306"/>
                    <a:pt x="408783" y="53102"/>
                    <a:pt x="411429" y="50985"/>
                  </a:cubicBezTo>
                  <a:cubicBezTo>
                    <a:pt x="414075" y="48868"/>
                    <a:pt x="290779" y="114485"/>
                    <a:pt x="290779" y="114485"/>
                  </a:cubicBezTo>
                  <a:cubicBezTo>
                    <a:pt x="272787" y="122423"/>
                    <a:pt x="289192" y="113427"/>
                    <a:pt x="303479" y="98610"/>
                  </a:cubicBezTo>
                  <a:cubicBezTo>
                    <a:pt x="317766" y="83793"/>
                    <a:pt x="415662" y="-4578"/>
                    <a:pt x="405079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182C0014-5628-541D-8207-492F716C1CA6}"/>
                </a:ext>
              </a:extLst>
            </p:cNvPr>
            <p:cNvSpPr/>
            <p:nvPr/>
          </p:nvSpPr>
          <p:spPr>
            <a:xfrm>
              <a:off x="3595269" y="3027391"/>
              <a:ext cx="469233" cy="133855"/>
            </a:xfrm>
            <a:custGeom>
              <a:avLst/>
              <a:gdLst>
                <a:gd name="connsiteX0" fmla="*/ 2006 w 469233"/>
                <a:gd name="connsiteY0" fmla="*/ 87284 h 133855"/>
                <a:gd name="connsiteX1" fmla="*/ 275056 w 469233"/>
                <a:gd name="connsiteY1" fmla="*/ 1559 h 133855"/>
                <a:gd name="connsiteX2" fmla="*/ 202031 w 469233"/>
                <a:gd name="connsiteY2" fmla="*/ 36484 h 133855"/>
                <a:gd name="connsiteX3" fmla="*/ 297281 w 469233"/>
                <a:gd name="connsiteY3" fmla="*/ 93634 h 133855"/>
                <a:gd name="connsiteX4" fmla="*/ 230606 w 469233"/>
                <a:gd name="connsiteY4" fmla="*/ 61884 h 133855"/>
                <a:gd name="connsiteX5" fmla="*/ 465556 w 469233"/>
                <a:gd name="connsiteY5" fmla="*/ 131734 h 133855"/>
                <a:gd name="connsiteX6" fmla="*/ 363956 w 469233"/>
                <a:gd name="connsiteY6" fmla="*/ 109509 h 133855"/>
                <a:gd name="connsiteX7" fmla="*/ 227431 w 469233"/>
                <a:gd name="connsiteY7" fmla="*/ 46009 h 133855"/>
                <a:gd name="connsiteX8" fmla="*/ 132181 w 469233"/>
                <a:gd name="connsiteY8" fmla="*/ 46009 h 133855"/>
                <a:gd name="connsiteX9" fmla="*/ 217906 w 469233"/>
                <a:gd name="connsiteY9" fmla="*/ 17434 h 133855"/>
                <a:gd name="connsiteX10" fmla="*/ 119481 w 469233"/>
                <a:gd name="connsiteY10" fmla="*/ 42834 h 133855"/>
                <a:gd name="connsiteX11" fmla="*/ 148056 w 469233"/>
                <a:gd name="connsiteY11" fmla="*/ 36484 h 133855"/>
                <a:gd name="connsiteX12" fmla="*/ 2006 w 469233"/>
                <a:gd name="connsiteY12" fmla="*/ 87284 h 13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233" h="133855">
                  <a:moveTo>
                    <a:pt x="2006" y="87284"/>
                  </a:moveTo>
                  <a:cubicBezTo>
                    <a:pt x="23173" y="81463"/>
                    <a:pt x="241719" y="10026"/>
                    <a:pt x="275056" y="1559"/>
                  </a:cubicBezTo>
                  <a:cubicBezTo>
                    <a:pt x="308393" y="-6908"/>
                    <a:pt x="198327" y="21138"/>
                    <a:pt x="202031" y="36484"/>
                  </a:cubicBezTo>
                  <a:cubicBezTo>
                    <a:pt x="205735" y="51830"/>
                    <a:pt x="292519" y="89401"/>
                    <a:pt x="297281" y="93634"/>
                  </a:cubicBezTo>
                  <a:cubicBezTo>
                    <a:pt x="302043" y="97867"/>
                    <a:pt x="202560" y="55534"/>
                    <a:pt x="230606" y="61884"/>
                  </a:cubicBezTo>
                  <a:cubicBezTo>
                    <a:pt x="258652" y="68234"/>
                    <a:pt x="443331" y="123797"/>
                    <a:pt x="465556" y="131734"/>
                  </a:cubicBezTo>
                  <a:cubicBezTo>
                    <a:pt x="487781" y="139672"/>
                    <a:pt x="403643" y="123796"/>
                    <a:pt x="363956" y="109509"/>
                  </a:cubicBezTo>
                  <a:cubicBezTo>
                    <a:pt x="324269" y="95222"/>
                    <a:pt x="266060" y="56592"/>
                    <a:pt x="227431" y="46009"/>
                  </a:cubicBezTo>
                  <a:cubicBezTo>
                    <a:pt x="188802" y="35426"/>
                    <a:pt x="133768" y="50771"/>
                    <a:pt x="132181" y="46009"/>
                  </a:cubicBezTo>
                  <a:cubicBezTo>
                    <a:pt x="130594" y="41247"/>
                    <a:pt x="220023" y="17963"/>
                    <a:pt x="217906" y="17434"/>
                  </a:cubicBezTo>
                  <a:lnTo>
                    <a:pt x="119481" y="42834"/>
                  </a:lnTo>
                  <a:cubicBezTo>
                    <a:pt x="107839" y="46009"/>
                    <a:pt x="162344" y="30134"/>
                    <a:pt x="148056" y="36484"/>
                  </a:cubicBezTo>
                  <a:cubicBezTo>
                    <a:pt x="133768" y="42834"/>
                    <a:pt x="-19161" y="93105"/>
                    <a:pt x="2006" y="87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6AF27A57-A0CB-6AC5-72AB-F3C444A3991E}"/>
                </a:ext>
              </a:extLst>
            </p:cNvPr>
            <p:cNvSpPr/>
            <p:nvPr/>
          </p:nvSpPr>
          <p:spPr>
            <a:xfrm>
              <a:off x="3755514" y="3038258"/>
              <a:ext cx="697827" cy="245836"/>
            </a:xfrm>
            <a:custGeom>
              <a:avLst/>
              <a:gdLst>
                <a:gd name="connsiteX0" fmla="*/ 511 w 697827"/>
                <a:gd name="connsiteY0" fmla="*/ 70067 h 245836"/>
                <a:gd name="connsiteX1" fmla="*/ 295786 w 697827"/>
                <a:gd name="connsiteY1" fmla="*/ 25617 h 245836"/>
                <a:gd name="connsiteX2" fmla="*/ 210061 w 697827"/>
                <a:gd name="connsiteY2" fmla="*/ 41492 h 245836"/>
                <a:gd name="connsiteX3" fmla="*/ 359286 w 697827"/>
                <a:gd name="connsiteY3" fmla="*/ 41492 h 245836"/>
                <a:gd name="connsiteX4" fmla="*/ 314836 w 697827"/>
                <a:gd name="connsiteY4" fmla="*/ 76417 h 245836"/>
                <a:gd name="connsiteX5" fmla="*/ 400561 w 697827"/>
                <a:gd name="connsiteY5" fmla="*/ 60542 h 245836"/>
                <a:gd name="connsiteX6" fmla="*/ 352936 w 697827"/>
                <a:gd name="connsiteY6" fmla="*/ 101817 h 245836"/>
                <a:gd name="connsiteX7" fmla="*/ 483111 w 697827"/>
                <a:gd name="connsiteY7" fmla="*/ 63717 h 245836"/>
                <a:gd name="connsiteX8" fmla="*/ 387861 w 697827"/>
                <a:gd name="connsiteY8" fmla="*/ 120867 h 245836"/>
                <a:gd name="connsiteX9" fmla="*/ 365636 w 697827"/>
                <a:gd name="connsiteY9" fmla="*/ 127217 h 245836"/>
                <a:gd name="connsiteX10" fmla="*/ 508511 w 697827"/>
                <a:gd name="connsiteY10" fmla="*/ 60542 h 245836"/>
                <a:gd name="connsiteX11" fmla="*/ 451361 w 697827"/>
                <a:gd name="connsiteY11" fmla="*/ 85942 h 245836"/>
                <a:gd name="connsiteX12" fmla="*/ 524386 w 697827"/>
                <a:gd name="connsiteY12" fmla="*/ 111342 h 245836"/>
                <a:gd name="connsiteX13" fmla="*/ 460886 w 697827"/>
                <a:gd name="connsiteY13" fmla="*/ 95467 h 245836"/>
                <a:gd name="connsiteX14" fmla="*/ 603761 w 697827"/>
                <a:gd name="connsiteY14" fmla="*/ 133567 h 245836"/>
                <a:gd name="connsiteX15" fmla="*/ 562486 w 697827"/>
                <a:gd name="connsiteY15" fmla="*/ 108167 h 245836"/>
                <a:gd name="connsiteX16" fmla="*/ 695836 w 697827"/>
                <a:gd name="connsiteY16" fmla="*/ 244692 h 245836"/>
                <a:gd name="connsiteX17" fmla="*/ 625986 w 697827"/>
                <a:gd name="connsiteY17" fmla="*/ 168492 h 245836"/>
                <a:gd name="connsiteX18" fmla="*/ 410086 w 697827"/>
                <a:gd name="connsiteY18" fmla="*/ 79592 h 245836"/>
                <a:gd name="connsiteX19" fmla="*/ 368811 w 697827"/>
                <a:gd name="connsiteY19" fmla="*/ 44667 h 245836"/>
                <a:gd name="connsiteX20" fmla="*/ 467236 w 697827"/>
                <a:gd name="connsiteY20" fmla="*/ 95467 h 245836"/>
                <a:gd name="connsiteX21" fmla="*/ 302136 w 697827"/>
                <a:gd name="connsiteY21" fmla="*/ 35142 h 245836"/>
                <a:gd name="connsiteX22" fmla="*/ 178311 w 697827"/>
                <a:gd name="connsiteY22" fmla="*/ 217 h 245836"/>
                <a:gd name="connsiteX23" fmla="*/ 222761 w 697827"/>
                <a:gd name="connsiteY23" fmla="*/ 22442 h 245836"/>
                <a:gd name="connsiteX24" fmla="*/ 511 w 697827"/>
                <a:gd name="connsiteY24" fmla="*/ 70067 h 24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7827" h="245836">
                  <a:moveTo>
                    <a:pt x="511" y="70067"/>
                  </a:moveTo>
                  <a:cubicBezTo>
                    <a:pt x="12682" y="70596"/>
                    <a:pt x="260861" y="30379"/>
                    <a:pt x="295786" y="25617"/>
                  </a:cubicBezTo>
                  <a:cubicBezTo>
                    <a:pt x="330711" y="20854"/>
                    <a:pt x="199478" y="38846"/>
                    <a:pt x="210061" y="41492"/>
                  </a:cubicBezTo>
                  <a:cubicBezTo>
                    <a:pt x="220644" y="44138"/>
                    <a:pt x="341824" y="35671"/>
                    <a:pt x="359286" y="41492"/>
                  </a:cubicBezTo>
                  <a:cubicBezTo>
                    <a:pt x="376748" y="47313"/>
                    <a:pt x="307957" y="73242"/>
                    <a:pt x="314836" y="76417"/>
                  </a:cubicBezTo>
                  <a:cubicBezTo>
                    <a:pt x="321715" y="79592"/>
                    <a:pt x="394211" y="56309"/>
                    <a:pt x="400561" y="60542"/>
                  </a:cubicBezTo>
                  <a:cubicBezTo>
                    <a:pt x="406911" y="64775"/>
                    <a:pt x="339178" y="101288"/>
                    <a:pt x="352936" y="101817"/>
                  </a:cubicBezTo>
                  <a:cubicBezTo>
                    <a:pt x="366694" y="102346"/>
                    <a:pt x="477290" y="60542"/>
                    <a:pt x="483111" y="63717"/>
                  </a:cubicBezTo>
                  <a:cubicBezTo>
                    <a:pt x="488932" y="66892"/>
                    <a:pt x="407440" y="110284"/>
                    <a:pt x="387861" y="120867"/>
                  </a:cubicBezTo>
                  <a:cubicBezTo>
                    <a:pt x="368282" y="131450"/>
                    <a:pt x="345528" y="137271"/>
                    <a:pt x="365636" y="127217"/>
                  </a:cubicBezTo>
                  <a:cubicBezTo>
                    <a:pt x="385744" y="117163"/>
                    <a:pt x="494224" y="67421"/>
                    <a:pt x="508511" y="60542"/>
                  </a:cubicBezTo>
                  <a:cubicBezTo>
                    <a:pt x="522799" y="53663"/>
                    <a:pt x="448715" y="77475"/>
                    <a:pt x="451361" y="85942"/>
                  </a:cubicBezTo>
                  <a:cubicBezTo>
                    <a:pt x="454007" y="94409"/>
                    <a:pt x="522799" y="109755"/>
                    <a:pt x="524386" y="111342"/>
                  </a:cubicBezTo>
                  <a:cubicBezTo>
                    <a:pt x="525973" y="112929"/>
                    <a:pt x="447657" y="91763"/>
                    <a:pt x="460886" y="95467"/>
                  </a:cubicBezTo>
                  <a:cubicBezTo>
                    <a:pt x="474115" y="99171"/>
                    <a:pt x="586828" y="131450"/>
                    <a:pt x="603761" y="133567"/>
                  </a:cubicBezTo>
                  <a:cubicBezTo>
                    <a:pt x="620694" y="135684"/>
                    <a:pt x="547140" y="89646"/>
                    <a:pt x="562486" y="108167"/>
                  </a:cubicBezTo>
                  <a:cubicBezTo>
                    <a:pt x="577832" y="126688"/>
                    <a:pt x="685253" y="234638"/>
                    <a:pt x="695836" y="244692"/>
                  </a:cubicBezTo>
                  <a:cubicBezTo>
                    <a:pt x="706419" y="254746"/>
                    <a:pt x="673611" y="196009"/>
                    <a:pt x="625986" y="168492"/>
                  </a:cubicBezTo>
                  <a:cubicBezTo>
                    <a:pt x="578361" y="140975"/>
                    <a:pt x="452948" y="100229"/>
                    <a:pt x="410086" y="79592"/>
                  </a:cubicBezTo>
                  <a:cubicBezTo>
                    <a:pt x="367224" y="58955"/>
                    <a:pt x="359286" y="42021"/>
                    <a:pt x="368811" y="44667"/>
                  </a:cubicBezTo>
                  <a:cubicBezTo>
                    <a:pt x="378336" y="47313"/>
                    <a:pt x="478348" y="97054"/>
                    <a:pt x="467236" y="95467"/>
                  </a:cubicBezTo>
                  <a:cubicBezTo>
                    <a:pt x="456124" y="93880"/>
                    <a:pt x="350290" y="51017"/>
                    <a:pt x="302136" y="35142"/>
                  </a:cubicBezTo>
                  <a:cubicBezTo>
                    <a:pt x="253982" y="19267"/>
                    <a:pt x="191540" y="2334"/>
                    <a:pt x="178311" y="217"/>
                  </a:cubicBezTo>
                  <a:cubicBezTo>
                    <a:pt x="165082" y="-1900"/>
                    <a:pt x="248161" y="11859"/>
                    <a:pt x="222761" y="22442"/>
                  </a:cubicBezTo>
                  <a:cubicBezTo>
                    <a:pt x="197361" y="33025"/>
                    <a:pt x="-11660" y="69538"/>
                    <a:pt x="511" y="70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8158BBFE-70EE-FD4E-D0CF-E1D7E8BB7E1E}"/>
                </a:ext>
              </a:extLst>
            </p:cNvPr>
            <p:cNvSpPr/>
            <p:nvPr/>
          </p:nvSpPr>
          <p:spPr>
            <a:xfrm>
              <a:off x="3523924" y="3183499"/>
              <a:ext cx="463989" cy="78302"/>
            </a:xfrm>
            <a:custGeom>
              <a:avLst/>
              <a:gdLst>
                <a:gd name="connsiteX0" fmla="*/ 326 w 463989"/>
                <a:gd name="connsiteY0" fmla="*/ 35951 h 78302"/>
                <a:gd name="connsiteX1" fmla="*/ 219401 w 463989"/>
                <a:gd name="connsiteY1" fmla="*/ 26426 h 78302"/>
                <a:gd name="connsiteX2" fmla="*/ 416251 w 463989"/>
                <a:gd name="connsiteY2" fmla="*/ 77226 h 78302"/>
                <a:gd name="connsiteX3" fmla="*/ 368626 w 463989"/>
                <a:gd name="connsiteY3" fmla="*/ 61351 h 78302"/>
                <a:gd name="connsiteX4" fmla="*/ 98751 w 463989"/>
                <a:gd name="connsiteY4" fmla="*/ 64526 h 78302"/>
                <a:gd name="connsiteX5" fmla="*/ 387676 w 463989"/>
                <a:gd name="connsiteY5" fmla="*/ 61351 h 78302"/>
                <a:gd name="connsiteX6" fmla="*/ 282901 w 463989"/>
                <a:gd name="connsiteY6" fmla="*/ 26426 h 78302"/>
                <a:gd name="connsiteX7" fmla="*/ 219401 w 463989"/>
                <a:gd name="connsiteY7" fmla="*/ 26426 h 78302"/>
                <a:gd name="connsiteX8" fmla="*/ 463876 w 463989"/>
                <a:gd name="connsiteY8" fmla="*/ 55001 h 78302"/>
                <a:gd name="connsiteX9" fmla="*/ 184476 w 463989"/>
                <a:gd name="connsiteY9" fmla="*/ 1026 h 78302"/>
                <a:gd name="connsiteX10" fmla="*/ 270201 w 463989"/>
                <a:gd name="connsiteY10" fmla="*/ 20076 h 78302"/>
                <a:gd name="connsiteX11" fmla="*/ 326 w 463989"/>
                <a:gd name="connsiteY11" fmla="*/ 35951 h 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989" h="78302">
                  <a:moveTo>
                    <a:pt x="326" y="35951"/>
                  </a:moveTo>
                  <a:cubicBezTo>
                    <a:pt x="-8141" y="37009"/>
                    <a:pt x="150080" y="19547"/>
                    <a:pt x="219401" y="26426"/>
                  </a:cubicBezTo>
                  <a:cubicBezTo>
                    <a:pt x="288722" y="33305"/>
                    <a:pt x="391380" y="71405"/>
                    <a:pt x="416251" y="77226"/>
                  </a:cubicBezTo>
                  <a:cubicBezTo>
                    <a:pt x="441122" y="83047"/>
                    <a:pt x="421543" y="63468"/>
                    <a:pt x="368626" y="61351"/>
                  </a:cubicBezTo>
                  <a:cubicBezTo>
                    <a:pt x="315709" y="59234"/>
                    <a:pt x="95576" y="64526"/>
                    <a:pt x="98751" y="64526"/>
                  </a:cubicBezTo>
                  <a:cubicBezTo>
                    <a:pt x="101926" y="64526"/>
                    <a:pt x="356984" y="67701"/>
                    <a:pt x="387676" y="61351"/>
                  </a:cubicBezTo>
                  <a:cubicBezTo>
                    <a:pt x="418368" y="55001"/>
                    <a:pt x="310947" y="32247"/>
                    <a:pt x="282901" y="26426"/>
                  </a:cubicBezTo>
                  <a:cubicBezTo>
                    <a:pt x="254855" y="20605"/>
                    <a:pt x="189239" y="21663"/>
                    <a:pt x="219401" y="26426"/>
                  </a:cubicBezTo>
                  <a:cubicBezTo>
                    <a:pt x="249564" y="31188"/>
                    <a:pt x="469697" y="59234"/>
                    <a:pt x="463876" y="55001"/>
                  </a:cubicBezTo>
                  <a:cubicBezTo>
                    <a:pt x="458055" y="50768"/>
                    <a:pt x="216755" y="6847"/>
                    <a:pt x="184476" y="1026"/>
                  </a:cubicBezTo>
                  <a:cubicBezTo>
                    <a:pt x="152197" y="-4795"/>
                    <a:pt x="299834" y="15843"/>
                    <a:pt x="270201" y="20076"/>
                  </a:cubicBezTo>
                  <a:cubicBezTo>
                    <a:pt x="240568" y="24309"/>
                    <a:pt x="8793" y="34893"/>
                    <a:pt x="326" y="35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7A45697F-017E-C79C-7E36-85B897C706F2}"/>
                </a:ext>
              </a:extLst>
            </p:cNvPr>
            <p:cNvSpPr/>
            <p:nvPr/>
          </p:nvSpPr>
          <p:spPr>
            <a:xfrm>
              <a:off x="3905250" y="3165475"/>
              <a:ext cx="505260" cy="235004"/>
            </a:xfrm>
            <a:custGeom>
              <a:avLst/>
              <a:gdLst>
                <a:gd name="connsiteX0" fmla="*/ 0 w 505260"/>
                <a:gd name="connsiteY0" fmla="*/ 0 h 235004"/>
                <a:gd name="connsiteX1" fmla="*/ 361950 w 505260"/>
                <a:gd name="connsiteY1" fmla="*/ 136525 h 235004"/>
                <a:gd name="connsiteX2" fmla="*/ 285750 w 505260"/>
                <a:gd name="connsiteY2" fmla="*/ 133350 h 235004"/>
                <a:gd name="connsiteX3" fmla="*/ 501650 w 505260"/>
                <a:gd name="connsiteY3" fmla="*/ 219075 h 235004"/>
                <a:gd name="connsiteX4" fmla="*/ 425450 w 505260"/>
                <a:gd name="connsiteY4" fmla="*/ 200025 h 235004"/>
                <a:gd name="connsiteX5" fmla="*/ 485775 w 505260"/>
                <a:gd name="connsiteY5" fmla="*/ 234950 h 235004"/>
                <a:gd name="connsiteX6" fmla="*/ 495300 w 505260"/>
                <a:gd name="connsiteY6" fmla="*/ 190500 h 235004"/>
                <a:gd name="connsiteX7" fmla="*/ 441325 w 505260"/>
                <a:gd name="connsiteY7" fmla="*/ 215900 h 235004"/>
                <a:gd name="connsiteX8" fmla="*/ 320675 w 505260"/>
                <a:gd name="connsiteY8" fmla="*/ 136525 h 235004"/>
                <a:gd name="connsiteX9" fmla="*/ 200025 w 505260"/>
                <a:gd name="connsiteY9" fmla="*/ 85725 h 235004"/>
                <a:gd name="connsiteX10" fmla="*/ 0 w 505260"/>
                <a:gd name="connsiteY10" fmla="*/ 0 h 23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260" h="235004">
                  <a:moveTo>
                    <a:pt x="0" y="0"/>
                  </a:moveTo>
                  <a:cubicBezTo>
                    <a:pt x="157162" y="57150"/>
                    <a:pt x="314325" y="114300"/>
                    <a:pt x="361950" y="136525"/>
                  </a:cubicBezTo>
                  <a:cubicBezTo>
                    <a:pt x="409575" y="158750"/>
                    <a:pt x="262467" y="119592"/>
                    <a:pt x="285750" y="133350"/>
                  </a:cubicBezTo>
                  <a:cubicBezTo>
                    <a:pt x="309033" y="147108"/>
                    <a:pt x="478367" y="207963"/>
                    <a:pt x="501650" y="219075"/>
                  </a:cubicBezTo>
                  <a:cubicBezTo>
                    <a:pt x="524933" y="230187"/>
                    <a:pt x="428096" y="197379"/>
                    <a:pt x="425450" y="200025"/>
                  </a:cubicBezTo>
                  <a:cubicBezTo>
                    <a:pt x="422804" y="202671"/>
                    <a:pt x="474133" y="236537"/>
                    <a:pt x="485775" y="234950"/>
                  </a:cubicBezTo>
                  <a:cubicBezTo>
                    <a:pt x="497417" y="233363"/>
                    <a:pt x="502708" y="193675"/>
                    <a:pt x="495300" y="190500"/>
                  </a:cubicBezTo>
                  <a:cubicBezTo>
                    <a:pt x="487892" y="187325"/>
                    <a:pt x="470429" y="224896"/>
                    <a:pt x="441325" y="215900"/>
                  </a:cubicBezTo>
                  <a:cubicBezTo>
                    <a:pt x="412221" y="206904"/>
                    <a:pt x="360891" y="158221"/>
                    <a:pt x="320675" y="136525"/>
                  </a:cubicBezTo>
                  <a:cubicBezTo>
                    <a:pt x="280459" y="114829"/>
                    <a:pt x="200025" y="85725"/>
                    <a:pt x="200025" y="857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CE89BF3C-E8D7-C4A7-8B6A-AAEA3CC11D84}"/>
                </a:ext>
              </a:extLst>
            </p:cNvPr>
            <p:cNvSpPr/>
            <p:nvPr/>
          </p:nvSpPr>
          <p:spPr>
            <a:xfrm>
              <a:off x="4249593" y="3173139"/>
              <a:ext cx="193138" cy="186343"/>
            </a:xfrm>
            <a:custGeom>
              <a:avLst/>
              <a:gdLst>
                <a:gd name="connsiteX0" fmla="*/ 1732 w 193138"/>
                <a:gd name="connsiteY0" fmla="*/ 1861 h 186343"/>
                <a:gd name="connsiteX1" fmla="*/ 157307 w 193138"/>
                <a:gd name="connsiteY1" fmla="*/ 122511 h 186343"/>
                <a:gd name="connsiteX2" fmla="*/ 192232 w 193138"/>
                <a:gd name="connsiteY2" fmla="*/ 186011 h 186343"/>
                <a:gd name="connsiteX3" fmla="*/ 135082 w 193138"/>
                <a:gd name="connsiteY3" fmla="*/ 97111 h 186343"/>
                <a:gd name="connsiteX4" fmla="*/ 170007 w 193138"/>
                <a:gd name="connsiteY4" fmla="*/ 151086 h 186343"/>
                <a:gd name="connsiteX5" fmla="*/ 77932 w 193138"/>
                <a:gd name="connsiteY5" fmla="*/ 55836 h 186343"/>
                <a:gd name="connsiteX6" fmla="*/ 1732 w 193138"/>
                <a:gd name="connsiteY6" fmla="*/ 1861 h 18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38" h="186343">
                  <a:moveTo>
                    <a:pt x="1732" y="1861"/>
                  </a:moveTo>
                  <a:cubicBezTo>
                    <a:pt x="14961" y="12973"/>
                    <a:pt x="125557" y="91819"/>
                    <a:pt x="157307" y="122511"/>
                  </a:cubicBezTo>
                  <a:cubicBezTo>
                    <a:pt x="189057" y="153203"/>
                    <a:pt x="195936" y="190244"/>
                    <a:pt x="192232" y="186011"/>
                  </a:cubicBezTo>
                  <a:cubicBezTo>
                    <a:pt x="188528" y="181778"/>
                    <a:pt x="138786" y="102932"/>
                    <a:pt x="135082" y="97111"/>
                  </a:cubicBezTo>
                  <a:cubicBezTo>
                    <a:pt x="131378" y="91290"/>
                    <a:pt x="179532" y="157965"/>
                    <a:pt x="170007" y="151086"/>
                  </a:cubicBezTo>
                  <a:cubicBezTo>
                    <a:pt x="160482" y="144207"/>
                    <a:pt x="101215" y="79649"/>
                    <a:pt x="77932" y="55836"/>
                  </a:cubicBezTo>
                  <a:cubicBezTo>
                    <a:pt x="54649" y="32024"/>
                    <a:pt x="-11497" y="-9251"/>
                    <a:pt x="1732" y="1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EE2E1435-90F5-4402-5188-C91092485D93}"/>
                </a:ext>
              </a:extLst>
            </p:cNvPr>
            <p:cNvSpPr/>
            <p:nvPr/>
          </p:nvSpPr>
          <p:spPr>
            <a:xfrm>
              <a:off x="5435365" y="3563814"/>
              <a:ext cx="1029453" cy="452567"/>
            </a:xfrm>
            <a:custGeom>
              <a:avLst/>
              <a:gdLst>
                <a:gd name="connsiteX0" fmla="*/ 235 w 1029453"/>
                <a:gd name="connsiteY0" fmla="*/ 363661 h 452567"/>
                <a:gd name="connsiteX1" fmla="*/ 111360 w 1029453"/>
                <a:gd name="connsiteY1" fmla="*/ 300161 h 452567"/>
                <a:gd name="connsiteX2" fmla="*/ 308210 w 1029453"/>
                <a:gd name="connsiteY2" fmla="*/ 185861 h 452567"/>
                <a:gd name="connsiteX3" fmla="*/ 222485 w 1029453"/>
                <a:gd name="connsiteY3" fmla="*/ 204911 h 452567"/>
                <a:gd name="connsiteX4" fmla="*/ 492360 w 1029453"/>
                <a:gd name="connsiteY4" fmla="*/ 157286 h 452567"/>
                <a:gd name="connsiteX5" fmla="*/ 441560 w 1029453"/>
                <a:gd name="connsiteY5" fmla="*/ 157286 h 452567"/>
                <a:gd name="connsiteX6" fmla="*/ 698735 w 1029453"/>
                <a:gd name="connsiteY6" fmla="*/ 220786 h 452567"/>
                <a:gd name="connsiteX7" fmla="*/ 578085 w 1029453"/>
                <a:gd name="connsiteY7" fmla="*/ 204911 h 452567"/>
                <a:gd name="connsiteX8" fmla="*/ 676510 w 1029453"/>
                <a:gd name="connsiteY8" fmla="*/ 243011 h 452567"/>
                <a:gd name="connsiteX9" fmla="*/ 803510 w 1029453"/>
                <a:gd name="connsiteY9" fmla="*/ 306511 h 452567"/>
                <a:gd name="connsiteX10" fmla="*/ 781285 w 1029453"/>
                <a:gd name="connsiteY10" fmla="*/ 306511 h 452567"/>
                <a:gd name="connsiteX11" fmla="*/ 886060 w 1029453"/>
                <a:gd name="connsiteY11" fmla="*/ 350961 h 452567"/>
                <a:gd name="connsiteX12" fmla="*/ 930510 w 1029453"/>
                <a:gd name="connsiteY12" fmla="*/ 401761 h 452567"/>
                <a:gd name="connsiteX13" fmla="*/ 1028935 w 1029453"/>
                <a:gd name="connsiteY13" fmla="*/ 452561 h 452567"/>
                <a:gd name="connsiteX14" fmla="*/ 930510 w 1029453"/>
                <a:gd name="connsiteY14" fmla="*/ 398586 h 452567"/>
                <a:gd name="connsiteX15" fmla="*/ 981310 w 1029453"/>
                <a:gd name="connsiteY15" fmla="*/ 379536 h 452567"/>
                <a:gd name="connsiteX16" fmla="*/ 1028935 w 1029453"/>
                <a:gd name="connsiteY16" fmla="*/ 296986 h 452567"/>
                <a:gd name="connsiteX17" fmla="*/ 1000360 w 1029453"/>
                <a:gd name="connsiteY17" fmla="*/ 322386 h 452567"/>
                <a:gd name="connsiteX18" fmla="*/ 908285 w 1029453"/>
                <a:gd name="connsiteY18" fmla="*/ 363661 h 452567"/>
                <a:gd name="connsiteX19" fmla="*/ 962260 w 1029453"/>
                <a:gd name="connsiteY19" fmla="*/ 293811 h 452567"/>
                <a:gd name="connsiteX20" fmla="*/ 879710 w 1029453"/>
                <a:gd name="connsiteY20" fmla="*/ 306511 h 452567"/>
                <a:gd name="connsiteX21" fmla="*/ 927335 w 1029453"/>
                <a:gd name="connsiteY21" fmla="*/ 284286 h 452567"/>
                <a:gd name="connsiteX22" fmla="*/ 813035 w 1029453"/>
                <a:gd name="connsiteY22" fmla="*/ 300161 h 452567"/>
                <a:gd name="connsiteX23" fmla="*/ 920985 w 1029453"/>
                <a:gd name="connsiteY23" fmla="*/ 217611 h 452567"/>
                <a:gd name="connsiteX24" fmla="*/ 854310 w 1029453"/>
                <a:gd name="connsiteY24" fmla="*/ 233486 h 452567"/>
                <a:gd name="connsiteX25" fmla="*/ 813035 w 1029453"/>
                <a:gd name="connsiteY25" fmla="*/ 211261 h 452567"/>
                <a:gd name="connsiteX26" fmla="*/ 886060 w 1029453"/>
                <a:gd name="connsiteY26" fmla="*/ 141411 h 452567"/>
                <a:gd name="connsiteX27" fmla="*/ 749535 w 1029453"/>
                <a:gd name="connsiteY27" fmla="*/ 233486 h 452567"/>
                <a:gd name="connsiteX28" fmla="*/ 736835 w 1029453"/>
                <a:gd name="connsiteY28" fmla="*/ 227136 h 452567"/>
                <a:gd name="connsiteX29" fmla="*/ 854310 w 1029453"/>
                <a:gd name="connsiteY29" fmla="*/ 116011 h 452567"/>
                <a:gd name="connsiteX30" fmla="*/ 768585 w 1029453"/>
                <a:gd name="connsiteY30" fmla="*/ 166811 h 452567"/>
                <a:gd name="connsiteX31" fmla="*/ 676510 w 1029453"/>
                <a:gd name="connsiteY31" fmla="*/ 208086 h 452567"/>
                <a:gd name="connsiteX32" fmla="*/ 720960 w 1029453"/>
                <a:gd name="connsiteY32" fmla="*/ 182686 h 452567"/>
                <a:gd name="connsiteX33" fmla="*/ 768585 w 1029453"/>
                <a:gd name="connsiteY33" fmla="*/ 84261 h 452567"/>
                <a:gd name="connsiteX34" fmla="*/ 682860 w 1029453"/>
                <a:gd name="connsiteY34" fmla="*/ 160461 h 452567"/>
                <a:gd name="connsiteX35" fmla="*/ 781285 w 1029453"/>
                <a:gd name="connsiteY35" fmla="*/ 116011 h 452567"/>
                <a:gd name="connsiteX36" fmla="*/ 689210 w 1029453"/>
                <a:gd name="connsiteY36" fmla="*/ 179511 h 452567"/>
                <a:gd name="connsiteX37" fmla="*/ 609835 w 1029453"/>
                <a:gd name="connsiteY37" fmla="*/ 176336 h 452567"/>
                <a:gd name="connsiteX38" fmla="*/ 647935 w 1029453"/>
                <a:gd name="connsiteY38" fmla="*/ 128711 h 452567"/>
                <a:gd name="connsiteX39" fmla="*/ 689210 w 1029453"/>
                <a:gd name="connsiteY39" fmla="*/ 42986 h 452567"/>
                <a:gd name="connsiteX40" fmla="*/ 644760 w 1029453"/>
                <a:gd name="connsiteY40" fmla="*/ 112836 h 452567"/>
                <a:gd name="connsiteX41" fmla="*/ 527285 w 1029453"/>
                <a:gd name="connsiteY41" fmla="*/ 169986 h 452567"/>
                <a:gd name="connsiteX42" fmla="*/ 543160 w 1029453"/>
                <a:gd name="connsiteY42" fmla="*/ 125536 h 452567"/>
                <a:gd name="connsiteX43" fmla="*/ 593960 w 1029453"/>
                <a:gd name="connsiteY43" fmla="*/ 36636 h 452567"/>
                <a:gd name="connsiteX44" fmla="*/ 546335 w 1029453"/>
                <a:gd name="connsiteY44" fmla="*/ 87436 h 452567"/>
                <a:gd name="connsiteX45" fmla="*/ 492360 w 1029453"/>
                <a:gd name="connsiteY45" fmla="*/ 141411 h 452567"/>
                <a:gd name="connsiteX46" fmla="*/ 511410 w 1029453"/>
                <a:gd name="connsiteY46" fmla="*/ 39811 h 452567"/>
                <a:gd name="connsiteX47" fmla="*/ 476485 w 1029453"/>
                <a:gd name="connsiteY47" fmla="*/ 109661 h 452567"/>
                <a:gd name="connsiteX48" fmla="*/ 425685 w 1029453"/>
                <a:gd name="connsiteY48" fmla="*/ 90611 h 452567"/>
                <a:gd name="connsiteX49" fmla="*/ 438385 w 1029453"/>
                <a:gd name="connsiteY49" fmla="*/ 1711 h 452567"/>
                <a:gd name="connsiteX50" fmla="*/ 422510 w 1029453"/>
                <a:gd name="connsiteY50" fmla="*/ 58861 h 452567"/>
                <a:gd name="connsiteX51" fmla="*/ 403460 w 1029453"/>
                <a:gd name="connsiteY51" fmla="*/ 131886 h 452567"/>
                <a:gd name="connsiteX52" fmla="*/ 381235 w 1029453"/>
                <a:gd name="connsiteY52" fmla="*/ 131886 h 452567"/>
                <a:gd name="connsiteX53" fmla="*/ 355835 w 1029453"/>
                <a:gd name="connsiteY53" fmla="*/ 1711 h 452567"/>
                <a:gd name="connsiteX54" fmla="*/ 352660 w 1029453"/>
                <a:gd name="connsiteY54" fmla="*/ 62036 h 452567"/>
                <a:gd name="connsiteX55" fmla="*/ 343135 w 1029453"/>
                <a:gd name="connsiteY55" fmla="*/ 128711 h 452567"/>
                <a:gd name="connsiteX56" fmla="*/ 352660 w 1029453"/>
                <a:gd name="connsiteY56" fmla="*/ 157286 h 452567"/>
                <a:gd name="connsiteX57" fmla="*/ 314560 w 1029453"/>
                <a:gd name="connsiteY57" fmla="*/ 119186 h 452567"/>
                <a:gd name="connsiteX58" fmla="*/ 298685 w 1029453"/>
                <a:gd name="connsiteY58" fmla="*/ 17586 h 452567"/>
                <a:gd name="connsiteX59" fmla="*/ 298685 w 1029453"/>
                <a:gd name="connsiteY59" fmla="*/ 49336 h 452567"/>
                <a:gd name="connsiteX60" fmla="*/ 270110 w 1029453"/>
                <a:gd name="connsiteY60" fmla="*/ 125536 h 452567"/>
                <a:gd name="connsiteX61" fmla="*/ 285985 w 1029453"/>
                <a:gd name="connsiteY61" fmla="*/ 144586 h 452567"/>
                <a:gd name="connsiteX62" fmla="*/ 235185 w 1029453"/>
                <a:gd name="connsiteY62" fmla="*/ 179511 h 452567"/>
                <a:gd name="connsiteX63" fmla="*/ 200260 w 1029453"/>
                <a:gd name="connsiteY63" fmla="*/ 87436 h 452567"/>
                <a:gd name="connsiteX64" fmla="*/ 216135 w 1029453"/>
                <a:gd name="connsiteY64" fmla="*/ 135061 h 452567"/>
                <a:gd name="connsiteX65" fmla="*/ 225660 w 1029453"/>
                <a:gd name="connsiteY65" fmla="*/ 166811 h 452567"/>
                <a:gd name="connsiteX66" fmla="*/ 117710 w 1029453"/>
                <a:gd name="connsiteY66" fmla="*/ 230311 h 452567"/>
                <a:gd name="connsiteX67" fmla="*/ 212960 w 1029453"/>
                <a:gd name="connsiteY67" fmla="*/ 192211 h 452567"/>
                <a:gd name="connsiteX68" fmla="*/ 85960 w 1029453"/>
                <a:gd name="connsiteY68" fmla="*/ 268411 h 452567"/>
                <a:gd name="connsiteX69" fmla="*/ 193910 w 1029453"/>
                <a:gd name="connsiteY69" fmla="*/ 211261 h 452567"/>
                <a:gd name="connsiteX70" fmla="*/ 143110 w 1029453"/>
                <a:gd name="connsiteY70" fmla="*/ 252536 h 452567"/>
                <a:gd name="connsiteX71" fmla="*/ 82785 w 1029453"/>
                <a:gd name="connsiteY71" fmla="*/ 268411 h 452567"/>
                <a:gd name="connsiteX72" fmla="*/ 235 w 1029453"/>
                <a:gd name="connsiteY72" fmla="*/ 363661 h 4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029453" h="452567">
                  <a:moveTo>
                    <a:pt x="235" y="363661"/>
                  </a:moveTo>
                  <a:cubicBezTo>
                    <a:pt x="4998" y="368953"/>
                    <a:pt x="111360" y="300161"/>
                    <a:pt x="111360" y="300161"/>
                  </a:cubicBezTo>
                  <a:cubicBezTo>
                    <a:pt x="162689" y="270528"/>
                    <a:pt x="289689" y="201736"/>
                    <a:pt x="308210" y="185861"/>
                  </a:cubicBezTo>
                  <a:cubicBezTo>
                    <a:pt x="326731" y="169986"/>
                    <a:pt x="191794" y="209673"/>
                    <a:pt x="222485" y="204911"/>
                  </a:cubicBezTo>
                  <a:cubicBezTo>
                    <a:pt x="253176" y="200149"/>
                    <a:pt x="455848" y="165223"/>
                    <a:pt x="492360" y="157286"/>
                  </a:cubicBezTo>
                  <a:cubicBezTo>
                    <a:pt x="528872" y="149349"/>
                    <a:pt x="407164" y="146703"/>
                    <a:pt x="441560" y="157286"/>
                  </a:cubicBezTo>
                  <a:cubicBezTo>
                    <a:pt x="475956" y="167869"/>
                    <a:pt x="675981" y="212848"/>
                    <a:pt x="698735" y="220786"/>
                  </a:cubicBezTo>
                  <a:cubicBezTo>
                    <a:pt x="721489" y="228723"/>
                    <a:pt x="581789" y="201207"/>
                    <a:pt x="578085" y="204911"/>
                  </a:cubicBezTo>
                  <a:cubicBezTo>
                    <a:pt x="574381" y="208615"/>
                    <a:pt x="638939" y="226078"/>
                    <a:pt x="676510" y="243011"/>
                  </a:cubicBezTo>
                  <a:cubicBezTo>
                    <a:pt x="714081" y="259944"/>
                    <a:pt x="786048" y="295928"/>
                    <a:pt x="803510" y="306511"/>
                  </a:cubicBezTo>
                  <a:cubicBezTo>
                    <a:pt x="820973" y="317094"/>
                    <a:pt x="767527" y="299103"/>
                    <a:pt x="781285" y="306511"/>
                  </a:cubicBezTo>
                  <a:cubicBezTo>
                    <a:pt x="795043" y="313919"/>
                    <a:pt x="861189" y="335086"/>
                    <a:pt x="886060" y="350961"/>
                  </a:cubicBezTo>
                  <a:cubicBezTo>
                    <a:pt x="910931" y="366836"/>
                    <a:pt x="906698" y="384828"/>
                    <a:pt x="930510" y="401761"/>
                  </a:cubicBezTo>
                  <a:cubicBezTo>
                    <a:pt x="954323" y="418694"/>
                    <a:pt x="1028935" y="453090"/>
                    <a:pt x="1028935" y="452561"/>
                  </a:cubicBezTo>
                  <a:cubicBezTo>
                    <a:pt x="1028935" y="452032"/>
                    <a:pt x="938447" y="410757"/>
                    <a:pt x="930510" y="398586"/>
                  </a:cubicBezTo>
                  <a:cubicBezTo>
                    <a:pt x="922573" y="386415"/>
                    <a:pt x="964906" y="396469"/>
                    <a:pt x="981310" y="379536"/>
                  </a:cubicBezTo>
                  <a:cubicBezTo>
                    <a:pt x="997714" y="362603"/>
                    <a:pt x="1025760" y="306511"/>
                    <a:pt x="1028935" y="296986"/>
                  </a:cubicBezTo>
                  <a:cubicBezTo>
                    <a:pt x="1032110" y="287461"/>
                    <a:pt x="1020468" y="311274"/>
                    <a:pt x="1000360" y="322386"/>
                  </a:cubicBezTo>
                  <a:cubicBezTo>
                    <a:pt x="980252" y="333498"/>
                    <a:pt x="914635" y="368423"/>
                    <a:pt x="908285" y="363661"/>
                  </a:cubicBezTo>
                  <a:cubicBezTo>
                    <a:pt x="901935" y="358899"/>
                    <a:pt x="967023" y="303336"/>
                    <a:pt x="962260" y="293811"/>
                  </a:cubicBezTo>
                  <a:cubicBezTo>
                    <a:pt x="957497" y="284286"/>
                    <a:pt x="885531" y="308098"/>
                    <a:pt x="879710" y="306511"/>
                  </a:cubicBezTo>
                  <a:cubicBezTo>
                    <a:pt x="873889" y="304923"/>
                    <a:pt x="938447" y="285344"/>
                    <a:pt x="927335" y="284286"/>
                  </a:cubicBezTo>
                  <a:cubicBezTo>
                    <a:pt x="916223" y="283228"/>
                    <a:pt x="814093" y="311273"/>
                    <a:pt x="813035" y="300161"/>
                  </a:cubicBezTo>
                  <a:cubicBezTo>
                    <a:pt x="811977" y="289049"/>
                    <a:pt x="914106" y="228723"/>
                    <a:pt x="920985" y="217611"/>
                  </a:cubicBezTo>
                  <a:cubicBezTo>
                    <a:pt x="927864" y="206499"/>
                    <a:pt x="872301" y="234544"/>
                    <a:pt x="854310" y="233486"/>
                  </a:cubicBezTo>
                  <a:cubicBezTo>
                    <a:pt x="836319" y="232428"/>
                    <a:pt x="807743" y="226607"/>
                    <a:pt x="813035" y="211261"/>
                  </a:cubicBezTo>
                  <a:cubicBezTo>
                    <a:pt x="818327" y="195915"/>
                    <a:pt x="896643" y="137707"/>
                    <a:pt x="886060" y="141411"/>
                  </a:cubicBezTo>
                  <a:cubicBezTo>
                    <a:pt x="875477" y="145115"/>
                    <a:pt x="749535" y="233486"/>
                    <a:pt x="749535" y="233486"/>
                  </a:cubicBezTo>
                  <a:cubicBezTo>
                    <a:pt x="724664" y="247773"/>
                    <a:pt x="719373" y="246715"/>
                    <a:pt x="736835" y="227136"/>
                  </a:cubicBezTo>
                  <a:cubicBezTo>
                    <a:pt x="754297" y="207557"/>
                    <a:pt x="849018" y="126065"/>
                    <a:pt x="854310" y="116011"/>
                  </a:cubicBezTo>
                  <a:cubicBezTo>
                    <a:pt x="859602" y="105957"/>
                    <a:pt x="798218" y="151465"/>
                    <a:pt x="768585" y="166811"/>
                  </a:cubicBezTo>
                  <a:cubicBezTo>
                    <a:pt x="738952" y="182157"/>
                    <a:pt x="684447" y="205440"/>
                    <a:pt x="676510" y="208086"/>
                  </a:cubicBezTo>
                  <a:cubicBezTo>
                    <a:pt x="668573" y="210732"/>
                    <a:pt x="705614" y="203323"/>
                    <a:pt x="720960" y="182686"/>
                  </a:cubicBezTo>
                  <a:cubicBezTo>
                    <a:pt x="736306" y="162049"/>
                    <a:pt x="774935" y="87965"/>
                    <a:pt x="768585" y="84261"/>
                  </a:cubicBezTo>
                  <a:cubicBezTo>
                    <a:pt x="762235" y="80557"/>
                    <a:pt x="680743" y="155169"/>
                    <a:pt x="682860" y="160461"/>
                  </a:cubicBezTo>
                  <a:cubicBezTo>
                    <a:pt x="684977" y="165753"/>
                    <a:pt x="780227" y="112836"/>
                    <a:pt x="781285" y="116011"/>
                  </a:cubicBezTo>
                  <a:cubicBezTo>
                    <a:pt x="782343" y="119186"/>
                    <a:pt x="717785" y="169457"/>
                    <a:pt x="689210" y="179511"/>
                  </a:cubicBezTo>
                  <a:cubicBezTo>
                    <a:pt x="660635" y="189565"/>
                    <a:pt x="616714" y="184803"/>
                    <a:pt x="609835" y="176336"/>
                  </a:cubicBezTo>
                  <a:cubicBezTo>
                    <a:pt x="602956" y="167869"/>
                    <a:pt x="634706" y="150936"/>
                    <a:pt x="647935" y="128711"/>
                  </a:cubicBezTo>
                  <a:cubicBezTo>
                    <a:pt x="661164" y="106486"/>
                    <a:pt x="689739" y="45632"/>
                    <a:pt x="689210" y="42986"/>
                  </a:cubicBezTo>
                  <a:cubicBezTo>
                    <a:pt x="688681" y="40340"/>
                    <a:pt x="671748" y="91669"/>
                    <a:pt x="644760" y="112836"/>
                  </a:cubicBezTo>
                  <a:cubicBezTo>
                    <a:pt x="617773" y="134003"/>
                    <a:pt x="544218" y="167869"/>
                    <a:pt x="527285" y="169986"/>
                  </a:cubicBezTo>
                  <a:cubicBezTo>
                    <a:pt x="510352" y="172103"/>
                    <a:pt x="532048" y="147761"/>
                    <a:pt x="543160" y="125536"/>
                  </a:cubicBezTo>
                  <a:cubicBezTo>
                    <a:pt x="554272" y="103311"/>
                    <a:pt x="593431" y="42986"/>
                    <a:pt x="593960" y="36636"/>
                  </a:cubicBezTo>
                  <a:cubicBezTo>
                    <a:pt x="594489" y="30286"/>
                    <a:pt x="563268" y="69974"/>
                    <a:pt x="546335" y="87436"/>
                  </a:cubicBezTo>
                  <a:cubicBezTo>
                    <a:pt x="529402" y="104898"/>
                    <a:pt x="498181" y="149348"/>
                    <a:pt x="492360" y="141411"/>
                  </a:cubicBezTo>
                  <a:cubicBezTo>
                    <a:pt x="486539" y="133474"/>
                    <a:pt x="514056" y="45103"/>
                    <a:pt x="511410" y="39811"/>
                  </a:cubicBezTo>
                  <a:cubicBezTo>
                    <a:pt x="508764" y="34519"/>
                    <a:pt x="490773" y="101194"/>
                    <a:pt x="476485" y="109661"/>
                  </a:cubicBezTo>
                  <a:cubicBezTo>
                    <a:pt x="462197" y="118128"/>
                    <a:pt x="432035" y="108603"/>
                    <a:pt x="425685" y="90611"/>
                  </a:cubicBezTo>
                  <a:cubicBezTo>
                    <a:pt x="419335" y="72619"/>
                    <a:pt x="438914" y="7003"/>
                    <a:pt x="438385" y="1711"/>
                  </a:cubicBezTo>
                  <a:cubicBezTo>
                    <a:pt x="437856" y="-3581"/>
                    <a:pt x="428331" y="37165"/>
                    <a:pt x="422510" y="58861"/>
                  </a:cubicBezTo>
                  <a:cubicBezTo>
                    <a:pt x="416689" y="80557"/>
                    <a:pt x="410339" y="119715"/>
                    <a:pt x="403460" y="131886"/>
                  </a:cubicBezTo>
                  <a:cubicBezTo>
                    <a:pt x="396581" y="144057"/>
                    <a:pt x="389172" y="153582"/>
                    <a:pt x="381235" y="131886"/>
                  </a:cubicBezTo>
                  <a:cubicBezTo>
                    <a:pt x="373298" y="110190"/>
                    <a:pt x="360597" y="13353"/>
                    <a:pt x="355835" y="1711"/>
                  </a:cubicBezTo>
                  <a:cubicBezTo>
                    <a:pt x="351073" y="-9931"/>
                    <a:pt x="354777" y="40869"/>
                    <a:pt x="352660" y="62036"/>
                  </a:cubicBezTo>
                  <a:cubicBezTo>
                    <a:pt x="350543" y="83203"/>
                    <a:pt x="343135" y="112836"/>
                    <a:pt x="343135" y="128711"/>
                  </a:cubicBezTo>
                  <a:cubicBezTo>
                    <a:pt x="343135" y="144586"/>
                    <a:pt x="357422" y="158873"/>
                    <a:pt x="352660" y="157286"/>
                  </a:cubicBezTo>
                  <a:cubicBezTo>
                    <a:pt x="347898" y="155699"/>
                    <a:pt x="323556" y="142469"/>
                    <a:pt x="314560" y="119186"/>
                  </a:cubicBezTo>
                  <a:cubicBezTo>
                    <a:pt x="305564" y="95903"/>
                    <a:pt x="301331" y="29228"/>
                    <a:pt x="298685" y="17586"/>
                  </a:cubicBezTo>
                  <a:cubicBezTo>
                    <a:pt x="296039" y="5944"/>
                    <a:pt x="303448" y="31344"/>
                    <a:pt x="298685" y="49336"/>
                  </a:cubicBezTo>
                  <a:cubicBezTo>
                    <a:pt x="293923" y="67328"/>
                    <a:pt x="270110" y="125536"/>
                    <a:pt x="270110" y="125536"/>
                  </a:cubicBezTo>
                  <a:cubicBezTo>
                    <a:pt x="267993" y="141411"/>
                    <a:pt x="291806" y="135590"/>
                    <a:pt x="285985" y="144586"/>
                  </a:cubicBezTo>
                  <a:cubicBezTo>
                    <a:pt x="280164" y="153582"/>
                    <a:pt x="249472" y="189036"/>
                    <a:pt x="235185" y="179511"/>
                  </a:cubicBezTo>
                  <a:cubicBezTo>
                    <a:pt x="220898" y="169986"/>
                    <a:pt x="203435" y="94844"/>
                    <a:pt x="200260" y="87436"/>
                  </a:cubicBezTo>
                  <a:cubicBezTo>
                    <a:pt x="197085" y="80028"/>
                    <a:pt x="211902" y="121832"/>
                    <a:pt x="216135" y="135061"/>
                  </a:cubicBezTo>
                  <a:cubicBezTo>
                    <a:pt x="220368" y="148290"/>
                    <a:pt x="242064" y="150936"/>
                    <a:pt x="225660" y="166811"/>
                  </a:cubicBezTo>
                  <a:cubicBezTo>
                    <a:pt x="209256" y="182686"/>
                    <a:pt x="119827" y="226078"/>
                    <a:pt x="117710" y="230311"/>
                  </a:cubicBezTo>
                  <a:cubicBezTo>
                    <a:pt x="115593" y="234544"/>
                    <a:pt x="218252" y="185861"/>
                    <a:pt x="212960" y="192211"/>
                  </a:cubicBezTo>
                  <a:cubicBezTo>
                    <a:pt x="207668" y="198561"/>
                    <a:pt x="89135" y="265236"/>
                    <a:pt x="85960" y="268411"/>
                  </a:cubicBezTo>
                  <a:cubicBezTo>
                    <a:pt x="82785" y="271586"/>
                    <a:pt x="184385" y="213907"/>
                    <a:pt x="193910" y="211261"/>
                  </a:cubicBezTo>
                  <a:cubicBezTo>
                    <a:pt x="203435" y="208615"/>
                    <a:pt x="161631" y="243011"/>
                    <a:pt x="143110" y="252536"/>
                  </a:cubicBezTo>
                  <a:cubicBezTo>
                    <a:pt x="124589" y="262061"/>
                    <a:pt x="101306" y="248303"/>
                    <a:pt x="82785" y="268411"/>
                  </a:cubicBezTo>
                  <a:cubicBezTo>
                    <a:pt x="64264" y="288519"/>
                    <a:pt x="-4528" y="358369"/>
                    <a:pt x="235" y="363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CF7CACAA-FBC8-1A6B-9FA0-0F96C5DD54C3}"/>
                </a:ext>
              </a:extLst>
            </p:cNvPr>
            <p:cNvSpPr/>
            <p:nvPr/>
          </p:nvSpPr>
          <p:spPr>
            <a:xfrm>
              <a:off x="5495833" y="3651218"/>
              <a:ext cx="288330" cy="197334"/>
            </a:xfrm>
            <a:custGeom>
              <a:avLst/>
              <a:gdLst>
                <a:gd name="connsiteX0" fmla="*/ 98517 w 288330"/>
                <a:gd name="connsiteY0" fmla="*/ 32 h 197334"/>
                <a:gd name="connsiteX1" fmla="*/ 142967 w 288330"/>
                <a:gd name="connsiteY1" fmla="*/ 73057 h 197334"/>
                <a:gd name="connsiteX2" fmla="*/ 142967 w 288330"/>
                <a:gd name="connsiteY2" fmla="*/ 101632 h 197334"/>
                <a:gd name="connsiteX3" fmla="*/ 92 w 288330"/>
                <a:gd name="connsiteY3" fmla="*/ 196882 h 197334"/>
                <a:gd name="connsiteX4" fmla="*/ 123917 w 288330"/>
                <a:gd name="connsiteY4" fmla="*/ 133382 h 197334"/>
                <a:gd name="connsiteX5" fmla="*/ 285842 w 288330"/>
                <a:gd name="connsiteY5" fmla="*/ 38132 h 197334"/>
                <a:gd name="connsiteX6" fmla="*/ 219167 w 288330"/>
                <a:gd name="connsiteY6" fmla="*/ 85757 h 197334"/>
                <a:gd name="connsiteX7" fmla="*/ 177892 w 288330"/>
                <a:gd name="connsiteY7" fmla="*/ 82582 h 197334"/>
                <a:gd name="connsiteX8" fmla="*/ 98517 w 288330"/>
                <a:gd name="connsiteY8" fmla="*/ 32 h 19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30" h="197334">
                  <a:moveTo>
                    <a:pt x="98517" y="32"/>
                  </a:moveTo>
                  <a:cubicBezTo>
                    <a:pt x="92696" y="-1556"/>
                    <a:pt x="135559" y="56124"/>
                    <a:pt x="142967" y="73057"/>
                  </a:cubicBezTo>
                  <a:cubicBezTo>
                    <a:pt x="150375" y="89990"/>
                    <a:pt x="166779" y="80995"/>
                    <a:pt x="142967" y="101632"/>
                  </a:cubicBezTo>
                  <a:cubicBezTo>
                    <a:pt x="119155" y="122269"/>
                    <a:pt x="3267" y="191590"/>
                    <a:pt x="92" y="196882"/>
                  </a:cubicBezTo>
                  <a:cubicBezTo>
                    <a:pt x="-3083" y="202174"/>
                    <a:pt x="76292" y="159840"/>
                    <a:pt x="123917" y="133382"/>
                  </a:cubicBezTo>
                  <a:cubicBezTo>
                    <a:pt x="171542" y="106924"/>
                    <a:pt x="269967" y="46069"/>
                    <a:pt x="285842" y="38132"/>
                  </a:cubicBezTo>
                  <a:cubicBezTo>
                    <a:pt x="301717" y="30195"/>
                    <a:pt x="237159" y="78349"/>
                    <a:pt x="219167" y="85757"/>
                  </a:cubicBezTo>
                  <a:cubicBezTo>
                    <a:pt x="201175" y="93165"/>
                    <a:pt x="196942" y="93694"/>
                    <a:pt x="177892" y="82582"/>
                  </a:cubicBezTo>
                  <a:cubicBezTo>
                    <a:pt x="158842" y="71470"/>
                    <a:pt x="104338" y="1620"/>
                    <a:pt x="9851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B2C4E410-4764-8240-D732-F431ABF356D5}"/>
                </a:ext>
              </a:extLst>
            </p:cNvPr>
            <p:cNvSpPr/>
            <p:nvPr/>
          </p:nvSpPr>
          <p:spPr>
            <a:xfrm>
              <a:off x="5568568" y="3660498"/>
              <a:ext cx="962410" cy="356345"/>
            </a:xfrm>
            <a:custGeom>
              <a:avLst/>
              <a:gdLst>
                <a:gd name="connsiteX0" fmla="*/ 3557 w 962410"/>
                <a:gd name="connsiteY0" fmla="*/ 117752 h 356345"/>
                <a:gd name="connsiteX1" fmla="*/ 397257 w 962410"/>
                <a:gd name="connsiteY1" fmla="*/ 6627 h 356345"/>
                <a:gd name="connsiteX2" fmla="*/ 321057 w 962410"/>
                <a:gd name="connsiteY2" fmla="*/ 16152 h 356345"/>
                <a:gd name="connsiteX3" fmla="*/ 454407 w 962410"/>
                <a:gd name="connsiteY3" fmla="*/ 44727 h 356345"/>
                <a:gd name="connsiteX4" fmla="*/ 429007 w 962410"/>
                <a:gd name="connsiteY4" fmla="*/ 28852 h 356345"/>
                <a:gd name="connsiteX5" fmla="*/ 587757 w 962410"/>
                <a:gd name="connsiteY5" fmla="*/ 101877 h 356345"/>
                <a:gd name="connsiteX6" fmla="*/ 578232 w 962410"/>
                <a:gd name="connsiteY6" fmla="*/ 92352 h 356345"/>
                <a:gd name="connsiteX7" fmla="*/ 736982 w 962410"/>
                <a:gd name="connsiteY7" fmla="*/ 187602 h 356345"/>
                <a:gd name="connsiteX8" fmla="*/ 721107 w 962410"/>
                <a:gd name="connsiteY8" fmla="*/ 165377 h 356345"/>
                <a:gd name="connsiteX9" fmla="*/ 838582 w 962410"/>
                <a:gd name="connsiteY9" fmla="*/ 266977 h 356345"/>
                <a:gd name="connsiteX10" fmla="*/ 816357 w 962410"/>
                <a:gd name="connsiteY10" fmla="*/ 254277 h 356345"/>
                <a:gd name="connsiteX11" fmla="*/ 873507 w 962410"/>
                <a:gd name="connsiteY11" fmla="*/ 317777 h 356345"/>
                <a:gd name="connsiteX12" fmla="*/ 962407 w 962410"/>
                <a:gd name="connsiteY12" fmla="*/ 355877 h 356345"/>
                <a:gd name="connsiteX13" fmla="*/ 876682 w 962410"/>
                <a:gd name="connsiteY13" fmla="*/ 292377 h 356345"/>
                <a:gd name="connsiteX14" fmla="*/ 771907 w 962410"/>
                <a:gd name="connsiteY14" fmla="*/ 187602 h 356345"/>
                <a:gd name="connsiteX15" fmla="*/ 600457 w 962410"/>
                <a:gd name="connsiteY15" fmla="*/ 76477 h 356345"/>
                <a:gd name="connsiteX16" fmla="*/ 457582 w 962410"/>
                <a:gd name="connsiteY16" fmla="*/ 12977 h 356345"/>
                <a:gd name="connsiteX17" fmla="*/ 543307 w 962410"/>
                <a:gd name="connsiteY17" fmla="*/ 70127 h 356345"/>
                <a:gd name="connsiteX18" fmla="*/ 314707 w 962410"/>
                <a:gd name="connsiteY18" fmla="*/ 28852 h 356345"/>
                <a:gd name="connsiteX19" fmla="*/ 178182 w 962410"/>
                <a:gd name="connsiteY19" fmla="*/ 19327 h 356345"/>
                <a:gd name="connsiteX20" fmla="*/ 286132 w 962410"/>
                <a:gd name="connsiteY20" fmla="*/ 28852 h 356345"/>
                <a:gd name="connsiteX21" fmla="*/ 114682 w 962410"/>
                <a:gd name="connsiteY21" fmla="*/ 60602 h 356345"/>
                <a:gd name="connsiteX22" fmla="*/ 200407 w 962410"/>
                <a:gd name="connsiteY22" fmla="*/ 47902 h 356345"/>
                <a:gd name="connsiteX23" fmla="*/ 3557 w 962410"/>
                <a:gd name="connsiteY23" fmla="*/ 117752 h 3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410" h="356345">
                  <a:moveTo>
                    <a:pt x="3557" y="117752"/>
                  </a:moveTo>
                  <a:cubicBezTo>
                    <a:pt x="36365" y="110873"/>
                    <a:pt x="344340" y="23560"/>
                    <a:pt x="397257" y="6627"/>
                  </a:cubicBezTo>
                  <a:cubicBezTo>
                    <a:pt x="450174" y="-10306"/>
                    <a:pt x="311532" y="9802"/>
                    <a:pt x="321057" y="16152"/>
                  </a:cubicBezTo>
                  <a:cubicBezTo>
                    <a:pt x="330582" y="22502"/>
                    <a:pt x="454407" y="44727"/>
                    <a:pt x="454407" y="44727"/>
                  </a:cubicBezTo>
                  <a:cubicBezTo>
                    <a:pt x="472399" y="46844"/>
                    <a:pt x="406782" y="19327"/>
                    <a:pt x="429007" y="28852"/>
                  </a:cubicBezTo>
                  <a:cubicBezTo>
                    <a:pt x="451232" y="38377"/>
                    <a:pt x="587757" y="101877"/>
                    <a:pt x="587757" y="101877"/>
                  </a:cubicBezTo>
                  <a:cubicBezTo>
                    <a:pt x="612628" y="112460"/>
                    <a:pt x="553361" y="78064"/>
                    <a:pt x="578232" y="92352"/>
                  </a:cubicBezTo>
                  <a:cubicBezTo>
                    <a:pt x="603103" y="106639"/>
                    <a:pt x="713170" y="175431"/>
                    <a:pt x="736982" y="187602"/>
                  </a:cubicBezTo>
                  <a:cubicBezTo>
                    <a:pt x="760795" y="199773"/>
                    <a:pt x="704174" y="152148"/>
                    <a:pt x="721107" y="165377"/>
                  </a:cubicBezTo>
                  <a:cubicBezTo>
                    <a:pt x="738040" y="178606"/>
                    <a:pt x="822707" y="252160"/>
                    <a:pt x="838582" y="266977"/>
                  </a:cubicBezTo>
                  <a:cubicBezTo>
                    <a:pt x="854457" y="281794"/>
                    <a:pt x="810536" y="245810"/>
                    <a:pt x="816357" y="254277"/>
                  </a:cubicBezTo>
                  <a:cubicBezTo>
                    <a:pt x="822178" y="262744"/>
                    <a:pt x="849165" y="300844"/>
                    <a:pt x="873507" y="317777"/>
                  </a:cubicBezTo>
                  <a:cubicBezTo>
                    <a:pt x="897849" y="334710"/>
                    <a:pt x="961878" y="360110"/>
                    <a:pt x="962407" y="355877"/>
                  </a:cubicBezTo>
                  <a:cubicBezTo>
                    <a:pt x="962936" y="351644"/>
                    <a:pt x="908432" y="320423"/>
                    <a:pt x="876682" y="292377"/>
                  </a:cubicBezTo>
                  <a:cubicBezTo>
                    <a:pt x="844932" y="264331"/>
                    <a:pt x="817944" y="223585"/>
                    <a:pt x="771907" y="187602"/>
                  </a:cubicBezTo>
                  <a:cubicBezTo>
                    <a:pt x="725870" y="151619"/>
                    <a:pt x="652844" y="105581"/>
                    <a:pt x="600457" y="76477"/>
                  </a:cubicBezTo>
                  <a:cubicBezTo>
                    <a:pt x="548070" y="47373"/>
                    <a:pt x="467107" y="14035"/>
                    <a:pt x="457582" y="12977"/>
                  </a:cubicBezTo>
                  <a:cubicBezTo>
                    <a:pt x="448057" y="11919"/>
                    <a:pt x="567119" y="67481"/>
                    <a:pt x="543307" y="70127"/>
                  </a:cubicBezTo>
                  <a:cubicBezTo>
                    <a:pt x="519495" y="72773"/>
                    <a:pt x="375561" y="37319"/>
                    <a:pt x="314707" y="28852"/>
                  </a:cubicBezTo>
                  <a:cubicBezTo>
                    <a:pt x="253853" y="20385"/>
                    <a:pt x="182944" y="19327"/>
                    <a:pt x="178182" y="19327"/>
                  </a:cubicBezTo>
                  <a:cubicBezTo>
                    <a:pt x="173420" y="19327"/>
                    <a:pt x="296715" y="21973"/>
                    <a:pt x="286132" y="28852"/>
                  </a:cubicBezTo>
                  <a:cubicBezTo>
                    <a:pt x="275549" y="35731"/>
                    <a:pt x="128969" y="57427"/>
                    <a:pt x="114682" y="60602"/>
                  </a:cubicBezTo>
                  <a:cubicBezTo>
                    <a:pt x="100395" y="63777"/>
                    <a:pt x="225807" y="38377"/>
                    <a:pt x="200407" y="47902"/>
                  </a:cubicBezTo>
                  <a:cubicBezTo>
                    <a:pt x="175007" y="57427"/>
                    <a:pt x="-29251" y="124631"/>
                    <a:pt x="3557" y="117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0B2A7FC2-18F4-E673-F9D7-2A2FF1C1C2A6}"/>
                </a:ext>
              </a:extLst>
            </p:cNvPr>
            <p:cNvSpPr/>
            <p:nvPr/>
          </p:nvSpPr>
          <p:spPr>
            <a:xfrm>
              <a:off x="5431794" y="3708377"/>
              <a:ext cx="407271" cy="260377"/>
            </a:xfrm>
            <a:custGeom>
              <a:avLst/>
              <a:gdLst>
                <a:gd name="connsiteX0" fmla="*/ 407031 w 407271"/>
                <a:gd name="connsiteY0" fmla="*/ 23 h 260377"/>
                <a:gd name="connsiteX1" fmla="*/ 203831 w 407271"/>
                <a:gd name="connsiteY1" fmla="*/ 104798 h 260377"/>
                <a:gd name="connsiteX2" fmla="*/ 137156 w 407271"/>
                <a:gd name="connsiteY2" fmla="*/ 161948 h 260377"/>
                <a:gd name="connsiteX3" fmla="*/ 207006 w 407271"/>
                <a:gd name="connsiteY3" fmla="*/ 184173 h 260377"/>
                <a:gd name="connsiteX4" fmla="*/ 105406 w 407271"/>
                <a:gd name="connsiteY4" fmla="*/ 200048 h 260377"/>
                <a:gd name="connsiteX5" fmla="*/ 631 w 407271"/>
                <a:gd name="connsiteY5" fmla="*/ 260373 h 260377"/>
                <a:gd name="connsiteX6" fmla="*/ 156206 w 407271"/>
                <a:gd name="connsiteY6" fmla="*/ 196873 h 260377"/>
                <a:gd name="connsiteX7" fmla="*/ 83181 w 407271"/>
                <a:gd name="connsiteY7" fmla="*/ 200048 h 260377"/>
                <a:gd name="connsiteX8" fmla="*/ 130806 w 407271"/>
                <a:gd name="connsiteY8" fmla="*/ 161948 h 260377"/>
                <a:gd name="connsiteX9" fmla="*/ 197481 w 407271"/>
                <a:gd name="connsiteY9" fmla="*/ 92098 h 260377"/>
                <a:gd name="connsiteX10" fmla="*/ 159381 w 407271"/>
                <a:gd name="connsiteY10" fmla="*/ 114323 h 260377"/>
                <a:gd name="connsiteX11" fmla="*/ 407031 w 407271"/>
                <a:gd name="connsiteY11" fmla="*/ 23 h 2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271" h="260377">
                  <a:moveTo>
                    <a:pt x="407031" y="23"/>
                  </a:moveTo>
                  <a:cubicBezTo>
                    <a:pt x="414439" y="-1564"/>
                    <a:pt x="248810" y="77811"/>
                    <a:pt x="203831" y="104798"/>
                  </a:cubicBezTo>
                  <a:cubicBezTo>
                    <a:pt x="158852" y="131785"/>
                    <a:pt x="136627" y="148719"/>
                    <a:pt x="137156" y="161948"/>
                  </a:cubicBezTo>
                  <a:cubicBezTo>
                    <a:pt x="137685" y="175177"/>
                    <a:pt x="212298" y="177823"/>
                    <a:pt x="207006" y="184173"/>
                  </a:cubicBezTo>
                  <a:cubicBezTo>
                    <a:pt x="201714" y="190523"/>
                    <a:pt x="139802" y="187348"/>
                    <a:pt x="105406" y="200048"/>
                  </a:cubicBezTo>
                  <a:cubicBezTo>
                    <a:pt x="71010" y="212748"/>
                    <a:pt x="-7836" y="260902"/>
                    <a:pt x="631" y="260373"/>
                  </a:cubicBezTo>
                  <a:cubicBezTo>
                    <a:pt x="9098" y="259844"/>
                    <a:pt x="142448" y="206927"/>
                    <a:pt x="156206" y="196873"/>
                  </a:cubicBezTo>
                  <a:cubicBezTo>
                    <a:pt x="169964" y="186819"/>
                    <a:pt x="87414" y="205869"/>
                    <a:pt x="83181" y="200048"/>
                  </a:cubicBezTo>
                  <a:cubicBezTo>
                    <a:pt x="78948" y="194227"/>
                    <a:pt x="111756" y="179940"/>
                    <a:pt x="130806" y="161948"/>
                  </a:cubicBezTo>
                  <a:cubicBezTo>
                    <a:pt x="149856" y="143956"/>
                    <a:pt x="192718" y="100036"/>
                    <a:pt x="197481" y="92098"/>
                  </a:cubicBezTo>
                  <a:cubicBezTo>
                    <a:pt x="202243" y="84161"/>
                    <a:pt x="121810" y="130198"/>
                    <a:pt x="159381" y="114323"/>
                  </a:cubicBezTo>
                  <a:cubicBezTo>
                    <a:pt x="196952" y="98448"/>
                    <a:pt x="399623" y="1610"/>
                    <a:pt x="40703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BC231B52-A408-E236-7DE2-A141690B87FF}"/>
                </a:ext>
              </a:extLst>
            </p:cNvPr>
            <p:cNvSpPr/>
            <p:nvPr/>
          </p:nvSpPr>
          <p:spPr>
            <a:xfrm>
              <a:off x="5489575" y="3775067"/>
              <a:ext cx="1044591" cy="266857"/>
            </a:xfrm>
            <a:custGeom>
              <a:avLst/>
              <a:gdLst>
                <a:gd name="connsiteX0" fmla="*/ 590550 w 1044591"/>
                <a:gd name="connsiteY0" fmla="*/ 8 h 266857"/>
                <a:gd name="connsiteX1" fmla="*/ 793750 w 1044591"/>
                <a:gd name="connsiteY1" fmla="*/ 127008 h 266857"/>
                <a:gd name="connsiteX2" fmla="*/ 831850 w 1044591"/>
                <a:gd name="connsiteY2" fmla="*/ 149233 h 266857"/>
                <a:gd name="connsiteX3" fmla="*/ 787400 w 1044591"/>
                <a:gd name="connsiteY3" fmla="*/ 127008 h 266857"/>
                <a:gd name="connsiteX4" fmla="*/ 892175 w 1044591"/>
                <a:gd name="connsiteY4" fmla="*/ 212733 h 266857"/>
                <a:gd name="connsiteX5" fmla="*/ 1044575 w 1044591"/>
                <a:gd name="connsiteY5" fmla="*/ 228608 h 266857"/>
                <a:gd name="connsiteX6" fmla="*/ 882650 w 1044591"/>
                <a:gd name="connsiteY6" fmla="*/ 203208 h 266857"/>
                <a:gd name="connsiteX7" fmla="*/ 787400 w 1044591"/>
                <a:gd name="connsiteY7" fmla="*/ 155583 h 266857"/>
                <a:gd name="connsiteX8" fmla="*/ 663575 w 1044591"/>
                <a:gd name="connsiteY8" fmla="*/ 133358 h 266857"/>
                <a:gd name="connsiteX9" fmla="*/ 739775 w 1044591"/>
                <a:gd name="connsiteY9" fmla="*/ 136533 h 266857"/>
                <a:gd name="connsiteX10" fmla="*/ 561975 w 1044591"/>
                <a:gd name="connsiteY10" fmla="*/ 136533 h 266857"/>
                <a:gd name="connsiteX11" fmla="*/ 609600 w 1044591"/>
                <a:gd name="connsiteY11" fmla="*/ 161933 h 266857"/>
                <a:gd name="connsiteX12" fmla="*/ 609600 w 1044591"/>
                <a:gd name="connsiteY12" fmla="*/ 171458 h 266857"/>
                <a:gd name="connsiteX13" fmla="*/ 558800 w 1044591"/>
                <a:gd name="connsiteY13" fmla="*/ 149233 h 266857"/>
                <a:gd name="connsiteX14" fmla="*/ 463550 w 1044591"/>
                <a:gd name="connsiteY14" fmla="*/ 127008 h 266857"/>
                <a:gd name="connsiteX15" fmla="*/ 473075 w 1044591"/>
                <a:gd name="connsiteY15" fmla="*/ 158758 h 266857"/>
                <a:gd name="connsiteX16" fmla="*/ 508000 w 1044591"/>
                <a:gd name="connsiteY16" fmla="*/ 180983 h 266857"/>
                <a:gd name="connsiteX17" fmla="*/ 508000 w 1044591"/>
                <a:gd name="connsiteY17" fmla="*/ 266708 h 266857"/>
                <a:gd name="connsiteX18" fmla="*/ 485775 w 1044591"/>
                <a:gd name="connsiteY18" fmla="*/ 200033 h 266857"/>
                <a:gd name="connsiteX19" fmla="*/ 447675 w 1044591"/>
                <a:gd name="connsiteY19" fmla="*/ 136533 h 266857"/>
                <a:gd name="connsiteX20" fmla="*/ 419100 w 1044591"/>
                <a:gd name="connsiteY20" fmla="*/ 158758 h 266857"/>
                <a:gd name="connsiteX21" fmla="*/ 412750 w 1044591"/>
                <a:gd name="connsiteY21" fmla="*/ 206383 h 266857"/>
                <a:gd name="connsiteX22" fmla="*/ 412750 w 1044591"/>
                <a:gd name="connsiteY22" fmla="*/ 152408 h 266857"/>
                <a:gd name="connsiteX23" fmla="*/ 371475 w 1044591"/>
                <a:gd name="connsiteY23" fmla="*/ 117483 h 266857"/>
                <a:gd name="connsiteX24" fmla="*/ 244475 w 1044591"/>
                <a:gd name="connsiteY24" fmla="*/ 171458 h 266857"/>
                <a:gd name="connsiteX25" fmla="*/ 327025 w 1044591"/>
                <a:gd name="connsiteY25" fmla="*/ 117483 h 266857"/>
                <a:gd name="connsiteX26" fmla="*/ 250825 w 1044591"/>
                <a:gd name="connsiteY26" fmla="*/ 123833 h 266857"/>
                <a:gd name="connsiteX27" fmla="*/ 241300 w 1044591"/>
                <a:gd name="connsiteY27" fmla="*/ 155583 h 266857"/>
                <a:gd name="connsiteX28" fmla="*/ 244475 w 1044591"/>
                <a:gd name="connsiteY28" fmla="*/ 123833 h 266857"/>
                <a:gd name="connsiteX29" fmla="*/ 212725 w 1044591"/>
                <a:gd name="connsiteY29" fmla="*/ 111133 h 266857"/>
                <a:gd name="connsiteX30" fmla="*/ 0 w 1044591"/>
                <a:gd name="connsiteY30" fmla="*/ 152408 h 266857"/>
                <a:gd name="connsiteX31" fmla="*/ 0 w 1044591"/>
                <a:gd name="connsiteY31" fmla="*/ 152408 h 266857"/>
                <a:gd name="connsiteX32" fmla="*/ 104775 w 1044591"/>
                <a:gd name="connsiteY32" fmla="*/ 123833 h 266857"/>
                <a:gd name="connsiteX33" fmla="*/ 228600 w 1044591"/>
                <a:gd name="connsiteY33" fmla="*/ 95258 h 266857"/>
                <a:gd name="connsiteX34" fmla="*/ 184150 w 1044591"/>
                <a:gd name="connsiteY34" fmla="*/ 98433 h 266857"/>
                <a:gd name="connsiteX35" fmla="*/ 463550 w 1044591"/>
                <a:gd name="connsiteY35" fmla="*/ 117483 h 266857"/>
                <a:gd name="connsiteX36" fmla="*/ 406400 w 1044591"/>
                <a:gd name="connsiteY36" fmla="*/ 120658 h 266857"/>
                <a:gd name="connsiteX37" fmla="*/ 609600 w 1044591"/>
                <a:gd name="connsiteY37" fmla="*/ 114308 h 266857"/>
                <a:gd name="connsiteX38" fmla="*/ 539750 w 1044591"/>
                <a:gd name="connsiteY38" fmla="*/ 123833 h 266857"/>
                <a:gd name="connsiteX39" fmla="*/ 673100 w 1044591"/>
                <a:gd name="connsiteY39" fmla="*/ 104783 h 266857"/>
                <a:gd name="connsiteX40" fmla="*/ 742950 w 1044591"/>
                <a:gd name="connsiteY40" fmla="*/ 123833 h 266857"/>
                <a:gd name="connsiteX41" fmla="*/ 784225 w 1044591"/>
                <a:gd name="connsiteY41" fmla="*/ 133358 h 266857"/>
                <a:gd name="connsiteX42" fmla="*/ 590550 w 1044591"/>
                <a:gd name="connsiteY42" fmla="*/ 8 h 26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4591" h="266857">
                  <a:moveTo>
                    <a:pt x="590550" y="8"/>
                  </a:moveTo>
                  <a:cubicBezTo>
                    <a:pt x="592138" y="-1050"/>
                    <a:pt x="753533" y="102137"/>
                    <a:pt x="793750" y="127008"/>
                  </a:cubicBezTo>
                  <a:cubicBezTo>
                    <a:pt x="833967" y="151879"/>
                    <a:pt x="832908" y="149233"/>
                    <a:pt x="831850" y="149233"/>
                  </a:cubicBezTo>
                  <a:cubicBezTo>
                    <a:pt x="830792" y="149233"/>
                    <a:pt x="777346" y="116425"/>
                    <a:pt x="787400" y="127008"/>
                  </a:cubicBezTo>
                  <a:cubicBezTo>
                    <a:pt x="797454" y="137591"/>
                    <a:pt x="849313" y="195800"/>
                    <a:pt x="892175" y="212733"/>
                  </a:cubicBezTo>
                  <a:cubicBezTo>
                    <a:pt x="935037" y="229666"/>
                    <a:pt x="1046162" y="230195"/>
                    <a:pt x="1044575" y="228608"/>
                  </a:cubicBezTo>
                  <a:cubicBezTo>
                    <a:pt x="1042988" y="227021"/>
                    <a:pt x="925512" y="215379"/>
                    <a:pt x="882650" y="203208"/>
                  </a:cubicBezTo>
                  <a:cubicBezTo>
                    <a:pt x="839788" y="191037"/>
                    <a:pt x="823912" y="167225"/>
                    <a:pt x="787400" y="155583"/>
                  </a:cubicBezTo>
                  <a:cubicBezTo>
                    <a:pt x="750888" y="143941"/>
                    <a:pt x="671513" y="136533"/>
                    <a:pt x="663575" y="133358"/>
                  </a:cubicBezTo>
                  <a:cubicBezTo>
                    <a:pt x="655637" y="130183"/>
                    <a:pt x="756708" y="136004"/>
                    <a:pt x="739775" y="136533"/>
                  </a:cubicBezTo>
                  <a:cubicBezTo>
                    <a:pt x="722842" y="137062"/>
                    <a:pt x="583671" y="132300"/>
                    <a:pt x="561975" y="136533"/>
                  </a:cubicBezTo>
                  <a:cubicBezTo>
                    <a:pt x="540279" y="140766"/>
                    <a:pt x="609600" y="161933"/>
                    <a:pt x="609600" y="161933"/>
                  </a:cubicBezTo>
                  <a:cubicBezTo>
                    <a:pt x="617537" y="167754"/>
                    <a:pt x="618067" y="173575"/>
                    <a:pt x="609600" y="171458"/>
                  </a:cubicBezTo>
                  <a:cubicBezTo>
                    <a:pt x="601133" y="169341"/>
                    <a:pt x="583142" y="156641"/>
                    <a:pt x="558800" y="149233"/>
                  </a:cubicBezTo>
                  <a:cubicBezTo>
                    <a:pt x="534458" y="141825"/>
                    <a:pt x="477837" y="125421"/>
                    <a:pt x="463550" y="127008"/>
                  </a:cubicBezTo>
                  <a:cubicBezTo>
                    <a:pt x="449263" y="128595"/>
                    <a:pt x="465667" y="149762"/>
                    <a:pt x="473075" y="158758"/>
                  </a:cubicBezTo>
                  <a:cubicBezTo>
                    <a:pt x="480483" y="167754"/>
                    <a:pt x="502179" y="162991"/>
                    <a:pt x="508000" y="180983"/>
                  </a:cubicBezTo>
                  <a:cubicBezTo>
                    <a:pt x="513821" y="198975"/>
                    <a:pt x="511704" y="263533"/>
                    <a:pt x="508000" y="266708"/>
                  </a:cubicBezTo>
                  <a:cubicBezTo>
                    <a:pt x="504296" y="269883"/>
                    <a:pt x="495829" y="221729"/>
                    <a:pt x="485775" y="200033"/>
                  </a:cubicBezTo>
                  <a:cubicBezTo>
                    <a:pt x="475721" y="178337"/>
                    <a:pt x="458787" y="143412"/>
                    <a:pt x="447675" y="136533"/>
                  </a:cubicBezTo>
                  <a:cubicBezTo>
                    <a:pt x="436563" y="129654"/>
                    <a:pt x="424921" y="147116"/>
                    <a:pt x="419100" y="158758"/>
                  </a:cubicBezTo>
                  <a:cubicBezTo>
                    <a:pt x="413279" y="170400"/>
                    <a:pt x="413808" y="207441"/>
                    <a:pt x="412750" y="206383"/>
                  </a:cubicBezTo>
                  <a:cubicBezTo>
                    <a:pt x="411692" y="205325"/>
                    <a:pt x="419629" y="167225"/>
                    <a:pt x="412750" y="152408"/>
                  </a:cubicBezTo>
                  <a:cubicBezTo>
                    <a:pt x="405871" y="137591"/>
                    <a:pt x="399521" y="114308"/>
                    <a:pt x="371475" y="117483"/>
                  </a:cubicBezTo>
                  <a:cubicBezTo>
                    <a:pt x="343429" y="120658"/>
                    <a:pt x="251883" y="171458"/>
                    <a:pt x="244475" y="171458"/>
                  </a:cubicBezTo>
                  <a:cubicBezTo>
                    <a:pt x="237067" y="171458"/>
                    <a:pt x="325967" y="125420"/>
                    <a:pt x="327025" y="117483"/>
                  </a:cubicBezTo>
                  <a:cubicBezTo>
                    <a:pt x="328083" y="109546"/>
                    <a:pt x="265113" y="117483"/>
                    <a:pt x="250825" y="123833"/>
                  </a:cubicBezTo>
                  <a:cubicBezTo>
                    <a:pt x="236537" y="130183"/>
                    <a:pt x="242358" y="155583"/>
                    <a:pt x="241300" y="155583"/>
                  </a:cubicBezTo>
                  <a:cubicBezTo>
                    <a:pt x="240242" y="155583"/>
                    <a:pt x="249237" y="131241"/>
                    <a:pt x="244475" y="123833"/>
                  </a:cubicBezTo>
                  <a:cubicBezTo>
                    <a:pt x="239712" y="116425"/>
                    <a:pt x="253471" y="106371"/>
                    <a:pt x="212725" y="111133"/>
                  </a:cubicBezTo>
                  <a:cubicBezTo>
                    <a:pt x="171979" y="115895"/>
                    <a:pt x="0" y="152408"/>
                    <a:pt x="0" y="152408"/>
                  </a:cubicBezTo>
                  <a:lnTo>
                    <a:pt x="0" y="152408"/>
                  </a:lnTo>
                  <a:cubicBezTo>
                    <a:pt x="17463" y="147645"/>
                    <a:pt x="66675" y="133358"/>
                    <a:pt x="104775" y="123833"/>
                  </a:cubicBezTo>
                  <a:cubicBezTo>
                    <a:pt x="142875" y="114308"/>
                    <a:pt x="215371" y="99491"/>
                    <a:pt x="228600" y="95258"/>
                  </a:cubicBezTo>
                  <a:cubicBezTo>
                    <a:pt x="241829" y="91025"/>
                    <a:pt x="144992" y="94729"/>
                    <a:pt x="184150" y="98433"/>
                  </a:cubicBezTo>
                  <a:cubicBezTo>
                    <a:pt x="223308" y="102137"/>
                    <a:pt x="426508" y="113779"/>
                    <a:pt x="463550" y="117483"/>
                  </a:cubicBezTo>
                  <a:cubicBezTo>
                    <a:pt x="500592" y="121187"/>
                    <a:pt x="406400" y="120658"/>
                    <a:pt x="406400" y="120658"/>
                  </a:cubicBezTo>
                  <a:lnTo>
                    <a:pt x="609600" y="114308"/>
                  </a:lnTo>
                  <a:cubicBezTo>
                    <a:pt x="631825" y="114837"/>
                    <a:pt x="539750" y="123833"/>
                    <a:pt x="539750" y="123833"/>
                  </a:cubicBezTo>
                  <a:cubicBezTo>
                    <a:pt x="550333" y="122246"/>
                    <a:pt x="639233" y="104783"/>
                    <a:pt x="673100" y="104783"/>
                  </a:cubicBezTo>
                  <a:cubicBezTo>
                    <a:pt x="706967" y="104783"/>
                    <a:pt x="724429" y="119070"/>
                    <a:pt x="742950" y="123833"/>
                  </a:cubicBezTo>
                  <a:cubicBezTo>
                    <a:pt x="761471" y="128596"/>
                    <a:pt x="806450" y="150291"/>
                    <a:pt x="784225" y="133358"/>
                  </a:cubicBezTo>
                  <a:cubicBezTo>
                    <a:pt x="762000" y="116425"/>
                    <a:pt x="588962" y="1066"/>
                    <a:pt x="59055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DA103412-F029-1413-4966-16C4BAF6C6C4}"/>
                </a:ext>
              </a:extLst>
            </p:cNvPr>
            <p:cNvSpPr/>
            <p:nvPr/>
          </p:nvSpPr>
          <p:spPr>
            <a:xfrm>
              <a:off x="5959033" y="3721058"/>
              <a:ext cx="329360" cy="188632"/>
            </a:xfrm>
            <a:custGeom>
              <a:avLst/>
              <a:gdLst>
                <a:gd name="connsiteX0" fmla="*/ 442 w 329360"/>
                <a:gd name="connsiteY0" fmla="*/ 42 h 188632"/>
                <a:gd name="connsiteX1" fmla="*/ 121092 w 329360"/>
                <a:gd name="connsiteY1" fmla="*/ 57192 h 188632"/>
                <a:gd name="connsiteX2" fmla="*/ 165542 w 329360"/>
                <a:gd name="connsiteY2" fmla="*/ 95292 h 188632"/>
                <a:gd name="connsiteX3" fmla="*/ 130617 w 329360"/>
                <a:gd name="connsiteY3" fmla="*/ 146092 h 188632"/>
                <a:gd name="connsiteX4" fmla="*/ 200467 w 329360"/>
                <a:gd name="connsiteY4" fmla="*/ 127042 h 188632"/>
                <a:gd name="connsiteX5" fmla="*/ 22667 w 329360"/>
                <a:gd name="connsiteY5" fmla="*/ 187367 h 188632"/>
                <a:gd name="connsiteX6" fmla="*/ 159192 w 329360"/>
                <a:gd name="connsiteY6" fmla="*/ 168317 h 188632"/>
                <a:gd name="connsiteX7" fmla="*/ 327467 w 329360"/>
                <a:gd name="connsiteY7" fmla="*/ 171492 h 188632"/>
                <a:gd name="connsiteX8" fmla="*/ 244917 w 329360"/>
                <a:gd name="connsiteY8" fmla="*/ 120692 h 188632"/>
                <a:gd name="connsiteX9" fmla="*/ 168717 w 329360"/>
                <a:gd name="connsiteY9" fmla="*/ 66717 h 188632"/>
                <a:gd name="connsiteX10" fmla="*/ 442 w 329360"/>
                <a:gd name="connsiteY10" fmla="*/ 42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360" h="188632">
                  <a:moveTo>
                    <a:pt x="442" y="42"/>
                  </a:moveTo>
                  <a:cubicBezTo>
                    <a:pt x="-7496" y="-1546"/>
                    <a:pt x="93575" y="41317"/>
                    <a:pt x="121092" y="57192"/>
                  </a:cubicBezTo>
                  <a:cubicBezTo>
                    <a:pt x="148609" y="73067"/>
                    <a:pt x="163955" y="80475"/>
                    <a:pt x="165542" y="95292"/>
                  </a:cubicBezTo>
                  <a:cubicBezTo>
                    <a:pt x="167129" y="110109"/>
                    <a:pt x="124796" y="140800"/>
                    <a:pt x="130617" y="146092"/>
                  </a:cubicBezTo>
                  <a:cubicBezTo>
                    <a:pt x="136438" y="151384"/>
                    <a:pt x="218459" y="120163"/>
                    <a:pt x="200467" y="127042"/>
                  </a:cubicBezTo>
                  <a:cubicBezTo>
                    <a:pt x="182475" y="133921"/>
                    <a:pt x="29546" y="180488"/>
                    <a:pt x="22667" y="187367"/>
                  </a:cubicBezTo>
                  <a:cubicBezTo>
                    <a:pt x="15788" y="194246"/>
                    <a:pt x="108392" y="170963"/>
                    <a:pt x="159192" y="168317"/>
                  </a:cubicBezTo>
                  <a:cubicBezTo>
                    <a:pt x="209992" y="165671"/>
                    <a:pt x="313180" y="179429"/>
                    <a:pt x="327467" y="171492"/>
                  </a:cubicBezTo>
                  <a:cubicBezTo>
                    <a:pt x="341754" y="163555"/>
                    <a:pt x="271375" y="138155"/>
                    <a:pt x="244917" y="120692"/>
                  </a:cubicBezTo>
                  <a:cubicBezTo>
                    <a:pt x="218459" y="103229"/>
                    <a:pt x="203642" y="86825"/>
                    <a:pt x="168717" y="66717"/>
                  </a:cubicBezTo>
                  <a:cubicBezTo>
                    <a:pt x="133792" y="46609"/>
                    <a:pt x="8380" y="1630"/>
                    <a:pt x="44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1B1EE7FD-4EE5-002B-157C-D9618120B87B}"/>
                </a:ext>
              </a:extLst>
            </p:cNvPr>
            <p:cNvSpPr/>
            <p:nvPr/>
          </p:nvSpPr>
          <p:spPr>
            <a:xfrm>
              <a:off x="5579638" y="3705219"/>
              <a:ext cx="495173" cy="200660"/>
            </a:xfrm>
            <a:custGeom>
              <a:avLst/>
              <a:gdLst>
                <a:gd name="connsiteX0" fmla="*/ 490962 w 495173"/>
                <a:gd name="connsiteY0" fmla="*/ 22231 h 200660"/>
                <a:gd name="connsiteX1" fmla="*/ 440162 w 495173"/>
                <a:gd name="connsiteY1" fmla="*/ 95256 h 200660"/>
                <a:gd name="connsiteX2" fmla="*/ 430637 w 495173"/>
                <a:gd name="connsiteY2" fmla="*/ 155581 h 200660"/>
                <a:gd name="connsiteX3" fmla="*/ 427462 w 495173"/>
                <a:gd name="connsiteY3" fmla="*/ 120656 h 200660"/>
                <a:gd name="connsiteX4" fmla="*/ 411587 w 495173"/>
                <a:gd name="connsiteY4" fmla="*/ 184156 h 200660"/>
                <a:gd name="connsiteX5" fmla="*/ 338562 w 495173"/>
                <a:gd name="connsiteY5" fmla="*/ 184156 h 200660"/>
                <a:gd name="connsiteX6" fmla="*/ 103612 w 495173"/>
                <a:gd name="connsiteY6" fmla="*/ 200031 h 200660"/>
                <a:gd name="connsiteX7" fmla="*/ 170287 w 495173"/>
                <a:gd name="connsiteY7" fmla="*/ 180981 h 200660"/>
                <a:gd name="connsiteX8" fmla="*/ 2012 w 495173"/>
                <a:gd name="connsiteY8" fmla="*/ 200031 h 200660"/>
                <a:gd name="connsiteX9" fmla="*/ 75037 w 495173"/>
                <a:gd name="connsiteY9" fmla="*/ 152406 h 200660"/>
                <a:gd name="connsiteX10" fmla="*/ 36937 w 495173"/>
                <a:gd name="connsiteY10" fmla="*/ 136531 h 200660"/>
                <a:gd name="connsiteX11" fmla="*/ 163937 w 495173"/>
                <a:gd name="connsiteY11" fmla="*/ 15881 h 200660"/>
                <a:gd name="connsiteX12" fmla="*/ 113137 w 495173"/>
                <a:gd name="connsiteY12" fmla="*/ 34931 h 200660"/>
                <a:gd name="connsiteX13" fmla="*/ 316337 w 495173"/>
                <a:gd name="connsiteY13" fmla="*/ 6 h 200660"/>
                <a:gd name="connsiteX14" fmla="*/ 490962 w 495173"/>
                <a:gd name="connsiteY14" fmla="*/ 22231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173" h="200660">
                  <a:moveTo>
                    <a:pt x="490962" y="22231"/>
                  </a:moveTo>
                  <a:cubicBezTo>
                    <a:pt x="511600" y="38106"/>
                    <a:pt x="450216" y="73031"/>
                    <a:pt x="440162" y="95256"/>
                  </a:cubicBezTo>
                  <a:cubicBezTo>
                    <a:pt x="430108" y="117481"/>
                    <a:pt x="432754" y="151348"/>
                    <a:pt x="430637" y="155581"/>
                  </a:cubicBezTo>
                  <a:cubicBezTo>
                    <a:pt x="428520" y="159814"/>
                    <a:pt x="430637" y="115894"/>
                    <a:pt x="427462" y="120656"/>
                  </a:cubicBezTo>
                  <a:cubicBezTo>
                    <a:pt x="424287" y="125418"/>
                    <a:pt x="426404" y="173573"/>
                    <a:pt x="411587" y="184156"/>
                  </a:cubicBezTo>
                  <a:cubicBezTo>
                    <a:pt x="396770" y="194739"/>
                    <a:pt x="389891" y="181510"/>
                    <a:pt x="338562" y="184156"/>
                  </a:cubicBezTo>
                  <a:cubicBezTo>
                    <a:pt x="287233" y="186802"/>
                    <a:pt x="131658" y="200560"/>
                    <a:pt x="103612" y="200031"/>
                  </a:cubicBezTo>
                  <a:cubicBezTo>
                    <a:pt x="75566" y="199502"/>
                    <a:pt x="187220" y="180981"/>
                    <a:pt x="170287" y="180981"/>
                  </a:cubicBezTo>
                  <a:cubicBezTo>
                    <a:pt x="153354" y="180981"/>
                    <a:pt x="17887" y="204793"/>
                    <a:pt x="2012" y="200031"/>
                  </a:cubicBezTo>
                  <a:cubicBezTo>
                    <a:pt x="-13863" y="195269"/>
                    <a:pt x="69216" y="162989"/>
                    <a:pt x="75037" y="152406"/>
                  </a:cubicBezTo>
                  <a:cubicBezTo>
                    <a:pt x="80858" y="141823"/>
                    <a:pt x="22120" y="159285"/>
                    <a:pt x="36937" y="136531"/>
                  </a:cubicBezTo>
                  <a:cubicBezTo>
                    <a:pt x="51754" y="113777"/>
                    <a:pt x="151237" y="32814"/>
                    <a:pt x="163937" y="15881"/>
                  </a:cubicBezTo>
                  <a:cubicBezTo>
                    <a:pt x="176637" y="-1052"/>
                    <a:pt x="87737" y="37577"/>
                    <a:pt x="113137" y="34931"/>
                  </a:cubicBezTo>
                  <a:cubicBezTo>
                    <a:pt x="138537" y="32285"/>
                    <a:pt x="249133" y="-523"/>
                    <a:pt x="316337" y="6"/>
                  </a:cubicBezTo>
                  <a:cubicBezTo>
                    <a:pt x="383541" y="535"/>
                    <a:pt x="470324" y="6356"/>
                    <a:pt x="490962" y="22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円/楕円 1375">
              <a:extLst>
                <a:ext uri="{FF2B5EF4-FFF2-40B4-BE49-F238E27FC236}">
                  <a16:creationId xmlns:a16="http://schemas.microsoft.com/office/drawing/2014/main" id="{6254E14B-7A49-C495-7F99-D6037FB18FDE}"/>
                </a:ext>
              </a:extLst>
            </p:cNvPr>
            <p:cNvSpPr/>
            <p:nvPr/>
          </p:nvSpPr>
          <p:spPr>
            <a:xfrm rot="156721">
              <a:off x="5827275" y="3759734"/>
              <a:ext cx="45719" cy="1101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4E9826D5-FF0F-2594-D2BA-FACD811E5BD2}"/>
                </a:ext>
              </a:extLst>
            </p:cNvPr>
            <p:cNvSpPr/>
            <p:nvPr/>
          </p:nvSpPr>
          <p:spPr>
            <a:xfrm>
              <a:off x="5390260" y="3244833"/>
              <a:ext cx="58045" cy="229450"/>
            </a:xfrm>
            <a:custGeom>
              <a:avLst/>
              <a:gdLst>
                <a:gd name="connsiteX0" fmla="*/ 58040 w 58045"/>
                <a:gd name="connsiteY0" fmla="*/ 17 h 229450"/>
                <a:gd name="connsiteX1" fmla="*/ 13590 w 58045"/>
                <a:gd name="connsiteY1" fmla="*/ 130192 h 229450"/>
                <a:gd name="connsiteX2" fmla="*/ 35815 w 58045"/>
                <a:gd name="connsiteY2" fmla="*/ 228617 h 229450"/>
                <a:gd name="connsiteX3" fmla="*/ 29465 w 58045"/>
                <a:gd name="connsiteY3" fmla="*/ 174642 h 229450"/>
                <a:gd name="connsiteX4" fmla="*/ 890 w 58045"/>
                <a:gd name="connsiteY4" fmla="*/ 123842 h 229450"/>
                <a:gd name="connsiteX5" fmla="*/ 10415 w 58045"/>
                <a:gd name="connsiteY5" fmla="*/ 120667 h 229450"/>
                <a:gd name="connsiteX6" fmla="*/ 58040 w 58045"/>
                <a:gd name="connsiteY6" fmla="*/ 17 h 22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45" h="229450">
                  <a:moveTo>
                    <a:pt x="58040" y="17"/>
                  </a:moveTo>
                  <a:cubicBezTo>
                    <a:pt x="58569" y="1604"/>
                    <a:pt x="17294" y="92092"/>
                    <a:pt x="13590" y="130192"/>
                  </a:cubicBezTo>
                  <a:cubicBezTo>
                    <a:pt x="9886" y="168292"/>
                    <a:pt x="33169" y="221209"/>
                    <a:pt x="35815" y="228617"/>
                  </a:cubicBezTo>
                  <a:cubicBezTo>
                    <a:pt x="38461" y="236025"/>
                    <a:pt x="35286" y="192104"/>
                    <a:pt x="29465" y="174642"/>
                  </a:cubicBezTo>
                  <a:cubicBezTo>
                    <a:pt x="23644" y="157180"/>
                    <a:pt x="4065" y="132838"/>
                    <a:pt x="890" y="123842"/>
                  </a:cubicBezTo>
                  <a:cubicBezTo>
                    <a:pt x="-2285" y="114846"/>
                    <a:pt x="3536" y="137600"/>
                    <a:pt x="10415" y="120667"/>
                  </a:cubicBezTo>
                  <a:cubicBezTo>
                    <a:pt x="17294" y="103734"/>
                    <a:pt x="57511" y="-1570"/>
                    <a:pt x="5804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0A3BA960-D13C-3618-E31D-80C31FB565B6}"/>
                </a:ext>
              </a:extLst>
            </p:cNvPr>
            <p:cNvSpPr/>
            <p:nvPr/>
          </p:nvSpPr>
          <p:spPr>
            <a:xfrm>
              <a:off x="5502273" y="3336904"/>
              <a:ext cx="578971" cy="185595"/>
            </a:xfrm>
            <a:custGeom>
              <a:avLst/>
              <a:gdLst>
                <a:gd name="connsiteX0" fmla="*/ 2 w 578971"/>
                <a:gd name="connsiteY0" fmla="*/ 21 h 185595"/>
                <a:gd name="connsiteX1" fmla="*/ 120652 w 578971"/>
                <a:gd name="connsiteY1" fmla="*/ 60346 h 185595"/>
                <a:gd name="connsiteX2" fmla="*/ 146052 w 578971"/>
                <a:gd name="connsiteY2" fmla="*/ 184171 h 185595"/>
                <a:gd name="connsiteX3" fmla="*/ 149227 w 578971"/>
                <a:gd name="connsiteY3" fmla="*/ 120671 h 185595"/>
                <a:gd name="connsiteX4" fmla="*/ 231777 w 578971"/>
                <a:gd name="connsiteY4" fmla="*/ 15896 h 185595"/>
                <a:gd name="connsiteX5" fmla="*/ 196852 w 578971"/>
                <a:gd name="connsiteY5" fmla="*/ 88921 h 185595"/>
                <a:gd name="connsiteX6" fmla="*/ 269877 w 578971"/>
                <a:gd name="connsiteY6" fmla="*/ 92096 h 185595"/>
                <a:gd name="connsiteX7" fmla="*/ 234952 w 578971"/>
                <a:gd name="connsiteY7" fmla="*/ 117496 h 185595"/>
                <a:gd name="connsiteX8" fmla="*/ 390527 w 578971"/>
                <a:gd name="connsiteY8" fmla="*/ 50821 h 185595"/>
                <a:gd name="connsiteX9" fmla="*/ 298452 w 578971"/>
                <a:gd name="connsiteY9" fmla="*/ 76221 h 185595"/>
                <a:gd name="connsiteX10" fmla="*/ 577852 w 578971"/>
                <a:gd name="connsiteY10" fmla="*/ 9546 h 185595"/>
                <a:gd name="connsiteX11" fmla="*/ 390527 w 578971"/>
                <a:gd name="connsiteY11" fmla="*/ 60346 h 185595"/>
                <a:gd name="connsiteX12" fmla="*/ 241302 w 578971"/>
                <a:gd name="connsiteY12" fmla="*/ 85746 h 185595"/>
                <a:gd name="connsiteX13" fmla="*/ 200027 w 578971"/>
                <a:gd name="connsiteY13" fmla="*/ 34946 h 185595"/>
                <a:gd name="connsiteX14" fmla="*/ 139702 w 578971"/>
                <a:gd name="connsiteY14" fmla="*/ 107971 h 185595"/>
                <a:gd name="connsiteX15" fmla="*/ 117477 w 578971"/>
                <a:gd name="connsiteY15" fmla="*/ 53996 h 185595"/>
                <a:gd name="connsiteX16" fmla="*/ 2 w 578971"/>
                <a:gd name="connsiteY16" fmla="*/ 21 h 18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971" h="185595">
                  <a:moveTo>
                    <a:pt x="2" y="21"/>
                  </a:moveTo>
                  <a:cubicBezTo>
                    <a:pt x="531" y="1079"/>
                    <a:pt x="96310" y="29654"/>
                    <a:pt x="120652" y="60346"/>
                  </a:cubicBezTo>
                  <a:cubicBezTo>
                    <a:pt x="144994" y="91038"/>
                    <a:pt x="141290" y="174117"/>
                    <a:pt x="146052" y="184171"/>
                  </a:cubicBezTo>
                  <a:cubicBezTo>
                    <a:pt x="150815" y="194225"/>
                    <a:pt x="134940" y="148717"/>
                    <a:pt x="149227" y="120671"/>
                  </a:cubicBezTo>
                  <a:cubicBezTo>
                    <a:pt x="163515" y="92625"/>
                    <a:pt x="223840" y="21188"/>
                    <a:pt x="231777" y="15896"/>
                  </a:cubicBezTo>
                  <a:cubicBezTo>
                    <a:pt x="239714" y="10604"/>
                    <a:pt x="190502" y="76221"/>
                    <a:pt x="196852" y="88921"/>
                  </a:cubicBezTo>
                  <a:cubicBezTo>
                    <a:pt x="203202" y="101621"/>
                    <a:pt x="263527" y="87334"/>
                    <a:pt x="269877" y="92096"/>
                  </a:cubicBezTo>
                  <a:cubicBezTo>
                    <a:pt x="276227" y="96858"/>
                    <a:pt x="214844" y="124375"/>
                    <a:pt x="234952" y="117496"/>
                  </a:cubicBezTo>
                  <a:cubicBezTo>
                    <a:pt x="255060" y="110617"/>
                    <a:pt x="379944" y="57700"/>
                    <a:pt x="390527" y="50821"/>
                  </a:cubicBezTo>
                  <a:cubicBezTo>
                    <a:pt x="401110" y="43942"/>
                    <a:pt x="267231" y="83100"/>
                    <a:pt x="298452" y="76221"/>
                  </a:cubicBezTo>
                  <a:cubicBezTo>
                    <a:pt x="329673" y="69342"/>
                    <a:pt x="562506" y="12192"/>
                    <a:pt x="577852" y="9546"/>
                  </a:cubicBezTo>
                  <a:cubicBezTo>
                    <a:pt x="593198" y="6900"/>
                    <a:pt x="446619" y="47646"/>
                    <a:pt x="390527" y="60346"/>
                  </a:cubicBezTo>
                  <a:cubicBezTo>
                    <a:pt x="334435" y="73046"/>
                    <a:pt x="273052" y="89979"/>
                    <a:pt x="241302" y="85746"/>
                  </a:cubicBezTo>
                  <a:cubicBezTo>
                    <a:pt x="209552" y="81513"/>
                    <a:pt x="216960" y="31242"/>
                    <a:pt x="200027" y="34946"/>
                  </a:cubicBezTo>
                  <a:cubicBezTo>
                    <a:pt x="183094" y="38650"/>
                    <a:pt x="153460" y="104796"/>
                    <a:pt x="139702" y="107971"/>
                  </a:cubicBezTo>
                  <a:cubicBezTo>
                    <a:pt x="125944" y="111146"/>
                    <a:pt x="135469" y="71458"/>
                    <a:pt x="117477" y="53996"/>
                  </a:cubicBezTo>
                  <a:cubicBezTo>
                    <a:pt x="99485" y="36534"/>
                    <a:pt x="-527" y="-1037"/>
                    <a:pt x="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43015A0F-8C42-6C2F-D78D-852FF7623700}"/>
                </a:ext>
              </a:extLst>
            </p:cNvPr>
            <p:cNvSpPr/>
            <p:nvPr/>
          </p:nvSpPr>
          <p:spPr>
            <a:xfrm>
              <a:off x="5422900" y="3177639"/>
              <a:ext cx="487307" cy="295835"/>
            </a:xfrm>
            <a:custGeom>
              <a:avLst/>
              <a:gdLst>
                <a:gd name="connsiteX0" fmla="*/ 0 w 487307"/>
                <a:gd name="connsiteY0" fmla="*/ 295811 h 295835"/>
                <a:gd name="connsiteX1" fmla="*/ 73025 w 487307"/>
                <a:gd name="connsiteY1" fmla="*/ 181511 h 295835"/>
                <a:gd name="connsiteX2" fmla="*/ 273050 w 487307"/>
                <a:gd name="connsiteY2" fmla="*/ 57686 h 295835"/>
                <a:gd name="connsiteX3" fmla="*/ 219075 w 487307"/>
                <a:gd name="connsiteY3" fmla="*/ 102136 h 295835"/>
                <a:gd name="connsiteX4" fmla="*/ 301625 w 487307"/>
                <a:gd name="connsiteY4" fmla="*/ 92611 h 295835"/>
                <a:gd name="connsiteX5" fmla="*/ 250825 w 487307"/>
                <a:gd name="connsiteY5" fmla="*/ 130711 h 295835"/>
                <a:gd name="connsiteX6" fmla="*/ 485775 w 487307"/>
                <a:gd name="connsiteY6" fmla="*/ 536 h 295835"/>
                <a:gd name="connsiteX7" fmla="*/ 346075 w 487307"/>
                <a:gd name="connsiteY7" fmla="*/ 86261 h 295835"/>
                <a:gd name="connsiteX8" fmla="*/ 222250 w 487307"/>
                <a:gd name="connsiteY8" fmla="*/ 130711 h 295835"/>
                <a:gd name="connsiteX9" fmla="*/ 234950 w 487307"/>
                <a:gd name="connsiteY9" fmla="*/ 48161 h 295835"/>
                <a:gd name="connsiteX10" fmla="*/ 130175 w 487307"/>
                <a:gd name="connsiteY10" fmla="*/ 108486 h 295835"/>
                <a:gd name="connsiteX11" fmla="*/ 15875 w 487307"/>
                <a:gd name="connsiteY11" fmla="*/ 178336 h 295835"/>
                <a:gd name="connsiteX12" fmla="*/ 171450 w 487307"/>
                <a:gd name="connsiteY12" fmla="*/ 114836 h 295835"/>
                <a:gd name="connsiteX13" fmla="*/ 73025 w 487307"/>
                <a:gd name="connsiteY13" fmla="*/ 171986 h 295835"/>
                <a:gd name="connsiteX14" fmla="*/ 0 w 487307"/>
                <a:gd name="connsiteY14" fmla="*/ 295811 h 29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7307" h="295835">
                  <a:moveTo>
                    <a:pt x="0" y="295811"/>
                  </a:moveTo>
                  <a:cubicBezTo>
                    <a:pt x="0" y="297398"/>
                    <a:pt x="27517" y="221198"/>
                    <a:pt x="73025" y="181511"/>
                  </a:cubicBezTo>
                  <a:cubicBezTo>
                    <a:pt x="118533" y="141824"/>
                    <a:pt x="248708" y="70915"/>
                    <a:pt x="273050" y="57686"/>
                  </a:cubicBezTo>
                  <a:cubicBezTo>
                    <a:pt x="297392" y="44457"/>
                    <a:pt x="214313" y="96315"/>
                    <a:pt x="219075" y="102136"/>
                  </a:cubicBezTo>
                  <a:cubicBezTo>
                    <a:pt x="223837" y="107957"/>
                    <a:pt x="296333" y="87848"/>
                    <a:pt x="301625" y="92611"/>
                  </a:cubicBezTo>
                  <a:cubicBezTo>
                    <a:pt x="306917" y="97373"/>
                    <a:pt x="220133" y="146057"/>
                    <a:pt x="250825" y="130711"/>
                  </a:cubicBezTo>
                  <a:cubicBezTo>
                    <a:pt x="281517" y="115365"/>
                    <a:pt x="469900" y="7944"/>
                    <a:pt x="485775" y="536"/>
                  </a:cubicBezTo>
                  <a:cubicBezTo>
                    <a:pt x="501650" y="-6872"/>
                    <a:pt x="389996" y="64565"/>
                    <a:pt x="346075" y="86261"/>
                  </a:cubicBezTo>
                  <a:cubicBezTo>
                    <a:pt x="302154" y="107957"/>
                    <a:pt x="240771" y="137061"/>
                    <a:pt x="222250" y="130711"/>
                  </a:cubicBezTo>
                  <a:cubicBezTo>
                    <a:pt x="203729" y="124361"/>
                    <a:pt x="250296" y="51865"/>
                    <a:pt x="234950" y="48161"/>
                  </a:cubicBezTo>
                  <a:cubicBezTo>
                    <a:pt x="219604" y="44457"/>
                    <a:pt x="166687" y="86790"/>
                    <a:pt x="130175" y="108486"/>
                  </a:cubicBezTo>
                  <a:cubicBezTo>
                    <a:pt x="93663" y="130182"/>
                    <a:pt x="8996" y="177278"/>
                    <a:pt x="15875" y="178336"/>
                  </a:cubicBezTo>
                  <a:cubicBezTo>
                    <a:pt x="22754" y="179394"/>
                    <a:pt x="161925" y="115894"/>
                    <a:pt x="171450" y="114836"/>
                  </a:cubicBezTo>
                  <a:cubicBezTo>
                    <a:pt x="180975" y="113778"/>
                    <a:pt x="99483" y="144469"/>
                    <a:pt x="73025" y="171986"/>
                  </a:cubicBezTo>
                  <a:cubicBezTo>
                    <a:pt x="46567" y="199503"/>
                    <a:pt x="0" y="294224"/>
                    <a:pt x="0" y="295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0A8174E5-7B15-71E6-51A9-4AD61756CE99}"/>
                </a:ext>
              </a:extLst>
            </p:cNvPr>
            <p:cNvSpPr/>
            <p:nvPr/>
          </p:nvSpPr>
          <p:spPr>
            <a:xfrm>
              <a:off x="5732882" y="3174248"/>
              <a:ext cx="494570" cy="105009"/>
            </a:xfrm>
            <a:custGeom>
              <a:avLst/>
              <a:gdLst>
                <a:gd name="connsiteX0" fmla="*/ 1168 w 494570"/>
                <a:gd name="connsiteY0" fmla="*/ 80127 h 105009"/>
                <a:gd name="connsiteX1" fmla="*/ 347243 w 494570"/>
                <a:gd name="connsiteY1" fmla="*/ 96002 h 105009"/>
                <a:gd name="connsiteX2" fmla="*/ 309143 w 494570"/>
                <a:gd name="connsiteY2" fmla="*/ 51552 h 105009"/>
                <a:gd name="connsiteX3" fmla="*/ 185318 w 494570"/>
                <a:gd name="connsiteY3" fmla="*/ 752 h 105009"/>
                <a:gd name="connsiteX4" fmla="*/ 299618 w 494570"/>
                <a:gd name="connsiteY4" fmla="*/ 19802 h 105009"/>
                <a:gd name="connsiteX5" fmla="*/ 467893 w 494570"/>
                <a:gd name="connsiteY5" fmla="*/ 51552 h 105009"/>
                <a:gd name="connsiteX6" fmla="*/ 318668 w 494570"/>
                <a:gd name="connsiteY6" fmla="*/ 3927 h 105009"/>
                <a:gd name="connsiteX7" fmla="*/ 493293 w 494570"/>
                <a:gd name="connsiteY7" fmla="*/ 67427 h 105009"/>
                <a:gd name="connsiteX8" fmla="*/ 207543 w 494570"/>
                <a:gd name="connsiteY8" fmla="*/ 752 h 105009"/>
                <a:gd name="connsiteX9" fmla="*/ 363118 w 494570"/>
                <a:gd name="connsiteY9" fmla="*/ 86477 h 105009"/>
                <a:gd name="connsiteX10" fmla="*/ 185318 w 494570"/>
                <a:gd name="connsiteY10" fmla="*/ 48377 h 105009"/>
                <a:gd name="connsiteX11" fmla="*/ 337718 w 494570"/>
                <a:gd name="connsiteY11" fmla="*/ 102352 h 105009"/>
                <a:gd name="connsiteX12" fmla="*/ 239293 w 494570"/>
                <a:gd name="connsiteY12" fmla="*/ 96002 h 105009"/>
                <a:gd name="connsiteX13" fmla="*/ 1168 w 494570"/>
                <a:gd name="connsiteY13" fmla="*/ 80127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570" h="105009">
                  <a:moveTo>
                    <a:pt x="1168" y="80127"/>
                  </a:moveTo>
                  <a:cubicBezTo>
                    <a:pt x="19160" y="80127"/>
                    <a:pt x="295914" y="100764"/>
                    <a:pt x="347243" y="96002"/>
                  </a:cubicBezTo>
                  <a:cubicBezTo>
                    <a:pt x="398572" y="91240"/>
                    <a:pt x="336131" y="67427"/>
                    <a:pt x="309143" y="51552"/>
                  </a:cubicBezTo>
                  <a:cubicBezTo>
                    <a:pt x="282156" y="35677"/>
                    <a:pt x="186905" y="6044"/>
                    <a:pt x="185318" y="752"/>
                  </a:cubicBezTo>
                  <a:cubicBezTo>
                    <a:pt x="183731" y="-4540"/>
                    <a:pt x="299618" y="19802"/>
                    <a:pt x="299618" y="19802"/>
                  </a:cubicBezTo>
                  <a:cubicBezTo>
                    <a:pt x="346714" y="28269"/>
                    <a:pt x="464718" y="54198"/>
                    <a:pt x="467893" y="51552"/>
                  </a:cubicBezTo>
                  <a:cubicBezTo>
                    <a:pt x="471068" y="48906"/>
                    <a:pt x="314435" y="1281"/>
                    <a:pt x="318668" y="3927"/>
                  </a:cubicBezTo>
                  <a:cubicBezTo>
                    <a:pt x="322901" y="6573"/>
                    <a:pt x="511814" y="67956"/>
                    <a:pt x="493293" y="67427"/>
                  </a:cubicBezTo>
                  <a:cubicBezTo>
                    <a:pt x="474772" y="66898"/>
                    <a:pt x="229239" y="-2423"/>
                    <a:pt x="207543" y="752"/>
                  </a:cubicBezTo>
                  <a:cubicBezTo>
                    <a:pt x="185847" y="3927"/>
                    <a:pt x="366822" y="78540"/>
                    <a:pt x="363118" y="86477"/>
                  </a:cubicBezTo>
                  <a:cubicBezTo>
                    <a:pt x="359414" y="94414"/>
                    <a:pt x="189551" y="45731"/>
                    <a:pt x="185318" y="48377"/>
                  </a:cubicBezTo>
                  <a:cubicBezTo>
                    <a:pt x="181085" y="51023"/>
                    <a:pt x="328722" y="94415"/>
                    <a:pt x="337718" y="102352"/>
                  </a:cubicBezTo>
                  <a:cubicBezTo>
                    <a:pt x="346714" y="110290"/>
                    <a:pt x="300676" y="98119"/>
                    <a:pt x="239293" y="96002"/>
                  </a:cubicBezTo>
                  <a:cubicBezTo>
                    <a:pt x="177910" y="93885"/>
                    <a:pt x="-16824" y="80127"/>
                    <a:pt x="1168" y="80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0484ECA6-F361-6F57-328B-9A56DD0EC550}"/>
                </a:ext>
              </a:extLst>
            </p:cNvPr>
            <p:cNvSpPr/>
            <p:nvPr/>
          </p:nvSpPr>
          <p:spPr>
            <a:xfrm>
              <a:off x="5893615" y="3305111"/>
              <a:ext cx="472267" cy="93056"/>
            </a:xfrm>
            <a:custGeom>
              <a:avLst/>
              <a:gdLst>
                <a:gd name="connsiteX0" fmla="*/ 5535 w 472267"/>
                <a:gd name="connsiteY0" fmla="*/ 28639 h 93056"/>
                <a:gd name="connsiteX1" fmla="*/ 373835 w 472267"/>
                <a:gd name="connsiteY1" fmla="*/ 92139 h 93056"/>
                <a:gd name="connsiteX2" fmla="*/ 262710 w 472267"/>
                <a:gd name="connsiteY2" fmla="*/ 66739 h 93056"/>
                <a:gd name="connsiteX3" fmla="*/ 408760 w 472267"/>
                <a:gd name="connsiteY3" fmla="*/ 73089 h 93056"/>
                <a:gd name="connsiteX4" fmla="*/ 472260 w 472267"/>
                <a:gd name="connsiteY4" fmla="*/ 9589 h 93056"/>
                <a:gd name="connsiteX5" fmla="*/ 405585 w 472267"/>
                <a:gd name="connsiteY5" fmla="*/ 63564 h 93056"/>
                <a:gd name="connsiteX6" fmla="*/ 351610 w 472267"/>
                <a:gd name="connsiteY6" fmla="*/ 66739 h 93056"/>
                <a:gd name="connsiteX7" fmla="*/ 205560 w 472267"/>
                <a:gd name="connsiteY7" fmla="*/ 63564 h 93056"/>
                <a:gd name="connsiteX8" fmla="*/ 303985 w 472267"/>
                <a:gd name="connsiteY8" fmla="*/ 69914 h 93056"/>
                <a:gd name="connsiteX9" fmla="*/ 180160 w 472267"/>
                <a:gd name="connsiteY9" fmla="*/ 64 h 93056"/>
                <a:gd name="connsiteX10" fmla="*/ 272235 w 472267"/>
                <a:gd name="connsiteY10" fmla="*/ 57214 h 93056"/>
                <a:gd name="connsiteX11" fmla="*/ 157935 w 472267"/>
                <a:gd name="connsiteY11" fmla="*/ 54039 h 93056"/>
                <a:gd name="connsiteX12" fmla="*/ 5535 w 472267"/>
                <a:gd name="connsiteY12" fmla="*/ 28639 h 9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67" h="93056">
                  <a:moveTo>
                    <a:pt x="5535" y="28639"/>
                  </a:moveTo>
                  <a:lnTo>
                    <a:pt x="373835" y="92139"/>
                  </a:lnTo>
                  <a:cubicBezTo>
                    <a:pt x="416697" y="98489"/>
                    <a:pt x="256889" y="69914"/>
                    <a:pt x="262710" y="66739"/>
                  </a:cubicBezTo>
                  <a:cubicBezTo>
                    <a:pt x="268531" y="63564"/>
                    <a:pt x="373835" y="82614"/>
                    <a:pt x="408760" y="73089"/>
                  </a:cubicBezTo>
                  <a:cubicBezTo>
                    <a:pt x="443685" y="63564"/>
                    <a:pt x="472789" y="11176"/>
                    <a:pt x="472260" y="9589"/>
                  </a:cubicBezTo>
                  <a:cubicBezTo>
                    <a:pt x="471731" y="8002"/>
                    <a:pt x="425693" y="54039"/>
                    <a:pt x="405585" y="63564"/>
                  </a:cubicBezTo>
                  <a:cubicBezTo>
                    <a:pt x="385477" y="73089"/>
                    <a:pt x="384947" y="66739"/>
                    <a:pt x="351610" y="66739"/>
                  </a:cubicBezTo>
                  <a:cubicBezTo>
                    <a:pt x="318273" y="66739"/>
                    <a:pt x="213498" y="63035"/>
                    <a:pt x="205560" y="63564"/>
                  </a:cubicBezTo>
                  <a:cubicBezTo>
                    <a:pt x="197623" y="64093"/>
                    <a:pt x="308218" y="80497"/>
                    <a:pt x="303985" y="69914"/>
                  </a:cubicBezTo>
                  <a:cubicBezTo>
                    <a:pt x="299752" y="59331"/>
                    <a:pt x="185452" y="2181"/>
                    <a:pt x="180160" y="64"/>
                  </a:cubicBezTo>
                  <a:cubicBezTo>
                    <a:pt x="174868" y="-2053"/>
                    <a:pt x="275939" y="48218"/>
                    <a:pt x="272235" y="57214"/>
                  </a:cubicBezTo>
                  <a:cubicBezTo>
                    <a:pt x="268531" y="66210"/>
                    <a:pt x="196564" y="58272"/>
                    <a:pt x="157935" y="54039"/>
                  </a:cubicBezTo>
                  <a:cubicBezTo>
                    <a:pt x="119306" y="49806"/>
                    <a:pt x="-30448" y="22289"/>
                    <a:pt x="5535" y="28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A7F9019E-6813-A456-C9F8-1B1724CC317A}"/>
                </a:ext>
              </a:extLst>
            </p:cNvPr>
            <p:cNvSpPr/>
            <p:nvPr/>
          </p:nvSpPr>
          <p:spPr>
            <a:xfrm>
              <a:off x="6099126" y="3221845"/>
              <a:ext cx="497288" cy="312147"/>
            </a:xfrm>
            <a:custGeom>
              <a:avLst/>
              <a:gdLst>
                <a:gd name="connsiteX0" fmla="*/ 49 w 497288"/>
                <a:gd name="connsiteY0" fmla="*/ 29355 h 312147"/>
                <a:gd name="connsiteX1" fmla="*/ 254049 w 497288"/>
                <a:gd name="connsiteY1" fmla="*/ 80155 h 312147"/>
                <a:gd name="connsiteX2" fmla="*/ 212774 w 497288"/>
                <a:gd name="connsiteY2" fmla="*/ 45230 h 312147"/>
                <a:gd name="connsiteX3" fmla="*/ 377874 w 497288"/>
                <a:gd name="connsiteY3" fmla="*/ 121430 h 312147"/>
                <a:gd name="connsiteX4" fmla="*/ 349299 w 497288"/>
                <a:gd name="connsiteY4" fmla="*/ 118255 h 312147"/>
                <a:gd name="connsiteX5" fmla="*/ 492174 w 497288"/>
                <a:gd name="connsiteY5" fmla="*/ 267480 h 312147"/>
                <a:gd name="connsiteX6" fmla="*/ 450899 w 497288"/>
                <a:gd name="connsiteY6" fmla="*/ 223030 h 312147"/>
                <a:gd name="connsiteX7" fmla="*/ 311199 w 497288"/>
                <a:gd name="connsiteY7" fmla="*/ 172230 h 312147"/>
                <a:gd name="connsiteX8" fmla="*/ 396924 w 497288"/>
                <a:gd name="connsiteY8" fmla="*/ 213505 h 312147"/>
                <a:gd name="connsiteX9" fmla="*/ 485824 w 497288"/>
                <a:gd name="connsiteY9" fmla="*/ 311930 h 312147"/>
                <a:gd name="connsiteX10" fmla="*/ 409624 w 497288"/>
                <a:gd name="connsiteY10" fmla="*/ 232555 h 312147"/>
                <a:gd name="connsiteX11" fmla="*/ 158799 w 497288"/>
                <a:gd name="connsiteY11" fmla="*/ 7130 h 312147"/>
                <a:gd name="connsiteX12" fmla="*/ 231824 w 497288"/>
                <a:gd name="connsiteY12" fmla="*/ 54755 h 312147"/>
                <a:gd name="connsiteX13" fmla="*/ 49 w 497288"/>
                <a:gd name="connsiteY13" fmla="*/ 29355 h 31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288" h="312147">
                  <a:moveTo>
                    <a:pt x="49" y="29355"/>
                  </a:moveTo>
                  <a:cubicBezTo>
                    <a:pt x="3753" y="33588"/>
                    <a:pt x="218595" y="77509"/>
                    <a:pt x="254049" y="80155"/>
                  </a:cubicBezTo>
                  <a:cubicBezTo>
                    <a:pt x="289503" y="82801"/>
                    <a:pt x="192137" y="38351"/>
                    <a:pt x="212774" y="45230"/>
                  </a:cubicBezTo>
                  <a:cubicBezTo>
                    <a:pt x="233411" y="52109"/>
                    <a:pt x="355120" y="109259"/>
                    <a:pt x="377874" y="121430"/>
                  </a:cubicBezTo>
                  <a:cubicBezTo>
                    <a:pt x="400628" y="133601"/>
                    <a:pt x="330249" y="93913"/>
                    <a:pt x="349299" y="118255"/>
                  </a:cubicBezTo>
                  <a:cubicBezTo>
                    <a:pt x="368349" y="142597"/>
                    <a:pt x="475241" y="250018"/>
                    <a:pt x="492174" y="267480"/>
                  </a:cubicBezTo>
                  <a:cubicBezTo>
                    <a:pt x="509107" y="284942"/>
                    <a:pt x="481061" y="238905"/>
                    <a:pt x="450899" y="223030"/>
                  </a:cubicBezTo>
                  <a:cubicBezTo>
                    <a:pt x="420737" y="207155"/>
                    <a:pt x="320195" y="173817"/>
                    <a:pt x="311199" y="172230"/>
                  </a:cubicBezTo>
                  <a:cubicBezTo>
                    <a:pt x="302203" y="170643"/>
                    <a:pt x="367820" y="190222"/>
                    <a:pt x="396924" y="213505"/>
                  </a:cubicBezTo>
                  <a:cubicBezTo>
                    <a:pt x="426028" y="236788"/>
                    <a:pt x="483707" y="308755"/>
                    <a:pt x="485824" y="311930"/>
                  </a:cubicBezTo>
                  <a:cubicBezTo>
                    <a:pt x="487941" y="315105"/>
                    <a:pt x="464128" y="283355"/>
                    <a:pt x="409624" y="232555"/>
                  </a:cubicBezTo>
                  <a:cubicBezTo>
                    <a:pt x="355120" y="181755"/>
                    <a:pt x="188432" y="36763"/>
                    <a:pt x="158799" y="7130"/>
                  </a:cubicBezTo>
                  <a:cubicBezTo>
                    <a:pt x="129166" y="-22503"/>
                    <a:pt x="260928" y="49463"/>
                    <a:pt x="231824" y="54755"/>
                  </a:cubicBezTo>
                  <a:cubicBezTo>
                    <a:pt x="202720" y="60047"/>
                    <a:pt x="-3655" y="25122"/>
                    <a:pt x="49" y="2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B1CA563B-B620-8314-FB7C-B70AF3677CB3}"/>
                </a:ext>
              </a:extLst>
            </p:cNvPr>
            <p:cNvSpPr/>
            <p:nvPr/>
          </p:nvSpPr>
          <p:spPr>
            <a:xfrm>
              <a:off x="4713640" y="3285371"/>
              <a:ext cx="233212" cy="628621"/>
            </a:xfrm>
            <a:custGeom>
              <a:avLst/>
              <a:gdLst>
                <a:gd name="connsiteX0" fmla="*/ 1235 w 233212"/>
                <a:gd name="connsiteY0" fmla="*/ 3929 h 628621"/>
                <a:gd name="connsiteX1" fmla="*/ 175860 w 233212"/>
                <a:gd name="connsiteY1" fmla="*/ 299204 h 628621"/>
                <a:gd name="connsiteX2" fmla="*/ 182210 w 233212"/>
                <a:gd name="connsiteY2" fmla="*/ 254754 h 628621"/>
                <a:gd name="connsiteX3" fmla="*/ 213960 w 233212"/>
                <a:gd name="connsiteY3" fmla="*/ 435729 h 628621"/>
                <a:gd name="connsiteX4" fmla="*/ 156810 w 233212"/>
                <a:gd name="connsiteY4" fmla="*/ 623054 h 628621"/>
                <a:gd name="connsiteX5" fmla="*/ 175860 w 233212"/>
                <a:gd name="connsiteY5" fmla="*/ 559554 h 628621"/>
                <a:gd name="connsiteX6" fmla="*/ 233010 w 233212"/>
                <a:gd name="connsiteY6" fmla="*/ 359529 h 628621"/>
                <a:gd name="connsiteX7" fmla="*/ 153635 w 233212"/>
                <a:gd name="connsiteY7" fmla="*/ 223004 h 628621"/>
                <a:gd name="connsiteX8" fmla="*/ 99660 w 233212"/>
                <a:gd name="connsiteY8" fmla="*/ 32504 h 628621"/>
                <a:gd name="connsiteX9" fmla="*/ 150460 w 233212"/>
                <a:gd name="connsiteY9" fmla="*/ 219829 h 628621"/>
                <a:gd name="connsiteX10" fmla="*/ 99660 w 233212"/>
                <a:gd name="connsiteY10" fmla="*/ 134104 h 628621"/>
                <a:gd name="connsiteX11" fmla="*/ 1235 w 233212"/>
                <a:gd name="connsiteY11" fmla="*/ 3929 h 6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212" h="628621">
                  <a:moveTo>
                    <a:pt x="1235" y="3929"/>
                  </a:moveTo>
                  <a:cubicBezTo>
                    <a:pt x="13935" y="31446"/>
                    <a:pt x="145698" y="257400"/>
                    <a:pt x="175860" y="299204"/>
                  </a:cubicBezTo>
                  <a:cubicBezTo>
                    <a:pt x="206023" y="341008"/>
                    <a:pt x="175860" y="232000"/>
                    <a:pt x="182210" y="254754"/>
                  </a:cubicBezTo>
                  <a:cubicBezTo>
                    <a:pt x="188560" y="277508"/>
                    <a:pt x="218193" y="374346"/>
                    <a:pt x="213960" y="435729"/>
                  </a:cubicBezTo>
                  <a:cubicBezTo>
                    <a:pt x="209727" y="497112"/>
                    <a:pt x="163160" y="602417"/>
                    <a:pt x="156810" y="623054"/>
                  </a:cubicBezTo>
                  <a:cubicBezTo>
                    <a:pt x="150460" y="643691"/>
                    <a:pt x="163160" y="603475"/>
                    <a:pt x="175860" y="559554"/>
                  </a:cubicBezTo>
                  <a:cubicBezTo>
                    <a:pt x="188560" y="515633"/>
                    <a:pt x="236714" y="415621"/>
                    <a:pt x="233010" y="359529"/>
                  </a:cubicBezTo>
                  <a:cubicBezTo>
                    <a:pt x="229306" y="303437"/>
                    <a:pt x="175860" y="277508"/>
                    <a:pt x="153635" y="223004"/>
                  </a:cubicBezTo>
                  <a:cubicBezTo>
                    <a:pt x="131410" y="168500"/>
                    <a:pt x="100189" y="33033"/>
                    <a:pt x="99660" y="32504"/>
                  </a:cubicBezTo>
                  <a:cubicBezTo>
                    <a:pt x="99131" y="31975"/>
                    <a:pt x="150460" y="202896"/>
                    <a:pt x="150460" y="219829"/>
                  </a:cubicBezTo>
                  <a:cubicBezTo>
                    <a:pt x="150460" y="236762"/>
                    <a:pt x="121885" y="166912"/>
                    <a:pt x="99660" y="134104"/>
                  </a:cubicBezTo>
                  <a:cubicBezTo>
                    <a:pt x="77435" y="101296"/>
                    <a:pt x="-11465" y="-23588"/>
                    <a:pt x="1235" y="3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964C7291-0CCC-0C52-B447-BC49D0DBC7DF}"/>
                </a:ext>
              </a:extLst>
            </p:cNvPr>
            <p:cNvSpPr/>
            <p:nvPr/>
          </p:nvSpPr>
          <p:spPr>
            <a:xfrm>
              <a:off x="4922843" y="3228711"/>
              <a:ext cx="46037" cy="302322"/>
            </a:xfrm>
            <a:custGeom>
              <a:avLst/>
              <a:gdLst>
                <a:gd name="connsiteX0" fmla="*/ 46032 w 46037"/>
                <a:gd name="connsiteY0" fmla="*/ 264 h 302322"/>
                <a:gd name="connsiteX1" fmla="*/ 4757 w 46037"/>
                <a:gd name="connsiteY1" fmla="*/ 178064 h 302322"/>
                <a:gd name="connsiteX2" fmla="*/ 33332 w 46037"/>
                <a:gd name="connsiteY2" fmla="*/ 301889 h 302322"/>
                <a:gd name="connsiteX3" fmla="*/ 17457 w 46037"/>
                <a:gd name="connsiteY3" fmla="*/ 216164 h 302322"/>
                <a:gd name="connsiteX4" fmla="*/ 1582 w 46037"/>
                <a:gd name="connsiteY4" fmla="*/ 139964 h 302322"/>
                <a:gd name="connsiteX5" fmla="*/ 46032 w 46037"/>
                <a:gd name="connsiteY5" fmla="*/ 264 h 30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37" h="302322">
                  <a:moveTo>
                    <a:pt x="46032" y="264"/>
                  </a:moveTo>
                  <a:cubicBezTo>
                    <a:pt x="46561" y="6614"/>
                    <a:pt x="6874" y="127793"/>
                    <a:pt x="4757" y="178064"/>
                  </a:cubicBezTo>
                  <a:cubicBezTo>
                    <a:pt x="2640" y="228335"/>
                    <a:pt x="31215" y="295539"/>
                    <a:pt x="33332" y="301889"/>
                  </a:cubicBezTo>
                  <a:cubicBezTo>
                    <a:pt x="35449" y="308239"/>
                    <a:pt x="22749" y="243152"/>
                    <a:pt x="17457" y="216164"/>
                  </a:cubicBezTo>
                  <a:cubicBezTo>
                    <a:pt x="12165" y="189177"/>
                    <a:pt x="-5297" y="176476"/>
                    <a:pt x="1582" y="139964"/>
                  </a:cubicBezTo>
                  <a:cubicBezTo>
                    <a:pt x="8461" y="103452"/>
                    <a:pt x="45503" y="-6086"/>
                    <a:pt x="46032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7071A36C-1B4C-40DC-36A6-9433CD19D4DB}"/>
                </a:ext>
              </a:extLst>
            </p:cNvPr>
            <p:cNvSpPr/>
            <p:nvPr/>
          </p:nvSpPr>
          <p:spPr>
            <a:xfrm>
              <a:off x="5012888" y="3279775"/>
              <a:ext cx="168712" cy="743143"/>
            </a:xfrm>
            <a:custGeom>
              <a:avLst/>
              <a:gdLst>
                <a:gd name="connsiteX0" fmla="*/ 168712 w 168712"/>
                <a:gd name="connsiteY0" fmla="*/ 0 h 743143"/>
                <a:gd name="connsiteX1" fmla="*/ 9962 w 168712"/>
                <a:gd name="connsiteY1" fmla="*/ 209550 h 743143"/>
                <a:gd name="connsiteX2" fmla="*/ 67112 w 168712"/>
                <a:gd name="connsiteY2" fmla="*/ 466725 h 743143"/>
                <a:gd name="connsiteX3" fmla="*/ 70287 w 168712"/>
                <a:gd name="connsiteY3" fmla="*/ 409575 h 743143"/>
                <a:gd name="connsiteX4" fmla="*/ 60762 w 168712"/>
                <a:gd name="connsiteY4" fmla="*/ 625475 h 743143"/>
                <a:gd name="connsiteX5" fmla="*/ 16312 w 168712"/>
                <a:gd name="connsiteY5" fmla="*/ 742950 h 743143"/>
                <a:gd name="connsiteX6" fmla="*/ 48062 w 168712"/>
                <a:gd name="connsiteY6" fmla="*/ 600075 h 743143"/>
                <a:gd name="connsiteX7" fmla="*/ 48062 w 168712"/>
                <a:gd name="connsiteY7" fmla="*/ 666750 h 743143"/>
                <a:gd name="connsiteX8" fmla="*/ 60762 w 168712"/>
                <a:gd name="connsiteY8" fmla="*/ 552450 h 743143"/>
                <a:gd name="connsiteX9" fmla="*/ 73462 w 168712"/>
                <a:gd name="connsiteY9" fmla="*/ 425450 h 743143"/>
                <a:gd name="connsiteX10" fmla="*/ 54412 w 168712"/>
                <a:gd name="connsiteY10" fmla="*/ 174625 h 743143"/>
                <a:gd name="connsiteX11" fmla="*/ 57587 w 168712"/>
                <a:gd name="connsiteY11" fmla="*/ 406400 h 743143"/>
                <a:gd name="connsiteX12" fmla="*/ 437 w 168712"/>
                <a:gd name="connsiteY12" fmla="*/ 247650 h 743143"/>
                <a:gd name="connsiteX13" fmla="*/ 92512 w 168712"/>
                <a:gd name="connsiteY13" fmla="*/ 73025 h 743143"/>
                <a:gd name="connsiteX14" fmla="*/ 41712 w 168712"/>
                <a:gd name="connsiteY14" fmla="*/ 123825 h 743143"/>
                <a:gd name="connsiteX15" fmla="*/ 168712 w 168712"/>
                <a:gd name="connsiteY15" fmla="*/ 0 h 74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12" h="743143">
                  <a:moveTo>
                    <a:pt x="168712" y="0"/>
                  </a:moveTo>
                  <a:cubicBezTo>
                    <a:pt x="97803" y="65881"/>
                    <a:pt x="26895" y="131763"/>
                    <a:pt x="9962" y="209550"/>
                  </a:cubicBezTo>
                  <a:cubicBezTo>
                    <a:pt x="-6971" y="287338"/>
                    <a:pt x="57058" y="433387"/>
                    <a:pt x="67112" y="466725"/>
                  </a:cubicBezTo>
                  <a:cubicBezTo>
                    <a:pt x="77166" y="500063"/>
                    <a:pt x="71345" y="383117"/>
                    <a:pt x="70287" y="409575"/>
                  </a:cubicBezTo>
                  <a:cubicBezTo>
                    <a:pt x="69229" y="436033"/>
                    <a:pt x="69758" y="569913"/>
                    <a:pt x="60762" y="625475"/>
                  </a:cubicBezTo>
                  <a:cubicBezTo>
                    <a:pt x="51766" y="681037"/>
                    <a:pt x="18429" y="747183"/>
                    <a:pt x="16312" y="742950"/>
                  </a:cubicBezTo>
                  <a:cubicBezTo>
                    <a:pt x="14195" y="738717"/>
                    <a:pt x="42770" y="612775"/>
                    <a:pt x="48062" y="600075"/>
                  </a:cubicBezTo>
                  <a:cubicBezTo>
                    <a:pt x="53354" y="587375"/>
                    <a:pt x="45945" y="674687"/>
                    <a:pt x="48062" y="666750"/>
                  </a:cubicBezTo>
                  <a:cubicBezTo>
                    <a:pt x="50179" y="658813"/>
                    <a:pt x="56529" y="592667"/>
                    <a:pt x="60762" y="552450"/>
                  </a:cubicBezTo>
                  <a:cubicBezTo>
                    <a:pt x="64995" y="512233"/>
                    <a:pt x="74520" y="488421"/>
                    <a:pt x="73462" y="425450"/>
                  </a:cubicBezTo>
                  <a:cubicBezTo>
                    <a:pt x="72404" y="362479"/>
                    <a:pt x="57058" y="177800"/>
                    <a:pt x="54412" y="174625"/>
                  </a:cubicBezTo>
                  <a:cubicBezTo>
                    <a:pt x="51766" y="171450"/>
                    <a:pt x="66583" y="394229"/>
                    <a:pt x="57587" y="406400"/>
                  </a:cubicBezTo>
                  <a:cubicBezTo>
                    <a:pt x="48591" y="418571"/>
                    <a:pt x="-5384" y="303212"/>
                    <a:pt x="437" y="247650"/>
                  </a:cubicBezTo>
                  <a:cubicBezTo>
                    <a:pt x="6258" y="192088"/>
                    <a:pt x="85633" y="93662"/>
                    <a:pt x="92512" y="73025"/>
                  </a:cubicBezTo>
                  <a:cubicBezTo>
                    <a:pt x="99391" y="52388"/>
                    <a:pt x="41712" y="123825"/>
                    <a:pt x="41712" y="123825"/>
                  </a:cubicBezTo>
                  <a:lnTo>
                    <a:pt x="1687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71A0E94F-458C-AE0C-6C4D-4CB13BEA8115}"/>
                </a:ext>
              </a:extLst>
            </p:cNvPr>
            <p:cNvSpPr/>
            <p:nvPr/>
          </p:nvSpPr>
          <p:spPr>
            <a:xfrm>
              <a:off x="4806955" y="4000961"/>
              <a:ext cx="111591" cy="765780"/>
            </a:xfrm>
            <a:custGeom>
              <a:avLst/>
              <a:gdLst>
                <a:gd name="connsiteX0" fmla="*/ 111120 w 111591"/>
                <a:gd name="connsiteY0" fmla="*/ 2714 h 765780"/>
                <a:gd name="connsiteX1" fmla="*/ 12695 w 111591"/>
                <a:gd name="connsiteY1" fmla="*/ 396414 h 765780"/>
                <a:gd name="connsiteX2" fmla="*/ 31745 w 111591"/>
                <a:gd name="connsiteY2" fmla="*/ 380539 h 765780"/>
                <a:gd name="connsiteX3" fmla="*/ 6345 w 111591"/>
                <a:gd name="connsiteY3" fmla="*/ 510714 h 765780"/>
                <a:gd name="connsiteX4" fmla="*/ 6345 w 111591"/>
                <a:gd name="connsiteY4" fmla="*/ 672639 h 765780"/>
                <a:gd name="connsiteX5" fmla="*/ 3170 w 111591"/>
                <a:gd name="connsiteY5" fmla="*/ 640889 h 765780"/>
                <a:gd name="connsiteX6" fmla="*/ 57145 w 111591"/>
                <a:gd name="connsiteY6" fmla="*/ 761539 h 765780"/>
                <a:gd name="connsiteX7" fmla="*/ 38095 w 111591"/>
                <a:gd name="connsiteY7" fmla="*/ 704389 h 765780"/>
                <a:gd name="connsiteX8" fmla="*/ 9520 w 111591"/>
                <a:gd name="connsiteY8" fmla="*/ 390064 h 765780"/>
                <a:gd name="connsiteX9" fmla="*/ 57145 w 111591"/>
                <a:gd name="connsiteY9" fmla="*/ 170989 h 765780"/>
                <a:gd name="connsiteX10" fmla="*/ 50795 w 111591"/>
                <a:gd name="connsiteY10" fmla="*/ 218614 h 765780"/>
                <a:gd name="connsiteX11" fmla="*/ 111120 w 111591"/>
                <a:gd name="connsiteY11" fmla="*/ 2714 h 76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591" h="765780">
                  <a:moveTo>
                    <a:pt x="111120" y="2714"/>
                  </a:moveTo>
                  <a:cubicBezTo>
                    <a:pt x="104770" y="32347"/>
                    <a:pt x="25924" y="333443"/>
                    <a:pt x="12695" y="396414"/>
                  </a:cubicBezTo>
                  <a:cubicBezTo>
                    <a:pt x="-534" y="459385"/>
                    <a:pt x="32803" y="361489"/>
                    <a:pt x="31745" y="380539"/>
                  </a:cubicBezTo>
                  <a:cubicBezTo>
                    <a:pt x="30687" y="399589"/>
                    <a:pt x="10578" y="462031"/>
                    <a:pt x="6345" y="510714"/>
                  </a:cubicBezTo>
                  <a:cubicBezTo>
                    <a:pt x="2112" y="559397"/>
                    <a:pt x="6874" y="650943"/>
                    <a:pt x="6345" y="672639"/>
                  </a:cubicBezTo>
                  <a:cubicBezTo>
                    <a:pt x="5816" y="694335"/>
                    <a:pt x="-5297" y="626072"/>
                    <a:pt x="3170" y="640889"/>
                  </a:cubicBezTo>
                  <a:cubicBezTo>
                    <a:pt x="11637" y="655706"/>
                    <a:pt x="51324" y="750956"/>
                    <a:pt x="57145" y="761539"/>
                  </a:cubicBezTo>
                  <a:cubicBezTo>
                    <a:pt x="62966" y="772122"/>
                    <a:pt x="46032" y="766301"/>
                    <a:pt x="38095" y="704389"/>
                  </a:cubicBezTo>
                  <a:cubicBezTo>
                    <a:pt x="30158" y="642477"/>
                    <a:pt x="6345" y="478964"/>
                    <a:pt x="9520" y="390064"/>
                  </a:cubicBezTo>
                  <a:cubicBezTo>
                    <a:pt x="12695" y="301164"/>
                    <a:pt x="50266" y="199564"/>
                    <a:pt x="57145" y="170989"/>
                  </a:cubicBezTo>
                  <a:cubicBezTo>
                    <a:pt x="64024" y="142414"/>
                    <a:pt x="43916" y="241897"/>
                    <a:pt x="50795" y="218614"/>
                  </a:cubicBezTo>
                  <a:cubicBezTo>
                    <a:pt x="57674" y="195331"/>
                    <a:pt x="117470" y="-26919"/>
                    <a:pt x="111120" y="2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A68BDCC5-DFB6-FEAB-F1BD-BD75928B8C4B}"/>
                </a:ext>
              </a:extLst>
            </p:cNvPr>
            <p:cNvSpPr/>
            <p:nvPr/>
          </p:nvSpPr>
          <p:spPr>
            <a:xfrm>
              <a:off x="4972973" y="4057436"/>
              <a:ext cx="130623" cy="817367"/>
            </a:xfrm>
            <a:custGeom>
              <a:avLst/>
              <a:gdLst>
                <a:gd name="connsiteX0" fmla="*/ 14952 w 130623"/>
                <a:gd name="connsiteY0" fmla="*/ 214 h 817367"/>
                <a:gd name="connsiteX1" fmla="*/ 62577 w 130623"/>
                <a:gd name="connsiteY1" fmla="*/ 349464 h 817367"/>
                <a:gd name="connsiteX2" fmla="*/ 37177 w 130623"/>
                <a:gd name="connsiteY2" fmla="*/ 324064 h 817367"/>
                <a:gd name="connsiteX3" fmla="*/ 97502 w 130623"/>
                <a:gd name="connsiteY3" fmla="*/ 501864 h 817367"/>
                <a:gd name="connsiteX4" fmla="*/ 126077 w 130623"/>
                <a:gd name="connsiteY4" fmla="*/ 587589 h 817367"/>
                <a:gd name="connsiteX5" fmla="*/ 2252 w 130623"/>
                <a:gd name="connsiteY5" fmla="*/ 813014 h 817367"/>
                <a:gd name="connsiteX6" fmla="*/ 49877 w 130623"/>
                <a:gd name="connsiteY6" fmla="*/ 730464 h 817367"/>
                <a:gd name="connsiteX7" fmla="*/ 97502 w 130623"/>
                <a:gd name="connsiteY7" fmla="*/ 657439 h 817367"/>
                <a:gd name="connsiteX8" fmla="*/ 94327 w 130623"/>
                <a:gd name="connsiteY8" fmla="*/ 600289 h 817367"/>
                <a:gd name="connsiteX9" fmla="*/ 97502 w 130623"/>
                <a:gd name="connsiteY9" fmla="*/ 590764 h 817367"/>
                <a:gd name="connsiteX10" fmla="*/ 84802 w 130623"/>
                <a:gd name="connsiteY10" fmla="*/ 435189 h 817367"/>
                <a:gd name="connsiteX11" fmla="*/ 126077 w 130623"/>
                <a:gd name="connsiteY11" fmla="*/ 584414 h 817367"/>
                <a:gd name="connsiteX12" fmla="*/ 97502 w 130623"/>
                <a:gd name="connsiteY12" fmla="*/ 539964 h 817367"/>
                <a:gd name="connsiteX13" fmla="*/ 18127 w 130623"/>
                <a:gd name="connsiteY13" fmla="*/ 231989 h 817367"/>
                <a:gd name="connsiteX14" fmla="*/ 40352 w 130623"/>
                <a:gd name="connsiteY14" fmla="*/ 368514 h 817367"/>
                <a:gd name="connsiteX15" fmla="*/ 40352 w 130623"/>
                <a:gd name="connsiteY15" fmla="*/ 298664 h 817367"/>
                <a:gd name="connsiteX16" fmla="*/ 14952 w 130623"/>
                <a:gd name="connsiteY16" fmla="*/ 214 h 8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23" h="817367">
                  <a:moveTo>
                    <a:pt x="14952" y="214"/>
                  </a:moveTo>
                  <a:cubicBezTo>
                    <a:pt x="18656" y="8681"/>
                    <a:pt x="58873" y="295489"/>
                    <a:pt x="62577" y="349464"/>
                  </a:cubicBezTo>
                  <a:cubicBezTo>
                    <a:pt x="66281" y="403439"/>
                    <a:pt x="31356" y="298664"/>
                    <a:pt x="37177" y="324064"/>
                  </a:cubicBezTo>
                  <a:cubicBezTo>
                    <a:pt x="42998" y="349464"/>
                    <a:pt x="82685" y="457943"/>
                    <a:pt x="97502" y="501864"/>
                  </a:cubicBezTo>
                  <a:cubicBezTo>
                    <a:pt x="112319" y="545785"/>
                    <a:pt x="141952" y="535731"/>
                    <a:pt x="126077" y="587589"/>
                  </a:cubicBezTo>
                  <a:cubicBezTo>
                    <a:pt x="110202" y="639447"/>
                    <a:pt x="14952" y="789202"/>
                    <a:pt x="2252" y="813014"/>
                  </a:cubicBezTo>
                  <a:cubicBezTo>
                    <a:pt x="-10448" y="836827"/>
                    <a:pt x="34002" y="756393"/>
                    <a:pt x="49877" y="730464"/>
                  </a:cubicBezTo>
                  <a:cubicBezTo>
                    <a:pt x="65752" y="704535"/>
                    <a:pt x="90094" y="679135"/>
                    <a:pt x="97502" y="657439"/>
                  </a:cubicBezTo>
                  <a:cubicBezTo>
                    <a:pt x="104910" y="635743"/>
                    <a:pt x="94327" y="611401"/>
                    <a:pt x="94327" y="600289"/>
                  </a:cubicBezTo>
                  <a:cubicBezTo>
                    <a:pt x="94327" y="589177"/>
                    <a:pt x="99089" y="618281"/>
                    <a:pt x="97502" y="590764"/>
                  </a:cubicBezTo>
                  <a:cubicBezTo>
                    <a:pt x="95915" y="563247"/>
                    <a:pt x="80040" y="436247"/>
                    <a:pt x="84802" y="435189"/>
                  </a:cubicBezTo>
                  <a:cubicBezTo>
                    <a:pt x="89564" y="434131"/>
                    <a:pt x="123960" y="566952"/>
                    <a:pt x="126077" y="584414"/>
                  </a:cubicBezTo>
                  <a:cubicBezTo>
                    <a:pt x="128194" y="601876"/>
                    <a:pt x="115494" y="598701"/>
                    <a:pt x="97502" y="539964"/>
                  </a:cubicBezTo>
                  <a:cubicBezTo>
                    <a:pt x="79510" y="481227"/>
                    <a:pt x="27652" y="260564"/>
                    <a:pt x="18127" y="231989"/>
                  </a:cubicBezTo>
                  <a:cubicBezTo>
                    <a:pt x="8602" y="203414"/>
                    <a:pt x="36648" y="357402"/>
                    <a:pt x="40352" y="368514"/>
                  </a:cubicBezTo>
                  <a:cubicBezTo>
                    <a:pt x="44056" y="379626"/>
                    <a:pt x="43527" y="360577"/>
                    <a:pt x="40352" y="298664"/>
                  </a:cubicBezTo>
                  <a:cubicBezTo>
                    <a:pt x="37177" y="236751"/>
                    <a:pt x="11248" y="-8253"/>
                    <a:pt x="14952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025F60B4-3FE5-601A-5848-4824725E2455}"/>
                </a:ext>
              </a:extLst>
            </p:cNvPr>
            <p:cNvSpPr/>
            <p:nvPr/>
          </p:nvSpPr>
          <p:spPr>
            <a:xfrm>
              <a:off x="5053465" y="4432175"/>
              <a:ext cx="186885" cy="467514"/>
            </a:xfrm>
            <a:custGeom>
              <a:avLst/>
              <a:gdLst>
                <a:gd name="connsiteX0" fmla="*/ 74160 w 186885"/>
                <a:gd name="connsiteY0" fmla="*/ 125 h 467514"/>
                <a:gd name="connsiteX1" fmla="*/ 163060 w 186885"/>
                <a:gd name="connsiteY1" fmla="*/ 196975 h 467514"/>
                <a:gd name="connsiteX2" fmla="*/ 137660 w 186885"/>
                <a:gd name="connsiteY2" fmla="*/ 276350 h 467514"/>
                <a:gd name="connsiteX3" fmla="*/ 185285 w 186885"/>
                <a:gd name="connsiteY3" fmla="*/ 250950 h 467514"/>
                <a:gd name="connsiteX4" fmla="*/ 67810 w 186885"/>
                <a:gd name="connsiteY4" fmla="*/ 355725 h 467514"/>
                <a:gd name="connsiteX5" fmla="*/ 1135 w 186885"/>
                <a:gd name="connsiteY5" fmla="*/ 466850 h 467514"/>
                <a:gd name="connsiteX6" fmla="*/ 32885 w 186885"/>
                <a:gd name="connsiteY6" fmla="*/ 397000 h 467514"/>
                <a:gd name="connsiteX7" fmla="*/ 121785 w 186885"/>
                <a:gd name="connsiteY7" fmla="*/ 295400 h 467514"/>
                <a:gd name="connsiteX8" fmla="*/ 131310 w 186885"/>
                <a:gd name="connsiteY8" fmla="*/ 263650 h 467514"/>
                <a:gd name="connsiteX9" fmla="*/ 105910 w 186885"/>
                <a:gd name="connsiteY9" fmla="*/ 152525 h 467514"/>
                <a:gd name="connsiteX10" fmla="*/ 147185 w 186885"/>
                <a:gd name="connsiteY10" fmla="*/ 279525 h 467514"/>
                <a:gd name="connsiteX11" fmla="*/ 156710 w 186885"/>
                <a:gd name="connsiteY11" fmla="*/ 228725 h 467514"/>
                <a:gd name="connsiteX12" fmla="*/ 156710 w 186885"/>
                <a:gd name="connsiteY12" fmla="*/ 168400 h 467514"/>
                <a:gd name="connsiteX13" fmla="*/ 74160 w 186885"/>
                <a:gd name="connsiteY13" fmla="*/ 125 h 46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85" h="467514">
                  <a:moveTo>
                    <a:pt x="74160" y="125"/>
                  </a:moveTo>
                  <a:cubicBezTo>
                    <a:pt x="75218" y="4887"/>
                    <a:pt x="152477" y="150938"/>
                    <a:pt x="163060" y="196975"/>
                  </a:cubicBezTo>
                  <a:cubicBezTo>
                    <a:pt x="173643" y="243012"/>
                    <a:pt x="133956" y="267354"/>
                    <a:pt x="137660" y="276350"/>
                  </a:cubicBezTo>
                  <a:cubicBezTo>
                    <a:pt x="141364" y="285346"/>
                    <a:pt x="196927" y="237721"/>
                    <a:pt x="185285" y="250950"/>
                  </a:cubicBezTo>
                  <a:cubicBezTo>
                    <a:pt x="173643" y="264179"/>
                    <a:pt x="98502" y="319742"/>
                    <a:pt x="67810" y="355725"/>
                  </a:cubicBezTo>
                  <a:cubicBezTo>
                    <a:pt x="37118" y="391708"/>
                    <a:pt x="6956" y="459971"/>
                    <a:pt x="1135" y="466850"/>
                  </a:cubicBezTo>
                  <a:cubicBezTo>
                    <a:pt x="-4686" y="473729"/>
                    <a:pt x="12777" y="425575"/>
                    <a:pt x="32885" y="397000"/>
                  </a:cubicBezTo>
                  <a:cubicBezTo>
                    <a:pt x="52993" y="368425"/>
                    <a:pt x="105381" y="317625"/>
                    <a:pt x="121785" y="295400"/>
                  </a:cubicBezTo>
                  <a:cubicBezTo>
                    <a:pt x="138189" y="273175"/>
                    <a:pt x="133956" y="287462"/>
                    <a:pt x="131310" y="263650"/>
                  </a:cubicBezTo>
                  <a:cubicBezTo>
                    <a:pt x="128664" y="239838"/>
                    <a:pt x="103264" y="149879"/>
                    <a:pt x="105910" y="152525"/>
                  </a:cubicBezTo>
                  <a:cubicBezTo>
                    <a:pt x="108556" y="155171"/>
                    <a:pt x="138718" y="266825"/>
                    <a:pt x="147185" y="279525"/>
                  </a:cubicBezTo>
                  <a:cubicBezTo>
                    <a:pt x="155652" y="292225"/>
                    <a:pt x="155123" y="247246"/>
                    <a:pt x="156710" y="228725"/>
                  </a:cubicBezTo>
                  <a:cubicBezTo>
                    <a:pt x="158297" y="210204"/>
                    <a:pt x="169939" y="209675"/>
                    <a:pt x="156710" y="168400"/>
                  </a:cubicBezTo>
                  <a:cubicBezTo>
                    <a:pt x="143481" y="127125"/>
                    <a:pt x="73102" y="-4637"/>
                    <a:pt x="74160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CE982662-2ABA-7D58-7D71-759D9F7F2973}"/>
                </a:ext>
              </a:extLst>
            </p:cNvPr>
            <p:cNvSpPr/>
            <p:nvPr/>
          </p:nvSpPr>
          <p:spPr>
            <a:xfrm>
              <a:off x="4673098" y="4787250"/>
              <a:ext cx="350022" cy="122317"/>
            </a:xfrm>
            <a:custGeom>
              <a:avLst/>
              <a:gdLst>
                <a:gd name="connsiteX0" fmla="*/ 502 w 350022"/>
                <a:gd name="connsiteY0" fmla="*/ 7000 h 122317"/>
                <a:gd name="connsiteX1" fmla="*/ 162427 w 350022"/>
                <a:gd name="connsiteY1" fmla="*/ 16525 h 122317"/>
                <a:gd name="connsiteX2" fmla="*/ 257677 w 350022"/>
                <a:gd name="connsiteY2" fmla="*/ 121300 h 122317"/>
                <a:gd name="connsiteX3" fmla="*/ 235452 w 350022"/>
                <a:gd name="connsiteY3" fmla="*/ 70500 h 122317"/>
                <a:gd name="connsiteX4" fmla="*/ 349752 w 350022"/>
                <a:gd name="connsiteY4" fmla="*/ 83200 h 122317"/>
                <a:gd name="connsiteX5" fmla="*/ 267202 w 350022"/>
                <a:gd name="connsiteY5" fmla="*/ 70500 h 122317"/>
                <a:gd name="connsiteX6" fmla="*/ 267202 w 350022"/>
                <a:gd name="connsiteY6" fmla="*/ 13350 h 122317"/>
                <a:gd name="connsiteX7" fmla="*/ 273552 w 350022"/>
                <a:gd name="connsiteY7" fmla="*/ 54625 h 122317"/>
                <a:gd name="connsiteX8" fmla="*/ 222752 w 350022"/>
                <a:gd name="connsiteY8" fmla="*/ 38750 h 122317"/>
                <a:gd name="connsiteX9" fmla="*/ 181477 w 350022"/>
                <a:gd name="connsiteY9" fmla="*/ 650 h 122317"/>
                <a:gd name="connsiteX10" fmla="*/ 251327 w 350022"/>
                <a:gd name="connsiteY10" fmla="*/ 73675 h 122317"/>
                <a:gd name="connsiteX11" fmla="*/ 219577 w 350022"/>
                <a:gd name="connsiteY11" fmla="*/ 35575 h 122317"/>
                <a:gd name="connsiteX12" fmla="*/ 502 w 350022"/>
                <a:gd name="connsiteY12" fmla="*/ 7000 h 1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022" h="122317">
                  <a:moveTo>
                    <a:pt x="502" y="7000"/>
                  </a:moveTo>
                  <a:cubicBezTo>
                    <a:pt x="-9023" y="3825"/>
                    <a:pt x="119565" y="-2525"/>
                    <a:pt x="162427" y="16525"/>
                  </a:cubicBezTo>
                  <a:cubicBezTo>
                    <a:pt x="205290" y="35575"/>
                    <a:pt x="245506" y="112304"/>
                    <a:pt x="257677" y="121300"/>
                  </a:cubicBezTo>
                  <a:cubicBezTo>
                    <a:pt x="269848" y="130296"/>
                    <a:pt x="220106" y="76850"/>
                    <a:pt x="235452" y="70500"/>
                  </a:cubicBezTo>
                  <a:cubicBezTo>
                    <a:pt x="250798" y="64150"/>
                    <a:pt x="344460" y="83200"/>
                    <a:pt x="349752" y="83200"/>
                  </a:cubicBezTo>
                  <a:cubicBezTo>
                    <a:pt x="355044" y="83200"/>
                    <a:pt x="280960" y="82142"/>
                    <a:pt x="267202" y="70500"/>
                  </a:cubicBezTo>
                  <a:cubicBezTo>
                    <a:pt x="253444" y="58858"/>
                    <a:pt x="266144" y="15996"/>
                    <a:pt x="267202" y="13350"/>
                  </a:cubicBezTo>
                  <a:cubicBezTo>
                    <a:pt x="268260" y="10704"/>
                    <a:pt x="280960" y="50392"/>
                    <a:pt x="273552" y="54625"/>
                  </a:cubicBezTo>
                  <a:cubicBezTo>
                    <a:pt x="266144" y="58858"/>
                    <a:pt x="238098" y="47746"/>
                    <a:pt x="222752" y="38750"/>
                  </a:cubicBezTo>
                  <a:cubicBezTo>
                    <a:pt x="207406" y="29754"/>
                    <a:pt x="176715" y="-5171"/>
                    <a:pt x="181477" y="650"/>
                  </a:cubicBezTo>
                  <a:cubicBezTo>
                    <a:pt x="186239" y="6471"/>
                    <a:pt x="244977" y="67854"/>
                    <a:pt x="251327" y="73675"/>
                  </a:cubicBezTo>
                  <a:cubicBezTo>
                    <a:pt x="257677" y="79496"/>
                    <a:pt x="255031" y="48275"/>
                    <a:pt x="219577" y="35575"/>
                  </a:cubicBezTo>
                  <a:cubicBezTo>
                    <a:pt x="184123" y="22875"/>
                    <a:pt x="10027" y="10175"/>
                    <a:pt x="502" y="7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EE685818-7593-3FC5-0563-843594A4AC5C}"/>
                </a:ext>
              </a:extLst>
            </p:cNvPr>
            <p:cNvSpPr/>
            <p:nvPr/>
          </p:nvSpPr>
          <p:spPr>
            <a:xfrm>
              <a:off x="4425352" y="4558579"/>
              <a:ext cx="229379" cy="263392"/>
            </a:xfrm>
            <a:custGeom>
              <a:avLst/>
              <a:gdLst>
                <a:gd name="connsiteX0" fmla="*/ 229198 w 229379"/>
                <a:gd name="connsiteY0" fmla="*/ 721 h 263392"/>
                <a:gd name="connsiteX1" fmla="*/ 22823 w 229379"/>
                <a:gd name="connsiteY1" fmla="*/ 140421 h 263392"/>
                <a:gd name="connsiteX2" fmla="*/ 16473 w 229379"/>
                <a:gd name="connsiteY2" fmla="*/ 261071 h 263392"/>
                <a:gd name="connsiteX3" fmla="*/ 6948 w 229379"/>
                <a:gd name="connsiteY3" fmla="*/ 213446 h 263392"/>
                <a:gd name="connsiteX4" fmla="*/ 10123 w 229379"/>
                <a:gd name="connsiteY4" fmla="*/ 134071 h 263392"/>
                <a:gd name="connsiteX5" fmla="*/ 127598 w 229379"/>
                <a:gd name="connsiteY5" fmla="*/ 45171 h 263392"/>
                <a:gd name="connsiteX6" fmla="*/ 60923 w 229379"/>
                <a:gd name="connsiteY6" fmla="*/ 83271 h 263392"/>
                <a:gd name="connsiteX7" fmla="*/ 229198 w 229379"/>
                <a:gd name="connsiteY7" fmla="*/ 721 h 26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379" h="263392">
                  <a:moveTo>
                    <a:pt x="229198" y="721"/>
                  </a:moveTo>
                  <a:cubicBezTo>
                    <a:pt x="222848" y="10246"/>
                    <a:pt x="58277" y="97029"/>
                    <a:pt x="22823" y="140421"/>
                  </a:cubicBezTo>
                  <a:cubicBezTo>
                    <a:pt x="-12631" y="183813"/>
                    <a:pt x="19119" y="248900"/>
                    <a:pt x="16473" y="261071"/>
                  </a:cubicBezTo>
                  <a:cubicBezTo>
                    <a:pt x="13827" y="273242"/>
                    <a:pt x="8006" y="234613"/>
                    <a:pt x="6948" y="213446"/>
                  </a:cubicBezTo>
                  <a:cubicBezTo>
                    <a:pt x="5890" y="192279"/>
                    <a:pt x="-9985" y="162117"/>
                    <a:pt x="10123" y="134071"/>
                  </a:cubicBezTo>
                  <a:cubicBezTo>
                    <a:pt x="30231" y="106025"/>
                    <a:pt x="119131" y="53638"/>
                    <a:pt x="127598" y="45171"/>
                  </a:cubicBezTo>
                  <a:cubicBezTo>
                    <a:pt x="136065" y="36704"/>
                    <a:pt x="48752" y="87504"/>
                    <a:pt x="60923" y="83271"/>
                  </a:cubicBezTo>
                  <a:cubicBezTo>
                    <a:pt x="73094" y="79038"/>
                    <a:pt x="235548" y="-8804"/>
                    <a:pt x="229198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622C4E05-8CBB-EDEF-ED3A-77705E373E54}"/>
                </a:ext>
              </a:extLst>
            </p:cNvPr>
            <p:cNvSpPr/>
            <p:nvPr/>
          </p:nvSpPr>
          <p:spPr>
            <a:xfrm>
              <a:off x="5137137" y="4771995"/>
              <a:ext cx="324435" cy="79591"/>
            </a:xfrm>
            <a:custGeom>
              <a:avLst/>
              <a:gdLst>
                <a:gd name="connsiteX0" fmla="*/ 13 w 324435"/>
                <a:gd name="connsiteY0" fmla="*/ 79405 h 79591"/>
                <a:gd name="connsiteX1" fmla="*/ 117488 w 324435"/>
                <a:gd name="connsiteY1" fmla="*/ 44480 h 79591"/>
                <a:gd name="connsiteX2" fmla="*/ 320688 w 324435"/>
                <a:gd name="connsiteY2" fmla="*/ 47655 h 79591"/>
                <a:gd name="connsiteX3" fmla="*/ 234963 w 324435"/>
                <a:gd name="connsiteY3" fmla="*/ 38130 h 79591"/>
                <a:gd name="connsiteX4" fmla="*/ 57163 w 324435"/>
                <a:gd name="connsiteY4" fmla="*/ 30 h 79591"/>
                <a:gd name="connsiteX5" fmla="*/ 234963 w 324435"/>
                <a:gd name="connsiteY5" fmla="*/ 31780 h 79591"/>
                <a:gd name="connsiteX6" fmla="*/ 285763 w 324435"/>
                <a:gd name="connsiteY6" fmla="*/ 34955 h 79591"/>
                <a:gd name="connsiteX7" fmla="*/ 111138 w 324435"/>
                <a:gd name="connsiteY7" fmla="*/ 57180 h 79591"/>
                <a:gd name="connsiteX8" fmla="*/ 13 w 324435"/>
                <a:gd name="connsiteY8" fmla="*/ 79405 h 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35" h="79591">
                  <a:moveTo>
                    <a:pt x="13" y="79405"/>
                  </a:moveTo>
                  <a:cubicBezTo>
                    <a:pt x="1071" y="77288"/>
                    <a:pt x="64042" y="49772"/>
                    <a:pt x="117488" y="44480"/>
                  </a:cubicBezTo>
                  <a:cubicBezTo>
                    <a:pt x="170934" y="39188"/>
                    <a:pt x="301109" y="48713"/>
                    <a:pt x="320688" y="47655"/>
                  </a:cubicBezTo>
                  <a:cubicBezTo>
                    <a:pt x="340267" y="46597"/>
                    <a:pt x="278884" y="46067"/>
                    <a:pt x="234963" y="38130"/>
                  </a:cubicBezTo>
                  <a:cubicBezTo>
                    <a:pt x="191042" y="30192"/>
                    <a:pt x="57163" y="1088"/>
                    <a:pt x="57163" y="30"/>
                  </a:cubicBezTo>
                  <a:cubicBezTo>
                    <a:pt x="57163" y="-1028"/>
                    <a:pt x="196863" y="25959"/>
                    <a:pt x="234963" y="31780"/>
                  </a:cubicBezTo>
                  <a:cubicBezTo>
                    <a:pt x="273063" y="37601"/>
                    <a:pt x="306400" y="30722"/>
                    <a:pt x="285763" y="34955"/>
                  </a:cubicBezTo>
                  <a:cubicBezTo>
                    <a:pt x="265126" y="39188"/>
                    <a:pt x="162996" y="49243"/>
                    <a:pt x="111138" y="57180"/>
                  </a:cubicBezTo>
                  <a:cubicBezTo>
                    <a:pt x="59280" y="65117"/>
                    <a:pt x="-1045" y="81522"/>
                    <a:pt x="13" y="79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B1787FBF-8486-2AE9-D383-1277764EC57C}"/>
                </a:ext>
              </a:extLst>
            </p:cNvPr>
            <p:cNvSpPr/>
            <p:nvPr/>
          </p:nvSpPr>
          <p:spPr>
            <a:xfrm>
              <a:off x="5194156" y="4409905"/>
              <a:ext cx="202910" cy="324059"/>
            </a:xfrm>
            <a:custGeom>
              <a:avLst/>
              <a:gdLst>
                <a:gd name="connsiteX0" fmla="*/ 144 w 202910"/>
                <a:gd name="connsiteY0" fmla="*/ 170 h 324059"/>
                <a:gd name="connsiteX1" fmla="*/ 139844 w 202910"/>
                <a:gd name="connsiteY1" fmla="*/ 181145 h 324059"/>
                <a:gd name="connsiteX2" fmla="*/ 181119 w 202910"/>
                <a:gd name="connsiteY2" fmla="*/ 254170 h 324059"/>
                <a:gd name="connsiteX3" fmla="*/ 168419 w 202910"/>
                <a:gd name="connsiteY3" fmla="*/ 222420 h 324059"/>
                <a:gd name="connsiteX4" fmla="*/ 200169 w 202910"/>
                <a:gd name="connsiteY4" fmla="*/ 289095 h 324059"/>
                <a:gd name="connsiteX5" fmla="*/ 85869 w 202910"/>
                <a:gd name="connsiteY5" fmla="*/ 324020 h 324059"/>
                <a:gd name="connsiteX6" fmla="*/ 177944 w 202910"/>
                <a:gd name="connsiteY6" fmla="*/ 295445 h 324059"/>
                <a:gd name="connsiteX7" fmla="*/ 190644 w 202910"/>
                <a:gd name="connsiteY7" fmla="*/ 270045 h 324059"/>
                <a:gd name="connsiteX8" fmla="*/ 168419 w 202910"/>
                <a:gd name="connsiteY8" fmla="*/ 216070 h 324059"/>
                <a:gd name="connsiteX9" fmla="*/ 144 w 202910"/>
                <a:gd name="connsiteY9" fmla="*/ 170 h 3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910" h="324059">
                  <a:moveTo>
                    <a:pt x="144" y="170"/>
                  </a:moveTo>
                  <a:cubicBezTo>
                    <a:pt x="-4618" y="-5651"/>
                    <a:pt x="109682" y="138812"/>
                    <a:pt x="139844" y="181145"/>
                  </a:cubicBezTo>
                  <a:cubicBezTo>
                    <a:pt x="170006" y="223478"/>
                    <a:pt x="176357" y="247291"/>
                    <a:pt x="181119" y="254170"/>
                  </a:cubicBezTo>
                  <a:cubicBezTo>
                    <a:pt x="185881" y="261049"/>
                    <a:pt x="165244" y="216599"/>
                    <a:pt x="168419" y="222420"/>
                  </a:cubicBezTo>
                  <a:cubicBezTo>
                    <a:pt x="171594" y="228241"/>
                    <a:pt x="213927" y="272162"/>
                    <a:pt x="200169" y="289095"/>
                  </a:cubicBezTo>
                  <a:cubicBezTo>
                    <a:pt x="186411" y="306028"/>
                    <a:pt x="89573" y="322962"/>
                    <a:pt x="85869" y="324020"/>
                  </a:cubicBezTo>
                  <a:cubicBezTo>
                    <a:pt x="82165" y="325078"/>
                    <a:pt x="160482" y="304441"/>
                    <a:pt x="177944" y="295445"/>
                  </a:cubicBezTo>
                  <a:cubicBezTo>
                    <a:pt x="195407" y="286449"/>
                    <a:pt x="192231" y="283274"/>
                    <a:pt x="190644" y="270045"/>
                  </a:cubicBezTo>
                  <a:cubicBezTo>
                    <a:pt x="189057" y="256816"/>
                    <a:pt x="198581" y="260520"/>
                    <a:pt x="168419" y="216070"/>
                  </a:cubicBezTo>
                  <a:cubicBezTo>
                    <a:pt x="138257" y="171620"/>
                    <a:pt x="4906" y="5991"/>
                    <a:pt x="144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7B6F060B-91B1-68AF-001A-596ACF69F564}"/>
                </a:ext>
              </a:extLst>
            </p:cNvPr>
            <p:cNvSpPr/>
            <p:nvPr/>
          </p:nvSpPr>
          <p:spPr>
            <a:xfrm>
              <a:off x="5108217" y="4603634"/>
              <a:ext cx="412399" cy="346218"/>
            </a:xfrm>
            <a:custGeom>
              <a:avLst/>
              <a:gdLst>
                <a:gd name="connsiteX0" fmla="*/ 358 w 412399"/>
                <a:gd name="connsiteY0" fmla="*/ 346191 h 346218"/>
                <a:gd name="connsiteX1" fmla="*/ 260708 w 412399"/>
                <a:gd name="connsiteY1" fmla="*/ 266816 h 346218"/>
                <a:gd name="connsiteX2" fmla="*/ 397233 w 412399"/>
                <a:gd name="connsiteY2" fmla="*/ 266816 h 346218"/>
                <a:gd name="connsiteX3" fmla="*/ 400408 w 412399"/>
                <a:gd name="connsiteY3" fmla="*/ 206491 h 346218"/>
                <a:gd name="connsiteX4" fmla="*/ 409933 w 412399"/>
                <a:gd name="connsiteY4" fmla="*/ 104891 h 346218"/>
                <a:gd name="connsiteX5" fmla="*/ 349608 w 412399"/>
                <a:gd name="connsiteY5" fmla="*/ 116 h 346218"/>
                <a:gd name="connsiteX6" fmla="*/ 400408 w 412399"/>
                <a:gd name="connsiteY6" fmla="*/ 85841 h 346218"/>
                <a:gd name="connsiteX7" fmla="*/ 400408 w 412399"/>
                <a:gd name="connsiteY7" fmla="*/ 158866 h 346218"/>
                <a:gd name="connsiteX8" fmla="*/ 394058 w 412399"/>
                <a:gd name="connsiteY8" fmla="*/ 247766 h 346218"/>
                <a:gd name="connsiteX9" fmla="*/ 321033 w 412399"/>
                <a:gd name="connsiteY9" fmla="*/ 257291 h 346218"/>
                <a:gd name="connsiteX10" fmla="*/ 358 w 412399"/>
                <a:gd name="connsiteY10" fmla="*/ 346191 h 34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399" h="346218">
                  <a:moveTo>
                    <a:pt x="358" y="346191"/>
                  </a:moveTo>
                  <a:cubicBezTo>
                    <a:pt x="-9696" y="347778"/>
                    <a:pt x="194562" y="280045"/>
                    <a:pt x="260708" y="266816"/>
                  </a:cubicBezTo>
                  <a:cubicBezTo>
                    <a:pt x="326854" y="253587"/>
                    <a:pt x="373950" y="276870"/>
                    <a:pt x="397233" y="266816"/>
                  </a:cubicBezTo>
                  <a:cubicBezTo>
                    <a:pt x="420516" y="256762"/>
                    <a:pt x="398291" y="233478"/>
                    <a:pt x="400408" y="206491"/>
                  </a:cubicBezTo>
                  <a:cubicBezTo>
                    <a:pt x="402525" y="179503"/>
                    <a:pt x="418400" y="139287"/>
                    <a:pt x="409933" y="104891"/>
                  </a:cubicBezTo>
                  <a:cubicBezTo>
                    <a:pt x="401466" y="70495"/>
                    <a:pt x="351195" y="3291"/>
                    <a:pt x="349608" y="116"/>
                  </a:cubicBezTo>
                  <a:cubicBezTo>
                    <a:pt x="348021" y="-3059"/>
                    <a:pt x="391941" y="59383"/>
                    <a:pt x="400408" y="85841"/>
                  </a:cubicBezTo>
                  <a:cubicBezTo>
                    <a:pt x="408875" y="112299"/>
                    <a:pt x="401466" y="131879"/>
                    <a:pt x="400408" y="158866"/>
                  </a:cubicBezTo>
                  <a:cubicBezTo>
                    <a:pt x="399350" y="185853"/>
                    <a:pt x="407287" y="231362"/>
                    <a:pt x="394058" y="247766"/>
                  </a:cubicBezTo>
                  <a:cubicBezTo>
                    <a:pt x="380829" y="264170"/>
                    <a:pt x="386120" y="239829"/>
                    <a:pt x="321033" y="257291"/>
                  </a:cubicBezTo>
                  <a:lnTo>
                    <a:pt x="358" y="3461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E067E62B-3E62-C6CC-87CA-FAD9AD60B4A1}"/>
                </a:ext>
              </a:extLst>
            </p:cNvPr>
            <p:cNvSpPr/>
            <p:nvPr/>
          </p:nvSpPr>
          <p:spPr>
            <a:xfrm>
              <a:off x="4704789" y="4389948"/>
              <a:ext cx="61290" cy="343240"/>
            </a:xfrm>
            <a:custGeom>
              <a:avLst/>
              <a:gdLst>
                <a:gd name="connsiteX0" fmla="*/ 41836 w 61290"/>
                <a:gd name="connsiteY0" fmla="*/ 1077 h 343240"/>
                <a:gd name="connsiteX1" fmla="*/ 29136 w 61290"/>
                <a:gd name="connsiteY1" fmla="*/ 194752 h 343240"/>
                <a:gd name="connsiteX2" fmla="*/ 57711 w 61290"/>
                <a:gd name="connsiteY2" fmla="*/ 331277 h 343240"/>
                <a:gd name="connsiteX3" fmla="*/ 54536 w 61290"/>
                <a:gd name="connsiteY3" fmla="*/ 312227 h 343240"/>
                <a:gd name="connsiteX4" fmla="*/ 561 w 61290"/>
                <a:gd name="connsiteY4" fmla="*/ 118552 h 343240"/>
                <a:gd name="connsiteX5" fmla="*/ 25961 w 61290"/>
                <a:gd name="connsiteY5" fmla="*/ 204277 h 343240"/>
                <a:gd name="connsiteX6" fmla="*/ 19611 w 61290"/>
                <a:gd name="connsiteY6" fmla="*/ 118552 h 343240"/>
                <a:gd name="connsiteX7" fmla="*/ 41836 w 61290"/>
                <a:gd name="connsiteY7" fmla="*/ 1077 h 34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90" h="343240">
                  <a:moveTo>
                    <a:pt x="41836" y="1077"/>
                  </a:moveTo>
                  <a:cubicBezTo>
                    <a:pt x="43423" y="13777"/>
                    <a:pt x="26490" y="139719"/>
                    <a:pt x="29136" y="194752"/>
                  </a:cubicBezTo>
                  <a:cubicBezTo>
                    <a:pt x="31782" y="249785"/>
                    <a:pt x="57711" y="331277"/>
                    <a:pt x="57711" y="331277"/>
                  </a:cubicBezTo>
                  <a:cubicBezTo>
                    <a:pt x="61944" y="350856"/>
                    <a:pt x="64061" y="347681"/>
                    <a:pt x="54536" y="312227"/>
                  </a:cubicBezTo>
                  <a:cubicBezTo>
                    <a:pt x="45011" y="276773"/>
                    <a:pt x="5323" y="136544"/>
                    <a:pt x="561" y="118552"/>
                  </a:cubicBezTo>
                  <a:cubicBezTo>
                    <a:pt x="-4202" y="100560"/>
                    <a:pt x="22786" y="204277"/>
                    <a:pt x="25961" y="204277"/>
                  </a:cubicBezTo>
                  <a:cubicBezTo>
                    <a:pt x="29136" y="204277"/>
                    <a:pt x="18553" y="145539"/>
                    <a:pt x="19611" y="118552"/>
                  </a:cubicBezTo>
                  <a:cubicBezTo>
                    <a:pt x="20669" y="91565"/>
                    <a:pt x="40249" y="-11623"/>
                    <a:pt x="41836" y="1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A4026A5E-2726-786F-D034-6A4384A6CF82}"/>
                </a:ext>
              </a:extLst>
            </p:cNvPr>
            <p:cNvSpPr/>
            <p:nvPr/>
          </p:nvSpPr>
          <p:spPr>
            <a:xfrm>
              <a:off x="4491915" y="4744844"/>
              <a:ext cx="270586" cy="167049"/>
            </a:xfrm>
            <a:custGeom>
              <a:avLst/>
              <a:gdLst>
                <a:gd name="connsiteX0" fmla="*/ 270585 w 270586"/>
                <a:gd name="connsiteY0" fmla="*/ 1781 h 167049"/>
                <a:gd name="connsiteX1" fmla="*/ 76910 w 270586"/>
                <a:gd name="connsiteY1" fmla="*/ 30356 h 167049"/>
                <a:gd name="connsiteX2" fmla="*/ 41985 w 270586"/>
                <a:gd name="connsiteY2" fmla="*/ 46231 h 167049"/>
                <a:gd name="connsiteX3" fmla="*/ 710 w 270586"/>
                <a:gd name="connsiteY3" fmla="*/ 166881 h 167049"/>
                <a:gd name="connsiteX4" fmla="*/ 16585 w 270586"/>
                <a:gd name="connsiteY4" fmla="*/ 71631 h 167049"/>
                <a:gd name="connsiteX5" fmla="*/ 26110 w 270586"/>
                <a:gd name="connsiteY5" fmla="*/ 30356 h 167049"/>
                <a:gd name="connsiteX6" fmla="*/ 153110 w 270586"/>
                <a:gd name="connsiteY6" fmla="*/ 27181 h 167049"/>
                <a:gd name="connsiteX7" fmla="*/ 80085 w 270586"/>
                <a:gd name="connsiteY7" fmla="*/ 4956 h 167049"/>
                <a:gd name="connsiteX8" fmla="*/ 270585 w 270586"/>
                <a:gd name="connsiteY8" fmla="*/ 1781 h 16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86" h="167049">
                  <a:moveTo>
                    <a:pt x="270585" y="1781"/>
                  </a:moveTo>
                  <a:cubicBezTo>
                    <a:pt x="270056" y="6014"/>
                    <a:pt x="115010" y="22948"/>
                    <a:pt x="76910" y="30356"/>
                  </a:cubicBezTo>
                  <a:cubicBezTo>
                    <a:pt x="38810" y="37764"/>
                    <a:pt x="54685" y="23477"/>
                    <a:pt x="41985" y="46231"/>
                  </a:cubicBezTo>
                  <a:cubicBezTo>
                    <a:pt x="29285" y="68985"/>
                    <a:pt x="4943" y="162648"/>
                    <a:pt x="710" y="166881"/>
                  </a:cubicBezTo>
                  <a:cubicBezTo>
                    <a:pt x="-3523" y="171114"/>
                    <a:pt x="12352" y="94385"/>
                    <a:pt x="16585" y="71631"/>
                  </a:cubicBezTo>
                  <a:cubicBezTo>
                    <a:pt x="20818" y="48877"/>
                    <a:pt x="3356" y="37764"/>
                    <a:pt x="26110" y="30356"/>
                  </a:cubicBezTo>
                  <a:cubicBezTo>
                    <a:pt x="48864" y="22948"/>
                    <a:pt x="144114" y="31414"/>
                    <a:pt x="153110" y="27181"/>
                  </a:cubicBezTo>
                  <a:cubicBezTo>
                    <a:pt x="162106" y="22948"/>
                    <a:pt x="65798" y="8131"/>
                    <a:pt x="80085" y="4956"/>
                  </a:cubicBezTo>
                  <a:cubicBezTo>
                    <a:pt x="94372" y="1781"/>
                    <a:pt x="271114" y="-2452"/>
                    <a:pt x="270585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84A56CC4-2B94-A317-1E42-EE635B096284}"/>
                </a:ext>
              </a:extLst>
            </p:cNvPr>
            <p:cNvSpPr/>
            <p:nvPr/>
          </p:nvSpPr>
          <p:spPr>
            <a:xfrm>
              <a:off x="5118094" y="3495559"/>
              <a:ext cx="72623" cy="856314"/>
            </a:xfrm>
            <a:custGeom>
              <a:avLst/>
              <a:gdLst>
                <a:gd name="connsiteX0" fmla="*/ 22231 w 72623"/>
                <a:gd name="connsiteY0" fmla="*/ 116 h 856314"/>
                <a:gd name="connsiteX1" fmla="*/ 69856 w 72623"/>
                <a:gd name="connsiteY1" fmla="*/ 266816 h 856314"/>
                <a:gd name="connsiteX2" fmla="*/ 63506 w 72623"/>
                <a:gd name="connsiteY2" fmla="*/ 193791 h 856314"/>
                <a:gd name="connsiteX3" fmla="*/ 34931 w 72623"/>
                <a:gd name="connsiteY3" fmla="*/ 393816 h 856314"/>
                <a:gd name="connsiteX4" fmla="*/ 38106 w 72623"/>
                <a:gd name="connsiteY4" fmla="*/ 606541 h 856314"/>
                <a:gd name="connsiteX5" fmla="*/ 34931 w 72623"/>
                <a:gd name="connsiteY5" fmla="*/ 523991 h 856314"/>
                <a:gd name="connsiteX6" fmla="*/ 34931 w 72623"/>
                <a:gd name="connsiteY6" fmla="*/ 644641 h 856314"/>
                <a:gd name="connsiteX7" fmla="*/ 6 w 72623"/>
                <a:gd name="connsiteY7" fmla="*/ 854191 h 856314"/>
                <a:gd name="connsiteX8" fmla="*/ 38106 w 72623"/>
                <a:gd name="connsiteY8" fmla="*/ 755766 h 856314"/>
                <a:gd name="connsiteX9" fmla="*/ 12706 w 72623"/>
                <a:gd name="connsiteY9" fmla="*/ 803391 h 856314"/>
                <a:gd name="connsiteX10" fmla="*/ 28581 w 72623"/>
                <a:gd name="connsiteY10" fmla="*/ 695441 h 856314"/>
                <a:gd name="connsiteX11" fmla="*/ 41281 w 72623"/>
                <a:gd name="connsiteY11" fmla="*/ 308091 h 856314"/>
                <a:gd name="connsiteX12" fmla="*/ 57156 w 72623"/>
                <a:gd name="connsiteY12" fmla="*/ 384291 h 856314"/>
                <a:gd name="connsiteX13" fmla="*/ 69856 w 72623"/>
                <a:gd name="connsiteY13" fmla="*/ 235066 h 856314"/>
                <a:gd name="connsiteX14" fmla="*/ 22231 w 72623"/>
                <a:gd name="connsiteY14" fmla="*/ 116 h 85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623" h="856314">
                  <a:moveTo>
                    <a:pt x="22231" y="116"/>
                  </a:moveTo>
                  <a:cubicBezTo>
                    <a:pt x="22231" y="5408"/>
                    <a:pt x="62977" y="234537"/>
                    <a:pt x="69856" y="266816"/>
                  </a:cubicBezTo>
                  <a:cubicBezTo>
                    <a:pt x="76735" y="299095"/>
                    <a:pt x="69327" y="172624"/>
                    <a:pt x="63506" y="193791"/>
                  </a:cubicBezTo>
                  <a:cubicBezTo>
                    <a:pt x="57685" y="214958"/>
                    <a:pt x="39164" y="325024"/>
                    <a:pt x="34931" y="393816"/>
                  </a:cubicBezTo>
                  <a:cubicBezTo>
                    <a:pt x="30698" y="462608"/>
                    <a:pt x="38106" y="584845"/>
                    <a:pt x="38106" y="606541"/>
                  </a:cubicBezTo>
                  <a:cubicBezTo>
                    <a:pt x="38106" y="628237"/>
                    <a:pt x="35460" y="517641"/>
                    <a:pt x="34931" y="523991"/>
                  </a:cubicBezTo>
                  <a:cubicBezTo>
                    <a:pt x="34402" y="530341"/>
                    <a:pt x="40752" y="589608"/>
                    <a:pt x="34931" y="644641"/>
                  </a:cubicBezTo>
                  <a:cubicBezTo>
                    <a:pt x="29110" y="699674"/>
                    <a:pt x="-523" y="835670"/>
                    <a:pt x="6" y="854191"/>
                  </a:cubicBezTo>
                  <a:cubicBezTo>
                    <a:pt x="535" y="872712"/>
                    <a:pt x="35989" y="764233"/>
                    <a:pt x="38106" y="755766"/>
                  </a:cubicBezTo>
                  <a:cubicBezTo>
                    <a:pt x="40223" y="747299"/>
                    <a:pt x="14293" y="813445"/>
                    <a:pt x="12706" y="803391"/>
                  </a:cubicBezTo>
                  <a:cubicBezTo>
                    <a:pt x="11119" y="793337"/>
                    <a:pt x="23819" y="777991"/>
                    <a:pt x="28581" y="695441"/>
                  </a:cubicBezTo>
                  <a:cubicBezTo>
                    <a:pt x="33343" y="612891"/>
                    <a:pt x="36519" y="359949"/>
                    <a:pt x="41281" y="308091"/>
                  </a:cubicBezTo>
                  <a:cubicBezTo>
                    <a:pt x="46044" y="256233"/>
                    <a:pt x="52394" y="396462"/>
                    <a:pt x="57156" y="384291"/>
                  </a:cubicBezTo>
                  <a:cubicBezTo>
                    <a:pt x="61918" y="372120"/>
                    <a:pt x="74618" y="298566"/>
                    <a:pt x="69856" y="235066"/>
                  </a:cubicBezTo>
                  <a:cubicBezTo>
                    <a:pt x="65094" y="171566"/>
                    <a:pt x="22231" y="-5176"/>
                    <a:pt x="22231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FE909E5F-EF2F-80C7-C5D1-D5D1DA4794F0}"/>
                </a:ext>
              </a:extLst>
            </p:cNvPr>
            <p:cNvSpPr/>
            <p:nvPr/>
          </p:nvSpPr>
          <p:spPr>
            <a:xfrm>
              <a:off x="5248228" y="4358813"/>
              <a:ext cx="181649" cy="239341"/>
            </a:xfrm>
            <a:custGeom>
              <a:avLst/>
              <a:gdLst>
                <a:gd name="connsiteX0" fmla="*/ 47 w 181649"/>
                <a:gd name="connsiteY0" fmla="*/ 462 h 239341"/>
                <a:gd name="connsiteX1" fmla="*/ 38147 w 181649"/>
                <a:gd name="connsiteY1" fmla="*/ 76662 h 239341"/>
                <a:gd name="connsiteX2" fmla="*/ 6397 w 181649"/>
                <a:gd name="connsiteY2" fmla="*/ 67137 h 239341"/>
                <a:gd name="connsiteX3" fmla="*/ 95297 w 181649"/>
                <a:gd name="connsiteY3" fmla="*/ 190962 h 239341"/>
                <a:gd name="connsiteX4" fmla="*/ 82597 w 181649"/>
                <a:gd name="connsiteY4" fmla="*/ 175087 h 239341"/>
                <a:gd name="connsiteX5" fmla="*/ 181022 w 181649"/>
                <a:gd name="connsiteY5" fmla="*/ 238587 h 239341"/>
                <a:gd name="connsiteX6" fmla="*/ 120697 w 181649"/>
                <a:gd name="connsiteY6" fmla="*/ 203662 h 239341"/>
                <a:gd name="connsiteX7" fmla="*/ 41322 w 181649"/>
                <a:gd name="connsiteY7" fmla="*/ 111587 h 239341"/>
                <a:gd name="connsiteX8" fmla="*/ 47672 w 181649"/>
                <a:gd name="connsiteY8" fmla="*/ 117937 h 239341"/>
                <a:gd name="connsiteX9" fmla="*/ 47 w 181649"/>
                <a:gd name="connsiteY9" fmla="*/ 462 h 23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649" h="239341">
                  <a:moveTo>
                    <a:pt x="47" y="462"/>
                  </a:moveTo>
                  <a:cubicBezTo>
                    <a:pt x="-1540" y="-6417"/>
                    <a:pt x="37089" y="65550"/>
                    <a:pt x="38147" y="76662"/>
                  </a:cubicBezTo>
                  <a:cubicBezTo>
                    <a:pt x="39205" y="87774"/>
                    <a:pt x="-3128" y="48087"/>
                    <a:pt x="6397" y="67137"/>
                  </a:cubicBezTo>
                  <a:cubicBezTo>
                    <a:pt x="15922" y="86187"/>
                    <a:pt x="82597" y="172970"/>
                    <a:pt x="95297" y="190962"/>
                  </a:cubicBezTo>
                  <a:cubicBezTo>
                    <a:pt x="107997" y="208954"/>
                    <a:pt x="68310" y="167150"/>
                    <a:pt x="82597" y="175087"/>
                  </a:cubicBezTo>
                  <a:cubicBezTo>
                    <a:pt x="96884" y="183024"/>
                    <a:pt x="174672" y="233825"/>
                    <a:pt x="181022" y="238587"/>
                  </a:cubicBezTo>
                  <a:cubicBezTo>
                    <a:pt x="187372" y="243349"/>
                    <a:pt x="143980" y="224829"/>
                    <a:pt x="120697" y="203662"/>
                  </a:cubicBezTo>
                  <a:cubicBezTo>
                    <a:pt x="97414" y="182495"/>
                    <a:pt x="53493" y="125874"/>
                    <a:pt x="41322" y="111587"/>
                  </a:cubicBezTo>
                  <a:cubicBezTo>
                    <a:pt x="29151" y="97300"/>
                    <a:pt x="51376" y="135399"/>
                    <a:pt x="47672" y="117937"/>
                  </a:cubicBezTo>
                  <a:cubicBezTo>
                    <a:pt x="43968" y="100475"/>
                    <a:pt x="1634" y="7341"/>
                    <a:pt x="47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73733F42-7294-04C5-514C-38FD8CB2EF40}"/>
                </a:ext>
              </a:extLst>
            </p:cNvPr>
            <p:cNvSpPr/>
            <p:nvPr/>
          </p:nvSpPr>
          <p:spPr>
            <a:xfrm>
              <a:off x="4895498" y="4162422"/>
              <a:ext cx="57508" cy="556608"/>
            </a:xfrm>
            <a:custGeom>
              <a:avLst/>
              <a:gdLst>
                <a:gd name="connsiteX0" fmla="*/ 25752 w 57508"/>
                <a:gd name="connsiteY0" fmla="*/ 3 h 556608"/>
                <a:gd name="connsiteX1" fmla="*/ 51152 w 57508"/>
                <a:gd name="connsiteY1" fmla="*/ 273053 h 556608"/>
                <a:gd name="connsiteX2" fmla="*/ 3527 w 57508"/>
                <a:gd name="connsiteY2" fmla="*/ 428628 h 556608"/>
                <a:gd name="connsiteX3" fmla="*/ 3527 w 57508"/>
                <a:gd name="connsiteY3" fmla="*/ 555628 h 556608"/>
                <a:gd name="connsiteX4" fmla="*/ 3527 w 57508"/>
                <a:gd name="connsiteY4" fmla="*/ 479428 h 556608"/>
                <a:gd name="connsiteX5" fmla="*/ 38452 w 57508"/>
                <a:gd name="connsiteY5" fmla="*/ 336553 h 556608"/>
                <a:gd name="connsiteX6" fmla="*/ 57502 w 57508"/>
                <a:gd name="connsiteY6" fmla="*/ 266703 h 556608"/>
                <a:gd name="connsiteX7" fmla="*/ 25752 w 57508"/>
                <a:gd name="connsiteY7" fmla="*/ 3 h 5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08" h="556608">
                  <a:moveTo>
                    <a:pt x="25752" y="3"/>
                  </a:moveTo>
                  <a:cubicBezTo>
                    <a:pt x="24694" y="1061"/>
                    <a:pt x="54856" y="201616"/>
                    <a:pt x="51152" y="273053"/>
                  </a:cubicBezTo>
                  <a:cubicBezTo>
                    <a:pt x="47448" y="344490"/>
                    <a:pt x="11464" y="381532"/>
                    <a:pt x="3527" y="428628"/>
                  </a:cubicBezTo>
                  <a:cubicBezTo>
                    <a:pt x="-4410" y="475724"/>
                    <a:pt x="3527" y="555628"/>
                    <a:pt x="3527" y="555628"/>
                  </a:cubicBezTo>
                  <a:cubicBezTo>
                    <a:pt x="3527" y="564095"/>
                    <a:pt x="-2294" y="515940"/>
                    <a:pt x="3527" y="479428"/>
                  </a:cubicBezTo>
                  <a:cubicBezTo>
                    <a:pt x="9348" y="442916"/>
                    <a:pt x="29456" y="372007"/>
                    <a:pt x="38452" y="336553"/>
                  </a:cubicBezTo>
                  <a:cubicBezTo>
                    <a:pt x="47448" y="301099"/>
                    <a:pt x="56973" y="323853"/>
                    <a:pt x="57502" y="266703"/>
                  </a:cubicBezTo>
                  <a:cubicBezTo>
                    <a:pt x="58031" y="209553"/>
                    <a:pt x="26810" y="-1055"/>
                    <a:pt x="2575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F4A42149-D0DC-4666-B112-470F7A5BCAE6}"/>
                </a:ext>
              </a:extLst>
            </p:cNvPr>
            <p:cNvSpPr/>
            <p:nvPr/>
          </p:nvSpPr>
          <p:spPr>
            <a:xfrm>
              <a:off x="4686290" y="4841863"/>
              <a:ext cx="339832" cy="181096"/>
            </a:xfrm>
            <a:custGeom>
              <a:avLst/>
              <a:gdLst>
                <a:gd name="connsiteX0" fmla="*/ 10 w 339832"/>
                <a:gd name="connsiteY0" fmla="*/ 12 h 181096"/>
                <a:gd name="connsiteX1" fmla="*/ 209560 w 339832"/>
                <a:gd name="connsiteY1" fmla="*/ 79387 h 181096"/>
                <a:gd name="connsiteX2" fmla="*/ 196860 w 339832"/>
                <a:gd name="connsiteY2" fmla="*/ 123837 h 181096"/>
                <a:gd name="connsiteX3" fmla="*/ 196860 w 339832"/>
                <a:gd name="connsiteY3" fmla="*/ 180987 h 181096"/>
                <a:gd name="connsiteX4" fmla="*/ 200035 w 339832"/>
                <a:gd name="connsiteY4" fmla="*/ 136537 h 181096"/>
                <a:gd name="connsiteX5" fmla="*/ 241310 w 339832"/>
                <a:gd name="connsiteY5" fmla="*/ 76212 h 181096"/>
                <a:gd name="connsiteX6" fmla="*/ 339735 w 339832"/>
                <a:gd name="connsiteY6" fmla="*/ 38112 h 181096"/>
                <a:gd name="connsiteX7" fmla="*/ 257185 w 339832"/>
                <a:gd name="connsiteY7" fmla="*/ 76212 h 181096"/>
                <a:gd name="connsiteX8" fmla="*/ 139710 w 339832"/>
                <a:gd name="connsiteY8" fmla="*/ 25412 h 181096"/>
                <a:gd name="connsiteX9" fmla="*/ 200035 w 339832"/>
                <a:gd name="connsiteY9" fmla="*/ 73037 h 181096"/>
                <a:gd name="connsiteX10" fmla="*/ 10 w 339832"/>
                <a:gd name="connsiteY10" fmla="*/ 12 h 18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832" h="181096">
                  <a:moveTo>
                    <a:pt x="10" y="12"/>
                  </a:moveTo>
                  <a:cubicBezTo>
                    <a:pt x="1598" y="1070"/>
                    <a:pt x="176752" y="58750"/>
                    <a:pt x="209560" y="79387"/>
                  </a:cubicBezTo>
                  <a:cubicBezTo>
                    <a:pt x="242368" y="100024"/>
                    <a:pt x="198977" y="106904"/>
                    <a:pt x="196860" y="123837"/>
                  </a:cubicBezTo>
                  <a:cubicBezTo>
                    <a:pt x="194743" y="140770"/>
                    <a:pt x="196331" y="178870"/>
                    <a:pt x="196860" y="180987"/>
                  </a:cubicBezTo>
                  <a:cubicBezTo>
                    <a:pt x="197389" y="183104"/>
                    <a:pt x="192627" y="153999"/>
                    <a:pt x="200035" y="136537"/>
                  </a:cubicBezTo>
                  <a:cubicBezTo>
                    <a:pt x="207443" y="119075"/>
                    <a:pt x="218027" y="92616"/>
                    <a:pt x="241310" y="76212"/>
                  </a:cubicBezTo>
                  <a:cubicBezTo>
                    <a:pt x="264593" y="59808"/>
                    <a:pt x="337089" y="38112"/>
                    <a:pt x="339735" y="38112"/>
                  </a:cubicBezTo>
                  <a:cubicBezTo>
                    <a:pt x="342381" y="38112"/>
                    <a:pt x="290522" y="78329"/>
                    <a:pt x="257185" y="76212"/>
                  </a:cubicBezTo>
                  <a:cubicBezTo>
                    <a:pt x="223848" y="74095"/>
                    <a:pt x="149235" y="25941"/>
                    <a:pt x="139710" y="25412"/>
                  </a:cubicBezTo>
                  <a:cubicBezTo>
                    <a:pt x="130185" y="24883"/>
                    <a:pt x="222260" y="79387"/>
                    <a:pt x="200035" y="73037"/>
                  </a:cubicBezTo>
                  <a:cubicBezTo>
                    <a:pt x="177810" y="66687"/>
                    <a:pt x="-1578" y="-1046"/>
                    <a:pt x="1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31C758FE-F0B0-ACAE-3FC4-9E098C12925E}"/>
                </a:ext>
              </a:extLst>
            </p:cNvPr>
            <p:cNvSpPr/>
            <p:nvPr/>
          </p:nvSpPr>
          <p:spPr>
            <a:xfrm>
              <a:off x="4830548" y="4698978"/>
              <a:ext cx="84355" cy="238890"/>
            </a:xfrm>
            <a:custGeom>
              <a:avLst/>
              <a:gdLst>
                <a:gd name="connsiteX0" fmla="*/ 84352 w 84355"/>
                <a:gd name="connsiteY0" fmla="*/ 22 h 238890"/>
                <a:gd name="connsiteX1" fmla="*/ 11327 w 84355"/>
                <a:gd name="connsiteY1" fmla="*/ 107972 h 238890"/>
                <a:gd name="connsiteX2" fmla="*/ 8152 w 84355"/>
                <a:gd name="connsiteY2" fmla="*/ 161947 h 238890"/>
                <a:gd name="connsiteX3" fmla="*/ 24027 w 84355"/>
                <a:gd name="connsiteY3" fmla="*/ 238147 h 238890"/>
                <a:gd name="connsiteX4" fmla="*/ 4977 w 84355"/>
                <a:gd name="connsiteY4" fmla="*/ 193697 h 238890"/>
                <a:gd name="connsiteX5" fmla="*/ 1802 w 84355"/>
                <a:gd name="connsiteY5" fmla="*/ 82572 h 238890"/>
                <a:gd name="connsiteX6" fmla="*/ 8152 w 84355"/>
                <a:gd name="connsiteY6" fmla="*/ 117497 h 238890"/>
                <a:gd name="connsiteX7" fmla="*/ 84352 w 84355"/>
                <a:gd name="connsiteY7" fmla="*/ 22 h 23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55" h="238890">
                  <a:moveTo>
                    <a:pt x="84352" y="22"/>
                  </a:moveTo>
                  <a:cubicBezTo>
                    <a:pt x="84881" y="-1565"/>
                    <a:pt x="24027" y="80985"/>
                    <a:pt x="11327" y="107972"/>
                  </a:cubicBezTo>
                  <a:cubicBezTo>
                    <a:pt x="-1373" y="134959"/>
                    <a:pt x="6035" y="140251"/>
                    <a:pt x="8152" y="161947"/>
                  </a:cubicBezTo>
                  <a:cubicBezTo>
                    <a:pt x="10269" y="183643"/>
                    <a:pt x="24556" y="232855"/>
                    <a:pt x="24027" y="238147"/>
                  </a:cubicBezTo>
                  <a:cubicBezTo>
                    <a:pt x="23498" y="243439"/>
                    <a:pt x="8681" y="219626"/>
                    <a:pt x="4977" y="193697"/>
                  </a:cubicBezTo>
                  <a:cubicBezTo>
                    <a:pt x="1273" y="167768"/>
                    <a:pt x="1273" y="95272"/>
                    <a:pt x="1802" y="82572"/>
                  </a:cubicBezTo>
                  <a:cubicBezTo>
                    <a:pt x="2331" y="69872"/>
                    <a:pt x="-5606" y="125964"/>
                    <a:pt x="8152" y="117497"/>
                  </a:cubicBezTo>
                  <a:cubicBezTo>
                    <a:pt x="21910" y="109030"/>
                    <a:pt x="83823" y="1609"/>
                    <a:pt x="84352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577BD4D0-6781-B282-F1C4-176532D37436}"/>
                </a:ext>
              </a:extLst>
            </p:cNvPr>
            <p:cNvSpPr/>
            <p:nvPr/>
          </p:nvSpPr>
          <p:spPr>
            <a:xfrm>
              <a:off x="4961565" y="4805295"/>
              <a:ext cx="211882" cy="314988"/>
            </a:xfrm>
            <a:custGeom>
              <a:avLst/>
              <a:gdLst>
                <a:gd name="connsiteX0" fmla="*/ 960 w 211882"/>
                <a:gd name="connsiteY0" fmla="*/ 1655 h 314988"/>
                <a:gd name="connsiteX1" fmla="*/ 124785 w 211882"/>
                <a:gd name="connsiteY1" fmla="*/ 112780 h 314988"/>
                <a:gd name="connsiteX2" fmla="*/ 108910 w 211882"/>
                <a:gd name="connsiteY2" fmla="*/ 204855 h 314988"/>
                <a:gd name="connsiteX3" fmla="*/ 172410 w 211882"/>
                <a:gd name="connsiteY3" fmla="*/ 157230 h 314988"/>
                <a:gd name="connsiteX4" fmla="*/ 67635 w 211882"/>
                <a:gd name="connsiteY4" fmla="*/ 312805 h 314988"/>
                <a:gd name="connsiteX5" fmla="*/ 99385 w 211882"/>
                <a:gd name="connsiteY5" fmla="*/ 239780 h 314988"/>
                <a:gd name="connsiteX6" fmla="*/ 210510 w 211882"/>
                <a:gd name="connsiteY6" fmla="*/ 119130 h 314988"/>
                <a:gd name="connsiteX7" fmla="*/ 162885 w 211882"/>
                <a:gd name="connsiteY7" fmla="*/ 42930 h 314988"/>
                <a:gd name="connsiteX8" fmla="*/ 185110 w 211882"/>
                <a:gd name="connsiteY8" fmla="*/ 100080 h 314988"/>
                <a:gd name="connsiteX9" fmla="*/ 197810 w 211882"/>
                <a:gd name="connsiteY9" fmla="*/ 81030 h 314988"/>
                <a:gd name="connsiteX10" fmla="*/ 207335 w 211882"/>
                <a:gd name="connsiteY10" fmla="*/ 106430 h 314988"/>
                <a:gd name="connsiteX11" fmla="*/ 143835 w 211882"/>
                <a:gd name="connsiteY11" fmla="*/ 112780 h 314988"/>
                <a:gd name="connsiteX12" fmla="*/ 70810 w 211882"/>
                <a:gd name="connsiteY12" fmla="*/ 52455 h 314988"/>
                <a:gd name="connsiteX13" fmla="*/ 960 w 211882"/>
                <a:gd name="connsiteY13" fmla="*/ 1655 h 3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882" h="314988">
                  <a:moveTo>
                    <a:pt x="960" y="1655"/>
                  </a:moveTo>
                  <a:cubicBezTo>
                    <a:pt x="9956" y="11709"/>
                    <a:pt x="106793" y="78913"/>
                    <a:pt x="124785" y="112780"/>
                  </a:cubicBezTo>
                  <a:cubicBezTo>
                    <a:pt x="142777" y="146647"/>
                    <a:pt x="100973" y="197447"/>
                    <a:pt x="108910" y="204855"/>
                  </a:cubicBezTo>
                  <a:cubicBezTo>
                    <a:pt x="116848" y="212263"/>
                    <a:pt x="179289" y="139238"/>
                    <a:pt x="172410" y="157230"/>
                  </a:cubicBezTo>
                  <a:cubicBezTo>
                    <a:pt x="165531" y="175222"/>
                    <a:pt x="79806" y="299047"/>
                    <a:pt x="67635" y="312805"/>
                  </a:cubicBezTo>
                  <a:cubicBezTo>
                    <a:pt x="55464" y="326563"/>
                    <a:pt x="75573" y="272059"/>
                    <a:pt x="99385" y="239780"/>
                  </a:cubicBezTo>
                  <a:cubicBezTo>
                    <a:pt x="123198" y="207501"/>
                    <a:pt x="199927" y="151938"/>
                    <a:pt x="210510" y="119130"/>
                  </a:cubicBezTo>
                  <a:cubicBezTo>
                    <a:pt x="221093" y="86322"/>
                    <a:pt x="167118" y="46105"/>
                    <a:pt x="162885" y="42930"/>
                  </a:cubicBezTo>
                  <a:cubicBezTo>
                    <a:pt x="158652" y="39755"/>
                    <a:pt x="179289" y="93730"/>
                    <a:pt x="185110" y="100080"/>
                  </a:cubicBezTo>
                  <a:cubicBezTo>
                    <a:pt x="190931" y="106430"/>
                    <a:pt x="194106" y="79972"/>
                    <a:pt x="197810" y="81030"/>
                  </a:cubicBezTo>
                  <a:cubicBezTo>
                    <a:pt x="201514" y="82088"/>
                    <a:pt x="216331" y="101138"/>
                    <a:pt x="207335" y="106430"/>
                  </a:cubicBezTo>
                  <a:cubicBezTo>
                    <a:pt x="198339" y="111722"/>
                    <a:pt x="166589" y="121776"/>
                    <a:pt x="143835" y="112780"/>
                  </a:cubicBezTo>
                  <a:cubicBezTo>
                    <a:pt x="121081" y="103784"/>
                    <a:pt x="93035" y="75209"/>
                    <a:pt x="70810" y="52455"/>
                  </a:cubicBezTo>
                  <a:cubicBezTo>
                    <a:pt x="48585" y="29701"/>
                    <a:pt x="-8036" y="-8399"/>
                    <a:pt x="960" y="1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18869E16-B722-4D57-12BD-4ECDB68E514E}"/>
                </a:ext>
              </a:extLst>
            </p:cNvPr>
            <p:cNvSpPr/>
            <p:nvPr/>
          </p:nvSpPr>
          <p:spPr>
            <a:xfrm>
              <a:off x="4921008" y="4943472"/>
              <a:ext cx="127535" cy="69885"/>
            </a:xfrm>
            <a:custGeom>
              <a:avLst/>
              <a:gdLst>
                <a:gd name="connsiteX0" fmla="*/ 242 w 127535"/>
                <a:gd name="connsiteY0" fmla="*/ 69853 h 69885"/>
                <a:gd name="connsiteX1" fmla="*/ 57392 w 127535"/>
                <a:gd name="connsiteY1" fmla="*/ 9528 h 69885"/>
                <a:gd name="connsiteX2" fmla="*/ 127242 w 127535"/>
                <a:gd name="connsiteY2" fmla="*/ 41278 h 69885"/>
                <a:gd name="connsiteX3" fmla="*/ 79617 w 127535"/>
                <a:gd name="connsiteY3" fmla="*/ 3 h 69885"/>
                <a:gd name="connsiteX4" fmla="*/ 242 w 127535"/>
                <a:gd name="connsiteY4" fmla="*/ 69853 h 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5" h="69885">
                  <a:moveTo>
                    <a:pt x="242" y="69853"/>
                  </a:moveTo>
                  <a:cubicBezTo>
                    <a:pt x="-3462" y="71440"/>
                    <a:pt x="36225" y="14290"/>
                    <a:pt x="57392" y="9528"/>
                  </a:cubicBezTo>
                  <a:cubicBezTo>
                    <a:pt x="78559" y="4766"/>
                    <a:pt x="123538" y="42865"/>
                    <a:pt x="127242" y="41278"/>
                  </a:cubicBezTo>
                  <a:cubicBezTo>
                    <a:pt x="130946" y="39691"/>
                    <a:pt x="98667" y="532"/>
                    <a:pt x="79617" y="3"/>
                  </a:cubicBezTo>
                  <a:cubicBezTo>
                    <a:pt x="60567" y="-526"/>
                    <a:pt x="3946" y="68266"/>
                    <a:pt x="242" y="69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9E9EEB4B-80BA-6DED-E184-FC8D2493EB26}"/>
                </a:ext>
              </a:extLst>
            </p:cNvPr>
            <p:cNvSpPr/>
            <p:nvPr/>
          </p:nvSpPr>
          <p:spPr>
            <a:xfrm>
              <a:off x="4686275" y="4864098"/>
              <a:ext cx="213485" cy="136725"/>
            </a:xfrm>
            <a:custGeom>
              <a:avLst/>
              <a:gdLst>
                <a:gd name="connsiteX0" fmla="*/ 25 w 213485"/>
                <a:gd name="connsiteY0" fmla="*/ 2 h 136725"/>
                <a:gd name="connsiteX1" fmla="*/ 158775 w 213485"/>
                <a:gd name="connsiteY1" fmla="*/ 92077 h 136725"/>
                <a:gd name="connsiteX2" fmla="*/ 212750 w 213485"/>
                <a:gd name="connsiteY2" fmla="*/ 136527 h 136725"/>
                <a:gd name="connsiteX3" fmla="*/ 127025 w 213485"/>
                <a:gd name="connsiteY3" fmla="*/ 76202 h 136725"/>
                <a:gd name="connsiteX4" fmla="*/ 146075 w 213485"/>
                <a:gd name="connsiteY4" fmla="*/ 88902 h 136725"/>
                <a:gd name="connsiteX5" fmla="*/ 25 w 213485"/>
                <a:gd name="connsiteY5" fmla="*/ 2 h 13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85" h="136725">
                  <a:moveTo>
                    <a:pt x="25" y="2"/>
                  </a:moveTo>
                  <a:cubicBezTo>
                    <a:pt x="2142" y="531"/>
                    <a:pt x="123321" y="69323"/>
                    <a:pt x="158775" y="92077"/>
                  </a:cubicBezTo>
                  <a:cubicBezTo>
                    <a:pt x="194229" y="114831"/>
                    <a:pt x="218042" y="139173"/>
                    <a:pt x="212750" y="136527"/>
                  </a:cubicBezTo>
                  <a:cubicBezTo>
                    <a:pt x="207458" y="133881"/>
                    <a:pt x="127025" y="76202"/>
                    <a:pt x="127025" y="76202"/>
                  </a:cubicBezTo>
                  <a:cubicBezTo>
                    <a:pt x="115913" y="68265"/>
                    <a:pt x="165654" y="100544"/>
                    <a:pt x="146075" y="88902"/>
                  </a:cubicBezTo>
                  <a:cubicBezTo>
                    <a:pt x="126496" y="77260"/>
                    <a:pt x="-2092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3F5D568A-45F7-7E99-1937-F90A4905D50D}"/>
                </a:ext>
              </a:extLst>
            </p:cNvPr>
            <p:cNvSpPr/>
            <p:nvPr/>
          </p:nvSpPr>
          <p:spPr>
            <a:xfrm>
              <a:off x="5136963" y="4920848"/>
              <a:ext cx="292645" cy="102013"/>
            </a:xfrm>
            <a:custGeom>
              <a:avLst/>
              <a:gdLst>
                <a:gd name="connsiteX0" fmla="*/ 187 w 292645"/>
                <a:gd name="connsiteY0" fmla="*/ 102002 h 102013"/>
                <a:gd name="connsiteX1" fmla="*/ 174812 w 292645"/>
                <a:gd name="connsiteY1" fmla="*/ 13102 h 102013"/>
                <a:gd name="connsiteX2" fmla="*/ 146237 w 292645"/>
                <a:gd name="connsiteY2" fmla="*/ 25802 h 102013"/>
                <a:gd name="connsiteX3" fmla="*/ 206562 w 292645"/>
                <a:gd name="connsiteY3" fmla="*/ 22627 h 102013"/>
                <a:gd name="connsiteX4" fmla="*/ 292287 w 292645"/>
                <a:gd name="connsiteY4" fmla="*/ 28977 h 102013"/>
                <a:gd name="connsiteX5" fmla="*/ 238312 w 292645"/>
                <a:gd name="connsiteY5" fmla="*/ 402 h 102013"/>
                <a:gd name="connsiteX6" fmla="*/ 266887 w 292645"/>
                <a:gd name="connsiteY6" fmla="*/ 13102 h 102013"/>
                <a:gd name="connsiteX7" fmla="*/ 244662 w 292645"/>
                <a:gd name="connsiteY7" fmla="*/ 25802 h 102013"/>
                <a:gd name="connsiteX8" fmla="*/ 143062 w 292645"/>
                <a:gd name="connsiteY8" fmla="*/ 19452 h 102013"/>
                <a:gd name="connsiteX9" fmla="*/ 187 w 292645"/>
                <a:gd name="connsiteY9" fmla="*/ 102002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645" h="102013">
                  <a:moveTo>
                    <a:pt x="187" y="102002"/>
                  </a:moveTo>
                  <a:cubicBezTo>
                    <a:pt x="5478" y="100944"/>
                    <a:pt x="150470" y="25802"/>
                    <a:pt x="174812" y="13102"/>
                  </a:cubicBezTo>
                  <a:cubicBezTo>
                    <a:pt x="199154" y="402"/>
                    <a:pt x="140945" y="24215"/>
                    <a:pt x="146237" y="25802"/>
                  </a:cubicBezTo>
                  <a:cubicBezTo>
                    <a:pt x="151529" y="27389"/>
                    <a:pt x="182220" y="22098"/>
                    <a:pt x="206562" y="22627"/>
                  </a:cubicBezTo>
                  <a:cubicBezTo>
                    <a:pt x="230904" y="23156"/>
                    <a:pt x="286995" y="32681"/>
                    <a:pt x="292287" y="28977"/>
                  </a:cubicBezTo>
                  <a:cubicBezTo>
                    <a:pt x="297579" y="25273"/>
                    <a:pt x="242545" y="3048"/>
                    <a:pt x="238312" y="402"/>
                  </a:cubicBezTo>
                  <a:cubicBezTo>
                    <a:pt x="234079" y="-2244"/>
                    <a:pt x="265829" y="8869"/>
                    <a:pt x="266887" y="13102"/>
                  </a:cubicBezTo>
                  <a:cubicBezTo>
                    <a:pt x="267945" y="17335"/>
                    <a:pt x="265299" y="24744"/>
                    <a:pt x="244662" y="25802"/>
                  </a:cubicBezTo>
                  <a:cubicBezTo>
                    <a:pt x="224025" y="26860"/>
                    <a:pt x="183279" y="8339"/>
                    <a:pt x="143062" y="19452"/>
                  </a:cubicBezTo>
                  <a:cubicBezTo>
                    <a:pt x="102845" y="30564"/>
                    <a:pt x="-5104" y="103060"/>
                    <a:pt x="187" y="10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A3AF39CF-AF4F-9373-0AF6-EF7271F07F0A}"/>
                </a:ext>
              </a:extLst>
            </p:cNvPr>
            <p:cNvSpPr/>
            <p:nvPr/>
          </p:nvSpPr>
          <p:spPr>
            <a:xfrm>
              <a:off x="3793149" y="5275781"/>
              <a:ext cx="1088406" cy="329201"/>
            </a:xfrm>
            <a:custGeom>
              <a:avLst/>
              <a:gdLst>
                <a:gd name="connsiteX0" fmla="*/ 89876 w 1088406"/>
                <a:gd name="connsiteY0" fmla="*/ 185219 h 329201"/>
                <a:gd name="connsiteX1" fmla="*/ 45426 w 1088406"/>
                <a:gd name="connsiteY1" fmla="*/ 264594 h 329201"/>
                <a:gd name="connsiteX2" fmla="*/ 150201 w 1088406"/>
                <a:gd name="connsiteY2" fmla="*/ 197919 h 329201"/>
                <a:gd name="connsiteX3" fmla="*/ 302601 w 1088406"/>
                <a:gd name="connsiteY3" fmla="*/ 86794 h 329201"/>
                <a:gd name="connsiteX4" fmla="*/ 261326 w 1088406"/>
                <a:gd name="connsiteY4" fmla="*/ 143944 h 329201"/>
                <a:gd name="connsiteX5" fmla="*/ 531201 w 1088406"/>
                <a:gd name="connsiteY5" fmla="*/ 45519 h 329201"/>
                <a:gd name="connsiteX6" fmla="*/ 477226 w 1088406"/>
                <a:gd name="connsiteY6" fmla="*/ 80444 h 329201"/>
                <a:gd name="connsiteX7" fmla="*/ 616926 w 1088406"/>
                <a:gd name="connsiteY7" fmla="*/ 20119 h 329201"/>
                <a:gd name="connsiteX8" fmla="*/ 655026 w 1088406"/>
                <a:gd name="connsiteY8" fmla="*/ 13769 h 329201"/>
                <a:gd name="connsiteX9" fmla="*/ 610576 w 1088406"/>
                <a:gd name="connsiteY9" fmla="*/ 1069 h 329201"/>
                <a:gd name="connsiteX10" fmla="*/ 826476 w 1088406"/>
                <a:gd name="connsiteY10" fmla="*/ 1069 h 329201"/>
                <a:gd name="connsiteX11" fmla="*/ 718526 w 1088406"/>
                <a:gd name="connsiteY11" fmla="*/ 4244 h 329201"/>
                <a:gd name="connsiteX12" fmla="*/ 899501 w 1088406"/>
                <a:gd name="connsiteY12" fmla="*/ 7419 h 329201"/>
                <a:gd name="connsiteX13" fmla="*/ 988401 w 1088406"/>
                <a:gd name="connsiteY13" fmla="*/ 26469 h 329201"/>
                <a:gd name="connsiteX14" fmla="*/ 1086826 w 1088406"/>
                <a:gd name="connsiteY14" fmla="*/ 55044 h 329201"/>
                <a:gd name="connsiteX15" fmla="*/ 1023326 w 1088406"/>
                <a:gd name="connsiteY15" fmla="*/ 39169 h 329201"/>
                <a:gd name="connsiteX16" fmla="*/ 718526 w 1088406"/>
                <a:gd name="connsiteY16" fmla="*/ 13769 h 329201"/>
                <a:gd name="connsiteX17" fmla="*/ 931251 w 1088406"/>
                <a:gd name="connsiteY17" fmla="*/ 20119 h 329201"/>
                <a:gd name="connsiteX18" fmla="*/ 737576 w 1088406"/>
                <a:gd name="connsiteY18" fmla="*/ 13769 h 329201"/>
                <a:gd name="connsiteX19" fmla="*/ 394676 w 1088406"/>
                <a:gd name="connsiteY19" fmla="*/ 48694 h 329201"/>
                <a:gd name="connsiteX20" fmla="*/ 486751 w 1088406"/>
                <a:gd name="connsiteY20" fmla="*/ 39169 h 329201"/>
                <a:gd name="connsiteX21" fmla="*/ 388326 w 1088406"/>
                <a:gd name="connsiteY21" fmla="*/ 80444 h 329201"/>
                <a:gd name="connsiteX22" fmla="*/ 286726 w 1088406"/>
                <a:gd name="connsiteY22" fmla="*/ 109019 h 329201"/>
                <a:gd name="connsiteX23" fmla="*/ 16851 w 1088406"/>
                <a:gd name="connsiteY23" fmla="*/ 321744 h 329201"/>
                <a:gd name="connsiteX24" fmla="*/ 32726 w 1088406"/>
                <a:gd name="connsiteY24" fmla="*/ 274119 h 329201"/>
                <a:gd name="connsiteX25" fmla="*/ 89876 w 1088406"/>
                <a:gd name="connsiteY25" fmla="*/ 185219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8406" h="329201">
                  <a:moveTo>
                    <a:pt x="89876" y="185219"/>
                  </a:moveTo>
                  <a:cubicBezTo>
                    <a:pt x="91993" y="183631"/>
                    <a:pt x="35372" y="262477"/>
                    <a:pt x="45426" y="264594"/>
                  </a:cubicBezTo>
                  <a:cubicBezTo>
                    <a:pt x="55480" y="266711"/>
                    <a:pt x="107339" y="227552"/>
                    <a:pt x="150201" y="197919"/>
                  </a:cubicBezTo>
                  <a:cubicBezTo>
                    <a:pt x="193063" y="168286"/>
                    <a:pt x="284080" y="95790"/>
                    <a:pt x="302601" y="86794"/>
                  </a:cubicBezTo>
                  <a:cubicBezTo>
                    <a:pt x="321122" y="77798"/>
                    <a:pt x="223226" y="150823"/>
                    <a:pt x="261326" y="143944"/>
                  </a:cubicBezTo>
                  <a:cubicBezTo>
                    <a:pt x="299426" y="137065"/>
                    <a:pt x="495218" y="56102"/>
                    <a:pt x="531201" y="45519"/>
                  </a:cubicBezTo>
                  <a:cubicBezTo>
                    <a:pt x="567184" y="34936"/>
                    <a:pt x="462939" y="84677"/>
                    <a:pt x="477226" y="80444"/>
                  </a:cubicBezTo>
                  <a:cubicBezTo>
                    <a:pt x="491513" y="76211"/>
                    <a:pt x="587293" y="31231"/>
                    <a:pt x="616926" y="20119"/>
                  </a:cubicBezTo>
                  <a:cubicBezTo>
                    <a:pt x="646559" y="9007"/>
                    <a:pt x="656084" y="16944"/>
                    <a:pt x="655026" y="13769"/>
                  </a:cubicBezTo>
                  <a:cubicBezTo>
                    <a:pt x="653968" y="10594"/>
                    <a:pt x="582001" y="3186"/>
                    <a:pt x="610576" y="1069"/>
                  </a:cubicBezTo>
                  <a:cubicBezTo>
                    <a:pt x="639151" y="-1048"/>
                    <a:pt x="808484" y="540"/>
                    <a:pt x="826476" y="1069"/>
                  </a:cubicBezTo>
                  <a:cubicBezTo>
                    <a:pt x="844468" y="1598"/>
                    <a:pt x="706355" y="3186"/>
                    <a:pt x="718526" y="4244"/>
                  </a:cubicBezTo>
                  <a:cubicBezTo>
                    <a:pt x="730697" y="5302"/>
                    <a:pt x="854522" y="3715"/>
                    <a:pt x="899501" y="7419"/>
                  </a:cubicBezTo>
                  <a:cubicBezTo>
                    <a:pt x="944480" y="11123"/>
                    <a:pt x="957180" y="18532"/>
                    <a:pt x="988401" y="26469"/>
                  </a:cubicBezTo>
                  <a:cubicBezTo>
                    <a:pt x="1019622" y="34406"/>
                    <a:pt x="1081005" y="52927"/>
                    <a:pt x="1086826" y="55044"/>
                  </a:cubicBezTo>
                  <a:cubicBezTo>
                    <a:pt x="1092647" y="57161"/>
                    <a:pt x="1084709" y="46048"/>
                    <a:pt x="1023326" y="39169"/>
                  </a:cubicBezTo>
                  <a:cubicBezTo>
                    <a:pt x="961943" y="32290"/>
                    <a:pt x="733872" y="16944"/>
                    <a:pt x="718526" y="13769"/>
                  </a:cubicBezTo>
                  <a:cubicBezTo>
                    <a:pt x="703180" y="10594"/>
                    <a:pt x="928076" y="20119"/>
                    <a:pt x="931251" y="20119"/>
                  </a:cubicBezTo>
                  <a:cubicBezTo>
                    <a:pt x="934426" y="20119"/>
                    <a:pt x="827005" y="9006"/>
                    <a:pt x="737576" y="13769"/>
                  </a:cubicBezTo>
                  <a:cubicBezTo>
                    <a:pt x="648147" y="18532"/>
                    <a:pt x="394676" y="48694"/>
                    <a:pt x="394676" y="48694"/>
                  </a:cubicBezTo>
                  <a:cubicBezTo>
                    <a:pt x="352872" y="52927"/>
                    <a:pt x="487809" y="33878"/>
                    <a:pt x="486751" y="39169"/>
                  </a:cubicBezTo>
                  <a:cubicBezTo>
                    <a:pt x="485693" y="44460"/>
                    <a:pt x="421663" y="68802"/>
                    <a:pt x="388326" y="80444"/>
                  </a:cubicBezTo>
                  <a:cubicBezTo>
                    <a:pt x="354989" y="92086"/>
                    <a:pt x="348638" y="68802"/>
                    <a:pt x="286726" y="109019"/>
                  </a:cubicBezTo>
                  <a:cubicBezTo>
                    <a:pt x="224814" y="149236"/>
                    <a:pt x="59184" y="294227"/>
                    <a:pt x="16851" y="321744"/>
                  </a:cubicBezTo>
                  <a:cubicBezTo>
                    <a:pt x="-25482" y="349261"/>
                    <a:pt x="24259" y="293169"/>
                    <a:pt x="32726" y="274119"/>
                  </a:cubicBezTo>
                  <a:cubicBezTo>
                    <a:pt x="41193" y="255069"/>
                    <a:pt x="87759" y="186807"/>
                    <a:pt x="89876" y="185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C1661C7C-0004-12BE-AEAD-33A9C549FF82}"/>
                </a:ext>
              </a:extLst>
            </p:cNvPr>
            <p:cNvSpPr/>
            <p:nvPr/>
          </p:nvSpPr>
          <p:spPr>
            <a:xfrm>
              <a:off x="4673271" y="5271886"/>
              <a:ext cx="1153127" cy="276352"/>
            </a:xfrm>
            <a:custGeom>
              <a:avLst/>
              <a:gdLst>
                <a:gd name="connsiteX0" fmla="*/ 124154 w 1153127"/>
                <a:gd name="connsiteY0" fmla="*/ 77989 h 276352"/>
                <a:gd name="connsiteX1" fmla="*/ 460704 w 1153127"/>
                <a:gd name="connsiteY1" fmla="*/ 46239 h 276352"/>
                <a:gd name="connsiteX2" fmla="*/ 530554 w 1153127"/>
                <a:gd name="connsiteY2" fmla="*/ 46239 h 276352"/>
                <a:gd name="connsiteX3" fmla="*/ 467054 w 1153127"/>
                <a:gd name="connsiteY3" fmla="*/ 1789 h 276352"/>
                <a:gd name="connsiteX4" fmla="*/ 622629 w 1153127"/>
                <a:gd name="connsiteY4" fmla="*/ 116089 h 276352"/>
                <a:gd name="connsiteX5" fmla="*/ 540079 w 1153127"/>
                <a:gd name="connsiteY5" fmla="*/ 90689 h 276352"/>
                <a:gd name="connsiteX6" fmla="*/ 708354 w 1153127"/>
                <a:gd name="connsiteY6" fmla="*/ 84339 h 276352"/>
                <a:gd name="connsiteX7" fmla="*/ 717879 w 1153127"/>
                <a:gd name="connsiteY7" fmla="*/ 90689 h 276352"/>
                <a:gd name="connsiteX8" fmla="*/ 765504 w 1153127"/>
                <a:gd name="connsiteY8" fmla="*/ 138314 h 276352"/>
                <a:gd name="connsiteX9" fmla="*/ 740104 w 1153127"/>
                <a:gd name="connsiteY9" fmla="*/ 103389 h 276352"/>
                <a:gd name="connsiteX10" fmla="*/ 892504 w 1153127"/>
                <a:gd name="connsiteY10" fmla="*/ 163714 h 276352"/>
                <a:gd name="connsiteX11" fmla="*/ 898854 w 1153127"/>
                <a:gd name="connsiteY11" fmla="*/ 163714 h 276352"/>
                <a:gd name="connsiteX12" fmla="*/ 1006804 w 1153127"/>
                <a:gd name="connsiteY12" fmla="*/ 182764 h 276352"/>
                <a:gd name="connsiteX13" fmla="*/ 956004 w 1153127"/>
                <a:gd name="connsiteY13" fmla="*/ 173239 h 276352"/>
                <a:gd name="connsiteX14" fmla="*/ 1117929 w 1153127"/>
                <a:gd name="connsiteY14" fmla="*/ 230389 h 276352"/>
                <a:gd name="connsiteX15" fmla="*/ 1022679 w 1153127"/>
                <a:gd name="connsiteY15" fmla="*/ 224039 h 276352"/>
                <a:gd name="connsiteX16" fmla="*/ 1149679 w 1153127"/>
                <a:gd name="connsiteY16" fmla="*/ 274839 h 276352"/>
                <a:gd name="connsiteX17" fmla="*/ 1083004 w 1153127"/>
                <a:gd name="connsiteY17" fmla="*/ 243089 h 276352"/>
                <a:gd name="connsiteX18" fmla="*/ 743279 w 1153127"/>
                <a:gd name="connsiteY18" fmla="*/ 55764 h 276352"/>
                <a:gd name="connsiteX19" fmla="*/ 1054429 w 1153127"/>
                <a:gd name="connsiteY19" fmla="*/ 224039 h 276352"/>
                <a:gd name="connsiteX20" fmla="*/ 775029 w 1153127"/>
                <a:gd name="connsiteY20" fmla="*/ 109739 h 276352"/>
                <a:gd name="connsiteX21" fmla="*/ 463879 w 1153127"/>
                <a:gd name="connsiteY21" fmla="*/ 27189 h 276352"/>
                <a:gd name="connsiteX22" fmla="*/ 365454 w 1153127"/>
                <a:gd name="connsiteY22" fmla="*/ 39889 h 276352"/>
                <a:gd name="connsiteX23" fmla="*/ 9854 w 1153127"/>
                <a:gd name="connsiteY23" fmla="*/ 112914 h 276352"/>
                <a:gd name="connsiteX24" fmla="*/ 124154 w 1153127"/>
                <a:gd name="connsiteY24" fmla="*/ 77989 h 2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3127" h="276352">
                  <a:moveTo>
                    <a:pt x="124154" y="77989"/>
                  </a:moveTo>
                  <a:cubicBezTo>
                    <a:pt x="199296" y="66876"/>
                    <a:pt x="392971" y="51531"/>
                    <a:pt x="460704" y="46239"/>
                  </a:cubicBezTo>
                  <a:cubicBezTo>
                    <a:pt x="528437" y="40947"/>
                    <a:pt x="529496" y="53647"/>
                    <a:pt x="530554" y="46239"/>
                  </a:cubicBezTo>
                  <a:cubicBezTo>
                    <a:pt x="531612" y="38831"/>
                    <a:pt x="451708" y="-9853"/>
                    <a:pt x="467054" y="1789"/>
                  </a:cubicBezTo>
                  <a:cubicBezTo>
                    <a:pt x="482400" y="13431"/>
                    <a:pt x="610458" y="101272"/>
                    <a:pt x="622629" y="116089"/>
                  </a:cubicBezTo>
                  <a:cubicBezTo>
                    <a:pt x="634800" y="130906"/>
                    <a:pt x="525792" y="95981"/>
                    <a:pt x="540079" y="90689"/>
                  </a:cubicBezTo>
                  <a:cubicBezTo>
                    <a:pt x="554366" y="85397"/>
                    <a:pt x="678721" y="84339"/>
                    <a:pt x="708354" y="84339"/>
                  </a:cubicBezTo>
                  <a:cubicBezTo>
                    <a:pt x="737987" y="84339"/>
                    <a:pt x="708354" y="81693"/>
                    <a:pt x="717879" y="90689"/>
                  </a:cubicBezTo>
                  <a:cubicBezTo>
                    <a:pt x="727404" y="99685"/>
                    <a:pt x="761800" y="136197"/>
                    <a:pt x="765504" y="138314"/>
                  </a:cubicBezTo>
                  <a:cubicBezTo>
                    <a:pt x="769208" y="140431"/>
                    <a:pt x="718937" y="99156"/>
                    <a:pt x="740104" y="103389"/>
                  </a:cubicBezTo>
                  <a:cubicBezTo>
                    <a:pt x="761271" y="107622"/>
                    <a:pt x="866046" y="153660"/>
                    <a:pt x="892504" y="163714"/>
                  </a:cubicBezTo>
                  <a:cubicBezTo>
                    <a:pt x="918962" y="173768"/>
                    <a:pt x="898854" y="163714"/>
                    <a:pt x="898854" y="163714"/>
                  </a:cubicBezTo>
                  <a:lnTo>
                    <a:pt x="1006804" y="182764"/>
                  </a:lnTo>
                  <a:cubicBezTo>
                    <a:pt x="1016329" y="184352"/>
                    <a:pt x="937483" y="165302"/>
                    <a:pt x="956004" y="173239"/>
                  </a:cubicBezTo>
                  <a:cubicBezTo>
                    <a:pt x="974525" y="181176"/>
                    <a:pt x="1106817" y="221922"/>
                    <a:pt x="1117929" y="230389"/>
                  </a:cubicBezTo>
                  <a:cubicBezTo>
                    <a:pt x="1129041" y="238856"/>
                    <a:pt x="1017387" y="216631"/>
                    <a:pt x="1022679" y="224039"/>
                  </a:cubicBezTo>
                  <a:cubicBezTo>
                    <a:pt x="1027971" y="231447"/>
                    <a:pt x="1139625" y="271664"/>
                    <a:pt x="1149679" y="274839"/>
                  </a:cubicBezTo>
                  <a:cubicBezTo>
                    <a:pt x="1159733" y="278014"/>
                    <a:pt x="1150737" y="279601"/>
                    <a:pt x="1083004" y="243089"/>
                  </a:cubicBezTo>
                  <a:cubicBezTo>
                    <a:pt x="1015271" y="206577"/>
                    <a:pt x="748041" y="58939"/>
                    <a:pt x="743279" y="55764"/>
                  </a:cubicBezTo>
                  <a:cubicBezTo>
                    <a:pt x="738517" y="52589"/>
                    <a:pt x="1049137" y="215043"/>
                    <a:pt x="1054429" y="224039"/>
                  </a:cubicBezTo>
                  <a:cubicBezTo>
                    <a:pt x="1059721" y="233035"/>
                    <a:pt x="873454" y="142547"/>
                    <a:pt x="775029" y="109739"/>
                  </a:cubicBezTo>
                  <a:cubicBezTo>
                    <a:pt x="676604" y="76931"/>
                    <a:pt x="532142" y="38831"/>
                    <a:pt x="463879" y="27189"/>
                  </a:cubicBezTo>
                  <a:cubicBezTo>
                    <a:pt x="395617" y="15547"/>
                    <a:pt x="441125" y="25602"/>
                    <a:pt x="365454" y="39889"/>
                  </a:cubicBezTo>
                  <a:cubicBezTo>
                    <a:pt x="289783" y="54176"/>
                    <a:pt x="47425" y="107622"/>
                    <a:pt x="9854" y="112914"/>
                  </a:cubicBezTo>
                  <a:cubicBezTo>
                    <a:pt x="-27717" y="118206"/>
                    <a:pt x="49012" y="89102"/>
                    <a:pt x="124154" y="77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CAAED070-5C1D-7835-7B07-C474CFDC3ED6}"/>
                </a:ext>
              </a:extLst>
            </p:cNvPr>
            <p:cNvSpPr/>
            <p:nvPr/>
          </p:nvSpPr>
          <p:spPr>
            <a:xfrm>
              <a:off x="3832196" y="5387969"/>
              <a:ext cx="1073532" cy="187333"/>
            </a:xfrm>
            <a:custGeom>
              <a:avLst/>
              <a:gdLst>
                <a:gd name="connsiteX0" fmla="*/ 29 w 1073532"/>
                <a:gd name="connsiteY0" fmla="*/ 187331 h 187333"/>
                <a:gd name="connsiteX1" fmla="*/ 317529 w 1073532"/>
                <a:gd name="connsiteY1" fmla="*/ 66681 h 187333"/>
                <a:gd name="connsiteX2" fmla="*/ 381029 w 1073532"/>
                <a:gd name="connsiteY2" fmla="*/ 41281 h 187333"/>
                <a:gd name="connsiteX3" fmla="*/ 304829 w 1073532"/>
                <a:gd name="connsiteY3" fmla="*/ 41281 h 187333"/>
                <a:gd name="connsiteX4" fmla="*/ 546129 w 1073532"/>
                <a:gd name="connsiteY4" fmla="*/ 38106 h 187333"/>
                <a:gd name="connsiteX5" fmla="*/ 730279 w 1073532"/>
                <a:gd name="connsiteY5" fmla="*/ 6 h 187333"/>
                <a:gd name="connsiteX6" fmla="*/ 571529 w 1073532"/>
                <a:gd name="connsiteY6" fmla="*/ 41281 h 187333"/>
                <a:gd name="connsiteX7" fmla="*/ 800129 w 1073532"/>
                <a:gd name="connsiteY7" fmla="*/ 69856 h 187333"/>
                <a:gd name="connsiteX8" fmla="*/ 958879 w 1073532"/>
                <a:gd name="connsiteY8" fmla="*/ 3181 h 187333"/>
                <a:gd name="connsiteX9" fmla="*/ 860454 w 1073532"/>
                <a:gd name="connsiteY9" fmla="*/ 63506 h 187333"/>
                <a:gd name="connsiteX10" fmla="*/ 1041429 w 1073532"/>
                <a:gd name="connsiteY10" fmla="*/ 66681 h 187333"/>
                <a:gd name="connsiteX11" fmla="*/ 1066829 w 1073532"/>
                <a:gd name="connsiteY11" fmla="*/ 76206 h 187333"/>
                <a:gd name="connsiteX12" fmla="*/ 965229 w 1073532"/>
                <a:gd name="connsiteY12" fmla="*/ 76206 h 187333"/>
                <a:gd name="connsiteX13" fmla="*/ 730279 w 1073532"/>
                <a:gd name="connsiteY13" fmla="*/ 50806 h 187333"/>
                <a:gd name="connsiteX14" fmla="*/ 546129 w 1073532"/>
                <a:gd name="connsiteY14" fmla="*/ 25406 h 187333"/>
                <a:gd name="connsiteX15" fmla="*/ 727104 w 1073532"/>
                <a:gd name="connsiteY15" fmla="*/ 53981 h 187333"/>
                <a:gd name="connsiteX16" fmla="*/ 361979 w 1073532"/>
                <a:gd name="connsiteY16" fmla="*/ 31756 h 187333"/>
                <a:gd name="connsiteX17" fmla="*/ 485804 w 1073532"/>
                <a:gd name="connsiteY17" fmla="*/ 38106 h 187333"/>
                <a:gd name="connsiteX18" fmla="*/ 336579 w 1073532"/>
                <a:gd name="connsiteY18" fmla="*/ 57156 h 187333"/>
                <a:gd name="connsiteX19" fmla="*/ 247679 w 1073532"/>
                <a:gd name="connsiteY19" fmla="*/ 76206 h 187333"/>
                <a:gd name="connsiteX20" fmla="*/ 336579 w 1073532"/>
                <a:gd name="connsiteY20" fmla="*/ 69856 h 187333"/>
                <a:gd name="connsiteX21" fmla="*/ 29 w 1073532"/>
                <a:gd name="connsiteY21" fmla="*/ 187331 h 1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3532" h="187333">
                  <a:moveTo>
                    <a:pt x="29" y="187331"/>
                  </a:moveTo>
                  <a:cubicBezTo>
                    <a:pt x="-3146" y="186802"/>
                    <a:pt x="254029" y="91023"/>
                    <a:pt x="317529" y="66681"/>
                  </a:cubicBezTo>
                  <a:cubicBezTo>
                    <a:pt x="381029" y="42339"/>
                    <a:pt x="383146" y="45514"/>
                    <a:pt x="381029" y="41281"/>
                  </a:cubicBezTo>
                  <a:cubicBezTo>
                    <a:pt x="378912" y="37048"/>
                    <a:pt x="304829" y="41281"/>
                    <a:pt x="304829" y="41281"/>
                  </a:cubicBezTo>
                  <a:lnTo>
                    <a:pt x="546129" y="38106"/>
                  </a:lnTo>
                  <a:cubicBezTo>
                    <a:pt x="617037" y="31227"/>
                    <a:pt x="726046" y="-523"/>
                    <a:pt x="730279" y="6"/>
                  </a:cubicBezTo>
                  <a:cubicBezTo>
                    <a:pt x="734512" y="535"/>
                    <a:pt x="559887" y="29639"/>
                    <a:pt x="571529" y="41281"/>
                  </a:cubicBezTo>
                  <a:cubicBezTo>
                    <a:pt x="583171" y="52923"/>
                    <a:pt x="735571" y="76206"/>
                    <a:pt x="800129" y="69856"/>
                  </a:cubicBezTo>
                  <a:cubicBezTo>
                    <a:pt x="864687" y="63506"/>
                    <a:pt x="948825" y="4239"/>
                    <a:pt x="958879" y="3181"/>
                  </a:cubicBezTo>
                  <a:cubicBezTo>
                    <a:pt x="968933" y="2123"/>
                    <a:pt x="846696" y="52923"/>
                    <a:pt x="860454" y="63506"/>
                  </a:cubicBezTo>
                  <a:cubicBezTo>
                    <a:pt x="874212" y="74089"/>
                    <a:pt x="1007033" y="64564"/>
                    <a:pt x="1041429" y="66681"/>
                  </a:cubicBezTo>
                  <a:cubicBezTo>
                    <a:pt x="1075825" y="68798"/>
                    <a:pt x="1079529" y="74619"/>
                    <a:pt x="1066829" y="76206"/>
                  </a:cubicBezTo>
                  <a:cubicBezTo>
                    <a:pt x="1054129" y="77793"/>
                    <a:pt x="1021321" y="80439"/>
                    <a:pt x="965229" y="76206"/>
                  </a:cubicBezTo>
                  <a:cubicBezTo>
                    <a:pt x="909137" y="71973"/>
                    <a:pt x="800129" y="59273"/>
                    <a:pt x="730279" y="50806"/>
                  </a:cubicBezTo>
                  <a:cubicBezTo>
                    <a:pt x="660429" y="42339"/>
                    <a:pt x="546658" y="24877"/>
                    <a:pt x="546129" y="25406"/>
                  </a:cubicBezTo>
                  <a:cubicBezTo>
                    <a:pt x="545600" y="25935"/>
                    <a:pt x="757796" y="52923"/>
                    <a:pt x="727104" y="53981"/>
                  </a:cubicBezTo>
                  <a:cubicBezTo>
                    <a:pt x="696412" y="55039"/>
                    <a:pt x="402196" y="34402"/>
                    <a:pt x="361979" y="31756"/>
                  </a:cubicBezTo>
                  <a:cubicBezTo>
                    <a:pt x="321762" y="29110"/>
                    <a:pt x="490037" y="33873"/>
                    <a:pt x="485804" y="38106"/>
                  </a:cubicBezTo>
                  <a:cubicBezTo>
                    <a:pt x="481571" y="42339"/>
                    <a:pt x="376266" y="50806"/>
                    <a:pt x="336579" y="57156"/>
                  </a:cubicBezTo>
                  <a:cubicBezTo>
                    <a:pt x="296892" y="63506"/>
                    <a:pt x="247679" y="74089"/>
                    <a:pt x="247679" y="76206"/>
                  </a:cubicBezTo>
                  <a:cubicBezTo>
                    <a:pt x="247679" y="78323"/>
                    <a:pt x="376267" y="49748"/>
                    <a:pt x="336579" y="69856"/>
                  </a:cubicBezTo>
                  <a:cubicBezTo>
                    <a:pt x="296891" y="89964"/>
                    <a:pt x="3204" y="187860"/>
                    <a:pt x="29" y="187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7C5F4AEB-8C5F-0769-13EA-29D14A86451B}"/>
                </a:ext>
              </a:extLst>
            </p:cNvPr>
            <p:cNvSpPr/>
            <p:nvPr/>
          </p:nvSpPr>
          <p:spPr>
            <a:xfrm>
              <a:off x="4809055" y="5413084"/>
              <a:ext cx="361006" cy="86109"/>
            </a:xfrm>
            <a:custGeom>
              <a:avLst/>
              <a:gdLst>
                <a:gd name="connsiteX0" fmla="*/ 1070 w 361006"/>
                <a:gd name="connsiteY0" fmla="*/ 291 h 86109"/>
                <a:gd name="connsiteX1" fmla="*/ 347145 w 361006"/>
                <a:gd name="connsiteY1" fmla="*/ 82841 h 86109"/>
                <a:gd name="connsiteX2" fmla="*/ 277295 w 361006"/>
                <a:gd name="connsiteY2" fmla="*/ 63791 h 86109"/>
                <a:gd name="connsiteX3" fmla="*/ 134420 w 361006"/>
                <a:gd name="connsiteY3" fmla="*/ 9816 h 86109"/>
                <a:gd name="connsiteX4" fmla="*/ 236020 w 361006"/>
                <a:gd name="connsiteY4" fmla="*/ 54266 h 86109"/>
                <a:gd name="connsiteX5" fmla="*/ 1070 w 361006"/>
                <a:gd name="connsiteY5" fmla="*/ 291 h 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06" h="86109">
                  <a:moveTo>
                    <a:pt x="1070" y="291"/>
                  </a:moveTo>
                  <a:cubicBezTo>
                    <a:pt x="19591" y="5054"/>
                    <a:pt x="301108" y="72258"/>
                    <a:pt x="347145" y="82841"/>
                  </a:cubicBezTo>
                  <a:cubicBezTo>
                    <a:pt x="393182" y="93424"/>
                    <a:pt x="312749" y="75962"/>
                    <a:pt x="277295" y="63791"/>
                  </a:cubicBezTo>
                  <a:cubicBezTo>
                    <a:pt x="241841" y="51620"/>
                    <a:pt x="141299" y="11403"/>
                    <a:pt x="134420" y="9816"/>
                  </a:cubicBezTo>
                  <a:cubicBezTo>
                    <a:pt x="127541" y="8229"/>
                    <a:pt x="261949" y="57970"/>
                    <a:pt x="236020" y="54266"/>
                  </a:cubicBezTo>
                  <a:cubicBezTo>
                    <a:pt x="210091" y="50562"/>
                    <a:pt x="-17451" y="-4472"/>
                    <a:pt x="1070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4449A237-4CED-91C0-0FC4-2676AC5F9E26}"/>
                </a:ext>
              </a:extLst>
            </p:cNvPr>
            <p:cNvSpPr/>
            <p:nvPr/>
          </p:nvSpPr>
          <p:spPr>
            <a:xfrm>
              <a:off x="4822500" y="5286371"/>
              <a:ext cx="132579" cy="210698"/>
            </a:xfrm>
            <a:custGeom>
              <a:avLst/>
              <a:gdLst>
                <a:gd name="connsiteX0" fmla="*/ 76525 w 132579"/>
                <a:gd name="connsiteY0" fmla="*/ 4 h 210698"/>
                <a:gd name="connsiteX1" fmla="*/ 35250 w 132579"/>
                <a:gd name="connsiteY1" fmla="*/ 82554 h 210698"/>
                <a:gd name="connsiteX2" fmla="*/ 127325 w 132579"/>
                <a:gd name="connsiteY2" fmla="*/ 206379 h 210698"/>
                <a:gd name="connsiteX3" fmla="*/ 108275 w 132579"/>
                <a:gd name="connsiteY3" fmla="*/ 174629 h 210698"/>
                <a:gd name="connsiteX4" fmla="*/ 325 w 132579"/>
                <a:gd name="connsiteY4" fmla="*/ 98429 h 210698"/>
                <a:gd name="connsiteX5" fmla="*/ 73350 w 132579"/>
                <a:gd name="connsiteY5" fmla="*/ 149229 h 210698"/>
                <a:gd name="connsiteX6" fmla="*/ 28900 w 132579"/>
                <a:gd name="connsiteY6" fmla="*/ 85729 h 210698"/>
                <a:gd name="connsiteX7" fmla="*/ 76525 w 132579"/>
                <a:gd name="connsiteY7" fmla="*/ 4 h 2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79" h="210698">
                  <a:moveTo>
                    <a:pt x="76525" y="4"/>
                  </a:moveTo>
                  <a:cubicBezTo>
                    <a:pt x="77583" y="-525"/>
                    <a:pt x="26783" y="48158"/>
                    <a:pt x="35250" y="82554"/>
                  </a:cubicBezTo>
                  <a:cubicBezTo>
                    <a:pt x="43717" y="116950"/>
                    <a:pt x="115154" y="191033"/>
                    <a:pt x="127325" y="206379"/>
                  </a:cubicBezTo>
                  <a:cubicBezTo>
                    <a:pt x="139496" y="221725"/>
                    <a:pt x="129442" y="192621"/>
                    <a:pt x="108275" y="174629"/>
                  </a:cubicBezTo>
                  <a:cubicBezTo>
                    <a:pt x="87108" y="156637"/>
                    <a:pt x="6146" y="102662"/>
                    <a:pt x="325" y="98429"/>
                  </a:cubicBezTo>
                  <a:cubicBezTo>
                    <a:pt x="-5496" y="94196"/>
                    <a:pt x="68588" y="151346"/>
                    <a:pt x="73350" y="149229"/>
                  </a:cubicBezTo>
                  <a:cubicBezTo>
                    <a:pt x="78112" y="147112"/>
                    <a:pt x="27313" y="113246"/>
                    <a:pt x="28900" y="85729"/>
                  </a:cubicBezTo>
                  <a:cubicBezTo>
                    <a:pt x="30487" y="58212"/>
                    <a:pt x="75467" y="533"/>
                    <a:pt x="7652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37E5A34D-BCCD-B62D-B999-5BD62CD2BE4E}"/>
                </a:ext>
              </a:extLst>
            </p:cNvPr>
            <p:cNvSpPr/>
            <p:nvPr/>
          </p:nvSpPr>
          <p:spPr>
            <a:xfrm>
              <a:off x="4975894" y="5317931"/>
              <a:ext cx="643245" cy="245299"/>
            </a:xfrm>
            <a:custGeom>
              <a:avLst/>
              <a:gdLst>
                <a:gd name="connsiteX0" fmla="*/ 40606 w 643245"/>
                <a:gd name="connsiteY0" fmla="*/ 194 h 245299"/>
                <a:gd name="connsiteX1" fmla="*/ 5681 w 643245"/>
                <a:gd name="connsiteY1" fmla="*/ 82744 h 245299"/>
                <a:gd name="connsiteX2" fmla="*/ 183481 w 643245"/>
                <a:gd name="connsiteY2" fmla="*/ 124019 h 245299"/>
                <a:gd name="connsiteX3" fmla="*/ 81881 w 643245"/>
                <a:gd name="connsiteY3" fmla="*/ 117669 h 245299"/>
                <a:gd name="connsiteX4" fmla="*/ 399381 w 643245"/>
                <a:gd name="connsiteY4" fmla="*/ 165294 h 245299"/>
                <a:gd name="connsiteX5" fmla="*/ 640681 w 643245"/>
                <a:gd name="connsiteY5" fmla="*/ 244669 h 245299"/>
                <a:gd name="connsiteX6" fmla="*/ 513681 w 643245"/>
                <a:gd name="connsiteY6" fmla="*/ 197044 h 245299"/>
                <a:gd name="connsiteX7" fmla="*/ 313656 w 643245"/>
                <a:gd name="connsiteY7" fmla="*/ 101794 h 245299"/>
                <a:gd name="connsiteX8" fmla="*/ 504156 w 643245"/>
                <a:gd name="connsiteY8" fmla="*/ 184344 h 245299"/>
                <a:gd name="connsiteX9" fmla="*/ 297781 w 643245"/>
                <a:gd name="connsiteY9" fmla="*/ 149419 h 245299"/>
                <a:gd name="connsiteX10" fmla="*/ 37431 w 643245"/>
                <a:gd name="connsiteY10" fmla="*/ 85919 h 245299"/>
                <a:gd name="connsiteX11" fmla="*/ 5681 w 643245"/>
                <a:gd name="connsiteY11" fmla="*/ 108144 h 245299"/>
                <a:gd name="connsiteX12" fmla="*/ 40606 w 643245"/>
                <a:gd name="connsiteY12" fmla="*/ 194 h 24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245" h="245299">
                  <a:moveTo>
                    <a:pt x="40606" y="194"/>
                  </a:moveTo>
                  <a:cubicBezTo>
                    <a:pt x="40606" y="-4039"/>
                    <a:pt x="-18131" y="62107"/>
                    <a:pt x="5681" y="82744"/>
                  </a:cubicBezTo>
                  <a:cubicBezTo>
                    <a:pt x="29493" y="103381"/>
                    <a:pt x="170781" y="118198"/>
                    <a:pt x="183481" y="124019"/>
                  </a:cubicBezTo>
                  <a:cubicBezTo>
                    <a:pt x="196181" y="129840"/>
                    <a:pt x="45898" y="110790"/>
                    <a:pt x="81881" y="117669"/>
                  </a:cubicBezTo>
                  <a:cubicBezTo>
                    <a:pt x="117864" y="124548"/>
                    <a:pt x="306248" y="144127"/>
                    <a:pt x="399381" y="165294"/>
                  </a:cubicBezTo>
                  <a:cubicBezTo>
                    <a:pt x="492514" y="186461"/>
                    <a:pt x="621631" y="239377"/>
                    <a:pt x="640681" y="244669"/>
                  </a:cubicBezTo>
                  <a:cubicBezTo>
                    <a:pt x="659731" y="249961"/>
                    <a:pt x="568185" y="220856"/>
                    <a:pt x="513681" y="197044"/>
                  </a:cubicBezTo>
                  <a:cubicBezTo>
                    <a:pt x="459177" y="173232"/>
                    <a:pt x="315244" y="103911"/>
                    <a:pt x="313656" y="101794"/>
                  </a:cubicBezTo>
                  <a:cubicBezTo>
                    <a:pt x="312068" y="99677"/>
                    <a:pt x="506802" y="176407"/>
                    <a:pt x="504156" y="184344"/>
                  </a:cubicBezTo>
                  <a:cubicBezTo>
                    <a:pt x="501510" y="192281"/>
                    <a:pt x="375569" y="165823"/>
                    <a:pt x="297781" y="149419"/>
                  </a:cubicBezTo>
                  <a:cubicBezTo>
                    <a:pt x="219994" y="133015"/>
                    <a:pt x="86114" y="92798"/>
                    <a:pt x="37431" y="85919"/>
                  </a:cubicBezTo>
                  <a:cubicBezTo>
                    <a:pt x="-11252" y="79040"/>
                    <a:pt x="6210" y="122432"/>
                    <a:pt x="5681" y="108144"/>
                  </a:cubicBezTo>
                  <a:cubicBezTo>
                    <a:pt x="5152" y="93857"/>
                    <a:pt x="40606" y="4427"/>
                    <a:pt x="40606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116DCA5C-C924-ABB6-D644-6A96B08C841A}"/>
                </a:ext>
              </a:extLst>
            </p:cNvPr>
            <p:cNvSpPr/>
            <p:nvPr/>
          </p:nvSpPr>
          <p:spPr>
            <a:xfrm>
              <a:off x="4950695" y="5469297"/>
              <a:ext cx="1013527" cy="140319"/>
            </a:xfrm>
            <a:custGeom>
              <a:avLst/>
              <a:gdLst>
                <a:gd name="connsiteX0" fmla="*/ 5480 w 1013527"/>
                <a:gd name="connsiteY0" fmla="*/ 1228 h 140319"/>
                <a:gd name="connsiteX1" fmla="*/ 510305 w 1013527"/>
                <a:gd name="connsiteY1" fmla="*/ 77428 h 140319"/>
                <a:gd name="connsiteX2" fmla="*/ 342030 w 1013527"/>
                <a:gd name="connsiteY2" fmla="*/ 55203 h 140319"/>
                <a:gd name="connsiteX3" fmla="*/ 618255 w 1013527"/>
                <a:gd name="connsiteY3" fmla="*/ 64728 h 140319"/>
                <a:gd name="connsiteX4" fmla="*/ 796055 w 1013527"/>
                <a:gd name="connsiteY4" fmla="*/ 109178 h 140319"/>
                <a:gd name="connsiteX5" fmla="*/ 742080 w 1013527"/>
                <a:gd name="connsiteY5" fmla="*/ 86953 h 140319"/>
                <a:gd name="connsiteX6" fmla="*/ 872255 w 1013527"/>
                <a:gd name="connsiteY6" fmla="*/ 134578 h 140319"/>
                <a:gd name="connsiteX7" fmla="*/ 1011955 w 1013527"/>
                <a:gd name="connsiteY7" fmla="*/ 121878 h 140319"/>
                <a:gd name="connsiteX8" fmla="*/ 938930 w 1013527"/>
                <a:gd name="connsiteY8" fmla="*/ 131403 h 140319"/>
                <a:gd name="connsiteX9" fmla="*/ 808755 w 1013527"/>
                <a:gd name="connsiteY9" fmla="*/ 128228 h 140319"/>
                <a:gd name="connsiteX10" fmla="*/ 891305 w 1013527"/>
                <a:gd name="connsiteY10" fmla="*/ 137753 h 140319"/>
                <a:gd name="connsiteX11" fmla="*/ 662705 w 1013527"/>
                <a:gd name="connsiteY11" fmla="*/ 74253 h 140319"/>
                <a:gd name="connsiteX12" fmla="*/ 494430 w 1013527"/>
                <a:gd name="connsiteY12" fmla="*/ 42503 h 140319"/>
                <a:gd name="connsiteX13" fmla="*/ 634130 w 1013527"/>
                <a:gd name="connsiteY13" fmla="*/ 86953 h 140319"/>
                <a:gd name="connsiteX14" fmla="*/ 481730 w 1013527"/>
                <a:gd name="connsiteY14" fmla="*/ 83778 h 140319"/>
                <a:gd name="connsiteX15" fmla="*/ 173755 w 1013527"/>
                <a:gd name="connsiteY15" fmla="*/ 45678 h 140319"/>
                <a:gd name="connsiteX16" fmla="*/ 488080 w 1013527"/>
                <a:gd name="connsiteY16" fmla="*/ 77428 h 140319"/>
                <a:gd name="connsiteX17" fmla="*/ 256305 w 1013527"/>
                <a:gd name="connsiteY17" fmla="*/ 32978 h 140319"/>
                <a:gd name="connsiteX18" fmla="*/ 5480 w 1013527"/>
                <a:gd name="connsiteY18" fmla="*/ 1228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3527" h="140319">
                  <a:moveTo>
                    <a:pt x="5480" y="1228"/>
                  </a:moveTo>
                  <a:cubicBezTo>
                    <a:pt x="47813" y="8636"/>
                    <a:pt x="454213" y="68432"/>
                    <a:pt x="510305" y="77428"/>
                  </a:cubicBezTo>
                  <a:cubicBezTo>
                    <a:pt x="566397" y="86424"/>
                    <a:pt x="324038" y="57320"/>
                    <a:pt x="342030" y="55203"/>
                  </a:cubicBezTo>
                  <a:cubicBezTo>
                    <a:pt x="360022" y="53086"/>
                    <a:pt x="542584" y="55732"/>
                    <a:pt x="618255" y="64728"/>
                  </a:cubicBezTo>
                  <a:cubicBezTo>
                    <a:pt x="693926" y="73724"/>
                    <a:pt x="775417" y="105474"/>
                    <a:pt x="796055" y="109178"/>
                  </a:cubicBezTo>
                  <a:cubicBezTo>
                    <a:pt x="816693" y="112882"/>
                    <a:pt x="729380" y="82720"/>
                    <a:pt x="742080" y="86953"/>
                  </a:cubicBezTo>
                  <a:cubicBezTo>
                    <a:pt x="754780" y="91186"/>
                    <a:pt x="827276" y="128757"/>
                    <a:pt x="872255" y="134578"/>
                  </a:cubicBezTo>
                  <a:cubicBezTo>
                    <a:pt x="917234" y="140399"/>
                    <a:pt x="1000843" y="122407"/>
                    <a:pt x="1011955" y="121878"/>
                  </a:cubicBezTo>
                  <a:cubicBezTo>
                    <a:pt x="1023067" y="121349"/>
                    <a:pt x="972797" y="130345"/>
                    <a:pt x="938930" y="131403"/>
                  </a:cubicBezTo>
                  <a:cubicBezTo>
                    <a:pt x="905063" y="132461"/>
                    <a:pt x="816692" y="127170"/>
                    <a:pt x="808755" y="128228"/>
                  </a:cubicBezTo>
                  <a:cubicBezTo>
                    <a:pt x="800818" y="129286"/>
                    <a:pt x="915647" y="146749"/>
                    <a:pt x="891305" y="137753"/>
                  </a:cubicBezTo>
                  <a:cubicBezTo>
                    <a:pt x="866963" y="128757"/>
                    <a:pt x="728851" y="90128"/>
                    <a:pt x="662705" y="74253"/>
                  </a:cubicBezTo>
                  <a:cubicBezTo>
                    <a:pt x="596559" y="58378"/>
                    <a:pt x="499192" y="40386"/>
                    <a:pt x="494430" y="42503"/>
                  </a:cubicBezTo>
                  <a:cubicBezTo>
                    <a:pt x="489668" y="44620"/>
                    <a:pt x="636247" y="80074"/>
                    <a:pt x="634130" y="86953"/>
                  </a:cubicBezTo>
                  <a:cubicBezTo>
                    <a:pt x="632013" y="93832"/>
                    <a:pt x="558459" y="90657"/>
                    <a:pt x="481730" y="83778"/>
                  </a:cubicBezTo>
                  <a:cubicBezTo>
                    <a:pt x="405001" y="76899"/>
                    <a:pt x="172697" y="46736"/>
                    <a:pt x="173755" y="45678"/>
                  </a:cubicBezTo>
                  <a:cubicBezTo>
                    <a:pt x="174813" y="44620"/>
                    <a:pt x="474322" y="79545"/>
                    <a:pt x="488080" y="77428"/>
                  </a:cubicBezTo>
                  <a:cubicBezTo>
                    <a:pt x="501838" y="75311"/>
                    <a:pt x="335151" y="44091"/>
                    <a:pt x="256305" y="32978"/>
                  </a:cubicBezTo>
                  <a:cubicBezTo>
                    <a:pt x="177459" y="21865"/>
                    <a:pt x="-36853" y="-6180"/>
                    <a:pt x="5480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B03BE952-8073-1DDF-E443-3279A6ABC5C1}"/>
                </a:ext>
              </a:extLst>
            </p:cNvPr>
            <p:cNvSpPr/>
            <p:nvPr/>
          </p:nvSpPr>
          <p:spPr>
            <a:xfrm>
              <a:off x="3841551" y="5473487"/>
              <a:ext cx="295487" cy="413059"/>
            </a:xfrm>
            <a:custGeom>
              <a:avLst/>
              <a:gdLst>
                <a:gd name="connsiteX0" fmla="*/ 199 w 295487"/>
                <a:gd name="connsiteY0" fmla="*/ 213 h 413059"/>
                <a:gd name="connsiteX1" fmla="*/ 22424 w 295487"/>
                <a:gd name="connsiteY1" fmla="*/ 136738 h 413059"/>
                <a:gd name="connsiteX2" fmla="*/ 95449 w 295487"/>
                <a:gd name="connsiteY2" fmla="*/ 285963 h 413059"/>
                <a:gd name="connsiteX3" fmla="*/ 101799 w 295487"/>
                <a:gd name="connsiteY3" fmla="*/ 270088 h 413059"/>
                <a:gd name="connsiteX4" fmla="*/ 203399 w 295487"/>
                <a:gd name="connsiteY4" fmla="*/ 381213 h 413059"/>
                <a:gd name="connsiteX5" fmla="*/ 200224 w 295487"/>
                <a:gd name="connsiteY5" fmla="*/ 390738 h 413059"/>
                <a:gd name="connsiteX6" fmla="*/ 295474 w 295487"/>
                <a:gd name="connsiteY6" fmla="*/ 412963 h 413059"/>
                <a:gd name="connsiteX7" fmla="*/ 206574 w 295487"/>
                <a:gd name="connsiteY7" fmla="*/ 381213 h 413059"/>
                <a:gd name="connsiteX8" fmla="*/ 111324 w 295487"/>
                <a:gd name="connsiteY8" fmla="*/ 308188 h 413059"/>
                <a:gd name="connsiteX9" fmla="*/ 76399 w 295487"/>
                <a:gd name="connsiteY9" fmla="*/ 228813 h 413059"/>
                <a:gd name="connsiteX10" fmla="*/ 130374 w 295487"/>
                <a:gd name="connsiteY10" fmla="*/ 285963 h 413059"/>
                <a:gd name="connsiteX11" fmla="*/ 31949 w 295487"/>
                <a:gd name="connsiteY11" fmla="*/ 136738 h 413059"/>
                <a:gd name="connsiteX12" fmla="*/ 101799 w 295487"/>
                <a:gd name="connsiteY12" fmla="*/ 254213 h 413059"/>
                <a:gd name="connsiteX13" fmla="*/ 31949 w 295487"/>
                <a:gd name="connsiteY13" fmla="*/ 168488 h 413059"/>
                <a:gd name="connsiteX14" fmla="*/ 199 w 295487"/>
                <a:gd name="connsiteY14" fmla="*/ 213 h 4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487" h="413059">
                  <a:moveTo>
                    <a:pt x="199" y="213"/>
                  </a:moveTo>
                  <a:cubicBezTo>
                    <a:pt x="-1388" y="-5079"/>
                    <a:pt x="6549" y="89113"/>
                    <a:pt x="22424" y="136738"/>
                  </a:cubicBezTo>
                  <a:cubicBezTo>
                    <a:pt x="38299" y="184363"/>
                    <a:pt x="82220" y="263738"/>
                    <a:pt x="95449" y="285963"/>
                  </a:cubicBezTo>
                  <a:cubicBezTo>
                    <a:pt x="108678" y="308188"/>
                    <a:pt x="83807" y="254213"/>
                    <a:pt x="101799" y="270088"/>
                  </a:cubicBezTo>
                  <a:cubicBezTo>
                    <a:pt x="119791" y="285963"/>
                    <a:pt x="203399" y="381213"/>
                    <a:pt x="203399" y="381213"/>
                  </a:cubicBezTo>
                  <a:cubicBezTo>
                    <a:pt x="219803" y="401321"/>
                    <a:pt x="184878" y="385446"/>
                    <a:pt x="200224" y="390738"/>
                  </a:cubicBezTo>
                  <a:cubicBezTo>
                    <a:pt x="215570" y="396030"/>
                    <a:pt x="294416" y="414551"/>
                    <a:pt x="295474" y="412963"/>
                  </a:cubicBezTo>
                  <a:cubicBezTo>
                    <a:pt x="296532" y="411375"/>
                    <a:pt x="237266" y="398676"/>
                    <a:pt x="206574" y="381213"/>
                  </a:cubicBezTo>
                  <a:cubicBezTo>
                    <a:pt x="175882" y="363751"/>
                    <a:pt x="133020" y="333588"/>
                    <a:pt x="111324" y="308188"/>
                  </a:cubicBezTo>
                  <a:cubicBezTo>
                    <a:pt x="89628" y="282788"/>
                    <a:pt x="73224" y="232517"/>
                    <a:pt x="76399" y="228813"/>
                  </a:cubicBezTo>
                  <a:cubicBezTo>
                    <a:pt x="79574" y="225109"/>
                    <a:pt x="137782" y="301309"/>
                    <a:pt x="130374" y="285963"/>
                  </a:cubicBezTo>
                  <a:cubicBezTo>
                    <a:pt x="122966" y="270617"/>
                    <a:pt x="36712" y="142030"/>
                    <a:pt x="31949" y="136738"/>
                  </a:cubicBezTo>
                  <a:cubicBezTo>
                    <a:pt x="27187" y="131446"/>
                    <a:pt x="101799" y="248921"/>
                    <a:pt x="101799" y="254213"/>
                  </a:cubicBezTo>
                  <a:cubicBezTo>
                    <a:pt x="101799" y="259505"/>
                    <a:pt x="50470" y="206059"/>
                    <a:pt x="31949" y="168488"/>
                  </a:cubicBezTo>
                  <a:cubicBezTo>
                    <a:pt x="13428" y="130917"/>
                    <a:pt x="1786" y="5505"/>
                    <a:pt x="199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4B652DFA-FC74-2795-0F68-2407B92F2A17}"/>
                </a:ext>
              </a:extLst>
            </p:cNvPr>
            <p:cNvSpPr/>
            <p:nvPr/>
          </p:nvSpPr>
          <p:spPr>
            <a:xfrm>
              <a:off x="5743574" y="5534008"/>
              <a:ext cx="216944" cy="381427"/>
            </a:xfrm>
            <a:custGeom>
              <a:avLst/>
              <a:gdLst>
                <a:gd name="connsiteX0" fmla="*/ 1 w 216944"/>
                <a:gd name="connsiteY0" fmla="*/ 17 h 381427"/>
                <a:gd name="connsiteX1" fmla="*/ 200026 w 216944"/>
                <a:gd name="connsiteY1" fmla="*/ 136542 h 381427"/>
                <a:gd name="connsiteX2" fmla="*/ 174626 w 216944"/>
                <a:gd name="connsiteY2" fmla="*/ 200042 h 381427"/>
                <a:gd name="connsiteX3" fmla="*/ 190501 w 216944"/>
                <a:gd name="connsiteY3" fmla="*/ 193692 h 381427"/>
                <a:gd name="connsiteX4" fmla="*/ 133351 w 216944"/>
                <a:gd name="connsiteY4" fmla="*/ 307992 h 381427"/>
                <a:gd name="connsiteX5" fmla="*/ 92076 w 216944"/>
                <a:gd name="connsiteY5" fmla="*/ 381017 h 381427"/>
                <a:gd name="connsiteX6" fmla="*/ 146051 w 216944"/>
                <a:gd name="connsiteY6" fmla="*/ 276242 h 381427"/>
                <a:gd name="connsiteX7" fmla="*/ 206376 w 216944"/>
                <a:gd name="connsiteY7" fmla="*/ 200042 h 381427"/>
                <a:gd name="connsiteX8" fmla="*/ 196851 w 216944"/>
                <a:gd name="connsiteY8" fmla="*/ 146067 h 381427"/>
                <a:gd name="connsiteX9" fmla="*/ 1 w 216944"/>
                <a:gd name="connsiteY9" fmla="*/ 17 h 3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944" h="381427">
                  <a:moveTo>
                    <a:pt x="1" y="17"/>
                  </a:moveTo>
                  <a:cubicBezTo>
                    <a:pt x="530" y="-1570"/>
                    <a:pt x="170922" y="103205"/>
                    <a:pt x="200026" y="136542"/>
                  </a:cubicBezTo>
                  <a:cubicBezTo>
                    <a:pt x="229130" y="169879"/>
                    <a:pt x="174626" y="200042"/>
                    <a:pt x="174626" y="200042"/>
                  </a:cubicBezTo>
                  <a:cubicBezTo>
                    <a:pt x="173039" y="209567"/>
                    <a:pt x="197380" y="175700"/>
                    <a:pt x="190501" y="193692"/>
                  </a:cubicBezTo>
                  <a:cubicBezTo>
                    <a:pt x="183622" y="211684"/>
                    <a:pt x="149755" y="276771"/>
                    <a:pt x="133351" y="307992"/>
                  </a:cubicBezTo>
                  <a:cubicBezTo>
                    <a:pt x="116947" y="339213"/>
                    <a:pt x="89959" y="386309"/>
                    <a:pt x="92076" y="381017"/>
                  </a:cubicBezTo>
                  <a:cubicBezTo>
                    <a:pt x="94193" y="375725"/>
                    <a:pt x="127001" y="306405"/>
                    <a:pt x="146051" y="276242"/>
                  </a:cubicBezTo>
                  <a:cubicBezTo>
                    <a:pt x="165101" y="246080"/>
                    <a:pt x="197909" y="221738"/>
                    <a:pt x="206376" y="200042"/>
                  </a:cubicBezTo>
                  <a:cubicBezTo>
                    <a:pt x="214843" y="178346"/>
                    <a:pt x="229130" y="171467"/>
                    <a:pt x="196851" y="146067"/>
                  </a:cubicBezTo>
                  <a:cubicBezTo>
                    <a:pt x="164572" y="120667"/>
                    <a:pt x="-528" y="1604"/>
                    <a:pt x="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9218CF64-4290-F161-9C57-D92DF8B39246}"/>
                </a:ext>
              </a:extLst>
            </p:cNvPr>
            <p:cNvSpPr/>
            <p:nvPr/>
          </p:nvSpPr>
          <p:spPr>
            <a:xfrm>
              <a:off x="5206381" y="5799942"/>
              <a:ext cx="690111" cy="286557"/>
            </a:xfrm>
            <a:custGeom>
              <a:avLst/>
              <a:gdLst>
                <a:gd name="connsiteX0" fmla="*/ 689594 w 690111"/>
                <a:gd name="connsiteY0" fmla="*/ 783 h 286557"/>
                <a:gd name="connsiteX1" fmla="*/ 384794 w 690111"/>
                <a:gd name="connsiteY1" fmla="*/ 194458 h 286557"/>
                <a:gd name="connsiteX2" fmla="*/ 460994 w 690111"/>
                <a:gd name="connsiteY2" fmla="*/ 172233 h 286557"/>
                <a:gd name="connsiteX3" fmla="*/ 194294 w 690111"/>
                <a:gd name="connsiteY3" fmla="*/ 235733 h 286557"/>
                <a:gd name="connsiteX4" fmla="*/ 619 w 690111"/>
                <a:gd name="connsiteY4" fmla="*/ 286533 h 286557"/>
                <a:gd name="connsiteX5" fmla="*/ 257794 w 690111"/>
                <a:gd name="connsiteY5" fmla="*/ 229383 h 286557"/>
                <a:gd name="connsiteX6" fmla="*/ 518144 w 690111"/>
                <a:gd name="connsiteY6" fmla="*/ 137308 h 286557"/>
                <a:gd name="connsiteX7" fmla="*/ 365744 w 690111"/>
                <a:gd name="connsiteY7" fmla="*/ 184933 h 286557"/>
                <a:gd name="connsiteX8" fmla="*/ 597519 w 690111"/>
                <a:gd name="connsiteY8" fmla="*/ 76983 h 286557"/>
                <a:gd name="connsiteX9" fmla="*/ 460994 w 690111"/>
                <a:gd name="connsiteY9" fmla="*/ 124608 h 286557"/>
                <a:gd name="connsiteX10" fmla="*/ 689594 w 690111"/>
                <a:gd name="connsiteY10" fmla="*/ 783 h 28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111" h="286557">
                  <a:moveTo>
                    <a:pt x="689594" y="783"/>
                  </a:moveTo>
                  <a:cubicBezTo>
                    <a:pt x="676894" y="12425"/>
                    <a:pt x="422894" y="165883"/>
                    <a:pt x="384794" y="194458"/>
                  </a:cubicBezTo>
                  <a:cubicBezTo>
                    <a:pt x="346694" y="223033"/>
                    <a:pt x="492744" y="165354"/>
                    <a:pt x="460994" y="172233"/>
                  </a:cubicBezTo>
                  <a:cubicBezTo>
                    <a:pt x="429244" y="179112"/>
                    <a:pt x="271023" y="216683"/>
                    <a:pt x="194294" y="235733"/>
                  </a:cubicBezTo>
                  <a:cubicBezTo>
                    <a:pt x="117565" y="254783"/>
                    <a:pt x="-9964" y="287591"/>
                    <a:pt x="619" y="286533"/>
                  </a:cubicBezTo>
                  <a:cubicBezTo>
                    <a:pt x="11202" y="285475"/>
                    <a:pt x="171540" y="254254"/>
                    <a:pt x="257794" y="229383"/>
                  </a:cubicBezTo>
                  <a:cubicBezTo>
                    <a:pt x="344048" y="204512"/>
                    <a:pt x="500152" y="144716"/>
                    <a:pt x="518144" y="137308"/>
                  </a:cubicBezTo>
                  <a:cubicBezTo>
                    <a:pt x="536136" y="129900"/>
                    <a:pt x="352515" y="194987"/>
                    <a:pt x="365744" y="184933"/>
                  </a:cubicBezTo>
                  <a:cubicBezTo>
                    <a:pt x="378973" y="174879"/>
                    <a:pt x="581644" y="87037"/>
                    <a:pt x="597519" y="76983"/>
                  </a:cubicBezTo>
                  <a:cubicBezTo>
                    <a:pt x="613394" y="66929"/>
                    <a:pt x="444590" y="138366"/>
                    <a:pt x="460994" y="124608"/>
                  </a:cubicBezTo>
                  <a:cubicBezTo>
                    <a:pt x="477398" y="110850"/>
                    <a:pt x="702294" y="-10859"/>
                    <a:pt x="689594" y="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0FE2BCB2-E659-179D-1E87-0195B2AAFC40}"/>
                </a:ext>
              </a:extLst>
            </p:cNvPr>
            <p:cNvSpPr/>
            <p:nvPr/>
          </p:nvSpPr>
          <p:spPr>
            <a:xfrm>
              <a:off x="4068720" y="5881482"/>
              <a:ext cx="946290" cy="202359"/>
            </a:xfrm>
            <a:custGeom>
              <a:avLst/>
              <a:gdLst>
                <a:gd name="connsiteX0" fmla="*/ 96880 w 946290"/>
                <a:gd name="connsiteY0" fmla="*/ 24018 h 202359"/>
                <a:gd name="connsiteX1" fmla="*/ 684255 w 946290"/>
                <a:gd name="connsiteY1" fmla="*/ 170068 h 202359"/>
                <a:gd name="connsiteX2" fmla="*/ 611230 w 946290"/>
                <a:gd name="connsiteY2" fmla="*/ 163718 h 202359"/>
                <a:gd name="connsiteX3" fmla="*/ 941430 w 946290"/>
                <a:gd name="connsiteY3" fmla="*/ 201818 h 202359"/>
                <a:gd name="connsiteX4" fmla="*/ 789030 w 946290"/>
                <a:gd name="connsiteY4" fmla="*/ 185943 h 202359"/>
                <a:gd name="connsiteX5" fmla="*/ 525505 w 946290"/>
                <a:gd name="connsiteY5" fmla="*/ 182768 h 202359"/>
                <a:gd name="connsiteX6" fmla="*/ 652505 w 946290"/>
                <a:gd name="connsiteY6" fmla="*/ 182768 h 202359"/>
                <a:gd name="connsiteX7" fmla="*/ 557255 w 946290"/>
                <a:gd name="connsiteY7" fmla="*/ 154193 h 202359"/>
                <a:gd name="connsiteX8" fmla="*/ 357230 w 946290"/>
                <a:gd name="connsiteY8" fmla="*/ 93868 h 202359"/>
                <a:gd name="connsiteX9" fmla="*/ 30205 w 946290"/>
                <a:gd name="connsiteY9" fmla="*/ 8143 h 202359"/>
                <a:gd name="connsiteX10" fmla="*/ 96880 w 946290"/>
                <a:gd name="connsiteY10" fmla="*/ 24018 h 20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290" h="202359">
                  <a:moveTo>
                    <a:pt x="96880" y="24018"/>
                  </a:moveTo>
                  <a:lnTo>
                    <a:pt x="684255" y="170068"/>
                  </a:lnTo>
                  <a:cubicBezTo>
                    <a:pt x="769980" y="193351"/>
                    <a:pt x="611230" y="163718"/>
                    <a:pt x="611230" y="163718"/>
                  </a:cubicBezTo>
                  <a:lnTo>
                    <a:pt x="941430" y="201818"/>
                  </a:lnTo>
                  <a:cubicBezTo>
                    <a:pt x="971063" y="205522"/>
                    <a:pt x="858351" y="189118"/>
                    <a:pt x="789030" y="185943"/>
                  </a:cubicBezTo>
                  <a:cubicBezTo>
                    <a:pt x="719709" y="182768"/>
                    <a:pt x="548259" y="183297"/>
                    <a:pt x="525505" y="182768"/>
                  </a:cubicBezTo>
                  <a:cubicBezTo>
                    <a:pt x="502751" y="182239"/>
                    <a:pt x="647213" y="187531"/>
                    <a:pt x="652505" y="182768"/>
                  </a:cubicBezTo>
                  <a:cubicBezTo>
                    <a:pt x="657797" y="178006"/>
                    <a:pt x="557255" y="154193"/>
                    <a:pt x="557255" y="154193"/>
                  </a:cubicBezTo>
                  <a:cubicBezTo>
                    <a:pt x="508043" y="139376"/>
                    <a:pt x="445072" y="118210"/>
                    <a:pt x="357230" y="93868"/>
                  </a:cubicBezTo>
                  <a:cubicBezTo>
                    <a:pt x="269388" y="69526"/>
                    <a:pt x="81534" y="21901"/>
                    <a:pt x="30205" y="8143"/>
                  </a:cubicBezTo>
                  <a:cubicBezTo>
                    <a:pt x="-21124" y="-5615"/>
                    <a:pt x="-12128" y="-2970"/>
                    <a:pt x="96880" y="24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CF84FDC3-D3DD-A8BF-4087-57FFA67402FD}"/>
                </a:ext>
              </a:extLst>
            </p:cNvPr>
            <p:cNvSpPr/>
            <p:nvPr/>
          </p:nvSpPr>
          <p:spPr>
            <a:xfrm>
              <a:off x="5589045" y="5829293"/>
              <a:ext cx="291331" cy="275309"/>
            </a:xfrm>
            <a:custGeom>
              <a:avLst/>
              <a:gdLst>
                <a:gd name="connsiteX0" fmla="*/ 291055 w 291331"/>
                <a:gd name="connsiteY0" fmla="*/ 7 h 275309"/>
                <a:gd name="connsiteX1" fmla="*/ 106905 w 291331"/>
                <a:gd name="connsiteY1" fmla="*/ 152407 h 275309"/>
                <a:gd name="connsiteX2" fmla="*/ 2130 w 291331"/>
                <a:gd name="connsiteY2" fmla="*/ 273057 h 275309"/>
                <a:gd name="connsiteX3" fmla="*/ 43405 w 291331"/>
                <a:gd name="connsiteY3" fmla="*/ 222257 h 275309"/>
                <a:gd name="connsiteX4" fmla="*/ 125955 w 291331"/>
                <a:gd name="connsiteY4" fmla="*/ 114307 h 275309"/>
                <a:gd name="connsiteX5" fmla="*/ 62455 w 291331"/>
                <a:gd name="connsiteY5" fmla="*/ 158757 h 275309"/>
                <a:gd name="connsiteX6" fmla="*/ 291055 w 291331"/>
                <a:gd name="connsiteY6" fmla="*/ 7 h 2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31" h="275309">
                  <a:moveTo>
                    <a:pt x="291055" y="7"/>
                  </a:moveTo>
                  <a:cubicBezTo>
                    <a:pt x="298463" y="-1051"/>
                    <a:pt x="155059" y="106899"/>
                    <a:pt x="106905" y="152407"/>
                  </a:cubicBezTo>
                  <a:cubicBezTo>
                    <a:pt x="58751" y="197915"/>
                    <a:pt x="12713" y="261415"/>
                    <a:pt x="2130" y="273057"/>
                  </a:cubicBezTo>
                  <a:cubicBezTo>
                    <a:pt x="-8453" y="284699"/>
                    <a:pt x="22767" y="248715"/>
                    <a:pt x="43405" y="222257"/>
                  </a:cubicBezTo>
                  <a:cubicBezTo>
                    <a:pt x="64043" y="195799"/>
                    <a:pt x="122780" y="124890"/>
                    <a:pt x="125955" y="114307"/>
                  </a:cubicBezTo>
                  <a:cubicBezTo>
                    <a:pt x="129130" y="103724"/>
                    <a:pt x="34938" y="173045"/>
                    <a:pt x="62455" y="158757"/>
                  </a:cubicBezTo>
                  <a:cubicBezTo>
                    <a:pt x="89972" y="144470"/>
                    <a:pt x="283647" y="1065"/>
                    <a:pt x="2910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5D0725C4-A231-6E57-1A7E-3FAF984429B1}"/>
                </a:ext>
              </a:extLst>
            </p:cNvPr>
            <p:cNvSpPr/>
            <p:nvPr/>
          </p:nvSpPr>
          <p:spPr>
            <a:xfrm>
              <a:off x="4025082" y="5869021"/>
              <a:ext cx="906777" cy="326840"/>
            </a:xfrm>
            <a:custGeom>
              <a:avLst/>
              <a:gdLst>
                <a:gd name="connsiteX0" fmla="*/ 10343 w 906777"/>
                <a:gd name="connsiteY0" fmla="*/ 4729 h 326840"/>
                <a:gd name="connsiteX1" fmla="*/ 57968 w 906777"/>
                <a:gd name="connsiteY1" fmla="*/ 23779 h 326840"/>
                <a:gd name="connsiteX2" fmla="*/ 448493 w 906777"/>
                <a:gd name="connsiteY2" fmla="*/ 195229 h 326840"/>
                <a:gd name="connsiteX3" fmla="*/ 381818 w 906777"/>
                <a:gd name="connsiteY3" fmla="*/ 195229 h 326840"/>
                <a:gd name="connsiteX4" fmla="*/ 743768 w 906777"/>
                <a:gd name="connsiteY4" fmla="*/ 306354 h 326840"/>
                <a:gd name="connsiteX5" fmla="*/ 696143 w 906777"/>
                <a:gd name="connsiteY5" fmla="*/ 268254 h 326840"/>
                <a:gd name="connsiteX6" fmla="*/ 905693 w 906777"/>
                <a:gd name="connsiteY6" fmla="*/ 325404 h 326840"/>
                <a:gd name="connsiteX7" fmla="*/ 762818 w 906777"/>
                <a:gd name="connsiteY7" fmla="*/ 300004 h 326840"/>
                <a:gd name="connsiteX8" fmla="*/ 438968 w 906777"/>
                <a:gd name="connsiteY8" fmla="*/ 198404 h 326840"/>
                <a:gd name="connsiteX9" fmla="*/ 477068 w 906777"/>
                <a:gd name="connsiteY9" fmla="*/ 207929 h 326840"/>
                <a:gd name="connsiteX10" fmla="*/ 286568 w 906777"/>
                <a:gd name="connsiteY10" fmla="*/ 166654 h 326840"/>
                <a:gd name="connsiteX11" fmla="*/ 445318 w 906777"/>
                <a:gd name="connsiteY11" fmla="*/ 192054 h 326840"/>
                <a:gd name="connsiteX12" fmla="*/ 296093 w 906777"/>
                <a:gd name="connsiteY12" fmla="*/ 128554 h 326840"/>
                <a:gd name="connsiteX13" fmla="*/ 10343 w 906777"/>
                <a:gd name="connsiteY13" fmla="*/ 4729 h 32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777" h="326840">
                  <a:moveTo>
                    <a:pt x="10343" y="4729"/>
                  </a:moveTo>
                  <a:cubicBezTo>
                    <a:pt x="-29345" y="-12734"/>
                    <a:pt x="57968" y="23779"/>
                    <a:pt x="57968" y="23779"/>
                  </a:cubicBezTo>
                  <a:cubicBezTo>
                    <a:pt x="130993" y="55529"/>
                    <a:pt x="394518" y="166654"/>
                    <a:pt x="448493" y="195229"/>
                  </a:cubicBezTo>
                  <a:cubicBezTo>
                    <a:pt x="502468" y="223804"/>
                    <a:pt x="332605" y="176708"/>
                    <a:pt x="381818" y="195229"/>
                  </a:cubicBezTo>
                  <a:cubicBezTo>
                    <a:pt x="431031" y="213750"/>
                    <a:pt x="691380" y="294183"/>
                    <a:pt x="743768" y="306354"/>
                  </a:cubicBezTo>
                  <a:cubicBezTo>
                    <a:pt x="796156" y="318525"/>
                    <a:pt x="669155" y="265079"/>
                    <a:pt x="696143" y="268254"/>
                  </a:cubicBezTo>
                  <a:cubicBezTo>
                    <a:pt x="723131" y="271429"/>
                    <a:pt x="894581" y="320112"/>
                    <a:pt x="905693" y="325404"/>
                  </a:cubicBezTo>
                  <a:cubicBezTo>
                    <a:pt x="916806" y="330696"/>
                    <a:pt x="840605" y="321171"/>
                    <a:pt x="762818" y="300004"/>
                  </a:cubicBezTo>
                  <a:cubicBezTo>
                    <a:pt x="685031" y="278837"/>
                    <a:pt x="486593" y="213750"/>
                    <a:pt x="438968" y="198404"/>
                  </a:cubicBezTo>
                  <a:cubicBezTo>
                    <a:pt x="391343" y="183058"/>
                    <a:pt x="477068" y="207929"/>
                    <a:pt x="477068" y="207929"/>
                  </a:cubicBezTo>
                  <a:lnTo>
                    <a:pt x="286568" y="166654"/>
                  </a:lnTo>
                  <a:cubicBezTo>
                    <a:pt x="281276" y="164008"/>
                    <a:pt x="443731" y="198404"/>
                    <a:pt x="445318" y="192054"/>
                  </a:cubicBezTo>
                  <a:cubicBezTo>
                    <a:pt x="446906" y="185704"/>
                    <a:pt x="367001" y="161891"/>
                    <a:pt x="296093" y="128554"/>
                  </a:cubicBezTo>
                  <a:cubicBezTo>
                    <a:pt x="225185" y="95217"/>
                    <a:pt x="50031" y="22192"/>
                    <a:pt x="10343" y="4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96ED4AE9-73EE-9EDA-40D9-131F95D4E84E}"/>
                </a:ext>
              </a:extLst>
            </p:cNvPr>
            <p:cNvSpPr/>
            <p:nvPr/>
          </p:nvSpPr>
          <p:spPr>
            <a:xfrm>
              <a:off x="4997211" y="6038295"/>
              <a:ext cx="134322" cy="207225"/>
            </a:xfrm>
            <a:custGeom>
              <a:avLst/>
              <a:gdLst>
                <a:gd name="connsiteX0" fmla="*/ 239 w 134322"/>
                <a:gd name="connsiteY0" fmla="*/ 555 h 207225"/>
                <a:gd name="connsiteX1" fmla="*/ 111364 w 134322"/>
                <a:gd name="connsiteY1" fmla="*/ 127555 h 207225"/>
                <a:gd name="connsiteX2" fmla="*/ 98664 w 134322"/>
                <a:gd name="connsiteY2" fmla="*/ 206930 h 207225"/>
                <a:gd name="connsiteX3" fmla="*/ 120889 w 134322"/>
                <a:gd name="connsiteY3" fmla="*/ 149780 h 207225"/>
                <a:gd name="connsiteX4" fmla="*/ 130414 w 134322"/>
                <a:gd name="connsiteY4" fmla="*/ 32305 h 207225"/>
                <a:gd name="connsiteX5" fmla="*/ 130414 w 134322"/>
                <a:gd name="connsiteY5" fmla="*/ 137080 h 207225"/>
                <a:gd name="connsiteX6" fmla="*/ 82789 w 134322"/>
                <a:gd name="connsiteY6" fmla="*/ 83105 h 207225"/>
                <a:gd name="connsiteX7" fmla="*/ 239 w 134322"/>
                <a:gd name="connsiteY7" fmla="*/ 555 h 20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22" h="207225">
                  <a:moveTo>
                    <a:pt x="239" y="555"/>
                  </a:moveTo>
                  <a:cubicBezTo>
                    <a:pt x="5002" y="7963"/>
                    <a:pt x="94960" y="93159"/>
                    <a:pt x="111364" y="127555"/>
                  </a:cubicBezTo>
                  <a:cubicBezTo>
                    <a:pt x="127768" y="161951"/>
                    <a:pt x="97077" y="203226"/>
                    <a:pt x="98664" y="206930"/>
                  </a:cubicBezTo>
                  <a:cubicBezTo>
                    <a:pt x="100251" y="210634"/>
                    <a:pt x="115597" y="178884"/>
                    <a:pt x="120889" y="149780"/>
                  </a:cubicBezTo>
                  <a:cubicBezTo>
                    <a:pt x="126181" y="120676"/>
                    <a:pt x="128826" y="34422"/>
                    <a:pt x="130414" y="32305"/>
                  </a:cubicBezTo>
                  <a:cubicBezTo>
                    <a:pt x="132002" y="30188"/>
                    <a:pt x="138352" y="128613"/>
                    <a:pt x="130414" y="137080"/>
                  </a:cubicBezTo>
                  <a:cubicBezTo>
                    <a:pt x="122477" y="145547"/>
                    <a:pt x="102368" y="104272"/>
                    <a:pt x="82789" y="83105"/>
                  </a:cubicBezTo>
                  <a:cubicBezTo>
                    <a:pt x="63210" y="61938"/>
                    <a:pt x="-4524" y="-6853"/>
                    <a:pt x="239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3CAA5F5A-13DA-7449-EBAE-69BBD13C1A21}"/>
                </a:ext>
              </a:extLst>
            </p:cNvPr>
            <p:cNvSpPr/>
            <p:nvPr/>
          </p:nvSpPr>
          <p:spPr>
            <a:xfrm>
              <a:off x="4853684" y="6038238"/>
              <a:ext cx="140020" cy="221724"/>
            </a:xfrm>
            <a:custGeom>
              <a:avLst/>
              <a:gdLst>
                <a:gd name="connsiteX0" fmla="*/ 891 w 140020"/>
                <a:gd name="connsiteY0" fmla="*/ 612 h 221724"/>
                <a:gd name="connsiteX1" fmla="*/ 108841 w 140020"/>
                <a:gd name="connsiteY1" fmla="*/ 118087 h 221724"/>
                <a:gd name="connsiteX2" fmla="*/ 121541 w 140020"/>
                <a:gd name="connsiteY2" fmla="*/ 219687 h 221724"/>
                <a:gd name="connsiteX3" fmla="*/ 124716 w 140020"/>
                <a:gd name="connsiteY3" fmla="*/ 175237 h 221724"/>
                <a:gd name="connsiteX4" fmla="*/ 134241 w 140020"/>
                <a:gd name="connsiteY4" fmla="*/ 48237 h 221724"/>
                <a:gd name="connsiteX5" fmla="*/ 134241 w 140020"/>
                <a:gd name="connsiteY5" fmla="*/ 130787 h 221724"/>
                <a:gd name="connsiteX6" fmla="*/ 61216 w 140020"/>
                <a:gd name="connsiteY6" fmla="*/ 73637 h 221724"/>
                <a:gd name="connsiteX7" fmla="*/ 891 w 140020"/>
                <a:gd name="connsiteY7" fmla="*/ 612 h 2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20" h="221724">
                  <a:moveTo>
                    <a:pt x="891" y="612"/>
                  </a:moveTo>
                  <a:cubicBezTo>
                    <a:pt x="8829" y="8020"/>
                    <a:pt x="88733" y="81574"/>
                    <a:pt x="108841" y="118087"/>
                  </a:cubicBezTo>
                  <a:cubicBezTo>
                    <a:pt x="128949" y="154600"/>
                    <a:pt x="118895" y="210162"/>
                    <a:pt x="121541" y="219687"/>
                  </a:cubicBezTo>
                  <a:cubicBezTo>
                    <a:pt x="124187" y="229212"/>
                    <a:pt x="122599" y="203812"/>
                    <a:pt x="124716" y="175237"/>
                  </a:cubicBezTo>
                  <a:cubicBezTo>
                    <a:pt x="126833" y="146662"/>
                    <a:pt x="132654" y="55645"/>
                    <a:pt x="134241" y="48237"/>
                  </a:cubicBezTo>
                  <a:cubicBezTo>
                    <a:pt x="135828" y="40829"/>
                    <a:pt x="146412" y="126554"/>
                    <a:pt x="134241" y="130787"/>
                  </a:cubicBezTo>
                  <a:cubicBezTo>
                    <a:pt x="122070" y="135020"/>
                    <a:pt x="82383" y="92158"/>
                    <a:pt x="61216" y="73637"/>
                  </a:cubicBezTo>
                  <a:cubicBezTo>
                    <a:pt x="40049" y="55116"/>
                    <a:pt x="-7047" y="-6796"/>
                    <a:pt x="891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8B1B5D7A-E110-5A5C-6520-BEDF084AA6EA}"/>
                </a:ext>
              </a:extLst>
            </p:cNvPr>
            <p:cNvSpPr/>
            <p:nvPr/>
          </p:nvSpPr>
          <p:spPr>
            <a:xfrm>
              <a:off x="5137138" y="6010275"/>
              <a:ext cx="86797" cy="207084"/>
            </a:xfrm>
            <a:custGeom>
              <a:avLst/>
              <a:gdLst>
                <a:gd name="connsiteX0" fmla="*/ 12 w 86797"/>
                <a:gd name="connsiteY0" fmla="*/ 0 h 207084"/>
                <a:gd name="connsiteX1" fmla="*/ 76212 w 86797"/>
                <a:gd name="connsiteY1" fmla="*/ 85725 h 207084"/>
                <a:gd name="connsiteX2" fmla="*/ 60337 w 86797"/>
                <a:gd name="connsiteY2" fmla="*/ 206375 h 207084"/>
                <a:gd name="connsiteX3" fmla="*/ 79387 w 86797"/>
                <a:gd name="connsiteY3" fmla="*/ 133350 h 207084"/>
                <a:gd name="connsiteX4" fmla="*/ 82562 w 86797"/>
                <a:gd name="connsiteY4" fmla="*/ 85725 h 207084"/>
                <a:gd name="connsiteX5" fmla="*/ 12 w 86797"/>
                <a:gd name="connsiteY5" fmla="*/ 0 h 20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97" h="207084">
                  <a:moveTo>
                    <a:pt x="12" y="0"/>
                  </a:moveTo>
                  <a:cubicBezTo>
                    <a:pt x="-1046" y="0"/>
                    <a:pt x="66158" y="51329"/>
                    <a:pt x="76212" y="85725"/>
                  </a:cubicBezTo>
                  <a:cubicBezTo>
                    <a:pt x="86266" y="120121"/>
                    <a:pt x="59808" y="198438"/>
                    <a:pt x="60337" y="206375"/>
                  </a:cubicBezTo>
                  <a:cubicBezTo>
                    <a:pt x="60866" y="214313"/>
                    <a:pt x="75683" y="153458"/>
                    <a:pt x="79387" y="133350"/>
                  </a:cubicBezTo>
                  <a:cubicBezTo>
                    <a:pt x="83091" y="113242"/>
                    <a:pt x="92087" y="107421"/>
                    <a:pt x="82562" y="85725"/>
                  </a:cubicBezTo>
                  <a:cubicBezTo>
                    <a:pt x="73037" y="64029"/>
                    <a:pt x="1070" y="0"/>
                    <a:pt x="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1DCCF0DF-D5C5-E3DF-7F87-3FEA522800B2}"/>
                </a:ext>
              </a:extLst>
            </p:cNvPr>
            <p:cNvSpPr/>
            <p:nvPr/>
          </p:nvSpPr>
          <p:spPr>
            <a:xfrm>
              <a:off x="5137150" y="5988032"/>
              <a:ext cx="626125" cy="203218"/>
            </a:xfrm>
            <a:custGeom>
              <a:avLst/>
              <a:gdLst>
                <a:gd name="connsiteX0" fmla="*/ 0 w 626125"/>
                <a:gd name="connsiteY0" fmla="*/ 203218 h 203218"/>
                <a:gd name="connsiteX1" fmla="*/ 155575 w 626125"/>
                <a:gd name="connsiteY1" fmla="*/ 155593 h 203218"/>
                <a:gd name="connsiteX2" fmla="*/ 422275 w 626125"/>
                <a:gd name="connsiteY2" fmla="*/ 79393 h 203218"/>
                <a:gd name="connsiteX3" fmla="*/ 273050 w 626125"/>
                <a:gd name="connsiteY3" fmla="*/ 130193 h 203218"/>
                <a:gd name="connsiteX4" fmla="*/ 517525 w 626125"/>
                <a:gd name="connsiteY4" fmla="*/ 47643 h 203218"/>
                <a:gd name="connsiteX5" fmla="*/ 457200 w 626125"/>
                <a:gd name="connsiteY5" fmla="*/ 85743 h 203218"/>
                <a:gd name="connsiteX6" fmla="*/ 625475 w 626125"/>
                <a:gd name="connsiteY6" fmla="*/ 18 h 203218"/>
                <a:gd name="connsiteX7" fmla="*/ 384175 w 626125"/>
                <a:gd name="connsiteY7" fmla="*/ 79393 h 203218"/>
                <a:gd name="connsiteX8" fmla="*/ 0 w 626125"/>
                <a:gd name="connsiteY8" fmla="*/ 203218 h 20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25" h="203218">
                  <a:moveTo>
                    <a:pt x="0" y="203218"/>
                  </a:moveTo>
                  <a:lnTo>
                    <a:pt x="155575" y="155593"/>
                  </a:lnTo>
                  <a:lnTo>
                    <a:pt x="422275" y="79393"/>
                  </a:lnTo>
                  <a:cubicBezTo>
                    <a:pt x="441854" y="75160"/>
                    <a:pt x="273050" y="130193"/>
                    <a:pt x="273050" y="130193"/>
                  </a:cubicBezTo>
                  <a:cubicBezTo>
                    <a:pt x="288925" y="124901"/>
                    <a:pt x="486833" y="55051"/>
                    <a:pt x="517525" y="47643"/>
                  </a:cubicBezTo>
                  <a:cubicBezTo>
                    <a:pt x="548217" y="40235"/>
                    <a:pt x="439208" y="93680"/>
                    <a:pt x="457200" y="85743"/>
                  </a:cubicBezTo>
                  <a:cubicBezTo>
                    <a:pt x="475192" y="77805"/>
                    <a:pt x="637646" y="1076"/>
                    <a:pt x="625475" y="18"/>
                  </a:cubicBezTo>
                  <a:cubicBezTo>
                    <a:pt x="613304" y="-1040"/>
                    <a:pt x="488950" y="42881"/>
                    <a:pt x="384175" y="79393"/>
                  </a:cubicBezTo>
                  <a:cubicBezTo>
                    <a:pt x="279400" y="115905"/>
                    <a:pt x="138112" y="167499"/>
                    <a:pt x="0" y="203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E9B3E654-A081-4514-B75B-71DC4CBE2FF5}"/>
                </a:ext>
              </a:extLst>
            </p:cNvPr>
            <p:cNvSpPr/>
            <p:nvPr/>
          </p:nvSpPr>
          <p:spPr>
            <a:xfrm>
              <a:off x="3987480" y="5568417"/>
              <a:ext cx="126068" cy="230328"/>
            </a:xfrm>
            <a:custGeom>
              <a:avLst/>
              <a:gdLst>
                <a:gd name="connsiteX0" fmla="*/ 320 w 126068"/>
                <a:gd name="connsiteY0" fmla="*/ 6883 h 230328"/>
                <a:gd name="connsiteX1" fmla="*/ 22545 w 126068"/>
                <a:gd name="connsiteY1" fmla="*/ 89433 h 230328"/>
                <a:gd name="connsiteX2" fmla="*/ 63820 w 126068"/>
                <a:gd name="connsiteY2" fmla="*/ 184683 h 230328"/>
                <a:gd name="connsiteX3" fmla="*/ 51120 w 126068"/>
                <a:gd name="connsiteY3" fmla="*/ 156108 h 230328"/>
                <a:gd name="connsiteX4" fmla="*/ 124145 w 126068"/>
                <a:gd name="connsiteY4" fmla="*/ 229133 h 230328"/>
                <a:gd name="connsiteX5" fmla="*/ 101920 w 126068"/>
                <a:gd name="connsiteY5" fmla="*/ 191033 h 230328"/>
                <a:gd name="connsiteX6" fmla="*/ 70170 w 126068"/>
                <a:gd name="connsiteY6" fmla="*/ 60858 h 230328"/>
                <a:gd name="connsiteX7" fmla="*/ 66995 w 126068"/>
                <a:gd name="connsiteY7" fmla="*/ 89433 h 230328"/>
                <a:gd name="connsiteX8" fmla="*/ 79695 w 126068"/>
                <a:gd name="connsiteY8" fmla="*/ 533 h 230328"/>
                <a:gd name="connsiteX9" fmla="*/ 70170 w 126068"/>
                <a:gd name="connsiteY9" fmla="*/ 54508 h 230328"/>
                <a:gd name="connsiteX10" fmla="*/ 70170 w 126068"/>
                <a:gd name="connsiteY10" fmla="*/ 98958 h 230328"/>
                <a:gd name="connsiteX11" fmla="*/ 76520 w 126068"/>
                <a:gd name="connsiteY11" fmla="*/ 152933 h 230328"/>
                <a:gd name="connsiteX12" fmla="*/ 73345 w 126068"/>
                <a:gd name="connsiteY12" fmla="*/ 140233 h 230328"/>
                <a:gd name="connsiteX13" fmla="*/ 92395 w 126068"/>
                <a:gd name="connsiteY13" fmla="*/ 213258 h 230328"/>
                <a:gd name="connsiteX14" fmla="*/ 63820 w 126068"/>
                <a:gd name="connsiteY14" fmla="*/ 175158 h 230328"/>
                <a:gd name="connsiteX15" fmla="*/ 25720 w 126068"/>
                <a:gd name="connsiteY15" fmla="*/ 127533 h 230328"/>
                <a:gd name="connsiteX16" fmla="*/ 38420 w 126068"/>
                <a:gd name="connsiteY16" fmla="*/ 159283 h 230328"/>
                <a:gd name="connsiteX17" fmla="*/ 320 w 126068"/>
                <a:gd name="connsiteY17" fmla="*/ 6883 h 23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8" h="230328">
                  <a:moveTo>
                    <a:pt x="320" y="6883"/>
                  </a:moveTo>
                  <a:cubicBezTo>
                    <a:pt x="-2326" y="-4759"/>
                    <a:pt x="11962" y="59800"/>
                    <a:pt x="22545" y="89433"/>
                  </a:cubicBezTo>
                  <a:cubicBezTo>
                    <a:pt x="33128" y="119066"/>
                    <a:pt x="59058" y="173571"/>
                    <a:pt x="63820" y="184683"/>
                  </a:cubicBezTo>
                  <a:cubicBezTo>
                    <a:pt x="68582" y="195795"/>
                    <a:pt x="41066" y="148700"/>
                    <a:pt x="51120" y="156108"/>
                  </a:cubicBezTo>
                  <a:cubicBezTo>
                    <a:pt x="61174" y="163516"/>
                    <a:pt x="115678" y="223312"/>
                    <a:pt x="124145" y="229133"/>
                  </a:cubicBezTo>
                  <a:cubicBezTo>
                    <a:pt x="132612" y="234954"/>
                    <a:pt x="110916" y="219079"/>
                    <a:pt x="101920" y="191033"/>
                  </a:cubicBezTo>
                  <a:cubicBezTo>
                    <a:pt x="92924" y="162987"/>
                    <a:pt x="75991" y="77791"/>
                    <a:pt x="70170" y="60858"/>
                  </a:cubicBezTo>
                  <a:cubicBezTo>
                    <a:pt x="64349" y="43925"/>
                    <a:pt x="65408" y="99487"/>
                    <a:pt x="66995" y="89433"/>
                  </a:cubicBezTo>
                  <a:cubicBezTo>
                    <a:pt x="68582" y="79379"/>
                    <a:pt x="79166" y="6354"/>
                    <a:pt x="79695" y="533"/>
                  </a:cubicBezTo>
                  <a:cubicBezTo>
                    <a:pt x="80224" y="-5288"/>
                    <a:pt x="71757" y="38104"/>
                    <a:pt x="70170" y="54508"/>
                  </a:cubicBezTo>
                  <a:cubicBezTo>
                    <a:pt x="68583" y="70912"/>
                    <a:pt x="69112" y="82554"/>
                    <a:pt x="70170" y="98958"/>
                  </a:cubicBezTo>
                  <a:cubicBezTo>
                    <a:pt x="71228" y="115362"/>
                    <a:pt x="75991" y="146054"/>
                    <a:pt x="76520" y="152933"/>
                  </a:cubicBezTo>
                  <a:cubicBezTo>
                    <a:pt x="77049" y="159812"/>
                    <a:pt x="70699" y="130179"/>
                    <a:pt x="73345" y="140233"/>
                  </a:cubicBezTo>
                  <a:cubicBezTo>
                    <a:pt x="75991" y="150287"/>
                    <a:pt x="93983" y="207437"/>
                    <a:pt x="92395" y="213258"/>
                  </a:cubicBezTo>
                  <a:cubicBezTo>
                    <a:pt x="90808" y="219079"/>
                    <a:pt x="74933" y="189446"/>
                    <a:pt x="63820" y="175158"/>
                  </a:cubicBezTo>
                  <a:cubicBezTo>
                    <a:pt x="52708" y="160871"/>
                    <a:pt x="29953" y="130179"/>
                    <a:pt x="25720" y="127533"/>
                  </a:cubicBezTo>
                  <a:cubicBezTo>
                    <a:pt x="21487" y="124887"/>
                    <a:pt x="41066" y="171454"/>
                    <a:pt x="38420" y="159283"/>
                  </a:cubicBezTo>
                  <a:cubicBezTo>
                    <a:pt x="35774" y="147112"/>
                    <a:pt x="2966" y="18525"/>
                    <a:pt x="320" y="6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5CFC5E6B-5A5B-1353-6E0D-83BAF18817CE}"/>
                </a:ext>
              </a:extLst>
            </p:cNvPr>
            <p:cNvSpPr/>
            <p:nvPr/>
          </p:nvSpPr>
          <p:spPr>
            <a:xfrm>
              <a:off x="4070326" y="5584523"/>
              <a:ext cx="143985" cy="220340"/>
            </a:xfrm>
            <a:custGeom>
              <a:avLst/>
              <a:gdLst>
                <a:gd name="connsiteX0" fmla="*/ 24 w 143985"/>
                <a:gd name="connsiteY0" fmla="*/ 302 h 220340"/>
                <a:gd name="connsiteX1" fmla="*/ 88924 w 143985"/>
                <a:gd name="connsiteY1" fmla="*/ 79677 h 220340"/>
                <a:gd name="connsiteX2" fmla="*/ 101624 w 143985"/>
                <a:gd name="connsiteY2" fmla="*/ 152702 h 220340"/>
                <a:gd name="connsiteX3" fmla="*/ 85749 w 143985"/>
                <a:gd name="connsiteY3" fmla="*/ 111427 h 220340"/>
                <a:gd name="connsiteX4" fmla="*/ 142899 w 143985"/>
                <a:gd name="connsiteY4" fmla="*/ 216202 h 220340"/>
                <a:gd name="connsiteX5" fmla="*/ 120674 w 143985"/>
                <a:gd name="connsiteY5" fmla="*/ 187627 h 220340"/>
                <a:gd name="connsiteX6" fmla="*/ 88924 w 143985"/>
                <a:gd name="connsiteY6" fmla="*/ 79677 h 220340"/>
                <a:gd name="connsiteX7" fmla="*/ 95274 w 143985"/>
                <a:gd name="connsiteY7" fmla="*/ 9827 h 220340"/>
                <a:gd name="connsiteX8" fmla="*/ 92099 w 143985"/>
                <a:gd name="connsiteY8" fmla="*/ 51102 h 220340"/>
                <a:gd name="connsiteX9" fmla="*/ 69874 w 143985"/>
                <a:gd name="connsiteY9" fmla="*/ 32052 h 220340"/>
                <a:gd name="connsiteX10" fmla="*/ 79399 w 143985"/>
                <a:gd name="connsiteY10" fmla="*/ 51102 h 220340"/>
                <a:gd name="connsiteX11" fmla="*/ 24 w 143985"/>
                <a:gd name="connsiteY11" fmla="*/ 302 h 22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85" h="220340">
                  <a:moveTo>
                    <a:pt x="24" y="302"/>
                  </a:moveTo>
                  <a:cubicBezTo>
                    <a:pt x="1611" y="5064"/>
                    <a:pt x="71991" y="54277"/>
                    <a:pt x="88924" y="79677"/>
                  </a:cubicBezTo>
                  <a:cubicBezTo>
                    <a:pt x="105857" y="105077"/>
                    <a:pt x="102153" y="147410"/>
                    <a:pt x="101624" y="152702"/>
                  </a:cubicBezTo>
                  <a:cubicBezTo>
                    <a:pt x="101095" y="157994"/>
                    <a:pt x="78870" y="100844"/>
                    <a:pt x="85749" y="111427"/>
                  </a:cubicBezTo>
                  <a:cubicBezTo>
                    <a:pt x="92628" y="122010"/>
                    <a:pt x="137078" y="203502"/>
                    <a:pt x="142899" y="216202"/>
                  </a:cubicBezTo>
                  <a:cubicBezTo>
                    <a:pt x="148720" y="228902"/>
                    <a:pt x="129670" y="210381"/>
                    <a:pt x="120674" y="187627"/>
                  </a:cubicBezTo>
                  <a:cubicBezTo>
                    <a:pt x="111678" y="164873"/>
                    <a:pt x="93157" y="109310"/>
                    <a:pt x="88924" y="79677"/>
                  </a:cubicBezTo>
                  <a:cubicBezTo>
                    <a:pt x="84691" y="50044"/>
                    <a:pt x="94745" y="14590"/>
                    <a:pt x="95274" y="9827"/>
                  </a:cubicBezTo>
                  <a:cubicBezTo>
                    <a:pt x="95803" y="5065"/>
                    <a:pt x="96332" y="47398"/>
                    <a:pt x="92099" y="51102"/>
                  </a:cubicBezTo>
                  <a:cubicBezTo>
                    <a:pt x="87866" y="54806"/>
                    <a:pt x="69874" y="32052"/>
                    <a:pt x="69874" y="32052"/>
                  </a:cubicBezTo>
                  <a:cubicBezTo>
                    <a:pt x="67757" y="32052"/>
                    <a:pt x="85220" y="53748"/>
                    <a:pt x="79399" y="51102"/>
                  </a:cubicBezTo>
                  <a:cubicBezTo>
                    <a:pt x="73578" y="48456"/>
                    <a:pt x="-1563" y="-4460"/>
                    <a:pt x="24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8FB86E55-0747-1426-04B0-360054B0D0DE}"/>
                </a:ext>
              </a:extLst>
            </p:cNvPr>
            <p:cNvSpPr/>
            <p:nvPr/>
          </p:nvSpPr>
          <p:spPr>
            <a:xfrm>
              <a:off x="4069953" y="5708619"/>
              <a:ext cx="248065" cy="104823"/>
            </a:xfrm>
            <a:custGeom>
              <a:avLst/>
              <a:gdLst>
                <a:gd name="connsiteX0" fmla="*/ 92472 w 248065"/>
                <a:gd name="connsiteY0" fmla="*/ 31 h 104823"/>
                <a:gd name="connsiteX1" fmla="*/ 111522 w 248065"/>
                <a:gd name="connsiteY1" fmla="*/ 73056 h 104823"/>
                <a:gd name="connsiteX2" fmla="*/ 397 w 248065"/>
                <a:gd name="connsiteY2" fmla="*/ 92106 h 104823"/>
                <a:gd name="connsiteX3" fmla="*/ 79772 w 248065"/>
                <a:gd name="connsiteY3" fmla="*/ 82581 h 104823"/>
                <a:gd name="connsiteX4" fmla="*/ 216297 w 248065"/>
                <a:gd name="connsiteY4" fmla="*/ 82581 h 104823"/>
                <a:gd name="connsiteX5" fmla="*/ 181372 w 248065"/>
                <a:gd name="connsiteY5" fmla="*/ 47656 h 104823"/>
                <a:gd name="connsiteX6" fmla="*/ 248047 w 248065"/>
                <a:gd name="connsiteY6" fmla="*/ 104806 h 104823"/>
                <a:gd name="connsiteX7" fmla="*/ 187722 w 248065"/>
                <a:gd name="connsiteY7" fmla="*/ 54006 h 104823"/>
                <a:gd name="connsiteX8" fmla="*/ 149622 w 248065"/>
                <a:gd name="connsiteY8" fmla="*/ 82581 h 104823"/>
                <a:gd name="connsiteX9" fmla="*/ 92472 w 248065"/>
                <a:gd name="connsiteY9" fmla="*/ 31 h 1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065" h="104823">
                  <a:moveTo>
                    <a:pt x="92472" y="31"/>
                  </a:moveTo>
                  <a:cubicBezTo>
                    <a:pt x="86122" y="-1557"/>
                    <a:pt x="126868" y="57710"/>
                    <a:pt x="111522" y="73056"/>
                  </a:cubicBezTo>
                  <a:cubicBezTo>
                    <a:pt x="96176" y="88402"/>
                    <a:pt x="5689" y="90519"/>
                    <a:pt x="397" y="92106"/>
                  </a:cubicBezTo>
                  <a:cubicBezTo>
                    <a:pt x="-4895" y="93693"/>
                    <a:pt x="43789" y="84169"/>
                    <a:pt x="79772" y="82581"/>
                  </a:cubicBezTo>
                  <a:cubicBezTo>
                    <a:pt x="115755" y="80994"/>
                    <a:pt x="199364" y="88402"/>
                    <a:pt x="216297" y="82581"/>
                  </a:cubicBezTo>
                  <a:cubicBezTo>
                    <a:pt x="233230" y="76760"/>
                    <a:pt x="176080" y="43952"/>
                    <a:pt x="181372" y="47656"/>
                  </a:cubicBezTo>
                  <a:cubicBezTo>
                    <a:pt x="186664" y="51360"/>
                    <a:pt x="246989" y="103748"/>
                    <a:pt x="248047" y="104806"/>
                  </a:cubicBezTo>
                  <a:cubicBezTo>
                    <a:pt x="249105" y="105864"/>
                    <a:pt x="204126" y="57710"/>
                    <a:pt x="187722" y="54006"/>
                  </a:cubicBezTo>
                  <a:cubicBezTo>
                    <a:pt x="171318" y="50302"/>
                    <a:pt x="163380" y="87343"/>
                    <a:pt x="149622" y="82581"/>
                  </a:cubicBezTo>
                  <a:cubicBezTo>
                    <a:pt x="135864" y="77819"/>
                    <a:pt x="98822" y="1619"/>
                    <a:pt x="9247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E808AF99-F082-E703-17E4-F7B1A7137BFE}"/>
                </a:ext>
              </a:extLst>
            </p:cNvPr>
            <p:cNvSpPr/>
            <p:nvPr/>
          </p:nvSpPr>
          <p:spPr>
            <a:xfrm>
              <a:off x="4203653" y="5587908"/>
              <a:ext cx="79428" cy="184589"/>
            </a:xfrm>
            <a:custGeom>
              <a:avLst/>
              <a:gdLst>
                <a:gd name="connsiteX0" fmla="*/ 41322 w 79428"/>
                <a:gd name="connsiteY0" fmla="*/ 92 h 184589"/>
                <a:gd name="connsiteX1" fmla="*/ 34972 w 79428"/>
                <a:gd name="connsiteY1" fmla="*/ 95342 h 184589"/>
                <a:gd name="connsiteX2" fmla="*/ 79422 w 79428"/>
                <a:gd name="connsiteY2" fmla="*/ 184242 h 184589"/>
                <a:gd name="connsiteX3" fmla="*/ 38147 w 79428"/>
                <a:gd name="connsiteY3" fmla="*/ 123917 h 184589"/>
                <a:gd name="connsiteX4" fmla="*/ 22272 w 79428"/>
                <a:gd name="connsiteY4" fmla="*/ 66767 h 184589"/>
                <a:gd name="connsiteX5" fmla="*/ 47 w 79428"/>
                <a:gd name="connsiteY5" fmla="*/ 28667 h 184589"/>
                <a:gd name="connsiteX6" fmla="*/ 28622 w 79428"/>
                <a:gd name="connsiteY6" fmla="*/ 76292 h 184589"/>
                <a:gd name="connsiteX7" fmla="*/ 41322 w 79428"/>
                <a:gd name="connsiteY7" fmla="*/ 92 h 18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28" h="184589">
                  <a:moveTo>
                    <a:pt x="41322" y="92"/>
                  </a:moveTo>
                  <a:cubicBezTo>
                    <a:pt x="42380" y="3267"/>
                    <a:pt x="28622" y="64650"/>
                    <a:pt x="34972" y="95342"/>
                  </a:cubicBezTo>
                  <a:cubicBezTo>
                    <a:pt x="41322" y="126034"/>
                    <a:pt x="78893" y="179480"/>
                    <a:pt x="79422" y="184242"/>
                  </a:cubicBezTo>
                  <a:cubicBezTo>
                    <a:pt x="79951" y="189005"/>
                    <a:pt x="47672" y="143496"/>
                    <a:pt x="38147" y="123917"/>
                  </a:cubicBezTo>
                  <a:cubicBezTo>
                    <a:pt x="28622" y="104338"/>
                    <a:pt x="28622" y="82642"/>
                    <a:pt x="22272" y="66767"/>
                  </a:cubicBezTo>
                  <a:cubicBezTo>
                    <a:pt x="15922" y="50892"/>
                    <a:pt x="-1011" y="27079"/>
                    <a:pt x="47" y="28667"/>
                  </a:cubicBezTo>
                  <a:cubicBezTo>
                    <a:pt x="1105" y="30255"/>
                    <a:pt x="21743" y="75763"/>
                    <a:pt x="28622" y="76292"/>
                  </a:cubicBezTo>
                  <a:cubicBezTo>
                    <a:pt x="35501" y="76821"/>
                    <a:pt x="40264" y="-3083"/>
                    <a:pt x="41322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2CAB59EE-E549-C15F-4D96-8D7C4C997EE0}"/>
                </a:ext>
              </a:extLst>
            </p:cNvPr>
            <p:cNvSpPr/>
            <p:nvPr/>
          </p:nvSpPr>
          <p:spPr>
            <a:xfrm>
              <a:off x="4253253" y="5538946"/>
              <a:ext cx="144320" cy="264957"/>
            </a:xfrm>
            <a:custGeom>
              <a:avLst/>
              <a:gdLst>
                <a:gd name="connsiteX0" fmla="*/ 1247 w 144320"/>
                <a:gd name="connsiteY0" fmla="*/ 33179 h 264957"/>
                <a:gd name="connsiteX1" fmla="*/ 112372 w 144320"/>
                <a:gd name="connsiteY1" fmla="*/ 118904 h 264957"/>
                <a:gd name="connsiteX2" fmla="*/ 109197 w 144320"/>
                <a:gd name="connsiteY2" fmla="*/ 172879 h 264957"/>
                <a:gd name="connsiteX3" fmla="*/ 90147 w 144320"/>
                <a:gd name="connsiteY3" fmla="*/ 264954 h 264957"/>
                <a:gd name="connsiteX4" fmla="*/ 115547 w 144320"/>
                <a:gd name="connsiteY4" fmla="*/ 169704 h 264957"/>
                <a:gd name="connsiteX5" fmla="*/ 118722 w 144320"/>
                <a:gd name="connsiteY5" fmla="*/ 118904 h 264957"/>
                <a:gd name="connsiteX6" fmla="*/ 112372 w 144320"/>
                <a:gd name="connsiteY6" fmla="*/ 83979 h 264957"/>
                <a:gd name="connsiteX7" fmla="*/ 144122 w 144320"/>
                <a:gd name="connsiteY7" fmla="*/ 1429 h 264957"/>
                <a:gd name="connsiteX8" fmla="*/ 125072 w 144320"/>
                <a:gd name="connsiteY8" fmla="*/ 36354 h 264957"/>
                <a:gd name="connsiteX9" fmla="*/ 109197 w 144320"/>
                <a:gd name="connsiteY9" fmla="*/ 96679 h 264957"/>
                <a:gd name="connsiteX10" fmla="*/ 55222 w 144320"/>
                <a:gd name="connsiteY10" fmla="*/ 80804 h 264957"/>
                <a:gd name="connsiteX11" fmla="*/ 1247 w 144320"/>
                <a:gd name="connsiteY11" fmla="*/ 33179 h 2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320" h="264957">
                  <a:moveTo>
                    <a:pt x="1247" y="33179"/>
                  </a:moveTo>
                  <a:cubicBezTo>
                    <a:pt x="10772" y="39529"/>
                    <a:pt x="94380" y="95621"/>
                    <a:pt x="112372" y="118904"/>
                  </a:cubicBezTo>
                  <a:cubicBezTo>
                    <a:pt x="130364" y="142187"/>
                    <a:pt x="112901" y="148537"/>
                    <a:pt x="109197" y="172879"/>
                  </a:cubicBezTo>
                  <a:cubicBezTo>
                    <a:pt x="105493" y="197221"/>
                    <a:pt x="89089" y="265483"/>
                    <a:pt x="90147" y="264954"/>
                  </a:cubicBezTo>
                  <a:cubicBezTo>
                    <a:pt x="91205" y="264425"/>
                    <a:pt x="110785" y="194046"/>
                    <a:pt x="115547" y="169704"/>
                  </a:cubicBezTo>
                  <a:cubicBezTo>
                    <a:pt x="120309" y="145362"/>
                    <a:pt x="119251" y="133192"/>
                    <a:pt x="118722" y="118904"/>
                  </a:cubicBezTo>
                  <a:cubicBezTo>
                    <a:pt x="118193" y="104617"/>
                    <a:pt x="108139" y="103558"/>
                    <a:pt x="112372" y="83979"/>
                  </a:cubicBezTo>
                  <a:cubicBezTo>
                    <a:pt x="116605" y="64400"/>
                    <a:pt x="142005" y="9366"/>
                    <a:pt x="144122" y="1429"/>
                  </a:cubicBezTo>
                  <a:cubicBezTo>
                    <a:pt x="146239" y="-6508"/>
                    <a:pt x="130893" y="20479"/>
                    <a:pt x="125072" y="36354"/>
                  </a:cubicBezTo>
                  <a:cubicBezTo>
                    <a:pt x="119251" y="52229"/>
                    <a:pt x="120839" y="89271"/>
                    <a:pt x="109197" y="96679"/>
                  </a:cubicBezTo>
                  <a:cubicBezTo>
                    <a:pt x="97555" y="104087"/>
                    <a:pt x="71097" y="87683"/>
                    <a:pt x="55222" y="80804"/>
                  </a:cubicBezTo>
                  <a:cubicBezTo>
                    <a:pt x="39347" y="73925"/>
                    <a:pt x="-8278" y="26829"/>
                    <a:pt x="1247" y="33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A1C5AE05-3E6A-CCC1-5F4D-2D26886818F5}"/>
                </a:ext>
              </a:extLst>
            </p:cNvPr>
            <p:cNvSpPr/>
            <p:nvPr/>
          </p:nvSpPr>
          <p:spPr>
            <a:xfrm>
              <a:off x="4365625" y="5553058"/>
              <a:ext cx="25400" cy="247728"/>
            </a:xfrm>
            <a:custGeom>
              <a:avLst/>
              <a:gdLst>
                <a:gd name="connsiteX0" fmla="*/ 0 w 25400"/>
                <a:gd name="connsiteY0" fmla="*/ 17 h 247728"/>
                <a:gd name="connsiteX1" fmla="*/ 9525 w 25400"/>
                <a:gd name="connsiteY1" fmla="*/ 146067 h 247728"/>
                <a:gd name="connsiteX2" fmla="*/ 12700 w 25400"/>
                <a:gd name="connsiteY2" fmla="*/ 219092 h 247728"/>
                <a:gd name="connsiteX3" fmla="*/ 25400 w 25400"/>
                <a:gd name="connsiteY3" fmla="*/ 247667 h 247728"/>
                <a:gd name="connsiteX4" fmla="*/ 12700 w 25400"/>
                <a:gd name="connsiteY4" fmla="*/ 212742 h 247728"/>
                <a:gd name="connsiteX5" fmla="*/ 9525 w 25400"/>
                <a:gd name="connsiteY5" fmla="*/ 136542 h 247728"/>
                <a:gd name="connsiteX6" fmla="*/ 0 w 25400"/>
                <a:gd name="connsiteY6" fmla="*/ 17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" h="247728">
                  <a:moveTo>
                    <a:pt x="0" y="17"/>
                  </a:moveTo>
                  <a:cubicBezTo>
                    <a:pt x="0" y="1604"/>
                    <a:pt x="7408" y="109555"/>
                    <a:pt x="9525" y="146067"/>
                  </a:cubicBezTo>
                  <a:cubicBezTo>
                    <a:pt x="11642" y="182579"/>
                    <a:pt x="10054" y="202159"/>
                    <a:pt x="12700" y="219092"/>
                  </a:cubicBezTo>
                  <a:cubicBezTo>
                    <a:pt x="15346" y="236025"/>
                    <a:pt x="25400" y="248725"/>
                    <a:pt x="25400" y="247667"/>
                  </a:cubicBezTo>
                  <a:cubicBezTo>
                    <a:pt x="25400" y="246609"/>
                    <a:pt x="15346" y="231263"/>
                    <a:pt x="12700" y="212742"/>
                  </a:cubicBezTo>
                  <a:cubicBezTo>
                    <a:pt x="10054" y="194221"/>
                    <a:pt x="11112" y="167763"/>
                    <a:pt x="9525" y="136542"/>
                  </a:cubicBezTo>
                  <a:cubicBezTo>
                    <a:pt x="7938" y="105321"/>
                    <a:pt x="0" y="-1570"/>
                    <a:pt x="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5E97FECF-3A05-8E75-958B-ED1DED793DC2}"/>
                </a:ext>
              </a:extLst>
            </p:cNvPr>
            <p:cNvSpPr/>
            <p:nvPr/>
          </p:nvSpPr>
          <p:spPr>
            <a:xfrm>
              <a:off x="4406897" y="5540300"/>
              <a:ext cx="106000" cy="265380"/>
            </a:xfrm>
            <a:custGeom>
              <a:avLst/>
              <a:gdLst>
                <a:gd name="connsiteX0" fmla="*/ 3 w 106000"/>
                <a:gd name="connsiteY0" fmla="*/ 75 h 265380"/>
                <a:gd name="connsiteX1" fmla="*/ 79378 w 106000"/>
                <a:gd name="connsiteY1" fmla="*/ 85800 h 265380"/>
                <a:gd name="connsiteX2" fmla="*/ 98428 w 106000"/>
                <a:gd name="connsiteY2" fmla="*/ 127075 h 265380"/>
                <a:gd name="connsiteX3" fmla="*/ 104778 w 106000"/>
                <a:gd name="connsiteY3" fmla="*/ 206450 h 265380"/>
                <a:gd name="connsiteX4" fmla="*/ 98428 w 106000"/>
                <a:gd name="connsiteY4" fmla="*/ 263600 h 265380"/>
                <a:gd name="connsiteX5" fmla="*/ 104778 w 106000"/>
                <a:gd name="connsiteY5" fmla="*/ 244550 h 265380"/>
                <a:gd name="connsiteX6" fmla="*/ 104778 w 106000"/>
                <a:gd name="connsiteY6" fmla="*/ 181050 h 265380"/>
                <a:gd name="connsiteX7" fmla="*/ 92078 w 106000"/>
                <a:gd name="connsiteY7" fmla="*/ 149300 h 265380"/>
                <a:gd name="connsiteX8" fmla="*/ 76203 w 106000"/>
                <a:gd name="connsiteY8" fmla="*/ 101675 h 265380"/>
                <a:gd name="connsiteX9" fmla="*/ 3 w 106000"/>
                <a:gd name="connsiteY9" fmla="*/ 75 h 26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00" h="265380">
                  <a:moveTo>
                    <a:pt x="3" y="75"/>
                  </a:moveTo>
                  <a:cubicBezTo>
                    <a:pt x="532" y="-2571"/>
                    <a:pt x="62974" y="64633"/>
                    <a:pt x="79378" y="85800"/>
                  </a:cubicBezTo>
                  <a:cubicBezTo>
                    <a:pt x="95782" y="106967"/>
                    <a:pt x="94195" y="106967"/>
                    <a:pt x="98428" y="127075"/>
                  </a:cubicBezTo>
                  <a:cubicBezTo>
                    <a:pt x="102661" y="147183"/>
                    <a:pt x="104778" y="183696"/>
                    <a:pt x="104778" y="206450"/>
                  </a:cubicBezTo>
                  <a:cubicBezTo>
                    <a:pt x="104778" y="229204"/>
                    <a:pt x="98428" y="263600"/>
                    <a:pt x="98428" y="263600"/>
                  </a:cubicBezTo>
                  <a:cubicBezTo>
                    <a:pt x="98428" y="269950"/>
                    <a:pt x="103720" y="258308"/>
                    <a:pt x="104778" y="244550"/>
                  </a:cubicBezTo>
                  <a:cubicBezTo>
                    <a:pt x="105836" y="230792"/>
                    <a:pt x="106895" y="196925"/>
                    <a:pt x="104778" y="181050"/>
                  </a:cubicBezTo>
                  <a:cubicBezTo>
                    <a:pt x="102661" y="165175"/>
                    <a:pt x="96840" y="162529"/>
                    <a:pt x="92078" y="149300"/>
                  </a:cubicBezTo>
                  <a:cubicBezTo>
                    <a:pt x="87316" y="136071"/>
                    <a:pt x="87845" y="121783"/>
                    <a:pt x="76203" y="101675"/>
                  </a:cubicBezTo>
                  <a:cubicBezTo>
                    <a:pt x="64561" y="81567"/>
                    <a:pt x="-526" y="2721"/>
                    <a:pt x="3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5136A315-387C-50E6-729C-410ABBFF8E2D}"/>
                </a:ext>
              </a:extLst>
            </p:cNvPr>
            <p:cNvSpPr/>
            <p:nvPr/>
          </p:nvSpPr>
          <p:spPr>
            <a:xfrm>
              <a:off x="4365309" y="5594278"/>
              <a:ext cx="29145" cy="197996"/>
            </a:xfrm>
            <a:custGeom>
              <a:avLst/>
              <a:gdLst>
                <a:gd name="connsiteX0" fmla="*/ 316 w 29145"/>
                <a:gd name="connsiteY0" fmla="*/ 72 h 197996"/>
                <a:gd name="connsiteX1" fmla="*/ 25716 w 29145"/>
                <a:gd name="connsiteY1" fmla="*/ 142947 h 197996"/>
                <a:gd name="connsiteX2" fmla="*/ 28891 w 29145"/>
                <a:gd name="connsiteY2" fmla="*/ 196922 h 197996"/>
                <a:gd name="connsiteX3" fmla="*/ 25716 w 29145"/>
                <a:gd name="connsiteY3" fmla="*/ 174697 h 197996"/>
                <a:gd name="connsiteX4" fmla="*/ 13016 w 29145"/>
                <a:gd name="connsiteY4" fmla="*/ 123897 h 197996"/>
                <a:gd name="connsiteX5" fmla="*/ 316 w 29145"/>
                <a:gd name="connsiteY5" fmla="*/ 72 h 1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5" h="197996">
                  <a:moveTo>
                    <a:pt x="316" y="72"/>
                  </a:moveTo>
                  <a:cubicBezTo>
                    <a:pt x="2433" y="3247"/>
                    <a:pt x="20953" y="110139"/>
                    <a:pt x="25716" y="142947"/>
                  </a:cubicBezTo>
                  <a:cubicBezTo>
                    <a:pt x="30479" y="175755"/>
                    <a:pt x="28891" y="191630"/>
                    <a:pt x="28891" y="196922"/>
                  </a:cubicBezTo>
                  <a:cubicBezTo>
                    <a:pt x="28891" y="202214"/>
                    <a:pt x="28362" y="186868"/>
                    <a:pt x="25716" y="174697"/>
                  </a:cubicBezTo>
                  <a:cubicBezTo>
                    <a:pt x="23070" y="162526"/>
                    <a:pt x="18837" y="148239"/>
                    <a:pt x="13016" y="123897"/>
                  </a:cubicBezTo>
                  <a:cubicBezTo>
                    <a:pt x="7195" y="99555"/>
                    <a:pt x="-1801" y="-3103"/>
                    <a:pt x="316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28BB9974-79DC-7DBE-1AE2-8B9D6663BDDC}"/>
                </a:ext>
              </a:extLst>
            </p:cNvPr>
            <p:cNvSpPr/>
            <p:nvPr/>
          </p:nvSpPr>
          <p:spPr>
            <a:xfrm>
              <a:off x="4307458" y="5784490"/>
              <a:ext cx="206289" cy="29337"/>
            </a:xfrm>
            <a:custGeom>
              <a:avLst/>
              <a:gdLst>
                <a:gd name="connsiteX0" fmla="*/ 1017 w 206289"/>
                <a:gd name="connsiteY0" fmla="*/ 3535 h 29337"/>
                <a:gd name="connsiteX1" fmla="*/ 96267 w 206289"/>
                <a:gd name="connsiteY1" fmla="*/ 16235 h 29337"/>
                <a:gd name="connsiteX2" fmla="*/ 140717 w 206289"/>
                <a:gd name="connsiteY2" fmla="*/ 28935 h 29337"/>
                <a:gd name="connsiteX3" fmla="*/ 204217 w 206289"/>
                <a:gd name="connsiteY3" fmla="*/ 360 h 29337"/>
                <a:gd name="connsiteX4" fmla="*/ 188342 w 206289"/>
                <a:gd name="connsiteY4" fmla="*/ 13060 h 29337"/>
                <a:gd name="connsiteX5" fmla="*/ 162942 w 206289"/>
                <a:gd name="connsiteY5" fmla="*/ 16235 h 29337"/>
                <a:gd name="connsiteX6" fmla="*/ 1017 w 206289"/>
                <a:gd name="connsiteY6" fmla="*/ 3535 h 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89" h="29337">
                  <a:moveTo>
                    <a:pt x="1017" y="3535"/>
                  </a:moveTo>
                  <a:cubicBezTo>
                    <a:pt x="-10095" y="3535"/>
                    <a:pt x="72984" y="12002"/>
                    <a:pt x="96267" y="16235"/>
                  </a:cubicBezTo>
                  <a:cubicBezTo>
                    <a:pt x="119550" y="20468"/>
                    <a:pt x="122725" y="31581"/>
                    <a:pt x="140717" y="28935"/>
                  </a:cubicBezTo>
                  <a:cubicBezTo>
                    <a:pt x="158709" y="26289"/>
                    <a:pt x="204217" y="360"/>
                    <a:pt x="204217" y="360"/>
                  </a:cubicBezTo>
                  <a:cubicBezTo>
                    <a:pt x="212154" y="-2286"/>
                    <a:pt x="195221" y="10414"/>
                    <a:pt x="188342" y="13060"/>
                  </a:cubicBezTo>
                  <a:cubicBezTo>
                    <a:pt x="181463" y="15706"/>
                    <a:pt x="187284" y="17823"/>
                    <a:pt x="162942" y="16235"/>
                  </a:cubicBezTo>
                  <a:cubicBezTo>
                    <a:pt x="138600" y="14648"/>
                    <a:pt x="12129" y="3535"/>
                    <a:pt x="1017" y="3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D337AA6A-BE88-C08A-444C-D9A33B71F9E7}"/>
                </a:ext>
              </a:extLst>
            </p:cNvPr>
            <p:cNvSpPr/>
            <p:nvPr/>
          </p:nvSpPr>
          <p:spPr>
            <a:xfrm>
              <a:off x="4502150" y="5553075"/>
              <a:ext cx="50992" cy="254985"/>
            </a:xfrm>
            <a:custGeom>
              <a:avLst/>
              <a:gdLst>
                <a:gd name="connsiteX0" fmla="*/ 50800 w 50992"/>
                <a:gd name="connsiteY0" fmla="*/ 0 h 254985"/>
                <a:gd name="connsiteX1" fmla="*/ 22225 w 50992"/>
                <a:gd name="connsiteY1" fmla="*/ 107950 h 254985"/>
                <a:gd name="connsiteX2" fmla="*/ 15875 w 50992"/>
                <a:gd name="connsiteY2" fmla="*/ 139700 h 254985"/>
                <a:gd name="connsiteX3" fmla="*/ 12700 w 50992"/>
                <a:gd name="connsiteY3" fmla="*/ 187325 h 254985"/>
                <a:gd name="connsiteX4" fmla="*/ 3175 w 50992"/>
                <a:gd name="connsiteY4" fmla="*/ 254000 h 254985"/>
                <a:gd name="connsiteX5" fmla="*/ 6350 w 50992"/>
                <a:gd name="connsiteY5" fmla="*/ 222250 h 254985"/>
                <a:gd name="connsiteX6" fmla="*/ 0 w 50992"/>
                <a:gd name="connsiteY6" fmla="*/ 155575 h 254985"/>
                <a:gd name="connsiteX7" fmla="*/ 6350 w 50992"/>
                <a:gd name="connsiteY7" fmla="*/ 107950 h 254985"/>
                <a:gd name="connsiteX8" fmla="*/ 50800 w 50992"/>
                <a:gd name="connsiteY8" fmla="*/ 0 h 25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2" h="254985">
                  <a:moveTo>
                    <a:pt x="50800" y="0"/>
                  </a:moveTo>
                  <a:cubicBezTo>
                    <a:pt x="53446" y="0"/>
                    <a:pt x="28046" y="84667"/>
                    <a:pt x="22225" y="107950"/>
                  </a:cubicBezTo>
                  <a:cubicBezTo>
                    <a:pt x="16404" y="131233"/>
                    <a:pt x="17462" y="126471"/>
                    <a:pt x="15875" y="139700"/>
                  </a:cubicBezTo>
                  <a:cubicBezTo>
                    <a:pt x="14288" y="152929"/>
                    <a:pt x="14817" y="168275"/>
                    <a:pt x="12700" y="187325"/>
                  </a:cubicBezTo>
                  <a:cubicBezTo>
                    <a:pt x="10583" y="206375"/>
                    <a:pt x="4233" y="248179"/>
                    <a:pt x="3175" y="254000"/>
                  </a:cubicBezTo>
                  <a:cubicBezTo>
                    <a:pt x="2117" y="259821"/>
                    <a:pt x="6879" y="238654"/>
                    <a:pt x="6350" y="222250"/>
                  </a:cubicBezTo>
                  <a:cubicBezTo>
                    <a:pt x="5821" y="205846"/>
                    <a:pt x="0" y="174625"/>
                    <a:pt x="0" y="155575"/>
                  </a:cubicBezTo>
                  <a:cubicBezTo>
                    <a:pt x="0" y="136525"/>
                    <a:pt x="0" y="128058"/>
                    <a:pt x="6350" y="107950"/>
                  </a:cubicBezTo>
                  <a:cubicBezTo>
                    <a:pt x="12700" y="87842"/>
                    <a:pt x="48154" y="0"/>
                    <a:pt x="508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E7585D3B-84F2-FF40-1A3A-75455659AC7C}"/>
                </a:ext>
              </a:extLst>
            </p:cNvPr>
            <p:cNvSpPr/>
            <p:nvPr/>
          </p:nvSpPr>
          <p:spPr>
            <a:xfrm>
              <a:off x="4625923" y="5546520"/>
              <a:ext cx="54027" cy="296307"/>
            </a:xfrm>
            <a:custGeom>
              <a:avLst/>
              <a:gdLst>
                <a:gd name="connsiteX0" fmla="*/ 52 w 54027"/>
                <a:gd name="connsiteY0" fmla="*/ 205 h 296307"/>
                <a:gd name="connsiteX1" fmla="*/ 47677 w 54027"/>
                <a:gd name="connsiteY1" fmla="*/ 104980 h 296307"/>
                <a:gd name="connsiteX2" fmla="*/ 50852 w 54027"/>
                <a:gd name="connsiteY2" fmla="*/ 181180 h 296307"/>
                <a:gd name="connsiteX3" fmla="*/ 54027 w 54027"/>
                <a:gd name="connsiteY3" fmla="*/ 289130 h 296307"/>
                <a:gd name="connsiteX4" fmla="*/ 50852 w 54027"/>
                <a:gd name="connsiteY4" fmla="*/ 273255 h 296307"/>
                <a:gd name="connsiteX5" fmla="*/ 38152 w 54027"/>
                <a:gd name="connsiteY5" fmla="*/ 168480 h 296307"/>
                <a:gd name="connsiteX6" fmla="*/ 38152 w 54027"/>
                <a:gd name="connsiteY6" fmla="*/ 133555 h 296307"/>
                <a:gd name="connsiteX7" fmla="*/ 52 w 54027"/>
                <a:gd name="connsiteY7" fmla="*/ 205 h 29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27" h="296307">
                  <a:moveTo>
                    <a:pt x="52" y="205"/>
                  </a:moveTo>
                  <a:cubicBezTo>
                    <a:pt x="1639" y="-4557"/>
                    <a:pt x="39210" y="74818"/>
                    <a:pt x="47677" y="104980"/>
                  </a:cubicBezTo>
                  <a:cubicBezTo>
                    <a:pt x="56144" y="135143"/>
                    <a:pt x="49794" y="150488"/>
                    <a:pt x="50852" y="181180"/>
                  </a:cubicBezTo>
                  <a:cubicBezTo>
                    <a:pt x="51910" y="211872"/>
                    <a:pt x="54027" y="289130"/>
                    <a:pt x="54027" y="289130"/>
                  </a:cubicBezTo>
                  <a:cubicBezTo>
                    <a:pt x="54027" y="304476"/>
                    <a:pt x="53498" y="293363"/>
                    <a:pt x="50852" y="273255"/>
                  </a:cubicBezTo>
                  <a:cubicBezTo>
                    <a:pt x="48206" y="253147"/>
                    <a:pt x="40269" y="191763"/>
                    <a:pt x="38152" y="168480"/>
                  </a:cubicBezTo>
                  <a:cubicBezTo>
                    <a:pt x="36035" y="145197"/>
                    <a:pt x="42914" y="159484"/>
                    <a:pt x="38152" y="133555"/>
                  </a:cubicBezTo>
                  <a:cubicBezTo>
                    <a:pt x="33390" y="107626"/>
                    <a:pt x="-1535" y="4967"/>
                    <a:pt x="52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A8BA0B9C-05F4-255E-8402-41930CA2A0EF}"/>
                </a:ext>
              </a:extLst>
            </p:cNvPr>
            <p:cNvSpPr/>
            <p:nvPr/>
          </p:nvSpPr>
          <p:spPr>
            <a:xfrm>
              <a:off x="4457494" y="5781647"/>
              <a:ext cx="253776" cy="54048"/>
            </a:xfrm>
            <a:custGeom>
              <a:avLst/>
              <a:gdLst>
                <a:gd name="connsiteX0" fmla="*/ 206 w 253776"/>
                <a:gd name="connsiteY0" fmla="*/ 28 h 54048"/>
                <a:gd name="connsiteX1" fmla="*/ 76406 w 253776"/>
                <a:gd name="connsiteY1" fmla="*/ 38128 h 54048"/>
                <a:gd name="connsiteX2" fmla="*/ 111331 w 253776"/>
                <a:gd name="connsiteY2" fmla="*/ 47653 h 54048"/>
                <a:gd name="connsiteX3" fmla="*/ 251031 w 253776"/>
                <a:gd name="connsiteY3" fmla="*/ 54003 h 54048"/>
                <a:gd name="connsiteX4" fmla="*/ 200231 w 253776"/>
                <a:gd name="connsiteY4" fmla="*/ 44478 h 54048"/>
                <a:gd name="connsiteX5" fmla="*/ 152606 w 253776"/>
                <a:gd name="connsiteY5" fmla="*/ 41303 h 54048"/>
                <a:gd name="connsiteX6" fmla="*/ 101806 w 253776"/>
                <a:gd name="connsiteY6" fmla="*/ 31778 h 54048"/>
                <a:gd name="connsiteX7" fmla="*/ 206 w 253776"/>
                <a:gd name="connsiteY7" fmla="*/ 28 h 5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76" h="54048">
                  <a:moveTo>
                    <a:pt x="206" y="28"/>
                  </a:moveTo>
                  <a:cubicBezTo>
                    <a:pt x="-4027" y="1086"/>
                    <a:pt x="57885" y="30191"/>
                    <a:pt x="76406" y="38128"/>
                  </a:cubicBezTo>
                  <a:cubicBezTo>
                    <a:pt x="94927" y="46065"/>
                    <a:pt x="82227" y="45007"/>
                    <a:pt x="111331" y="47653"/>
                  </a:cubicBezTo>
                  <a:cubicBezTo>
                    <a:pt x="140435" y="50299"/>
                    <a:pt x="236214" y="54532"/>
                    <a:pt x="251031" y="54003"/>
                  </a:cubicBezTo>
                  <a:cubicBezTo>
                    <a:pt x="265848" y="53474"/>
                    <a:pt x="216635" y="46595"/>
                    <a:pt x="200231" y="44478"/>
                  </a:cubicBezTo>
                  <a:cubicBezTo>
                    <a:pt x="183827" y="42361"/>
                    <a:pt x="169010" y="43420"/>
                    <a:pt x="152606" y="41303"/>
                  </a:cubicBezTo>
                  <a:cubicBezTo>
                    <a:pt x="136202" y="39186"/>
                    <a:pt x="121914" y="36011"/>
                    <a:pt x="101806" y="31778"/>
                  </a:cubicBezTo>
                  <a:cubicBezTo>
                    <a:pt x="81698" y="27545"/>
                    <a:pt x="4439" y="-1030"/>
                    <a:pt x="20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F4A79141-44AA-0BCF-C01D-4E30C15E80BC}"/>
                </a:ext>
              </a:extLst>
            </p:cNvPr>
            <p:cNvSpPr/>
            <p:nvPr/>
          </p:nvSpPr>
          <p:spPr>
            <a:xfrm>
              <a:off x="4677579" y="5543549"/>
              <a:ext cx="69085" cy="331972"/>
            </a:xfrm>
            <a:custGeom>
              <a:avLst/>
              <a:gdLst>
                <a:gd name="connsiteX0" fmla="*/ 69046 w 69085"/>
                <a:gd name="connsiteY0" fmla="*/ 1 h 331972"/>
                <a:gd name="connsiteX1" fmla="*/ 8721 w 69085"/>
                <a:gd name="connsiteY1" fmla="*/ 171451 h 331972"/>
                <a:gd name="connsiteX2" fmla="*/ 2371 w 69085"/>
                <a:gd name="connsiteY2" fmla="*/ 215901 h 331972"/>
                <a:gd name="connsiteX3" fmla="*/ 2371 w 69085"/>
                <a:gd name="connsiteY3" fmla="*/ 263526 h 331972"/>
                <a:gd name="connsiteX4" fmla="*/ 30946 w 69085"/>
                <a:gd name="connsiteY4" fmla="*/ 330201 h 331972"/>
                <a:gd name="connsiteX5" fmla="*/ 18246 w 69085"/>
                <a:gd name="connsiteY5" fmla="*/ 307976 h 331972"/>
                <a:gd name="connsiteX6" fmla="*/ 2371 w 69085"/>
                <a:gd name="connsiteY6" fmla="*/ 257176 h 331972"/>
                <a:gd name="connsiteX7" fmla="*/ 27771 w 69085"/>
                <a:gd name="connsiteY7" fmla="*/ 177801 h 331972"/>
                <a:gd name="connsiteX8" fmla="*/ 18246 w 69085"/>
                <a:gd name="connsiteY8" fmla="*/ 168276 h 331972"/>
                <a:gd name="connsiteX9" fmla="*/ 69046 w 69085"/>
                <a:gd name="connsiteY9" fmla="*/ 1 h 33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85" h="331972">
                  <a:moveTo>
                    <a:pt x="69046" y="1"/>
                  </a:moveTo>
                  <a:cubicBezTo>
                    <a:pt x="67459" y="530"/>
                    <a:pt x="19834" y="135468"/>
                    <a:pt x="8721" y="171451"/>
                  </a:cubicBezTo>
                  <a:cubicBezTo>
                    <a:pt x="-2392" y="207434"/>
                    <a:pt x="3429" y="200555"/>
                    <a:pt x="2371" y="215901"/>
                  </a:cubicBezTo>
                  <a:cubicBezTo>
                    <a:pt x="1313" y="231247"/>
                    <a:pt x="-2391" y="244476"/>
                    <a:pt x="2371" y="263526"/>
                  </a:cubicBezTo>
                  <a:cubicBezTo>
                    <a:pt x="7133" y="282576"/>
                    <a:pt x="28300" y="322793"/>
                    <a:pt x="30946" y="330201"/>
                  </a:cubicBezTo>
                  <a:cubicBezTo>
                    <a:pt x="33592" y="337609"/>
                    <a:pt x="23008" y="320147"/>
                    <a:pt x="18246" y="307976"/>
                  </a:cubicBezTo>
                  <a:cubicBezTo>
                    <a:pt x="13484" y="295805"/>
                    <a:pt x="784" y="278872"/>
                    <a:pt x="2371" y="257176"/>
                  </a:cubicBezTo>
                  <a:cubicBezTo>
                    <a:pt x="3958" y="235480"/>
                    <a:pt x="25125" y="192618"/>
                    <a:pt x="27771" y="177801"/>
                  </a:cubicBezTo>
                  <a:cubicBezTo>
                    <a:pt x="30417" y="162984"/>
                    <a:pt x="12425" y="191559"/>
                    <a:pt x="18246" y="168276"/>
                  </a:cubicBezTo>
                  <a:cubicBezTo>
                    <a:pt x="24067" y="144993"/>
                    <a:pt x="70633" y="-528"/>
                    <a:pt x="6904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636A3227-B6E7-7623-C6CC-A44292371EF2}"/>
                </a:ext>
              </a:extLst>
            </p:cNvPr>
            <p:cNvSpPr/>
            <p:nvPr/>
          </p:nvSpPr>
          <p:spPr>
            <a:xfrm>
              <a:off x="4883128" y="5558789"/>
              <a:ext cx="60347" cy="311628"/>
            </a:xfrm>
            <a:custGeom>
              <a:avLst/>
              <a:gdLst>
                <a:gd name="connsiteX0" fmla="*/ 22 w 60347"/>
                <a:gd name="connsiteY0" fmla="*/ 636 h 311628"/>
                <a:gd name="connsiteX1" fmla="*/ 44472 w 60347"/>
                <a:gd name="connsiteY1" fmla="*/ 121286 h 311628"/>
                <a:gd name="connsiteX2" fmla="*/ 57172 w 60347"/>
                <a:gd name="connsiteY2" fmla="*/ 181611 h 311628"/>
                <a:gd name="connsiteX3" fmla="*/ 50822 w 60347"/>
                <a:gd name="connsiteY3" fmla="*/ 308611 h 311628"/>
                <a:gd name="connsiteX4" fmla="*/ 60347 w 60347"/>
                <a:gd name="connsiteY4" fmla="*/ 264161 h 311628"/>
                <a:gd name="connsiteX5" fmla="*/ 50822 w 60347"/>
                <a:gd name="connsiteY5" fmla="*/ 178436 h 311628"/>
                <a:gd name="connsiteX6" fmla="*/ 22 w 60347"/>
                <a:gd name="connsiteY6" fmla="*/ 636 h 3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47" h="311628">
                  <a:moveTo>
                    <a:pt x="22" y="636"/>
                  </a:moveTo>
                  <a:cubicBezTo>
                    <a:pt x="-1036" y="-8889"/>
                    <a:pt x="34947" y="91124"/>
                    <a:pt x="44472" y="121286"/>
                  </a:cubicBezTo>
                  <a:cubicBezTo>
                    <a:pt x="53997" y="151448"/>
                    <a:pt x="56114" y="150390"/>
                    <a:pt x="57172" y="181611"/>
                  </a:cubicBezTo>
                  <a:cubicBezTo>
                    <a:pt x="58230" y="212832"/>
                    <a:pt x="50293" y="294853"/>
                    <a:pt x="50822" y="308611"/>
                  </a:cubicBezTo>
                  <a:cubicBezTo>
                    <a:pt x="51351" y="322369"/>
                    <a:pt x="60347" y="285857"/>
                    <a:pt x="60347" y="264161"/>
                  </a:cubicBezTo>
                  <a:cubicBezTo>
                    <a:pt x="60347" y="242465"/>
                    <a:pt x="60347" y="216536"/>
                    <a:pt x="50822" y="178436"/>
                  </a:cubicBezTo>
                  <a:cubicBezTo>
                    <a:pt x="41297" y="140336"/>
                    <a:pt x="1080" y="10161"/>
                    <a:pt x="22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EEC3D491-1F50-5795-F9A0-747ABCEED645}"/>
                </a:ext>
              </a:extLst>
            </p:cNvPr>
            <p:cNvSpPr/>
            <p:nvPr/>
          </p:nvSpPr>
          <p:spPr>
            <a:xfrm>
              <a:off x="4720600" y="5542735"/>
              <a:ext cx="162613" cy="58071"/>
            </a:xfrm>
            <a:custGeom>
              <a:avLst/>
              <a:gdLst>
                <a:gd name="connsiteX0" fmla="*/ 625 w 162613"/>
                <a:gd name="connsiteY0" fmla="*/ 57965 h 58071"/>
                <a:gd name="connsiteX1" fmla="*/ 70475 w 162613"/>
                <a:gd name="connsiteY1" fmla="*/ 10340 h 58071"/>
                <a:gd name="connsiteX2" fmla="*/ 114925 w 162613"/>
                <a:gd name="connsiteY2" fmla="*/ 3990 h 58071"/>
                <a:gd name="connsiteX3" fmla="*/ 162550 w 162613"/>
                <a:gd name="connsiteY3" fmla="*/ 29390 h 58071"/>
                <a:gd name="connsiteX4" fmla="*/ 124450 w 162613"/>
                <a:gd name="connsiteY4" fmla="*/ 7165 h 58071"/>
                <a:gd name="connsiteX5" fmla="*/ 95875 w 162613"/>
                <a:gd name="connsiteY5" fmla="*/ 815 h 58071"/>
                <a:gd name="connsiteX6" fmla="*/ 38725 w 162613"/>
                <a:gd name="connsiteY6" fmla="*/ 23040 h 58071"/>
                <a:gd name="connsiteX7" fmla="*/ 625 w 162613"/>
                <a:gd name="connsiteY7" fmla="*/ 57965 h 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13" h="58071">
                  <a:moveTo>
                    <a:pt x="625" y="57965"/>
                  </a:moveTo>
                  <a:cubicBezTo>
                    <a:pt x="5917" y="55848"/>
                    <a:pt x="51425" y="19336"/>
                    <a:pt x="70475" y="10340"/>
                  </a:cubicBezTo>
                  <a:cubicBezTo>
                    <a:pt x="89525" y="1344"/>
                    <a:pt x="99579" y="815"/>
                    <a:pt x="114925" y="3990"/>
                  </a:cubicBezTo>
                  <a:cubicBezTo>
                    <a:pt x="130271" y="7165"/>
                    <a:pt x="160963" y="28861"/>
                    <a:pt x="162550" y="29390"/>
                  </a:cubicBezTo>
                  <a:cubicBezTo>
                    <a:pt x="164137" y="29919"/>
                    <a:pt x="135562" y="11927"/>
                    <a:pt x="124450" y="7165"/>
                  </a:cubicBezTo>
                  <a:cubicBezTo>
                    <a:pt x="113338" y="2403"/>
                    <a:pt x="110162" y="-1831"/>
                    <a:pt x="95875" y="815"/>
                  </a:cubicBezTo>
                  <a:cubicBezTo>
                    <a:pt x="81588" y="3461"/>
                    <a:pt x="52483" y="16161"/>
                    <a:pt x="38725" y="23040"/>
                  </a:cubicBezTo>
                  <a:cubicBezTo>
                    <a:pt x="24967" y="29919"/>
                    <a:pt x="-4667" y="60082"/>
                    <a:pt x="625" y="57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886CAD2D-DB0F-DCC3-A28B-0242CA405A68}"/>
                </a:ext>
              </a:extLst>
            </p:cNvPr>
            <p:cNvSpPr/>
            <p:nvPr/>
          </p:nvSpPr>
          <p:spPr>
            <a:xfrm>
              <a:off x="4676775" y="5860954"/>
              <a:ext cx="262173" cy="28699"/>
            </a:xfrm>
            <a:custGeom>
              <a:avLst/>
              <a:gdLst>
                <a:gd name="connsiteX0" fmla="*/ 0 w 262173"/>
                <a:gd name="connsiteY0" fmla="*/ 3271 h 28699"/>
                <a:gd name="connsiteX1" fmla="*/ 123825 w 262173"/>
                <a:gd name="connsiteY1" fmla="*/ 9621 h 28699"/>
                <a:gd name="connsiteX2" fmla="*/ 241300 w 262173"/>
                <a:gd name="connsiteY2" fmla="*/ 15971 h 28699"/>
                <a:gd name="connsiteX3" fmla="*/ 260350 w 262173"/>
                <a:gd name="connsiteY3" fmla="*/ 96 h 28699"/>
                <a:gd name="connsiteX4" fmla="*/ 219075 w 262173"/>
                <a:gd name="connsiteY4" fmla="*/ 9621 h 28699"/>
                <a:gd name="connsiteX5" fmla="*/ 165100 w 262173"/>
                <a:gd name="connsiteY5" fmla="*/ 15971 h 28699"/>
                <a:gd name="connsiteX6" fmla="*/ 120650 w 262173"/>
                <a:gd name="connsiteY6" fmla="*/ 28671 h 28699"/>
                <a:gd name="connsiteX7" fmla="*/ 79375 w 262173"/>
                <a:gd name="connsiteY7" fmla="*/ 19146 h 28699"/>
                <a:gd name="connsiteX8" fmla="*/ 155575 w 262173"/>
                <a:gd name="connsiteY8" fmla="*/ 9621 h 28699"/>
                <a:gd name="connsiteX9" fmla="*/ 0 w 262173"/>
                <a:gd name="connsiteY9" fmla="*/ 3271 h 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173" h="28699">
                  <a:moveTo>
                    <a:pt x="0" y="3271"/>
                  </a:moveTo>
                  <a:lnTo>
                    <a:pt x="123825" y="9621"/>
                  </a:lnTo>
                  <a:lnTo>
                    <a:pt x="241300" y="15971"/>
                  </a:lnTo>
                  <a:cubicBezTo>
                    <a:pt x="264054" y="14384"/>
                    <a:pt x="264054" y="1154"/>
                    <a:pt x="260350" y="96"/>
                  </a:cubicBezTo>
                  <a:cubicBezTo>
                    <a:pt x="256646" y="-962"/>
                    <a:pt x="234950" y="6975"/>
                    <a:pt x="219075" y="9621"/>
                  </a:cubicBezTo>
                  <a:cubicBezTo>
                    <a:pt x="203200" y="12267"/>
                    <a:pt x="181504" y="12796"/>
                    <a:pt x="165100" y="15971"/>
                  </a:cubicBezTo>
                  <a:cubicBezTo>
                    <a:pt x="148696" y="19146"/>
                    <a:pt x="134938" y="28142"/>
                    <a:pt x="120650" y="28671"/>
                  </a:cubicBezTo>
                  <a:cubicBezTo>
                    <a:pt x="106363" y="29200"/>
                    <a:pt x="73554" y="22321"/>
                    <a:pt x="79375" y="19146"/>
                  </a:cubicBezTo>
                  <a:cubicBezTo>
                    <a:pt x="85196" y="15971"/>
                    <a:pt x="162983" y="12267"/>
                    <a:pt x="155575" y="9621"/>
                  </a:cubicBezTo>
                  <a:cubicBezTo>
                    <a:pt x="148167" y="6975"/>
                    <a:pt x="91546" y="5123"/>
                    <a:pt x="0" y="3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F414272D-A173-9597-3432-A9D4F8137E95}"/>
                </a:ext>
              </a:extLst>
            </p:cNvPr>
            <p:cNvSpPr/>
            <p:nvPr/>
          </p:nvSpPr>
          <p:spPr>
            <a:xfrm>
              <a:off x="4936736" y="5565775"/>
              <a:ext cx="54370" cy="300618"/>
            </a:xfrm>
            <a:custGeom>
              <a:avLst/>
              <a:gdLst>
                <a:gd name="connsiteX0" fmla="*/ 54364 w 54370"/>
                <a:gd name="connsiteY0" fmla="*/ 0 h 300618"/>
                <a:gd name="connsiteX1" fmla="*/ 9914 w 54370"/>
                <a:gd name="connsiteY1" fmla="*/ 136525 h 300618"/>
                <a:gd name="connsiteX2" fmla="*/ 9914 w 54370"/>
                <a:gd name="connsiteY2" fmla="*/ 212725 h 300618"/>
                <a:gd name="connsiteX3" fmla="*/ 6739 w 54370"/>
                <a:gd name="connsiteY3" fmla="*/ 298450 h 300618"/>
                <a:gd name="connsiteX4" fmla="*/ 3564 w 54370"/>
                <a:gd name="connsiteY4" fmla="*/ 266700 h 300618"/>
                <a:gd name="connsiteX5" fmla="*/ 389 w 54370"/>
                <a:gd name="connsiteY5" fmla="*/ 177800 h 300618"/>
                <a:gd name="connsiteX6" fmla="*/ 13089 w 54370"/>
                <a:gd name="connsiteY6" fmla="*/ 136525 h 300618"/>
                <a:gd name="connsiteX7" fmla="*/ 54364 w 54370"/>
                <a:gd name="connsiteY7" fmla="*/ 0 h 30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0" h="300618">
                  <a:moveTo>
                    <a:pt x="54364" y="0"/>
                  </a:moveTo>
                  <a:cubicBezTo>
                    <a:pt x="53835" y="0"/>
                    <a:pt x="17322" y="101071"/>
                    <a:pt x="9914" y="136525"/>
                  </a:cubicBezTo>
                  <a:cubicBezTo>
                    <a:pt x="2506" y="171979"/>
                    <a:pt x="10443" y="185738"/>
                    <a:pt x="9914" y="212725"/>
                  </a:cubicBezTo>
                  <a:cubicBezTo>
                    <a:pt x="9385" y="239712"/>
                    <a:pt x="7797" y="289454"/>
                    <a:pt x="6739" y="298450"/>
                  </a:cubicBezTo>
                  <a:cubicBezTo>
                    <a:pt x="5681" y="307446"/>
                    <a:pt x="4622" y="286808"/>
                    <a:pt x="3564" y="266700"/>
                  </a:cubicBezTo>
                  <a:cubicBezTo>
                    <a:pt x="2506" y="246592"/>
                    <a:pt x="-1198" y="199496"/>
                    <a:pt x="389" y="177800"/>
                  </a:cubicBezTo>
                  <a:cubicBezTo>
                    <a:pt x="1976" y="156104"/>
                    <a:pt x="5151" y="160338"/>
                    <a:pt x="13089" y="136525"/>
                  </a:cubicBezTo>
                  <a:cubicBezTo>
                    <a:pt x="21026" y="112713"/>
                    <a:pt x="54893" y="0"/>
                    <a:pt x="5436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E661CBDD-6EF9-0DB5-B528-05B33D13E68E}"/>
                </a:ext>
              </a:extLst>
            </p:cNvPr>
            <p:cNvSpPr/>
            <p:nvPr/>
          </p:nvSpPr>
          <p:spPr>
            <a:xfrm>
              <a:off x="4965068" y="5569888"/>
              <a:ext cx="201241" cy="91252"/>
            </a:xfrm>
            <a:custGeom>
              <a:avLst/>
              <a:gdLst>
                <a:gd name="connsiteX0" fmla="*/ 632 w 201241"/>
                <a:gd name="connsiteY0" fmla="*/ 91137 h 91252"/>
                <a:gd name="connsiteX1" fmla="*/ 60957 w 201241"/>
                <a:gd name="connsiteY1" fmla="*/ 21287 h 91252"/>
                <a:gd name="connsiteX2" fmla="*/ 99057 w 201241"/>
                <a:gd name="connsiteY2" fmla="*/ 8587 h 91252"/>
                <a:gd name="connsiteX3" fmla="*/ 159382 w 201241"/>
                <a:gd name="connsiteY3" fmla="*/ 18112 h 91252"/>
                <a:gd name="connsiteX4" fmla="*/ 200657 w 201241"/>
                <a:gd name="connsiteY4" fmla="*/ 81612 h 91252"/>
                <a:gd name="connsiteX5" fmla="*/ 181607 w 201241"/>
                <a:gd name="connsiteY5" fmla="*/ 49862 h 91252"/>
                <a:gd name="connsiteX6" fmla="*/ 153032 w 201241"/>
                <a:gd name="connsiteY6" fmla="*/ 8587 h 91252"/>
                <a:gd name="connsiteX7" fmla="*/ 80007 w 201241"/>
                <a:gd name="connsiteY7" fmla="*/ 2237 h 91252"/>
                <a:gd name="connsiteX8" fmla="*/ 32382 w 201241"/>
                <a:gd name="connsiteY8" fmla="*/ 37162 h 91252"/>
                <a:gd name="connsiteX9" fmla="*/ 632 w 201241"/>
                <a:gd name="connsiteY9" fmla="*/ 91137 h 9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241" h="91252">
                  <a:moveTo>
                    <a:pt x="632" y="91137"/>
                  </a:moveTo>
                  <a:cubicBezTo>
                    <a:pt x="5394" y="88491"/>
                    <a:pt x="44553" y="35045"/>
                    <a:pt x="60957" y="21287"/>
                  </a:cubicBezTo>
                  <a:cubicBezTo>
                    <a:pt x="77361" y="7529"/>
                    <a:pt x="82653" y="9116"/>
                    <a:pt x="99057" y="8587"/>
                  </a:cubicBezTo>
                  <a:cubicBezTo>
                    <a:pt x="115461" y="8058"/>
                    <a:pt x="142449" y="5941"/>
                    <a:pt x="159382" y="18112"/>
                  </a:cubicBezTo>
                  <a:cubicBezTo>
                    <a:pt x="176315" y="30283"/>
                    <a:pt x="196953" y="76320"/>
                    <a:pt x="200657" y="81612"/>
                  </a:cubicBezTo>
                  <a:cubicBezTo>
                    <a:pt x="204361" y="86904"/>
                    <a:pt x="189544" y="62033"/>
                    <a:pt x="181607" y="49862"/>
                  </a:cubicBezTo>
                  <a:cubicBezTo>
                    <a:pt x="173670" y="37691"/>
                    <a:pt x="169965" y="16524"/>
                    <a:pt x="153032" y="8587"/>
                  </a:cubicBezTo>
                  <a:cubicBezTo>
                    <a:pt x="136099" y="650"/>
                    <a:pt x="100115" y="-2525"/>
                    <a:pt x="80007" y="2237"/>
                  </a:cubicBezTo>
                  <a:cubicBezTo>
                    <a:pt x="59899" y="6999"/>
                    <a:pt x="45611" y="23933"/>
                    <a:pt x="32382" y="37162"/>
                  </a:cubicBezTo>
                  <a:cubicBezTo>
                    <a:pt x="19153" y="50391"/>
                    <a:pt x="-4130" y="93783"/>
                    <a:pt x="632" y="9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62FCC777-184A-935C-F0D2-25C51E9AF7F0}"/>
                </a:ext>
              </a:extLst>
            </p:cNvPr>
            <p:cNvSpPr/>
            <p:nvPr/>
          </p:nvSpPr>
          <p:spPr>
            <a:xfrm>
              <a:off x="5146514" y="5597492"/>
              <a:ext cx="52266" cy="295982"/>
            </a:xfrm>
            <a:custGeom>
              <a:avLst/>
              <a:gdLst>
                <a:gd name="connsiteX0" fmla="*/ 161 w 52266"/>
                <a:gd name="connsiteY0" fmla="*/ 33 h 295982"/>
                <a:gd name="connsiteX1" fmla="*/ 35086 w 52266"/>
                <a:gd name="connsiteY1" fmla="*/ 133383 h 295982"/>
                <a:gd name="connsiteX2" fmla="*/ 41436 w 52266"/>
                <a:gd name="connsiteY2" fmla="*/ 225458 h 295982"/>
                <a:gd name="connsiteX3" fmla="*/ 31911 w 52266"/>
                <a:gd name="connsiteY3" fmla="*/ 295308 h 295982"/>
                <a:gd name="connsiteX4" fmla="*/ 38261 w 52266"/>
                <a:gd name="connsiteY4" fmla="*/ 254033 h 295982"/>
                <a:gd name="connsiteX5" fmla="*/ 50961 w 52266"/>
                <a:gd name="connsiteY5" fmla="*/ 146083 h 295982"/>
                <a:gd name="connsiteX6" fmla="*/ 161 w 52266"/>
                <a:gd name="connsiteY6" fmla="*/ 33 h 29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6" h="295982">
                  <a:moveTo>
                    <a:pt x="161" y="33"/>
                  </a:moveTo>
                  <a:cubicBezTo>
                    <a:pt x="-2485" y="-2084"/>
                    <a:pt x="28207" y="95812"/>
                    <a:pt x="35086" y="133383"/>
                  </a:cubicBezTo>
                  <a:cubicBezTo>
                    <a:pt x="41965" y="170954"/>
                    <a:pt x="41965" y="198471"/>
                    <a:pt x="41436" y="225458"/>
                  </a:cubicBezTo>
                  <a:cubicBezTo>
                    <a:pt x="40907" y="252445"/>
                    <a:pt x="32440" y="290546"/>
                    <a:pt x="31911" y="295308"/>
                  </a:cubicBezTo>
                  <a:cubicBezTo>
                    <a:pt x="31382" y="300071"/>
                    <a:pt x="35086" y="278904"/>
                    <a:pt x="38261" y="254033"/>
                  </a:cubicBezTo>
                  <a:cubicBezTo>
                    <a:pt x="41436" y="229162"/>
                    <a:pt x="56782" y="183654"/>
                    <a:pt x="50961" y="146083"/>
                  </a:cubicBezTo>
                  <a:cubicBezTo>
                    <a:pt x="45140" y="108512"/>
                    <a:pt x="2807" y="2150"/>
                    <a:pt x="161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7ABF96F0-9BDE-6F63-E60F-548265A606F4}"/>
                </a:ext>
              </a:extLst>
            </p:cNvPr>
            <p:cNvSpPr/>
            <p:nvPr/>
          </p:nvSpPr>
          <p:spPr>
            <a:xfrm>
              <a:off x="4927592" y="5692661"/>
              <a:ext cx="41736" cy="179516"/>
            </a:xfrm>
            <a:custGeom>
              <a:avLst/>
              <a:gdLst>
                <a:gd name="connsiteX0" fmla="*/ 41283 w 41736"/>
                <a:gd name="connsiteY0" fmla="*/ 114 h 179516"/>
                <a:gd name="connsiteX1" fmla="*/ 22233 w 41736"/>
                <a:gd name="connsiteY1" fmla="*/ 98539 h 179516"/>
                <a:gd name="connsiteX2" fmla="*/ 25408 w 41736"/>
                <a:gd name="connsiteY2" fmla="*/ 177914 h 179516"/>
                <a:gd name="connsiteX3" fmla="*/ 28583 w 41736"/>
                <a:gd name="connsiteY3" fmla="*/ 146164 h 179516"/>
                <a:gd name="connsiteX4" fmla="*/ 8 w 41736"/>
                <a:gd name="connsiteY4" fmla="*/ 79489 h 179516"/>
                <a:gd name="connsiteX5" fmla="*/ 41283 w 41736"/>
                <a:gd name="connsiteY5" fmla="*/ 114 h 17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36" h="179516">
                  <a:moveTo>
                    <a:pt x="41283" y="114"/>
                  </a:moveTo>
                  <a:cubicBezTo>
                    <a:pt x="44987" y="3289"/>
                    <a:pt x="24879" y="68906"/>
                    <a:pt x="22233" y="98539"/>
                  </a:cubicBezTo>
                  <a:cubicBezTo>
                    <a:pt x="19587" y="128172"/>
                    <a:pt x="24350" y="169977"/>
                    <a:pt x="25408" y="177914"/>
                  </a:cubicBezTo>
                  <a:cubicBezTo>
                    <a:pt x="26466" y="185851"/>
                    <a:pt x="32816" y="162568"/>
                    <a:pt x="28583" y="146164"/>
                  </a:cubicBezTo>
                  <a:cubicBezTo>
                    <a:pt x="24350" y="129760"/>
                    <a:pt x="-521" y="98010"/>
                    <a:pt x="8" y="79489"/>
                  </a:cubicBezTo>
                  <a:cubicBezTo>
                    <a:pt x="537" y="60968"/>
                    <a:pt x="37579" y="-3061"/>
                    <a:pt x="4128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01F85EDC-779E-3309-631E-B048AF41253F}"/>
                </a:ext>
              </a:extLst>
            </p:cNvPr>
            <p:cNvSpPr/>
            <p:nvPr/>
          </p:nvSpPr>
          <p:spPr>
            <a:xfrm>
              <a:off x="4891998" y="5835281"/>
              <a:ext cx="307217" cy="68339"/>
            </a:xfrm>
            <a:custGeom>
              <a:avLst/>
              <a:gdLst>
                <a:gd name="connsiteX0" fmla="*/ 677 w 307217"/>
                <a:gd name="connsiteY0" fmla="*/ 32119 h 68339"/>
                <a:gd name="connsiteX1" fmla="*/ 102277 w 307217"/>
                <a:gd name="connsiteY1" fmla="*/ 41644 h 68339"/>
                <a:gd name="connsiteX2" fmla="*/ 222927 w 307217"/>
                <a:gd name="connsiteY2" fmla="*/ 60694 h 68339"/>
                <a:gd name="connsiteX3" fmla="*/ 232452 w 307217"/>
                <a:gd name="connsiteY3" fmla="*/ 63869 h 68339"/>
                <a:gd name="connsiteX4" fmla="*/ 305477 w 307217"/>
                <a:gd name="connsiteY4" fmla="*/ 369 h 68339"/>
                <a:gd name="connsiteX5" fmla="*/ 283252 w 307217"/>
                <a:gd name="connsiteY5" fmla="*/ 38469 h 68339"/>
                <a:gd name="connsiteX6" fmla="*/ 270552 w 307217"/>
                <a:gd name="connsiteY6" fmla="*/ 54344 h 68339"/>
                <a:gd name="connsiteX7" fmla="*/ 210227 w 307217"/>
                <a:gd name="connsiteY7" fmla="*/ 54344 h 68339"/>
                <a:gd name="connsiteX8" fmla="*/ 99102 w 307217"/>
                <a:gd name="connsiteY8" fmla="*/ 38469 h 68339"/>
                <a:gd name="connsiteX9" fmla="*/ 153077 w 307217"/>
                <a:gd name="connsiteY9" fmla="*/ 35294 h 68339"/>
                <a:gd name="connsiteX10" fmla="*/ 677 w 307217"/>
                <a:gd name="connsiteY10" fmla="*/ 32119 h 6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217" h="68339">
                  <a:moveTo>
                    <a:pt x="677" y="32119"/>
                  </a:moveTo>
                  <a:cubicBezTo>
                    <a:pt x="-7790" y="33177"/>
                    <a:pt x="65235" y="36882"/>
                    <a:pt x="102277" y="41644"/>
                  </a:cubicBezTo>
                  <a:cubicBezTo>
                    <a:pt x="139319" y="46406"/>
                    <a:pt x="222927" y="60694"/>
                    <a:pt x="222927" y="60694"/>
                  </a:cubicBezTo>
                  <a:cubicBezTo>
                    <a:pt x="244623" y="64398"/>
                    <a:pt x="218694" y="73923"/>
                    <a:pt x="232452" y="63869"/>
                  </a:cubicBezTo>
                  <a:cubicBezTo>
                    <a:pt x="246210" y="53815"/>
                    <a:pt x="297010" y="4602"/>
                    <a:pt x="305477" y="369"/>
                  </a:cubicBezTo>
                  <a:cubicBezTo>
                    <a:pt x="313944" y="-3864"/>
                    <a:pt x="289073" y="29473"/>
                    <a:pt x="283252" y="38469"/>
                  </a:cubicBezTo>
                  <a:cubicBezTo>
                    <a:pt x="277431" y="47465"/>
                    <a:pt x="282723" y="51698"/>
                    <a:pt x="270552" y="54344"/>
                  </a:cubicBezTo>
                  <a:cubicBezTo>
                    <a:pt x="258381" y="56990"/>
                    <a:pt x="238802" y="56990"/>
                    <a:pt x="210227" y="54344"/>
                  </a:cubicBezTo>
                  <a:cubicBezTo>
                    <a:pt x="181652" y="51698"/>
                    <a:pt x="108627" y="41644"/>
                    <a:pt x="99102" y="38469"/>
                  </a:cubicBezTo>
                  <a:cubicBezTo>
                    <a:pt x="89577" y="35294"/>
                    <a:pt x="166306" y="35823"/>
                    <a:pt x="153077" y="35294"/>
                  </a:cubicBezTo>
                  <a:cubicBezTo>
                    <a:pt x="139848" y="34765"/>
                    <a:pt x="9144" y="31061"/>
                    <a:pt x="677" y="32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B7A02F54-F335-195A-B37A-E85121723B04}"/>
                </a:ext>
              </a:extLst>
            </p:cNvPr>
            <p:cNvSpPr/>
            <p:nvPr/>
          </p:nvSpPr>
          <p:spPr>
            <a:xfrm>
              <a:off x="5196637" y="5607048"/>
              <a:ext cx="64482" cy="277728"/>
            </a:xfrm>
            <a:custGeom>
              <a:avLst/>
              <a:gdLst>
                <a:gd name="connsiteX0" fmla="*/ 64338 w 64482"/>
                <a:gd name="connsiteY0" fmla="*/ 2 h 277728"/>
                <a:gd name="connsiteX1" fmla="*/ 10363 w 64482"/>
                <a:gd name="connsiteY1" fmla="*/ 95252 h 277728"/>
                <a:gd name="connsiteX2" fmla="*/ 838 w 64482"/>
                <a:gd name="connsiteY2" fmla="*/ 193677 h 277728"/>
                <a:gd name="connsiteX3" fmla="*/ 838 w 64482"/>
                <a:gd name="connsiteY3" fmla="*/ 276227 h 277728"/>
                <a:gd name="connsiteX4" fmla="*/ 4013 w 64482"/>
                <a:gd name="connsiteY4" fmla="*/ 238127 h 277728"/>
                <a:gd name="connsiteX5" fmla="*/ 10363 w 64482"/>
                <a:gd name="connsiteY5" fmla="*/ 130177 h 277728"/>
                <a:gd name="connsiteX6" fmla="*/ 26238 w 64482"/>
                <a:gd name="connsiteY6" fmla="*/ 92077 h 277728"/>
                <a:gd name="connsiteX7" fmla="*/ 64338 w 64482"/>
                <a:gd name="connsiteY7" fmla="*/ 2 h 2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2" h="277728">
                  <a:moveTo>
                    <a:pt x="64338" y="2"/>
                  </a:moveTo>
                  <a:cubicBezTo>
                    <a:pt x="61692" y="531"/>
                    <a:pt x="20946" y="62973"/>
                    <a:pt x="10363" y="95252"/>
                  </a:cubicBezTo>
                  <a:cubicBezTo>
                    <a:pt x="-220" y="127531"/>
                    <a:pt x="2425" y="163515"/>
                    <a:pt x="838" y="193677"/>
                  </a:cubicBezTo>
                  <a:cubicBezTo>
                    <a:pt x="-749" y="223839"/>
                    <a:pt x="309" y="268819"/>
                    <a:pt x="838" y="276227"/>
                  </a:cubicBezTo>
                  <a:cubicBezTo>
                    <a:pt x="1367" y="283635"/>
                    <a:pt x="2425" y="262469"/>
                    <a:pt x="4013" y="238127"/>
                  </a:cubicBezTo>
                  <a:cubicBezTo>
                    <a:pt x="5600" y="213785"/>
                    <a:pt x="6659" y="154519"/>
                    <a:pt x="10363" y="130177"/>
                  </a:cubicBezTo>
                  <a:cubicBezTo>
                    <a:pt x="14067" y="105835"/>
                    <a:pt x="19888" y="109010"/>
                    <a:pt x="26238" y="92077"/>
                  </a:cubicBezTo>
                  <a:cubicBezTo>
                    <a:pt x="32588" y="75144"/>
                    <a:pt x="66984" y="-527"/>
                    <a:pt x="643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EB96F6FF-8F9E-1C0B-D992-F63D88C2AB16}"/>
                </a:ext>
              </a:extLst>
            </p:cNvPr>
            <p:cNvSpPr/>
            <p:nvPr/>
          </p:nvSpPr>
          <p:spPr>
            <a:xfrm>
              <a:off x="5209005" y="5597402"/>
              <a:ext cx="153217" cy="299992"/>
            </a:xfrm>
            <a:custGeom>
              <a:avLst/>
              <a:gdLst>
                <a:gd name="connsiteX0" fmla="*/ 58320 w 153217"/>
                <a:gd name="connsiteY0" fmla="*/ 123 h 299992"/>
                <a:gd name="connsiteX1" fmla="*/ 124995 w 153217"/>
                <a:gd name="connsiteY1" fmla="*/ 54098 h 299992"/>
                <a:gd name="connsiteX2" fmla="*/ 150395 w 153217"/>
                <a:gd name="connsiteY2" fmla="*/ 184273 h 299992"/>
                <a:gd name="connsiteX3" fmla="*/ 150395 w 153217"/>
                <a:gd name="connsiteY3" fmla="*/ 225548 h 299992"/>
                <a:gd name="connsiteX4" fmla="*/ 150395 w 153217"/>
                <a:gd name="connsiteY4" fmla="*/ 260473 h 299992"/>
                <a:gd name="connsiteX5" fmla="*/ 112295 w 153217"/>
                <a:gd name="connsiteY5" fmla="*/ 295398 h 299992"/>
                <a:gd name="connsiteX6" fmla="*/ 51970 w 153217"/>
                <a:gd name="connsiteY6" fmla="*/ 298573 h 299992"/>
                <a:gd name="connsiteX7" fmla="*/ 1170 w 153217"/>
                <a:gd name="connsiteY7" fmla="*/ 285873 h 299992"/>
                <a:gd name="connsiteX8" fmla="*/ 20220 w 153217"/>
                <a:gd name="connsiteY8" fmla="*/ 289048 h 299992"/>
                <a:gd name="connsiteX9" fmla="*/ 64670 w 153217"/>
                <a:gd name="connsiteY9" fmla="*/ 289048 h 299992"/>
                <a:gd name="connsiteX10" fmla="*/ 124995 w 153217"/>
                <a:gd name="connsiteY10" fmla="*/ 276348 h 299992"/>
                <a:gd name="connsiteX11" fmla="*/ 134520 w 153217"/>
                <a:gd name="connsiteY11" fmla="*/ 254123 h 299992"/>
                <a:gd name="connsiteX12" fmla="*/ 140870 w 153217"/>
                <a:gd name="connsiteY12" fmla="*/ 184273 h 299992"/>
                <a:gd name="connsiteX13" fmla="*/ 144045 w 153217"/>
                <a:gd name="connsiteY13" fmla="*/ 127123 h 299992"/>
                <a:gd name="connsiteX14" fmla="*/ 134520 w 153217"/>
                <a:gd name="connsiteY14" fmla="*/ 66798 h 299992"/>
                <a:gd name="connsiteX15" fmla="*/ 58320 w 153217"/>
                <a:gd name="connsiteY15" fmla="*/ 123 h 29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217" h="299992">
                  <a:moveTo>
                    <a:pt x="58320" y="123"/>
                  </a:moveTo>
                  <a:cubicBezTo>
                    <a:pt x="56732" y="-1994"/>
                    <a:pt x="109649" y="23406"/>
                    <a:pt x="124995" y="54098"/>
                  </a:cubicBezTo>
                  <a:cubicBezTo>
                    <a:pt x="140341" y="84790"/>
                    <a:pt x="146162" y="155698"/>
                    <a:pt x="150395" y="184273"/>
                  </a:cubicBezTo>
                  <a:cubicBezTo>
                    <a:pt x="154628" y="212848"/>
                    <a:pt x="150395" y="225548"/>
                    <a:pt x="150395" y="225548"/>
                  </a:cubicBezTo>
                  <a:cubicBezTo>
                    <a:pt x="150395" y="238248"/>
                    <a:pt x="156745" y="248831"/>
                    <a:pt x="150395" y="260473"/>
                  </a:cubicBezTo>
                  <a:cubicBezTo>
                    <a:pt x="144045" y="272115"/>
                    <a:pt x="128699" y="289048"/>
                    <a:pt x="112295" y="295398"/>
                  </a:cubicBezTo>
                  <a:cubicBezTo>
                    <a:pt x="95891" y="301748"/>
                    <a:pt x="70491" y="300160"/>
                    <a:pt x="51970" y="298573"/>
                  </a:cubicBezTo>
                  <a:cubicBezTo>
                    <a:pt x="33449" y="296986"/>
                    <a:pt x="1170" y="285873"/>
                    <a:pt x="1170" y="285873"/>
                  </a:cubicBezTo>
                  <a:cubicBezTo>
                    <a:pt x="-4122" y="284286"/>
                    <a:pt x="9637" y="288519"/>
                    <a:pt x="20220" y="289048"/>
                  </a:cubicBezTo>
                  <a:cubicBezTo>
                    <a:pt x="30803" y="289577"/>
                    <a:pt x="47208" y="291165"/>
                    <a:pt x="64670" y="289048"/>
                  </a:cubicBezTo>
                  <a:cubicBezTo>
                    <a:pt x="82132" y="286931"/>
                    <a:pt x="113353" y="282169"/>
                    <a:pt x="124995" y="276348"/>
                  </a:cubicBezTo>
                  <a:cubicBezTo>
                    <a:pt x="136637" y="270527"/>
                    <a:pt x="131874" y="269469"/>
                    <a:pt x="134520" y="254123"/>
                  </a:cubicBezTo>
                  <a:cubicBezTo>
                    <a:pt x="137166" y="238777"/>
                    <a:pt x="139283" y="205440"/>
                    <a:pt x="140870" y="184273"/>
                  </a:cubicBezTo>
                  <a:cubicBezTo>
                    <a:pt x="142457" y="163106"/>
                    <a:pt x="145103" y="146702"/>
                    <a:pt x="144045" y="127123"/>
                  </a:cubicBezTo>
                  <a:cubicBezTo>
                    <a:pt x="142987" y="107544"/>
                    <a:pt x="145103" y="85319"/>
                    <a:pt x="134520" y="66798"/>
                  </a:cubicBezTo>
                  <a:cubicBezTo>
                    <a:pt x="123937" y="48277"/>
                    <a:pt x="59908" y="2240"/>
                    <a:pt x="58320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9EF11790-CF4B-B174-D2B4-2364DCE0C774}"/>
                </a:ext>
              </a:extLst>
            </p:cNvPr>
            <p:cNvSpPr/>
            <p:nvPr/>
          </p:nvSpPr>
          <p:spPr>
            <a:xfrm>
              <a:off x="5349384" y="5578413"/>
              <a:ext cx="130754" cy="290719"/>
            </a:xfrm>
            <a:custGeom>
              <a:avLst/>
              <a:gdLst>
                <a:gd name="connsiteX0" fmla="*/ 130666 w 130754"/>
                <a:gd name="connsiteY0" fmla="*/ 62 h 290719"/>
                <a:gd name="connsiteX1" fmla="*/ 32241 w 130754"/>
                <a:gd name="connsiteY1" fmla="*/ 104837 h 290719"/>
                <a:gd name="connsiteX2" fmla="*/ 22716 w 130754"/>
                <a:gd name="connsiteY2" fmla="*/ 149287 h 290719"/>
                <a:gd name="connsiteX3" fmla="*/ 16366 w 130754"/>
                <a:gd name="connsiteY3" fmla="*/ 196912 h 290719"/>
                <a:gd name="connsiteX4" fmla="*/ 22716 w 130754"/>
                <a:gd name="connsiteY4" fmla="*/ 288987 h 290719"/>
                <a:gd name="connsiteX5" fmla="*/ 16366 w 130754"/>
                <a:gd name="connsiteY5" fmla="*/ 250887 h 290719"/>
                <a:gd name="connsiteX6" fmla="*/ 491 w 130754"/>
                <a:gd name="connsiteY6" fmla="*/ 174687 h 290719"/>
                <a:gd name="connsiteX7" fmla="*/ 13191 w 130754"/>
                <a:gd name="connsiteY7" fmla="*/ 120712 h 290719"/>
                <a:gd name="connsiteX8" fmla="*/ 130666 w 130754"/>
                <a:gd name="connsiteY8" fmla="*/ 62 h 29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54" h="290719">
                  <a:moveTo>
                    <a:pt x="130666" y="62"/>
                  </a:moveTo>
                  <a:cubicBezTo>
                    <a:pt x="133841" y="-2584"/>
                    <a:pt x="50233" y="79966"/>
                    <a:pt x="32241" y="104837"/>
                  </a:cubicBezTo>
                  <a:cubicBezTo>
                    <a:pt x="14249" y="129708"/>
                    <a:pt x="25362" y="133941"/>
                    <a:pt x="22716" y="149287"/>
                  </a:cubicBezTo>
                  <a:cubicBezTo>
                    <a:pt x="20070" y="164633"/>
                    <a:pt x="16366" y="173629"/>
                    <a:pt x="16366" y="196912"/>
                  </a:cubicBezTo>
                  <a:cubicBezTo>
                    <a:pt x="16366" y="220195"/>
                    <a:pt x="22716" y="279991"/>
                    <a:pt x="22716" y="288987"/>
                  </a:cubicBezTo>
                  <a:cubicBezTo>
                    <a:pt x="22716" y="297983"/>
                    <a:pt x="20070" y="269937"/>
                    <a:pt x="16366" y="250887"/>
                  </a:cubicBezTo>
                  <a:cubicBezTo>
                    <a:pt x="12662" y="231837"/>
                    <a:pt x="1020" y="196383"/>
                    <a:pt x="491" y="174687"/>
                  </a:cubicBezTo>
                  <a:cubicBezTo>
                    <a:pt x="-38" y="152991"/>
                    <a:pt x="-2684" y="145583"/>
                    <a:pt x="13191" y="120712"/>
                  </a:cubicBezTo>
                  <a:cubicBezTo>
                    <a:pt x="29066" y="95841"/>
                    <a:pt x="127491" y="2708"/>
                    <a:pt x="130666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CB6D79F4-6027-E249-1373-76161E43D522}"/>
                </a:ext>
              </a:extLst>
            </p:cNvPr>
            <p:cNvSpPr/>
            <p:nvPr/>
          </p:nvSpPr>
          <p:spPr>
            <a:xfrm>
              <a:off x="5348678" y="5588000"/>
              <a:ext cx="148721" cy="292888"/>
            </a:xfrm>
            <a:custGeom>
              <a:avLst/>
              <a:gdLst>
                <a:gd name="connsiteX0" fmla="*/ 131372 w 148721"/>
                <a:gd name="connsiteY0" fmla="*/ 0 h 292888"/>
                <a:gd name="connsiteX1" fmla="*/ 147247 w 148721"/>
                <a:gd name="connsiteY1" fmla="*/ 123825 h 292888"/>
                <a:gd name="connsiteX2" fmla="*/ 144072 w 148721"/>
                <a:gd name="connsiteY2" fmla="*/ 203200 h 292888"/>
                <a:gd name="connsiteX3" fmla="*/ 112322 w 148721"/>
                <a:gd name="connsiteY3" fmla="*/ 241300 h 292888"/>
                <a:gd name="connsiteX4" fmla="*/ 1197 w 148721"/>
                <a:gd name="connsiteY4" fmla="*/ 292100 h 292888"/>
                <a:gd name="connsiteX5" fmla="*/ 58347 w 148721"/>
                <a:gd name="connsiteY5" fmla="*/ 269875 h 292888"/>
                <a:gd name="connsiteX6" fmla="*/ 134547 w 148721"/>
                <a:gd name="connsiteY6" fmla="*/ 238125 h 292888"/>
                <a:gd name="connsiteX7" fmla="*/ 140897 w 148721"/>
                <a:gd name="connsiteY7" fmla="*/ 196850 h 292888"/>
                <a:gd name="connsiteX8" fmla="*/ 147247 w 148721"/>
                <a:gd name="connsiteY8" fmla="*/ 111125 h 292888"/>
                <a:gd name="connsiteX9" fmla="*/ 131372 w 148721"/>
                <a:gd name="connsiteY9" fmla="*/ 60325 h 292888"/>
                <a:gd name="connsiteX10" fmla="*/ 131372 w 148721"/>
                <a:gd name="connsiteY10" fmla="*/ 73025 h 292888"/>
                <a:gd name="connsiteX11" fmla="*/ 131372 w 148721"/>
                <a:gd name="connsiteY11" fmla="*/ 0 h 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21" h="292888">
                  <a:moveTo>
                    <a:pt x="131372" y="0"/>
                  </a:moveTo>
                  <a:cubicBezTo>
                    <a:pt x="138251" y="44979"/>
                    <a:pt x="145130" y="89958"/>
                    <a:pt x="147247" y="123825"/>
                  </a:cubicBezTo>
                  <a:cubicBezTo>
                    <a:pt x="149364" y="157692"/>
                    <a:pt x="149893" y="183621"/>
                    <a:pt x="144072" y="203200"/>
                  </a:cubicBezTo>
                  <a:cubicBezTo>
                    <a:pt x="138251" y="222779"/>
                    <a:pt x="136134" y="226483"/>
                    <a:pt x="112322" y="241300"/>
                  </a:cubicBezTo>
                  <a:cubicBezTo>
                    <a:pt x="88510" y="256117"/>
                    <a:pt x="10193" y="287338"/>
                    <a:pt x="1197" y="292100"/>
                  </a:cubicBezTo>
                  <a:cubicBezTo>
                    <a:pt x="-7799" y="296862"/>
                    <a:pt x="36122" y="278871"/>
                    <a:pt x="58347" y="269875"/>
                  </a:cubicBezTo>
                  <a:cubicBezTo>
                    <a:pt x="80572" y="260879"/>
                    <a:pt x="120789" y="250296"/>
                    <a:pt x="134547" y="238125"/>
                  </a:cubicBezTo>
                  <a:cubicBezTo>
                    <a:pt x="148305" y="225954"/>
                    <a:pt x="138780" y="218017"/>
                    <a:pt x="140897" y="196850"/>
                  </a:cubicBezTo>
                  <a:cubicBezTo>
                    <a:pt x="143014" y="175683"/>
                    <a:pt x="148834" y="133879"/>
                    <a:pt x="147247" y="111125"/>
                  </a:cubicBezTo>
                  <a:cubicBezTo>
                    <a:pt x="145660" y="88371"/>
                    <a:pt x="131372" y="60325"/>
                    <a:pt x="131372" y="60325"/>
                  </a:cubicBezTo>
                  <a:cubicBezTo>
                    <a:pt x="128726" y="53975"/>
                    <a:pt x="131372" y="73025"/>
                    <a:pt x="131372" y="73025"/>
                  </a:cubicBezTo>
                  <a:lnTo>
                    <a:pt x="1313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B9E7C5FE-DDF0-52FE-B365-B77D0CCF1A48}"/>
                </a:ext>
              </a:extLst>
            </p:cNvPr>
            <p:cNvSpPr/>
            <p:nvPr/>
          </p:nvSpPr>
          <p:spPr>
            <a:xfrm>
              <a:off x="5486400" y="5619370"/>
              <a:ext cx="69931" cy="264086"/>
            </a:xfrm>
            <a:custGeom>
              <a:avLst/>
              <a:gdLst>
                <a:gd name="connsiteX0" fmla="*/ 69850 w 69931"/>
                <a:gd name="connsiteY0" fmla="*/ 380 h 264086"/>
                <a:gd name="connsiteX1" fmla="*/ 22225 w 69931"/>
                <a:gd name="connsiteY1" fmla="*/ 67055 h 264086"/>
                <a:gd name="connsiteX2" fmla="*/ 9525 w 69931"/>
                <a:gd name="connsiteY2" fmla="*/ 124205 h 264086"/>
                <a:gd name="connsiteX3" fmla="*/ 9525 w 69931"/>
                <a:gd name="connsiteY3" fmla="*/ 200405 h 264086"/>
                <a:gd name="connsiteX4" fmla="*/ 12700 w 69931"/>
                <a:gd name="connsiteY4" fmla="*/ 225805 h 264086"/>
                <a:gd name="connsiteX5" fmla="*/ 47625 w 69931"/>
                <a:gd name="connsiteY5" fmla="*/ 263905 h 264086"/>
                <a:gd name="connsiteX6" fmla="*/ 28575 w 69931"/>
                <a:gd name="connsiteY6" fmla="*/ 238505 h 264086"/>
                <a:gd name="connsiteX7" fmla="*/ 9525 w 69931"/>
                <a:gd name="connsiteY7" fmla="*/ 200405 h 264086"/>
                <a:gd name="connsiteX8" fmla="*/ 0 w 69931"/>
                <a:gd name="connsiteY8" fmla="*/ 130555 h 264086"/>
                <a:gd name="connsiteX9" fmla="*/ 9525 w 69931"/>
                <a:gd name="connsiteY9" fmla="*/ 98805 h 264086"/>
                <a:gd name="connsiteX10" fmla="*/ 69850 w 69931"/>
                <a:gd name="connsiteY10" fmla="*/ 380 h 26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931" h="264086">
                  <a:moveTo>
                    <a:pt x="69850" y="380"/>
                  </a:moveTo>
                  <a:cubicBezTo>
                    <a:pt x="71967" y="-4912"/>
                    <a:pt x="32279" y="46417"/>
                    <a:pt x="22225" y="67055"/>
                  </a:cubicBezTo>
                  <a:cubicBezTo>
                    <a:pt x="12171" y="87693"/>
                    <a:pt x="11642" y="101980"/>
                    <a:pt x="9525" y="124205"/>
                  </a:cubicBezTo>
                  <a:cubicBezTo>
                    <a:pt x="7408" y="146430"/>
                    <a:pt x="8996" y="183472"/>
                    <a:pt x="9525" y="200405"/>
                  </a:cubicBezTo>
                  <a:cubicBezTo>
                    <a:pt x="10054" y="217338"/>
                    <a:pt x="6350" y="215222"/>
                    <a:pt x="12700" y="225805"/>
                  </a:cubicBezTo>
                  <a:cubicBezTo>
                    <a:pt x="19050" y="236388"/>
                    <a:pt x="44979" y="261788"/>
                    <a:pt x="47625" y="263905"/>
                  </a:cubicBezTo>
                  <a:cubicBezTo>
                    <a:pt x="50271" y="266022"/>
                    <a:pt x="34925" y="249088"/>
                    <a:pt x="28575" y="238505"/>
                  </a:cubicBezTo>
                  <a:cubicBezTo>
                    <a:pt x="22225" y="227922"/>
                    <a:pt x="14287" y="218397"/>
                    <a:pt x="9525" y="200405"/>
                  </a:cubicBezTo>
                  <a:cubicBezTo>
                    <a:pt x="4762" y="182413"/>
                    <a:pt x="0" y="147488"/>
                    <a:pt x="0" y="130555"/>
                  </a:cubicBezTo>
                  <a:cubicBezTo>
                    <a:pt x="0" y="113622"/>
                    <a:pt x="1058" y="114680"/>
                    <a:pt x="9525" y="98805"/>
                  </a:cubicBezTo>
                  <a:cubicBezTo>
                    <a:pt x="17992" y="82930"/>
                    <a:pt x="67733" y="5672"/>
                    <a:pt x="69850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8BC2AA43-A68E-C5EE-3109-F3CAEC4B4179}"/>
                </a:ext>
              </a:extLst>
            </p:cNvPr>
            <p:cNvSpPr/>
            <p:nvPr/>
          </p:nvSpPr>
          <p:spPr>
            <a:xfrm>
              <a:off x="5549493" y="5593708"/>
              <a:ext cx="45035" cy="282121"/>
            </a:xfrm>
            <a:custGeom>
              <a:avLst/>
              <a:gdLst>
                <a:gd name="connsiteX0" fmla="*/ 28982 w 45035"/>
                <a:gd name="connsiteY0" fmla="*/ 642 h 282121"/>
                <a:gd name="connsiteX1" fmla="*/ 44857 w 45035"/>
                <a:gd name="connsiteY1" fmla="*/ 102242 h 282121"/>
                <a:gd name="connsiteX2" fmla="*/ 35332 w 45035"/>
                <a:gd name="connsiteY2" fmla="*/ 165742 h 282121"/>
                <a:gd name="connsiteX3" fmla="*/ 3582 w 45035"/>
                <a:gd name="connsiteY3" fmla="*/ 280042 h 282121"/>
                <a:gd name="connsiteX4" fmla="*/ 3582 w 45035"/>
                <a:gd name="connsiteY4" fmla="*/ 232417 h 282121"/>
                <a:gd name="connsiteX5" fmla="*/ 28982 w 45035"/>
                <a:gd name="connsiteY5" fmla="*/ 143517 h 282121"/>
                <a:gd name="connsiteX6" fmla="*/ 25807 w 45035"/>
                <a:gd name="connsiteY6" fmla="*/ 60967 h 282121"/>
                <a:gd name="connsiteX7" fmla="*/ 28982 w 45035"/>
                <a:gd name="connsiteY7" fmla="*/ 642 h 28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35" h="282121">
                  <a:moveTo>
                    <a:pt x="28982" y="642"/>
                  </a:moveTo>
                  <a:cubicBezTo>
                    <a:pt x="32157" y="7521"/>
                    <a:pt x="43799" y="74725"/>
                    <a:pt x="44857" y="102242"/>
                  </a:cubicBezTo>
                  <a:cubicBezTo>
                    <a:pt x="45915" y="129759"/>
                    <a:pt x="42211" y="136109"/>
                    <a:pt x="35332" y="165742"/>
                  </a:cubicBezTo>
                  <a:cubicBezTo>
                    <a:pt x="28453" y="195375"/>
                    <a:pt x="8874" y="268930"/>
                    <a:pt x="3582" y="280042"/>
                  </a:cubicBezTo>
                  <a:cubicBezTo>
                    <a:pt x="-1710" y="291155"/>
                    <a:pt x="-651" y="255171"/>
                    <a:pt x="3582" y="232417"/>
                  </a:cubicBezTo>
                  <a:cubicBezTo>
                    <a:pt x="7815" y="209663"/>
                    <a:pt x="25278" y="172092"/>
                    <a:pt x="28982" y="143517"/>
                  </a:cubicBezTo>
                  <a:cubicBezTo>
                    <a:pt x="32686" y="114942"/>
                    <a:pt x="25807" y="60967"/>
                    <a:pt x="25807" y="60967"/>
                  </a:cubicBezTo>
                  <a:cubicBezTo>
                    <a:pt x="25278" y="44034"/>
                    <a:pt x="25807" y="-6237"/>
                    <a:pt x="28982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7E8D918A-09E7-B4DB-972F-EB1F7907A66A}"/>
                </a:ext>
              </a:extLst>
            </p:cNvPr>
            <p:cNvSpPr/>
            <p:nvPr/>
          </p:nvSpPr>
          <p:spPr>
            <a:xfrm>
              <a:off x="5724172" y="5600553"/>
              <a:ext cx="82903" cy="185021"/>
            </a:xfrm>
            <a:custGeom>
              <a:avLst/>
              <a:gdLst>
                <a:gd name="connsiteX0" fmla="*/ 82903 w 82903"/>
                <a:gd name="connsiteY0" fmla="*/ 147 h 185021"/>
                <a:gd name="connsiteX1" fmla="*/ 22578 w 82903"/>
                <a:gd name="connsiteY1" fmla="*/ 108097 h 185021"/>
                <a:gd name="connsiteX2" fmla="*/ 353 w 82903"/>
                <a:gd name="connsiteY2" fmla="*/ 184297 h 185021"/>
                <a:gd name="connsiteX3" fmla="*/ 9878 w 82903"/>
                <a:gd name="connsiteY3" fmla="*/ 143022 h 185021"/>
                <a:gd name="connsiteX4" fmla="*/ 22578 w 82903"/>
                <a:gd name="connsiteY4" fmla="*/ 85872 h 185021"/>
                <a:gd name="connsiteX5" fmla="*/ 82903 w 82903"/>
                <a:gd name="connsiteY5" fmla="*/ 147 h 1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03" h="185021">
                  <a:moveTo>
                    <a:pt x="82903" y="147"/>
                  </a:moveTo>
                  <a:cubicBezTo>
                    <a:pt x="82903" y="3851"/>
                    <a:pt x="36336" y="77405"/>
                    <a:pt x="22578" y="108097"/>
                  </a:cubicBezTo>
                  <a:cubicBezTo>
                    <a:pt x="8820" y="138789"/>
                    <a:pt x="2470" y="178476"/>
                    <a:pt x="353" y="184297"/>
                  </a:cubicBezTo>
                  <a:cubicBezTo>
                    <a:pt x="-1764" y="190118"/>
                    <a:pt x="6174" y="159426"/>
                    <a:pt x="9878" y="143022"/>
                  </a:cubicBezTo>
                  <a:cubicBezTo>
                    <a:pt x="13582" y="126618"/>
                    <a:pt x="12524" y="108097"/>
                    <a:pt x="22578" y="85872"/>
                  </a:cubicBezTo>
                  <a:cubicBezTo>
                    <a:pt x="32632" y="63647"/>
                    <a:pt x="82903" y="-3557"/>
                    <a:pt x="82903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E95FBC82-864C-9AAC-10F5-A28C69C7494C}"/>
                </a:ext>
              </a:extLst>
            </p:cNvPr>
            <p:cNvSpPr/>
            <p:nvPr/>
          </p:nvSpPr>
          <p:spPr>
            <a:xfrm>
              <a:off x="5657642" y="5600065"/>
              <a:ext cx="86069" cy="239292"/>
            </a:xfrm>
            <a:custGeom>
              <a:avLst/>
              <a:gdLst>
                <a:gd name="connsiteX0" fmla="*/ 85933 w 86069"/>
                <a:gd name="connsiteY0" fmla="*/ 635 h 239292"/>
                <a:gd name="connsiteX1" fmla="*/ 44658 w 86069"/>
                <a:gd name="connsiteY1" fmla="*/ 76835 h 239292"/>
                <a:gd name="connsiteX2" fmla="*/ 41483 w 86069"/>
                <a:gd name="connsiteY2" fmla="*/ 146685 h 239292"/>
                <a:gd name="connsiteX3" fmla="*/ 208 w 86069"/>
                <a:gd name="connsiteY3" fmla="*/ 238760 h 239292"/>
                <a:gd name="connsiteX4" fmla="*/ 25608 w 86069"/>
                <a:gd name="connsiteY4" fmla="*/ 181610 h 239292"/>
                <a:gd name="connsiteX5" fmla="*/ 28783 w 86069"/>
                <a:gd name="connsiteY5" fmla="*/ 121285 h 239292"/>
                <a:gd name="connsiteX6" fmla="*/ 85933 w 86069"/>
                <a:gd name="connsiteY6" fmla="*/ 635 h 2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69" h="239292">
                  <a:moveTo>
                    <a:pt x="85933" y="635"/>
                  </a:moveTo>
                  <a:cubicBezTo>
                    <a:pt x="88579" y="-6773"/>
                    <a:pt x="52066" y="52493"/>
                    <a:pt x="44658" y="76835"/>
                  </a:cubicBezTo>
                  <a:cubicBezTo>
                    <a:pt x="37250" y="101177"/>
                    <a:pt x="48891" y="119698"/>
                    <a:pt x="41483" y="146685"/>
                  </a:cubicBezTo>
                  <a:cubicBezTo>
                    <a:pt x="34075" y="173672"/>
                    <a:pt x="2854" y="232939"/>
                    <a:pt x="208" y="238760"/>
                  </a:cubicBezTo>
                  <a:cubicBezTo>
                    <a:pt x="-2438" y="244581"/>
                    <a:pt x="20846" y="201189"/>
                    <a:pt x="25608" y="181610"/>
                  </a:cubicBezTo>
                  <a:cubicBezTo>
                    <a:pt x="30370" y="162031"/>
                    <a:pt x="17141" y="153564"/>
                    <a:pt x="28783" y="121285"/>
                  </a:cubicBezTo>
                  <a:cubicBezTo>
                    <a:pt x="40425" y="89006"/>
                    <a:pt x="83287" y="8043"/>
                    <a:pt x="85933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C75D0E0B-589A-BD65-6FA3-48B3EB249514}"/>
                </a:ext>
              </a:extLst>
            </p:cNvPr>
            <p:cNvSpPr/>
            <p:nvPr/>
          </p:nvSpPr>
          <p:spPr>
            <a:xfrm>
              <a:off x="5555878" y="5616277"/>
              <a:ext cx="184791" cy="257548"/>
            </a:xfrm>
            <a:custGeom>
              <a:avLst/>
              <a:gdLst>
                <a:gd name="connsiteX0" fmla="*/ 184522 w 184791"/>
                <a:gd name="connsiteY0" fmla="*/ 298 h 257548"/>
                <a:gd name="connsiteX1" fmla="*/ 114672 w 184791"/>
                <a:gd name="connsiteY1" fmla="*/ 41573 h 257548"/>
                <a:gd name="connsiteX2" fmla="*/ 95622 w 184791"/>
                <a:gd name="connsiteY2" fmla="*/ 79673 h 257548"/>
                <a:gd name="connsiteX3" fmla="*/ 76572 w 184791"/>
                <a:gd name="connsiteY3" fmla="*/ 162223 h 257548"/>
                <a:gd name="connsiteX4" fmla="*/ 54347 w 184791"/>
                <a:gd name="connsiteY4" fmla="*/ 213023 h 257548"/>
                <a:gd name="connsiteX5" fmla="*/ 372 w 184791"/>
                <a:gd name="connsiteY5" fmla="*/ 257473 h 257548"/>
                <a:gd name="connsiteX6" fmla="*/ 32122 w 184791"/>
                <a:gd name="connsiteY6" fmla="*/ 222548 h 257548"/>
                <a:gd name="connsiteX7" fmla="*/ 63872 w 184791"/>
                <a:gd name="connsiteY7" fmla="*/ 181273 h 257548"/>
                <a:gd name="connsiteX8" fmla="*/ 82922 w 184791"/>
                <a:gd name="connsiteY8" fmla="*/ 108248 h 257548"/>
                <a:gd name="connsiteX9" fmla="*/ 86097 w 184791"/>
                <a:gd name="connsiteY9" fmla="*/ 63798 h 257548"/>
                <a:gd name="connsiteX10" fmla="*/ 184522 w 184791"/>
                <a:gd name="connsiteY10" fmla="*/ 298 h 2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91" h="257548">
                  <a:moveTo>
                    <a:pt x="184522" y="298"/>
                  </a:moveTo>
                  <a:cubicBezTo>
                    <a:pt x="189284" y="-3406"/>
                    <a:pt x="129489" y="28344"/>
                    <a:pt x="114672" y="41573"/>
                  </a:cubicBezTo>
                  <a:cubicBezTo>
                    <a:pt x="99855" y="54802"/>
                    <a:pt x="101972" y="59565"/>
                    <a:pt x="95622" y="79673"/>
                  </a:cubicBezTo>
                  <a:cubicBezTo>
                    <a:pt x="89272" y="99781"/>
                    <a:pt x="83451" y="139998"/>
                    <a:pt x="76572" y="162223"/>
                  </a:cubicBezTo>
                  <a:cubicBezTo>
                    <a:pt x="69693" y="184448"/>
                    <a:pt x="67047" y="197148"/>
                    <a:pt x="54347" y="213023"/>
                  </a:cubicBezTo>
                  <a:cubicBezTo>
                    <a:pt x="41647" y="228898"/>
                    <a:pt x="4076" y="255886"/>
                    <a:pt x="372" y="257473"/>
                  </a:cubicBezTo>
                  <a:cubicBezTo>
                    <a:pt x="-3332" y="259060"/>
                    <a:pt x="21539" y="235248"/>
                    <a:pt x="32122" y="222548"/>
                  </a:cubicBezTo>
                  <a:cubicBezTo>
                    <a:pt x="42705" y="209848"/>
                    <a:pt x="55405" y="200323"/>
                    <a:pt x="63872" y="181273"/>
                  </a:cubicBezTo>
                  <a:cubicBezTo>
                    <a:pt x="72339" y="162223"/>
                    <a:pt x="79218" y="127827"/>
                    <a:pt x="82922" y="108248"/>
                  </a:cubicBezTo>
                  <a:cubicBezTo>
                    <a:pt x="86626" y="88669"/>
                    <a:pt x="64930" y="83377"/>
                    <a:pt x="86097" y="63798"/>
                  </a:cubicBezTo>
                  <a:cubicBezTo>
                    <a:pt x="107264" y="44219"/>
                    <a:pt x="179760" y="4002"/>
                    <a:pt x="184522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366C7014-7C57-082A-99E5-3D64F661567C}"/>
                </a:ext>
              </a:extLst>
            </p:cNvPr>
            <p:cNvSpPr/>
            <p:nvPr/>
          </p:nvSpPr>
          <p:spPr>
            <a:xfrm>
              <a:off x="5606985" y="5622925"/>
              <a:ext cx="42661" cy="133350"/>
            </a:xfrm>
            <a:custGeom>
              <a:avLst/>
              <a:gdLst>
                <a:gd name="connsiteX0" fmla="*/ 65 w 42661"/>
                <a:gd name="connsiteY0" fmla="*/ 0 h 133350"/>
                <a:gd name="connsiteX1" fmla="*/ 31815 w 42661"/>
                <a:gd name="connsiteY1" fmla="*/ 98425 h 133350"/>
                <a:gd name="connsiteX2" fmla="*/ 34990 w 42661"/>
                <a:gd name="connsiteY2" fmla="*/ 133350 h 133350"/>
                <a:gd name="connsiteX3" fmla="*/ 41340 w 42661"/>
                <a:gd name="connsiteY3" fmla="*/ 98425 h 133350"/>
                <a:gd name="connsiteX4" fmla="*/ 65 w 42661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1" h="133350">
                  <a:moveTo>
                    <a:pt x="65" y="0"/>
                  </a:moveTo>
                  <a:cubicBezTo>
                    <a:pt x="-1522" y="0"/>
                    <a:pt x="25994" y="76200"/>
                    <a:pt x="31815" y="98425"/>
                  </a:cubicBezTo>
                  <a:cubicBezTo>
                    <a:pt x="37636" y="120650"/>
                    <a:pt x="33403" y="133350"/>
                    <a:pt x="34990" y="133350"/>
                  </a:cubicBezTo>
                  <a:cubicBezTo>
                    <a:pt x="36577" y="133350"/>
                    <a:pt x="46103" y="116417"/>
                    <a:pt x="41340" y="98425"/>
                  </a:cubicBezTo>
                  <a:cubicBezTo>
                    <a:pt x="36578" y="80433"/>
                    <a:pt x="1652" y="0"/>
                    <a:pt x="6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821EFCDC-BBFB-E1FB-1D42-E82D7D41462E}"/>
                </a:ext>
              </a:extLst>
            </p:cNvPr>
            <p:cNvSpPr/>
            <p:nvPr/>
          </p:nvSpPr>
          <p:spPr>
            <a:xfrm>
              <a:off x="3959213" y="5521315"/>
              <a:ext cx="104166" cy="303539"/>
            </a:xfrm>
            <a:custGeom>
              <a:avLst/>
              <a:gdLst>
                <a:gd name="connsiteX0" fmla="*/ 28587 w 104166"/>
                <a:gd name="connsiteY0" fmla="*/ 10 h 303539"/>
                <a:gd name="connsiteX1" fmla="*/ 3187 w 104166"/>
                <a:gd name="connsiteY1" fmla="*/ 111135 h 303539"/>
                <a:gd name="connsiteX2" fmla="*/ 22237 w 104166"/>
                <a:gd name="connsiteY2" fmla="*/ 190510 h 303539"/>
                <a:gd name="connsiteX3" fmla="*/ 6362 w 104166"/>
                <a:gd name="connsiteY3" fmla="*/ 158760 h 303539"/>
                <a:gd name="connsiteX4" fmla="*/ 101612 w 104166"/>
                <a:gd name="connsiteY4" fmla="*/ 298460 h 303539"/>
                <a:gd name="connsiteX5" fmla="*/ 73037 w 104166"/>
                <a:gd name="connsiteY5" fmla="*/ 266710 h 303539"/>
                <a:gd name="connsiteX6" fmla="*/ 31762 w 104166"/>
                <a:gd name="connsiteY6" fmla="*/ 206385 h 303539"/>
                <a:gd name="connsiteX7" fmla="*/ 3187 w 104166"/>
                <a:gd name="connsiteY7" fmla="*/ 155585 h 303539"/>
                <a:gd name="connsiteX8" fmla="*/ 3187 w 104166"/>
                <a:gd name="connsiteY8" fmla="*/ 117485 h 303539"/>
                <a:gd name="connsiteX9" fmla="*/ 28587 w 104166"/>
                <a:gd name="connsiteY9" fmla="*/ 10 h 30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66" h="303539">
                  <a:moveTo>
                    <a:pt x="28587" y="10"/>
                  </a:moveTo>
                  <a:cubicBezTo>
                    <a:pt x="28587" y="-1048"/>
                    <a:pt x="4245" y="79385"/>
                    <a:pt x="3187" y="111135"/>
                  </a:cubicBezTo>
                  <a:cubicBezTo>
                    <a:pt x="2129" y="142885"/>
                    <a:pt x="21708" y="182573"/>
                    <a:pt x="22237" y="190510"/>
                  </a:cubicBezTo>
                  <a:cubicBezTo>
                    <a:pt x="22766" y="198448"/>
                    <a:pt x="-6867" y="140768"/>
                    <a:pt x="6362" y="158760"/>
                  </a:cubicBezTo>
                  <a:cubicBezTo>
                    <a:pt x="19591" y="176752"/>
                    <a:pt x="90500" y="280469"/>
                    <a:pt x="101612" y="298460"/>
                  </a:cubicBezTo>
                  <a:cubicBezTo>
                    <a:pt x="112724" y="316451"/>
                    <a:pt x="84679" y="282056"/>
                    <a:pt x="73037" y="266710"/>
                  </a:cubicBezTo>
                  <a:cubicBezTo>
                    <a:pt x="61395" y="251364"/>
                    <a:pt x="43404" y="224906"/>
                    <a:pt x="31762" y="206385"/>
                  </a:cubicBezTo>
                  <a:cubicBezTo>
                    <a:pt x="20120" y="187864"/>
                    <a:pt x="7950" y="170402"/>
                    <a:pt x="3187" y="155585"/>
                  </a:cubicBezTo>
                  <a:cubicBezTo>
                    <a:pt x="-1576" y="140768"/>
                    <a:pt x="-517" y="135477"/>
                    <a:pt x="3187" y="117485"/>
                  </a:cubicBezTo>
                  <a:cubicBezTo>
                    <a:pt x="6891" y="99493"/>
                    <a:pt x="28587" y="1068"/>
                    <a:pt x="28587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8D49C640-FFE5-FF26-D2D9-3829BD172630}"/>
                </a:ext>
              </a:extLst>
            </p:cNvPr>
            <p:cNvSpPr/>
            <p:nvPr/>
          </p:nvSpPr>
          <p:spPr>
            <a:xfrm>
              <a:off x="4121039" y="5788025"/>
              <a:ext cx="146719" cy="85982"/>
            </a:xfrm>
            <a:custGeom>
              <a:avLst/>
              <a:gdLst>
                <a:gd name="connsiteX0" fmla="*/ 111 w 146719"/>
                <a:gd name="connsiteY0" fmla="*/ 0 h 85982"/>
                <a:gd name="connsiteX1" fmla="*/ 73136 w 146719"/>
                <a:gd name="connsiteY1" fmla="*/ 19050 h 85982"/>
                <a:gd name="connsiteX2" fmla="*/ 76311 w 146719"/>
                <a:gd name="connsiteY2" fmla="*/ 82550 h 85982"/>
                <a:gd name="connsiteX3" fmla="*/ 85836 w 146719"/>
                <a:gd name="connsiteY3" fmla="*/ 57150 h 85982"/>
                <a:gd name="connsiteX4" fmla="*/ 146161 w 146719"/>
                <a:gd name="connsiteY4" fmla="*/ 6350 h 85982"/>
                <a:gd name="connsiteX5" fmla="*/ 114411 w 146719"/>
                <a:gd name="connsiteY5" fmla="*/ 31750 h 85982"/>
                <a:gd name="connsiteX6" fmla="*/ 89011 w 146719"/>
                <a:gd name="connsiteY6" fmla="*/ 85725 h 85982"/>
                <a:gd name="connsiteX7" fmla="*/ 85836 w 146719"/>
                <a:gd name="connsiteY7" fmla="*/ 50800 h 85982"/>
                <a:gd name="connsiteX8" fmla="*/ 57261 w 146719"/>
                <a:gd name="connsiteY8" fmla="*/ 19050 h 85982"/>
                <a:gd name="connsiteX9" fmla="*/ 111 w 146719"/>
                <a:gd name="connsiteY9" fmla="*/ 0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19" h="85982">
                  <a:moveTo>
                    <a:pt x="111" y="0"/>
                  </a:moveTo>
                  <a:cubicBezTo>
                    <a:pt x="2757" y="0"/>
                    <a:pt x="60436" y="5292"/>
                    <a:pt x="73136" y="19050"/>
                  </a:cubicBezTo>
                  <a:cubicBezTo>
                    <a:pt x="85836" y="32808"/>
                    <a:pt x="74194" y="76200"/>
                    <a:pt x="76311" y="82550"/>
                  </a:cubicBezTo>
                  <a:cubicBezTo>
                    <a:pt x="78428" y="88900"/>
                    <a:pt x="74194" y="69850"/>
                    <a:pt x="85836" y="57150"/>
                  </a:cubicBezTo>
                  <a:cubicBezTo>
                    <a:pt x="97478" y="44450"/>
                    <a:pt x="141399" y="10583"/>
                    <a:pt x="146161" y="6350"/>
                  </a:cubicBezTo>
                  <a:cubicBezTo>
                    <a:pt x="150923" y="2117"/>
                    <a:pt x="123936" y="18521"/>
                    <a:pt x="114411" y="31750"/>
                  </a:cubicBezTo>
                  <a:cubicBezTo>
                    <a:pt x="104886" y="44979"/>
                    <a:pt x="93773" y="82550"/>
                    <a:pt x="89011" y="85725"/>
                  </a:cubicBezTo>
                  <a:cubicBezTo>
                    <a:pt x="84249" y="88900"/>
                    <a:pt x="91128" y="61913"/>
                    <a:pt x="85836" y="50800"/>
                  </a:cubicBezTo>
                  <a:cubicBezTo>
                    <a:pt x="80544" y="39688"/>
                    <a:pt x="72078" y="24871"/>
                    <a:pt x="57261" y="19050"/>
                  </a:cubicBezTo>
                  <a:cubicBezTo>
                    <a:pt x="42444" y="13229"/>
                    <a:pt x="-2535" y="0"/>
                    <a:pt x="1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F6C2269E-8817-7B79-389C-37ECF04BF479}"/>
                </a:ext>
              </a:extLst>
            </p:cNvPr>
            <p:cNvSpPr/>
            <p:nvPr/>
          </p:nvSpPr>
          <p:spPr>
            <a:xfrm>
              <a:off x="4326129" y="5783724"/>
              <a:ext cx="26927" cy="134583"/>
            </a:xfrm>
            <a:custGeom>
              <a:avLst/>
              <a:gdLst>
                <a:gd name="connsiteX0" fmla="*/ 26796 w 26927"/>
                <a:gd name="connsiteY0" fmla="*/ 1126 h 134583"/>
                <a:gd name="connsiteX1" fmla="*/ 10921 w 26927"/>
                <a:gd name="connsiteY1" fmla="*/ 131301 h 134583"/>
                <a:gd name="connsiteX2" fmla="*/ 1396 w 26927"/>
                <a:gd name="connsiteY2" fmla="*/ 93201 h 134583"/>
                <a:gd name="connsiteX3" fmla="*/ 1396 w 26927"/>
                <a:gd name="connsiteY3" fmla="*/ 67801 h 134583"/>
                <a:gd name="connsiteX4" fmla="*/ 26796 w 26927"/>
                <a:gd name="connsiteY4" fmla="*/ 1126 h 1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" h="134583">
                  <a:moveTo>
                    <a:pt x="26796" y="1126"/>
                  </a:moveTo>
                  <a:cubicBezTo>
                    <a:pt x="28384" y="11709"/>
                    <a:pt x="15154" y="115955"/>
                    <a:pt x="10921" y="131301"/>
                  </a:cubicBezTo>
                  <a:cubicBezTo>
                    <a:pt x="6688" y="146647"/>
                    <a:pt x="2983" y="103784"/>
                    <a:pt x="1396" y="93201"/>
                  </a:cubicBezTo>
                  <a:cubicBezTo>
                    <a:pt x="-192" y="82618"/>
                    <a:pt x="-721" y="77855"/>
                    <a:pt x="1396" y="67801"/>
                  </a:cubicBezTo>
                  <a:cubicBezTo>
                    <a:pt x="3513" y="57747"/>
                    <a:pt x="25208" y="-9457"/>
                    <a:pt x="2679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315F3BA3-C774-A703-41ED-65B6C854C9F1}"/>
                </a:ext>
              </a:extLst>
            </p:cNvPr>
            <p:cNvSpPr/>
            <p:nvPr/>
          </p:nvSpPr>
          <p:spPr>
            <a:xfrm>
              <a:off x="4405660" y="5813069"/>
              <a:ext cx="94189" cy="113163"/>
            </a:xfrm>
            <a:custGeom>
              <a:avLst/>
              <a:gdLst>
                <a:gd name="connsiteX0" fmla="*/ 93315 w 94189"/>
                <a:gd name="connsiteY0" fmla="*/ 356 h 113163"/>
                <a:gd name="connsiteX1" fmla="*/ 4415 w 94189"/>
                <a:gd name="connsiteY1" fmla="*/ 108306 h 113163"/>
                <a:gd name="connsiteX2" fmla="*/ 17115 w 94189"/>
                <a:gd name="connsiteY2" fmla="*/ 92431 h 113163"/>
                <a:gd name="connsiteX3" fmla="*/ 48865 w 94189"/>
                <a:gd name="connsiteY3" fmla="*/ 73381 h 113163"/>
                <a:gd name="connsiteX4" fmla="*/ 93315 w 94189"/>
                <a:gd name="connsiteY4" fmla="*/ 356 h 11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89" h="113163">
                  <a:moveTo>
                    <a:pt x="93315" y="356"/>
                  </a:moveTo>
                  <a:cubicBezTo>
                    <a:pt x="85907" y="6177"/>
                    <a:pt x="4415" y="108306"/>
                    <a:pt x="4415" y="108306"/>
                  </a:cubicBezTo>
                  <a:cubicBezTo>
                    <a:pt x="-8285" y="123652"/>
                    <a:pt x="9707" y="98252"/>
                    <a:pt x="17115" y="92431"/>
                  </a:cubicBezTo>
                  <a:cubicBezTo>
                    <a:pt x="24523" y="86610"/>
                    <a:pt x="38811" y="85023"/>
                    <a:pt x="48865" y="73381"/>
                  </a:cubicBezTo>
                  <a:cubicBezTo>
                    <a:pt x="58919" y="61739"/>
                    <a:pt x="100723" y="-5465"/>
                    <a:pt x="93315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2A61FC2A-0373-4CFF-C0A5-19B91A5BA0F1}"/>
                </a:ext>
              </a:extLst>
            </p:cNvPr>
            <p:cNvSpPr/>
            <p:nvPr/>
          </p:nvSpPr>
          <p:spPr>
            <a:xfrm>
              <a:off x="4523551" y="5832457"/>
              <a:ext cx="99546" cy="98720"/>
            </a:xfrm>
            <a:custGeom>
              <a:avLst/>
              <a:gdLst>
                <a:gd name="connsiteX0" fmla="*/ 99249 w 99546"/>
                <a:gd name="connsiteY0" fmla="*/ 18 h 98720"/>
                <a:gd name="connsiteX1" fmla="*/ 54799 w 99546"/>
                <a:gd name="connsiteY1" fmla="*/ 60343 h 98720"/>
                <a:gd name="connsiteX2" fmla="*/ 824 w 99546"/>
                <a:gd name="connsiteY2" fmla="*/ 98443 h 98720"/>
                <a:gd name="connsiteX3" fmla="*/ 23049 w 99546"/>
                <a:gd name="connsiteY3" fmla="*/ 76218 h 98720"/>
                <a:gd name="connsiteX4" fmla="*/ 35749 w 99546"/>
                <a:gd name="connsiteY4" fmla="*/ 50818 h 98720"/>
                <a:gd name="connsiteX5" fmla="*/ 32574 w 99546"/>
                <a:gd name="connsiteY5" fmla="*/ 66693 h 98720"/>
                <a:gd name="connsiteX6" fmla="*/ 99249 w 99546"/>
                <a:gd name="connsiteY6" fmla="*/ 18 h 9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46" h="98720">
                  <a:moveTo>
                    <a:pt x="99249" y="18"/>
                  </a:moveTo>
                  <a:cubicBezTo>
                    <a:pt x="102953" y="-1040"/>
                    <a:pt x="71203" y="43939"/>
                    <a:pt x="54799" y="60343"/>
                  </a:cubicBezTo>
                  <a:cubicBezTo>
                    <a:pt x="38395" y="76747"/>
                    <a:pt x="824" y="98443"/>
                    <a:pt x="824" y="98443"/>
                  </a:cubicBezTo>
                  <a:cubicBezTo>
                    <a:pt x="-4468" y="101089"/>
                    <a:pt x="17228" y="84155"/>
                    <a:pt x="23049" y="76218"/>
                  </a:cubicBezTo>
                  <a:cubicBezTo>
                    <a:pt x="28870" y="68281"/>
                    <a:pt x="34162" y="52405"/>
                    <a:pt x="35749" y="50818"/>
                  </a:cubicBezTo>
                  <a:cubicBezTo>
                    <a:pt x="37336" y="49231"/>
                    <a:pt x="24107" y="71456"/>
                    <a:pt x="32574" y="66693"/>
                  </a:cubicBezTo>
                  <a:cubicBezTo>
                    <a:pt x="41041" y="61930"/>
                    <a:pt x="95545" y="1076"/>
                    <a:pt x="9924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F1805B97-F338-9306-C418-2C5655436A3F}"/>
                </a:ext>
              </a:extLst>
            </p:cNvPr>
            <p:cNvSpPr/>
            <p:nvPr/>
          </p:nvSpPr>
          <p:spPr>
            <a:xfrm>
              <a:off x="4600403" y="5616252"/>
              <a:ext cx="33443" cy="143219"/>
            </a:xfrm>
            <a:custGeom>
              <a:avLst/>
              <a:gdLst>
                <a:gd name="connsiteX0" fmla="*/ 172 w 33443"/>
                <a:gd name="connsiteY0" fmla="*/ 323 h 143219"/>
                <a:gd name="connsiteX1" fmla="*/ 31922 w 33443"/>
                <a:gd name="connsiteY1" fmla="*/ 86048 h 143219"/>
                <a:gd name="connsiteX2" fmla="*/ 28747 w 33443"/>
                <a:gd name="connsiteY2" fmla="*/ 143198 h 143219"/>
                <a:gd name="connsiteX3" fmla="*/ 31922 w 33443"/>
                <a:gd name="connsiteY3" fmla="*/ 92398 h 143219"/>
                <a:gd name="connsiteX4" fmla="*/ 19222 w 33443"/>
                <a:gd name="connsiteY4" fmla="*/ 57473 h 143219"/>
                <a:gd name="connsiteX5" fmla="*/ 172 w 33443"/>
                <a:gd name="connsiteY5" fmla="*/ 323 h 1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43" h="143219">
                  <a:moveTo>
                    <a:pt x="172" y="323"/>
                  </a:moveTo>
                  <a:cubicBezTo>
                    <a:pt x="2289" y="5085"/>
                    <a:pt x="27160" y="62236"/>
                    <a:pt x="31922" y="86048"/>
                  </a:cubicBezTo>
                  <a:cubicBezTo>
                    <a:pt x="36684" y="109860"/>
                    <a:pt x="28747" y="142140"/>
                    <a:pt x="28747" y="143198"/>
                  </a:cubicBezTo>
                  <a:cubicBezTo>
                    <a:pt x="28747" y="144256"/>
                    <a:pt x="33509" y="106685"/>
                    <a:pt x="31922" y="92398"/>
                  </a:cubicBezTo>
                  <a:cubicBezTo>
                    <a:pt x="30335" y="78111"/>
                    <a:pt x="22397" y="70173"/>
                    <a:pt x="19222" y="57473"/>
                  </a:cubicBezTo>
                  <a:cubicBezTo>
                    <a:pt x="16047" y="44773"/>
                    <a:pt x="-1945" y="-4439"/>
                    <a:pt x="172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1271C978-E097-1B9F-DD55-D0F8CE1E6857}"/>
                </a:ext>
              </a:extLst>
            </p:cNvPr>
            <p:cNvSpPr/>
            <p:nvPr/>
          </p:nvSpPr>
          <p:spPr>
            <a:xfrm>
              <a:off x="4894849" y="5867400"/>
              <a:ext cx="35959" cy="98425"/>
            </a:xfrm>
            <a:custGeom>
              <a:avLst/>
              <a:gdLst>
                <a:gd name="connsiteX0" fmla="*/ 35926 w 35959"/>
                <a:gd name="connsiteY0" fmla="*/ 0 h 98425"/>
                <a:gd name="connsiteX1" fmla="*/ 7351 w 35959"/>
                <a:gd name="connsiteY1" fmla="*/ 41275 h 98425"/>
                <a:gd name="connsiteX2" fmla="*/ 4176 w 35959"/>
                <a:gd name="connsiteY2" fmla="*/ 98425 h 98425"/>
                <a:gd name="connsiteX3" fmla="*/ 1001 w 35959"/>
                <a:gd name="connsiteY3" fmla="*/ 41275 h 98425"/>
                <a:gd name="connsiteX4" fmla="*/ 35926 w 35959"/>
                <a:gd name="connsiteY4" fmla="*/ 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9" h="98425">
                  <a:moveTo>
                    <a:pt x="35926" y="0"/>
                  </a:moveTo>
                  <a:cubicBezTo>
                    <a:pt x="36984" y="0"/>
                    <a:pt x="12643" y="24871"/>
                    <a:pt x="7351" y="41275"/>
                  </a:cubicBezTo>
                  <a:cubicBezTo>
                    <a:pt x="2059" y="57679"/>
                    <a:pt x="5234" y="98425"/>
                    <a:pt x="4176" y="98425"/>
                  </a:cubicBezTo>
                  <a:cubicBezTo>
                    <a:pt x="3118" y="98425"/>
                    <a:pt x="-2174" y="54504"/>
                    <a:pt x="1001" y="41275"/>
                  </a:cubicBezTo>
                  <a:cubicBezTo>
                    <a:pt x="4176" y="28046"/>
                    <a:pt x="34868" y="0"/>
                    <a:pt x="359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F178CA3E-A289-9255-701C-0838F97C60F0}"/>
                </a:ext>
              </a:extLst>
            </p:cNvPr>
            <p:cNvSpPr/>
            <p:nvPr/>
          </p:nvSpPr>
          <p:spPr>
            <a:xfrm>
              <a:off x="4597400" y="5832386"/>
              <a:ext cx="28748" cy="116572"/>
            </a:xfrm>
            <a:custGeom>
              <a:avLst/>
              <a:gdLst>
                <a:gd name="connsiteX0" fmla="*/ 28575 w 28748"/>
                <a:gd name="connsiteY0" fmla="*/ 89 h 116572"/>
                <a:gd name="connsiteX1" fmla="*/ 12700 w 28748"/>
                <a:gd name="connsiteY1" fmla="*/ 111214 h 116572"/>
                <a:gd name="connsiteX2" fmla="*/ 0 w 28748"/>
                <a:gd name="connsiteY2" fmla="*/ 92164 h 116572"/>
                <a:gd name="connsiteX3" fmla="*/ 28575 w 28748"/>
                <a:gd name="connsiteY3" fmla="*/ 89 h 1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48" h="116572">
                  <a:moveTo>
                    <a:pt x="28575" y="89"/>
                  </a:moveTo>
                  <a:cubicBezTo>
                    <a:pt x="30692" y="3264"/>
                    <a:pt x="12700" y="111214"/>
                    <a:pt x="12700" y="111214"/>
                  </a:cubicBezTo>
                  <a:cubicBezTo>
                    <a:pt x="7937" y="126560"/>
                    <a:pt x="0" y="105393"/>
                    <a:pt x="0" y="92164"/>
                  </a:cubicBezTo>
                  <a:cubicBezTo>
                    <a:pt x="0" y="78935"/>
                    <a:pt x="26458" y="-3086"/>
                    <a:pt x="28575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81951E9A-CAD2-0F77-1117-08B351C37C81}"/>
                </a:ext>
              </a:extLst>
            </p:cNvPr>
            <p:cNvSpPr/>
            <p:nvPr/>
          </p:nvSpPr>
          <p:spPr>
            <a:xfrm>
              <a:off x="4698734" y="5864185"/>
              <a:ext cx="73327" cy="101730"/>
            </a:xfrm>
            <a:custGeom>
              <a:avLst/>
              <a:gdLst>
                <a:gd name="connsiteX0" fmla="*/ 73291 w 73327"/>
                <a:gd name="connsiteY0" fmla="*/ 40 h 101730"/>
                <a:gd name="connsiteX1" fmla="*/ 12966 w 73327"/>
                <a:gd name="connsiteY1" fmla="*/ 66715 h 101730"/>
                <a:gd name="connsiteX2" fmla="*/ 3441 w 73327"/>
                <a:gd name="connsiteY2" fmla="*/ 101640 h 101730"/>
                <a:gd name="connsiteX3" fmla="*/ 3441 w 73327"/>
                <a:gd name="connsiteY3" fmla="*/ 57190 h 101730"/>
                <a:gd name="connsiteX4" fmla="*/ 73291 w 73327"/>
                <a:gd name="connsiteY4" fmla="*/ 40 h 1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27" h="101730">
                  <a:moveTo>
                    <a:pt x="73291" y="40"/>
                  </a:moveTo>
                  <a:cubicBezTo>
                    <a:pt x="74878" y="1627"/>
                    <a:pt x="24608" y="49782"/>
                    <a:pt x="12966" y="66715"/>
                  </a:cubicBezTo>
                  <a:cubicBezTo>
                    <a:pt x="1324" y="83648"/>
                    <a:pt x="5028" y="103227"/>
                    <a:pt x="3441" y="101640"/>
                  </a:cubicBezTo>
                  <a:cubicBezTo>
                    <a:pt x="1854" y="100053"/>
                    <a:pt x="-3438" y="70419"/>
                    <a:pt x="3441" y="57190"/>
                  </a:cubicBezTo>
                  <a:cubicBezTo>
                    <a:pt x="10320" y="43961"/>
                    <a:pt x="71704" y="-1547"/>
                    <a:pt x="73291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BB95C913-185B-E792-4F66-3F6692FE820C}"/>
                </a:ext>
              </a:extLst>
            </p:cNvPr>
            <p:cNvSpPr/>
            <p:nvPr/>
          </p:nvSpPr>
          <p:spPr>
            <a:xfrm>
              <a:off x="5219656" y="5881916"/>
              <a:ext cx="56353" cy="90882"/>
            </a:xfrm>
            <a:custGeom>
              <a:avLst/>
              <a:gdLst>
                <a:gd name="connsiteX0" fmla="*/ 44 w 56353"/>
                <a:gd name="connsiteY0" fmla="*/ 1359 h 90882"/>
                <a:gd name="connsiteX1" fmla="*/ 54019 w 56353"/>
                <a:gd name="connsiteY1" fmla="*/ 90259 h 90882"/>
                <a:gd name="connsiteX2" fmla="*/ 44494 w 56353"/>
                <a:gd name="connsiteY2" fmla="*/ 39459 h 90882"/>
                <a:gd name="connsiteX3" fmla="*/ 44 w 56353"/>
                <a:gd name="connsiteY3" fmla="*/ 1359 h 9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53" h="90882">
                  <a:moveTo>
                    <a:pt x="44" y="1359"/>
                  </a:moveTo>
                  <a:cubicBezTo>
                    <a:pt x="1631" y="9826"/>
                    <a:pt x="46611" y="83909"/>
                    <a:pt x="54019" y="90259"/>
                  </a:cubicBezTo>
                  <a:cubicBezTo>
                    <a:pt x="61427" y="96609"/>
                    <a:pt x="49256" y="52688"/>
                    <a:pt x="44494" y="39459"/>
                  </a:cubicBezTo>
                  <a:cubicBezTo>
                    <a:pt x="39732" y="26230"/>
                    <a:pt x="-1543" y="-7108"/>
                    <a:pt x="44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CE7AE8D8-DA1C-1D9A-1342-70D30246FCE6}"/>
                </a:ext>
              </a:extLst>
            </p:cNvPr>
            <p:cNvSpPr/>
            <p:nvPr/>
          </p:nvSpPr>
          <p:spPr>
            <a:xfrm>
              <a:off x="5017088" y="5870439"/>
              <a:ext cx="37512" cy="127194"/>
            </a:xfrm>
            <a:custGeom>
              <a:avLst/>
              <a:gdLst>
                <a:gd name="connsiteX0" fmla="*/ 37512 w 37512"/>
                <a:gd name="connsiteY0" fmla="*/ 136 h 127194"/>
                <a:gd name="connsiteX1" fmla="*/ 2587 w 37512"/>
                <a:gd name="connsiteY1" fmla="*/ 108086 h 127194"/>
                <a:gd name="connsiteX2" fmla="*/ 2587 w 37512"/>
                <a:gd name="connsiteY2" fmla="*/ 127136 h 127194"/>
                <a:gd name="connsiteX3" fmla="*/ 2587 w 37512"/>
                <a:gd name="connsiteY3" fmla="*/ 85861 h 127194"/>
                <a:gd name="connsiteX4" fmla="*/ 37512 w 37512"/>
                <a:gd name="connsiteY4" fmla="*/ 136 h 12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2" h="127194">
                  <a:moveTo>
                    <a:pt x="37512" y="136"/>
                  </a:moveTo>
                  <a:cubicBezTo>
                    <a:pt x="37512" y="3840"/>
                    <a:pt x="8408" y="86919"/>
                    <a:pt x="2587" y="108086"/>
                  </a:cubicBezTo>
                  <a:cubicBezTo>
                    <a:pt x="-3234" y="129253"/>
                    <a:pt x="2587" y="127136"/>
                    <a:pt x="2587" y="127136"/>
                  </a:cubicBezTo>
                  <a:cubicBezTo>
                    <a:pt x="2587" y="123432"/>
                    <a:pt x="-59" y="102794"/>
                    <a:pt x="2587" y="85861"/>
                  </a:cubicBezTo>
                  <a:cubicBezTo>
                    <a:pt x="5233" y="68928"/>
                    <a:pt x="37512" y="-3568"/>
                    <a:pt x="37512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C75509E6-3642-4C93-2A82-39A05870F2EC}"/>
                </a:ext>
              </a:extLst>
            </p:cNvPr>
            <p:cNvSpPr/>
            <p:nvPr/>
          </p:nvSpPr>
          <p:spPr>
            <a:xfrm>
              <a:off x="5368920" y="5864065"/>
              <a:ext cx="52615" cy="79199"/>
            </a:xfrm>
            <a:custGeom>
              <a:avLst/>
              <a:gdLst>
                <a:gd name="connsiteX0" fmla="*/ 5 w 52615"/>
                <a:gd name="connsiteY0" fmla="*/ 160 h 79199"/>
                <a:gd name="connsiteX1" fmla="*/ 47630 w 52615"/>
                <a:gd name="connsiteY1" fmla="*/ 70010 h 79199"/>
                <a:gd name="connsiteX2" fmla="*/ 50805 w 52615"/>
                <a:gd name="connsiteY2" fmla="*/ 76360 h 79199"/>
                <a:gd name="connsiteX3" fmla="*/ 44455 w 52615"/>
                <a:gd name="connsiteY3" fmla="*/ 50960 h 79199"/>
                <a:gd name="connsiteX4" fmla="*/ 5 w 52615"/>
                <a:gd name="connsiteY4" fmla="*/ 160 h 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15" h="79199">
                  <a:moveTo>
                    <a:pt x="5" y="160"/>
                  </a:moveTo>
                  <a:cubicBezTo>
                    <a:pt x="534" y="3335"/>
                    <a:pt x="47630" y="70010"/>
                    <a:pt x="47630" y="70010"/>
                  </a:cubicBezTo>
                  <a:cubicBezTo>
                    <a:pt x="56097" y="82710"/>
                    <a:pt x="51334" y="79535"/>
                    <a:pt x="50805" y="76360"/>
                  </a:cubicBezTo>
                  <a:cubicBezTo>
                    <a:pt x="50276" y="73185"/>
                    <a:pt x="51863" y="59956"/>
                    <a:pt x="44455" y="50960"/>
                  </a:cubicBezTo>
                  <a:cubicBezTo>
                    <a:pt x="37047" y="41964"/>
                    <a:pt x="-524" y="-3015"/>
                    <a:pt x="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FC18DBA7-0422-8D29-434C-2A555AA5D08C}"/>
                </a:ext>
              </a:extLst>
            </p:cNvPr>
            <p:cNvSpPr/>
            <p:nvPr/>
          </p:nvSpPr>
          <p:spPr>
            <a:xfrm>
              <a:off x="5479804" y="5816560"/>
              <a:ext cx="99120" cy="121169"/>
            </a:xfrm>
            <a:custGeom>
              <a:avLst/>
              <a:gdLst>
                <a:gd name="connsiteX0" fmla="*/ 246 w 99120"/>
                <a:gd name="connsiteY0" fmla="*/ 40 h 121169"/>
                <a:gd name="connsiteX1" fmla="*/ 66921 w 99120"/>
                <a:gd name="connsiteY1" fmla="*/ 63540 h 121169"/>
                <a:gd name="connsiteX2" fmla="*/ 98671 w 99120"/>
                <a:gd name="connsiteY2" fmla="*/ 120690 h 121169"/>
                <a:gd name="connsiteX3" fmla="*/ 82796 w 99120"/>
                <a:gd name="connsiteY3" fmla="*/ 88940 h 121169"/>
                <a:gd name="connsiteX4" fmla="*/ 44696 w 99120"/>
                <a:gd name="connsiteY4" fmla="*/ 54015 h 121169"/>
                <a:gd name="connsiteX5" fmla="*/ 246 w 99120"/>
                <a:gd name="connsiteY5" fmla="*/ 40 h 1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0" h="121169">
                  <a:moveTo>
                    <a:pt x="246" y="40"/>
                  </a:moveTo>
                  <a:cubicBezTo>
                    <a:pt x="3950" y="1627"/>
                    <a:pt x="50517" y="43432"/>
                    <a:pt x="66921" y="63540"/>
                  </a:cubicBezTo>
                  <a:cubicBezTo>
                    <a:pt x="83325" y="83648"/>
                    <a:pt x="96025" y="116457"/>
                    <a:pt x="98671" y="120690"/>
                  </a:cubicBezTo>
                  <a:cubicBezTo>
                    <a:pt x="101317" y="124923"/>
                    <a:pt x="91792" y="100052"/>
                    <a:pt x="82796" y="88940"/>
                  </a:cubicBezTo>
                  <a:cubicBezTo>
                    <a:pt x="73800" y="77828"/>
                    <a:pt x="53692" y="63540"/>
                    <a:pt x="44696" y="54015"/>
                  </a:cubicBezTo>
                  <a:cubicBezTo>
                    <a:pt x="35700" y="44490"/>
                    <a:pt x="-3458" y="-1547"/>
                    <a:pt x="24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92BB63FA-21C0-A19D-379E-3D88158687C0}"/>
                </a:ext>
              </a:extLst>
            </p:cNvPr>
            <p:cNvSpPr/>
            <p:nvPr/>
          </p:nvSpPr>
          <p:spPr>
            <a:xfrm>
              <a:off x="5587197" y="5756138"/>
              <a:ext cx="83538" cy="168660"/>
            </a:xfrm>
            <a:custGeom>
              <a:avLst/>
              <a:gdLst>
                <a:gd name="connsiteX0" fmla="*/ 83353 w 83538"/>
                <a:gd name="connsiteY0" fmla="*/ 137 h 168660"/>
                <a:gd name="connsiteX1" fmla="*/ 42078 w 83538"/>
                <a:gd name="connsiteY1" fmla="*/ 89037 h 168660"/>
                <a:gd name="connsiteX2" fmla="*/ 48428 w 83538"/>
                <a:gd name="connsiteY2" fmla="*/ 123962 h 168660"/>
                <a:gd name="connsiteX3" fmla="*/ 73828 w 83538"/>
                <a:gd name="connsiteY3" fmla="*/ 168412 h 168660"/>
                <a:gd name="connsiteX4" fmla="*/ 48428 w 83538"/>
                <a:gd name="connsiteY4" fmla="*/ 139837 h 168660"/>
                <a:gd name="connsiteX5" fmla="*/ 803 w 83538"/>
                <a:gd name="connsiteY5" fmla="*/ 95387 h 168660"/>
                <a:gd name="connsiteX6" fmla="*/ 23028 w 83538"/>
                <a:gd name="connsiteY6" fmla="*/ 111262 h 168660"/>
                <a:gd name="connsiteX7" fmla="*/ 83353 w 83538"/>
                <a:gd name="connsiteY7" fmla="*/ 137 h 1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38" h="168660">
                  <a:moveTo>
                    <a:pt x="83353" y="137"/>
                  </a:moveTo>
                  <a:cubicBezTo>
                    <a:pt x="86528" y="-3567"/>
                    <a:pt x="47899" y="68400"/>
                    <a:pt x="42078" y="89037"/>
                  </a:cubicBezTo>
                  <a:cubicBezTo>
                    <a:pt x="36257" y="109674"/>
                    <a:pt x="43136" y="110733"/>
                    <a:pt x="48428" y="123962"/>
                  </a:cubicBezTo>
                  <a:cubicBezTo>
                    <a:pt x="53720" y="137191"/>
                    <a:pt x="73828" y="165766"/>
                    <a:pt x="73828" y="168412"/>
                  </a:cubicBezTo>
                  <a:cubicBezTo>
                    <a:pt x="73828" y="171058"/>
                    <a:pt x="60599" y="152008"/>
                    <a:pt x="48428" y="139837"/>
                  </a:cubicBezTo>
                  <a:cubicBezTo>
                    <a:pt x="36257" y="127666"/>
                    <a:pt x="5036" y="100149"/>
                    <a:pt x="803" y="95387"/>
                  </a:cubicBezTo>
                  <a:cubicBezTo>
                    <a:pt x="-3430" y="90625"/>
                    <a:pt x="9799" y="122904"/>
                    <a:pt x="23028" y="111262"/>
                  </a:cubicBezTo>
                  <a:cubicBezTo>
                    <a:pt x="36257" y="99620"/>
                    <a:pt x="80178" y="3841"/>
                    <a:pt x="83353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FAE8AE2A-9C7E-5D94-0318-E4B21048175A}"/>
                </a:ext>
              </a:extLst>
            </p:cNvPr>
            <p:cNvSpPr/>
            <p:nvPr/>
          </p:nvSpPr>
          <p:spPr>
            <a:xfrm>
              <a:off x="3973132" y="2054650"/>
              <a:ext cx="394490" cy="525759"/>
            </a:xfrm>
            <a:custGeom>
              <a:avLst/>
              <a:gdLst>
                <a:gd name="connsiteX0" fmla="*/ 391604 w 394490"/>
                <a:gd name="connsiteY0" fmla="*/ 5798 h 525759"/>
                <a:gd name="connsiteX1" fmla="*/ 119316 w 394490"/>
                <a:gd name="connsiteY1" fmla="*/ 298406 h 525759"/>
                <a:gd name="connsiteX2" fmla="*/ 1460 w 394490"/>
                <a:gd name="connsiteY2" fmla="*/ 521926 h 525759"/>
                <a:gd name="connsiteX3" fmla="*/ 62420 w 394490"/>
                <a:gd name="connsiteY3" fmla="*/ 420326 h 525759"/>
                <a:gd name="connsiteX4" fmla="*/ 192468 w 394490"/>
                <a:gd name="connsiteY4" fmla="*/ 176486 h 525759"/>
                <a:gd name="connsiteX5" fmla="*/ 155892 w 394490"/>
                <a:gd name="connsiteY5" fmla="*/ 233382 h 525759"/>
                <a:gd name="connsiteX6" fmla="*/ 257492 w 394490"/>
                <a:gd name="connsiteY6" fmla="*/ 111462 h 525759"/>
                <a:gd name="connsiteX7" fmla="*/ 391604 w 394490"/>
                <a:gd name="connsiteY7" fmla="*/ 5798 h 52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490" h="525759">
                  <a:moveTo>
                    <a:pt x="391604" y="5798"/>
                  </a:moveTo>
                  <a:cubicBezTo>
                    <a:pt x="368575" y="36955"/>
                    <a:pt x="184340" y="212385"/>
                    <a:pt x="119316" y="298406"/>
                  </a:cubicBezTo>
                  <a:cubicBezTo>
                    <a:pt x="54292" y="384427"/>
                    <a:pt x="10943" y="501606"/>
                    <a:pt x="1460" y="521926"/>
                  </a:cubicBezTo>
                  <a:cubicBezTo>
                    <a:pt x="-8023" y="542246"/>
                    <a:pt x="30585" y="477899"/>
                    <a:pt x="62420" y="420326"/>
                  </a:cubicBezTo>
                  <a:cubicBezTo>
                    <a:pt x="94255" y="362753"/>
                    <a:pt x="176889" y="207643"/>
                    <a:pt x="192468" y="176486"/>
                  </a:cubicBezTo>
                  <a:cubicBezTo>
                    <a:pt x="208047" y="145329"/>
                    <a:pt x="145055" y="244219"/>
                    <a:pt x="155892" y="233382"/>
                  </a:cubicBezTo>
                  <a:cubicBezTo>
                    <a:pt x="166729" y="222545"/>
                    <a:pt x="221593" y="145329"/>
                    <a:pt x="257492" y="111462"/>
                  </a:cubicBezTo>
                  <a:cubicBezTo>
                    <a:pt x="293391" y="77595"/>
                    <a:pt x="414633" y="-25359"/>
                    <a:pt x="391604" y="5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374FC9E9-86FD-5401-72F4-92EAB1A59577}"/>
                </a:ext>
              </a:extLst>
            </p:cNvPr>
            <p:cNvSpPr/>
            <p:nvPr/>
          </p:nvSpPr>
          <p:spPr>
            <a:xfrm>
              <a:off x="3119964" y="3611789"/>
              <a:ext cx="269934" cy="340536"/>
            </a:xfrm>
            <a:custGeom>
              <a:avLst/>
              <a:gdLst>
                <a:gd name="connsiteX0" fmla="*/ 269412 w 269934"/>
                <a:gd name="connsiteY0" fmla="*/ 1107 h 340536"/>
                <a:gd name="connsiteX1" fmla="*/ 37764 w 269934"/>
                <a:gd name="connsiteY1" fmla="*/ 244947 h 340536"/>
                <a:gd name="connsiteX2" fmla="*/ 1188 w 269934"/>
                <a:gd name="connsiteY2" fmla="*/ 338419 h 340536"/>
                <a:gd name="connsiteX3" fmla="*/ 17444 w 269934"/>
                <a:gd name="connsiteY3" fmla="*/ 297779 h 340536"/>
                <a:gd name="connsiteX4" fmla="*/ 98724 w 269934"/>
                <a:gd name="connsiteY4" fmla="*/ 159603 h 340536"/>
                <a:gd name="connsiteX5" fmla="*/ 269412 w 269934"/>
                <a:gd name="connsiteY5" fmla="*/ 1107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934" h="340536">
                  <a:moveTo>
                    <a:pt x="269412" y="1107"/>
                  </a:moveTo>
                  <a:cubicBezTo>
                    <a:pt x="259252" y="15331"/>
                    <a:pt x="82468" y="188728"/>
                    <a:pt x="37764" y="244947"/>
                  </a:cubicBezTo>
                  <a:cubicBezTo>
                    <a:pt x="-6940" y="301166"/>
                    <a:pt x="4575" y="329614"/>
                    <a:pt x="1188" y="338419"/>
                  </a:cubicBezTo>
                  <a:cubicBezTo>
                    <a:pt x="-2199" y="347224"/>
                    <a:pt x="1188" y="327582"/>
                    <a:pt x="17444" y="297779"/>
                  </a:cubicBezTo>
                  <a:cubicBezTo>
                    <a:pt x="33700" y="267976"/>
                    <a:pt x="58761" y="205662"/>
                    <a:pt x="98724" y="159603"/>
                  </a:cubicBezTo>
                  <a:cubicBezTo>
                    <a:pt x="138687" y="113544"/>
                    <a:pt x="279572" y="-13117"/>
                    <a:pt x="269412" y="1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343AD907-423B-78D1-5BBF-2B02E915B070}"/>
                </a:ext>
              </a:extLst>
            </p:cNvPr>
            <p:cNvSpPr/>
            <p:nvPr/>
          </p:nvSpPr>
          <p:spPr>
            <a:xfrm>
              <a:off x="3379282" y="4295377"/>
              <a:ext cx="46712" cy="318199"/>
            </a:xfrm>
            <a:custGeom>
              <a:avLst/>
              <a:gdLst>
                <a:gd name="connsiteX0" fmla="*/ 46670 w 46712"/>
                <a:gd name="connsiteY0" fmla="*/ 271 h 318199"/>
                <a:gd name="connsiteX1" fmla="*/ 10094 w 46712"/>
                <a:gd name="connsiteY1" fmla="*/ 105935 h 318199"/>
                <a:gd name="connsiteX2" fmla="*/ 6030 w 46712"/>
                <a:gd name="connsiteY2" fmla="*/ 313199 h 318199"/>
                <a:gd name="connsiteX3" fmla="*/ 1966 w 46712"/>
                <a:gd name="connsiteY3" fmla="*/ 244111 h 318199"/>
                <a:gd name="connsiteX4" fmla="*/ 1966 w 46712"/>
                <a:gd name="connsiteY4" fmla="*/ 134383 h 318199"/>
                <a:gd name="connsiteX5" fmla="*/ 46670 w 46712"/>
                <a:gd name="connsiteY5" fmla="*/ 271 h 3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12" h="318199">
                  <a:moveTo>
                    <a:pt x="46670" y="271"/>
                  </a:moveTo>
                  <a:cubicBezTo>
                    <a:pt x="48025" y="-4470"/>
                    <a:pt x="16867" y="53780"/>
                    <a:pt x="10094" y="105935"/>
                  </a:cubicBezTo>
                  <a:cubicBezTo>
                    <a:pt x="3321" y="158090"/>
                    <a:pt x="7385" y="290170"/>
                    <a:pt x="6030" y="313199"/>
                  </a:cubicBezTo>
                  <a:cubicBezTo>
                    <a:pt x="4675" y="336228"/>
                    <a:pt x="2643" y="273914"/>
                    <a:pt x="1966" y="244111"/>
                  </a:cubicBezTo>
                  <a:cubicBezTo>
                    <a:pt x="1289" y="214308"/>
                    <a:pt x="-2098" y="170282"/>
                    <a:pt x="1966" y="134383"/>
                  </a:cubicBezTo>
                  <a:cubicBezTo>
                    <a:pt x="6030" y="98484"/>
                    <a:pt x="45315" y="5012"/>
                    <a:pt x="46670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3090BD53-F429-BCF6-8B50-E13F7F613F89}"/>
                </a:ext>
              </a:extLst>
            </p:cNvPr>
            <p:cNvSpPr/>
            <p:nvPr/>
          </p:nvSpPr>
          <p:spPr>
            <a:xfrm>
              <a:off x="3105736" y="4864582"/>
              <a:ext cx="169957" cy="305479"/>
            </a:xfrm>
            <a:custGeom>
              <a:avLst/>
              <a:gdLst>
                <a:gd name="connsiteX0" fmla="*/ 169848 w 169957"/>
                <a:gd name="connsiteY0" fmla="*/ 26 h 305479"/>
                <a:gd name="connsiteX1" fmla="*/ 35736 w 169957"/>
                <a:gd name="connsiteY1" fmla="*/ 162586 h 305479"/>
                <a:gd name="connsiteX2" fmla="*/ 3224 w 169957"/>
                <a:gd name="connsiteY2" fmla="*/ 300762 h 305479"/>
                <a:gd name="connsiteX3" fmla="*/ 7288 w 169957"/>
                <a:gd name="connsiteY3" fmla="*/ 264186 h 305479"/>
                <a:gd name="connsiteX4" fmla="*/ 11352 w 169957"/>
                <a:gd name="connsiteY4" fmla="*/ 174778 h 305479"/>
                <a:gd name="connsiteX5" fmla="*/ 169848 w 169957"/>
                <a:gd name="connsiteY5" fmla="*/ 26 h 3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57" h="305479">
                  <a:moveTo>
                    <a:pt x="169848" y="26"/>
                  </a:moveTo>
                  <a:cubicBezTo>
                    <a:pt x="173912" y="-2006"/>
                    <a:pt x="63507" y="112463"/>
                    <a:pt x="35736" y="162586"/>
                  </a:cubicBezTo>
                  <a:cubicBezTo>
                    <a:pt x="7965" y="212709"/>
                    <a:pt x="7965" y="283829"/>
                    <a:pt x="3224" y="300762"/>
                  </a:cubicBezTo>
                  <a:cubicBezTo>
                    <a:pt x="-1517" y="317695"/>
                    <a:pt x="5933" y="285183"/>
                    <a:pt x="7288" y="264186"/>
                  </a:cubicBezTo>
                  <a:cubicBezTo>
                    <a:pt x="8643" y="243189"/>
                    <a:pt x="-12355" y="214063"/>
                    <a:pt x="11352" y="174778"/>
                  </a:cubicBezTo>
                  <a:cubicBezTo>
                    <a:pt x="35059" y="135493"/>
                    <a:pt x="165784" y="2058"/>
                    <a:pt x="169848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BB42064A-5641-1B75-59F8-B969CB88041F}"/>
                </a:ext>
              </a:extLst>
            </p:cNvPr>
            <p:cNvSpPr/>
            <p:nvPr/>
          </p:nvSpPr>
          <p:spPr>
            <a:xfrm>
              <a:off x="3068278" y="5563252"/>
              <a:ext cx="203666" cy="313646"/>
            </a:xfrm>
            <a:custGeom>
              <a:avLst/>
              <a:gdLst>
                <a:gd name="connsiteX0" fmla="*/ 42 w 203666"/>
                <a:gd name="connsiteY0" fmla="*/ 364 h 313646"/>
                <a:gd name="connsiteX1" fmla="*/ 170730 w 203666"/>
                <a:gd name="connsiteY1" fmla="*/ 240140 h 313646"/>
                <a:gd name="connsiteX2" fmla="*/ 203242 w 203666"/>
                <a:gd name="connsiteY2" fmla="*/ 313292 h 313646"/>
                <a:gd name="connsiteX3" fmla="*/ 186986 w 203666"/>
                <a:gd name="connsiteY3" fmla="*/ 264524 h 313646"/>
                <a:gd name="connsiteX4" fmla="*/ 154474 w 203666"/>
                <a:gd name="connsiteY4" fmla="*/ 187308 h 313646"/>
                <a:gd name="connsiteX5" fmla="*/ 42 w 203666"/>
                <a:gd name="connsiteY5" fmla="*/ 364 h 31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66" h="313646">
                  <a:moveTo>
                    <a:pt x="42" y="364"/>
                  </a:moveTo>
                  <a:cubicBezTo>
                    <a:pt x="2751" y="9169"/>
                    <a:pt x="136863" y="187985"/>
                    <a:pt x="170730" y="240140"/>
                  </a:cubicBezTo>
                  <a:cubicBezTo>
                    <a:pt x="204597" y="292295"/>
                    <a:pt x="200533" y="309228"/>
                    <a:pt x="203242" y="313292"/>
                  </a:cubicBezTo>
                  <a:cubicBezTo>
                    <a:pt x="205951" y="317356"/>
                    <a:pt x="195114" y="285521"/>
                    <a:pt x="186986" y="264524"/>
                  </a:cubicBezTo>
                  <a:cubicBezTo>
                    <a:pt x="178858" y="243527"/>
                    <a:pt x="182922" y="229980"/>
                    <a:pt x="154474" y="187308"/>
                  </a:cubicBezTo>
                  <a:cubicBezTo>
                    <a:pt x="126026" y="144636"/>
                    <a:pt x="-2667" y="-8441"/>
                    <a:pt x="42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2D143877-DA10-D429-7A4B-6B22A25EC56E}"/>
                </a:ext>
              </a:extLst>
            </p:cNvPr>
            <p:cNvSpPr/>
            <p:nvPr/>
          </p:nvSpPr>
          <p:spPr>
            <a:xfrm>
              <a:off x="3852332" y="6603185"/>
              <a:ext cx="240214" cy="252882"/>
            </a:xfrm>
            <a:custGeom>
              <a:avLst/>
              <a:gdLst>
                <a:gd name="connsiteX0" fmla="*/ 340 w 240214"/>
                <a:gd name="connsiteY0" fmla="*/ 815 h 252882"/>
                <a:gd name="connsiteX1" fmla="*/ 183220 w 240214"/>
                <a:gd name="connsiteY1" fmla="*/ 199951 h 252882"/>
                <a:gd name="connsiteX2" fmla="*/ 240116 w 240214"/>
                <a:gd name="connsiteY2" fmla="*/ 252783 h 252882"/>
                <a:gd name="connsiteX3" fmla="*/ 195412 w 240214"/>
                <a:gd name="connsiteY3" fmla="*/ 191823 h 252882"/>
                <a:gd name="connsiteX4" fmla="*/ 138516 w 240214"/>
                <a:gd name="connsiteY4" fmla="*/ 130863 h 252882"/>
                <a:gd name="connsiteX5" fmla="*/ 340 w 240214"/>
                <a:gd name="connsiteY5" fmla="*/ 815 h 2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214" h="252882">
                  <a:moveTo>
                    <a:pt x="340" y="815"/>
                  </a:moveTo>
                  <a:cubicBezTo>
                    <a:pt x="7791" y="12330"/>
                    <a:pt x="143257" y="157956"/>
                    <a:pt x="183220" y="199951"/>
                  </a:cubicBezTo>
                  <a:cubicBezTo>
                    <a:pt x="223183" y="241946"/>
                    <a:pt x="238084" y="254138"/>
                    <a:pt x="240116" y="252783"/>
                  </a:cubicBezTo>
                  <a:cubicBezTo>
                    <a:pt x="242148" y="251428"/>
                    <a:pt x="212345" y="212143"/>
                    <a:pt x="195412" y="191823"/>
                  </a:cubicBezTo>
                  <a:cubicBezTo>
                    <a:pt x="178479" y="171503"/>
                    <a:pt x="166964" y="158634"/>
                    <a:pt x="138516" y="130863"/>
                  </a:cubicBezTo>
                  <a:cubicBezTo>
                    <a:pt x="110068" y="103092"/>
                    <a:pt x="-7111" y="-10700"/>
                    <a:pt x="340" y="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2BF3F833-29E0-7453-52EC-C0AC5D4B6444}"/>
                </a:ext>
              </a:extLst>
            </p:cNvPr>
            <p:cNvSpPr/>
            <p:nvPr/>
          </p:nvSpPr>
          <p:spPr>
            <a:xfrm>
              <a:off x="4214166" y="6611924"/>
              <a:ext cx="751670" cy="297909"/>
            </a:xfrm>
            <a:custGeom>
              <a:avLst/>
              <a:gdLst>
                <a:gd name="connsiteX0" fmla="*/ 202 w 751670"/>
                <a:gd name="connsiteY0" fmla="*/ 204 h 297909"/>
                <a:gd name="connsiteX1" fmla="*/ 467562 w 751670"/>
                <a:gd name="connsiteY1" fmla="*/ 203404 h 297909"/>
                <a:gd name="connsiteX2" fmla="*/ 747978 w 751670"/>
                <a:gd name="connsiteY2" fmla="*/ 296876 h 297909"/>
                <a:gd name="connsiteX3" fmla="*/ 613866 w 751670"/>
                <a:gd name="connsiteY3" fmla="*/ 248108 h 297909"/>
                <a:gd name="connsiteX4" fmla="*/ 410666 w 751670"/>
                <a:gd name="connsiteY4" fmla="*/ 166828 h 297909"/>
                <a:gd name="connsiteX5" fmla="*/ 202 w 751670"/>
                <a:gd name="connsiteY5" fmla="*/ 204 h 2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670" h="297909">
                  <a:moveTo>
                    <a:pt x="202" y="204"/>
                  </a:moveTo>
                  <a:cubicBezTo>
                    <a:pt x="9685" y="6300"/>
                    <a:pt x="342933" y="153959"/>
                    <a:pt x="467562" y="203404"/>
                  </a:cubicBezTo>
                  <a:cubicBezTo>
                    <a:pt x="592191" y="252849"/>
                    <a:pt x="723594" y="289425"/>
                    <a:pt x="747978" y="296876"/>
                  </a:cubicBezTo>
                  <a:cubicBezTo>
                    <a:pt x="772362" y="304327"/>
                    <a:pt x="670085" y="269783"/>
                    <a:pt x="613866" y="248108"/>
                  </a:cubicBezTo>
                  <a:cubicBezTo>
                    <a:pt x="557647" y="226433"/>
                    <a:pt x="504815" y="207468"/>
                    <a:pt x="410666" y="166828"/>
                  </a:cubicBezTo>
                  <a:cubicBezTo>
                    <a:pt x="316517" y="126188"/>
                    <a:pt x="-9281" y="-5892"/>
                    <a:pt x="202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FEA2A669-7607-8C59-7E79-8E8B684D3E4F}"/>
                </a:ext>
              </a:extLst>
            </p:cNvPr>
            <p:cNvSpPr/>
            <p:nvPr/>
          </p:nvSpPr>
          <p:spPr>
            <a:xfrm>
              <a:off x="5270661" y="6530845"/>
              <a:ext cx="577651" cy="171060"/>
            </a:xfrm>
            <a:custGeom>
              <a:avLst/>
              <a:gdLst>
                <a:gd name="connsiteX0" fmla="*/ 577435 w 577651"/>
                <a:gd name="connsiteY0" fmla="*/ 3 h 171060"/>
                <a:gd name="connsiteX1" fmla="*/ 256379 w 577651"/>
                <a:gd name="connsiteY1" fmla="*/ 138179 h 171060"/>
                <a:gd name="connsiteX2" fmla="*/ 347 w 577651"/>
                <a:gd name="connsiteY2" fmla="*/ 170691 h 171060"/>
                <a:gd name="connsiteX3" fmla="*/ 203547 w 577651"/>
                <a:gd name="connsiteY3" fmla="*/ 154435 h 171060"/>
                <a:gd name="connsiteX4" fmla="*/ 305147 w 577651"/>
                <a:gd name="connsiteY4" fmla="*/ 134115 h 171060"/>
                <a:gd name="connsiteX5" fmla="*/ 577435 w 577651"/>
                <a:gd name="connsiteY5" fmla="*/ 3 h 17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651" h="171060">
                  <a:moveTo>
                    <a:pt x="577435" y="3"/>
                  </a:moveTo>
                  <a:cubicBezTo>
                    <a:pt x="569307" y="680"/>
                    <a:pt x="352560" y="109731"/>
                    <a:pt x="256379" y="138179"/>
                  </a:cubicBezTo>
                  <a:cubicBezTo>
                    <a:pt x="160198" y="166627"/>
                    <a:pt x="9152" y="167982"/>
                    <a:pt x="347" y="170691"/>
                  </a:cubicBezTo>
                  <a:cubicBezTo>
                    <a:pt x="-8458" y="173400"/>
                    <a:pt x="152747" y="160531"/>
                    <a:pt x="203547" y="154435"/>
                  </a:cubicBezTo>
                  <a:cubicBezTo>
                    <a:pt x="254347" y="148339"/>
                    <a:pt x="247574" y="159176"/>
                    <a:pt x="305147" y="134115"/>
                  </a:cubicBezTo>
                  <a:cubicBezTo>
                    <a:pt x="362720" y="109054"/>
                    <a:pt x="585563" y="-674"/>
                    <a:pt x="57743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53A65868-FC43-9402-E96A-C354CA3C441A}"/>
                </a:ext>
              </a:extLst>
            </p:cNvPr>
            <p:cNvSpPr/>
            <p:nvPr/>
          </p:nvSpPr>
          <p:spPr>
            <a:xfrm>
              <a:off x="6323354" y="5799006"/>
              <a:ext cx="207514" cy="382653"/>
            </a:xfrm>
            <a:custGeom>
              <a:avLst/>
              <a:gdLst>
                <a:gd name="connsiteX0" fmla="*/ 207494 w 207514"/>
                <a:gd name="connsiteY0" fmla="*/ 322 h 382653"/>
                <a:gd name="connsiteX1" fmla="*/ 114022 w 207514"/>
                <a:gd name="connsiteY1" fmla="*/ 260418 h 382653"/>
                <a:gd name="connsiteX2" fmla="*/ 230 w 207514"/>
                <a:gd name="connsiteY2" fmla="*/ 382338 h 382653"/>
                <a:gd name="connsiteX3" fmla="*/ 85574 w 207514"/>
                <a:gd name="connsiteY3" fmla="*/ 292930 h 382653"/>
                <a:gd name="connsiteX4" fmla="*/ 122150 w 207514"/>
                <a:gd name="connsiteY4" fmla="*/ 207586 h 382653"/>
                <a:gd name="connsiteX5" fmla="*/ 207494 w 207514"/>
                <a:gd name="connsiteY5" fmla="*/ 322 h 3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4" h="382653">
                  <a:moveTo>
                    <a:pt x="207494" y="322"/>
                  </a:moveTo>
                  <a:cubicBezTo>
                    <a:pt x="206139" y="9127"/>
                    <a:pt x="148566" y="196749"/>
                    <a:pt x="114022" y="260418"/>
                  </a:cubicBezTo>
                  <a:cubicBezTo>
                    <a:pt x="79478" y="324087"/>
                    <a:pt x="4971" y="376919"/>
                    <a:pt x="230" y="382338"/>
                  </a:cubicBezTo>
                  <a:cubicBezTo>
                    <a:pt x="-4511" y="387757"/>
                    <a:pt x="65254" y="322055"/>
                    <a:pt x="85574" y="292930"/>
                  </a:cubicBezTo>
                  <a:cubicBezTo>
                    <a:pt x="105894" y="263805"/>
                    <a:pt x="103185" y="249581"/>
                    <a:pt x="122150" y="207586"/>
                  </a:cubicBezTo>
                  <a:cubicBezTo>
                    <a:pt x="141115" y="165591"/>
                    <a:pt x="208849" y="-8483"/>
                    <a:pt x="207494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AEF64341-7427-B0AB-56CD-3D9AEF5AA1F4}"/>
                </a:ext>
              </a:extLst>
            </p:cNvPr>
            <p:cNvSpPr/>
            <p:nvPr/>
          </p:nvSpPr>
          <p:spPr>
            <a:xfrm>
              <a:off x="6652721" y="4974296"/>
              <a:ext cx="81521" cy="365851"/>
            </a:xfrm>
            <a:custGeom>
              <a:avLst/>
              <a:gdLst>
                <a:gd name="connsiteX0" fmla="*/ 47 w 81521"/>
                <a:gd name="connsiteY0" fmla="*/ 40 h 365851"/>
                <a:gd name="connsiteX1" fmla="*/ 69135 w 81521"/>
                <a:gd name="connsiteY1" fmla="*/ 203240 h 365851"/>
                <a:gd name="connsiteX2" fmla="*/ 40687 w 81521"/>
                <a:gd name="connsiteY2" fmla="*/ 365800 h 365851"/>
                <a:gd name="connsiteX3" fmla="*/ 81327 w 81521"/>
                <a:gd name="connsiteY3" fmla="*/ 186984 h 365851"/>
                <a:gd name="connsiteX4" fmla="*/ 47 w 81521"/>
                <a:gd name="connsiteY4" fmla="*/ 40 h 36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21" h="365851">
                  <a:moveTo>
                    <a:pt x="47" y="40"/>
                  </a:moveTo>
                  <a:cubicBezTo>
                    <a:pt x="-1985" y="2749"/>
                    <a:pt x="62362" y="142280"/>
                    <a:pt x="69135" y="203240"/>
                  </a:cubicBezTo>
                  <a:cubicBezTo>
                    <a:pt x="75908" y="264200"/>
                    <a:pt x="38655" y="368509"/>
                    <a:pt x="40687" y="365800"/>
                  </a:cubicBezTo>
                  <a:cubicBezTo>
                    <a:pt x="42719" y="363091"/>
                    <a:pt x="84714" y="243203"/>
                    <a:pt x="81327" y="186984"/>
                  </a:cubicBezTo>
                  <a:cubicBezTo>
                    <a:pt x="77940" y="130765"/>
                    <a:pt x="2079" y="-2669"/>
                    <a:pt x="47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B4E2E1E8-EC54-6E9E-6356-769398181945}"/>
                </a:ext>
              </a:extLst>
            </p:cNvPr>
            <p:cNvSpPr/>
            <p:nvPr/>
          </p:nvSpPr>
          <p:spPr>
            <a:xfrm>
              <a:off x="6608005" y="4494760"/>
              <a:ext cx="126621" cy="313076"/>
            </a:xfrm>
            <a:custGeom>
              <a:avLst/>
              <a:gdLst>
                <a:gd name="connsiteX0" fmla="*/ 59 w 126621"/>
                <a:gd name="connsiteY0" fmla="*/ 24 h 313076"/>
                <a:gd name="connsiteX1" fmla="*/ 69147 w 126621"/>
                <a:gd name="connsiteY1" fmla="*/ 174776 h 313076"/>
                <a:gd name="connsiteX2" fmla="*/ 126043 w 126621"/>
                <a:gd name="connsiteY2" fmla="*/ 312952 h 313076"/>
                <a:gd name="connsiteX3" fmla="*/ 97595 w 126621"/>
                <a:gd name="connsiteY3" fmla="*/ 199160 h 313076"/>
                <a:gd name="connsiteX4" fmla="*/ 81339 w 126621"/>
                <a:gd name="connsiteY4" fmla="*/ 186968 h 313076"/>
                <a:gd name="connsiteX5" fmla="*/ 59 w 126621"/>
                <a:gd name="connsiteY5" fmla="*/ 24 h 3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21" h="313076">
                  <a:moveTo>
                    <a:pt x="59" y="24"/>
                  </a:moveTo>
                  <a:cubicBezTo>
                    <a:pt x="-1973" y="-2008"/>
                    <a:pt x="48150" y="122621"/>
                    <a:pt x="69147" y="174776"/>
                  </a:cubicBezTo>
                  <a:cubicBezTo>
                    <a:pt x="90144" y="226931"/>
                    <a:pt x="121302" y="308888"/>
                    <a:pt x="126043" y="312952"/>
                  </a:cubicBezTo>
                  <a:cubicBezTo>
                    <a:pt x="130784" y="317016"/>
                    <a:pt x="105046" y="220157"/>
                    <a:pt x="97595" y="199160"/>
                  </a:cubicBezTo>
                  <a:cubicBezTo>
                    <a:pt x="90144" y="178163"/>
                    <a:pt x="94886" y="215416"/>
                    <a:pt x="81339" y="186968"/>
                  </a:cubicBezTo>
                  <a:cubicBezTo>
                    <a:pt x="67792" y="158520"/>
                    <a:pt x="2091" y="2056"/>
                    <a:pt x="5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B2C0FA44-CB8F-8B30-4A37-02961735F8D7}"/>
                </a:ext>
              </a:extLst>
            </p:cNvPr>
            <p:cNvSpPr/>
            <p:nvPr/>
          </p:nvSpPr>
          <p:spPr>
            <a:xfrm>
              <a:off x="6542952" y="4218412"/>
              <a:ext cx="167724" cy="154492"/>
            </a:xfrm>
            <a:custGeom>
              <a:avLst/>
              <a:gdLst>
                <a:gd name="connsiteX0" fmla="*/ 88 w 167724"/>
                <a:gd name="connsiteY0" fmla="*/ 20 h 154492"/>
                <a:gd name="connsiteX1" fmla="*/ 138264 w 167724"/>
                <a:gd name="connsiteY1" fmla="*/ 97556 h 154492"/>
                <a:gd name="connsiteX2" fmla="*/ 166712 w 167724"/>
                <a:gd name="connsiteY2" fmla="*/ 154452 h 154492"/>
                <a:gd name="connsiteX3" fmla="*/ 117944 w 167724"/>
                <a:gd name="connsiteY3" fmla="*/ 89428 h 154492"/>
                <a:gd name="connsiteX4" fmla="*/ 88 w 167724"/>
                <a:gd name="connsiteY4" fmla="*/ 20 h 1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724" h="154492">
                  <a:moveTo>
                    <a:pt x="88" y="20"/>
                  </a:moveTo>
                  <a:cubicBezTo>
                    <a:pt x="3475" y="1375"/>
                    <a:pt x="110493" y="71817"/>
                    <a:pt x="138264" y="97556"/>
                  </a:cubicBezTo>
                  <a:cubicBezTo>
                    <a:pt x="166035" y="123295"/>
                    <a:pt x="170099" y="155807"/>
                    <a:pt x="166712" y="154452"/>
                  </a:cubicBezTo>
                  <a:cubicBezTo>
                    <a:pt x="163325" y="153097"/>
                    <a:pt x="144360" y="113135"/>
                    <a:pt x="117944" y="89428"/>
                  </a:cubicBezTo>
                  <a:cubicBezTo>
                    <a:pt x="91528" y="65721"/>
                    <a:pt x="-3299" y="-1335"/>
                    <a:pt x="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C9BDAD3B-19D6-AB15-3AC7-7F927471844E}"/>
                </a:ext>
              </a:extLst>
            </p:cNvPr>
            <p:cNvSpPr/>
            <p:nvPr/>
          </p:nvSpPr>
          <p:spPr>
            <a:xfrm>
              <a:off x="5506902" y="2247046"/>
              <a:ext cx="404946" cy="396675"/>
            </a:xfrm>
            <a:custGeom>
              <a:avLst/>
              <a:gdLst>
                <a:gd name="connsiteX0" fmla="*/ 0 w 404946"/>
                <a:gd name="connsiteY0" fmla="*/ 0 h 396675"/>
                <a:gd name="connsiteX1" fmla="*/ 299333 w 404946"/>
                <a:gd name="connsiteY1" fmla="*/ 221424 h 396675"/>
                <a:gd name="connsiteX2" fmla="*/ 401844 w 404946"/>
                <a:gd name="connsiteY2" fmla="*/ 393643 h 396675"/>
                <a:gd name="connsiteX3" fmla="*/ 373141 w 404946"/>
                <a:gd name="connsiteY3" fmla="*/ 323935 h 396675"/>
                <a:gd name="connsiteX4" fmla="*/ 319835 w 404946"/>
                <a:gd name="connsiteY4" fmla="*/ 229625 h 396675"/>
                <a:gd name="connsiteX5" fmla="*/ 258328 w 404946"/>
                <a:gd name="connsiteY5" fmla="*/ 180419 h 396675"/>
                <a:gd name="connsiteX6" fmla="*/ 0 w 404946"/>
                <a:gd name="connsiteY6" fmla="*/ 0 h 39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946" h="396675">
                  <a:moveTo>
                    <a:pt x="0" y="0"/>
                  </a:moveTo>
                  <a:cubicBezTo>
                    <a:pt x="116179" y="77908"/>
                    <a:pt x="232359" y="155817"/>
                    <a:pt x="299333" y="221424"/>
                  </a:cubicBezTo>
                  <a:cubicBezTo>
                    <a:pt x="366307" y="287031"/>
                    <a:pt x="389543" y="376558"/>
                    <a:pt x="401844" y="393643"/>
                  </a:cubicBezTo>
                  <a:cubicBezTo>
                    <a:pt x="414145" y="410728"/>
                    <a:pt x="386809" y="351271"/>
                    <a:pt x="373141" y="323935"/>
                  </a:cubicBezTo>
                  <a:cubicBezTo>
                    <a:pt x="359473" y="296599"/>
                    <a:pt x="338970" y="253544"/>
                    <a:pt x="319835" y="229625"/>
                  </a:cubicBezTo>
                  <a:cubicBezTo>
                    <a:pt x="300700" y="205706"/>
                    <a:pt x="258328" y="180419"/>
                    <a:pt x="258328" y="18041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FDCAF8FF-1447-2C0A-D6F6-DE9F812921C5}"/>
                </a:ext>
              </a:extLst>
            </p:cNvPr>
            <p:cNvSpPr/>
            <p:nvPr/>
          </p:nvSpPr>
          <p:spPr>
            <a:xfrm>
              <a:off x="5363383" y="2905288"/>
              <a:ext cx="461642" cy="202922"/>
            </a:xfrm>
            <a:custGeom>
              <a:avLst/>
              <a:gdLst>
                <a:gd name="connsiteX0" fmla="*/ 459254 w 461642"/>
                <a:gd name="connsiteY0" fmla="*/ 1930 h 202922"/>
                <a:gd name="connsiteX1" fmla="*/ 127117 w 461642"/>
                <a:gd name="connsiteY1" fmla="*/ 124943 h 202922"/>
                <a:gd name="connsiteX2" fmla="*/ 4 w 461642"/>
                <a:gd name="connsiteY2" fmla="*/ 202852 h 202922"/>
                <a:gd name="connsiteX3" fmla="*/ 123017 w 461642"/>
                <a:gd name="connsiteY3" fmla="*/ 137245 h 202922"/>
                <a:gd name="connsiteX4" fmla="*/ 266533 w 461642"/>
                <a:gd name="connsiteY4" fmla="*/ 55236 h 202922"/>
                <a:gd name="connsiteX5" fmla="*/ 459254 w 461642"/>
                <a:gd name="connsiteY5" fmla="*/ 1930 h 20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642" h="202922">
                  <a:moveTo>
                    <a:pt x="459254" y="1930"/>
                  </a:moveTo>
                  <a:cubicBezTo>
                    <a:pt x="436018" y="13548"/>
                    <a:pt x="203659" y="91456"/>
                    <a:pt x="127117" y="124943"/>
                  </a:cubicBezTo>
                  <a:cubicBezTo>
                    <a:pt x="50575" y="158430"/>
                    <a:pt x="687" y="200802"/>
                    <a:pt x="4" y="202852"/>
                  </a:cubicBezTo>
                  <a:cubicBezTo>
                    <a:pt x="-679" y="204902"/>
                    <a:pt x="78596" y="161848"/>
                    <a:pt x="123017" y="137245"/>
                  </a:cubicBezTo>
                  <a:cubicBezTo>
                    <a:pt x="167438" y="112642"/>
                    <a:pt x="202976" y="76422"/>
                    <a:pt x="266533" y="55236"/>
                  </a:cubicBezTo>
                  <a:cubicBezTo>
                    <a:pt x="330090" y="34050"/>
                    <a:pt x="482490" y="-9688"/>
                    <a:pt x="459254" y="1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07EB7271-5E73-A47E-DB83-48A6F05F5B4D}"/>
                </a:ext>
              </a:extLst>
            </p:cNvPr>
            <p:cNvSpPr/>
            <p:nvPr/>
          </p:nvSpPr>
          <p:spPr>
            <a:xfrm>
              <a:off x="4997655" y="2800542"/>
              <a:ext cx="70671" cy="248622"/>
            </a:xfrm>
            <a:custGeom>
              <a:avLst/>
              <a:gdLst>
                <a:gd name="connsiteX0" fmla="*/ 70499 w 70671"/>
                <a:gd name="connsiteY0" fmla="*/ 64 h 248622"/>
                <a:gd name="connsiteX1" fmla="*/ 21294 w 70671"/>
                <a:gd name="connsiteY1" fmla="*/ 123078 h 248622"/>
                <a:gd name="connsiteX2" fmla="*/ 45897 w 70671"/>
                <a:gd name="connsiteY2" fmla="*/ 246091 h 248622"/>
                <a:gd name="connsiteX3" fmla="*/ 33595 w 70671"/>
                <a:gd name="connsiteY3" fmla="*/ 200986 h 248622"/>
                <a:gd name="connsiteX4" fmla="*/ 792 w 70671"/>
                <a:gd name="connsiteY4" fmla="*/ 139480 h 248622"/>
                <a:gd name="connsiteX5" fmla="*/ 70499 w 70671"/>
                <a:gd name="connsiteY5" fmla="*/ 64 h 24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1" h="248622">
                  <a:moveTo>
                    <a:pt x="70499" y="64"/>
                  </a:moveTo>
                  <a:cubicBezTo>
                    <a:pt x="73916" y="-2670"/>
                    <a:pt x="25394" y="82074"/>
                    <a:pt x="21294" y="123078"/>
                  </a:cubicBezTo>
                  <a:cubicBezTo>
                    <a:pt x="17194" y="164083"/>
                    <a:pt x="43847" y="233106"/>
                    <a:pt x="45897" y="246091"/>
                  </a:cubicBezTo>
                  <a:cubicBezTo>
                    <a:pt x="47947" y="259076"/>
                    <a:pt x="41112" y="218755"/>
                    <a:pt x="33595" y="200986"/>
                  </a:cubicBezTo>
                  <a:cubicBezTo>
                    <a:pt x="26077" y="183218"/>
                    <a:pt x="-5359" y="166816"/>
                    <a:pt x="792" y="139480"/>
                  </a:cubicBezTo>
                  <a:cubicBezTo>
                    <a:pt x="6943" y="112144"/>
                    <a:pt x="67082" y="2798"/>
                    <a:pt x="7049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3BE7394E-288E-08CF-EE59-D970D439C8DF}"/>
                </a:ext>
              </a:extLst>
            </p:cNvPr>
            <p:cNvSpPr/>
            <p:nvPr/>
          </p:nvSpPr>
          <p:spPr>
            <a:xfrm>
              <a:off x="4625109" y="2754707"/>
              <a:ext cx="161301" cy="332937"/>
            </a:xfrm>
            <a:custGeom>
              <a:avLst/>
              <a:gdLst>
                <a:gd name="connsiteX0" fmla="*/ 197 w 161301"/>
                <a:gd name="connsiteY0" fmla="*/ 794 h 332937"/>
                <a:gd name="connsiteX1" fmla="*/ 102708 w 161301"/>
                <a:gd name="connsiteY1" fmla="*/ 164812 h 332937"/>
                <a:gd name="connsiteX2" fmla="*/ 143713 w 161301"/>
                <a:gd name="connsiteY2" fmla="*/ 255022 h 332937"/>
                <a:gd name="connsiteX3" fmla="*/ 147813 w 161301"/>
                <a:gd name="connsiteY3" fmla="*/ 332931 h 332937"/>
                <a:gd name="connsiteX4" fmla="*/ 160114 w 161301"/>
                <a:gd name="connsiteY4" fmla="*/ 259123 h 332937"/>
                <a:gd name="connsiteX5" fmla="*/ 115009 w 161301"/>
                <a:gd name="connsiteY5" fmla="*/ 197616 h 332937"/>
                <a:gd name="connsiteX6" fmla="*/ 131411 w 161301"/>
                <a:gd name="connsiteY6" fmla="*/ 238620 h 332937"/>
                <a:gd name="connsiteX7" fmla="*/ 197 w 161301"/>
                <a:gd name="connsiteY7" fmla="*/ 794 h 33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01" h="332937">
                  <a:moveTo>
                    <a:pt x="197" y="794"/>
                  </a:moveTo>
                  <a:cubicBezTo>
                    <a:pt x="-4587" y="-11507"/>
                    <a:pt x="78789" y="122441"/>
                    <a:pt x="102708" y="164812"/>
                  </a:cubicBezTo>
                  <a:cubicBezTo>
                    <a:pt x="126627" y="207183"/>
                    <a:pt x="136196" y="227002"/>
                    <a:pt x="143713" y="255022"/>
                  </a:cubicBezTo>
                  <a:cubicBezTo>
                    <a:pt x="151231" y="283042"/>
                    <a:pt x="145080" y="332248"/>
                    <a:pt x="147813" y="332931"/>
                  </a:cubicBezTo>
                  <a:cubicBezTo>
                    <a:pt x="150546" y="333614"/>
                    <a:pt x="165581" y="281676"/>
                    <a:pt x="160114" y="259123"/>
                  </a:cubicBezTo>
                  <a:cubicBezTo>
                    <a:pt x="154647" y="236571"/>
                    <a:pt x="119793" y="201033"/>
                    <a:pt x="115009" y="197616"/>
                  </a:cubicBezTo>
                  <a:cubicBezTo>
                    <a:pt x="110225" y="194199"/>
                    <a:pt x="148496" y="267323"/>
                    <a:pt x="131411" y="238620"/>
                  </a:cubicBezTo>
                  <a:cubicBezTo>
                    <a:pt x="114326" y="209917"/>
                    <a:pt x="4981" y="13095"/>
                    <a:pt x="197" y="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18793D63-5DDF-857B-4B62-616DECD336B1}"/>
                </a:ext>
              </a:extLst>
            </p:cNvPr>
            <p:cNvSpPr/>
            <p:nvPr/>
          </p:nvSpPr>
          <p:spPr>
            <a:xfrm>
              <a:off x="5715765" y="2160474"/>
              <a:ext cx="239049" cy="284368"/>
            </a:xfrm>
            <a:custGeom>
              <a:avLst/>
              <a:gdLst>
                <a:gd name="connsiteX0" fmla="*/ 260 w 239049"/>
                <a:gd name="connsiteY0" fmla="*/ 462 h 284368"/>
                <a:gd name="connsiteX1" fmla="*/ 164278 w 239049"/>
                <a:gd name="connsiteY1" fmla="*/ 156279 h 284368"/>
                <a:gd name="connsiteX2" fmla="*/ 238086 w 239049"/>
                <a:gd name="connsiteY2" fmla="*/ 283393 h 284368"/>
                <a:gd name="connsiteX3" fmla="*/ 201182 w 239049"/>
                <a:gd name="connsiteY3" fmla="*/ 209585 h 284368"/>
                <a:gd name="connsiteX4" fmla="*/ 127374 w 239049"/>
                <a:gd name="connsiteY4" fmla="*/ 111174 h 284368"/>
                <a:gd name="connsiteX5" fmla="*/ 260 w 239049"/>
                <a:gd name="connsiteY5" fmla="*/ 462 h 28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49" h="284368">
                  <a:moveTo>
                    <a:pt x="260" y="462"/>
                  </a:moveTo>
                  <a:cubicBezTo>
                    <a:pt x="6411" y="7979"/>
                    <a:pt x="124640" y="109124"/>
                    <a:pt x="164278" y="156279"/>
                  </a:cubicBezTo>
                  <a:cubicBezTo>
                    <a:pt x="203916" y="203434"/>
                    <a:pt x="231935" y="274509"/>
                    <a:pt x="238086" y="283393"/>
                  </a:cubicBezTo>
                  <a:cubicBezTo>
                    <a:pt x="244237" y="292277"/>
                    <a:pt x="219634" y="238288"/>
                    <a:pt x="201182" y="209585"/>
                  </a:cubicBezTo>
                  <a:cubicBezTo>
                    <a:pt x="182730" y="180882"/>
                    <a:pt x="156077" y="143294"/>
                    <a:pt x="127374" y="111174"/>
                  </a:cubicBezTo>
                  <a:cubicBezTo>
                    <a:pt x="98671" y="79054"/>
                    <a:pt x="-5891" y="-7055"/>
                    <a:pt x="260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6DA466A9-D14F-BC33-D8A9-053E18689B0D}"/>
                </a:ext>
              </a:extLst>
            </p:cNvPr>
            <p:cNvSpPr/>
            <p:nvPr/>
          </p:nvSpPr>
          <p:spPr>
            <a:xfrm>
              <a:off x="4738545" y="1984617"/>
              <a:ext cx="128722" cy="256179"/>
            </a:xfrm>
            <a:custGeom>
              <a:avLst/>
              <a:gdLst>
                <a:gd name="connsiteX0" fmla="*/ 128687 w 128722"/>
                <a:gd name="connsiteY0" fmla="*/ 0 h 256179"/>
                <a:gd name="connsiteX1" fmla="*/ 13875 w 128722"/>
                <a:gd name="connsiteY1" fmla="*/ 114813 h 256179"/>
                <a:gd name="connsiteX2" fmla="*/ 1573 w 128722"/>
                <a:gd name="connsiteY2" fmla="*/ 254228 h 256179"/>
                <a:gd name="connsiteX3" fmla="*/ 9774 w 128722"/>
                <a:gd name="connsiteY3" fmla="*/ 192721 h 256179"/>
                <a:gd name="connsiteX4" fmla="*/ 17975 w 128722"/>
                <a:gd name="connsiteY4" fmla="*/ 139415 h 256179"/>
                <a:gd name="connsiteX5" fmla="*/ 26176 w 128722"/>
                <a:gd name="connsiteY5" fmla="*/ 114813 h 256179"/>
                <a:gd name="connsiteX6" fmla="*/ 128687 w 128722"/>
                <a:gd name="connsiteY6" fmla="*/ 0 h 2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22" h="256179">
                  <a:moveTo>
                    <a:pt x="128687" y="0"/>
                  </a:moveTo>
                  <a:cubicBezTo>
                    <a:pt x="126637" y="0"/>
                    <a:pt x="35061" y="72442"/>
                    <a:pt x="13875" y="114813"/>
                  </a:cubicBezTo>
                  <a:cubicBezTo>
                    <a:pt x="-7311" y="157184"/>
                    <a:pt x="2257" y="241243"/>
                    <a:pt x="1573" y="254228"/>
                  </a:cubicBezTo>
                  <a:cubicBezTo>
                    <a:pt x="889" y="267213"/>
                    <a:pt x="7040" y="211857"/>
                    <a:pt x="9774" y="192721"/>
                  </a:cubicBezTo>
                  <a:cubicBezTo>
                    <a:pt x="12508" y="173586"/>
                    <a:pt x="15241" y="152400"/>
                    <a:pt x="17975" y="139415"/>
                  </a:cubicBezTo>
                  <a:cubicBezTo>
                    <a:pt x="20709" y="126430"/>
                    <a:pt x="9774" y="133265"/>
                    <a:pt x="26176" y="114813"/>
                  </a:cubicBezTo>
                  <a:cubicBezTo>
                    <a:pt x="42578" y="96361"/>
                    <a:pt x="130737" y="0"/>
                    <a:pt x="1286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E91E5B2F-8426-A657-1643-24DC5A3B93AE}"/>
                </a:ext>
              </a:extLst>
            </p:cNvPr>
            <p:cNvSpPr/>
            <p:nvPr/>
          </p:nvSpPr>
          <p:spPr>
            <a:xfrm>
              <a:off x="5102768" y="2226080"/>
              <a:ext cx="224336" cy="238313"/>
            </a:xfrm>
            <a:custGeom>
              <a:avLst/>
              <a:gdLst>
                <a:gd name="connsiteX0" fmla="*/ 223715 w 224336"/>
                <a:gd name="connsiteY0" fmla="*/ 463 h 238313"/>
                <a:gd name="connsiteX1" fmla="*/ 30993 w 224336"/>
                <a:gd name="connsiteY1" fmla="*/ 184984 h 238313"/>
                <a:gd name="connsiteX2" fmla="*/ 2290 w 224336"/>
                <a:gd name="connsiteY2" fmla="*/ 238290 h 238313"/>
                <a:gd name="connsiteX3" fmla="*/ 51496 w 224336"/>
                <a:gd name="connsiteY3" fmla="*/ 180883 h 238313"/>
                <a:gd name="connsiteX4" fmla="*/ 125304 w 224336"/>
                <a:gd name="connsiteY4" fmla="*/ 98874 h 238313"/>
                <a:gd name="connsiteX5" fmla="*/ 92500 w 224336"/>
                <a:gd name="connsiteY5" fmla="*/ 131678 h 238313"/>
                <a:gd name="connsiteX6" fmla="*/ 223715 w 224336"/>
                <a:gd name="connsiteY6" fmla="*/ 463 h 2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36" h="238313">
                  <a:moveTo>
                    <a:pt x="223715" y="463"/>
                  </a:moveTo>
                  <a:cubicBezTo>
                    <a:pt x="213464" y="9347"/>
                    <a:pt x="67897" y="145346"/>
                    <a:pt x="30993" y="184984"/>
                  </a:cubicBezTo>
                  <a:cubicBezTo>
                    <a:pt x="-5911" y="224622"/>
                    <a:pt x="-1127" y="238974"/>
                    <a:pt x="2290" y="238290"/>
                  </a:cubicBezTo>
                  <a:cubicBezTo>
                    <a:pt x="5707" y="237607"/>
                    <a:pt x="30994" y="204119"/>
                    <a:pt x="51496" y="180883"/>
                  </a:cubicBezTo>
                  <a:cubicBezTo>
                    <a:pt x="71998" y="157647"/>
                    <a:pt x="118470" y="107075"/>
                    <a:pt x="125304" y="98874"/>
                  </a:cubicBezTo>
                  <a:cubicBezTo>
                    <a:pt x="132138" y="90673"/>
                    <a:pt x="70631" y="150130"/>
                    <a:pt x="92500" y="131678"/>
                  </a:cubicBezTo>
                  <a:cubicBezTo>
                    <a:pt x="114369" y="113226"/>
                    <a:pt x="233966" y="-8421"/>
                    <a:pt x="223715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C3301DA5-4D11-2827-EB47-F7A3E49D57FD}"/>
                </a:ext>
              </a:extLst>
            </p:cNvPr>
            <p:cNvSpPr/>
            <p:nvPr/>
          </p:nvSpPr>
          <p:spPr>
            <a:xfrm>
              <a:off x="3783703" y="4327550"/>
              <a:ext cx="67355" cy="264263"/>
            </a:xfrm>
            <a:custGeom>
              <a:avLst/>
              <a:gdLst>
                <a:gd name="connsiteX0" fmla="*/ 11845 w 67355"/>
                <a:gd name="connsiteY0" fmla="*/ 84 h 264263"/>
                <a:gd name="connsiteX1" fmla="*/ 59142 w 67355"/>
                <a:gd name="connsiteY1" fmla="*/ 134091 h 264263"/>
                <a:gd name="connsiteX2" fmla="*/ 21 w 67355"/>
                <a:gd name="connsiteY2" fmla="*/ 264157 h 264263"/>
                <a:gd name="connsiteX3" fmla="*/ 67025 w 67355"/>
                <a:gd name="connsiteY3" fmla="*/ 153798 h 264263"/>
                <a:gd name="connsiteX4" fmla="*/ 11845 w 67355"/>
                <a:gd name="connsiteY4" fmla="*/ 84 h 2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55" h="264263">
                  <a:moveTo>
                    <a:pt x="11845" y="84"/>
                  </a:moveTo>
                  <a:cubicBezTo>
                    <a:pt x="10531" y="-3201"/>
                    <a:pt x="61113" y="90079"/>
                    <a:pt x="59142" y="134091"/>
                  </a:cubicBezTo>
                  <a:cubicBezTo>
                    <a:pt x="57171" y="178103"/>
                    <a:pt x="-1293" y="260872"/>
                    <a:pt x="21" y="264157"/>
                  </a:cubicBezTo>
                  <a:cubicBezTo>
                    <a:pt x="1335" y="267442"/>
                    <a:pt x="61770" y="193869"/>
                    <a:pt x="67025" y="153798"/>
                  </a:cubicBezTo>
                  <a:cubicBezTo>
                    <a:pt x="72280" y="113727"/>
                    <a:pt x="13159" y="3369"/>
                    <a:pt x="11845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C914ADB8-78AA-5D9F-9B38-CA09AD0676B4}"/>
                </a:ext>
              </a:extLst>
            </p:cNvPr>
            <p:cNvSpPr/>
            <p:nvPr/>
          </p:nvSpPr>
          <p:spPr>
            <a:xfrm>
              <a:off x="6251139" y="4452949"/>
              <a:ext cx="71608" cy="282930"/>
            </a:xfrm>
            <a:custGeom>
              <a:avLst/>
              <a:gdLst>
                <a:gd name="connsiteX0" fmla="*/ 7771 w 71608"/>
                <a:gd name="connsiteY0" fmla="*/ 810 h 282930"/>
                <a:gd name="connsiteX1" fmla="*/ 3830 w 71608"/>
                <a:gd name="connsiteY1" fmla="*/ 142699 h 282930"/>
                <a:gd name="connsiteX2" fmla="*/ 70833 w 71608"/>
                <a:gd name="connsiteY2" fmla="*/ 280648 h 282930"/>
                <a:gd name="connsiteX3" fmla="*/ 39302 w 71608"/>
                <a:gd name="connsiteY3" fmla="*/ 225468 h 282930"/>
                <a:gd name="connsiteX4" fmla="*/ 23537 w 71608"/>
                <a:gd name="connsiteY4" fmla="*/ 182113 h 282930"/>
                <a:gd name="connsiteX5" fmla="*/ 3830 w 71608"/>
                <a:gd name="connsiteY5" fmla="*/ 87520 h 282930"/>
                <a:gd name="connsiteX6" fmla="*/ 7771 w 71608"/>
                <a:gd name="connsiteY6" fmla="*/ 810 h 2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08" h="282930">
                  <a:moveTo>
                    <a:pt x="7771" y="810"/>
                  </a:moveTo>
                  <a:cubicBezTo>
                    <a:pt x="7771" y="10006"/>
                    <a:pt x="-6680" y="96059"/>
                    <a:pt x="3830" y="142699"/>
                  </a:cubicBezTo>
                  <a:cubicBezTo>
                    <a:pt x="14340" y="189339"/>
                    <a:pt x="64921" y="266853"/>
                    <a:pt x="70833" y="280648"/>
                  </a:cubicBezTo>
                  <a:cubicBezTo>
                    <a:pt x="76745" y="294443"/>
                    <a:pt x="47185" y="241890"/>
                    <a:pt x="39302" y="225468"/>
                  </a:cubicBezTo>
                  <a:cubicBezTo>
                    <a:pt x="31419" y="209046"/>
                    <a:pt x="29449" y="205104"/>
                    <a:pt x="23537" y="182113"/>
                  </a:cubicBezTo>
                  <a:cubicBezTo>
                    <a:pt x="17625" y="159122"/>
                    <a:pt x="6458" y="111825"/>
                    <a:pt x="3830" y="87520"/>
                  </a:cubicBezTo>
                  <a:cubicBezTo>
                    <a:pt x="1202" y="63215"/>
                    <a:pt x="7771" y="-8386"/>
                    <a:pt x="7771" y="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6C63601D-5D6D-B3BD-8E31-3D6106CF60C5}"/>
                </a:ext>
              </a:extLst>
            </p:cNvPr>
            <p:cNvSpPr/>
            <p:nvPr/>
          </p:nvSpPr>
          <p:spPr>
            <a:xfrm>
              <a:off x="6022116" y="4890054"/>
              <a:ext cx="125311" cy="233497"/>
            </a:xfrm>
            <a:custGeom>
              <a:avLst/>
              <a:gdLst>
                <a:gd name="connsiteX0" fmla="*/ 2764 w 125311"/>
                <a:gd name="connsiteY0" fmla="*/ 293 h 233497"/>
                <a:gd name="connsiteX1" fmla="*/ 12924 w 125311"/>
                <a:gd name="connsiteY1" fmla="*/ 95119 h 233497"/>
                <a:gd name="connsiteX2" fmla="*/ 121297 w 125311"/>
                <a:gd name="connsiteY2" fmla="*/ 227199 h 233497"/>
                <a:gd name="connsiteX3" fmla="*/ 94204 w 125311"/>
                <a:gd name="connsiteY3" fmla="*/ 203493 h 233497"/>
                <a:gd name="connsiteX4" fmla="*/ 19697 w 125311"/>
                <a:gd name="connsiteY4" fmla="*/ 125599 h 233497"/>
                <a:gd name="connsiteX5" fmla="*/ 2764 w 125311"/>
                <a:gd name="connsiteY5" fmla="*/ 293 h 23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11" h="233497">
                  <a:moveTo>
                    <a:pt x="2764" y="293"/>
                  </a:moveTo>
                  <a:cubicBezTo>
                    <a:pt x="1635" y="-4787"/>
                    <a:pt x="-6831" y="57301"/>
                    <a:pt x="12924" y="95119"/>
                  </a:cubicBezTo>
                  <a:cubicBezTo>
                    <a:pt x="32679" y="132937"/>
                    <a:pt x="107750" y="209137"/>
                    <a:pt x="121297" y="227199"/>
                  </a:cubicBezTo>
                  <a:cubicBezTo>
                    <a:pt x="134844" y="245261"/>
                    <a:pt x="111137" y="220426"/>
                    <a:pt x="94204" y="203493"/>
                  </a:cubicBezTo>
                  <a:cubicBezTo>
                    <a:pt x="77271" y="186560"/>
                    <a:pt x="34373" y="158337"/>
                    <a:pt x="19697" y="125599"/>
                  </a:cubicBezTo>
                  <a:cubicBezTo>
                    <a:pt x="5022" y="92861"/>
                    <a:pt x="3893" y="5373"/>
                    <a:pt x="276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D86B804B-AA99-ECEF-D997-BF66C595B0E4}"/>
                </a:ext>
              </a:extLst>
            </p:cNvPr>
            <p:cNvSpPr/>
            <p:nvPr/>
          </p:nvSpPr>
          <p:spPr>
            <a:xfrm>
              <a:off x="3958975" y="4523665"/>
              <a:ext cx="387088" cy="265130"/>
            </a:xfrm>
            <a:custGeom>
              <a:avLst/>
              <a:gdLst>
                <a:gd name="connsiteX0" fmla="*/ 386118 w 387088"/>
                <a:gd name="connsiteY0" fmla="*/ 922 h 265130"/>
                <a:gd name="connsiteX1" fmla="*/ 88092 w 387088"/>
                <a:gd name="connsiteY1" fmla="*/ 190575 h 265130"/>
                <a:gd name="connsiteX2" fmla="*/ 38 w 387088"/>
                <a:gd name="connsiteY2" fmla="*/ 265082 h 265130"/>
                <a:gd name="connsiteX3" fmla="*/ 77932 w 387088"/>
                <a:gd name="connsiteY3" fmla="*/ 200735 h 265130"/>
                <a:gd name="connsiteX4" fmla="*/ 145665 w 387088"/>
                <a:gd name="connsiteY4" fmla="*/ 126228 h 265130"/>
                <a:gd name="connsiteX5" fmla="*/ 128732 w 387088"/>
                <a:gd name="connsiteY5" fmla="*/ 149935 h 265130"/>
                <a:gd name="connsiteX6" fmla="*/ 216785 w 387088"/>
                <a:gd name="connsiteY6" fmla="*/ 78815 h 265130"/>
                <a:gd name="connsiteX7" fmla="*/ 247265 w 387088"/>
                <a:gd name="connsiteY7" fmla="*/ 72042 h 265130"/>
                <a:gd name="connsiteX8" fmla="*/ 186305 w 387088"/>
                <a:gd name="connsiteY8" fmla="*/ 116068 h 265130"/>
                <a:gd name="connsiteX9" fmla="*/ 386118 w 387088"/>
                <a:gd name="connsiteY9" fmla="*/ 922 h 26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088" h="265130">
                  <a:moveTo>
                    <a:pt x="386118" y="922"/>
                  </a:moveTo>
                  <a:cubicBezTo>
                    <a:pt x="369749" y="13340"/>
                    <a:pt x="152439" y="146548"/>
                    <a:pt x="88092" y="190575"/>
                  </a:cubicBezTo>
                  <a:cubicBezTo>
                    <a:pt x="23745" y="234602"/>
                    <a:pt x="1731" y="263389"/>
                    <a:pt x="38" y="265082"/>
                  </a:cubicBezTo>
                  <a:cubicBezTo>
                    <a:pt x="-1655" y="266775"/>
                    <a:pt x="53661" y="223877"/>
                    <a:pt x="77932" y="200735"/>
                  </a:cubicBezTo>
                  <a:cubicBezTo>
                    <a:pt x="102203" y="177593"/>
                    <a:pt x="137198" y="134695"/>
                    <a:pt x="145665" y="126228"/>
                  </a:cubicBezTo>
                  <a:cubicBezTo>
                    <a:pt x="154132" y="117761"/>
                    <a:pt x="116879" y="157837"/>
                    <a:pt x="128732" y="149935"/>
                  </a:cubicBezTo>
                  <a:cubicBezTo>
                    <a:pt x="140585" y="142033"/>
                    <a:pt x="197030" y="91797"/>
                    <a:pt x="216785" y="78815"/>
                  </a:cubicBezTo>
                  <a:cubicBezTo>
                    <a:pt x="236540" y="65833"/>
                    <a:pt x="252345" y="65833"/>
                    <a:pt x="247265" y="72042"/>
                  </a:cubicBezTo>
                  <a:cubicBezTo>
                    <a:pt x="242185" y="78251"/>
                    <a:pt x="165985" y="126793"/>
                    <a:pt x="186305" y="116068"/>
                  </a:cubicBezTo>
                  <a:cubicBezTo>
                    <a:pt x="206625" y="105344"/>
                    <a:pt x="402487" y="-11496"/>
                    <a:pt x="386118" y="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59EBBD4A-815C-4836-6EB9-4511DF007932}"/>
                </a:ext>
              </a:extLst>
            </p:cNvPr>
            <p:cNvSpPr/>
            <p:nvPr/>
          </p:nvSpPr>
          <p:spPr>
            <a:xfrm>
              <a:off x="3647121" y="4836091"/>
              <a:ext cx="112092" cy="269309"/>
            </a:xfrm>
            <a:custGeom>
              <a:avLst/>
              <a:gdLst>
                <a:gd name="connsiteX0" fmla="*/ 112079 w 112092"/>
                <a:gd name="connsiteY0" fmla="*/ 69 h 269309"/>
                <a:gd name="connsiteX1" fmla="*/ 81599 w 112092"/>
                <a:gd name="connsiteY1" fmla="*/ 125376 h 269309"/>
                <a:gd name="connsiteX2" fmla="*/ 319 w 112092"/>
                <a:gd name="connsiteY2" fmla="*/ 267616 h 269309"/>
                <a:gd name="connsiteX3" fmla="*/ 54506 w 112092"/>
                <a:gd name="connsiteY3" fmla="*/ 199882 h 269309"/>
                <a:gd name="connsiteX4" fmla="*/ 84986 w 112092"/>
                <a:gd name="connsiteY4" fmla="*/ 142309 h 269309"/>
                <a:gd name="connsiteX5" fmla="*/ 112079 w 112092"/>
                <a:gd name="connsiteY5" fmla="*/ 69 h 26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92" h="269309">
                  <a:moveTo>
                    <a:pt x="112079" y="69"/>
                  </a:moveTo>
                  <a:cubicBezTo>
                    <a:pt x="111514" y="-2753"/>
                    <a:pt x="100226" y="80785"/>
                    <a:pt x="81599" y="125376"/>
                  </a:cubicBezTo>
                  <a:cubicBezTo>
                    <a:pt x="62972" y="169967"/>
                    <a:pt x="4834" y="255198"/>
                    <a:pt x="319" y="267616"/>
                  </a:cubicBezTo>
                  <a:cubicBezTo>
                    <a:pt x="-4196" y="280034"/>
                    <a:pt x="40395" y="220767"/>
                    <a:pt x="54506" y="199882"/>
                  </a:cubicBezTo>
                  <a:cubicBezTo>
                    <a:pt x="68617" y="178997"/>
                    <a:pt x="74262" y="168838"/>
                    <a:pt x="84986" y="142309"/>
                  </a:cubicBezTo>
                  <a:cubicBezTo>
                    <a:pt x="95710" y="115780"/>
                    <a:pt x="112644" y="2891"/>
                    <a:pt x="112079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3118E152-DAFD-8E66-89BE-ED3901007360}"/>
                </a:ext>
              </a:extLst>
            </p:cNvPr>
            <p:cNvSpPr/>
            <p:nvPr/>
          </p:nvSpPr>
          <p:spPr>
            <a:xfrm>
              <a:off x="4788729" y="3586478"/>
              <a:ext cx="44269" cy="267058"/>
            </a:xfrm>
            <a:custGeom>
              <a:avLst/>
              <a:gdLst>
                <a:gd name="connsiteX0" fmla="*/ 13564 w 44269"/>
                <a:gd name="connsiteY0" fmla="*/ 2 h 267058"/>
                <a:gd name="connsiteX1" fmla="*/ 10178 w 44269"/>
                <a:gd name="connsiteY1" fmla="*/ 138855 h 267058"/>
                <a:gd name="connsiteX2" fmla="*/ 44044 w 44269"/>
                <a:gd name="connsiteY2" fmla="*/ 264162 h 267058"/>
                <a:gd name="connsiteX3" fmla="*/ 23724 w 44269"/>
                <a:gd name="connsiteY3" fmla="*/ 220135 h 267058"/>
                <a:gd name="connsiteX4" fmla="*/ 18 w 44269"/>
                <a:gd name="connsiteY4" fmla="*/ 142242 h 267058"/>
                <a:gd name="connsiteX5" fmla="*/ 13564 w 44269"/>
                <a:gd name="connsiteY5" fmla="*/ 2 h 2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9" h="267058">
                  <a:moveTo>
                    <a:pt x="13564" y="2"/>
                  </a:moveTo>
                  <a:cubicBezTo>
                    <a:pt x="15257" y="-563"/>
                    <a:pt x="5098" y="94828"/>
                    <a:pt x="10178" y="138855"/>
                  </a:cubicBezTo>
                  <a:cubicBezTo>
                    <a:pt x="15258" y="182882"/>
                    <a:pt x="41786" y="250615"/>
                    <a:pt x="44044" y="264162"/>
                  </a:cubicBezTo>
                  <a:cubicBezTo>
                    <a:pt x="46302" y="277709"/>
                    <a:pt x="31062" y="240455"/>
                    <a:pt x="23724" y="220135"/>
                  </a:cubicBezTo>
                  <a:cubicBezTo>
                    <a:pt x="16386" y="199815"/>
                    <a:pt x="582" y="172722"/>
                    <a:pt x="18" y="142242"/>
                  </a:cubicBezTo>
                  <a:cubicBezTo>
                    <a:pt x="-546" y="111762"/>
                    <a:pt x="11871" y="567"/>
                    <a:pt x="1356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B23307B6-00C0-F171-B12B-288E16C3122B}"/>
                </a:ext>
              </a:extLst>
            </p:cNvPr>
            <p:cNvSpPr/>
            <p:nvPr/>
          </p:nvSpPr>
          <p:spPr>
            <a:xfrm>
              <a:off x="4162163" y="3532280"/>
              <a:ext cx="433549" cy="284519"/>
            </a:xfrm>
            <a:custGeom>
              <a:avLst/>
              <a:gdLst>
                <a:gd name="connsiteX0" fmla="*/ 50 w 433549"/>
                <a:gd name="connsiteY0" fmla="*/ 13 h 284519"/>
                <a:gd name="connsiteX1" fmla="*/ 301464 w 433549"/>
                <a:gd name="connsiteY1" fmla="*/ 193053 h 284519"/>
                <a:gd name="connsiteX2" fmla="*/ 355650 w 433549"/>
                <a:gd name="connsiteY2" fmla="*/ 216760 h 284519"/>
                <a:gd name="connsiteX3" fmla="*/ 321784 w 433549"/>
                <a:gd name="connsiteY3" fmla="*/ 223533 h 284519"/>
                <a:gd name="connsiteX4" fmla="*/ 403064 w 433549"/>
                <a:gd name="connsiteY4" fmla="*/ 240467 h 284519"/>
                <a:gd name="connsiteX5" fmla="*/ 359037 w 433549"/>
                <a:gd name="connsiteY5" fmla="*/ 257400 h 284519"/>
                <a:gd name="connsiteX6" fmla="*/ 433544 w 433549"/>
                <a:gd name="connsiteY6" fmla="*/ 284493 h 284519"/>
                <a:gd name="connsiteX7" fmla="*/ 362424 w 433549"/>
                <a:gd name="connsiteY7" fmla="*/ 260787 h 284519"/>
                <a:gd name="connsiteX8" fmla="*/ 254050 w 433549"/>
                <a:gd name="connsiteY8" fmla="*/ 189667 h 284519"/>
                <a:gd name="connsiteX9" fmla="*/ 328557 w 433549"/>
                <a:gd name="connsiteY9" fmla="*/ 216760 h 284519"/>
                <a:gd name="connsiteX10" fmla="*/ 277757 w 433549"/>
                <a:gd name="connsiteY10" fmla="*/ 182893 h 284519"/>
                <a:gd name="connsiteX11" fmla="*/ 50 w 433549"/>
                <a:gd name="connsiteY11" fmla="*/ 13 h 28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549" h="284519">
                  <a:moveTo>
                    <a:pt x="50" y="13"/>
                  </a:moveTo>
                  <a:cubicBezTo>
                    <a:pt x="4001" y="1706"/>
                    <a:pt x="242197" y="156929"/>
                    <a:pt x="301464" y="193053"/>
                  </a:cubicBezTo>
                  <a:cubicBezTo>
                    <a:pt x="360731" y="229178"/>
                    <a:pt x="352263" y="211680"/>
                    <a:pt x="355650" y="216760"/>
                  </a:cubicBezTo>
                  <a:cubicBezTo>
                    <a:pt x="359037" y="221840"/>
                    <a:pt x="313882" y="219582"/>
                    <a:pt x="321784" y="223533"/>
                  </a:cubicBezTo>
                  <a:cubicBezTo>
                    <a:pt x="329686" y="227484"/>
                    <a:pt x="396855" y="234823"/>
                    <a:pt x="403064" y="240467"/>
                  </a:cubicBezTo>
                  <a:cubicBezTo>
                    <a:pt x="409273" y="246111"/>
                    <a:pt x="353957" y="250062"/>
                    <a:pt x="359037" y="257400"/>
                  </a:cubicBezTo>
                  <a:cubicBezTo>
                    <a:pt x="364117" y="264738"/>
                    <a:pt x="432980" y="283929"/>
                    <a:pt x="433544" y="284493"/>
                  </a:cubicBezTo>
                  <a:cubicBezTo>
                    <a:pt x="434108" y="285057"/>
                    <a:pt x="392340" y="276591"/>
                    <a:pt x="362424" y="260787"/>
                  </a:cubicBezTo>
                  <a:cubicBezTo>
                    <a:pt x="332508" y="244983"/>
                    <a:pt x="259695" y="197005"/>
                    <a:pt x="254050" y="189667"/>
                  </a:cubicBezTo>
                  <a:cubicBezTo>
                    <a:pt x="248405" y="182329"/>
                    <a:pt x="324606" y="217889"/>
                    <a:pt x="328557" y="216760"/>
                  </a:cubicBezTo>
                  <a:cubicBezTo>
                    <a:pt x="332508" y="215631"/>
                    <a:pt x="330250" y="214502"/>
                    <a:pt x="277757" y="182893"/>
                  </a:cubicBezTo>
                  <a:cubicBezTo>
                    <a:pt x="225264" y="151284"/>
                    <a:pt x="-3901" y="-1680"/>
                    <a:pt x="5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9932B553-2D41-A23F-7ABB-73BC0E0E3E20}"/>
                </a:ext>
              </a:extLst>
            </p:cNvPr>
            <p:cNvSpPr/>
            <p:nvPr/>
          </p:nvSpPr>
          <p:spPr>
            <a:xfrm>
              <a:off x="4644226" y="4023358"/>
              <a:ext cx="151328" cy="293967"/>
            </a:xfrm>
            <a:custGeom>
              <a:avLst/>
              <a:gdLst>
                <a:gd name="connsiteX0" fmla="*/ 151294 w 151328"/>
                <a:gd name="connsiteY0" fmla="*/ 2 h 293967"/>
                <a:gd name="connsiteX1" fmla="*/ 66627 w 151328"/>
                <a:gd name="connsiteY1" fmla="*/ 142242 h 293967"/>
                <a:gd name="connsiteX2" fmla="*/ 2281 w 151328"/>
                <a:gd name="connsiteY2" fmla="*/ 291255 h 293967"/>
                <a:gd name="connsiteX3" fmla="*/ 15827 w 151328"/>
                <a:gd name="connsiteY3" fmla="*/ 233682 h 293967"/>
                <a:gd name="connsiteX4" fmla="*/ 29374 w 151328"/>
                <a:gd name="connsiteY4" fmla="*/ 172722 h 293967"/>
                <a:gd name="connsiteX5" fmla="*/ 49694 w 151328"/>
                <a:gd name="connsiteY5" fmla="*/ 165949 h 293967"/>
                <a:gd name="connsiteX6" fmla="*/ 56467 w 151328"/>
                <a:gd name="connsiteY6" fmla="*/ 145629 h 293967"/>
                <a:gd name="connsiteX7" fmla="*/ 151294 w 151328"/>
                <a:gd name="connsiteY7" fmla="*/ 2 h 2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28" h="293967">
                  <a:moveTo>
                    <a:pt x="151294" y="2"/>
                  </a:moveTo>
                  <a:cubicBezTo>
                    <a:pt x="152987" y="-563"/>
                    <a:pt x="91462" y="93700"/>
                    <a:pt x="66627" y="142242"/>
                  </a:cubicBezTo>
                  <a:cubicBezTo>
                    <a:pt x="41791" y="190784"/>
                    <a:pt x="10748" y="276015"/>
                    <a:pt x="2281" y="291255"/>
                  </a:cubicBezTo>
                  <a:cubicBezTo>
                    <a:pt x="-6186" y="306495"/>
                    <a:pt x="11312" y="253437"/>
                    <a:pt x="15827" y="233682"/>
                  </a:cubicBezTo>
                  <a:cubicBezTo>
                    <a:pt x="20342" y="213927"/>
                    <a:pt x="23730" y="184011"/>
                    <a:pt x="29374" y="172722"/>
                  </a:cubicBezTo>
                  <a:cubicBezTo>
                    <a:pt x="35018" y="161433"/>
                    <a:pt x="45179" y="170464"/>
                    <a:pt x="49694" y="165949"/>
                  </a:cubicBezTo>
                  <a:cubicBezTo>
                    <a:pt x="54209" y="161434"/>
                    <a:pt x="42920" y="168771"/>
                    <a:pt x="56467" y="145629"/>
                  </a:cubicBezTo>
                  <a:cubicBezTo>
                    <a:pt x="70014" y="122487"/>
                    <a:pt x="149601" y="567"/>
                    <a:pt x="15129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16DB1CFD-1B89-FBCD-270A-F92148C17F82}"/>
                </a:ext>
              </a:extLst>
            </p:cNvPr>
            <p:cNvSpPr/>
            <p:nvPr/>
          </p:nvSpPr>
          <p:spPr>
            <a:xfrm>
              <a:off x="5183005" y="3985935"/>
              <a:ext cx="110600" cy="333189"/>
            </a:xfrm>
            <a:custGeom>
              <a:avLst/>
              <a:gdLst>
                <a:gd name="connsiteX0" fmla="*/ 35848 w 110600"/>
                <a:gd name="connsiteY0" fmla="*/ 172 h 333189"/>
                <a:gd name="connsiteX1" fmla="*/ 1982 w 110600"/>
                <a:gd name="connsiteY1" fmla="*/ 230465 h 333189"/>
                <a:gd name="connsiteX2" fmla="*/ 106968 w 110600"/>
                <a:gd name="connsiteY2" fmla="*/ 328678 h 333189"/>
                <a:gd name="connsiteX3" fmla="*/ 79875 w 110600"/>
                <a:gd name="connsiteY3" fmla="*/ 311745 h 333189"/>
                <a:gd name="connsiteX4" fmla="*/ 15528 w 110600"/>
                <a:gd name="connsiteY4" fmla="*/ 267718 h 333189"/>
                <a:gd name="connsiteX5" fmla="*/ 15528 w 110600"/>
                <a:gd name="connsiteY5" fmla="*/ 213532 h 333189"/>
                <a:gd name="connsiteX6" fmla="*/ 8755 w 110600"/>
                <a:gd name="connsiteY6" fmla="*/ 227078 h 333189"/>
                <a:gd name="connsiteX7" fmla="*/ 5368 w 110600"/>
                <a:gd name="connsiteY7" fmla="*/ 193212 h 333189"/>
                <a:gd name="connsiteX8" fmla="*/ 35848 w 110600"/>
                <a:gd name="connsiteY8" fmla="*/ 172 h 3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00" h="333189">
                  <a:moveTo>
                    <a:pt x="35848" y="172"/>
                  </a:moveTo>
                  <a:cubicBezTo>
                    <a:pt x="35284" y="6381"/>
                    <a:pt x="-9871" y="175714"/>
                    <a:pt x="1982" y="230465"/>
                  </a:cubicBezTo>
                  <a:cubicBezTo>
                    <a:pt x="13835" y="285216"/>
                    <a:pt x="93986" y="315131"/>
                    <a:pt x="106968" y="328678"/>
                  </a:cubicBezTo>
                  <a:cubicBezTo>
                    <a:pt x="119950" y="342225"/>
                    <a:pt x="95115" y="321905"/>
                    <a:pt x="79875" y="311745"/>
                  </a:cubicBezTo>
                  <a:cubicBezTo>
                    <a:pt x="64635" y="301585"/>
                    <a:pt x="26252" y="284087"/>
                    <a:pt x="15528" y="267718"/>
                  </a:cubicBezTo>
                  <a:cubicBezTo>
                    <a:pt x="4804" y="251349"/>
                    <a:pt x="15528" y="213532"/>
                    <a:pt x="15528" y="213532"/>
                  </a:cubicBezTo>
                  <a:cubicBezTo>
                    <a:pt x="14399" y="206759"/>
                    <a:pt x="10448" y="230465"/>
                    <a:pt x="8755" y="227078"/>
                  </a:cubicBezTo>
                  <a:cubicBezTo>
                    <a:pt x="7062" y="223691"/>
                    <a:pt x="3110" y="228772"/>
                    <a:pt x="5368" y="193212"/>
                  </a:cubicBezTo>
                  <a:cubicBezTo>
                    <a:pt x="7626" y="157652"/>
                    <a:pt x="36412" y="-6037"/>
                    <a:pt x="35848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B639C155-4468-F148-0172-F706AAFCB28E}"/>
                </a:ext>
              </a:extLst>
            </p:cNvPr>
            <p:cNvSpPr/>
            <p:nvPr/>
          </p:nvSpPr>
          <p:spPr>
            <a:xfrm>
              <a:off x="4290802" y="3024001"/>
              <a:ext cx="514971" cy="250906"/>
            </a:xfrm>
            <a:custGeom>
              <a:avLst/>
              <a:gdLst>
                <a:gd name="connsiteX0" fmla="*/ 105 w 514971"/>
                <a:gd name="connsiteY0" fmla="*/ 292 h 250906"/>
                <a:gd name="connsiteX1" fmla="*/ 321838 w 514971"/>
                <a:gd name="connsiteY1" fmla="*/ 115439 h 250906"/>
                <a:gd name="connsiteX2" fmla="*/ 474238 w 514971"/>
                <a:gd name="connsiteY2" fmla="*/ 139146 h 250906"/>
                <a:gd name="connsiteX3" fmla="*/ 389571 w 514971"/>
                <a:gd name="connsiteY3" fmla="*/ 152692 h 250906"/>
                <a:gd name="connsiteX4" fmla="*/ 514878 w 514971"/>
                <a:gd name="connsiteY4" fmla="*/ 162852 h 250906"/>
                <a:gd name="connsiteX5" fmla="*/ 365865 w 514971"/>
                <a:gd name="connsiteY5" fmla="*/ 250906 h 250906"/>
                <a:gd name="connsiteX6" fmla="*/ 501331 w 514971"/>
                <a:gd name="connsiteY6" fmla="*/ 162852 h 250906"/>
                <a:gd name="connsiteX7" fmla="*/ 436985 w 514971"/>
                <a:gd name="connsiteY7" fmla="*/ 142532 h 250906"/>
                <a:gd name="connsiteX8" fmla="*/ 359091 w 514971"/>
                <a:gd name="connsiteY8" fmla="*/ 101892 h 250906"/>
                <a:gd name="connsiteX9" fmla="*/ 277811 w 514971"/>
                <a:gd name="connsiteY9" fmla="*/ 95119 h 250906"/>
                <a:gd name="connsiteX10" fmla="*/ 166051 w 514971"/>
                <a:gd name="connsiteY10" fmla="*/ 64639 h 250906"/>
                <a:gd name="connsiteX11" fmla="*/ 284585 w 514971"/>
                <a:gd name="connsiteY11" fmla="*/ 81572 h 250906"/>
                <a:gd name="connsiteX12" fmla="*/ 105 w 514971"/>
                <a:gd name="connsiteY12" fmla="*/ 292 h 2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971" h="250906">
                  <a:moveTo>
                    <a:pt x="105" y="292"/>
                  </a:moveTo>
                  <a:cubicBezTo>
                    <a:pt x="6314" y="5936"/>
                    <a:pt x="242816" y="92297"/>
                    <a:pt x="321838" y="115439"/>
                  </a:cubicBezTo>
                  <a:cubicBezTo>
                    <a:pt x="400860" y="138581"/>
                    <a:pt x="462949" y="132937"/>
                    <a:pt x="474238" y="139146"/>
                  </a:cubicBezTo>
                  <a:cubicBezTo>
                    <a:pt x="485527" y="145355"/>
                    <a:pt x="382798" y="148741"/>
                    <a:pt x="389571" y="152692"/>
                  </a:cubicBezTo>
                  <a:cubicBezTo>
                    <a:pt x="396344" y="156643"/>
                    <a:pt x="518829" y="146483"/>
                    <a:pt x="514878" y="162852"/>
                  </a:cubicBezTo>
                  <a:cubicBezTo>
                    <a:pt x="510927" y="179221"/>
                    <a:pt x="368123" y="250906"/>
                    <a:pt x="365865" y="250906"/>
                  </a:cubicBezTo>
                  <a:cubicBezTo>
                    <a:pt x="363607" y="250906"/>
                    <a:pt x="489478" y="180914"/>
                    <a:pt x="501331" y="162852"/>
                  </a:cubicBezTo>
                  <a:cubicBezTo>
                    <a:pt x="513184" y="144790"/>
                    <a:pt x="460692" y="152692"/>
                    <a:pt x="436985" y="142532"/>
                  </a:cubicBezTo>
                  <a:cubicBezTo>
                    <a:pt x="413278" y="132372"/>
                    <a:pt x="385620" y="109794"/>
                    <a:pt x="359091" y="101892"/>
                  </a:cubicBezTo>
                  <a:cubicBezTo>
                    <a:pt x="332562" y="93990"/>
                    <a:pt x="309984" y="101328"/>
                    <a:pt x="277811" y="95119"/>
                  </a:cubicBezTo>
                  <a:cubicBezTo>
                    <a:pt x="245638" y="88910"/>
                    <a:pt x="164922" y="66897"/>
                    <a:pt x="166051" y="64639"/>
                  </a:cubicBezTo>
                  <a:cubicBezTo>
                    <a:pt x="167180" y="62381"/>
                    <a:pt x="306598" y="90603"/>
                    <a:pt x="284585" y="81572"/>
                  </a:cubicBezTo>
                  <a:cubicBezTo>
                    <a:pt x="262572" y="72541"/>
                    <a:pt x="-6104" y="-5352"/>
                    <a:pt x="105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697D968A-2023-5C25-A26B-D7A6EDC9E803}"/>
                </a:ext>
              </a:extLst>
            </p:cNvPr>
            <p:cNvSpPr/>
            <p:nvPr/>
          </p:nvSpPr>
          <p:spPr>
            <a:xfrm>
              <a:off x="5505652" y="3098610"/>
              <a:ext cx="316515" cy="142746"/>
            </a:xfrm>
            <a:custGeom>
              <a:avLst/>
              <a:gdLst>
                <a:gd name="connsiteX0" fmla="*/ 316028 w 316515"/>
                <a:gd name="connsiteY0" fmla="*/ 190 h 142746"/>
                <a:gd name="connsiteX1" fmla="*/ 51868 w 316515"/>
                <a:gd name="connsiteY1" fmla="*/ 105177 h 142746"/>
                <a:gd name="connsiteX2" fmla="*/ 1068 w 316515"/>
                <a:gd name="connsiteY2" fmla="*/ 142430 h 142746"/>
                <a:gd name="connsiteX3" fmla="*/ 72188 w 316515"/>
                <a:gd name="connsiteY3" fmla="*/ 88243 h 142746"/>
                <a:gd name="connsiteX4" fmla="*/ 167015 w 316515"/>
                <a:gd name="connsiteY4" fmla="*/ 37443 h 142746"/>
                <a:gd name="connsiteX5" fmla="*/ 119601 w 316515"/>
                <a:gd name="connsiteY5" fmla="*/ 78083 h 142746"/>
                <a:gd name="connsiteX6" fmla="*/ 316028 w 316515"/>
                <a:gd name="connsiteY6" fmla="*/ 190 h 14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515" h="142746">
                  <a:moveTo>
                    <a:pt x="316028" y="190"/>
                  </a:moveTo>
                  <a:cubicBezTo>
                    <a:pt x="304739" y="4706"/>
                    <a:pt x="104361" y="81470"/>
                    <a:pt x="51868" y="105177"/>
                  </a:cubicBezTo>
                  <a:cubicBezTo>
                    <a:pt x="-625" y="128884"/>
                    <a:pt x="-2319" y="145252"/>
                    <a:pt x="1068" y="142430"/>
                  </a:cubicBezTo>
                  <a:cubicBezTo>
                    <a:pt x="4455" y="139608"/>
                    <a:pt x="44530" y="105741"/>
                    <a:pt x="72188" y="88243"/>
                  </a:cubicBezTo>
                  <a:cubicBezTo>
                    <a:pt x="99846" y="70745"/>
                    <a:pt x="159113" y="39136"/>
                    <a:pt x="167015" y="37443"/>
                  </a:cubicBezTo>
                  <a:cubicBezTo>
                    <a:pt x="174917" y="35750"/>
                    <a:pt x="100410" y="83163"/>
                    <a:pt x="119601" y="78083"/>
                  </a:cubicBezTo>
                  <a:cubicBezTo>
                    <a:pt x="138792" y="73003"/>
                    <a:pt x="327317" y="-4326"/>
                    <a:pt x="316028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25A971CD-DC11-ACA5-B769-89B8B6AE2DDB}"/>
                </a:ext>
              </a:extLst>
            </p:cNvPr>
            <p:cNvSpPr/>
            <p:nvPr/>
          </p:nvSpPr>
          <p:spPr>
            <a:xfrm>
              <a:off x="3831046" y="1840861"/>
              <a:ext cx="703567" cy="337797"/>
            </a:xfrm>
            <a:custGeom>
              <a:avLst/>
              <a:gdLst>
                <a:gd name="connsiteX0" fmla="*/ 702854 w 703567"/>
                <a:gd name="connsiteY0" fmla="*/ 639 h 337797"/>
                <a:gd name="connsiteX1" fmla="*/ 125004 w 703567"/>
                <a:gd name="connsiteY1" fmla="*/ 213364 h 337797"/>
                <a:gd name="connsiteX2" fmla="*/ 7529 w 703567"/>
                <a:gd name="connsiteY2" fmla="*/ 337189 h 337797"/>
                <a:gd name="connsiteX3" fmla="*/ 45629 w 703567"/>
                <a:gd name="connsiteY3" fmla="*/ 254639 h 337797"/>
                <a:gd name="connsiteX4" fmla="*/ 318679 w 703567"/>
                <a:gd name="connsiteY4" fmla="*/ 118114 h 337797"/>
                <a:gd name="connsiteX5" fmla="*/ 245654 w 703567"/>
                <a:gd name="connsiteY5" fmla="*/ 146689 h 337797"/>
                <a:gd name="connsiteX6" fmla="*/ 702854 w 703567"/>
                <a:gd name="connsiteY6" fmla="*/ 639 h 3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567" h="337797">
                  <a:moveTo>
                    <a:pt x="702854" y="639"/>
                  </a:moveTo>
                  <a:cubicBezTo>
                    <a:pt x="682746" y="11751"/>
                    <a:pt x="240891" y="157272"/>
                    <a:pt x="125004" y="213364"/>
                  </a:cubicBezTo>
                  <a:cubicBezTo>
                    <a:pt x="9116" y="269456"/>
                    <a:pt x="20758" y="330310"/>
                    <a:pt x="7529" y="337189"/>
                  </a:cubicBezTo>
                  <a:cubicBezTo>
                    <a:pt x="-5700" y="344068"/>
                    <a:pt x="-6229" y="291151"/>
                    <a:pt x="45629" y="254639"/>
                  </a:cubicBezTo>
                  <a:cubicBezTo>
                    <a:pt x="97487" y="218127"/>
                    <a:pt x="285342" y="136106"/>
                    <a:pt x="318679" y="118114"/>
                  </a:cubicBezTo>
                  <a:cubicBezTo>
                    <a:pt x="352016" y="100122"/>
                    <a:pt x="179508" y="166797"/>
                    <a:pt x="245654" y="146689"/>
                  </a:cubicBezTo>
                  <a:cubicBezTo>
                    <a:pt x="311800" y="126581"/>
                    <a:pt x="722962" y="-10473"/>
                    <a:pt x="702854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8334EDCE-0968-21F0-F56A-83971802FAEE}"/>
                </a:ext>
              </a:extLst>
            </p:cNvPr>
            <p:cNvSpPr/>
            <p:nvPr/>
          </p:nvSpPr>
          <p:spPr>
            <a:xfrm>
              <a:off x="3819298" y="2280256"/>
              <a:ext cx="63519" cy="254814"/>
            </a:xfrm>
            <a:custGeom>
              <a:avLst/>
              <a:gdLst>
                <a:gd name="connsiteX0" fmla="*/ 19 w 63519"/>
                <a:gd name="connsiteY0" fmla="*/ 289 h 254814"/>
                <a:gd name="connsiteX1" fmla="*/ 50819 w 63519"/>
                <a:gd name="connsiteY1" fmla="*/ 152689 h 254814"/>
                <a:gd name="connsiteX2" fmla="*/ 57169 w 63519"/>
                <a:gd name="connsiteY2" fmla="*/ 254289 h 254814"/>
                <a:gd name="connsiteX3" fmla="*/ 63519 w 63519"/>
                <a:gd name="connsiteY3" fmla="*/ 190789 h 254814"/>
                <a:gd name="connsiteX4" fmla="*/ 57169 w 63519"/>
                <a:gd name="connsiteY4" fmla="*/ 152689 h 254814"/>
                <a:gd name="connsiteX5" fmla="*/ 57169 w 63519"/>
                <a:gd name="connsiteY5" fmla="*/ 114589 h 254814"/>
                <a:gd name="connsiteX6" fmla="*/ 19 w 63519"/>
                <a:gd name="connsiteY6" fmla="*/ 289 h 25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19" h="254814">
                  <a:moveTo>
                    <a:pt x="19" y="289"/>
                  </a:moveTo>
                  <a:cubicBezTo>
                    <a:pt x="-1039" y="6639"/>
                    <a:pt x="41294" y="110356"/>
                    <a:pt x="50819" y="152689"/>
                  </a:cubicBezTo>
                  <a:cubicBezTo>
                    <a:pt x="60344" y="195022"/>
                    <a:pt x="55052" y="247939"/>
                    <a:pt x="57169" y="254289"/>
                  </a:cubicBezTo>
                  <a:cubicBezTo>
                    <a:pt x="59286" y="260639"/>
                    <a:pt x="63519" y="207722"/>
                    <a:pt x="63519" y="190789"/>
                  </a:cubicBezTo>
                  <a:cubicBezTo>
                    <a:pt x="63519" y="173856"/>
                    <a:pt x="58227" y="165389"/>
                    <a:pt x="57169" y="152689"/>
                  </a:cubicBezTo>
                  <a:cubicBezTo>
                    <a:pt x="56111" y="139989"/>
                    <a:pt x="62461" y="135226"/>
                    <a:pt x="57169" y="114589"/>
                  </a:cubicBezTo>
                  <a:cubicBezTo>
                    <a:pt x="51877" y="93952"/>
                    <a:pt x="1077" y="-6061"/>
                    <a:pt x="19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4631E142-8FAF-556D-E3B1-35CD1C959BEC}"/>
                </a:ext>
              </a:extLst>
            </p:cNvPr>
            <p:cNvSpPr/>
            <p:nvPr/>
          </p:nvSpPr>
          <p:spPr>
            <a:xfrm>
              <a:off x="3409685" y="2959016"/>
              <a:ext cx="267034" cy="200340"/>
            </a:xfrm>
            <a:custGeom>
              <a:avLst/>
              <a:gdLst>
                <a:gd name="connsiteX0" fmla="*/ 266965 w 267034"/>
                <a:gd name="connsiteY0" fmla="*/ 84 h 200340"/>
                <a:gd name="connsiteX1" fmla="*/ 70115 w 267034"/>
                <a:gd name="connsiteY1" fmla="*/ 123909 h 200340"/>
                <a:gd name="connsiteX2" fmla="*/ 265 w 267034"/>
                <a:gd name="connsiteY2" fmla="*/ 200109 h 200340"/>
                <a:gd name="connsiteX3" fmla="*/ 47890 w 267034"/>
                <a:gd name="connsiteY3" fmla="*/ 146134 h 200340"/>
                <a:gd name="connsiteX4" fmla="*/ 92340 w 267034"/>
                <a:gd name="connsiteY4" fmla="*/ 104859 h 200340"/>
                <a:gd name="connsiteX5" fmla="*/ 266965 w 267034"/>
                <a:gd name="connsiteY5" fmla="*/ 84 h 20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034" h="200340">
                  <a:moveTo>
                    <a:pt x="266965" y="84"/>
                  </a:moveTo>
                  <a:cubicBezTo>
                    <a:pt x="263261" y="3259"/>
                    <a:pt x="114565" y="90572"/>
                    <a:pt x="70115" y="123909"/>
                  </a:cubicBezTo>
                  <a:cubicBezTo>
                    <a:pt x="25665" y="157246"/>
                    <a:pt x="3969" y="196405"/>
                    <a:pt x="265" y="200109"/>
                  </a:cubicBezTo>
                  <a:cubicBezTo>
                    <a:pt x="-3439" y="203813"/>
                    <a:pt x="32544" y="162009"/>
                    <a:pt x="47890" y="146134"/>
                  </a:cubicBezTo>
                  <a:cubicBezTo>
                    <a:pt x="63236" y="130259"/>
                    <a:pt x="60061" y="125497"/>
                    <a:pt x="92340" y="104859"/>
                  </a:cubicBezTo>
                  <a:cubicBezTo>
                    <a:pt x="124619" y="84222"/>
                    <a:pt x="270669" y="-3091"/>
                    <a:pt x="266965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6A52F75F-4153-C8F0-8F06-0813C0486F3E}"/>
                </a:ext>
              </a:extLst>
            </p:cNvPr>
            <p:cNvSpPr/>
            <p:nvPr/>
          </p:nvSpPr>
          <p:spPr>
            <a:xfrm>
              <a:off x="3308181" y="2889237"/>
              <a:ext cx="50849" cy="238633"/>
            </a:xfrm>
            <a:custGeom>
              <a:avLst/>
              <a:gdLst>
                <a:gd name="connsiteX0" fmla="*/ 169 w 50849"/>
                <a:gd name="connsiteY0" fmla="*/ 13 h 238633"/>
                <a:gd name="connsiteX1" fmla="*/ 31919 w 50849"/>
                <a:gd name="connsiteY1" fmla="*/ 101613 h 238633"/>
                <a:gd name="connsiteX2" fmla="*/ 31919 w 50849"/>
                <a:gd name="connsiteY2" fmla="*/ 238138 h 238633"/>
                <a:gd name="connsiteX3" fmla="*/ 47794 w 50849"/>
                <a:gd name="connsiteY3" fmla="*/ 146063 h 238633"/>
                <a:gd name="connsiteX4" fmla="*/ 47794 w 50849"/>
                <a:gd name="connsiteY4" fmla="*/ 107963 h 238633"/>
                <a:gd name="connsiteX5" fmla="*/ 169 w 50849"/>
                <a:gd name="connsiteY5" fmla="*/ 13 h 2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49" h="238633">
                  <a:moveTo>
                    <a:pt x="169" y="13"/>
                  </a:moveTo>
                  <a:cubicBezTo>
                    <a:pt x="-2477" y="-1045"/>
                    <a:pt x="26627" y="61926"/>
                    <a:pt x="31919" y="101613"/>
                  </a:cubicBezTo>
                  <a:cubicBezTo>
                    <a:pt x="37211" y="141301"/>
                    <a:pt x="29273" y="230730"/>
                    <a:pt x="31919" y="238138"/>
                  </a:cubicBezTo>
                  <a:cubicBezTo>
                    <a:pt x="34565" y="245546"/>
                    <a:pt x="45148" y="167759"/>
                    <a:pt x="47794" y="146063"/>
                  </a:cubicBezTo>
                  <a:cubicBezTo>
                    <a:pt x="50440" y="124367"/>
                    <a:pt x="53086" y="129129"/>
                    <a:pt x="47794" y="107963"/>
                  </a:cubicBezTo>
                  <a:cubicBezTo>
                    <a:pt x="42502" y="86797"/>
                    <a:pt x="2815" y="1071"/>
                    <a:pt x="16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A34CCD3F-5581-B9C3-A415-728E54419272}"/>
                </a:ext>
              </a:extLst>
            </p:cNvPr>
            <p:cNvSpPr/>
            <p:nvPr/>
          </p:nvSpPr>
          <p:spPr>
            <a:xfrm>
              <a:off x="3064228" y="4060047"/>
              <a:ext cx="53791" cy="360607"/>
            </a:xfrm>
            <a:custGeom>
              <a:avLst/>
              <a:gdLst>
                <a:gd name="connsiteX0" fmla="*/ 53622 w 53791"/>
                <a:gd name="connsiteY0" fmla="*/ 778 h 360607"/>
                <a:gd name="connsiteX1" fmla="*/ 18697 w 53791"/>
                <a:gd name="connsiteY1" fmla="*/ 159528 h 360607"/>
                <a:gd name="connsiteX2" fmla="*/ 2822 w 53791"/>
                <a:gd name="connsiteY2" fmla="*/ 356378 h 360607"/>
                <a:gd name="connsiteX3" fmla="*/ 2822 w 53791"/>
                <a:gd name="connsiteY3" fmla="*/ 299228 h 360607"/>
                <a:gd name="connsiteX4" fmla="*/ 2822 w 53791"/>
                <a:gd name="connsiteY4" fmla="*/ 226203 h 360607"/>
                <a:gd name="connsiteX5" fmla="*/ 53622 w 53791"/>
                <a:gd name="connsiteY5" fmla="*/ 778 h 3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1" h="360607">
                  <a:moveTo>
                    <a:pt x="53622" y="778"/>
                  </a:moveTo>
                  <a:cubicBezTo>
                    <a:pt x="56268" y="-10335"/>
                    <a:pt x="27164" y="100261"/>
                    <a:pt x="18697" y="159528"/>
                  </a:cubicBezTo>
                  <a:cubicBezTo>
                    <a:pt x="10230" y="218795"/>
                    <a:pt x="5468" y="333095"/>
                    <a:pt x="2822" y="356378"/>
                  </a:cubicBezTo>
                  <a:cubicBezTo>
                    <a:pt x="176" y="379661"/>
                    <a:pt x="2822" y="299228"/>
                    <a:pt x="2822" y="299228"/>
                  </a:cubicBezTo>
                  <a:cubicBezTo>
                    <a:pt x="2822" y="277532"/>
                    <a:pt x="-3528" y="270124"/>
                    <a:pt x="2822" y="226203"/>
                  </a:cubicBezTo>
                  <a:cubicBezTo>
                    <a:pt x="9172" y="182282"/>
                    <a:pt x="50976" y="11891"/>
                    <a:pt x="53622" y="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2C0D1E0E-B926-6856-BD4D-0FD5912C692D}"/>
                </a:ext>
              </a:extLst>
            </p:cNvPr>
            <p:cNvSpPr/>
            <p:nvPr/>
          </p:nvSpPr>
          <p:spPr>
            <a:xfrm>
              <a:off x="3009882" y="4559290"/>
              <a:ext cx="64382" cy="200049"/>
            </a:xfrm>
            <a:custGeom>
              <a:avLst/>
              <a:gdLst>
                <a:gd name="connsiteX0" fmla="*/ 18 w 64382"/>
                <a:gd name="connsiteY0" fmla="*/ 10 h 200049"/>
                <a:gd name="connsiteX1" fmla="*/ 53993 w 64382"/>
                <a:gd name="connsiteY1" fmla="*/ 107960 h 200049"/>
                <a:gd name="connsiteX2" fmla="*/ 63518 w 64382"/>
                <a:gd name="connsiteY2" fmla="*/ 200035 h 200049"/>
                <a:gd name="connsiteX3" fmla="*/ 60343 w 64382"/>
                <a:gd name="connsiteY3" fmla="*/ 114310 h 200049"/>
                <a:gd name="connsiteX4" fmla="*/ 18 w 64382"/>
                <a:gd name="connsiteY4" fmla="*/ 10 h 2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2" h="200049">
                  <a:moveTo>
                    <a:pt x="18" y="10"/>
                  </a:moveTo>
                  <a:cubicBezTo>
                    <a:pt x="-1040" y="-1048"/>
                    <a:pt x="43410" y="74623"/>
                    <a:pt x="53993" y="107960"/>
                  </a:cubicBezTo>
                  <a:cubicBezTo>
                    <a:pt x="64576" y="141298"/>
                    <a:pt x="62460" y="198977"/>
                    <a:pt x="63518" y="200035"/>
                  </a:cubicBezTo>
                  <a:cubicBezTo>
                    <a:pt x="64576" y="201093"/>
                    <a:pt x="65635" y="142356"/>
                    <a:pt x="60343" y="114310"/>
                  </a:cubicBezTo>
                  <a:cubicBezTo>
                    <a:pt x="55051" y="86264"/>
                    <a:pt x="1076" y="1068"/>
                    <a:pt x="1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2CC8736C-88CF-CD88-DED1-A82AD16518EB}"/>
                </a:ext>
              </a:extLst>
            </p:cNvPr>
            <p:cNvSpPr/>
            <p:nvPr/>
          </p:nvSpPr>
          <p:spPr>
            <a:xfrm>
              <a:off x="6016479" y="2663442"/>
              <a:ext cx="152347" cy="323071"/>
            </a:xfrm>
            <a:custGeom>
              <a:avLst/>
              <a:gdLst>
                <a:gd name="connsiteX0" fmla="*/ 146 w 152347"/>
                <a:gd name="connsiteY0" fmla="*/ 383 h 323071"/>
                <a:gd name="connsiteX1" fmla="*/ 89046 w 152347"/>
                <a:gd name="connsiteY1" fmla="*/ 133733 h 323071"/>
                <a:gd name="connsiteX2" fmla="*/ 149371 w 152347"/>
                <a:gd name="connsiteY2" fmla="*/ 317883 h 323071"/>
                <a:gd name="connsiteX3" fmla="*/ 139846 w 152347"/>
                <a:gd name="connsiteY3" fmla="*/ 263908 h 323071"/>
                <a:gd name="connsiteX4" fmla="*/ 111271 w 152347"/>
                <a:gd name="connsiteY4" fmla="*/ 175008 h 323071"/>
                <a:gd name="connsiteX5" fmla="*/ 146 w 152347"/>
                <a:gd name="connsiteY5" fmla="*/ 383 h 32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47" h="323071">
                  <a:moveTo>
                    <a:pt x="146" y="383"/>
                  </a:moveTo>
                  <a:cubicBezTo>
                    <a:pt x="-3558" y="-6496"/>
                    <a:pt x="64175" y="80816"/>
                    <a:pt x="89046" y="133733"/>
                  </a:cubicBezTo>
                  <a:cubicBezTo>
                    <a:pt x="113917" y="186650"/>
                    <a:pt x="140904" y="296187"/>
                    <a:pt x="149371" y="317883"/>
                  </a:cubicBezTo>
                  <a:cubicBezTo>
                    <a:pt x="157838" y="339579"/>
                    <a:pt x="146196" y="287720"/>
                    <a:pt x="139846" y="263908"/>
                  </a:cubicBezTo>
                  <a:cubicBezTo>
                    <a:pt x="133496" y="240096"/>
                    <a:pt x="130850" y="215754"/>
                    <a:pt x="111271" y="175008"/>
                  </a:cubicBezTo>
                  <a:cubicBezTo>
                    <a:pt x="91692" y="134262"/>
                    <a:pt x="3850" y="7262"/>
                    <a:pt x="146" y="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0E25120D-3D2F-87A2-6C72-0408D000B91B}"/>
                </a:ext>
              </a:extLst>
            </p:cNvPr>
            <p:cNvSpPr/>
            <p:nvPr/>
          </p:nvSpPr>
          <p:spPr>
            <a:xfrm>
              <a:off x="6738438" y="4473345"/>
              <a:ext cx="149142" cy="473634"/>
            </a:xfrm>
            <a:custGeom>
              <a:avLst/>
              <a:gdLst>
                <a:gd name="connsiteX0" fmla="*/ 45 w 149142"/>
                <a:gd name="connsiteY0" fmla="*/ 6 h 473634"/>
                <a:gd name="connsiteX1" fmla="*/ 125253 w 149142"/>
                <a:gd name="connsiteY1" fmla="*/ 258011 h 473634"/>
                <a:gd name="connsiteX2" fmla="*/ 140430 w 149142"/>
                <a:gd name="connsiteY2" fmla="*/ 470486 h 473634"/>
                <a:gd name="connsiteX3" fmla="*/ 140430 w 149142"/>
                <a:gd name="connsiteY3" fmla="*/ 390808 h 473634"/>
                <a:gd name="connsiteX4" fmla="*/ 140430 w 149142"/>
                <a:gd name="connsiteY4" fmla="*/ 265599 h 473634"/>
                <a:gd name="connsiteX5" fmla="*/ 45 w 149142"/>
                <a:gd name="connsiteY5" fmla="*/ 6 h 47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142" h="473634">
                  <a:moveTo>
                    <a:pt x="45" y="6"/>
                  </a:moveTo>
                  <a:cubicBezTo>
                    <a:pt x="-2484" y="-1259"/>
                    <a:pt x="101855" y="179598"/>
                    <a:pt x="125253" y="258011"/>
                  </a:cubicBezTo>
                  <a:cubicBezTo>
                    <a:pt x="148651" y="336424"/>
                    <a:pt x="137901" y="448353"/>
                    <a:pt x="140430" y="470486"/>
                  </a:cubicBezTo>
                  <a:cubicBezTo>
                    <a:pt x="142959" y="492619"/>
                    <a:pt x="140430" y="390808"/>
                    <a:pt x="140430" y="390808"/>
                  </a:cubicBezTo>
                  <a:cubicBezTo>
                    <a:pt x="140430" y="356660"/>
                    <a:pt x="160033" y="325674"/>
                    <a:pt x="140430" y="265599"/>
                  </a:cubicBezTo>
                  <a:cubicBezTo>
                    <a:pt x="120827" y="205524"/>
                    <a:pt x="2574" y="1271"/>
                    <a:pt x="4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1841F8B5-2607-A5F0-8594-306555E722FD}"/>
                </a:ext>
              </a:extLst>
            </p:cNvPr>
            <p:cNvSpPr/>
            <p:nvPr/>
          </p:nvSpPr>
          <p:spPr>
            <a:xfrm>
              <a:off x="6729769" y="4975225"/>
              <a:ext cx="107433" cy="591463"/>
            </a:xfrm>
            <a:custGeom>
              <a:avLst/>
              <a:gdLst>
                <a:gd name="connsiteX0" fmla="*/ 96481 w 107433"/>
                <a:gd name="connsiteY0" fmla="*/ 0 h 591463"/>
                <a:gd name="connsiteX1" fmla="*/ 106006 w 107433"/>
                <a:gd name="connsiteY1" fmla="*/ 292100 h 591463"/>
                <a:gd name="connsiteX2" fmla="*/ 61556 w 107433"/>
                <a:gd name="connsiteY2" fmla="*/ 495300 h 591463"/>
                <a:gd name="connsiteX3" fmla="*/ 1231 w 107433"/>
                <a:gd name="connsiteY3" fmla="*/ 590550 h 591463"/>
                <a:gd name="connsiteX4" fmla="*/ 26631 w 107433"/>
                <a:gd name="connsiteY4" fmla="*/ 536575 h 591463"/>
                <a:gd name="connsiteX5" fmla="*/ 93306 w 107433"/>
                <a:gd name="connsiteY5" fmla="*/ 425450 h 591463"/>
                <a:gd name="connsiteX6" fmla="*/ 96481 w 107433"/>
                <a:gd name="connsiteY6" fmla="*/ 292100 h 591463"/>
                <a:gd name="connsiteX7" fmla="*/ 96481 w 107433"/>
                <a:gd name="connsiteY7" fmla="*/ 0 h 59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33" h="591463">
                  <a:moveTo>
                    <a:pt x="96481" y="0"/>
                  </a:moveTo>
                  <a:cubicBezTo>
                    <a:pt x="98068" y="0"/>
                    <a:pt x="111827" y="209550"/>
                    <a:pt x="106006" y="292100"/>
                  </a:cubicBezTo>
                  <a:cubicBezTo>
                    <a:pt x="100185" y="374650"/>
                    <a:pt x="79018" y="445558"/>
                    <a:pt x="61556" y="495300"/>
                  </a:cubicBezTo>
                  <a:cubicBezTo>
                    <a:pt x="44093" y="545042"/>
                    <a:pt x="7052" y="583671"/>
                    <a:pt x="1231" y="590550"/>
                  </a:cubicBezTo>
                  <a:cubicBezTo>
                    <a:pt x="-4590" y="597429"/>
                    <a:pt x="11285" y="564092"/>
                    <a:pt x="26631" y="536575"/>
                  </a:cubicBezTo>
                  <a:cubicBezTo>
                    <a:pt x="41977" y="509058"/>
                    <a:pt x="81664" y="466196"/>
                    <a:pt x="93306" y="425450"/>
                  </a:cubicBezTo>
                  <a:cubicBezTo>
                    <a:pt x="104948" y="384704"/>
                    <a:pt x="96481" y="360892"/>
                    <a:pt x="96481" y="292100"/>
                  </a:cubicBezTo>
                  <a:cubicBezTo>
                    <a:pt x="96481" y="223308"/>
                    <a:pt x="94894" y="0"/>
                    <a:pt x="964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FB72C074-FA6E-3D60-18C4-01BC9103C3CB}"/>
                </a:ext>
              </a:extLst>
            </p:cNvPr>
            <p:cNvSpPr/>
            <p:nvPr/>
          </p:nvSpPr>
          <p:spPr>
            <a:xfrm>
              <a:off x="3244657" y="6089517"/>
              <a:ext cx="304374" cy="262756"/>
            </a:xfrm>
            <a:custGeom>
              <a:avLst/>
              <a:gdLst>
                <a:gd name="connsiteX0" fmla="*/ 193 w 304374"/>
                <a:gd name="connsiteY0" fmla="*/ 133 h 262756"/>
                <a:gd name="connsiteX1" fmla="*/ 171643 w 304374"/>
                <a:gd name="connsiteY1" fmla="*/ 136658 h 262756"/>
                <a:gd name="connsiteX2" fmla="*/ 301818 w 304374"/>
                <a:gd name="connsiteY2" fmla="*/ 260483 h 262756"/>
                <a:gd name="connsiteX3" fmla="*/ 254193 w 304374"/>
                <a:gd name="connsiteY3" fmla="*/ 212858 h 262756"/>
                <a:gd name="connsiteX4" fmla="*/ 206568 w 304374"/>
                <a:gd name="connsiteY4" fmla="*/ 162058 h 262756"/>
                <a:gd name="connsiteX5" fmla="*/ 193 w 304374"/>
                <a:gd name="connsiteY5" fmla="*/ 133 h 2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374" h="262756">
                  <a:moveTo>
                    <a:pt x="193" y="133"/>
                  </a:moveTo>
                  <a:cubicBezTo>
                    <a:pt x="-5628" y="-4100"/>
                    <a:pt x="121372" y="93266"/>
                    <a:pt x="171643" y="136658"/>
                  </a:cubicBezTo>
                  <a:cubicBezTo>
                    <a:pt x="221914" y="180050"/>
                    <a:pt x="288060" y="247783"/>
                    <a:pt x="301818" y="260483"/>
                  </a:cubicBezTo>
                  <a:cubicBezTo>
                    <a:pt x="315576" y="273183"/>
                    <a:pt x="270068" y="229262"/>
                    <a:pt x="254193" y="212858"/>
                  </a:cubicBezTo>
                  <a:cubicBezTo>
                    <a:pt x="238318" y="196454"/>
                    <a:pt x="243080" y="195925"/>
                    <a:pt x="206568" y="162058"/>
                  </a:cubicBezTo>
                  <a:cubicBezTo>
                    <a:pt x="170056" y="128191"/>
                    <a:pt x="6014" y="4366"/>
                    <a:pt x="19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F1065F7B-B461-BF85-4765-1D03763BD3EF}"/>
                </a:ext>
              </a:extLst>
            </p:cNvPr>
            <p:cNvSpPr/>
            <p:nvPr/>
          </p:nvSpPr>
          <p:spPr>
            <a:xfrm>
              <a:off x="5119840" y="6748800"/>
              <a:ext cx="764579" cy="363879"/>
            </a:xfrm>
            <a:custGeom>
              <a:avLst/>
              <a:gdLst>
                <a:gd name="connsiteX0" fmla="*/ 753910 w 764579"/>
                <a:gd name="connsiteY0" fmla="*/ 4425 h 363879"/>
                <a:gd name="connsiteX1" fmla="*/ 264960 w 764579"/>
                <a:gd name="connsiteY1" fmla="*/ 280650 h 363879"/>
                <a:gd name="connsiteX2" fmla="*/ 1435 w 764579"/>
                <a:gd name="connsiteY2" fmla="*/ 363200 h 363879"/>
                <a:gd name="connsiteX3" fmla="*/ 172885 w 764579"/>
                <a:gd name="connsiteY3" fmla="*/ 312400 h 363879"/>
                <a:gd name="connsiteX4" fmla="*/ 455460 w 764579"/>
                <a:gd name="connsiteY4" fmla="*/ 185400 h 363879"/>
                <a:gd name="connsiteX5" fmla="*/ 360210 w 764579"/>
                <a:gd name="connsiteY5" fmla="*/ 236200 h 363879"/>
                <a:gd name="connsiteX6" fmla="*/ 582460 w 764579"/>
                <a:gd name="connsiteY6" fmla="*/ 118725 h 363879"/>
                <a:gd name="connsiteX7" fmla="*/ 753910 w 764579"/>
                <a:gd name="connsiteY7" fmla="*/ 4425 h 3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579" h="363879">
                  <a:moveTo>
                    <a:pt x="753910" y="4425"/>
                  </a:moveTo>
                  <a:cubicBezTo>
                    <a:pt x="700993" y="31412"/>
                    <a:pt x="390372" y="220854"/>
                    <a:pt x="264960" y="280650"/>
                  </a:cubicBezTo>
                  <a:cubicBezTo>
                    <a:pt x="139548" y="340446"/>
                    <a:pt x="16781" y="357908"/>
                    <a:pt x="1435" y="363200"/>
                  </a:cubicBezTo>
                  <a:cubicBezTo>
                    <a:pt x="-13911" y="368492"/>
                    <a:pt x="97214" y="342033"/>
                    <a:pt x="172885" y="312400"/>
                  </a:cubicBezTo>
                  <a:cubicBezTo>
                    <a:pt x="248556" y="282767"/>
                    <a:pt x="424239" y="198100"/>
                    <a:pt x="455460" y="185400"/>
                  </a:cubicBezTo>
                  <a:cubicBezTo>
                    <a:pt x="486681" y="172700"/>
                    <a:pt x="360210" y="236200"/>
                    <a:pt x="360210" y="236200"/>
                  </a:cubicBezTo>
                  <a:cubicBezTo>
                    <a:pt x="381377" y="225088"/>
                    <a:pt x="515785" y="156296"/>
                    <a:pt x="582460" y="118725"/>
                  </a:cubicBezTo>
                  <a:cubicBezTo>
                    <a:pt x="649135" y="81154"/>
                    <a:pt x="806827" y="-22562"/>
                    <a:pt x="753910" y="4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5B1C911F-BD31-649B-F9C4-35F4035C012D}"/>
                </a:ext>
              </a:extLst>
            </p:cNvPr>
            <p:cNvSpPr/>
            <p:nvPr/>
          </p:nvSpPr>
          <p:spPr>
            <a:xfrm>
              <a:off x="3611032" y="5114198"/>
              <a:ext cx="111985" cy="309957"/>
            </a:xfrm>
            <a:custGeom>
              <a:avLst/>
              <a:gdLst>
                <a:gd name="connsiteX0" fmla="*/ 111882 w 111985"/>
                <a:gd name="connsiteY0" fmla="*/ 413 h 309957"/>
                <a:gd name="connsiteX1" fmla="*/ 91786 w 111985"/>
                <a:gd name="connsiteY1" fmla="*/ 120993 h 309957"/>
                <a:gd name="connsiteX2" fmla="*/ 1350 w 111985"/>
                <a:gd name="connsiteY2" fmla="*/ 306888 h 309957"/>
                <a:gd name="connsiteX3" fmla="*/ 41544 w 111985"/>
                <a:gd name="connsiteY3" fmla="*/ 231525 h 309957"/>
                <a:gd name="connsiteX4" fmla="*/ 96810 w 111985"/>
                <a:gd name="connsiteY4" fmla="*/ 161187 h 309957"/>
                <a:gd name="connsiteX5" fmla="*/ 111882 w 111985"/>
                <a:gd name="connsiteY5" fmla="*/ 413 h 30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85" h="309957">
                  <a:moveTo>
                    <a:pt x="111882" y="413"/>
                  </a:moveTo>
                  <a:cubicBezTo>
                    <a:pt x="111045" y="-6286"/>
                    <a:pt x="110208" y="69914"/>
                    <a:pt x="91786" y="120993"/>
                  </a:cubicBezTo>
                  <a:cubicBezTo>
                    <a:pt x="73364" y="172072"/>
                    <a:pt x="9724" y="288466"/>
                    <a:pt x="1350" y="306888"/>
                  </a:cubicBezTo>
                  <a:cubicBezTo>
                    <a:pt x="-7024" y="325310"/>
                    <a:pt x="25634" y="255809"/>
                    <a:pt x="41544" y="231525"/>
                  </a:cubicBezTo>
                  <a:cubicBezTo>
                    <a:pt x="57454" y="207242"/>
                    <a:pt x="85087" y="193007"/>
                    <a:pt x="96810" y="161187"/>
                  </a:cubicBezTo>
                  <a:cubicBezTo>
                    <a:pt x="108533" y="129367"/>
                    <a:pt x="112719" y="7112"/>
                    <a:pt x="111882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BDA148CD-8555-2A50-E6FE-F935F54A6737}"/>
                </a:ext>
              </a:extLst>
            </p:cNvPr>
            <p:cNvSpPr/>
            <p:nvPr/>
          </p:nvSpPr>
          <p:spPr>
            <a:xfrm>
              <a:off x="5561707" y="4521712"/>
              <a:ext cx="373350" cy="388029"/>
            </a:xfrm>
            <a:custGeom>
              <a:avLst/>
              <a:gdLst>
                <a:gd name="connsiteX0" fmla="*/ 56 w 373350"/>
                <a:gd name="connsiteY0" fmla="*/ 46 h 388029"/>
                <a:gd name="connsiteX1" fmla="*/ 185950 w 373350"/>
                <a:gd name="connsiteY1" fmla="*/ 135699 h 388029"/>
                <a:gd name="connsiteX2" fmla="*/ 256289 w 373350"/>
                <a:gd name="connsiteY2" fmla="*/ 231158 h 388029"/>
                <a:gd name="connsiteX3" fmla="*/ 371845 w 373350"/>
                <a:gd name="connsiteY3" fmla="*/ 386908 h 388029"/>
                <a:gd name="connsiteX4" fmla="*/ 316579 w 373350"/>
                <a:gd name="connsiteY4" fmla="*/ 296473 h 388029"/>
                <a:gd name="connsiteX5" fmla="*/ 236192 w 373350"/>
                <a:gd name="connsiteY5" fmla="*/ 206037 h 388029"/>
                <a:gd name="connsiteX6" fmla="*/ 206047 w 373350"/>
                <a:gd name="connsiteY6" fmla="*/ 150772 h 388029"/>
                <a:gd name="connsiteX7" fmla="*/ 56 w 373350"/>
                <a:gd name="connsiteY7" fmla="*/ 46 h 38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50" h="388029">
                  <a:moveTo>
                    <a:pt x="56" y="46"/>
                  </a:moveTo>
                  <a:cubicBezTo>
                    <a:pt x="-3294" y="-2466"/>
                    <a:pt x="143245" y="97180"/>
                    <a:pt x="185950" y="135699"/>
                  </a:cubicBezTo>
                  <a:cubicBezTo>
                    <a:pt x="228656" y="174218"/>
                    <a:pt x="256289" y="231158"/>
                    <a:pt x="256289" y="231158"/>
                  </a:cubicBezTo>
                  <a:cubicBezTo>
                    <a:pt x="287271" y="273026"/>
                    <a:pt x="361797" y="376022"/>
                    <a:pt x="371845" y="386908"/>
                  </a:cubicBezTo>
                  <a:cubicBezTo>
                    <a:pt x="381893" y="397794"/>
                    <a:pt x="339188" y="326618"/>
                    <a:pt x="316579" y="296473"/>
                  </a:cubicBezTo>
                  <a:cubicBezTo>
                    <a:pt x="293970" y="266328"/>
                    <a:pt x="254614" y="230320"/>
                    <a:pt x="236192" y="206037"/>
                  </a:cubicBezTo>
                  <a:cubicBezTo>
                    <a:pt x="217770" y="181754"/>
                    <a:pt x="240379" y="181754"/>
                    <a:pt x="206047" y="150772"/>
                  </a:cubicBezTo>
                  <a:cubicBezTo>
                    <a:pt x="171715" y="119790"/>
                    <a:pt x="3406" y="2558"/>
                    <a:pt x="5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572F0D53-6458-5C02-24A0-A118312C5460}"/>
                </a:ext>
              </a:extLst>
            </p:cNvPr>
            <p:cNvSpPr/>
            <p:nvPr/>
          </p:nvSpPr>
          <p:spPr>
            <a:xfrm>
              <a:off x="4717040" y="3627148"/>
              <a:ext cx="45879" cy="227540"/>
            </a:xfrm>
            <a:custGeom>
              <a:avLst/>
              <a:gdLst>
                <a:gd name="connsiteX0" fmla="*/ 661 w 45879"/>
                <a:gd name="connsiteY0" fmla="*/ 307 h 227540"/>
                <a:gd name="connsiteX1" fmla="*/ 5685 w 45879"/>
                <a:gd name="connsiteY1" fmla="*/ 135960 h 227540"/>
                <a:gd name="connsiteX2" fmla="*/ 45879 w 45879"/>
                <a:gd name="connsiteY2" fmla="*/ 226395 h 227540"/>
                <a:gd name="connsiteX3" fmla="*/ 5685 w 45879"/>
                <a:gd name="connsiteY3" fmla="*/ 176153 h 227540"/>
                <a:gd name="connsiteX4" fmla="*/ 661 w 45879"/>
                <a:gd name="connsiteY4" fmla="*/ 307 h 2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79" h="227540">
                  <a:moveTo>
                    <a:pt x="661" y="307"/>
                  </a:moveTo>
                  <a:cubicBezTo>
                    <a:pt x="661" y="-6392"/>
                    <a:pt x="-1851" y="98279"/>
                    <a:pt x="5685" y="135960"/>
                  </a:cubicBezTo>
                  <a:cubicBezTo>
                    <a:pt x="13221" y="173641"/>
                    <a:pt x="45879" y="219696"/>
                    <a:pt x="45879" y="226395"/>
                  </a:cubicBezTo>
                  <a:cubicBezTo>
                    <a:pt x="45879" y="233094"/>
                    <a:pt x="14059" y="209648"/>
                    <a:pt x="5685" y="176153"/>
                  </a:cubicBezTo>
                  <a:cubicBezTo>
                    <a:pt x="-2689" y="142659"/>
                    <a:pt x="661" y="7006"/>
                    <a:pt x="661" y="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76B03309-AFE7-9D7B-B02E-AC2860E75E6E}"/>
                </a:ext>
              </a:extLst>
            </p:cNvPr>
            <p:cNvSpPr/>
            <p:nvPr/>
          </p:nvSpPr>
          <p:spPr>
            <a:xfrm>
              <a:off x="5240205" y="3586938"/>
              <a:ext cx="76958" cy="231443"/>
            </a:xfrm>
            <a:custGeom>
              <a:avLst/>
              <a:gdLst>
                <a:gd name="connsiteX0" fmla="*/ 10 w 76958"/>
                <a:gd name="connsiteY0" fmla="*/ 324 h 231443"/>
                <a:gd name="connsiteX1" fmla="*/ 65325 w 76958"/>
                <a:gd name="connsiteY1" fmla="*/ 120904 h 231443"/>
                <a:gd name="connsiteX2" fmla="*/ 75373 w 76958"/>
                <a:gd name="connsiteY2" fmla="*/ 231436 h 231443"/>
                <a:gd name="connsiteX3" fmla="*/ 75373 w 76958"/>
                <a:gd name="connsiteY3" fmla="*/ 115880 h 231443"/>
                <a:gd name="connsiteX4" fmla="*/ 60300 w 76958"/>
                <a:gd name="connsiteY4" fmla="*/ 85735 h 231443"/>
                <a:gd name="connsiteX5" fmla="*/ 10 w 76958"/>
                <a:gd name="connsiteY5" fmla="*/ 324 h 23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58" h="231443">
                  <a:moveTo>
                    <a:pt x="10" y="324"/>
                  </a:moveTo>
                  <a:cubicBezTo>
                    <a:pt x="847" y="6185"/>
                    <a:pt x="52765" y="82385"/>
                    <a:pt x="65325" y="120904"/>
                  </a:cubicBezTo>
                  <a:cubicBezTo>
                    <a:pt x="77885" y="159423"/>
                    <a:pt x="73698" y="232273"/>
                    <a:pt x="75373" y="231436"/>
                  </a:cubicBezTo>
                  <a:cubicBezTo>
                    <a:pt x="77048" y="230599"/>
                    <a:pt x="77885" y="140163"/>
                    <a:pt x="75373" y="115880"/>
                  </a:cubicBezTo>
                  <a:cubicBezTo>
                    <a:pt x="72861" y="91597"/>
                    <a:pt x="73698" y="101645"/>
                    <a:pt x="60300" y="85735"/>
                  </a:cubicBezTo>
                  <a:cubicBezTo>
                    <a:pt x="46902" y="69825"/>
                    <a:pt x="-827" y="-5537"/>
                    <a:pt x="10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A980EC6D-D11E-3BE9-5F30-B9B5A4E8AACC}"/>
                </a:ext>
              </a:extLst>
            </p:cNvPr>
            <p:cNvSpPr/>
            <p:nvPr/>
          </p:nvSpPr>
          <p:spPr>
            <a:xfrm>
              <a:off x="5368867" y="3697788"/>
              <a:ext cx="62392" cy="182130"/>
            </a:xfrm>
            <a:custGeom>
              <a:avLst/>
              <a:gdLst>
                <a:gd name="connsiteX0" fmla="*/ 62267 w 62392"/>
                <a:gd name="connsiteY0" fmla="*/ 5 h 182130"/>
                <a:gd name="connsiteX1" fmla="*/ 22074 w 62392"/>
                <a:gd name="connsiteY1" fmla="*/ 130634 h 182130"/>
                <a:gd name="connsiteX2" fmla="*/ 22074 w 62392"/>
                <a:gd name="connsiteY2" fmla="*/ 180876 h 182130"/>
                <a:gd name="connsiteX3" fmla="*/ 1977 w 62392"/>
                <a:gd name="connsiteY3" fmla="*/ 85416 h 182130"/>
                <a:gd name="connsiteX4" fmla="*/ 7001 w 62392"/>
                <a:gd name="connsiteY4" fmla="*/ 135658 h 182130"/>
                <a:gd name="connsiteX5" fmla="*/ 62267 w 62392"/>
                <a:gd name="connsiteY5" fmla="*/ 5 h 18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2" h="182130">
                  <a:moveTo>
                    <a:pt x="62267" y="5"/>
                  </a:moveTo>
                  <a:cubicBezTo>
                    <a:pt x="64779" y="-832"/>
                    <a:pt x="28773" y="100489"/>
                    <a:pt x="22074" y="130634"/>
                  </a:cubicBezTo>
                  <a:cubicBezTo>
                    <a:pt x="15375" y="160779"/>
                    <a:pt x="25423" y="188412"/>
                    <a:pt x="22074" y="180876"/>
                  </a:cubicBezTo>
                  <a:cubicBezTo>
                    <a:pt x="18725" y="173340"/>
                    <a:pt x="4489" y="92952"/>
                    <a:pt x="1977" y="85416"/>
                  </a:cubicBezTo>
                  <a:cubicBezTo>
                    <a:pt x="-535" y="77880"/>
                    <a:pt x="-2210" y="144869"/>
                    <a:pt x="7001" y="135658"/>
                  </a:cubicBezTo>
                  <a:cubicBezTo>
                    <a:pt x="16212" y="126447"/>
                    <a:pt x="59755" y="842"/>
                    <a:pt x="6226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6CAC8822-225F-9A5F-B01F-4425141066E2}"/>
                </a:ext>
              </a:extLst>
            </p:cNvPr>
            <p:cNvSpPr/>
            <p:nvPr/>
          </p:nvSpPr>
          <p:spPr>
            <a:xfrm>
              <a:off x="3501982" y="3473295"/>
              <a:ext cx="282192" cy="95419"/>
            </a:xfrm>
            <a:custGeom>
              <a:avLst/>
              <a:gdLst>
                <a:gd name="connsiteX0" fmla="*/ 43 w 282192"/>
                <a:gd name="connsiteY0" fmla="*/ 95405 h 95419"/>
                <a:gd name="connsiteX1" fmla="*/ 120693 w 282192"/>
                <a:gd name="connsiteY1" fmla="*/ 19205 h 95419"/>
                <a:gd name="connsiteX2" fmla="*/ 279443 w 282192"/>
                <a:gd name="connsiteY2" fmla="*/ 155 h 95419"/>
                <a:gd name="connsiteX3" fmla="*/ 225468 w 282192"/>
                <a:gd name="connsiteY3" fmla="*/ 9680 h 95419"/>
                <a:gd name="connsiteX4" fmla="*/ 133393 w 282192"/>
                <a:gd name="connsiteY4" fmla="*/ 25555 h 95419"/>
                <a:gd name="connsiteX5" fmla="*/ 43 w 282192"/>
                <a:gd name="connsiteY5" fmla="*/ 95405 h 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92" h="95419">
                  <a:moveTo>
                    <a:pt x="43" y="95405"/>
                  </a:moveTo>
                  <a:cubicBezTo>
                    <a:pt x="-2074" y="94347"/>
                    <a:pt x="74126" y="35080"/>
                    <a:pt x="120693" y="19205"/>
                  </a:cubicBezTo>
                  <a:cubicBezTo>
                    <a:pt x="167260" y="3330"/>
                    <a:pt x="261981" y="1742"/>
                    <a:pt x="279443" y="155"/>
                  </a:cubicBezTo>
                  <a:cubicBezTo>
                    <a:pt x="296905" y="-1432"/>
                    <a:pt x="225468" y="9680"/>
                    <a:pt x="225468" y="9680"/>
                  </a:cubicBezTo>
                  <a:cubicBezTo>
                    <a:pt x="201126" y="13913"/>
                    <a:pt x="170434" y="13384"/>
                    <a:pt x="133393" y="25555"/>
                  </a:cubicBezTo>
                  <a:cubicBezTo>
                    <a:pt x="96352" y="37726"/>
                    <a:pt x="2160" y="96463"/>
                    <a:pt x="43" y="95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32B25535-663D-E15A-24CB-FCA3B6EF4B6F}"/>
                </a:ext>
              </a:extLst>
            </p:cNvPr>
            <p:cNvSpPr/>
            <p:nvPr/>
          </p:nvSpPr>
          <p:spPr>
            <a:xfrm>
              <a:off x="5501621" y="3635345"/>
              <a:ext cx="89585" cy="166523"/>
            </a:xfrm>
            <a:custGeom>
              <a:avLst/>
              <a:gdLst>
                <a:gd name="connsiteX0" fmla="*/ 89554 w 89585"/>
                <a:gd name="connsiteY0" fmla="*/ 30 h 166523"/>
                <a:gd name="connsiteX1" fmla="*/ 16529 w 89585"/>
                <a:gd name="connsiteY1" fmla="*/ 85755 h 166523"/>
                <a:gd name="connsiteX2" fmla="*/ 654 w 89585"/>
                <a:gd name="connsiteY2" fmla="*/ 165130 h 166523"/>
                <a:gd name="connsiteX3" fmla="*/ 3829 w 89585"/>
                <a:gd name="connsiteY3" fmla="*/ 133380 h 166523"/>
                <a:gd name="connsiteX4" fmla="*/ 7004 w 89585"/>
                <a:gd name="connsiteY4" fmla="*/ 95280 h 166523"/>
                <a:gd name="connsiteX5" fmla="*/ 89554 w 89585"/>
                <a:gd name="connsiteY5" fmla="*/ 30 h 16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5" h="166523">
                  <a:moveTo>
                    <a:pt x="89554" y="30"/>
                  </a:moveTo>
                  <a:cubicBezTo>
                    <a:pt x="91141" y="-1557"/>
                    <a:pt x="31346" y="58238"/>
                    <a:pt x="16529" y="85755"/>
                  </a:cubicBezTo>
                  <a:cubicBezTo>
                    <a:pt x="1712" y="113272"/>
                    <a:pt x="2771" y="157193"/>
                    <a:pt x="654" y="165130"/>
                  </a:cubicBezTo>
                  <a:cubicBezTo>
                    <a:pt x="-1463" y="173067"/>
                    <a:pt x="2771" y="145022"/>
                    <a:pt x="3829" y="133380"/>
                  </a:cubicBezTo>
                  <a:cubicBezTo>
                    <a:pt x="4887" y="121738"/>
                    <a:pt x="-7283" y="113801"/>
                    <a:pt x="7004" y="95280"/>
                  </a:cubicBezTo>
                  <a:cubicBezTo>
                    <a:pt x="21291" y="76759"/>
                    <a:pt x="87967" y="1617"/>
                    <a:pt x="8955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BCDD52E4-0D84-D01A-645E-531CDB3CE0EE}"/>
                </a:ext>
              </a:extLst>
            </p:cNvPr>
            <p:cNvSpPr/>
            <p:nvPr/>
          </p:nvSpPr>
          <p:spPr>
            <a:xfrm>
              <a:off x="6242048" y="3609948"/>
              <a:ext cx="162286" cy="131125"/>
            </a:xfrm>
            <a:custGeom>
              <a:avLst/>
              <a:gdLst>
                <a:gd name="connsiteX0" fmla="*/ 2 w 162286"/>
                <a:gd name="connsiteY0" fmla="*/ 27 h 131125"/>
                <a:gd name="connsiteX1" fmla="*/ 107952 w 162286"/>
                <a:gd name="connsiteY1" fmla="*/ 47652 h 131125"/>
                <a:gd name="connsiteX2" fmla="*/ 161927 w 162286"/>
                <a:gd name="connsiteY2" fmla="*/ 130202 h 131125"/>
                <a:gd name="connsiteX3" fmla="*/ 130177 w 162286"/>
                <a:gd name="connsiteY3" fmla="*/ 88927 h 131125"/>
                <a:gd name="connsiteX4" fmla="*/ 104777 w 162286"/>
                <a:gd name="connsiteY4" fmla="*/ 41302 h 131125"/>
                <a:gd name="connsiteX5" fmla="*/ 2 w 162286"/>
                <a:gd name="connsiteY5" fmla="*/ 27 h 13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286" h="131125">
                  <a:moveTo>
                    <a:pt x="2" y="27"/>
                  </a:moveTo>
                  <a:cubicBezTo>
                    <a:pt x="531" y="1085"/>
                    <a:pt x="80965" y="25956"/>
                    <a:pt x="107952" y="47652"/>
                  </a:cubicBezTo>
                  <a:cubicBezTo>
                    <a:pt x="134939" y="69348"/>
                    <a:pt x="158223" y="123323"/>
                    <a:pt x="161927" y="130202"/>
                  </a:cubicBezTo>
                  <a:cubicBezTo>
                    <a:pt x="165631" y="137081"/>
                    <a:pt x="139702" y="103744"/>
                    <a:pt x="130177" y="88927"/>
                  </a:cubicBezTo>
                  <a:cubicBezTo>
                    <a:pt x="120652" y="74110"/>
                    <a:pt x="124885" y="54002"/>
                    <a:pt x="104777" y="41302"/>
                  </a:cubicBezTo>
                  <a:cubicBezTo>
                    <a:pt x="84669" y="28602"/>
                    <a:pt x="-527" y="-1031"/>
                    <a:pt x="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11B9531E-7725-28C0-7096-71FFC7E3BC8D}"/>
                </a:ext>
              </a:extLst>
            </p:cNvPr>
            <p:cNvSpPr/>
            <p:nvPr/>
          </p:nvSpPr>
          <p:spPr>
            <a:xfrm>
              <a:off x="3600380" y="5619716"/>
              <a:ext cx="22345" cy="283550"/>
            </a:xfrm>
            <a:custGeom>
              <a:avLst/>
              <a:gdLst>
                <a:gd name="connsiteX0" fmla="*/ 22295 w 22345"/>
                <a:gd name="connsiteY0" fmla="*/ 34 h 283550"/>
                <a:gd name="connsiteX1" fmla="*/ 6420 w 22345"/>
                <a:gd name="connsiteY1" fmla="*/ 139734 h 283550"/>
                <a:gd name="connsiteX2" fmla="*/ 15945 w 22345"/>
                <a:gd name="connsiteY2" fmla="*/ 279434 h 283550"/>
                <a:gd name="connsiteX3" fmla="*/ 12770 w 22345"/>
                <a:gd name="connsiteY3" fmla="*/ 238159 h 283550"/>
                <a:gd name="connsiteX4" fmla="*/ 70 w 22345"/>
                <a:gd name="connsiteY4" fmla="*/ 152434 h 283550"/>
                <a:gd name="connsiteX5" fmla="*/ 22295 w 22345"/>
                <a:gd name="connsiteY5" fmla="*/ 34 h 2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45" h="283550">
                  <a:moveTo>
                    <a:pt x="22295" y="34"/>
                  </a:moveTo>
                  <a:cubicBezTo>
                    <a:pt x="23353" y="-2083"/>
                    <a:pt x="7478" y="93167"/>
                    <a:pt x="6420" y="139734"/>
                  </a:cubicBezTo>
                  <a:cubicBezTo>
                    <a:pt x="5362" y="186301"/>
                    <a:pt x="14887" y="263030"/>
                    <a:pt x="15945" y="279434"/>
                  </a:cubicBezTo>
                  <a:cubicBezTo>
                    <a:pt x="17003" y="295838"/>
                    <a:pt x="15416" y="259326"/>
                    <a:pt x="12770" y="238159"/>
                  </a:cubicBezTo>
                  <a:cubicBezTo>
                    <a:pt x="10124" y="216992"/>
                    <a:pt x="-988" y="186830"/>
                    <a:pt x="70" y="152434"/>
                  </a:cubicBezTo>
                  <a:cubicBezTo>
                    <a:pt x="1128" y="118038"/>
                    <a:pt x="21237" y="2151"/>
                    <a:pt x="22295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26D3353A-3AC8-7D62-40D8-9DD994346818}"/>
                </a:ext>
              </a:extLst>
            </p:cNvPr>
            <p:cNvSpPr/>
            <p:nvPr/>
          </p:nvSpPr>
          <p:spPr>
            <a:xfrm>
              <a:off x="6122029" y="5889623"/>
              <a:ext cx="69334" cy="275957"/>
            </a:xfrm>
            <a:custGeom>
              <a:avLst/>
              <a:gdLst>
                <a:gd name="connsiteX0" fmla="*/ 69221 w 69334"/>
                <a:gd name="connsiteY0" fmla="*/ 2 h 275957"/>
                <a:gd name="connsiteX1" fmla="*/ 18421 w 69334"/>
                <a:gd name="connsiteY1" fmla="*/ 130177 h 275957"/>
                <a:gd name="connsiteX2" fmla="*/ 15246 w 69334"/>
                <a:gd name="connsiteY2" fmla="*/ 273052 h 275957"/>
                <a:gd name="connsiteX3" fmla="*/ 15246 w 69334"/>
                <a:gd name="connsiteY3" fmla="*/ 219077 h 275957"/>
                <a:gd name="connsiteX4" fmla="*/ 2546 w 69334"/>
                <a:gd name="connsiteY4" fmla="*/ 133352 h 275957"/>
                <a:gd name="connsiteX5" fmla="*/ 69221 w 69334"/>
                <a:gd name="connsiteY5" fmla="*/ 2 h 2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34" h="275957">
                  <a:moveTo>
                    <a:pt x="69221" y="2"/>
                  </a:moveTo>
                  <a:cubicBezTo>
                    <a:pt x="71867" y="-527"/>
                    <a:pt x="27417" y="84669"/>
                    <a:pt x="18421" y="130177"/>
                  </a:cubicBezTo>
                  <a:cubicBezTo>
                    <a:pt x="9425" y="175685"/>
                    <a:pt x="15775" y="258235"/>
                    <a:pt x="15246" y="273052"/>
                  </a:cubicBezTo>
                  <a:cubicBezTo>
                    <a:pt x="14717" y="287869"/>
                    <a:pt x="17363" y="242360"/>
                    <a:pt x="15246" y="219077"/>
                  </a:cubicBezTo>
                  <a:cubicBezTo>
                    <a:pt x="13129" y="195794"/>
                    <a:pt x="-6979" y="169864"/>
                    <a:pt x="2546" y="133352"/>
                  </a:cubicBezTo>
                  <a:cubicBezTo>
                    <a:pt x="12071" y="96840"/>
                    <a:pt x="66575" y="531"/>
                    <a:pt x="6922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B5EE6C4E-9158-A880-64F6-AB758599E3E8}"/>
                </a:ext>
              </a:extLst>
            </p:cNvPr>
            <p:cNvSpPr/>
            <p:nvPr/>
          </p:nvSpPr>
          <p:spPr>
            <a:xfrm>
              <a:off x="3644890" y="3898741"/>
              <a:ext cx="282174" cy="57317"/>
            </a:xfrm>
            <a:custGeom>
              <a:avLst/>
              <a:gdLst>
                <a:gd name="connsiteX0" fmla="*/ 10 w 282174"/>
                <a:gd name="connsiteY0" fmla="*/ 159 h 57317"/>
                <a:gd name="connsiteX1" fmla="*/ 231785 w 282174"/>
                <a:gd name="connsiteY1" fmla="*/ 38259 h 57317"/>
                <a:gd name="connsiteX2" fmla="*/ 149235 w 282174"/>
                <a:gd name="connsiteY2" fmla="*/ 22384 h 57317"/>
                <a:gd name="connsiteX3" fmla="*/ 279410 w 282174"/>
                <a:gd name="connsiteY3" fmla="*/ 57309 h 57317"/>
                <a:gd name="connsiteX4" fmla="*/ 222260 w 282174"/>
                <a:gd name="connsiteY4" fmla="*/ 25559 h 57317"/>
                <a:gd name="connsiteX5" fmla="*/ 10 w 282174"/>
                <a:gd name="connsiteY5" fmla="*/ 159 h 5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74" h="57317">
                  <a:moveTo>
                    <a:pt x="10" y="159"/>
                  </a:moveTo>
                  <a:cubicBezTo>
                    <a:pt x="1598" y="2276"/>
                    <a:pt x="206914" y="34555"/>
                    <a:pt x="231785" y="38259"/>
                  </a:cubicBezTo>
                  <a:cubicBezTo>
                    <a:pt x="256656" y="41963"/>
                    <a:pt x="141297" y="19209"/>
                    <a:pt x="149235" y="22384"/>
                  </a:cubicBezTo>
                  <a:cubicBezTo>
                    <a:pt x="157173" y="25559"/>
                    <a:pt x="267239" y="56780"/>
                    <a:pt x="279410" y="57309"/>
                  </a:cubicBezTo>
                  <a:cubicBezTo>
                    <a:pt x="291581" y="57838"/>
                    <a:pt x="261947" y="33496"/>
                    <a:pt x="222260" y="25559"/>
                  </a:cubicBezTo>
                  <a:cubicBezTo>
                    <a:pt x="182573" y="17622"/>
                    <a:pt x="-1578" y="-1958"/>
                    <a:pt x="10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B3EBB824-B2BF-1B6E-604B-D560C1E86D34}"/>
                </a:ext>
              </a:extLst>
            </p:cNvPr>
            <p:cNvSpPr/>
            <p:nvPr/>
          </p:nvSpPr>
          <p:spPr>
            <a:xfrm>
              <a:off x="3917332" y="3902060"/>
              <a:ext cx="402411" cy="82580"/>
            </a:xfrm>
            <a:custGeom>
              <a:avLst/>
              <a:gdLst>
                <a:gd name="connsiteX0" fmla="*/ 618 w 402411"/>
                <a:gd name="connsiteY0" fmla="*/ 82565 h 82580"/>
                <a:gd name="connsiteX1" fmla="*/ 280018 w 402411"/>
                <a:gd name="connsiteY1" fmla="*/ 12715 h 82580"/>
                <a:gd name="connsiteX2" fmla="*/ 219693 w 402411"/>
                <a:gd name="connsiteY2" fmla="*/ 19065 h 82580"/>
                <a:gd name="connsiteX3" fmla="*/ 400668 w 402411"/>
                <a:gd name="connsiteY3" fmla="*/ 15 h 82580"/>
                <a:gd name="connsiteX4" fmla="*/ 305418 w 402411"/>
                <a:gd name="connsiteY4" fmla="*/ 15890 h 82580"/>
                <a:gd name="connsiteX5" fmla="*/ 206993 w 402411"/>
                <a:gd name="connsiteY5" fmla="*/ 19065 h 82580"/>
                <a:gd name="connsiteX6" fmla="*/ 618 w 402411"/>
                <a:gd name="connsiteY6" fmla="*/ 82565 h 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411" h="82580">
                  <a:moveTo>
                    <a:pt x="618" y="82565"/>
                  </a:moveTo>
                  <a:cubicBezTo>
                    <a:pt x="12789" y="81507"/>
                    <a:pt x="243506" y="23298"/>
                    <a:pt x="280018" y="12715"/>
                  </a:cubicBezTo>
                  <a:cubicBezTo>
                    <a:pt x="316530" y="2132"/>
                    <a:pt x="219693" y="19065"/>
                    <a:pt x="219693" y="19065"/>
                  </a:cubicBezTo>
                  <a:lnTo>
                    <a:pt x="400668" y="15"/>
                  </a:lnTo>
                  <a:cubicBezTo>
                    <a:pt x="414956" y="-514"/>
                    <a:pt x="337697" y="12715"/>
                    <a:pt x="305418" y="15890"/>
                  </a:cubicBezTo>
                  <a:cubicBezTo>
                    <a:pt x="273139" y="19065"/>
                    <a:pt x="254618" y="9011"/>
                    <a:pt x="206993" y="19065"/>
                  </a:cubicBezTo>
                  <a:cubicBezTo>
                    <a:pt x="159368" y="29119"/>
                    <a:pt x="-11553" y="83623"/>
                    <a:pt x="618" y="82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45685151-E5DA-6DE2-61FC-EC626E480BB3}"/>
                </a:ext>
              </a:extLst>
            </p:cNvPr>
            <p:cNvSpPr/>
            <p:nvPr/>
          </p:nvSpPr>
          <p:spPr>
            <a:xfrm>
              <a:off x="4303847" y="4025886"/>
              <a:ext cx="169739" cy="167302"/>
            </a:xfrm>
            <a:custGeom>
              <a:avLst/>
              <a:gdLst>
                <a:gd name="connsiteX0" fmla="*/ 169728 w 169739"/>
                <a:gd name="connsiteY0" fmla="*/ 14 h 167302"/>
                <a:gd name="connsiteX1" fmla="*/ 68128 w 169739"/>
                <a:gd name="connsiteY1" fmla="*/ 63514 h 167302"/>
                <a:gd name="connsiteX2" fmla="*/ 1453 w 169739"/>
                <a:gd name="connsiteY2" fmla="*/ 165114 h 167302"/>
                <a:gd name="connsiteX3" fmla="*/ 26853 w 169739"/>
                <a:gd name="connsiteY3" fmla="*/ 123839 h 167302"/>
                <a:gd name="connsiteX4" fmla="*/ 80828 w 169739"/>
                <a:gd name="connsiteY4" fmla="*/ 15889 h 167302"/>
                <a:gd name="connsiteX5" fmla="*/ 61778 w 169739"/>
                <a:gd name="connsiteY5" fmla="*/ 57164 h 167302"/>
                <a:gd name="connsiteX6" fmla="*/ 169728 w 169739"/>
                <a:gd name="connsiteY6" fmla="*/ 14 h 16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9" h="167302">
                  <a:moveTo>
                    <a:pt x="169728" y="14"/>
                  </a:moveTo>
                  <a:cubicBezTo>
                    <a:pt x="170786" y="1072"/>
                    <a:pt x="96174" y="35997"/>
                    <a:pt x="68128" y="63514"/>
                  </a:cubicBezTo>
                  <a:cubicBezTo>
                    <a:pt x="40082" y="91031"/>
                    <a:pt x="8332" y="155060"/>
                    <a:pt x="1453" y="165114"/>
                  </a:cubicBezTo>
                  <a:cubicBezTo>
                    <a:pt x="-5426" y="175168"/>
                    <a:pt x="13624" y="148710"/>
                    <a:pt x="26853" y="123839"/>
                  </a:cubicBezTo>
                  <a:cubicBezTo>
                    <a:pt x="40082" y="98968"/>
                    <a:pt x="75007" y="27001"/>
                    <a:pt x="80828" y="15889"/>
                  </a:cubicBezTo>
                  <a:cubicBezTo>
                    <a:pt x="86649" y="4777"/>
                    <a:pt x="52253" y="59810"/>
                    <a:pt x="61778" y="57164"/>
                  </a:cubicBezTo>
                  <a:cubicBezTo>
                    <a:pt x="71303" y="54518"/>
                    <a:pt x="168670" y="-1044"/>
                    <a:pt x="16972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6C6C099A-0289-BD9E-5EF7-28284EE7AA82}"/>
                </a:ext>
              </a:extLst>
            </p:cNvPr>
            <p:cNvSpPr/>
            <p:nvPr/>
          </p:nvSpPr>
          <p:spPr>
            <a:xfrm>
              <a:off x="3978227" y="3990594"/>
              <a:ext cx="420048" cy="67056"/>
            </a:xfrm>
            <a:custGeom>
              <a:avLst/>
              <a:gdLst>
                <a:gd name="connsiteX0" fmla="*/ 419148 w 420048"/>
                <a:gd name="connsiteY0" fmla="*/ 381 h 67056"/>
                <a:gd name="connsiteX1" fmla="*/ 282623 w 420048"/>
                <a:gd name="connsiteY1" fmla="*/ 48006 h 67056"/>
                <a:gd name="connsiteX2" fmla="*/ 155623 w 420048"/>
                <a:gd name="connsiteY2" fmla="*/ 67056 h 67056"/>
                <a:gd name="connsiteX3" fmla="*/ 244523 w 420048"/>
                <a:gd name="connsiteY3" fmla="*/ 48006 h 67056"/>
                <a:gd name="connsiteX4" fmla="*/ 327073 w 420048"/>
                <a:gd name="connsiteY4" fmla="*/ 3556 h 67056"/>
                <a:gd name="connsiteX5" fmla="*/ 231823 w 420048"/>
                <a:gd name="connsiteY5" fmla="*/ 32131 h 67056"/>
                <a:gd name="connsiteX6" fmla="*/ 48 w 420048"/>
                <a:gd name="connsiteY6" fmla="*/ 32131 h 67056"/>
                <a:gd name="connsiteX7" fmla="*/ 212773 w 420048"/>
                <a:gd name="connsiteY7" fmla="*/ 25781 h 67056"/>
                <a:gd name="connsiteX8" fmla="*/ 419148 w 420048"/>
                <a:gd name="connsiteY8" fmla="*/ 381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048" h="67056">
                  <a:moveTo>
                    <a:pt x="419148" y="381"/>
                  </a:moveTo>
                  <a:cubicBezTo>
                    <a:pt x="430790" y="4085"/>
                    <a:pt x="326544" y="36894"/>
                    <a:pt x="282623" y="48006"/>
                  </a:cubicBezTo>
                  <a:cubicBezTo>
                    <a:pt x="238702" y="59118"/>
                    <a:pt x="161973" y="67056"/>
                    <a:pt x="155623" y="67056"/>
                  </a:cubicBezTo>
                  <a:cubicBezTo>
                    <a:pt x="149273" y="67056"/>
                    <a:pt x="215948" y="58589"/>
                    <a:pt x="244523" y="48006"/>
                  </a:cubicBezTo>
                  <a:cubicBezTo>
                    <a:pt x="273098" y="37423"/>
                    <a:pt x="329190" y="6202"/>
                    <a:pt x="327073" y="3556"/>
                  </a:cubicBezTo>
                  <a:cubicBezTo>
                    <a:pt x="324956" y="910"/>
                    <a:pt x="286327" y="27369"/>
                    <a:pt x="231823" y="32131"/>
                  </a:cubicBezTo>
                  <a:cubicBezTo>
                    <a:pt x="177319" y="36893"/>
                    <a:pt x="3223" y="33189"/>
                    <a:pt x="48" y="32131"/>
                  </a:cubicBezTo>
                  <a:cubicBezTo>
                    <a:pt x="-3127" y="31073"/>
                    <a:pt x="150860" y="30544"/>
                    <a:pt x="212773" y="25781"/>
                  </a:cubicBezTo>
                  <a:cubicBezTo>
                    <a:pt x="274685" y="21019"/>
                    <a:pt x="407506" y="-3323"/>
                    <a:pt x="41914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F0594511-2900-38AA-0F91-7C2733DA73F5}"/>
                </a:ext>
              </a:extLst>
            </p:cNvPr>
            <p:cNvSpPr/>
            <p:nvPr/>
          </p:nvSpPr>
          <p:spPr>
            <a:xfrm>
              <a:off x="3466839" y="3911597"/>
              <a:ext cx="514888" cy="165473"/>
            </a:xfrm>
            <a:custGeom>
              <a:avLst/>
              <a:gdLst>
                <a:gd name="connsiteX0" fmla="*/ 261 w 514888"/>
                <a:gd name="connsiteY0" fmla="*/ 3 h 165473"/>
                <a:gd name="connsiteX1" fmla="*/ 155836 w 514888"/>
                <a:gd name="connsiteY1" fmla="*/ 69853 h 165473"/>
                <a:gd name="connsiteX2" fmla="*/ 228861 w 514888"/>
                <a:gd name="connsiteY2" fmla="*/ 92078 h 165473"/>
                <a:gd name="connsiteX3" fmla="*/ 181236 w 514888"/>
                <a:gd name="connsiteY3" fmla="*/ 92078 h 165473"/>
                <a:gd name="connsiteX4" fmla="*/ 16136 w 514888"/>
                <a:gd name="connsiteY4" fmla="*/ 111128 h 165473"/>
                <a:gd name="connsiteX5" fmla="*/ 165361 w 514888"/>
                <a:gd name="connsiteY5" fmla="*/ 95253 h 165473"/>
                <a:gd name="connsiteX6" fmla="*/ 314586 w 514888"/>
                <a:gd name="connsiteY6" fmla="*/ 98428 h 165473"/>
                <a:gd name="connsiteX7" fmla="*/ 241561 w 514888"/>
                <a:gd name="connsiteY7" fmla="*/ 101603 h 165473"/>
                <a:gd name="connsiteX8" fmla="*/ 387611 w 514888"/>
                <a:gd name="connsiteY8" fmla="*/ 139703 h 165473"/>
                <a:gd name="connsiteX9" fmla="*/ 514611 w 514888"/>
                <a:gd name="connsiteY9" fmla="*/ 165103 h 165473"/>
                <a:gd name="connsiteX10" fmla="*/ 352686 w 514888"/>
                <a:gd name="connsiteY10" fmla="*/ 120653 h 165473"/>
                <a:gd name="connsiteX11" fmla="*/ 219336 w 514888"/>
                <a:gd name="connsiteY11" fmla="*/ 85728 h 165473"/>
                <a:gd name="connsiteX12" fmla="*/ 120911 w 514888"/>
                <a:gd name="connsiteY12" fmla="*/ 66678 h 165473"/>
                <a:gd name="connsiteX13" fmla="*/ 261 w 514888"/>
                <a:gd name="connsiteY13" fmla="*/ 3 h 16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888" h="165473">
                  <a:moveTo>
                    <a:pt x="261" y="3"/>
                  </a:moveTo>
                  <a:cubicBezTo>
                    <a:pt x="6082" y="532"/>
                    <a:pt x="117736" y="54507"/>
                    <a:pt x="155836" y="69853"/>
                  </a:cubicBezTo>
                  <a:cubicBezTo>
                    <a:pt x="193936" y="85199"/>
                    <a:pt x="224628" y="88374"/>
                    <a:pt x="228861" y="92078"/>
                  </a:cubicBezTo>
                  <a:cubicBezTo>
                    <a:pt x="233094" y="95782"/>
                    <a:pt x="216690" y="88903"/>
                    <a:pt x="181236" y="92078"/>
                  </a:cubicBezTo>
                  <a:cubicBezTo>
                    <a:pt x="145782" y="95253"/>
                    <a:pt x="18782" y="110599"/>
                    <a:pt x="16136" y="111128"/>
                  </a:cubicBezTo>
                  <a:cubicBezTo>
                    <a:pt x="13490" y="111657"/>
                    <a:pt x="115619" y="97370"/>
                    <a:pt x="165361" y="95253"/>
                  </a:cubicBezTo>
                  <a:cubicBezTo>
                    <a:pt x="215103" y="93136"/>
                    <a:pt x="301886" y="97370"/>
                    <a:pt x="314586" y="98428"/>
                  </a:cubicBezTo>
                  <a:cubicBezTo>
                    <a:pt x="327286" y="99486"/>
                    <a:pt x="229390" y="94724"/>
                    <a:pt x="241561" y="101603"/>
                  </a:cubicBezTo>
                  <a:cubicBezTo>
                    <a:pt x="253732" y="108482"/>
                    <a:pt x="342103" y="129120"/>
                    <a:pt x="387611" y="139703"/>
                  </a:cubicBezTo>
                  <a:cubicBezTo>
                    <a:pt x="433119" y="150286"/>
                    <a:pt x="520432" y="168278"/>
                    <a:pt x="514611" y="165103"/>
                  </a:cubicBezTo>
                  <a:cubicBezTo>
                    <a:pt x="508790" y="161928"/>
                    <a:pt x="352686" y="120653"/>
                    <a:pt x="352686" y="120653"/>
                  </a:cubicBezTo>
                  <a:cubicBezTo>
                    <a:pt x="303474" y="107424"/>
                    <a:pt x="257965" y="94724"/>
                    <a:pt x="219336" y="85728"/>
                  </a:cubicBezTo>
                  <a:cubicBezTo>
                    <a:pt x="180707" y="76732"/>
                    <a:pt x="154248" y="75674"/>
                    <a:pt x="120911" y="66678"/>
                  </a:cubicBezTo>
                  <a:cubicBezTo>
                    <a:pt x="87574" y="57682"/>
                    <a:pt x="-5560" y="-526"/>
                    <a:pt x="26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A332485F-6CFE-00FF-658F-D00F49EB99B5}"/>
                </a:ext>
              </a:extLst>
            </p:cNvPr>
            <p:cNvSpPr/>
            <p:nvPr/>
          </p:nvSpPr>
          <p:spPr>
            <a:xfrm>
              <a:off x="5464033" y="3924297"/>
              <a:ext cx="104958" cy="160874"/>
            </a:xfrm>
            <a:custGeom>
              <a:avLst/>
              <a:gdLst>
                <a:gd name="connsiteX0" fmla="*/ 104917 w 104958"/>
                <a:gd name="connsiteY0" fmla="*/ 3 h 160874"/>
                <a:gd name="connsiteX1" fmla="*/ 19192 w 104958"/>
                <a:gd name="connsiteY1" fmla="*/ 73028 h 160874"/>
                <a:gd name="connsiteX2" fmla="*/ 54117 w 104958"/>
                <a:gd name="connsiteY2" fmla="*/ 158753 h 160874"/>
                <a:gd name="connsiteX3" fmla="*/ 41417 w 104958"/>
                <a:gd name="connsiteY3" fmla="*/ 130178 h 160874"/>
                <a:gd name="connsiteX4" fmla="*/ 142 w 104958"/>
                <a:gd name="connsiteY4" fmla="*/ 79378 h 160874"/>
                <a:gd name="connsiteX5" fmla="*/ 57292 w 104958"/>
                <a:gd name="connsiteY5" fmla="*/ 47628 h 160874"/>
                <a:gd name="connsiteX6" fmla="*/ 6492 w 104958"/>
                <a:gd name="connsiteY6" fmla="*/ 69853 h 160874"/>
                <a:gd name="connsiteX7" fmla="*/ 104917 w 104958"/>
                <a:gd name="connsiteY7" fmla="*/ 3 h 1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958" h="160874">
                  <a:moveTo>
                    <a:pt x="104917" y="3"/>
                  </a:moveTo>
                  <a:cubicBezTo>
                    <a:pt x="107034" y="532"/>
                    <a:pt x="27659" y="46570"/>
                    <a:pt x="19192" y="73028"/>
                  </a:cubicBezTo>
                  <a:cubicBezTo>
                    <a:pt x="10725" y="99486"/>
                    <a:pt x="50413" y="149228"/>
                    <a:pt x="54117" y="158753"/>
                  </a:cubicBezTo>
                  <a:cubicBezTo>
                    <a:pt x="57821" y="168278"/>
                    <a:pt x="50413" y="143407"/>
                    <a:pt x="41417" y="130178"/>
                  </a:cubicBezTo>
                  <a:cubicBezTo>
                    <a:pt x="32421" y="116949"/>
                    <a:pt x="-2504" y="93136"/>
                    <a:pt x="142" y="79378"/>
                  </a:cubicBezTo>
                  <a:cubicBezTo>
                    <a:pt x="2788" y="65620"/>
                    <a:pt x="56234" y="49216"/>
                    <a:pt x="57292" y="47628"/>
                  </a:cubicBezTo>
                  <a:cubicBezTo>
                    <a:pt x="58350" y="46040"/>
                    <a:pt x="3317" y="76203"/>
                    <a:pt x="6492" y="69853"/>
                  </a:cubicBezTo>
                  <a:cubicBezTo>
                    <a:pt x="9667" y="63503"/>
                    <a:pt x="102800" y="-526"/>
                    <a:pt x="10491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F742392F-8332-3CB5-8FBF-0A52B84AE394}"/>
                </a:ext>
              </a:extLst>
            </p:cNvPr>
            <p:cNvSpPr/>
            <p:nvPr/>
          </p:nvSpPr>
          <p:spPr>
            <a:xfrm>
              <a:off x="5473681" y="3946138"/>
              <a:ext cx="670154" cy="65233"/>
            </a:xfrm>
            <a:custGeom>
              <a:avLst/>
              <a:gdLst>
                <a:gd name="connsiteX0" fmla="*/ 19 w 670154"/>
                <a:gd name="connsiteY0" fmla="*/ 28962 h 65233"/>
                <a:gd name="connsiteX1" fmla="*/ 241319 w 670154"/>
                <a:gd name="connsiteY1" fmla="*/ 387 h 65233"/>
                <a:gd name="connsiteX2" fmla="*/ 206394 w 670154"/>
                <a:gd name="connsiteY2" fmla="*/ 13087 h 65233"/>
                <a:gd name="connsiteX3" fmla="*/ 361969 w 670154"/>
                <a:gd name="connsiteY3" fmla="*/ 22612 h 65233"/>
                <a:gd name="connsiteX4" fmla="*/ 304819 w 670154"/>
                <a:gd name="connsiteY4" fmla="*/ 28962 h 65233"/>
                <a:gd name="connsiteX5" fmla="*/ 568344 w 670154"/>
                <a:gd name="connsiteY5" fmla="*/ 35312 h 65233"/>
                <a:gd name="connsiteX6" fmla="*/ 669944 w 670154"/>
                <a:gd name="connsiteY6" fmla="*/ 25787 h 65233"/>
                <a:gd name="connsiteX7" fmla="*/ 596919 w 670154"/>
                <a:gd name="connsiteY7" fmla="*/ 32137 h 65233"/>
                <a:gd name="connsiteX8" fmla="*/ 365144 w 670154"/>
                <a:gd name="connsiteY8" fmla="*/ 54362 h 65233"/>
                <a:gd name="connsiteX9" fmla="*/ 460394 w 670154"/>
                <a:gd name="connsiteY9" fmla="*/ 63887 h 65233"/>
                <a:gd name="connsiteX10" fmla="*/ 393719 w 670154"/>
                <a:gd name="connsiteY10" fmla="*/ 25787 h 65233"/>
                <a:gd name="connsiteX11" fmla="*/ 228619 w 670154"/>
                <a:gd name="connsiteY11" fmla="*/ 6737 h 65233"/>
                <a:gd name="connsiteX12" fmla="*/ 19 w 670154"/>
                <a:gd name="connsiteY12" fmla="*/ 28962 h 6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154" h="65233">
                  <a:moveTo>
                    <a:pt x="19" y="28962"/>
                  </a:moveTo>
                  <a:cubicBezTo>
                    <a:pt x="2136" y="27904"/>
                    <a:pt x="206923" y="3033"/>
                    <a:pt x="241319" y="387"/>
                  </a:cubicBezTo>
                  <a:cubicBezTo>
                    <a:pt x="275715" y="-2259"/>
                    <a:pt x="186286" y="9383"/>
                    <a:pt x="206394" y="13087"/>
                  </a:cubicBezTo>
                  <a:cubicBezTo>
                    <a:pt x="226502" y="16791"/>
                    <a:pt x="345565" y="19966"/>
                    <a:pt x="361969" y="22612"/>
                  </a:cubicBezTo>
                  <a:cubicBezTo>
                    <a:pt x="378373" y="25258"/>
                    <a:pt x="270423" y="26845"/>
                    <a:pt x="304819" y="28962"/>
                  </a:cubicBezTo>
                  <a:cubicBezTo>
                    <a:pt x="339215" y="31079"/>
                    <a:pt x="507490" y="35841"/>
                    <a:pt x="568344" y="35312"/>
                  </a:cubicBezTo>
                  <a:cubicBezTo>
                    <a:pt x="629198" y="34783"/>
                    <a:pt x="665182" y="26316"/>
                    <a:pt x="669944" y="25787"/>
                  </a:cubicBezTo>
                  <a:cubicBezTo>
                    <a:pt x="674707" y="25258"/>
                    <a:pt x="596919" y="32137"/>
                    <a:pt x="596919" y="32137"/>
                  </a:cubicBezTo>
                  <a:cubicBezTo>
                    <a:pt x="546119" y="36899"/>
                    <a:pt x="387898" y="49070"/>
                    <a:pt x="365144" y="54362"/>
                  </a:cubicBezTo>
                  <a:cubicBezTo>
                    <a:pt x="342390" y="59654"/>
                    <a:pt x="455632" y="68649"/>
                    <a:pt x="460394" y="63887"/>
                  </a:cubicBezTo>
                  <a:cubicBezTo>
                    <a:pt x="465156" y="59125"/>
                    <a:pt x="432348" y="35312"/>
                    <a:pt x="393719" y="25787"/>
                  </a:cubicBezTo>
                  <a:cubicBezTo>
                    <a:pt x="355090" y="16262"/>
                    <a:pt x="291590" y="6737"/>
                    <a:pt x="228619" y="6737"/>
                  </a:cubicBezTo>
                  <a:cubicBezTo>
                    <a:pt x="165648" y="6737"/>
                    <a:pt x="-2098" y="30020"/>
                    <a:pt x="19" y="28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9C12E818-6859-9D6E-CBF3-6044CFAD265F}"/>
                </a:ext>
              </a:extLst>
            </p:cNvPr>
            <p:cNvSpPr/>
            <p:nvPr/>
          </p:nvSpPr>
          <p:spPr>
            <a:xfrm>
              <a:off x="5568661" y="3990182"/>
              <a:ext cx="597199" cy="47039"/>
            </a:xfrm>
            <a:custGeom>
              <a:avLst/>
              <a:gdLst>
                <a:gd name="connsiteX0" fmla="*/ 289 w 597199"/>
                <a:gd name="connsiteY0" fmla="*/ 793 h 47039"/>
                <a:gd name="connsiteX1" fmla="*/ 174914 w 597199"/>
                <a:gd name="connsiteY1" fmla="*/ 3968 h 47039"/>
                <a:gd name="connsiteX2" fmla="*/ 384464 w 597199"/>
                <a:gd name="connsiteY2" fmla="*/ 38893 h 47039"/>
                <a:gd name="connsiteX3" fmla="*/ 279689 w 597199"/>
                <a:gd name="connsiteY3" fmla="*/ 45243 h 47039"/>
                <a:gd name="connsiteX4" fmla="*/ 594014 w 597199"/>
                <a:gd name="connsiteY4" fmla="*/ 13493 h 47039"/>
                <a:gd name="connsiteX5" fmla="*/ 428914 w 597199"/>
                <a:gd name="connsiteY5" fmla="*/ 29368 h 47039"/>
                <a:gd name="connsiteX6" fmla="*/ 216189 w 597199"/>
                <a:gd name="connsiteY6" fmla="*/ 3968 h 47039"/>
                <a:gd name="connsiteX7" fmla="*/ 289 w 597199"/>
                <a:gd name="connsiteY7" fmla="*/ 793 h 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99" h="47039">
                  <a:moveTo>
                    <a:pt x="289" y="793"/>
                  </a:moveTo>
                  <a:cubicBezTo>
                    <a:pt x="-6590" y="793"/>
                    <a:pt x="110885" y="-2382"/>
                    <a:pt x="174914" y="3968"/>
                  </a:cubicBezTo>
                  <a:cubicBezTo>
                    <a:pt x="238943" y="10318"/>
                    <a:pt x="367002" y="32014"/>
                    <a:pt x="384464" y="38893"/>
                  </a:cubicBezTo>
                  <a:cubicBezTo>
                    <a:pt x="401926" y="45772"/>
                    <a:pt x="244764" y="49476"/>
                    <a:pt x="279689" y="45243"/>
                  </a:cubicBezTo>
                  <a:cubicBezTo>
                    <a:pt x="314614" y="41010"/>
                    <a:pt x="569143" y="16139"/>
                    <a:pt x="594014" y="13493"/>
                  </a:cubicBezTo>
                  <a:cubicBezTo>
                    <a:pt x="618885" y="10847"/>
                    <a:pt x="491885" y="30955"/>
                    <a:pt x="428914" y="29368"/>
                  </a:cubicBezTo>
                  <a:cubicBezTo>
                    <a:pt x="365943" y="27781"/>
                    <a:pt x="282864" y="10318"/>
                    <a:pt x="216189" y="3968"/>
                  </a:cubicBezTo>
                  <a:cubicBezTo>
                    <a:pt x="149514" y="-2382"/>
                    <a:pt x="7168" y="793"/>
                    <a:pt x="289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E5C10D25-F8D5-4474-DA47-5D2661C5128A}"/>
                </a:ext>
              </a:extLst>
            </p:cNvPr>
            <p:cNvSpPr/>
            <p:nvPr/>
          </p:nvSpPr>
          <p:spPr>
            <a:xfrm>
              <a:off x="5600700" y="4003675"/>
              <a:ext cx="489692" cy="111174"/>
            </a:xfrm>
            <a:custGeom>
              <a:avLst/>
              <a:gdLst>
                <a:gd name="connsiteX0" fmla="*/ 0 w 489692"/>
                <a:gd name="connsiteY0" fmla="*/ 0 h 111174"/>
                <a:gd name="connsiteX1" fmla="*/ 187325 w 489692"/>
                <a:gd name="connsiteY1" fmla="*/ 88900 h 111174"/>
                <a:gd name="connsiteX2" fmla="*/ 142875 w 489692"/>
                <a:gd name="connsiteY2" fmla="*/ 92075 h 111174"/>
                <a:gd name="connsiteX3" fmla="*/ 349250 w 489692"/>
                <a:gd name="connsiteY3" fmla="*/ 107950 h 111174"/>
                <a:gd name="connsiteX4" fmla="*/ 311150 w 489692"/>
                <a:gd name="connsiteY4" fmla="*/ 107950 h 111174"/>
                <a:gd name="connsiteX5" fmla="*/ 409575 w 489692"/>
                <a:gd name="connsiteY5" fmla="*/ 107950 h 111174"/>
                <a:gd name="connsiteX6" fmla="*/ 488950 w 489692"/>
                <a:gd name="connsiteY6" fmla="*/ 95250 h 111174"/>
                <a:gd name="connsiteX7" fmla="*/ 361950 w 489692"/>
                <a:gd name="connsiteY7" fmla="*/ 111125 h 111174"/>
                <a:gd name="connsiteX8" fmla="*/ 206375 w 489692"/>
                <a:gd name="connsiteY8" fmla="*/ 88900 h 111174"/>
                <a:gd name="connsiteX9" fmla="*/ 101600 w 489692"/>
                <a:gd name="connsiteY9" fmla="*/ 50800 h 111174"/>
                <a:gd name="connsiteX10" fmla="*/ 0 w 489692"/>
                <a:gd name="connsiteY10" fmla="*/ 0 h 1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692" h="111174">
                  <a:moveTo>
                    <a:pt x="0" y="0"/>
                  </a:moveTo>
                  <a:cubicBezTo>
                    <a:pt x="81756" y="36777"/>
                    <a:pt x="163513" y="73554"/>
                    <a:pt x="187325" y="88900"/>
                  </a:cubicBezTo>
                  <a:cubicBezTo>
                    <a:pt x="211137" y="104246"/>
                    <a:pt x="115887" y="88900"/>
                    <a:pt x="142875" y="92075"/>
                  </a:cubicBezTo>
                  <a:cubicBezTo>
                    <a:pt x="169863" y="95250"/>
                    <a:pt x="321204" y="105304"/>
                    <a:pt x="349250" y="107950"/>
                  </a:cubicBezTo>
                  <a:cubicBezTo>
                    <a:pt x="377296" y="110596"/>
                    <a:pt x="311150" y="107950"/>
                    <a:pt x="311150" y="107950"/>
                  </a:cubicBezTo>
                  <a:cubicBezTo>
                    <a:pt x="321204" y="107950"/>
                    <a:pt x="379942" y="110067"/>
                    <a:pt x="409575" y="107950"/>
                  </a:cubicBezTo>
                  <a:cubicBezTo>
                    <a:pt x="439208" y="105833"/>
                    <a:pt x="496888" y="94721"/>
                    <a:pt x="488950" y="95250"/>
                  </a:cubicBezTo>
                  <a:cubicBezTo>
                    <a:pt x="481013" y="95779"/>
                    <a:pt x="409046" y="112183"/>
                    <a:pt x="361950" y="111125"/>
                  </a:cubicBezTo>
                  <a:cubicBezTo>
                    <a:pt x="314854" y="110067"/>
                    <a:pt x="249767" y="98954"/>
                    <a:pt x="206375" y="88900"/>
                  </a:cubicBezTo>
                  <a:cubicBezTo>
                    <a:pt x="162983" y="78846"/>
                    <a:pt x="101600" y="50800"/>
                    <a:pt x="101600" y="508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BA73348F-5B79-FDF1-4621-646E23B53883}"/>
                </a:ext>
              </a:extLst>
            </p:cNvPr>
            <p:cNvSpPr/>
            <p:nvPr/>
          </p:nvSpPr>
          <p:spPr>
            <a:xfrm>
              <a:off x="5302240" y="3968739"/>
              <a:ext cx="96004" cy="207963"/>
            </a:xfrm>
            <a:custGeom>
              <a:avLst/>
              <a:gdLst>
                <a:gd name="connsiteX0" fmla="*/ 10 w 96004"/>
                <a:gd name="connsiteY0" fmla="*/ 11 h 207963"/>
                <a:gd name="connsiteX1" fmla="*/ 34935 w 96004"/>
                <a:gd name="connsiteY1" fmla="*/ 104786 h 207963"/>
                <a:gd name="connsiteX2" fmla="*/ 95260 w 96004"/>
                <a:gd name="connsiteY2" fmla="*/ 206386 h 207963"/>
                <a:gd name="connsiteX3" fmla="*/ 66685 w 96004"/>
                <a:gd name="connsiteY3" fmla="*/ 161936 h 207963"/>
                <a:gd name="connsiteX4" fmla="*/ 38110 w 96004"/>
                <a:gd name="connsiteY4" fmla="*/ 98436 h 207963"/>
                <a:gd name="connsiteX5" fmla="*/ 10 w 96004"/>
                <a:gd name="connsiteY5" fmla="*/ 11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04" h="207963">
                  <a:moveTo>
                    <a:pt x="10" y="11"/>
                  </a:moveTo>
                  <a:cubicBezTo>
                    <a:pt x="-519" y="1069"/>
                    <a:pt x="19060" y="70390"/>
                    <a:pt x="34935" y="104786"/>
                  </a:cubicBezTo>
                  <a:cubicBezTo>
                    <a:pt x="50810" y="139182"/>
                    <a:pt x="89968" y="196861"/>
                    <a:pt x="95260" y="206386"/>
                  </a:cubicBezTo>
                  <a:cubicBezTo>
                    <a:pt x="100552" y="215911"/>
                    <a:pt x="76210" y="179928"/>
                    <a:pt x="66685" y="161936"/>
                  </a:cubicBezTo>
                  <a:cubicBezTo>
                    <a:pt x="57160" y="143944"/>
                    <a:pt x="46577" y="122778"/>
                    <a:pt x="38110" y="98436"/>
                  </a:cubicBezTo>
                  <a:cubicBezTo>
                    <a:pt x="29643" y="74094"/>
                    <a:pt x="539" y="-1047"/>
                    <a:pt x="1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C5D6D4E2-4ECF-D6E9-78A9-CA8B9B2E2FDA}"/>
                </a:ext>
              </a:extLst>
            </p:cNvPr>
            <p:cNvSpPr/>
            <p:nvPr/>
          </p:nvSpPr>
          <p:spPr>
            <a:xfrm>
              <a:off x="6089085" y="4359273"/>
              <a:ext cx="38818" cy="290333"/>
            </a:xfrm>
            <a:custGeom>
              <a:avLst/>
              <a:gdLst>
                <a:gd name="connsiteX0" fmla="*/ 38665 w 38818"/>
                <a:gd name="connsiteY0" fmla="*/ 2 h 290333"/>
                <a:gd name="connsiteX1" fmla="*/ 13265 w 38818"/>
                <a:gd name="connsiteY1" fmla="*/ 139702 h 290333"/>
                <a:gd name="connsiteX2" fmla="*/ 38665 w 38818"/>
                <a:gd name="connsiteY2" fmla="*/ 285752 h 290333"/>
                <a:gd name="connsiteX3" fmla="*/ 22790 w 38818"/>
                <a:gd name="connsiteY3" fmla="*/ 247652 h 290333"/>
                <a:gd name="connsiteX4" fmla="*/ 565 w 38818"/>
                <a:gd name="connsiteY4" fmla="*/ 187327 h 290333"/>
                <a:gd name="connsiteX5" fmla="*/ 6915 w 38818"/>
                <a:gd name="connsiteY5" fmla="*/ 219077 h 290333"/>
                <a:gd name="connsiteX6" fmla="*/ 10090 w 38818"/>
                <a:gd name="connsiteY6" fmla="*/ 142877 h 290333"/>
                <a:gd name="connsiteX7" fmla="*/ 38665 w 38818"/>
                <a:gd name="connsiteY7" fmla="*/ 2 h 2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8" h="290333">
                  <a:moveTo>
                    <a:pt x="38665" y="2"/>
                  </a:moveTo>
                  <a:cubicBezTo>
                    <a:pt x="39194" y="-527"/>
                    <a:pt x="13265" y="92077"/>
                    <a:pt x="13265" y="139702"/>
                  </a:cubicBezTo>
                  <a:cubicBezTo>
                    <a:pt x="13265" y="187327"/>
                    <a:pt x="37077" y="267760"/>
                    <a:pt x="38665" y="285752"/>
                  </a:cubicBezTo>
                  <a:cubicBezTo>
                    <a:pt x="40253" y="303744"/>
                    <a:pt x="29140" y="264056"/>
                    <a:pt x="22790" y="247652"/>
                  </a:cubicBezTo>
                  <a:cubicBezTo>
                    <a:pt x="16440" y="231248"/>
                    <a:pt x="3211" y="192089"/>
                    <a:pt x="565" y="187327"/>
                  </a:cubicBezTo>
                  <a:cubicBezTo>
                    <a:pt x="-2081" y="182565"/>
                    <a:pt x="5328" y="226485"/>
                    <a:pt x="6915" y="219077"/>
                  </a:cubicBezTo>
                  <a:cubicBezTo>
                    <a:pt x="8502" y="211669"/>
                    <a:pt x="4269" y="176744"/>
                    <a:pt x="10090" y="142877"/>
                  </a:cubicBezTo>
                  <a:cubicBezTo>
                    <a:pt x="15911" y="109010"/>
                    <a:pt x="38136" y="531"/>
                    <a:pt x="3866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D48AA2D3-1F8A-866F-D4B5-E6155231DC79}"/>
                </a:ext>
              </a:extLst>
            </p:cNvPr>
            <p:cNvSpPr/>
            <p:nvPr/>
          </p:nvSpPr>
          <p:spPr>
            <a:xfrm>
              <a:off x="6226077" y="5359327"/>
              <a:ext cx="47805" cy="235175"/>
            </a:xfrm>
            <a:custGeom>
              <a:avLst/>
              <a:gdLst>
                <a:gd name="connsiteX0" fmla="*/ 98 w 47805"/>
                <a:gd name="connsiteY0" fmla="*/ 73 h 235175"/>
                <a:gd name="connsiteX1" fmla="*/ 35023 w 47805"/>
                <a:gd name="connsiteY1" fmla="*/ 136598 h 235175"/>
                <a:gd name="connsiteX2" fmla="*/ 25498 w 47805"/>
                <a:gd name="connsiteY2" fmla="*/ 235023 h 235175"/>
                <a:gd name="connsiteX3" fmla="*/ 47723 w 47805"/>
                <a:gd name="connsiteY3" fmla="*/ 155648 h 235175"/>
                <a:gd name="connsiteX4" fmla="*/ 98 w 47805"/>
                <a:gd name="connsiteY4" fmla="*/ 73 h 2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5" h="235175">
                  <a:moveTo>
                    <a:pt x="98" y="73"/>
                  </a:moveTo>
                  <a:cubicBezTo>
                    <a:pt x="-2019" y="-3102"/>
                    <a:pt x="30790" y="97440"/>
                    <a:pt x="35023" y="136598"/>
                  </a:cubicBezTo>
                  <a:cubicBezTo>
                    <a:pt x="39256" y="175756"/>
                    <a:pt x="23381" y="231848"/>
                    <a:pt x="25498" y="235023"/>
                  </a:cubicBezTo>
                  <a:cubicBezTo>
                    <a:pt x="27615" y="238198"/>
                    <a:pt x="49310" y="191102"/>
                    <a:pt x="47723" y="155648"/>
                  </a:cubicBezTo>
                  <a:cubicBezTo>
                    <a:pt x="46136" y="120194"/>
                    <a:pt x="2215" y="3248"/>
                    <a:pt x="98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B93D11D9-30AF-3955-89B3-6A9DF81899CC}"/>
                </a:ext>
              </a:extLst>
            </p:cNvPr>
            <p:cNvSpPr/>
            <p:nvPr/>
          </p:nvSpPr>
          <p:spPr>
            <a:xfrm>
              <a:off x="5864196" y="6076527"/>
              <a:ext cx="44610" cy="178748"/>
            </a:xfrm>
            <a:custGeom>
              <a:avLst/>
              <a:gdLst>
                <a:gd name="connsiteX0" fmla="*/ 41304 w 44610"/>
                <a:gd name="connsiteY0" fmla="*/ 423 h 178748"/>
                <a:gd name="connsiteX1" fmla="*/ 41304 w 44610"/>
                <a:gd name="connsiteY1" fmla="*/ 79798 h 178748"/>
                <a:gd name="connsiteX2" fmla="*/ 29 w 44610"/>
                <a:gd name="connsiteY2" fmla="*/ 178223 h 178748"/>
                <a:gd name="connsiteX3" fmla="*/ 34954 w 44610"/>
                <a:gd name="connsiteY3" fmla="*/ 114723 h 178748"/>
                <a:gd name="connsiteX4" fmla="*/ 41304 w 44610"/>
                <a:gd name="connsiteY4" fmla="*/ 423 h 17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0" h="178748">
                  <a:moveTo>
                    <a:pt x="41304" y="423"/>
                  </a:moveTo>
                  <a:cubicBezTo>
                    <a:pt x="42362" y="-5398"/>
                    <a:pt x="48183" y="50165"/>
                    <a:pt x="41304" y="79798"/>
                  </a:cubicBezTo>
                  <a:cubicBezTo>
                    <a:pt x="34425" y="109431"/>
                    <a:pt x="1087" y="172402"/>
                    <a:pt x="29" y="178223"/>
                  </a:cubicBezTo>
                  <a:cubicBezTo>
                    <a:pt x="-1029" y="184044"/>
                    <a:pt x="26487" y="140123"/>
                    <a:pt x="34954" y="114723"/>
                  </a:cubicBezTo>
                  <a:cubicBezTo>
                    <a:pt x="43421" y="89323"/>
                    <a:pt x="40246" y="6244"/>
                    <a:pt x="41304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CEB7F732-3247-53BF-DEB5-89FC7EFE0470}"/>
                </a:ext>
              </a:extLst>
            </p:cNvPr>
            <p:cNvSpPr/>
            <p:nvPr/>
          </p:nvSpPr>
          <p:spPr>
            <a:xfrm>
              <a:off x="6398014" y="6002878"/>
              <a:ext cx="277149" cy="251048"/>
            </a:xfrm>
            <a:custGeom>
              <a:avLst/>
              <a:gdLst>
                <a:gd name="connsiteX0" fmla="*/ 275836 w 277149"/>
                <a:gd name="connsiteY0" fmla="*/ 1047 h 251048"/>
                <a:gd name="connsiteX1" fmla="*/ 5961 w 277149"/>
                <a:gd name="connsiteY1" fmla="*/ 245522 h 251048"/>
                <a:gd name="connsiteX2" fmla="*/ 104386 w 277149"/>
                <a:gd name="connsiteY2" fmla="*/ 159797 h 251048"/>
                <a:gd name="connsiteX3" fmla="*/ 275836 w 277149"/>
                <a:gd name="connsiteY3" fmla="*/ 1047 h 25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149" h="251048">
                  <a:moveTo>
                    <a:pt x="275836" y="1047"/>
                  </a:moveTo>
                  <a:cubicBezTo>
                    <a:pt x="259432" y="15335"/>
                    <a:pt x="34536" y="219064"/>
                    <a:pt x="5961" y="245522"/>
                  </a:cubicBezTo>
                  <a:cubicBezTo>
                    <a:pt x="-22614" y="271980"/>
                    <a:pt x="58349" y="196839"/>
                    <a:pt x="104386" y="159797"/>
                  </a:cubicBezTo>
                  <a:cubicBezTo>
                    <a:pt x="150423" y="122755"/>
                    <a:pt x="292240" y="-13241"/>
                    <a:pt x="275836" y="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9C743D7C-1A85-1B94-0C5D-116FBF3F74E8}"/>
                </a:ext>
              </a:extLst>
            </p:cNvPr>
            <p:cNvSpPr/>
            <p:nvPr/>
          </p:nvSpPr>
          <p:spPr>
            <a:xfrm>
              <a:off x="6041985" y="6426126"/>
              <a:ext cx="25694" cy="158979"/>
            </a:xfrm>
            <a:custGeom>
              <a:avLst/>
              <a:gdLst>
                <a:gd name="connsiteX0" fmla="*/ 40 w 25694"/>
                <a:gd name="connsiteY0" fmla="*/ 74 h 158979"/>
                <a:gd name="connsiteX1" fmla="*/ 19090 w 25694"/>
                <a:gd name="connsiteY1" fmla="*/ 92149 h 158979"/>
                <a:gd name="connsiteX2" fmla="*/ 40 w 25694"/>
                <a:gd name="connsiteY2" fmla="*/ 158824 h 158979"/>
                <a:gd name="connsiteX3" fmla="*/ 25440 w 25694"/>
                <a:gd name="connsiteY3" fmla="*/ 108024 h 158979"/>
                <a:gd name="connsiteX4" fmla="*/ 40 w 25694"/>
                <a:gd name="connsiteY4" fmla="*/ 74 h 1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4" h="158979">
                  <a:moveTo>
                    <a:pt x="40" y="74"/>
                  </a:moveTo>
                  <a:cubicBezTo>
                    <a:pt x="-1018" y="-2572"/>
                    <a:pt x="19090" y="65691"/>
                    <a:pt x="19090" y="92149"/>
                  </a:cubicBezTo>
                  <a:cubicBezTo>
                    <a:pt x="19090" y="118607"/>
                    <a:pt x="-1018" y="156178"/>
                    <a:pt x="40" y="158824"/>
                  </a:cubicBezTo>
                  <a:cubicBezTo>
                    <a:pt x="1098" y="161470"/>
                    <a:pt x="22265" y="129720"/>
                    <a:pt x="25440" y="108024"/>
                  </a:cubicBezTo>
                  <a:cubicBezTo>
                    <a:pt x="28615" y="86328"/>
                    <a:pt x="1098" y="2720"/>
                    <a:pt x="4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F27B8A28-E105-8982-FE32-5A1844E92BD2}"/>
                </a:ext>
              </a:extLst>
            </p:cNvPr>
            <p:cNvSpPr/>
            <p:nvPr/>
          </p:nvSpPr>
          <p:spPr>
            <a:xfrm>
              <a:off x="5081966" y="5094097"/>
              <a:ext cx="179031" cy="46288"/>
            </a:xfrm>
            <a:custGeom>
              <a:avLst/>
              <a:gdLst>
                <a:gd name="connsiteX0" fmla="*/ 1209 w 179031"/>
                <a:gd name="connsiteY0" fmla="*/ 46228 h 46288"/>
                <a:gd name="connsiteX1" fmla="*/ 175834 w 179031"/>
                <a:gd name="connsiteY1" fmla="*/ 1778 h 46288"/>
                <a:gd name="connsiteX2" fmla="*/ 118684 w 179031"/>
                <a:gd name="connsiteY2" fmla="*/ 8128 h 46288"/>
                <a:gd name="connsiteX3" fmla="*/ 99634 w 179031"/>
                <a:gd name="connsiteY3" fmla="*/ 11303 h 46288"/>
                <a:gd name="connsiteX4" fmla="*/ 1209 w 179031"/>
                <a:gd name="connsiteY4" fmla="*/ 46228 h 4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31" h="46288">
                  <a:moveTo>
                    <a:pt x="1209" y="46228"/>
                  </a:moveTo>
                  <a:cubicBezTo>
                    <a:pt x="13909" y="44641"/>
                    <a:pt x="156255" y="8128"/>
                    <a:pt x="175834" y="1778"/>
                  </a:cubicBezTo>
                  <a:cubicBezTo>
                    <a:pt x="195413" y="-4572"/>
                    <a:pt x="118684" y="8128"/>
                    <a:pt x="118684" y="8128"/>
                  </a:cubicBezTo>
                  <a:cubicBezTo>
                    <a:pt x="105984" y="9715"/>
                    <a:pt x="119742" y="4953"/>
                    <a:pt x="99634" y="11303"/>
                  </a:cubicBezTo>
                  <a:cubicBezTo>
                    <a:pt x="79526" y="17653"/>
                    <a:pt x="-11491" y="47815"/>
                    <a:pt x="1209" y="46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3F7FB758-85E6-45A6-0F55-1F11587DA916}"/>
                </a:ext>
              </a:extLst>
            </p:cNvPr>
            <p:cNvSpPr/>
            <p:nvPr/>
          </p:nvSpPr>
          <p:spPr>
            <a:xfrm>
              <a:off x="4809765" y="5218510"/>
              <a:ext cx="156658" cy="42471"/>
            </a:xfrm>
            <a:custGeom>
              <a:avLst/>
              <a:gdLst>
                <a:gd name="connsiteX0" fmla="*/ 360 w 156658"/>
                <a:gd name="connsiteY0" fmla="*/ 42465 h 42471"/>
                <a:gd name="connsiteX1" fmla="*/ 155935 w 156658"/>
                <a:gd name="connsiteY1" fmla="*/ 4365 h 42471"/>
                <a:gd name="connsiteX2" fmla="*/ 60685 w 156658"/>
                <a:gd name="connsiteY2" fmla="*/ 1190 h 42471"/>
                <a:gd name="connsiteX3" fmla="*/ 111485 w 156658"/>
                <a:gd name="connsiteY3" fmla="*/ 7540 h 42471"/>
                <a:gd name="connsiteX4" fmla="*/ 360 w 156658"/>
                <a:gd name="connsiteY4" fmla="*/ 42465 h 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58" h="42471">
                  <a:moveTo>
                    <a:pt x="360" y="42465"/>
                  </a:moveTo>
                  <a:cubicBezTo>
                    <a:pt x="7768" y="41936"/>
                    <a:pt x="145881" y="11244"/>
                    <a:pt x="155935" y="4365"/>
                  </a:cubicBezTo>
                  <a:cubicBezTo>
                    <a:pt x="165989" y="-2514"/>
                    <a:pt x="68093" y="661"/>
                    <a:pt x="60685" y="1190"/>
                  </a:cubicBezTo>
                  <a:cubicBezTo>
                    <a:pt x="53277" y="1719"/>
                    <a:pt x="121010" y="1719"/>
                    <a:pt x="111485" y="7540"/>
                  </a:cubicBezTo>
                  <a:cubicBezTo>
                    <a:pt x="101960" y="13361"/>
                    <a:pt x="-7048" y="42994"/>
                    <a:pt x="360" y="42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E4C20F8A-1EF5-5A11-2D43-216B859CBC29}"/>
                </a:ext>
              </a:extLst>
            </p:cNvPr>
            <p:cNvSpPr/>
            <p:nvPr/>
          </p:nvSpPr>
          <p:spPr>
            <a:xfrm>
              <a:off x="5050364" y="5222764"/>
              <a:ext cx="201737" cy="25895"/>
            </a:xfrm>
            <a:custGeom>
              <a:avLst/>
              <a:gdLst>
                <a:gd name="connsiteX0" fmla="*/ 1061 w 201737"/>
                <a:gd name="connsiteY0" fmla="*/ 9636 h 25895"/>
                <a:gd name="connsiteX1" fmla="*/ 64561 w 201737"/>
                <a:gd name="connsiteY1" fmla="*/ 15986 h 25895"/>
                <a:gd name="connsiteX2" fmla="*/ 201086 w 201737"/>
                <a:gd name="connsiteY2" fmla="*/ 111 h 25895"/>
                <a:gd name="connsiteX3" fmla="*/ 112186 w 201737"/>
                <a:gd name="connsiteY3" fmla="*/ 25511 h 25895"/>
                <a:gd name="connsiteX4" fmla="*/ 1061 w 201737"/>
                <a:gd name="connsiteY4" fmla="*/ 9636 h 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37" h="25895">
                  <a:moveTo>
                    <a:pt x="1061" y="9636"/>
                  </a:moveTo>
                  <a:cubicBezTo>
                    <a:pt x="-6877" y="8048"/>
                    <a:pt x="31224" y="17573"/>
                    <a:pt x="64561" y="15986"/>
                  </a:cubicBezTo>
                  <a:cubicBezTo>
                    <a:pt x="97898" y="14399"/>
                    <a:pt x="193148" y="-1477"/>
                    <a:pt x="201086" y="111"/>
                  </a:cubicBezTo>
                  <a:cubicBezTo>
                    <a:pt x="209024" y="1699"/>
                    <a:pt x="142349" y="22336"/>
                    <a:pt x="112186" y="25511"/>
                  </a:cubicBezTo>
                  <a:cubicBezTo>
                    <a:pt x="82023" y="28686"/>
                    <a:pt x="8999" y="11224"/>
                    <a:pt x="1061" y="9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B04929EC-8271-6677-EE6C-C62EAA588EB8}"/>
                </a:ext>
              </a:extLst>
            </p:cNvPr>
            <p:cNvSpPr/>
            <p:nvPr/>
          </p:nvSpPr>
          <p:spPr>
            <a:xfrm>
              <a:off x="4852657" y="5079925"/>
              <a:ext cx="72299" cy="118883"/>
            </a:xfrm>
            <a:custGeom>
              <a:avLst/>
              <a:gdLst>
                <a:gd name="connsiteX0" fmla="*/ 33668 w 72299"/>
                <a:gd name="connsiteY0" fmla="*/ 75 h 118883"/>
                <a:gd name="connsiteX1" fmla="*/ 71768 w 72299"/>
                <a:gd name="connsiteY1" fmla="*/ 60400 h 118883"/>
                <a:gd name="connsiteX2" fmla="*/ 1918 w 72299"/>
                <a:gd name="connsiteY2" fmla="*/ 117550 h 118883"/>
                <a:gd name="connsiteX3" fmla="*/ 24143 w 72299"/>
                <a:gd name="connsiteY3" fmla="*/ 98500 h 118883"/>
                <a:gd name="connsiteX4" fmla="*/ 71768 w 72299"/>
                <a:gd name="connsiteY4" fmla="*/ 73100 h 118883"/>
                <a:gd name="connsiteX5" fmla="*/ 33668 w 72299"/>
                <a:gd name="connsiteY5" fmla="*/ 75 h 1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99" h="118883">
                  <a:moveTo>
                    <a:pt x="33668" y="75"/>
                  </a:moveTo>
                  <a:cubicBezTo>
                    <a:pt x="33668" y="-2042"/>
                    <a:pt x="77060" y="40821"/>
                    <a:pt x="71768" y="60400"/>
                  </a:cubicBezTo>
                  <a:cubicBezTo>
                    <a:pt x="66476" y="79979"/>
                    <a:pt x="1918" y="117550"/>
                    <a:pt x="1918" y="117550"/>
                  </a:cubicBezTo>
                  <a:cubicBezTo>
                    <a:pt x="-6019" y="123900"/>
                    <a:pt x="12501" y="105908"/>
                    <a:pt x="24143" y="98500"/>
                  </a:cubicBezTo>
                  <a:cubicBezTo>
                    <a:pt x="35785" y="91092"/>
                    <a:pt x="65947" y="85800"/>
                    <a:pt x="71768" y="73100"/>
                  </a:cubicBezTo>
                  <a:cubicBezTo>
                    <a:pt x="77589" y="60400"/>
                    <a:pt x="33668" y="2192"/>
                    <a:pt x="33668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A9983D8B-9405-B473-F6FD-07DDE61A4AA8}"/>
                </a:ext>
              </a:extLst>
            </p:cNvPr>
            <p:cNvSpPr/>
            <p:nvPr/>
          </p:nvSpPr>
          <p:spPr>
            <a:xfrm>
              <a:off x="4536861" y="5165725"/>
              <a:ext cx="267003" cy="51796"/>
            </a:xfrm>
            <a:custGeom>
              <a:avLst/>
              <a:gdLst>
                <a:gd name="connsiteX0" fmla="*/ 214 w 267003"/>
                <a:gd name="connsiteY0" fmla="*/ 0 h 51796"/>
                <a:gd name="connsiteX1" fmla="*/ 143089 w 267003"/>
                <a:gd name="connsiteY1" fmla="*/ 47625 h 51796"/>
                <a:gd name="connsiteX2" fmla="*/ 266914 w 267003"/>
                <a:gd name="connsiteY2" fmla="*/ 44450 h 51796"/>
                <a:gd name="connsiteX3" fmla="*/ 162139 w 267003"/>
                <a:gd name="connsiteY3" fmla="*/ 50800 h 51796"/>
                <a:gd name="connsiteX4" fmla="*/ 111339 w 267003"/>
                <a:gd name="connsiteY4" fmla="*/ 47625 h 51796"/>
                <a:gd name="connsiteX5" fmla="*/ 214 w 267003"/>
                <a:gd name="connsiteY5" fmla="*/ 0 h 5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003" h="51796">
                  <a:moveTo>
                    <a:pt x="214" y="0"/>
                  </a:moveTo>
                  <a:cubicBezTo>
                    <a:pt x="5506" y="0"/>
                    <a:pt x="98639" y="40217"/>
                    <a:pt x="143089" y="47625"/>
                  </a:cubicBezTo>
                  <a:cubicBezTo>
                    <a:pt x="187539" y="55033"/>
                    <a:pt x="263739" y="43921"/>
                    <a:pt x="266914" y="44450"/>
                  </a:cubicBezTo>
                  <a:cubicBezTo>
                    <a:pt x="270089" y="44979"/>
                    <a:pt x="188068" y="50271"/>
                    <a:pt x="162139" y="50800"/>
                  </a:cubicBezTo>
                  <a:cubicBezTo>
                    <a:pt x="136210" y="51329"/>
                    <a:pt x="133564" y="53975"/>
                    <a:pt x="111339" y="47625"/>
                  </a:cubicBezTo>
                  <a:cubicBezTo>
                    <a:pt x="89114" y="41275"/>
                    <a:pt x="-5078" y="0"/>
                    <a:pt x="2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AD2CD6D5-FDD8-5F70-7090-338026AE4068}"/>
                </a:ext>
              </a:extLst>
            </p:cNvPr>
            <p:cNvSpPr/>
            <p:nvPr/>
          </p:nvSpPr>
          <p:spPr>
            <a:xfrm>
              <a:off x="5527539" y="3965367"/>
              <a:ext cx="28723" cy="125194"/>
            </a:xfrm>
            <a:custGeom>
              <a:avLst/>
              <a:gdLst>
                <a:gd name="connsiteX0" fmla="*/ 12836 w 28723"/>
                <a:gd name="connsiteY0" fmla="*/ 208 h 125194"/>
                <a:gd name="connsiteX1" fmla="*/ 9661 w 28723"/>
                <a:gd name="connsiteY1" fmla="*/ 63708 h 125194"/>
                <a:gd name="connsiteX2" fmla="*/ 28711 w 28723"/>
                <a:gd name="connsiteY2" fmla="*/ 124033 h 125194"/>
                <a:gd name="connsiteX3" fmla="*/ 12836 w 28723"/>
                <a:gd name="connsiteY3" fmla="*/ 104983 h 125194"/>
                <a:gd name="connsiteX4" fmla="*/ 136 w 28723"/>
                <a:gd name="connsiteY4" fmla="*/ 85933 h 125194"/>
                <a:gd name="connsiteX5" fmla="*/ 12836 w 28723"/>
                <a:gd name="connsiteY5" fmla="*/ 208 h 1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3" h="125194">
                  <a:moveTo>
                    <a:pt x="12836" y="208"/>
                  </a:moveTo>
                  <a:cubicBezTo>
                    <a:pt x="14423" y="-3496"/>
                    <a:pt x="7015" y="43071"/>
                    <a:pt x="9661" y="63708"/>
                  </a:cubicBezTo>
                  <a:cubicBezTo>
                    <a:pt x="12307" y="84345"/>
                    <a:pt x="28711" y="124033"/>
                    <a:pt x="28711" y="124033"/>
                  </a:cubicBezTo>
                  <a:cubicBezTo>
                    <a:pt x="29240" y="130912"/>
                    <a:pt x="12836" y="104983"/>
                    <a:pt x="12836" y="104983"/>
                  </a:cubicBezTo>
                  <a:cubicBezTo>
                    <a:pt x="8074" y="98633"/>
                    <a:pt x="1723" y="99162"/>
                    <a:pt x="136" y="85933"/>
                  </a:cubicBezTo>
                  <a:cubicBezTo>
                    <a:pt x="-1451" y="72704"/>
                    <a:pt x="11249" y="3912"/>
                    <a:pt x="12836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C59C6C68-6235-6325-1545-06DD191D43CD}"/>
                </a:ext>
              </a:extLst>
            </p:cNvPr>
            <p:cNvSpPr/>
            <p:nvPr/>
          </p:nvSpPr>
          <p:spPr>
            <a:xfrm>
              <a:off x="5594010" y="4098567"/>
              <a:ext cx="193287" cy="78474"/>
            </a:xfrm>
            <a:custGeom>
              <a:avLst/>
              <a:gdLst>
                <a:gd name="connsiteX0" fmla="*/ 340 w 193287"/>
                <a:gd name="connsiteY0" fmla="*/ 358 h 78474"/>
                <a:gd name="connsiteX1" fmla="*/ 63840 w 193287"/>
                <a:gd name="connsiteY1" fmla="*/ 35283 h 78474"/>
                <a:gd name="connsiteX2" fmla="*/ 190840 w 193287"/>
                <a:gd name="connsiteY2" fmla="*/ 76558 h 78474"/>
                <a:gd name="connsiteX3" fmla="*/ 143215 w 193287"/>
                <a:gd name="connsiteY3" fmla="*/ 70208 h 78474"/>
                <a:gd name="connsiteX4" fmla="*/ 89240 w 193287"/>
                <a:gd name="connsiteY4" fmla="*/ 57508 h 78474"/>
                <a:gd name="connsiteX5" fmla="*/ 340 w 193287"/>
                <a:gd name="connsiteY5" fmla="*/ 358 h 7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78474">
                  <a:moveTo>
                    <a:pt x="340" y="358"/>
                  </a:moveTo>
                  <a:cubicBezTo>
                    <a:pt x="-3893" y="-3346"/>
                    <a:pt x="32090" y="22583"/>
                    <a:pt x="63840" y="35283"/>
                  </a:cubicBezTo>
                  <a:cubicBezTo>
                    <a:pt x="95590" y="47983"/>
                    <a:pt x="177611" y="70737"/>
                    <a:pt x="190840" y="76558"/>
                  </a:cubicBezTo>
                  <a:cubicBezTo>
                    <a:pt x="204069" y="82379"/>
                    <a:pt x="160148" y="73383"/>
                    <a:pt x="143215" y="70208"/>
                  </a:cubicBezTo>
                  <a:cubicBezTo>
                    <a:pt x="126282" y="67033"/>
                    <a:pt x="109878" y="67562"/>
                    <a:pt x="89240" y="57508"/>
                  </a:cubicBezTo>
                  <a:cubicBezTo>
                    <a:pt x="68602" y="47454"/>
                    <a:pt x="4573" y="4062"/>
                    <a:pt x="340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D4B633EF-ED60-4BDF-56DF-EE31D79AFCC1}"/>
                </a:ext>
              </a:extLst>
            </p:cNvPr>
            <p:cNvSpPr/>
            <p:nvPr/>
          </p:nvSpPr>
          <p:spPr>
            <a:xfrm>
              <a:off x="5607050" y="4057650"/>
              <a:ext cx="537608" cy="97131"/>
            </a:xfrm>
            <a:custGeom>
              <a:avLst/>
              <a:gdLst>
                <a:gd name="connsiteX0" fmla="*/ 0 w 537608"/>
                <a:gd name="connsiteY0" fmla="*/ 0 h 97131"/>
                <a:gd name="connsiteX1" fmla="*/ 219075 w 537608"/>
                <a:gd name="connsiteY1" fmla="*/ 69850 h 97131"/>
                <a:gd name="connsiteX2" fmla="*/ 523875 w 537608"/>
                <a:gd name="connsiteY2" fmla="*/ 95250 h 97131"/>
                <a:gd name="connsiteX3" fmla="*/ 488950 w 537608"/>
                <a:gd name="connsiteY3" fmla="*/ 95250 h 97131"/>
                <a:gd name="connsiteX4" fmla="*/ 238125 w 537608"/>
                <a:gd name="connsiteY4" fmla="*/ 92075 h 97131"/>
                <a:gd name="connsiteX5" fmla="*/ 298450 w 537608"/>
                <a:gd name="connsiteY5" fmla="*/ 92075 h 97131"/>
                <a:gd name="connsiteX6" fmla="*/ 209550 w 537608"/>
                <a:gd name="connsiteY6" fmla="*/ 66675 h 97131"/>
                <a:gd name="connsiteX7" fmla="*/ 0 w 537608"/>
                <a:gd name="connsiteY7" fmla="*/ 0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608" h="97131">
                  <a:moveTo>
                    <a:pt x="0" y="0"/>
                  </a:moveTo>
                  <a:cubicBezTo>
                    <a:pt x="65881" y="26987"/>
                    <a:pt x="131763" y="53975"/>
                    <a:pt x="219075" y="69850"/>
                  </a:cubicBezTo>
                  <a:cubicBezTo>
                    <a:pt x="306387" y="85725"/>
                    <a:pt x="478896" y="91017"/>
                    <a:pt x="523875" y="95250"/>
                  </a:cubicBezTo>
                  <a:cubicBezTo>
                    <a:pt x="568854" y="99483"/>
                    <a:pt x="488950" y="95250"/>
                    <a:pt x="488950" y="95250"/>
                  </a:cubicBezTo>
                  <a:lnTo>
                    <a:pt x="238125" y="92075"/>
                  </a:lnTo>
                  <a:cubicBezTo>
                    <a:pt x="206375" y="91546"/>
                    <a:pt x="303212" y="96308"/>
                    <a:pt x="298450" y="92075"/>
                  </a:cubicBezTo>
                  <a:cubicBezTo>
                    <a:pt x="293688" y="87842"/>
                    <a:pt x="209550" y="66675"/>
                    <a:pt x="209550" y="666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42DF3DC1-8305-541F-981C-140A983A3025}"/>
                </a:ext>
              </a:extLst>
            </p:cNvPr>
            <p:cNvSpPr/>
            <p:nvPr/>
          </p:nvSpPr>
          <p:spPr>
            <a:xfrm>
              <a:off x="5883079" y="4330234"/>
              <a:ext cx="51034" cy="245772"/>
            </a:xfrm>
            <a:custGeom>
              <a:avLst/>
              <a:gdLst>
                <a:gd name="connsiteX0" fmla="*/ 50996 w 51034"/>
                <a:gd name="connsiteY0" fmla="*/ 466 h 245772"/>
                <a:gd name="connsiteX1" fmla="*/ 12896 w 51034"/>
                <a:gd name="connsiteY1" fmla="*/ 156041 h 245772"/>
                <a:gd name="connsiteX2" fmla="*/ 16071 w 51034"/>
                <a:gd name="connsiteY2" fmla="*/ 244941 h 245772"/>
                <a:gd name="connsiteX3" fmla="*/ 9721 w 51034"/>
                <a:gd name="connsiteY3" fmla="*/ 197316 h 245772"/>
                <a:gd name="connsiteX4" fmla="*/ 196 w 51034"/>
                <a:gd name="connsiteY4" fmla="*/ 143341 h 245772"/>
                <a:gd name="connsiteX5" fmla="*/ 19246 w 51034"/>
                <a:gd name="connsiteY5" fmla="*/ 108416 h 245772"/>
                <a:gd name="connsiteX6" fmla="*/ 50996 w 51034"/>
                <a:gd name="connsiteY6" fmla="*/ 466 h 2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34" h="245772">
                  <a:moveTo>
                    <a:pt x="50996" y="466"/>
                  </a:moveTo>
                  <a:cubicBezTo>
                    <a:pt x="49938" y="8403"/>
                    <a:pt x="18717" y="115295"/>
                    <a:pt x="12896" y="156041"/>
                  </a:cubicBezTo>
                  <a:cubicBezTo>
                    <a:pt x="7075" y="196787"/>
                    <a:pt x="16600" y="238062"/>
                    <a:pt x="16071" y="244941"/>
                  </a:cubicBezTo>
                  <a:cubicBezTo>
                    <a:pt x="15542" y="251820"/>
                    <a:pt x="12367" y="214249"/>
                    <a:pt x="9721" y="197316"/>
                  </a:cubicBezTo>
                  <a:cubicBezTo>
                    <a:pt x="7075" y="180383"/>
                    <a:pt x="-1391" y="158158"/>
                    <a:pt x="196" y="143341"/>
                  </a:cubicBezTo>
                  <a:cubicBezTo>
                    <a:pt x="1783" y="128524"/>
                    <a:pt x="7604" y="128524"/>
                    <a:pt x="19246" y="108416"/>
                  </a:cubicBezTo>
                  <a:cubicBezTo>
                    <a:pt x="30888" y="88308"/>
                    <a:pt x="52054" y="-7471"/>
                    <a:pt x="50996" y="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D81A2930-D858-2ADC-2337-2E6A6FEE9B8F}"/>
                </a:ext>
              </a:extLst>
            </p:cNvPr>
            <p:cNvSpPr/>
            <p:nvPr/>
          </p:nvSpPr>
          <p:spPr>
            <a:xfrm>
              <a:off x="5452063" y="4273550"/>
              <a:ext cx="37512" cy="201456"/>
            </a:xfrm>
            <a:custGeom>
              <a:avLst/>
              <a:gdLst>
                <a:gd name="connsiteX0" fmla="*/ 5762 w 37512"/>
                <a:gd name="connsiteY0" fmla="*/ 0 h 201456"/>
                <a:gd name="connsiteX1" fmla="*/ 2587 w 37512"/>
                <a:gd name="connsiteY1" fmla="*/ 111125 h 201456"/>
                <a:gd name="connsiteX2" fmla="*/ 37512 w 37512"/>
                <a:gd name="connsiteY2" fmla="*/ 200025 h 201456"/>
                <a:gd name="connsiteX3" fmla="*/ 2587 w 37512"/>
                <a:gd name="connsiteY3" fmla="*/ 161925 h 201456"/>
                <a:gd name="connsiteX4" fmla="*/ 2587 w 37512"/>
                <a:gd name="connsiteY4" fmla="*/ 107950 h 201456"/>
                <a:gd name="connsiteX5" fmla="*/ 5762 w 37512"/>
                <a:gd name="connsiteY5" fmla="*/ 0 h 20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12" h="201456">
                  <a:moveTo>
                    <a:pt x="5762" y="0"/>
                  </a:moveTo>
                  <a:cubicBezTo>
                    <a:pt x="1528" y="38894"/>
                    <a:pt x="-2705" y="77788"/>
                    <a:pt x="2587" y="111125"/>
                  </a:cubicBezTo>
                  <a:cubicBezTo>
                    <a:pt x="7879" y="144462"/>
                    <a:pt x="37512" y="191558"/>
                    <a:pt x="37512" y="200025"/>
                  </a:cubicBezTo>
                  <a:cubicBezTo>
                    <a:pt x="37512" y="208492"/>
                    <a:pt x="8408" y="177271"/>
                    <a:pt x="2587" y="161925"/>
                  </a:cubicBezTo>
                  <a:cubicBezTo>
                    <a:pt x="-3234" y="146579"/>
                    <a:pt x="2587" y="107950"/>
                    <a:pt x="2587" y="107950"/>
                  </a:cubicBezTo>
                  <a:cubicBezTo>
                    <a:pt x="3645" y="71967"/>
                    <a:pt x="4704" y="35983"/>
                    <a:pt x="57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C93DBCD7-7086-5C06-E6E5-B60BB47645DA}"/>
                </a:ext>
              </a:extLst>
            </p:cNvPr>
            <p:cNvSpPr/>
            <p:nvPr/>
          </p:nvSpPr>
          <p:spPr>
            <a:xfrm>
              <a:off x="4235392" y="4251025"/>
              <a:ext cx="45093" cy="200398"/>
            </a:xfrm>
            <a:custGeom>
              <a:avLst/>
              <a:gdLst>
                <a:gd name="connsiteX0" fmla="*/ 58 w 45093"/>
                <a:gd name="connsiteY0" fmla="*/ 300 h 200398"/>
                <a:gd name="connsiteX1" fmla="*/ 44508 w 45093"/>
                <a:gd name="connsiteY1" fmla="*/ 127300 h 200398"/>
                <a:gd name="connsiteX2" fmla="*/ 19108 w 45093"/>
                <a:gd name="connsiteY2" fmla="*/ 200325 h 200398"/>
                <a:gd name="connsiteX3" fmla="*/ 44508 w 45093"/>
                <a:gd name="connsiteY3" fmla="*/ 140000 h 200398"/>
                <a:gd name="connsiteX4" fmla="*/ 34983 w 45093"/>
                <a:gd name="connsiteY4" fmla="*/ 92375 h 200398"/>
                <a:gd name="connsiteX5" fmla="*/ 58 w 45093"/>
                <a:gd name="connsiteY5" fmla="*/ 300 h 20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93" h="200398">
                  <a:moveTo>
                    <a:pt x="58" y="300"/>
                  </a:moveTo>
                  <a:cubicBezTo>
                    <a:pt x="1646" y="6121"/>
                    <a:pt x="41333" y="93963"/>
                    <a:pt x="44508" y="127300"/>
                  </a:cubicBezTo>
                  <a:cubicBezTo>
                    <a:pt x="47683" y="160637"/>
                    <a:pt x="19108" y="198208"/>
                    <a:pt x="19108" y="200325"/>
                  </a:cubicBezTo>
                  <a:cubicBezTo>
                    <a:pt x="19108" y="202442"/>
                    <a:pt x="41862" y="157992"/>
                    <a:pt x="44508" y="140000"/>
                  </a:cubicBezTo>
                  <a:cubicBezTo>
                    <a:pt x="47154" y="122008"/>
                    <a:pt x="40275" y="109837"/>
                    <a:pt x="34983" y="92375"/>
                  </a:cubicBezTo>
                  <a:cubicBezTo>
                    <a:pt x="29691" y="74913"/>
                    <a:pt x="-1530" y="-5521"/>
                    <a:pt x="58" y="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B4D6A4D1-6758-7EE4-FB48-B03F670BEB38}"/>
                </a:ext>
              </a:extLst>
            </p:cNvPr>
            <p:cNvSpPr/>
            <p:nvPr/>
          </p:nvSpPr>
          <p:spPr>
            <a:xfrm>
              <a:off x="5229277" y="2780740"/>
              <a:ext cx="479894" cy="331747"/>
            </a:xfrm>
            <a:custGeom>
              <a:avLst/>
              <a:gdLst>
                <a:gd name="connsiteX0" fmla="*/ 479373 w 479894"/>
                <a:gd name="connsiteY0" fmla="*/ 560 h 331747"/>
                <a:gd name="connsiteX1" fmla="*/ 133298 w 479894"/>
                <a:gd name="connsiteY1" fmla="*/ 181535 h 331747"/>
                <a:gd name="connsiteX2" fmla="*/ 3123 w 479894"/>
                <a:gd name="connsiteY2" fmla="*/ 327585 h 331747"/>
                <a:gd name="connsiteX3" fmla="*/ 38048 w 479894"/>
                <a:gd name="connsiteY3" fmla="*/ 279960 h 331747"/>
                <a:gd name="connsiteX4" fmla="*/ 9473 w 479894"/>
                <a:gd name="connsiteY4" fmla="*/ 156135 h 331747"/>
                <a:gd name="connsiteX5" fmla="*/ 44398 w 479894"/>
                <a:gd name="connsiteY5" fmla="*/ 251385 h 331747"/>
                <a:gd name="connsiteX6" fmla="*/ 85673 w 479894"/>
                <a:gd name="connsiteY6" fmla="*/ 206935 h 331747"/>
                <a:gd name="connsiteX7" fmla="*/ 266648 w 479894"/>
                <a:gd name="connsiteY7" fmla="*/ 108510 h 331747"/>
                <a:gd name="connsiteX8" fmla="*/ 212673 w 479894"/>
                <a:gd name="connsiteY8" fmla="*/ 124385 h 331747"/>
                <a:gd name="connsiteX9" fmla="*/ 479373 w 479894"/>
                <a:gd name="connsiteY9" fmla="*/ 560 h 33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94" h="331747">
                  <a:moveTo>
                    <a:pt x="479373" y="560"/>
                  </a:moveTo>
                  <a:cubicBezTo>
                    <a:pt x="466144" y="10085"/>
                    <a:pt x="212673" y="127031"/>
                    <a:pt x="133298" y="181535"/>
                  </a:cubicBezTo>
                  <a:cubicBezTo>
                    <a:pt x="53923" y="236039"/>
                    <a:pt x="18998" y="311181"/>
                    <a:pt x="3123" y="327585"/>
                  </a:cubicBezTo>
                  <a:cubicBezTo>
                    <a:pt x="-12752" y="343989"/>
                    <a:pt x="36990" y="308535"/>
                    <a:pt x="38048" y="279960"/>
                  </a:cubicBezTo>
                  <a:cubicBezTo>
                    <a:pt x="39106" y="251385"/>
                    <a:pt x="8415" y="160897"/>
                    <a:pt x="9473" y="156135"/>
                  </a:cubicBezTo>
                  <a:cubicBezTo>
                    <a:pt x="10531" y="151373"/>
                    <a:pt x="31698" y="242918"/>
                    <a:pt x="44398" y="251385"/>
                  </a:cubicBezTo>
                  <a:cubicBezTo>
                    <a:pt x="57098" y="259852"/>
                    <a:pt x="48631" y="230747"/>
                    <a:pt x="85673" y="206935"/>
                  </a:cubicBezTo>
                  <a:cubicBezTo>
                    <a:pt x="122715" y="183123"/>
                    <a:pt x="245481" y="122268"/>
                    <a:pt x="266648" y="108510"/>
                  </a:cubicBezTo>
                  <a:cubicBezTo>
                    <a:pt x="287815" y="94752"/>
                    <a:pt x="175102" y="142906"/>
                    <a:pt x="212673" y="124385"/>
                  </a:cubicBezTo>
                  <a:cubicBezTo>
                    <a:pt x="250244" y="105864"/>
                    <a:pt x="492602" y="-8965"/>
                    <a:pt x="479373" y="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59783D3F-DEE7-749E-9E20-868208E454F1}"/>
                </a:ext>
              </a:extLst>
            </p:cNvPr>
            <p:cNvSpPr/>
            <p:nvPr/>
          </p:nvSpPr>
          <p:spPr>
            <a:xfrm>
              <a:off x="5673060" y="5641753"/>
              <a:ext cx="112115" cy="273454"/>
            </a:xfrm>
            <a:custGeom>
              <a:avLst/>
              <a:gdLst>
                <a:gd name="connsiteX0" fmla="*/ 111790 w 112115"/>
                <a:gd name="connsiteY0" fmla="*/ 222 h 273454"/>
                <a:gd name="connsiteX1" fmla="*/ 76865 w 112115"/>
                <a:gd name="connsiteY1" fmla="*/ 79597 h 273454"/>
                <a:gd name="connsiteX2" fmla="*/ 108615 w 112115"/>
                <a:gd name="connsiteY2" fmla="*/ 158972 h 273454"/>
                <a:gd name="connsiteX3" fmla="*/ 89565 w 112115"/>
                <a:gd name="connsiteY3" fmla="*/ 200247 h 273454"/>
                <a:gd name="connsiteX4" fmla="*/ 665 w 112115"/>
                <a:gd name="connsiteY4" fmla="*/ 273272 h 273454"/>
                <a:gd name="connsiteX5" fmla="*/ 51465 w 112115"/>
                <a:gd name="connsiteY5" fmla="*/ 219297 h 273454"/>
                <a:gd name="connsiteX6" fmla="*/ 99090 w 112115"/>
                <a:gd name="connsiteY6" fmla="*/ 165322 h 273454"/>
                <a:gd name="connsiteX7" fmla="*/ 102265 w 112115"/>
                <a:gd name="connsiteY7" fmla="*/ 130397 h 273454"/>
                <a:gd name="connsiteX8" fmla="*/ 95915 w 112115"/>
                <a:gd name="connsiteY8" fmla="*/ 104997 h 273454"/>
                <a:gd name="connsiteX9" fmla="*/ 111790 w 112115"/>
                <a:gd name="connsiteY9" fmla="*/ 222 h 27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5" h="273454">
                  <a:moveTo>
                    <a:pt x="111790" y="222"/>
                  </a:moveTo>
                  <a:cubicBezTo>
                    <a:pt x="108615" y="-4011"/>
                    <a:pt x="77394" y="53139"/>
                    <a:pt x="76865" y="79597"/>
                  </a:cubicBezTo>
                  <a:cubicBezTo>
                    <a:pt x="76336" y="106055"/>
                    <a:pt x="106498" y="138864"/>
                    <a:pt x="108615" y="158972"/>
                  </a:cubicBezTo>
                  <a:cubicBezTo>
                    <a:pt x="110732" y="179080"/>
                    <a:pt x="107557" y="181197"/>
                    <a:pt x="89565" y="200247"/>
                  </a:cubicBezTo>
                  <a:cubicBezTo>
                    <a:pt x="71573" y="219297"/>
                    <a:pt x="7015" y="270097"/>
                    <a:pt x="665" y="273272"/>
                  </a:cubicBezTo>
                  <a:cubicBezTo>
                    <a:pt x="-5685" y="276447"/>
                    <a:pt x="35061" y="237289"/>
                    <a:pt x="51465" y="219297"/>
                  </a:cubicBezTo>
                  <a:cubicBezTo>
                    <a:pt x="67869" y="201305"/>
                    <a:pt x="90623" y="180139"/>
                    <a:pt x="99090" y="165322"/>
                  </a:cubicBezTo>
                  <a:cubicBezTo>
                    <a:pt x="107557" y="150505"/>
                    <a:pt x="102794" y="140451"/>
                    <a:pt x="102265" y="130397"/>
                  </a:cubicBezTo>
                  <a:cubicBezTo>
                    <a:pt x="101736" y="120343"/>
                    <a:pt x="98032" y="119285"/>
                    <a:pt x="95915" y="104997"/>
                  </a:cubicBezTo>
                  <a:cubicBezTo>
                    <a:pt x="93798" y="90710"/>
                    <a:pt x="114965" y="4455"/>
                    <a:pt x="111790" y="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FCDC6D61-D0E7-8EAA-3348-9CC245ADBDB8}"/>
                </a:ext>
              </a:extLst>
            </p:cNvPr>
            <p:cNvSpPr/>
            <p:nvPr/>
          </p:nvSpPr>
          <p:spPr>
            <a:xfrm>
              <a:off x="5845142" y="5629246"/>
              <a:ext cx="66803" cy="172345"/>
            </a:xfrm>
            <a:custGeom>
              <a:avLst/>
              <a:gdLst>
                <a:gd name="connsiteX0" fmla="*/ 33 w 66803"/>
                <a:gd name="connsiteY0" fmla="*/ 29 h 172345"/>
                <a:gd name="connsiteX1" fmla="*/ 57183 w 66803"/>
                <a:gd name="connsiteY1" fmla="*/ 88929 h 172345"/>
                <a:gd name="connsiteX2" fmla="*/ 15908 w 66803"/>
                <a:gd name="connsiteY2" fmla="*/ 171479 h 172345"/>
                <a:gd name="connsiteX3" fmla="*/ 41308 w 66803"/>
                <a:gd name="connsiteY3" fmla="*/ 130204 h 172345"/>
                <a:gd name="connsiteX4" fmla="*/ 66708 w 66803"/>
                <a:gd name="connsiteY4" fmla="*/ 98454 h 172345"/>
                <a:gd name="connsiteX5" fmla="*/ 33 w 66803"/>
                <a:gd name="connsiteY5" fmla="*/ 29 h 1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03" h="172345">
                  <a:moveTo>
                    <a:pt x="33" y="29"/>
                  </a:moveTo>
                  <a:cubicBezTo>
                    <a:pt x="-1554" y="-1558"/>
                    <a:pt x="54537" y="60354"/>
                    <a:pt x="57183" y="88929"/>
                  </a:cubicBezTo>
                  <a:cubicBezTo>
                    <a:pt x="59829" y="117504"/>
                    <a:pt x="18554" y="164600"/>
                    <a:pt x="15908" y="171479"/>
                  </a:cubicBezTo>
                  <a:cubicBezTo>
                    <a:pt x="13262" y="178358"/>
                    <a:pt x="32841" y="142375"/>
                    <a:pt x="41308" y="130204"/>
                  </a:cubicBezTo>
                  <a:cubicBezTo>
                    <a:pt x="49775" y="118033"/>
                    <a:pt x="68296" y="115387"/>
                    <a:pt x="66708" y="98454"/>
                  </a:cubicBezTo>
                  <a:cubicBezTo>
                    <a:pt x="65121" y="81521"/>
                    <a:pt x="1620" y="1616"/>
                    <a:pt x="3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D84B2FAF-1526-10B3-78E7-6739B80E4BE1}"/>
                </a:ext>
              </a:extLst>
            </p:cNvPr>
            <p:cNvSpPr/>
            <p:nvPr/>
          </p:nvSpPr>
          <p:spPr>
            <a:xfrm>
              <a:off x="4968049" y="6119465"/>
              <a:ext cx="537587" cy="138671"/>
            </a:xfrm>
            <a:custGeom>
              <a:avLst/>
              <a:gdLst>
                <a:gd name="connsiteX0" fmla="*/ 826 w 537587"/>
                <a:gd name="connsiteY0" fmla="*/ 138460 h 138671"/>
                <a:gd name="connsiteX1" fmla="*/ 280226 w 537587"/>
                <a:gd name="connsiteY1" fmla="*/ 74960 h 138671"/>
                <a:gd name="connsiteX2" fmla="*/ 232601 w 537587"/>
                <a:gd name="connsiteY2" fmla="*/ 78135 h 138671"/>
                <a:gd name="connsiteX3" fmla="*/ 381826 w 537587"/>
                <a:gd name="connsiteY3" fmla="*/ 43210 h 138671"/>
                <a:gd name="connsiteX4" fmla="*/ 534226 w 537587"/>
                <a:gd name="connsiteY4" fmla="*/ 1935 h 138671"/>
                <a:gd name="connsiteX5" fmla="*/ 470726 w 537587"/>
                <a:gd name="connsiteY5" fmla="*/ 11460 h 138671"/>
                <a:gd name="connsiteX6" fmla="*/ 283401 w 537587"/>
                <a:gd name="connsiteY6" fmla="*/ 52735 h 138671"/>
                <a:gd name="connsiteX7" fmla="*/ 305626 w 537587"/>
                <a:gd name="connsiteY7" fmla="*/ 52735 h 138671"/>
                <a:gd name="connsiteX8" fmla="*/ 197676 w 537587"/>
                <a:gd name="connsiteY8" fmla="*/ 94010 h 138671"/>
                <a:gd name="connsiteX9" fmla="*/ 826 w 537587"/>
                <a:gd name="connsiteY9" fmla="*/ 138460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587" h="138671">
                  <a:moveTo>
                    <a:pt x="826" y="138460"/>
                  </a:moveTo>
                  <a:lnTo>
                    <a:pt x="280226" y="74960"/>
                  </a:lnTo>
                  <a:cubicBezTo>
                    <a:pt x="318855" y="64906"/>
                    <a:pt x="215668" y="83427"/>
                    <a:pt x="232601" y="78135"/>
                  </a:cubicBezTo>
                  <a:cubicBezTo>
                    <a:pt x="249534" y="72843"/>
                    <a:pt x="331555" y="55910"/>
                    <a:pt x="381826" y="43210"/>
                  </a:cubicBezTo>
                  <a:cubicBezTo>
                    <a:pt x="432097" y="30510"/>
                    <a:pt x="519409" y="7227"/>
                    <a:pt x="534226" y="1935"/>
                  </a:cubicBezTo>
                  <a:cubicBezTo>
                    <a:pt x="549043" y="-3357"/>
                    <a:pt x="512530" y="2993"/>
                    <a:pt x="470726" y="11460"/>
                  </a:cubicBezTo>
                  <a:cubicBezTo>
                    <a:pt x="428922" y="19927"/>
                    <a:pt x="310918" y="45856"/>
                    <a:pt x="283401" y="52735"/>
                  </a:cubicBezTo>
                  <a:cubicBezTo>
                    <a:pt x="255884" y="59614"/>
                    <a:pt x="319914" y="45856"/>
                    <a:pt x="305626" y="52735"/>
                  </a:cubicBezTo>
                  <a:cubicBezTo>
                    <a:pt x="291339" y="59614"/>
                    <a:pt x="246359" y="79722"/>
                    <a:pt x="197676" y="94010"/>
                  </a:cubicBezTo>
                  <a:cubicBezTo>
                    <a:pt x="148993" y="108297"/>
                    <a:pt x="-12932" y="141635"/>
                    <a:pt x="826" y="138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3EAD01A4-F6CD-9499-F774-2C1EC35611CC}"/>
                </a:ext>
              </a:extLst>
            </p:cNvPr>
            <p:cNvSpPr/>
            <p:nvPr/>
          </p:nvSpPr>
          <p:spPr>
            <a:xfrm>
              <a:off x="4391011" y="6124561"/>
              <a:ext cx="355822" cy="96103"/>
            </a:xfrm>
            <a:custGeom>
              <a:avLst/>
              <a:gdLst>
                <a:gd name="connsiteX0" fmla="*/ 14 w 355822"/>
                <a:gd name="connsiteY0" fmla="*/ 14 h 96103"/>
                <a:gd name="connsiteX1" fmla="*/ 184164 w 355822"/>
                <a:gd name="connsiteY1" fmla="*/ 28589 h 96103"/>
                <a:gd name="connsiteX2" fmla="*/ 352439 w 355822"/>
                <a:gd name="connsiteY2" fmla="*/ 95264 h 96103"/>
                <a:gd name="connsiteX3" fmla="*/ 288939 w 355822"/>
                <a:gd name="connsiteY3" fmla="*/ 63514 h 96103"/>
                <a:gd name="connsiteX4" fmla="*/ 193689 w 355822"/>
                <a:gd name="connsiteY4" fmla="*/ 25414 h 96103"/>
                <a:gd name="connsiteX5" fmla="*/ 14 w 355822"/>
                <a:gd name="connsiteY5" fmla="*/ 14 h 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822" h="96103">
                  <a:moveTo>
                    <a:pt x="14" y="14"/>
                  </a:moveTo>
                  <a:cubicBezTo>
                    <a:pt x="-1573" y="543"/>
                    <a:pt x="125427" y="12714"/>
                    <a:pt x="184164" y="28589"/>
                  </a:cubicBezTo>
                  <a:cubicBezTo>
                    <a:pt x="242901" y="44464"/>
                    <a:pt x="334977" y="89443"/>
                    <a:pt x="352439" y="95264"/>
                  </a:cubicBezTo>
                  <a:cubicBezTo>
                    <a:pt x="369901" y="101085"/>
                    <a:pt x="315397" y="75156"/>
                    <a:pt x="288939" y="63514"/>
                  </a:cubicBezTo>
                  <a:cubicBezTo>
                    <a:pt x="262481" y="51872"/>
                    <a:pt x="236551" y="37585"/>
                    <a:pt x="193689" y="25414"/>
                  </a:cubicBezTo>
                  <a:cubicBezTo>
                    <a:pt x="150827" y="13243"/>
                    <a:pt x="1601" y="-515"/>
                    <a:pt x="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D6CEBE3E-77BD-8917-8613-B1932BD21543}"/>
                </a:ext>
              </a:extLst>
            </p:cNvPr>
            <p:cNvSpPr/>
            <p:nvPr/>
          </p:nvSpPr>
          <p:spPr>
            <a:xfrm>
              <a:off x="5108518" y="5988032"/>
              <a:ext cx="92268" cy="114324"/>
            </a:xfrm>
            <a:custGeom>
              <a:avLst/>
              <a:gdLst>
                <a:gd name="connsiteX0" fmla="*/ 57 w 92268"/>
                <a:gd name="connsiteY0" fmla="*/ 18 h 114324"/>
                <a:gd name="connsiteX1" fmla="*/ 69907 w 92268"/>
                <a:gd name="connsiteY1" fmla="*/ 63518 h 114324"/>
                <a:gd name="connsiteX2" fmla="*/ 92132 w 92268"/>
                <a:gd name="connsiteY2" fmla="*/ 114318 h 114324"/>
                <a:gd name="connsiteX3" fmla="*/ 79432 w 92268"/>
                <a:gd name="connsiteY3" fmla="*/ 60343 h 114324"/>
                <a:gd name="connsiteX4" fmla="*/ 82607 w 92268"/>
                <a:gd name="connsiteY4" fmla="*/ 69868 h 114324"/>
                <a:gd name="connsiteX5" fmla="*/ 57 w 92268"/>
                <a:gd name="connsiteY5" fmla="*/ 18 h 11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68" h="114324">
                  <a:moveTo>
                    <a:pt x="57" y="18"/>
                  </a:moveTo>
                  <a:cubicBezTo>
                    <a:pt x="-2060" y="-1040"/>
                    <a:pt x="54561" y="44468"/>
                    <a:pt x="69907" y="63518"/>
                  </a:cubicBezTo>
                  <a:cubicBezTo>
                    <a:pt x="85253" y="82568"/>
                    <a:pt x="90545" y="114847"/>
                    <a:pt x="92132" y="114318"/>
                  </a:cubicBezTo>
                  <a:cubicBezTo>
                    <a:pt x="93719" y="113789"/>
                    <a:pt x="81019" y="67751"/>
                    <a:pt x="79432" y="60343"/>
                  </a:cubicBezTo>
                  <a:cubicBezTo>
                    <a:pt x="77845" y="52935"/>
                    <a:pt x="91603" y="76218"/>
                    <a:pt x="82607" y="69868"/>
                  </a:cubicBezTo>
                  <a:cubicBezTo>
                    <a:pt x="73611" y="63518"/>
                    <a:pt x="2174" y="1076"/>
                    <a:pt x="5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8C4A78EF-3902-1EB1-36FA-8D422DA4E980}"/>
                </a:ext>
              </a:extLst>
            </p:cNvPr>
            <p:cNvSpPr/>
            <p:nvPr/>
          </p:nvSpPr>
          <p:spPr>
            <a:xfrm>
              <a:off x="4939670" y="5965819"/>
              <a:ext cx="531021" cy="67263"/>
            </a:xfrm>
            <a:custGeom>
              <a:avLst/>
              <a:gdLst>
                <a:gd name="connsiteX0" fmla="*/ 630 w 531021"/>
                <a:gd name="connsiteY0" fmla="*/ 66681 h 67263"/>
                <a:gd name="connsiteX1" fmla="*/ 400680 w 531021"/>
                <a:gd name="connsiteY1" fmla="*/ 34931 h 67263"/>
                <a:gd name="connsiteX2" fmla="*/ 321305 w 531021"/>
                <a:gd name="connsiteY2" fmla="*/ 38106 h 67263"/>
                <a:gd name="connsiteX3" fmla="*/ 530855 w 531021"/>
                <a:gd name="connsiteY3" fmla="*/ 6 h 67263"/>
                <a:gd name="connsiteX4" fmla="*/ 359405 w 531021"/>
                <a:gd name="connsiteY4" fmla="*/ 41281 h 67263"/>
                <a:gd name="connsiteX5" fmla="*/ 308605 w 531021"/>
                <a:gd name="connsiteY5" fmla="*/ 53981 h 67263"/>
                <a:gd name="connsiteX6" fmla="*/ 630 w 531021"/>
                <a:gd name="connsiteY6" fmla="*/ 66681 h 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21" h="67263">
                  <a:moveTo>
                    <a:pt x="630" y="66681"/>
                  </a:moveTo>
                  <a:cubicBezTo>
                    <a:pt x="15976" y="63506"/>
                    <a:pt x="347234" y="39693"/>
                    <a:pt x="400680" y="34931"/>
                  </a:cubicBezTo>
                  <a:cubicBezTo>
                    <a:pt x="454126" y="30169"/>
                    <a:pt x="299609" y="43927"/>
                    <a:pt x="321305" y="38106"/>
                  </a:cubicBezTo>
                  <a:cubicBezTo>
                    <a:pt x="343001" y="32285"/>
                    <a:pt x="524505" y="-523"/>
                    <a:pt x="530855" y="6"/>
                  </a:cubicBezTo>
                  <a:cubicBezTo>
                    <a:pt x="537205" y="535"/>
                    <a:pt x="359405" y="41281"/>
                    <a:pt x="359405" y="41281"/>
                  </a:cubicBezTo>
                  <a:cubicBezTo>
                    <a:pt x="322363" y="50277"/>
                    <a:pt x="362580" y="48689"/>
                    <a:pt x="308605" y="53981"/>
                  </a:cubicBezTo>
                  <a:cubicBezTo>
                    <a:pt x="254630" y="59273"/>
                    <a:pt x="-14716" y="69856"/>
                    <a:pt x="630" y="66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5B40F660-4514-3E35-A539-D9C0B49C8F3D}"/>
                </a:ext>
              </a:extLst>
            </p:cNvPr>
            <p:cNvSpPr/>
            <p:nvPr/>
          </p:nvSpPr>
          <p:spPr>
            <a:xfrm>
              <a:off x="3687302" y="2959857"/>
              <a:ext cx="397007" cy="54091"/>
            </a:xfrm>
            <a:custGeom>
              <a:avLst/>
              <a:gdLst>
                <a:gd name="connsiteX0" fmla="*/ 8 w 397007"/>
                <a:gd name="connsiteY0" fmla="*/ 54032 h 54091"/>
                <a:gd name="connsiteX1" fmla="*/ 264094 w 397007"/>
                <a:gd name="connsiteY1" fmla="*/ 4516 h 54091"/>
                <a:gd name="connsiteX2" fmla="*/ 204675 w 397007"/>
                <a:gd name="connsiteY2" fmla="*/ 4516 h 54091"/>
                <a:gd name="connsiteX3" fmla="*/ 396138 w 397007"/>
                <a:gd name="connsiteY3" fmla="*/ 24322 h 54091"/>
                <a:gd name="connsiteX4" fmla="*/ 270697 w 397007"/>
                <a:gd name="connsiteY4" fmla="*/ 11118 h 54091"/>
                <a:gd name="connsiteX5" fmla="*/ 155159 w 397007"/>
                <a:gd name="connsiteY5" fmla="*/ 11118 h 54091"/>
                <a:gd name="connsiteX6" fmla="*/ 254191 w 397007"/>
                <a:gd name="connsiteY6" fmla="*/ 14419 h 54091"/>
                <a:gd name="connsiteX7" fmla="*/ 8 w 397007"/>
                <a:gd name="connsiteY7" fmla="*/ 54032 h 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07" h="54091">
                  <a:moveTo>
                    <a:pt x="8" y="54032"/>
                  </a:moveTo>
                  <a:cubicBezTo>
                    <a:pt x="1658" y="52382"/>
                    <a:pt x="229983" y="12769"/>
                    <a:pt x="264094" y="4516"/>
                  </a:cubicBezTo>
                  <a:cubicBezTo>
                    <a:pt x="298205" y="-3737"/>
                    <a:pt x="182668" y="1215"/>
                    <a:pt x="204675" y="4516"/>
                  </a:cubicBezTo>
                  <a:cubicBezTo>
                    <a:pt x="226682" y="7817"/>
                    <a:pt x="396138" y="24322"/>
                    <a:pt x="396138" y="24322"/>
                  </a:cubicBezTo>
                  <a:cubicBezTo>
                    <a:pt x="407142" y="25422"/>
                    <a:pt x="310860" y="13319"/>
                    <a:pt x="270697" y="11118"/>
                  </a:cubicBezTo>
                  <a:cubicBezTo>
                    <a:pt x="230534" y="8917"/>
                    <a:pt x="157910" y="10568"/>
                    <a:pt x="155159" y="11118"/>
                  </a:cubicBezTo>
                  <a:cubicBezTo>
                    <a:pt x="152408" y="11668"/>
                    <a:pt x="277849" y="6166"/>
                    <a:pt x="254191" y="14419"/>
                  </a:cubicBezTo>
                  <a:cubicBezTo>
                    <a:pt x="230533" y="22672"/>
                    <a:pt x="-1642" y="55682"/>
                    <a:pt x="8" y="54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520C9DF3-76CA-19EF-F61F-55E38CE37C0C}"/>
                </a:ext>
              </a:extLst>
            </p:cNvPr>
            <p:cNvSpPr/>
            <p:nvPr/>
          </p:nvSpPr>
          <p:spPr>
            <a:xfrm>
              <a:off x="4437356" y="2360273"/>
              <a:ext cx="71940" cy="301918"/>
            </a:xfrm>
            <a:custGeom>
              <a:avLst/>
              <a:gdLst>
                <a:gd name="connsiteX0" fmla="*/ 71923 w 71940"/>
                <a:gd name="connsiteY0" fmla="*/ 1 h 301918"/>
                <a:gd name="connsiteX1" fmla="*/ 15805 w 71940"/>
                <a:gd name="connsiteY1" fmla="*/ 181561 h 301918"/>
                <a:gd name="connsiteX2" fmla="*/ 35612 w 71940"/>
                <a:gd name="connsiteY2" fmla="*/ 300400 h 301918"/>
                <a:gd name="connsiteX3" fmla="*/ 2601 w 71940"/>
                <a:gd name="connsiteY3" fmla="*/ 244282 h 301918"/>
                <a:gd name="connsiteX4" fmla="*/ 9203 w 71940"/>
                <a:gd name="connsiteY4" fmla="*/ 178260 h 301918"/>
                <a:gd name="connsiteX5" fmla="*/ 71923 w 71940"/>
                <a:gd name="connsiteY5" fmla="*/ 1 h 3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40" h="301918">
                  <a:moveTo>
                    <a:pt x="71923" y="1"/>
                  </a:moveTo>
                  <a:cubicBezTo>
                    <a:pt x="73023" y="551"/>
                    <a:pt x="21857" y="131495"/>
                    <a:pt x="15805" y="181561"/>
                  </a:cubicBezTo>
                  <a:cubicBezTo>
                    <a:pt x="9753" y="231628"/>
                    <a:pt x="37813" y="289947"/>
                    <a:pt x="35612" y="300400"/>
                  </a:cubicBezTo>
                  <a:cubicBezTo>
                    <a:pt x="33411" y="310854"/>
                    <a:pt x="7002" y="264639"/>
                    <a:pt x="2601" y="244282"/>
                  </a:cubicBezTo>
                  <a:cubicBezTo>
                    <a:pt x="-1801" y="223925"/>
                    <a:pt x="-1250" y="219524"/>
                    <a:pt x="9203" y="178260"/>
                  </a:cubicBezTo>
                  <a:cubicBezTo>
                    <a:pt x="19656" y="136996"/>
                    <a:pt x="70823" y="-549"/>
                    <a:pt x="7192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A948C10E-B4AE-1D7A-08B4-0BC75C8A0B66}"/>
                </a:ext>
              </a:extLst>
            </p:cNvPr>
            <p:cNvSpPr/>
            <p:nvPr/>
          </p:nvSpPr>
          <p:spPr>
            <a:xfrm>
              <a:off x="4400253" y="2802508"/>
              <a:ext cx="134904" cy="142575"/>
            </a:xfrm>
            <a:custGeom>
              <a:avLst/>
              <a:gdLst>
                <a:gd name="connsiteX0" fmla="*/ 91 w 134904"/>
                <a:gd name="connsiteY0" fmla="*/ 111 h 142575"/>
                <a:gd name="connsiteX1" fmla="*/ 122231 w 134904"/>
                <a:gd name="connsiteY1" fmla="*/ 109047 h 142575"/>
                <a:gd name="connsiteX2" fmla="*/ 128833 w 134904"/>
                <a:gd name="connsiteY2" fmla="*/ 142058 h 142575"/>
                <a:gd name="connsiteX3" fmla="*/ 102424 w 134904"/>
                <a:gd name="connsiteY3" fmla="*/ 89241 h 142575"/>
                <a:gd name="connsiteX4" fmla="*/ 91 w 134904"/>
                <a:gd name="connsiteY4" fmla="*/ 111 h 14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04" h="142575">
                  <a:moveTo>
                    <a:pt x="91" y="111"/>
                  </a:moveTo>
                  <a:cubicBezTo>
                    <a:pt x="3392" y="3412"/>
                    <a:pt x="100774" y="85389"/>
                    <a:pt x="122231" y="109047"/>
                  </a:cubicBezTo>
                  <a:cubicBezTo>
                    <a:pt x="143688" y="132705"/>
                    <a:pt x="132134" y="145359"/>
                    <a:pt x="128833" y="142058"/>
                  </a:cubicBezTo>
                  <a:cubicBezTo>
                    <a:pt x="125532" y="138757"/>
                    <a:pt x="120580" y="110698"/>
                    <a:pt x="102424" y="89241"/>
                  </a:cubicBezTo>
                  <a:cubicBezTo>
                    <a:pt x="84268" y="67784"/>
                    <a:pt x="-3210" y="-3190"/>
                    <a:pt x="91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EDE1EA14-4939-D8D1-B8CC-7E3781CE0B60}"/>
                </a:ext>
              </a:extLst>
            </p:cNvPr>
            <p:cNvSpPr/>
            <p:nvPr/>
          </p:nvSpPr>
          <p:spPr>
            <a:xfrm>
              <a:off x="5245418" y="2498841"/>
              <a:ext cx="83368" cy="208311"/>
            </a:xfrm>
            <a:custGeom>
              <a:avLst/>
              <a:gdLst>
                <a:gd name="connsiteX0" fmla="*/ 69326 w 83368"/>
                <a:gd name="connsiteY0" fmla="*/ 79 h 208311"/>
                <a:gd name="connsiteX1" fmla="*/ 75928 w 83368"/>
                <a:gd name="connsiteY1" fmla="*/ 132122 h 208311"/>
                <a:gd name="connsiteX2" fmla="*/ 3 w 83368"/>
                <a:gd name="connsiteY2" fmla="*/ 208047 h 208311"/>
                <a:gd name="connsiteX3" fmla="*/ 79229 w 83368"/>
                <a:gd name="connsiteY3" fmla="*/ 151929 h 208311"/>
                <a:gd name="connsiteX4" fmla="*/ 69326 w 83368"/>
                <a:gd name="connsiteY4" fmla="*/ 79 h 2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8" h="208311">
                  <a:moveTo>
                    <a:pt x="69326" y="79"/>
                  </a:moveTo>
                  <a:cubicBezTo>
                    <a:pt x="68776" y="-3222"/>
                    <a:pt x="87482" y="97461"/>
                    <a:pt x="75928" y="132122"/>
                  </a:cubicBezTo>
                  <a:cubicBezTo>
                    <a:pt x="64374" y="166783"/>
                    <a:pt x="-547" y="204746"/>
                    <a:pt x="3" y="208047"/>
                  </a:cubicBezTo>
                  <a:cubicBezTo>
                    <a:pt x="553" y="211348"/>
                    <a:pt x="66025" y="183289"/>
                    <a:pt x="79229" y="151929"/>
                  </a:cubicBezTo>
                  <a:cubicBezTo>
                    <a:pt x="92433" y="120569"/>
                    <a:pt x="69876" y="3380"/>
                    <a:pt x="69326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3621FF88-C029-304C-1736-15D4C4F47D08}"/>
                </a:ext>
              </a:extLst>
            </p:cNvPr>
            <p:cNvSpPr/>
            <p:nvPr/>
          </p:nvSpPr>
          <p:spPr>
            <a:xfrm>
              <a:off x="5007537" y="1954223"/>
              <a:ext cx="539437" cy="140921"/>
            </a:xfrm>
            <a:custGeom>
              <a:avLst/>
              <a:gdLst>
                <a:gd name="connsiteX0" fmla="*/ 206 w 539437"/>
                <a:gd name="connsiteY0" fmla="*/ 29728 h 140921"/>
                <a:gd name="connsiteX1" fmla="*/ 191669 w 539437"/>
                <a:gd name="connsiteY1" fmla="*/ 16524 h 140921"/>
                <a:gd name="connsiteX2" fmla="*/ 531680 w 539437"/>
                <a:gd name="connsiteY2" fmla="*/ 138664 h 140921"/>
                <a:gd name="connsiteX3" fmla="*/ 419444 w 539437"/>
                <a:gd name="connsiteY3" fmla="*/ 92448 h 140921"/>
                <a:gd name="connsiteX4" fmla="*/ 300605 w 539437"/>
                <a:gd name="connsiteY4" fmla="*/ 49534 h 140921"/>
                <a:gd name="connsiteX5" fmla="*/ 201572 w 539437"/>
                <a:gd name="connsiteY5" fmla="*/ 19825 h 140921"/>
                <a:gd name="connsiteX6" fmla="*/ 155357 w 539437"/>
                <a:gd name="connsiteY6" fmla="*/ 18 h 140921"/>
                <a:gd name="connsiteX7" fmla="*/ 206 w 539437"/>
                <a:gd name="connsiteY7" fmla="*/ 29728 h 14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37" h="140921">
                  <a:moveTo>
                    <a:pt x="206" y="29728"/>
                  </a:moveTo>
                  <a:cubicBezTo>
                    <a:pt x="6258" y="32479"/>
                    <a:pt x="103090" y="-1632"/>
                    <a:pt x="191669" y="16524"/>
                  </a:cubicBezTo>
                  <a:cubicBezTo>
                    <a:pt x="280248" y="34680"/>
                    <a:pt x="493717" y="126010"/>
                    <a:pt x="531680" y="138664"/>
                  </a:cubicBezTo>
                  <a:cubicBezTo>
                    <a:pt x="569643" y="151318"/>
                    <a:pt x="457956" y="107303"/>
                    <a:pt x="419444" y="92448"/>
                  </a:cubicBezTo>
                  <a:cubicBezTo>
                    <a:pt x="380932" y="77593"/>
                    <a:pt x="336917" y="61638"/>
                    <a:pt x="300605" y="49534"/>
                  </a:cubicBezTo>
                  <a:cubicBezTo>
                    <a:pt x="264293" y="37430"/>
                    <a:pt x="225780" y="28078"/>
                    <a:pt x="201572" y="19825"/>
                  </a:cubicBezTo>
                  <a:cubicBezTo>
                    <a:pt x="177364" y="11572"/>
                    <a:pt x="187818" y="-532"/>
                    <a:pt x="155357" y="18"/>
                  </a:cubicBezTo>
                  <a:cubicBezTo>
                    <a:pt x="122896" y="568"/>
                    <a:pt x="-5846" y="26977"/>
                    <a:pt x="206" y="29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1F08BA85-1B1F-9DCF-CCE1-5F1943F5DFF2}"/>
                </a:ext>
              </a:extLst>
            </p:cNvPr>
            <p:cNvSpPr/>
            <p:nvPr/>
          </p:nvSpPr>
          <p:spPr>
            <a:xfrm>
              <a:off x="4462984" y="1901407"/>
              <a:ext cx="313724" cy="231149"/>
            </a:xfrm>
            <a:custGeom>
              <a:avLst/>
              <a:gdLst>
                <a:gd name="connsiteX0" fmla="*/ 313683 w 313724"/>
                <a:gd name="connsiteY0" fmla="*/ 17 h 231149"/>
                <a:gd name="connsiteX1" fmla="*/ 69403 w 313724"/>
                <a:gd name="connsiteY1" fmla="*/ 135361 h 231149"/>
                <a:gd name="connsiteX2" fmla="*/ 80 w 313724"/>
                <a:gd name="connsiteY2" fmla="*/ 231093 h 231149"/>
                <a:gd name="connsiteX3" fmla="*/ 56199 w 313724"/>
                <a:gd name="connsiteY3" fmla="*/ 148566 h 231149"/>
                <a:gd name="connsiteX4" fmla="*/ 89210 w 313724"/>
                <a:gd name="connsiteY4" fmla="*/ 99049 h 231149"/>
                <a:gd name="connsiteX5" fmla="*/ 49597 w 313724"/>
                <a:gd name="connsiteY5" fmla="*/ 125458 h 231149"/>
                <a:gd name="connsiteX6" fmla="*/ 313683 w 313724"/>
                <a:gd name="connsiteY6" fmla="*/ 17 h 2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724" h="231149">
                  <a:moveTo>
                    <a:pt x="313683" y="17"/>
                  </a:moveTo>
                  <a:cubicBezTo>
                    <a:pt x="316984" y="1667"/>
                    <a:pt x="121670" y="96848"/>
                    <a:pt x="69403" y="135361"/>
                  </a:cubicBezTo>
                  <a:cubicBezTo>
                    <a:pt x="17136" y="173874"/>
                    <a:pt x="2281" y="228892"/>
                    <a:pt x="80" y="231093"/>
                  </a:cubicBezTo>
                  <a:cubicBezTo>
                    <a:pt x="-2121" y="233294"/>
                    <a:pt x="41344" y="170573"/>
                    <a:pt x="56199" y="148566"/>
                  </a:cubicBezTo>
                  <a:cubicBezTo>
                    <a:pt x="71054" y="126559"/>
                    <a:pt x="90310" y="102900"/>
                    <a:pt x="89210" y="99049"/>
                  </a:cubicBezTo>
                  <a:cubicBezTo>
                    <a:pt x="88110" y="95198"/>
                    <a:pt x="13285" y="139763"/>
                    <a:pt x="49597" y="125458"/>
                  </a:cubicBezTo>
                  <a:cubicBezTo>
                    <a:pt x="85909" y="111153"/>
                    <a:pt x="310382" y="-1633"/>
                    <a:pt x="31368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039D2E27-0D14-A99E-3386-6E03D4E53276}"/>
                </a:ext>
              </a:extLst>
            </p:cNvPr>
            <p:cNvSpPr/>
            <p:nvPr/>
          </p:nvSpPr>
          <p:spPr>
            <a:xfrm>
              <a:off x="3809415" y="2640719"/>
              <a:ext cx="217929" cy="188967"/>
            </a:xfrm>
            <a:custGeom>
              <a:avLst/>
              <a:gdLst>
                <a:gd name="connsiteX0" fmla="*/ 217906 w 217929"/>
                <a:gd name="connsiteY0" fmla="*/ 147 h 188967"/>
                <a:gd name="connsiteX1" fmla="*/ 99067 w 217929"/>
                <a:gd name="connsiteY1" fmla="*/ 122287 h 188967"/>
                <a:gd name="connsiteX2" fmla="*/ 35 w 217929"/>
                <a:gd name="connsiteY2" fmla="*/ 188309 h 188967"/>
                <a:gd name="connsiteX3" fmla="*/ 89164 w 217929"/>
                <a:gd name="connsiteY3" fmla="*/ 148696 h 188967"/>
                <a:gd name="connsiteX4" fmla="*/ 217906 w 217929"/>
                <a:gd name="connsiteY4" fmla="*/ 147 h 1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29" h="188967">
                  <a:moveTo>
                    <a:pt x="217906" y="147"/>
                  </a:moveTo>
                  <a:cubicBezTo>
                    <a:pt x="219557" y="-4255"/>
                    <a:pt x="135379" y="90927"/>
                    <a:pt x="99067" y="122287"/>
                  </a:cubicBezTo>
                  <a:cubicBezTo>
                    <a:pt x="62755" y="153647"/>
                    <a:pt x="1686" y="183907"/>
                    <a:pt x="35" y="188309"/>
                  </a:cubicBezTo>
                  <a:cubicBezTo>
                    <a:pt x="-1616" y="192711"/>
                    <a:pt x="55053" y="174555"/>
                    <a:pt x="89164" y="148696"/>
                  </a:cubicBezTo>
                  <a:cubicBezTo>
                    <a:pt x="123275" y="122838"/>
                    <a:pt x="216255" y="4549"/>
                    <a:pt x="217906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11676453-A219-3A9C-8AED-171196652F95}"/>
                </a:ext>
              </a:extLst>
            </p:cNvPr>
            <p:cNvSpPr/>
            <p:nvPr/>
          </p:nvSpPr>
          <p:spPr>
            <a:xfrm>
              <a:off x="4515848" y="3525486"/>
              <a:ext cx="145910" cy="115781"/>
            </a:xfrm>
            <a:custGeom>
              <a:avLst/>
              <a:gdLst>
                <a:gd name="connsiteX0" fmla="*/ 34 w 145910"/>
                <a:gd name="connsiteY0" fmla="*/ 71 h 115781"/>
                <a:gd name="connsiteX1" fmla="*/ 135378 w 145910"/>
                <a:gd name="connsiteY1" fmla="*/ 79297 h 115781"/>
                <a:gd name="connsiteX2" fmla="*/ 135378 w 145910"/>
                <a:gd name="connsiteY2" fmla="*/ 115609 h 115781"/>
                <a:gd name="connsiteX3" fmla="*/ 122174 w 145910"/>
                <a:gd name="connsiteY3" fmla="*/ 66092 h 115781"/>
                <a:gd name="connsiteX4" fmla="*/ 34 w 145910"/>
                <a:gd name="connsiteY4" fmla="*/ 71 h 11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10" h="115781">
                  <a:moveTo>
                    <a:pt x="34" y="71"/>
                  </a:moveTo>
                  <a:cubicBezTo>
                    <a:pt x="2235" y="2272"/>
                    <a:pt x="112821" y="60041"/>
                    <a:pt x="135378" y="79297"/>
                  </a:cubicBezTo>
                  <a:cubicBezTo>
                    <a:pt x="157935" y="98553"/>
                    <a:pt x="137579" y="117810"/>
                    <a:pt x="135378" y="115609"/>
                  </a:cubicBezTo>
                  <a:cubicBezTo>
                    <a:pt x="133177" y="113408"/>
                    <a:pt x="141430" y="85348"/>
                    <a:pt x="122174" y="66092"/>
                  </a:cubicBezTo>
                  <a:cubicBezTo>
                    <a:pt x="102918" y="46836"/>
                    <a:pt x="-2167" y="-2130"/>
                    <a:pt x="34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5E248DD0-E36B-44A7-7B0B-B7FE8D856E5C}"/>
                </a:ext>
              </a:extLst>
            </p:cNvPr>
            <p:cNvSpPr/>
            <p:nvPr/>
          </p:nvSpPr>
          <p:spPr>
            <a:xfrm>
              <a:off x="5165194" y="6314158"/>
              <a:ext cx="519584" cy="347728"/>
            </a:xfrm>
            <a:custGeom>
              <a:avLst/>
              <a:gdLst>
                <a:gd name="connsiteX0" fmla="*/ 505356 w 519584"/>
                <a:gd name="connsiteY0" fmla="*/ 7267 h 347728"/>
                <a:gd name="connsiteX1" fmla="*/ 76731 w 519584"/>
                <a:gd name="connsiteY1" fmla="*/ 162842 h 347728"/>
                <a:gd name="connsiteX2" fmla="*/ 102131 w 519584"/>
                <a:gd name="connsiteY2" fmla="*/ 150142 h 347728"/>
                <a:gd name="connsiteX3" fmla="*/ 25931 w 519584"/>
                <a:gd name="connsiteY3" fmla="*/ 242217 h 347728"/>
                <a:gd name="connsiteX4" fmla="*/ 29106 w 519584"/>
                <a:gd name="connsiteY4" fmla="*/ 346992 h 347728"/>
                <a:gd name="connsiteX5" fmla="*/ 19581 w 519584"/>
                <a:gd name="connsiteY5" fmla="*/ 283492 h 347728"/>
                <a:gd name="connsiteX6" fmla="*/ 57681 w 519584"/>
                <a:gd name="connsiteY6" fmla="*/ 181892 h 347728"/>
                <a:gd name="connsiteX7" fmla="*/ 16406 w 519584"/>
                <a:gd name="connsiteY7" fmla="*/ 178717 h 347728"/>
                <a:gd name="connsiteX8" fmla="*/ 378356 w 519584"/>
                <a:gd name="connsiteY8" fmla="*/ 42192 h 347728"/>
                <a:gd name="connsiteX9" fmla="*/ 505356 w 519584"/>
                <a:gd name="connsiteY9" fmla="*/ 7267 h 3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584" h="347728">
                  <a:moveTo>
                    <a:pt x="505356" y="7267"/>
                  </a:moveTo>
                  <a:cubicBezTo>
                    <a:pt x="455085" y="27375"/>
                    <a:pt x="143935" y="139030"/>
                    <a:pt x="76731" y="162842"/>
                  </a:cubicBezTo>
                  <a:cubicBezTo>
                    <a:pt x="9527" y="186655"/>
                    <a:pt x="110598" y="136913"/>
                    <a:pt x="102131" y="150142"/>
                  </a:cubicBezTo>
                  <a:cubicBezTo>
                    <a:pt x="93664" y="163371"/>
                    <a:pt x="38102" y="209409"/>
                    <a:pt x="25931" y="242217"/>
                  </a:cubicBezTo>
                  <a:cubicBezTo>
                    <a:pt x="13760" y="275025"/>
                    <a:pt x="30164" y="340113"/>
                    <a:pt x="29106" y="346992"/>
                  </a:cubicBezTo>
                  <a:cubicBezTo>
                    <a:pt x="28048" y="353871"/>
                    <a:pt x="14819" y="311009"/>
                    <a:pt x="19581" y="283492"/>
                  </a:cubicBezTo>
                  <a:cubicBezTo>
                    <a:pt x="24343" y="255975"/>
                    <a:pt x="58210" y="199354"/>
                    <a:pt x="57681" y="181892"/>
                  </a:cubicBezTo>
                  <a:cubicBezTo>
                    <a:pt x="57152" y="164430"/>
                    <a:pt x="-37040" y="202000"/>
                    <a:pt x="16406" y="178717"/>
                  </a:cubicBezTo>
                  <a:cubicBezTo>
                    <a:pt x="69852" y="155434"/>
                    <a:pt x="293689" y="72355"/>
                    <a:pt x="378356" y="42192"/>
                  </a:cubicBezTo>
                  <a:cubicBezTo>
                    <a:pt x="463023" y="12030"/>
                    <a:pt x="555627" y="-12841"/>
                    <a:pt x="505356" y="7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6221796C-D183-B3B0-1AA6-C490111AC48B}"/>
                </a:ext>
              </a:extLst>
            </p:cNvPr>
            <p:cNvSpPr/>
            <p:nvPr/>
          </p:nvSpPr>
          <p:spPr>
            <a:xfrm>
              <a:off x="4257645" y="6340451"/>
              <a:ext cx="239414" cy="153439"/>
            </a:xfrm>
            <a:custGeom>
              <a:avLst/>
              <a:gdLst>
                <a:gd name="connsiteX0" fmla="*/ 30 w 239414"/>
                <a:gd name="connsiteY0" fmla="*/ 24 h 153439"/>
                <a:gd name="connsiteX1" fmla="*/ 146080 w 239414"/>
                <a:gd name="connsiteY1" fmla="*/ 57174 h 153439"/>
                <a:gd name="connsiteX2" fmla="*/ 238155 w 239414"/>
                <a:gd name="connsiteY2" fmla="*/ 152424 h 153439"/>
                <a:gd name="connsiteX3" fmla="*/ 196880 w 239414"/>
                <a:gd name="connsiteY3" fmla="*/ 104799 h 153439"/>
                <a:gd name="connsiteX4" fmla="*/ 158780 w 239414"/>
                <a:gd name="connsiteY4" fmla="*/ 63524 h 153439"/>
                <a:gd name="connsiteX5" fmla="*/ 30 w 239414"/>
                <a:gd name="connsiteY5" fmla="*/ 24 h 15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14" h="153439">
                  <a:moveTo>
                    <a:pt x="30" y="24"/>
                  </a:moveTo>
                  <a:cubicBezTo>
                    <a:pt x="-2087" y="-1034"/>
                    <a:pt x="106393" y="31774"/>
                    <a:pt x="146080" y="57174"/>
                  </a:cubicBezTo>
                  <a:cubicBezTo>
                    <a:pt x="185768" y="82574"/>
                    <a:pt x="229688" y="144487"/>
                    <a:pt x="238155" y="152424"/>
                  </a:cubicBezTo>
                  <a:cubicBezTo>
                    <a:pt x="246622" y="160362"/>
                    <a:pt x="210109" y="119616"/>
                    <a:pt x="196880" y="104799"/>
                  </a:cubicBezTo>
                  <a:cubicBezTo>
                    <a:pt x="183651" y="89982"/>
                    <a:pt x="191059" y="81516"/>
                    <a:pt x="158780" y="63524"/>
                  </a:cubicBezTo>
                  <a:cubicBezTo>
                    <a:pt x="126501" y="45532"/>
                    <a:pt x="2147" y="1082"/>
                    <a:pt x="3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D72D3ABC-F1D3-F142-A026-0C6A2ACAB940}"/>
                </a:ext>
              </a:extLst>
            </p:cNvPr>
            <p:cNvSpPr/>
            <p:nvPr/>
          </p:nvSpPr>
          <p:spPr>
            <a:xfrm>
              <a:off x="4549770" y="6403681"/>
              <a:ext cx="239596" cy="268709"/>
            </a:xfrm>
            <a:custGeom>
              <a:avLst/>
              <a:gdLst>
                <a:gd name="connsiteX0" fmla="*/ 5 w 239596"/>
                <a:gd name="connsiteY0" fmla="*/ 294 h 268709"/>
                <a:gd name="connsiteX1" fmla="*/ 177805 w 239596"/>
                <a:gd name="connsiteY1" fmla="*/ 120944 h 268709"/>
                <a:gd name="connsiteX2" fmla="*/ 234955 w 239596"/>
                <a:gd name="connsiteY2" fmla="*/ 266994 h 268709"/>
                <a:gd name="connsiteX3" fmla="*/ 228605 w 239596"/>
                <a:gd name="connsiteY3" fmla="*/ 193969 h 268709"/>
                <a:gd name="connsiteX4" fmla="*/ 168280 w 239596"/>
                <a:gd name="connsiteY4" fmla="*/ 89194 h 268709"/>
                <a:gd name="connsiteX5" fmla="*/ 184155 w 239596"/>
                <a:gd name="connsiteY5" fmla="*/ 155869 h 268709"/>
                <a:gd name="connsiteX6" fmla="*/ 5 w 239596"/>
                <a:gd name="connsiteY6" fmla="*/ 294 h 2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596" h="268709">
                  <a:moveTo>
                    <a:pt x="5" y="294"/>
                  </a:moveTo>
                  <a:cubicBezTo>
                    <a:pt x="-1053" y="-5527"/>
                    <a:pt x="138647" y="76494"/>
                    <a:pt x="177805" y="120944"/>
                  </a:cubicBezTo>
                  <a:cubicBezTo>
                    <a:pt x="216963" y="165394"/>
                    <a:pt x="226488" y="254823"/>
                    <a:pt x="234955" y="266994"/>
                  </a:cubicBezTo>
                  <a:cubicBezTo>
                    <a:pt x="243422" y="279165"/>
                    <a:pt x="239717" y="223602"/>
                    <a:pt x="228605" y="193969"/>
                  </a:cubicBezTo>
                  <a:cubicBezTo>
                    <a:pt x="217493" y="164336"/>
                    <a:pt x="175688" y="95544"/>
                    <a:pt x="168280" y="89194"/>
                  </a:cubicBezTo>
                  <a:cubicBezTo>
                    <a:pt x="160872" y="82844"/>
                    <a:pt x="207967" y="171215"/>
                    <a:pt x="184155" y="155869"/>
                  </a:cubicBezTo>
                  <a:cubicBezTo>
                    <a:pt x="160343" y="140523"/>
                    <a:pt x="1063" y="6115"/>
                    <a:pt x="5" y="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F9FE3FCE-8CDC-FAA6-ADD5-FF7B30F40E89}"/>
                </a:ext>
              </a:extLst>
            </p:cNvPr>
            <p:cNvSpPr/>
            <p:nvPr/>
          </p:nvSpPr>
          <p:spPr>
            <a:xfrm>
              <a:off x="3990252" y="6333539"/>
              <a:ext cx="152716" cy="200231"/>
            </a:xfrm>
            <a:custGeom>
              <a:avLst/>
              <a:gdLst>
                <a:gd name="connsiteX0" fmla="*/ 723 w 152716"/>
                <a:gd name="connsiteY0" fmla="*/ 586 h 200231"/>
                <a:gd name="connsiteX1" fmla="*/ 29298 w 152716"/>
                <a:gd name="connsiteY1" fmla="*/ 73611 h 200231"/>
                <a:gd name="connsiteX2" fmla="*/ 149948 w 152716"/>
                <a:gd name="connsiteY2" fmla="*/ 197436 h 200231"/>
                <a:gd name="connsiteX3" fmla="*/ 108673 w 152716"/>
                <a:gd name="connsiteY3" fmla="*/ 156161 h 200231"/>
                <a:gd name="connsiteX4" fmla="*/ 48348 w 152716"/>
                <a:gd name="connsiteY4" fmla="*/ 111711 h 200231"/>
                <a:gd name="connsiteX5" fmla="*/ 723 w 152716"/>
                <a:gd name="connsiteY5" fmla="*/ 586 h 20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200231">
                  <a:moveTo>
                    <a:pt x="723" y="586"/>
                  </a:moveTo>
                  <a:cubicBezTo>
                    <a:pt x="-2452" y="-5764"/>
                    <a:pt x="4427" y="40803"/>
                    <a:pt x="29298" y="73611"/>
                  </a:cubicBezTo>
                  <a:cubicBezTo>
                    <a:pt x="54169" y="106419"/>
                    <a:pt x="136719" y="183678"/>
                    <a:pt x="149948" y="197436"/>
                  </a:cubicBezTo>
                  <a:cubicBezTo>
                    <a:pt x="163177" y="211194"/>
                    <a:pt x="125606" y="170448"/>
                    <a:pt x="108673" y="156161"/>
                  </a:cubicBezTo>
                  <a:cubicBezTo>
                    <a:pt x="91740" y="141874"/>
                    <a:pt x="64752" y="134994"/>
                    <a:pt x="48348" y="111711"/>
                  </a:cubicBezTo>
                  <a:cubicBezTo>
                    <a:pt x="31944" y="88428"/>
                    <a:pt x="3898" y="6936"/>
                    <a:pt x="723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91E95087-9564-E716-A0CF-58D6416D4ED8}"/>
                </a:ext>
              </a:extLst>
            </p:cNvPr>
            <p:cNvSpPr/>
            <p:nvPr/>
          </p:nvSpPr>
          <p:spPr>
            <a:xfrm>
              <a:off x="5022566" y="6235522"/>
              <a:ext cx="611327" cy="203388"/>
            </a:xfrm>
            <a:custGeom>
              <a:avLst/>
              <a:gdLst>
                <a:gd name="connsiteX0" fmla="*/ 284 w 611327"/>
                <a:gd name="connsiteY0" fmla="*/ 203378 h 203388"/>
                <a:gd name="connsiteX1" fmla="*/ 247934 w 611327"/>
                <a:gd name="connsiteY1" fmla="*/ 89078 h 203388"/>
                <a:gd name="connsiteX2" fmla="*/ 603534 w 611327"/>
                <a:gd name="connsiteY2" fmla="*/ 3353 h 203388"/>
                <a:gd name="connsiteX3" fmla="*/ 501934 w 611327"/>
                <a:gd name="connsiteY3" fmla="*/ 16053 h 203388"/>
                <a:gd name="connsiteX4" fmla="*/ 317784 w 611327"/>
                <a:gd name="connsiteY4" fmla="*/ 38278 h 203388"/>
                <a:gd name="connsiteX5" fmla="*/ 393984 w 611327"/>
                <a:gd name="connsiteY5" fmla="*/ 44628 h 203388"/>
                <a:gd name="connsiteX6" fmla="*/ 184434 w 611327"/>
                <a:gd name="connsiteY6" fmla="*/ 85903 h 203388"/>
                <a:gd name="connsiteX7" fmla="*/ 139984 w 611327"/>
                <a:gd name="connsiteY7" fmla="*/ 95428 h 203388"/>
                <a:gd name="connsiteX8" fmla="*/ 197134 w 611327"/>
                <a:gd name="connsiteY8" fmla="*/ 82728 h 203388"/>
                <a:gd name="connsiteX9" fmla="*/ 284 w 611327"/>
                <a:gd name="connsiteY9" fmla="*/ 203378 h 20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327" h="203388">
                  <a:moveTo>
                    <a:pt x="284" y="203378"/>
                  </a:moveTo>
                  <a:cubicBezTo>
                    <a:pt x="8751" y="204436"/>
                    <a:pt x="147392" y="122415"/>
                    <a:pt x="247934" y="89078"/>
                  </a:cubicBezTo>
                  <a:cubicBezTo>
                    <a:pt x="348476" y="55740"/>
                    <a:pt x="561201" y="15524"/>
                    <a:pt x="603534" y="3353"/>
                  </a:cubicBezTo>
                  <a:cubicBezTo>
                    <a:pt x="645867" y="-8818"/>
                    <a:pt x="501934" y="16053"/>
                    <a:pt x="501934" y="16053"/>
                  </a:cubicBezTo>
                  <a:cubicBezTo>
                    <a:pt x="454309" y="21874"/>
                    <a:pt x="335776" y="33515"/>
                    <a:pt x="317784" y="38278"/>
                  </a:cubicBezTo>
                  <a:cubicBezTo>
                    <a:pt x="299792" y="43040"/>
                    <a:pt x="416209" y="36690"/>
                    <a:pt x="393984" y="44628"/>
                  </a:cubicBezTo>
                  <a:cubicBezTo>
                    <a:pt x="371759" y="52565"/>
                    <a:pt x="226767" y="77436"/>
                    <a:pt x="184434" y="85903"/>
                  </a:cubicBezTo>
                  <a:cubicBezTo>
                    <a:pt x="142101" y="94370"/>
                    <a:pt x="137867" y="95957"/>
                    <a:pt x="139984" y="95428"/>
                  </a:cubicBezTo>
                  <a:cubicBezTo>
                    <a:pt x="142101" y="94899"/>
                    <a:pt x="219359" y="65795"/>
                    <a:pt x="197134" y="82728"/>
                  </a:cubicBezTo>
                  <a:cubicBezTo>
                    <a:pt x="174909" y="99661"/>
                    <a:pt x="-8183" y="202320"/>
                    <a:pt x="28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1AE9F36F-7DE9-4F73-4C6C-3E9084A47020}"/>
                </a:ext>
              </a:extLst>
            </p:cNvPr>
            <p:cNvSpPr/>
            <p:nvPr/>
          </p:nvSpPr>
          <p:spPr>
            <a:xfrm>
              <a:off x="3717910" y="6070598"/>
              <a:ext cx="100984" cy="251226"/>
            </a:xfrm>
            <a:custGeom>
              <a:avLst/>
              <a:gdLst>
                <a:gd name="connsiteX0" fmla="*/ 15 w 100984"/>
                <a:gd name="connsiteY0" fmla="*/ 2 h 251226"/>
                <a:gd name="connsiteX1" fmla="*/ 28590 w 100984"/>
                <a:gd name="connsiteY1" fmla="*/ 117477 h 251226"/>
                <a:gd name="connsiteX2" fmla="*/ 98440 w 100984"/>
                <a:gd name="connsiteY2" fmla="*/ 247652 h 251226"/>
                <a:gd name="connsiteX3" fmla="*/ 79390 w 100984"/>
                <a:gd name="connsiteY3" fmla="*/ 209552 h 251226"/>
                <a:gd name="connsiteX4" fmla="*/ 19065 w 100984"/>
                <a:gd name="connsiteY4" fmla="*/ 155577 h 251226"/>
                <a:gd name="connsiteX5" fmla="*/ 50815 w 100984"/>
                <a:gd name="connsiteY5" fmla="*/ 187327 h 251226"/>
                <a:gd name="connsiteX6" fmla="*/ 31765 w 100984"/>
                <a:gd name="connsiteY6" fmla="*/ 120652 h 251226"/>
                <a:gd name="connsiteX7" fmla="*/ 15 w 100984"/>
                <a:gd name="connsiteY7" fmla="*/ 2 h 2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84" h="251226">
                  <a:moveTo>
                    <a:pt x="15" y="2"/>
                  </a:moveTo>
                  <a:cubicBezTo>
                    <a:pt x="-514" y="-527"/>
                    <a:pt x="12186" y="76202"/>
                    <a:pt x="28590" y="117477"/>
                  </a:cubicBezTo>
                  <a:cubicBezTo>
                    <a:pt x="44994" y="158752"/>
                    <a:pt x="89973" y="232306"/>
                    <a:pt x="98440" y="247652"/>
                  </a:cubicBezTo>
                  <a:cubicBezTo>
                    <a:pt x="106907" y="262998"/>
                    <a:pt x="92619" y="224898"/>
                    <a:pt x="79390" y="209552"/>
                  </a:cubicBezTo>
                  <a:cubicBezTo>
                    <a:pt x="66161" y="194206"/>
                    <a:pt x="23827" y="159281"/>
                    <a:pt x="19065" y="155577"/>
                  </a:cubicBezTo>
                  <a:cubicBezTo>
                    <a:pt x="14303" y="151873"/>
                    <a:pt x="48698" y="193148"/>
                    <a:pt x="50815" y="187327"/>
                  </a:cubicBezTo>
                  <a:cubicBezTo>
                    <a:pt x="52932" y="181506"/>
                    <a:pt x="40232" y="149756"/>
                    <a:pt x="31765" y="120652"/>
                  </a:cubicBezTo>
                  <a:cubicBezTo>
                    <a:pt x="23298" y="91548"/>
                    <a:pt x="544" y="531"/>
                    <a:pt x="1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59EFB528-EEDB-4931-E65C-319AA0E59C44}"/>
                </a:ext>
              </a:extLst>
            </p:cNvPr>
            <p:cNvSpPr/>
            <p:nvPr/>
          </p:nvSpPr>
          <p:spPr>
            <a:xfrm>
              <a:off x="3228777" y="4066772"/>
              <a:ext cx="119886" cy="293768"/>
            </a:xfrm>
            <a:custGeom>
              <a:avLst/>
              <a:gdLst>
                <a:gd name="connsiteX0" fmla="*/ 119848 w 119886"/>
                <a:gd name="connsiteY0" fmla="*/ 12 h 293768"/>
                <a:gd name="connsiteX1" fmla="*/ 19639 w 119886"/>
                <a:gd name="connsiteY1" fmla="*/ 158675 h 293768"/>
                <a:gd name="connsiteX2" fmla="*/ 7113 w 119886"/>
                <a:gd name="connsiteY2" fmla="*/ 292286 h 293768"/>
                <a:gd name="connsiteX3" fmla="*/ 7113 w 119886"/>
                <a:gd name="connsiteY3" fmla="*/ 233831 h 293768"/>
                <a:gd name="connsiteX4" fmla="*/ 7113 w 119886"/>
                <a:gd name="connsiteY4" fmla="*/ 150324 h 293768"/>
                <a:gd name="connsiteX5" fmla="*/ 119848 w 119886"/>
                <a:gd name="connsiteY5" fmla="*/ 12 h 2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6" h="293768">
                  <a:moveTo>
                    <a:pt x="119848" y="12"/>
                  </a:moveTo>
                  <a:cubicBezTo>
                    <a:pt x="121936" y="1404"/>
                    <a:pt x="38428" y="109963"/>
                    <a:pt x="19639" y="158675"/>
                  </a:cubicBezTo>
                  <a:cubicBezTo>
                    <a:pt x="850" y="207387"/>
                    <a:pt x="9201" y="279760"/>
                    <a:pt x="7113" y="292286"/>
                  </a:cubicBezTo>
                  <a:cubicBezTo>
                    <a:pt x="5025" y="304812"/>
                    <a:pt x="7113" y="233831"/>
                    <a:pt x="7113" y="233831"/>
                  </a:cubicBezTo>
                  <a:cubicBezTo>
                    <a:pt x="7113" y="210171"/>
                    <a:pt x="-8892" y="183727"/>
                    <a:pt x="7113" y="150324"/>
                  </a:cubicBezTo>
                  <a:cubicBezTo>
                    <a:pt x="23118" y="116921"/>
                    <a:pt x="117760" y="-1380"/>
                    <a:pt x="11984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058151C0-2A20-BC30-54BB-F1A8A472E8BF}"/>
                </a:ext>
              </a:extLst>
            </p:cNvPr>
            <p:cNvSpPr/>
            <p:nvPr/>
          </p:nvSpPr>
          <p:spPr>
            <a:xfrm>
              <a:off x="6443011" y="4296061"/>
              <a:ext cx="116590" cy="314348"/>
            </a:xfrm>
            <a:custGeom>
              <a:avLst/>
              <a:gdLst>
                <a:gd name="connsiteX0" fmla="*/ 16244 w 116590"/>
                <a:gd name="connsiteY0" fmla="*/ 366 h 314348"/>
                <a:gd name="connsiteX1" fmla="*/ 3718 w 116590"/>
                <a:gd name="connsiteY1" fmla="*/ 125627 h 314348"/>
                <a:gd name="connsiteX2" fmla="*/ 91400 w 116590"/>
                <a:gd name="connsiteY2" fmla="*/ 234186 h 314348"/>
                <a:gd name="connsiteX3" fmla="*/ 112277 w 116590"/>
                <a:gd name="connsiteY3" fmla="*/ 313517 h 314348"/>
                <a:gd name="connsiteX4" fmla="*/ 112277 w 116590"/>
                <a:gd name="connsiteY4" fmla="*/ 271764 h 314348"/>
                <a:gd name="connsiteX5" fmla="*/ 66348 w 116590"/>
                <a:gd name="connsiteY5" fmla="*/ 209134 h 314348"/>
                <a:gd name="connsiteX6" fmla="*/ 37121 w 116590"/>
                <a:gd name="connsiteY6" fmla="*/ 175731 h 314348"/>
                <a:gd name="connsiteX7" fmla="*/ 24594 w 116590"/>
                <a:gd name="connsiteY7" fmla="*/ 150679 h 314348"/>
                <a:gd name="connsiteX8" fmla="*/ 16244 w 116590"/>
                <a:gd name="connsiteY8" fmla="*/ 88049 h 314348"/>
                <a:gd name="connsiteX9" fmla="*/ 16244 w 116590"/>
                <a:gd name="connsiteY9" fmla="*/ 366 h 31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90" h="314348">
                  <a:moveTo>
                    <a:pt x="16244" y="366"/>
                  </a:moveTo>
                  <a:cubicBezTo>
                    <a:pt x="14156" y="6629"/>
                    <a:pt x="-8808" y="86657"/>
                    <a:pt x="3718" y="125627"/>
                  </a:cubicBezTo>
                  <a:cubicBezTo>
                    <a:pt x="16244" y="164597"/>
                    <a:pt x="73307" y="202871"/>
                    <a:pt x="91400" y="234186"/>
                  </a:cubicBezTo>
                  <a:cubicBezTo>
                    <a:pt x="109493" y="265501"/>
                    <a:pt x="108798" y="307254"/>
                    <a:pt x="112277" y="313517"/>
                  </a:cubicBezTo>
                  <a:cubicBezTo>
                    <a:pt x="115756" y="319780"/>
                    <a:pt x="119932" y="289161"/>
                    <a:pt x="112277" y="271764"/>
                  </a:cubicBezTo>
                  <a:cubicBezTo>
                    <a:pt x="104622" y="254367"/>
                    <a:pt x="78874" y="225139"/>
                    <a:pt x="66348" y="209134"/>
                  </a:cubicBezTo>
                  <a:cubicBezTo>
                    <a:pt x="53822" y="193129"/>
                    <a:pt x="37121" y="175731"/>
                    <a:pt x="37121" y="175731"/>
                  </a:cubicBezTo>
                  <a:cubicBezTo>
                    <a:pt x="30162" y="165989"/>
                    <a:pt x="28073" y="165293"/>
                    <a:pt x="24594" y="150679"/>
                  </a:cubicBezTo>
                  <a:cubicBezTo>
                    <a:pt x="21115" y="136065"/>
                    <a:pt x="18332" y="106142"/>
                    <a:pt x="16244" y="88049"/>
                  </a:cubicBezTo>
                  <a:cubicBezTo>
                    <a:pt x="14156" y="69956"/>
                    <a:pt x="18332" y="-5897"/>
                    <a:pt x="16244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8110CE5E-F267-13F8-2F64-B9AAA4AC9C1F}"/>
                </a:ext>
              </a:extLst>
            </p:cNvPr>
            <p:cNvSpPr/>
            <p:nvPr/>
          </p:nvSpPr>
          <p:spPr>
            <a:xfrm>
              <a:off x="3274496" y="4580682"/>
              <a:ext cx="213332" cy="382998"/>
            </a:xfrm>
            <a:custGeom>
              <a:avLst/>
              <a:gdLst>
                <a:gd name="connsiteX0" fmla="*/ 2104 w 213332"/>
                <a:gd name="connsiteY0" fmla="*/ 843 h 382998"/>
                <a:gd name="connsiteX1" fmla="*/ 59254 w 213332"/>
                <a:gd name="connsiteY1" fmla="*/ 167531 h 382998"/>
                <a:gd name="connsiteX2" fmla="*/ 168792 w 213332"/>
                <a:gd name="connsiteY2" fmla="*/ 272306 h 382998"/>
                <a:gd name="connsiteX3" fmla="*/ 211654 w 213332"/>
                <a:gd name="connsiteY3" fmla="*/ 381843 h 382998"/>
                <a:gd name="connsiteX4" fmla="*/ 197367 w 213332"/>
                <a:gd name="connsiteY4" fmla="*/ 324693 h 382998"/>
                <a:gd name="connsiteX5" fmla="*/ 130692 w 213332"/>
                <a:gd name="connsiteY5" fmla="*/ 243731 h 382998"/>
                <a:gd name="connsiteX6" fmla="*/ 2104 w 213332"/>
                <a:gd name="connsiteY6" fmla="*/ 843 h 38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32" h="382998">
                  <a:moveTo>
                    <a:pt x="2104" y="843"/>
                  </a:moveTo>
                  <a:cubicBezTo>
                    <a:pt x="-9802" y="-11857"/>
                    <a:pt x="31473" y="122287"/>
                    <a:pt x="59254" y="167531"/>
                  </a:cubicBezTo>
                  <a:cubicBezTo>
                    <a:pt x="87035" y="212775"/>
                    <a:pt x="143392" y="236587"/>
                    <a:pt x="168792" y="272306"/>
                  </a:cubicBezTo>
                  <a:cubicBezTo>
                    <a:pt x="194192" y="308025"/>
                    <a:pt x="206892" y="373112"/>
                    <a:pt x="211654" y="381843"/>
                  </a:cubicBezTo>
                  <a:cubicBezTo>
                    <a:pt x="216416" y="390574"/>
                    <a:pt x="210861" y="347712"/>
                    <a:pt x="197367" y="324693"/>
                  </a:cubicBezTo>
                  <a:cubicBezTo>
                    <a:pt x="183873" y="301674"/>
                    <a:pt x="158473" y="292150"/>
                    <a:pt x="130692" y="243731"/>
                  </a:cubicBezTo>
                  <a:cubicBezTo>
                    <a:pt x="102911" y="195312"/>
                    <a:pt x="14010" y="13543"/>
                    <a:pt x="2104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B66DB7A2-F680-A9EA-EBB0-19DE85961C77}"/>
                </a:ext>
              </a:extLst>
            </p:cNvPr>
            <p:cNvSpPr/>
            <p:nvPr/>
          </p:nvSpPr>
          <p:spPr>
            <a:xfrm>
              <a:off x="3747866" y="4152866"/>
              <a:ext cx="205249" cy="82408"/>
            </a:xfrm>
            <a:custGeom>
              <a:avLst/>
              <a:gdLst>
                <a:gd name="connsiteX0" fmla="*/ 222 w 205249"/>
                <a:gd name="connsiteY0" fmla="*/ 34 h 82408"/>
                <a:gd name="connsiteX1" fmla="*/ 128809 w 205249"/>
                <a:gd name="connsiteY1" fmla="*/ 61947 h 82408"/>
                <a:gd name="connsiteX2" fmla="*/ 205009 w 205249"/>
                <a:gd name="connsiteY2" fmla="*/ 57184 h 82408"/>
                <a:gd name="connsiteX3" fmla="*/ 104997 w 205249"/>
                <a:gd name="connsiteY3" fmla="*/ 80997 h 82408"/>
                <a:gd name="connsiteX4" fmla="*/ 162147 w 205249"/>
                <a:gd name="connsiteY4" fmla="*/ 71472 h 82408"/>
                <a:gd name="connsiteX5" fmla="*/ 222 w 205249"/>
                <a:gd name="connsiteY5" fmla="*/ 34 h 8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49" h="82408">
                  <a:moveTo>
                    <a:pt x="222" y="34"/>
                  </a:moveTo>
                  <a:cubicBezTo>
                    <a:pt x="-5334" y="-1553"/>
                    <a:pt x="94678" y="52422"/>
                    <a:pt x="128809" y="61947"/>
                  </a:cubicBezTo>
                  <a:cubicBezTo>
                    <a:pt x="162940" y="71472"/>
                    <a:pt x="208978" y="54009"/>
                    <a:pt x="205009" y="57184"/>
                  </a:cubicBezTo>
                  <a:cubicBezTo>
                    <a:pt x="201040" y="60359"/>
                    <a:pt x="112141" y="78616"/>
                    <a:pt x="104997" y="80997"/>
                  </a:cubicBezTo>
                  <a:cubicBezTo>
                    <a:pt x="97853" y="83378"/>
                    <a:pt x="174053" y="84172"/>
                    <a:pt x="162147" y="71472"/>
                  </a:cubicBezTo>
                  <a:cubicBezTo>
                    <a:pt x="150241" y="58772"/>
                    <a:pt x="5778" y="1621"/>
                    <a:pt x="22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95DB2ABE-2C07-59F6-617E-D817ED0C05C6}"/>
                </a:ext>
              </a:extLst>
            </p:cNvPr>
            <p:cNvSpPr/>
            <p:nvPr/>
          </p:nvSpPr>
          <p:spPr>
            <a:xfrm>
              <a:off x="4956828" y="1815983"/>
              <a:ext cx="910581" cy="280125"/>
            </a:xfrm>
            <a:custGeom>
              <a:avLst/>
              <a:gdLst>
                <a:gd name="connsiteX0" fmla="*/ 935 w 910581"/>
                <a:gd name="connsiteY0" fmla="*/ 8055 h 280125"/>
                <a:gd name="connsiteX1" fmla="*/ 605772 w 910581"/>
                <a:gd name="connsiteY1" fmla="*/ 3292 h 280125"/>
                <a:gd name="connsiteX2" fmla="*/ 567672 w 910581"/>
                <a:gd name="connsiteY2" fmla="*/ 17580 h 280125"/>
                <a:gd name="connsiteX3" fmla="*/ 805797 w 910581"/>
                <a:gd name="connsiteY3" fmla="*/ 179505 h 280125"/>
                <a:gd name="connsiteX4" fmla="*/ 910572 w 910581"/>
                <a:gd name="connsiteY4" fmla="*/ 279517 h 280125"/>
                <a:gd name="connsiteX5" fmla="*/ 810560 w 910581"/>
                <a:gd name="connsiteY5" fmla="*/ 212842 h 280125"/>
                <a:gd name="connsiteX6" fmla="*/ 605772 w 910581"/>
                <a:gd name="connsiteY6" fmla="*/ 46155 h 280125"/>
                <a:gd name="connsiteX7" fmla="*/ 496235 w 910581"/>
                <a:gd name="connsiteY7" fmla="*/ 31867 h 280125"/>
                <a:gd name="connsiteX8" fmla="*/ 329547 w 910581"/>
                <a:gd name="connsiteY8" fmla="*/ 8055 h 280125"/>
                <a:gd name="connsiteX9" fmla="*/ 462897 w 910581"/>
                <a:gd name="connsiteY9" fmla="*/ 8055 h 280125"/>
                <a:gd name="connsiteX10" fmla="*/ 935 w 910581"/>
                <a:gd name="connsiteY10" fmla="*/ 8055 h 28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1" h="280125">
                  <a:moveTo>
                    <a:pt x="935" y="8055"/>
                  </a:moveTo>
                  <a:cubicBezTo>
                    <a:pt x="24747" y="7261"/>
                    <a:pt x="511316" y="1705"/>
                    <a:pt x="605772" y="3292"/>
                  </a:cubicBezTo>
                  <a:cubicBezTo>
                    <a:pt x="700228" y="4879"/>
                    <a:pt x="534335" y="-11789"/>
                    <a:pt x="567672" y="17580"/>
                  </a:cubicBezTo>
                  <a:cubicBezTo>
                    <a:pt x="601010" y="46949"/>
                    <a:pt x="748647" y="135849"/>
                    <a:pt x="805797" y="179505"/>
                  </a:cubicBezTo>
                  <a:cubicBezTo>
                    <a:pt x="862947" y="223161"/>
                    <a:pt x="909778" y="273961"/>
                    <a:pt x="910572" y="279517"/>
                  </a:cubicBezTo>
                  <a:cubicBezTo>
                    <a:pt x="911366" y="285073"/>
                    <a:pt x="861360" y="251736"/>
                    <a:pt x="810560" y="212842"/>
                  </a:cubicBezTo>
                  <a:cubicBezTo>
                    <a:pt x="759760" y="173948"/>
                    <a:pt x="658159" y="76317"/>
                    <a:pt x="605772" y="46155"/>
                  </a:cubicBezTo>
                  <a:cubicBezTo>
                    <a:pt x="553385" y="15993"/>
                    <a:pt x="496235" y="31867"/>
                    <a:pt x="496235" y="31867"/>
                  </a:cubicBezTo>
                  <a:cubicBezTo>
                    <a:pt x="450197" y="25517"/>
                    <a:pt x="335103" y="12024"/>
                    <a:pt x="329547" y="8055"/>
                  </a:cubicBezTo>
                  <a:cubicBezTo>
                    <a:pt x="323991" y="4086"/>
                    <a:pt x="510522" y="9642"/>
                    <a:pt x="462897" y="8055"/>
                  </a:cubicBezTo>
                  <a:cubicBezTo>
                    <a:pt x="415272" y="6468"/>
                    <a:pt x="-22877" y="8849"/>
                    <a:pt x="935" y="8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21FF982F-7E17-AA3D-306B-89D6A0C57E6B}"/>
                </a:ext>
              </a:extLst>
            </p:cNvPr>
            <p:cNvSpPr/>
            <p:nvPr/>
          </p:nvSpPr>
          <p:spPr>
            <a:xfrm>
              <a:off x="3522152" y="2122476"/>
              <a:ext cx="156763" cy="458025"/>
            </a:xfrm>
            <a:custGeom>
              <a:avLst/>
              <a:gdLst>
                <a:gd name="connsiteX0" fmla="*/ 140211 w 156763"/>
                <a:gd name="connsiteY0" fmla="*/ 11124 h 458025"/>
                <a:gd name="connsiteX1" fmla="*/ 130686 w 156763"/>
                <a:gd name="connsiteY1" fmla="*/ 249249 h 458025"/>
                <a:gd name="connsiteX2" fmla="*/ 2098 w 156763"/>
                <a:gd name="connsiteY2" fmla="*/ 454037 h 458025"/>
                <a:gd name="connsiteX3" fmla="*/ 54486 w 156763"/>
                <a:gd name="connsiteY3" fmla="*/ 377837 h 458025"/>
                <a:gd name="connsiteX4" fmla="*/ 102111 w 156763"/>
                <a:gd name="connsiteY4" fmla="*/ 292112 h 458025"/>
                <a:gd name="connsiteX5" fmla="*/ 154498 w 156763"/>
                <a:gd name="connsiteY5" fmla="*/ 63512 h 458025"/>
                <a:gd name="connsiteX6" fmla="*/ 140211 w 156763"/>
                <a:gd name="connsiteY6" fmla="*/ 11124 h 45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63" h="458025">
                  <a:moveTo>
                    <a:pt x="140211" y="11124"/>
                  </a:moveTo>
                  <a:cubicBezTo>
                    <a:pt x="136242" y="42080"/>
                    <a:pt x="153705" y="175430"/>
                    <a:pt x="130686" y="249249"/>
                  </a:cubicBezTo>
                  <a:cubicBezTo>
                    <a:pt x="107667" y="323068"/>
                    <a:pt x="14798" y="432606"/>
                    <a:pt x="2098" y="454037"/>
                  </a:cubicBezTo>
                  <a:cubicBezTo>
                    <a:pt x="-10602" y="475468"/>
                    <a:pt x="37817" y="404825"/>
                    <a:pt x="54486" y="377837"/>
                  </a:cubicBezTo>
                  <a:cubicBezTo>
                    <a:pt x="71155" y="350850"/>
                    <a:pt x="85442" y="344500"/>
                    <a:pt x="102111" y="292112"/>
                  </a:cubicBezTo>
                  <a:cubicBezTo>
                    <a:pt x="118780" y="239725"/>
                    <a:pt x="145767" y="107962"/>
                    <a:pt x="154498" y="63512"/>
                  </a:cubicBezTo>
                  <a:cubicBezTo>
                    <a:pt x="163229" y="19062"/>
                    <a:pt x="144180" y="-19832"/>
                    <a:pt x="140211" y="11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45DA643A-C992-7E62-4B20-112FE573E439}"/>
                </a:ext>
              </a:extLst>
            </p:cNvPr>
            <p:cNvSpPr/>
            <p:nvPr/>
          </p:nvSpPr>
          <p:spPr>
            <a:xfrm>
              <a:off x="4111861" y="6133593"/>
              <a:ext cx="509913" cy="169548"/>
            </a:xfrm>
            <a:custGeom>
              <a:avLst/>
              <a:gdLst>
                <a:gd name="connsiteX0" fmla="*/ 2939 w 509913"/>
                <a:gd name="connsiteY0" fmla="*/ 507 h 169548"/>
                <a:gd name="connsiteX1" fmla="*/ 188677 w 509913"/>
                <a:gd name="connsiteY1" fmla="*/ 76707 h 169548"/>
                <a:gd name="connsiteX2" fmla="*/ 503002 w 509913"/>
                <a:gd name="connsiteY2" fmla="*/ 167195 h 169548"/>
                <a:gd name="connsiteX3" fmla="*/ 398227 w 509913"/>
                <a:gd name="connsiteY3" fmla="*/ 138620 h 169548"/>
                <a:gd name="connsiteX4" fmla="*/ 307739 w 509913"/>
                <a:gd name="connsiteY4" fmla="*/ 90995 h 169548"/>
                <a:gd name="connsiteX5" fmla="*/ 331552 w 509913"/>
                <a:gd name="connsiteY5" fmla="*/ 114807 h 169548"/>
                <a:gd name="connsiteX6" fmla="*/ 2939 w 509913"/>
                <a:gd name="connsiteY6" fmla="*/ 507 h 1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13" h="169548">
                  <a:moveTo>
                    <a:pt x="2939" y="507"/>
                  </a:moveTo>
                  <a:cubicBezTo>
                    <a:pt x="-20873" y="-5843"/>
                    <a:pt x="105333" y="48926"/>
                    <a:pt x="188677" y="76707"/>
                  </a:cubicBezTo>
                  <a:cubicBezTo>
                    <a:pt x="272021" y="104488"/>
                    <a:pt x="468077" y="156876"/>
                    <a:pt x="503002" y="167195"/>
                  </a:cubicBezTo>
                  <a:cubicBezTo>
                    <a:pt x="537927" y="177514"/>
                    <a:pt x="430771" y="151320"/>
                    <a:pt x="398227" y="138620"/>
                  </a:cubicBezTo>
                  <a:cubicBezTo>
                    <a:pt x="365683" y="125920"/>
                    <a:pt x="318851" y="94964"/>
                    <a:pt x="307739" y="90995"/>
                  </a:cubicBezTo>
                  <a:cubicBezTo>
                    <a:pt x="296627" y="87026"/>
                    <a:pt x="376796" y="128301"/>
                    <a:pt x="331552" y="114807"/>
                  </a:cubicBezTo>
                  <a:cubicBezTo>
                    <a:pt x="286308" y="101313"/>
                    <a:pt x="26751" y="6857"/>
                    <a:pt x="2939" y="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059ABD44-CB6B-D0EA-9576-47E1C662384E}"/>
                </a:ext>
              </a:extLst>
            </p:cNvPr>
            <p:cNvSpPr/>
            <p:nvPr/>
          </p:nvSpPr>
          <p:spPr>
            <a:xfrm>
              <a:off x="3594343" y="4352735"/>
              <a:ext cx="110907" cy="332265"/>
            </a:xfrm>
            <a:custGeom>
              <a:avLst/>
              <a:gdLst>
                <a:gd name="connsiteX0" fmla="*/ 110882 w 110907"/>
                <a:gd name="connsiteY0" fmla="*/ 190 h 332265"/>
                <a:gd name="connsiteX1" fmla="*/ 72782 w 110907"/>
                <a:gd name="connsiteY1" fmla="*/ 166878 h 332265"/>
                <a:gd name="connsiteX2" fmla="*/ 1345 w 110907"/>
                <a:gd name="connsiteY2" fmla="*/ 328803 h 332265"/>
                <a:gd name="connsiteX3" fmla="*/ 29920 w 110907"/>
                <a:gd name="connsiteY3" fmla="*/ 271653 h 332265"/>
                <a:gd name="connsiteX4" fmla="*/ 77545 w 110907"/>
                <a:gd name="connsiteY4" fmla="*/ 200215 h 332265"/>
                <a:gd name="connsiteX5" fmla="*/ 110882 w 110907"/>
                <a:gd name="connsiteY5" fmla="*/ 190 h 3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07" h="332265">
                  <a:moveTo>
                    <a:pt x="110882" y="190"/>
                  </a:moveTo>
                  <a:cubicBezTo>
                    <a:pt x="110088" y="-5366"/>
                    <a:pt x="91038" y="112109"/>
                    <a:pt x="72782" y="166878"/>
                  </a:cubicBezTo>
                  <a:cubicBezTo>
                    <a:pt x="54526" y="221647"/>
                    <a:pt x="8489" y="311341"/>
                    <a:pt x="1345" y="328803"/>
                  </a:cubicBezTo>
                  <a:cubicBezTo>
                    <a:pt x="-5799" y="346265"/>
                    <a:pt x="17220" y="293084"/>
                    <a:pt x="29920" y="271653"/>
                  </a:cubicBezTo>
                  <a:cubicBezTo>
                    <a:pt x="42620" y="250222"/>
                    <a:pt x="61670" y="239902"/>
                    <a:pt x="77545" y="200215"/>
                  </a:cubicBezTo>
                  <a:cubicBezTo>
                    <a:pt x="93420" y="160528"/>
                    <a:pt x="111676" y="5746"/>
                    <a:pt x="110882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8CAB1ACB-7931-3365-F108-AD40D58EB929}"/>
                </a:ext>
              </a:extLst>
            </p:cNvPr>
            <p:cNvSpPr/>
            <p:nvPr/>
          </p:nvSpPr>
          <p:spPr>
            <a:xfrm>
              <a:off x="3339401" y="5280807"/>
              <a:ext cx="70612" cy="337556"/>
            </a:xfrm>
            <a:custGeom>
              <a:avLst/>
              <a:gdLst>
                <a:gd name="connsiteX0" fmla="*/ 41974 w 70612"/>
                <a:gd name="connsiteY0" fmla="*/ 806 h 337556"/>
                <a:gd name="connsiteX1" fmla="*/ 22924 w 70612"/>
                <a:gd name="connsiteY1" fmla="*/ 167493 h 337556"/>
                <a:gd name="connsiteX2" fmla="*/ 70549 w 70612"/>
                <a:gd name="connsiteY2" fmla="*/ 334181 h 337556"/>
                <a:gd name="connsiteX3" fmla="*/ 32449 w 70612"/>
                <a:gd name="connsiteY3" fmla="*/ 272268 h 337556"/>
                <a:gd name="connsiteX4" fmla="*/ 3874 w 70612"/>
                <a:gd name="connsiteY4" fmla="*/ 186543 h 337556"/>
                <a:gd name="connsiteX5" fmla="*/ 3874 w 70612"/>
                <a:gd name="connsiteY5" fmla="*/ 238931 h 337556"/>
                <a:gd name="connsiteX6" fmla="*/ 41974 w 70612"/>
                <a:gd name="connsiteY6" fmla="*/ 806 h 33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12" h="337556">
                  <a:moveTo>
                    <a:pt x="41974" y="806"/>
                  </a:moveTo>
                  <a:cubicBezTo>
                    <a:pt x="45149" y="-11100"/>
                    <a:pt x="18161" y="111931"/>
                    <a:pt x="22924" y="167493"/>
                  </a:cubicBezTo>
                  <a:cubicBezTo>
                    <a:pt x="27686" y="223056"/>
                    <a:pt x="68962" y="316719"/>
                    <a:pt x="70549" y="334181"/>
                  </a:cubicBezTo>
                  <a:cubicBezTo>
                    <a:pt x="72136" y="351643"/>
                    <a:pt x="43562" y="296874"/>
                    <a:pt x="32449" y="272268"/>
                  </a:cubicBezTo>
                  <a:cubicBezTo>
                    <a:pt x="21336" y="247662"/>
                    <a:pt x="8636" y="192099"/>
                    <a:pt x="3874" y="186543"/>
                  </a:cubicBezTo>
                  <a:cubicBezTo>
                    <a:pt x="-888" y="180987"/>
                    <a:pt x="-1682" y="267506"/>
                    <a:pt x="3874" y="238931"/>
                  </a:cubicBezTo>
                  <a:cubicBezTo>
                    <a:pt x="9430" y="210356"/>
                    <a:pt x="38799" y="12712"/>
                    <a:pt x="41974" y="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AA0BF778-8B62-3946-3D0F-1E0EB3EC557E}"/>
                </a:ext>
              </a:extLst>
            </p:cNvPr>
            <p:cNvSpPr/>
            <p:nvPr/>
          </p:nvSpPr>
          <p:spPr>
            <a:xfrm>
              <a:off x="7020490" y="4673509"/>
              <a:ext cx="133529" cy="1067993"/>
            </a:xfrm>
            <a:custGeom>
              <a:avLst/>
              <a:gdLst>
                <a:gd name="connsiteX0" fmla="*/ 47060 w 133529"/>
                <a:gd name="connsiteY0" fmla="*/ 91 h 1067993"/>
                <a:gd name="connsiteX1" fmla="*/ 43885 w 133529"/>
                <a:gd name="connsiteY1" fmla="*/ 269966 h 1067993"/>
                <a:gd name="connsiteX2" fmla="*/ 129610 w 133529"/>
                <a:gd name="connsiteY2" fmla="*/ 682716 h 1067993"/>
                <a:gd name="connsiteX3" fmla="*/ 116910 w 133529"/>
                <a:gd name="connsiteY3" fmla="*/ 577941 h 1067993"/>
                <a:gd name="connsiteX4" fmla="*/ 97860 w 133529"/>
                <a:gd name="connsiteY4" fmla="*/ 847816 h 1067993"/>
                <a:gd name="connsiteX5" fmla="*/ 2610 w 133529"/>
                <a:gd name="connsiteY5" fmla="*/ 1057366 h 1067993"/>
                <a:gd name="connsiteX6" fmla="*/ 34360 w 133529"/>
                <a:gd name="connsiteY6" fmla="*/ 1009741 h 1067993"/>
                <a:gd name="connsiteX7" fmla="*/ 113735 w 133529"/>
                <a:gd name="connsiteY7" fmla="*/ 774791 h 1067993"/>
                <a:gd name="connsiteX8" fmla="*/ 126435 w 133529"/>
                <a:gd name="connsiteY8" fmla="*/ 708116 h 1067993"/>
                <a:gd name="connsiteX9" fmla="*/ 91510 w 133529"/>
                <a:gd name="connsiteY9" fmla="*/ 469991 h 1067993"/>
                <a:gd name="connsiteX10" fmla="*/ 56585 w 133529"/>
                <a:gd name="connsiteY10" fmla="*/ 308066 h 1067993"/>
                <a:gd name="connsiteX11" fmla="*/ 56585 w 133529"/>
                <a:gd name="connsiteY11" fmla="*/ 416016 h 1067993"/>
                <a:gd name="connsiteX12" fmla="*/ 37535 w 133529"/>
                <a:gd name="connsiteY12" fmla="*/ 241391 h 1067993"/>
                <a:gd name="connsiteX13" fmla="*/ 47060 w 133529"/>
                <a:gd name="connsiteY13" fmla="*/ 91 h 106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29" h="1067993">
                  <a:moveTo>
                    <a:pt x="47060" y="91"/>
                  </a:moveTo>
                  <a:cubicBezTo>
                    <a:pt x="48118" y="4853"/>
                    <a:pt x="30127" y="156195"/>
                    <a:pt x="43885" y="269966"/>
                  </a:cubicBezTo>
                  <a:cubicBezTo>
                    <a:pt x="57643" y="383737"/>
                    <a:pt x="117439" y="631387"/>
                    <a:pt x="129610" y="682716"/>
                  </a:cubicBezTo>
                  <a:cubicBezTo>
                    <a:pt x="141781" y="734045"/>
                    <a:pt x="122202" y="550424"/>
                    <a:pt x="116910" y="577941"/>
                  </a:cubicBezTo>
                  <a:cubicBezTo>
                    <a:pt x="111618" y="605458"/>
                    <a:pt x="116910" y="767912"/>
                    <a:pt x="97860" y="847816"/>
                  </a:cubicBezTo>
                  <a:cubicBezTo>
                    <a:pt x="78810" y="927720"/>
                    <a:pt x="13193" y="1030379"/>
                    <a:pt x="2610" y="1057366"/>
                  </a:cubicBezTo>
                  <a:cubicBezTo>
                    <a:pt x="-7973" y="1084353"/>
                    <a:pt x="15839" y="1056837"/>
                    <a:pt x="34360" y="1009741"/>
                  </a:cubicBezTo>
                  <a:cubicBezTo>
                    <a:pt x="52881" y="962645"/>
                    <a:pt x="98389" y="825062"/>
                    <a:pt x="113735" y="774791"/>
                  </a:cubicBezTo>
                  <a:cubicBezTo>
                    <a:pt x="129081" y="724520"/>
                    <a:pt x="130139" y="758916"/>
                    <a:pt x="126435" y="708116"/>
                  </a:cubicBezTo>
                  <a:cubicBezTo>
                    <a:pt x="122731" y="657316"/>
                    <a:pt x="103152" y="536666"/>
                    <a:pt x="91510" y="469991"/>
                  </a:cubicBezTo>
                  <a:cubicBezTo>
                    <a:pt x="79868" y="403316"/>
                    <a:pt x="62406" y="317062"/>
                    <a:pt x="56585" y="308066"/>
                  </a:cubicBezTo>
                  <a:cubicBezTo>
                    <a:pt x="50764" y="299070"/>
                    <a:pt x="59760" y="427129"/>
                    <a:pt x="56585" y="416016"/>
                  </a:cubicBezTo>
                  <a:cubicBezTo>
                    <a:pt x="53410" y="404903"/>
                    <a:pt x="40181" y="305949"/>
                    <a:pt x="37535" y="241391"/>
                  </a:cubicBezTo>
                  <a:cubicBezTo>
                    <a:pt x="34889" y="176833"/>
                    <a:pt x="46002" y="-4671"/>
                    <a:pt x="47060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2AE989C6-2891-098A-5293-6885DBD2FFBC}"/>
                </a:ext>
              </a:extLst>
            </p:cNvPr>
            <p:cNvSpPr/>
            <p:nvPr/>
          </p:nvSpPr>
          <p:spPr>
            <a:xfrm>
              <a:off x="6720535" y="5710884"/>
              <a:ext cx="318292" cy="80612"/>
            </a:xfrm>
            <a:custGeom>
              <a:avLst/>
              <a:gdLst>
                <a:gd name="connsiteX0" fmla="*/ 940 w 318292"/>
                <a:gd name="connsiteY0" fmla="*/ 80316 h 80612"/>
                <a:gd name="connsiteX1" fmla="*/ 150165 w 318292"/>
                <a:gd name="connsiteY1" fmla="*/ 32691 h 80612"/>
                <a:gd name="connsiteX2" fmla="*/ 315265 w 318292"/>
                <a:gd name="connsiteY2" fmla="*/ 23166 h 80612"/>
                <a:gd name="connsiteX3" fmla="*/ 261290 w 318292"/>
                <a:gd name="connsiteY3" fmla="*/ 16816 h 80612"/>
                <a:gd name="connsiteX4" fmla="*/ 124765 w 318292"/>
                <a:gd name="connsiteY4" fmla="*/ 941 h 80612"/>
                <a:gd name="connsiteX5" fmla="*/ 223190 w 318292"/>
                <a:gd name="connsiteY5" fmla="*/ 7291 h 80612"/>
                <a:gd name="connsiteX6" fmla="*/ 940 w 318292"/>
                <a:gd name="connsiteY6" fmla="*/ 80316 h 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292" h="80612">
                  <a:moveTo>
                    <a:pt x="940" y="80316"/>
                  </a:moveTo>
                  <a:cubicBezTo>
                    <a:pt x="-11231" y="84549"/>
                    <a:pt x="97778" y="42216"/>
                    <a:pt x="150165" y="32691"/>
                  </a:cubicBezTo>
                  <a:cubicBezTo>
                    <a:pt x="202552" y="23166"/>
                    <a:pt x="296744" y="25812"/>
                    <a:pt x="315265" y="23166"/>
                  </a:cubicBezTo>
                  <a:cubicBezTo>
                    <a:pt x="333786" y="20520"/>
                    <a:pt x="261290" y="16816"/>
                    <a:pt x="261290" y="16816"/>
                  </a:cubicBezTo>
                  <a:lnTo>
                    <a:pt x="124765" y="941"/>
                  </a:lnTo>
                  <a:cubicBezTo>
                    <a:pt x="118415" y="-647"/>
                    <a:pt x="238007" y="-1176"/>
                    <a:pt x="223190" y="7291"/>
                  </a:cubicBezTo>
                  <a:cubicBezTo>
                    <a:pt x="208373" y="15758"/>
                    <a:pt x="13111" y="76083"/>
                    <a:pt x="940" y="80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7C12DAA7-7047-8B91-481D-E2A22A877E57}"/>
                </a:ext>
              </a:extLst>
            </p:cNvPr>
            <p:cNvSpPr/>
            <p:nvPr/>
          </p:nvSpPr>
          <p:spPr>
            <a:xfrm>
              <a:off x="6847057" y="5143421"/>
              <a:ext cx="312598" cy="619647"/>
            </a:xfrm>
            <a:custGeom>
              <a:avLst/>
              <a:gdLst>
                <a:gd name="connsiteX0" fmla="*/ 312568 w 312598"/>
                <a:gd name="connsiteY0" fmla="*/ 79 h 619647"/>
                <a:gd name="connsiteX1" fmla="*/ 223668 w 312598"/>
                <a:gd name="connsiteY1" fmla="*/ 162004 h 619647"/>
                <a:gd name="connsiteX2" fmla="*/ 134768 w 312598"/>
                <a:gd name="connsiteY2" fmla="*/ 323929 h 619647"/>
                <a:gd name="connsiteX3" fmla="*/ 217318 w 312598"/>
                <a:gd name="connsiteY3" fmla="*/ 260429 h 619647"/>
                <a:gd name="connsiteX4" fmla="*/ 87143 w 312598"/>
                <a:gd name="connsiteY4" fmla="*/ 463629 h 619647"/>
                <a:gd name="connsiteX5" fmla="*/ 1418 w 312598"/>
                <a:gd name="connsiteY5" fmla="*/ 616029 h 619647"/>
                <a:gd name="connsiteX6" fmla="*/ 49043 w 312598"/>
                <a:gd name="connsiteY6" fmla="*/ 543004 h 619647"/>
                <a:gd name="connsiteX7" fmla="*/ 236368 w 312598"/>
                <a:gd name="connsiteY7" fmla="*/ 235029 h 619647"/>
                <a:gd name="connsiteX8" fmla="*/ 182393 w 312598"/>
                <a:gd name="connsiteY8" fmla="*/ 285829 h 619647"/>
                <a:gd name="connsiteX9" fmla="*/ 233193 w 312598"/>
                <a:gd name="connsiteY9" fmla="*/ 187404 h 619647"/>
                <a:gd name="connsiteX10" fmla="*/ 312568 w 312598"/>
                <a:gd name="connsiteY10" fmla="*/ 79 h 6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98" h="619647">
                  <a:moveTo>
                    <a:pt x="312568" y="79"/>
                  </a:moveTo>
                  <a:cubicBezTo>
                    <a:pt x="310981" y="-4154"/>
                    <a:pt x="223668" y="162004"/>
                    <a:pt x="223668" y="162004"/>
                  </a:cubicBezTo>
                  <a:cubicBezTo>
                    <a:pt x="194035" y="215979"/>
                    <a:pt x="135826" y="307525"/>
                    <a:pt x="134768" y="323929"/>
                  </a:cubicBezTo>
                  <a:cubicBezTo>
                    <a:pt x="133710" y="340333"/>
                    <a:pt x="225255" y="237146"/>
                    <a:pt x="217318" y="260429"/>
                  </a:cubicBezTo>
                  <a:cubicBezTo>
                    <a:pt x="209380" y="283712"/>
                    <a:pt x="123126" y="404362"/>
                    <a:pt x="87143" y="463629"/>
                  </a:cubicBezTo>
                  <a:cubicBezTo>
                    <a:pt x="51160" y="522896"/>
                    <a:pt x="7768" y="602800"/>
                    <a:pt x="1418" y="616029"/>
                  </a:cubicBezTo>
                  <a:cubicBezTo>
                    <a:pt x="-4932" y="629258"/>
                    <a:pt x="9885" y="606504"/>
                    <a:pt x="49043" y="543004"/>
                  </a:cubicBezTo>
                  <a:cubicBezTo>
                    <a:pt x="88201" y="479504"/>
                    <a:pt x="214143" y="277891"/>
                    <a:pt x="236368" y="235029"/>
                  </a:cubicBezTo>
                  <a:cubicBezTo>
                    <a:pt x="258593" y="192167"/>
                    <a:pt x="182922" y="293767"/>
                    <a:pt x="182393" y="285829"/>
                  </a:cubicBezTo>
                  <a:cubicBezTo>
                    <a:pt x="181864" y="277892"/>
                    <a:pt x="212555" y="228679"/>
                    <a:pt x="233193" y="187404"/>
                  </a:cubicBezTo>
                  <a:cubicBezTo>
                    <a:pt x="253830" y="146129"/>
                    <a:pt x="314155" y="4312"/>
                    <a:pt x="31256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AB4502F4-71E6-D31B-4528-87868D1665F0}"/>
                </a:ext>
              </a:extLst>
            </p:cNvPr>
            <p:cNvSpPr/>
            <p:nvPr/>
          </p:nvSpPr>
          <p:spPr>
            <a:xfrm>
              <a:off x="6876959" y="5112788"/>
              <a:ext cx="248490" cy="101359"/>
            </a:xfrm>
            <a:custGeom>
              <a:avLst/>
              <a:gdLst>
                <a:gd name="connsiteX0" fmla="*/ 91 w 248490"/>
                <a:gd name="connsiteY0" fmla="*/ 78337 h 101359"/>
                <a:gd name="connsiteX1" fmla="*/ 146141 w 248490"/>
                <a:gd name="connsiteY1" fmla="*/ 49762 h 101359"/>
                <a:gd name="connsiteX2" fmla="*/ 241391 w 248490"/>
                <a:gd name="connsiteY2" fmla="*/ 100562 h 101359"/>
                <a:gd name="connsiteX3" fmla="*/ 222341 w 248490"/>
                <a:gd name="connsiteY3" fmla="*/ 75162 h 101359"/>
                <a:gd name="connsiteX4" fmla="*/ 69941 w 248490"/>
                <a:gd name="connsiteY4" fmla="*/ 2137 h 101359"/>
                <a:gd name="connsiteX5" fmla="*/ 123916 w 248490"/>
                <a:gd name="connsiteY5" fmla="*/ 18012 h 101359"/>
                <a:gd name="connsiteX6" fmla="*/ 123916 w 248490"/>
                <a:gd name="connsiteY6" fmla="*/ 33887 h 101359"/>
                <a:gd name="connsiteX7" fmla="*/ 91 w 248490"/>
                <a:gd name="connsiteY7" fmla="*/ 78337 h 1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490" h="101359">
                  <a:moveTo>
                    <a:pt x="91" y="78337"/>
                  </a:moveTo>
                  <a:cubicBezTo>
                    <a:pt x="3795" y="80983"/>
                    <a:pt x="105924" y="46058"/>
                    <a:pt x="146141" y="49762"/>
                  </a:cubicBezTo>
                  <a:cubicBezTo>
                    <a:pt x="186358" y="53466"/>
                    <a:pt x="241391" y="100562"/>
                    <a:pt x="241391" y="100562"/>
                  </a:cubicBezTo>
                  <a:cubicBezTo>
                    <a:pt x="254091" y="104795"/>
                    <a:pt x="250916" y="91566"/>
                    <a:pt x="222341" y="75162"/>
                  </a:cubicBezTo>
                  <a:cubicBezTo>
                    <a:pt x="193766" y="58758"/>
                    <a:pt x="86345" y="11662"/>
                    <a:pt x="69941" y="2137"/>
                  </a:cubicBezTo>
                  <a:cubicBezTo>
                    <a:pt x="53537" y="-7388"/>
                    <a:pt x="123916" y="18012"/>
                    <a:pt x="123916" y="18012"/>
                  </a:cubicBezTo>
                  <a:cubicBezTo>
                    <a:pt x="132912" y="23304"/>
                    <a:pt x="141378" y="25420"/>
                    <a:pt x="123916" y="33887"/>
                  </a:cubicBezTo>
                  <a:cubicBezTo>
                    <a:pt x="106454" y="42354"/>
                    <a:pt x="-3613" y="75691"/>
                    <a:pt x="91" y="78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F8262E29-78F6-AD5C-9B0F-C7CF9E74C0A7}"/>
                </a:ext>
              </a:extLst>
            </p:cNvPr>
            <p:cNvSpPr/>
            <p:nvPr/>
          </p:nvSpPr>
          <p:spPr>
            <a:xfrm>
              <a:off x="6768891" y="4660701"/>
              <a:ext cx="339957" cy="1143250"/>
            </a:xfrm>
            <a:custGeom>
              <a:avLst/>
              <a:gdLst>
                <a:gd name="connsiteX0" fmla="*/ 339934 w 339957"/>
                <a:gd name="connsiteY0" fmla="*/ 199 h 1143250"/>
                <a:gd name="connsiteX1" fmla="*/ 235159 w 339957"/>
                <a:gd name="connsiteY1" fmla="*/ 292299 h 1143250"/>
                <a:gd name="connsiteX2" fmla="*/ 178009 w 339957"/>
                <a:gd name="connsiteY2" fmla="*/ 419299 h 1143250"/>
                <a:gd name="connsiteX3" fmla="*/ 133559 w 339957"/>
                <a:gd name="connsiteY3" fmla="*/ 603449 h 1143250"/>
                <a:gd name="connsiteX4" fmla="*/ 152609 w 339957"/>
                <a:gd name="connsiteY4" fmla="*/ 524074 h 1143250"/>
                <a:gd name="connsiteX5" fmla="*/ 108159 w 339957"/>
                <a:gd name="connsiteY5" fmla="*/ 733624 h 1143250"/>
                <a:gd name="connsiteX6" fmla="*/ 136734 w 339957"/>
                <a:gd name="connsiteY6" fmla="*/ 632024 h 1143250"/>
                <a:gd name="connsiteX7" fmla="*/ 57359 w 339957"/>
                <a:gd name="connsiteY7" fmla="*/ 866974 h 1143250"/>
                <a:gd name="connsiteX8" fmla="*/ 70059 w 339957"/>
                <a:gd name="connsiteY8" fmla="*/ 1009849 h 1143250"/>
                <a:gd name="connsiteX9" fmla="*/ 63709 w 339957"/>
                <a:gd name="connsiteY9" fmla="*/ 927299 h 1143250"/>
                <a:gd name="connsiteX10" fmla="*/ 209 w 339957"/>
                <a:gd name="connsiteY10" fmla="*/ 1143199 h 1143250"/>
                <a:gd name="connsiteX11" fmla="*/ 47834 w 339957"/>
                <a:gd name="connsiteY11" fmla="*/ 905074 h 1143250"/>
                <a:gd name="connsiteX12" fmla="*/ 165309 w 339957"/>
                <a:gd name="connsiteY12" fmla="*/ 374849 h 1143250"/>
                <a:gd name="connsiteX13" fmla="*/ 146259 w 339957"/>
                <a:gd name="connsiteY13" fmla="*/ 416124 h 1143250"/>
                <a:gd name="connsiteX14" fmla="*/ 305009 w 339957"/>
                <a:gd name="connsiteY14" fmla="*/ 171649 h 1143250"/>
                <a:gd name="connsiteX15" fmla="*/ 225634 w 339957"/>
                <a:gd name="connsiteY15" fmla="*/ 244674 h 1143250"/>
                <a:gd name="connsiteX16" fmla="*/ 339934 w 339957"/>
                <a:gd name="connsiteY16" fmla="*/ 199 h 1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9957" h="1143250">
                  <a:moveTo>
                    <a:pt x="339934" y="199"/>
                  </a:moveTo>
                  <a:cubicBezTo>
                    <a:pt x="341522" y="8137"/>
                    <a:pt x="262146" y="222449"/>
                    <a:pt x="235159" y="292299"/>
                  </a:cubicBezTo>
                  <a:cubicBezTo>
                    <a:pt x="208171" y="362149"/>
                    <a:pt x="194942" y="367441"/>
                    <a:pt x="178009" y="419299"/>
                  </a:cubicBezTo>
                  <a:cubicBezTo>
                    <a:pt x="161076" y="471157"/>
                    <a:pt x="137792" y="585987"/>
                    <a:pt x="133559" y="603449"/>
                  </a:cubicBezTo>
                  <a:cubicBezTo>
                    <a:pt x="129326" y="620911"/>
                    <a:pt x="156842" y="502378"/>
                    <a:pt x="152609" y="524074"/>
                  </a:cubicBezTo>
                  <a:cubicBezTo>
                    <a:pt x="148376" y="545770"/>
                    <a:pt x="110805" y="715632"/>
                    <a:pt x="108159" y="733624"/>
                  </a:cubicBezTo>
                  <a:cubicBezTo>
                    <a:pt x="105513" y="751616"/>
                    <a:pt x="145201" y="609799"/>
                    <a:pt x="136734" y="632024"/>
                  </a:cubicBezTo>
                  <a:cubicBezTo>
                    <a:pt x="128267" y="654249"/>
                    <a:pt x="68471" y="804003"/>
                    <a:pt x="57359" y="866974"/>
                  </a:cubicBezTo>
                  <a:cubicBezTo>
                    <a:pt x="46247" y="929945"/>
                    <a:pt x="69001" y="999795"/>
                    <a:pt x="70059" y="1009849"/>
                  </a:cubicBezTo>
                  <a:cubicBezTo>
                    <a:pt x="71117" y="1019903"/>
                    <a:pt x="75351" y="905074"/>
                    <a:pt x="63709" y="927299"/>
                  </a:cubicBezTo>
                  <a:cubicBezTo>
                    <a:pt x="52067" y="949524"/>
                    <a:pt x="2855" y="1146903"/>
                    <a:pt x="209" y="1143199"/>
                  </a:cubicBezTo>
                  <a:cubicBezTo>
                    <a:pt x="-2437" y="1139495"/>
                    <a:pt x="20317" y="1033132"/>
                    <a:pt x="47834" y="905074"/>
                  </a:cubicBezTo>
                  <a:cubicBezTo>
                    <a:pt x="75351" y="777016"/>
                    <a:pt x="148905" y="456341"/>
                    <a:pt x="165309" y="374849"/>
                  </a:cubicBezTo>
                  <a:cubicBezTo>
                    <a:pt x="181713" y="293357"/>
                    <a:pt x="122976" y="449991"/>
                    <a:pt x="146259" y="416124"/>
                  </a:cubicBezTo>
                  <a:cubicBezTo>
                    <a:pt x="169542" y="382257"/>
                    <a:pt x="291780" y="200224"/>
                    <a:pt x="305009" y="171649"/>
                  </a:cubicBezTo>
                  <a:cubicBezTo>
                    <a:pt x="318238" y="143074"/>
                    <a:pt x="220872" y="265841"/>
                    <a:pt x="225634" y="244674"/>
                  </a:cubicBezTo>
                  <a:cubicBezTo>
                    <a:pt x="230396" y="223507"/>
                    <a:pt x="338346" y="-7739"/>
                    <a:pt x="339934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08218587-3149-C306-D127-6F426280F4DB}"/>
                </a:ext>
              </a:extLst>
            </p:cNvPr>
            <p:cNvSpPr/>
            <p:nvPr/>
          </p:nvSpPr>
          <p:spPr>
            <a:xfrm>
              <a:off x="6902339" y="4876654"/>
              <a:ext cx="185986" cy="268139"/>
            </a:xfrm>
            <a:custGeom>
              <a:avLst/>
              <a:gdLst>
                <a:gd name="connsiteX0" fmla="*/ 114411 w 185986"/>
                <a:gd name="connsiteY0" fmla="*/ 146 h 268139"/>
                <a:gd name="connsiteX1" fmla="*/ 171561 w 185986"/>
                <a:gd name="connsiteY1" fmla="*/ 206521 h 268139"/>
                <a:gd name="connsiteX2" fmla="*/ 184261 w 185986"/>
                <a:gd name="connsiteY2" fmla="*/ 257321 h 268139"/>
                <a:gd name="connsiteX3" fmla="*/ 165211 w 185986"/>
                <a:gd name="connsiteY3" fmla="*/ 260496 h 268139"/>
                <a:gd name="connsiteX4" fmla="*/ 111 w 185986"/>
                <a:gd name="connsiteY4" fmla="*/ 247796 h 268139"/>
                <a:gd name="connsiteX5" fmla="*/ 139811 w 185986"/>
                <a:gd name="connsiteY5" fmla="*/ 266846 h 268139"/>
                <a:gd name="connsiteX6" fmla="*/ 158861 w 185986"/>
                <a:gd name="connsiteY6" fmla="*/ 263671 h 268139"/>
                <a:gd name="connsiteX7" fmla="*/ 162036 w 185986"/>
                <a:gd name="connsiteY7" fmla="*/ 241446 h 268139"/>
                <a:gd name="connsiteX8" fmla="*/ 114411 w 185986"/>
                <a:gd name="connsiteY8" fmla="*/ 146 h 26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" h="268139">
                  <a:moveTo>
                    <a:pt x="114411" y="146"/>
                  </a:moveTo>
                  <a:cubicBezTo>
                    <a:pt x="115999" y="-5675"/>
                    <a:pt x="159919" y="163659"/>
                    <a:pt x="171561" y="206521"/>
                  </a:cubicBezTo>
                  <a:cubicBezTo>
                    <a:pt x="183203" y="249383"/>
                    <a:pt x="184261" y="257321"/>
                    <a:pt x="184261" y="257321"/>
                  </a:cubicBezTo>
                  <a:cubicBezTo>
                    <a:pt x="183203" y="266317"/>
                    <a:pt x="195903" y="262084"/>
                    <a:pt x="165211" y="260496"/>
                  </a:cubicBezTo>
                  <a:cubicBezTo>
                    <a:pt x="134519" y="258909"/>
                    <a:pt x="4344" y="246738"/>
                    <a:pt x="111" y="247796"/>
                  </a:cubicBezTo>
                  <a:cubicBezTo>
                    <a:pt x="-4122" y="248854"/>
                    <a:pt x="113353" y="264200"/>
                    <a:pt x="139811" y="266846"/>
                  </a:cubicBezTo>
                  <a:cubicBezTo>
                    <a:pt x="166269" y="269492"/>
                    <a:pt x="155157" y="267904"/>
                    <a:pt x="158861" y="263671"/>
                  </a:cubicBezTo>
                  <a:cubicBezTo>
                    <a:pt x="162565" y="259438"/>
                    <a:pt x="168915" y="279017"/>
                    <a:pt x="162036" y="241446"/>
                  </a:cubicBezTo>
                  <a:cubicBezTo>
                    <a:pt x="155157" y="203875"/>
                    <a:pt x="112823" y="5967"/>
                    <a:pt x="11441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D8E764B7-6955-2AD4-36AE-4E2A13F47175}"/>
                </a:ext>
              </a:extLst>
            </p:cNvPr>
            <p:cNvSpPr/>
            <p:nvPr/>
          </p:nvSpPr>
          <p:spPr>
            <a:xfrm>
              <a:off x="6852788" y="4889483"/>
              <a:ext cx="265451" cy="232883"/>
            </a:xfrm>
            <a:custGeom>
              <a:avLst/>
              <a:gdLst>
                <a:gd name="connsiteX0" fmla="*/ 198887 w 265451"/>
                <a:gd name="connsiteY0" fmla="*/ 17 h 232883"/>
                <a:gd name="connsiteX1" fmla="*/ 157612 w 265451"/>
                <a:gd name="connsiteY1" fmla="*/ 136542 h 232883"/>
                <a:gd name="connsiteX2" fmla="*/ 157612 w 265451"/>
                <a:gd name="connsiteY2" fmla="*/ 190517 h 232883"/>
                <a:gd name="connsiteX3" fmla="*/ 116337 w 265451"/>
                <a:gd name="connsiteY3" fmla="*/ 203217 h 232883"/>
                <a:gd name="connsiteX4" fmla="*/ 2037 w 265451"/>
                <a:gd name="connsiteY4" fmla="*/ 225442 h 232883"/>
                <a:gd name="connsiteX5" fmla="*/ 224287 w 265451"/>
                <a:gd name="connsiteY5" fmla="*/ 222267 h 232883"/>
                <a:gd name="connsiteX6" fmla="*/ 262387 w 265451"/>
                <a:gd name="connsiteY6" fmla="*/ 228617 h 232883"/>
                <a:gd name="connsiteX7" fmla="*/ 183012 w 265451"/>
                <a:gd name="connsiteY7" fmla="*/ 225442 h 232883"/>
                <a:gd name="connsiteX8" fmla="*/ 192537 w 265451"/>
                <a:gd name="connsiteY8" fmla="*/ 142892 h 232883"/>
                <a:gd name="connsiteX9" fmla="*/ 157612 w 265451"/>
                <a:gd name="connsiteY9" fmla="*/ 212742 h 232883"/>
                <a:gd name="connsiteX10" fmla="*/ 167137 w 265451"/>
                <a:gd name="connsiteY10" fmla="*/ 120667 h 232883"/>
                <a:gd name="connsiteX11" fmla="*/ 141737 w 265451"/>
                <a:gd name="connsiteY11" fmla="*/ 146067 h 232883"/>
                <a:gd name="connsiteX12" fmla="*/ 198887 w 265451"/>
                <a:gd name="connsiteY12" fmla="*/ 17 h 2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451" h="232883">
                  <a:moveTo>
                    <a:pt x="198887" y="17"/>
                  </a:moveTo>
                  <a:cubicBezTo>
                    <a:pt x="201533" y="-1571"/>
                    <a:pt x="164491" y="104792"/>
                    <a:pt x="157612" y="136542"/>
                  </a:cubicBezTo>
                  <a:cubicBezTo>
                    <a:pt x="150733" y="168292"/>
                    <a:pt x="164491" y="179405"/>
                    <a:pt x="157612" y="190517"/>
                  </a:cubicBezTo>
                  <a:cubicBezTo>
                    <a:pt x="150733" y="201629"/>
                    <a:pt x="142266" y="197396"/>
                    <a:pt x="116337" y="203217"/>
                  </a:cubicBezTo>
                  <a:cubicBezTo>
                    <a:pt x="90408" y="209038"/>
                    <a:pt x="-15955" y="222267"/>
                    <a:pt x="2037" y="225442"/>
                  </a:cubicBezTo>
                  <a:cubicBezTo>
                    <a:pt x="20029" y="228617"/>
                    <a:pt x="180895" y="221738"/>
                    <a:pt x="224287" y="222267"/>
                  </a:cubicBezTo>
                  <a:cubicBezTo>
                    <a:pt x="267679" y="222796"/>
                    <a:pt x="269266" y="228088"/>
                    <a:pt x="262387" y="228617"/>
                  </a:cubicBezTo>
                  <a:cubicBezTo>
                    <a:pt x="255508" y="229146"/>
                    <a:pt x="194654" y="239729"/>
                    <a:pt x="183012" y="225442"/>
                  </a:cubicBezTo>
                  <a:cubicBezTo>
                    <a:pt x="171370" y="211155"/>
                    <a:pt x="196770" y="145009"/>
                    <a:pt x="192537" y="142892"/>
                  </a:cubicBezTo>
                  <a:cubicBezTo>
                    <a:pt x="188304" y="140775"/>
                    <a:pt x="161845" y="216446"/>
                    <a:pt x="157612" y="212742"/>
                  </a:cubicBezTo>
                  <a:cubicBezTo>
                    <a:pt x="153379" y="209038"/>
                    <a:pt x="169783" y="131780"/>
                    <a:pt x="167137" y="120667"/>
                  </a:cubicBezTo>
                  <a:cubicBezTo>
                    <a:pt x="164491" y="109554"/>
                    <a:pt x="138562" y="161413"/>
                    <a:pt x="141737" y="146067"/>
                  </a:cubicBezTo>
                  <a:cubicBezTo>
                    <a:pt x="144912" y="130721"/>
                    <a:pt x="196241" y="1605"/>
                    <a:pt x="19888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58129FED-6E7E-7F79-9C38-4744CDFDAC38}"/>
                </a:ext>
              </a:extLst>
            </p:cNvPr>
            <p:cNvSpPr/>
            <p:nvPr/>
          </p:nvSpPr>
          <p:spPr>
            <a:xfrm>
              <a:off x="6937127" y="5555968"/>
              <a:ext cx="137271" cy="184566"/>
            </a:xfrm>
            <a:custGeom>
              <a:avLst/>
              <a:gdLst>
                <a:gd name="connsiteX0" fmla="*/ 248 w 137271"/>
                <a:gd name="connsiteY0" fmla="*/ 35207 h 184566"/>
                <a:gd name="connsiteX1" fmla="*/ 105023 w 137271"/>
                <a:gd name="connsiteY1" fmla="*/ 28857 h 184566"/>
                <a:gd name="connsiteX2" fmla="*/ 136773 w 137271"/>
                <a:gd name="connsiteY2" fmla="*/ 60607 h 184566"/>
                <a:gd name="connsiteX3" fmla="*/ 85973 w 137271"/>
                <a:gd name="connsiteY3" fmla="*/ 76482 h 184566"/>
                <a:gd name="connsiteX4" fmla="*/ 92323 w 137271"/>
                <a:gd name="connsiteY4" fmla="*/ 117757 h 184566"/>
                <a:gd name="connsiteX5" fmla="*/ 57398 w 137271"/>
                <a:gd name="connsiteY5" fmla="*/ 184432 h 184566"/>
                <a:gd name="connsiteX6" fmla="*/ 101848 w 137271"/>
                <a:gd name="connsiteY6" fmla="*/ 133632 h 184566"/>
                <a:gd name="connsiteX7" fmla="*/ 54223 w 137271"/>
                <a:gd name="connsiteY7" fmla="*/ 86007 h 184566"/>
                <a:gd name="connsiteX8" fmla="*/ 124073 w 137271"/>
                <a:gd name="connsiteY8" fmla="*/ 47907 h 184566"/>
                <a:gd name="connsiteX9" fmla="*/ 76448 w 137271"/>
                <a:gd name="connsiteY9" fmla="*/ 282 h 184566"/>
                <a:gd name="connsiteX10" fmla="*/ 248 w 137271"/>
                <a:gd name="connsiteY10" fmla="*/ 35207 h 18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271" h="184566">
                  <a:moveTo>
                    <a:pt x="248" y="35207"/>
                  </a:moveTo>
                  <a:cubicBezTo>
                    <a:pt x="5010" y="39969"/>
                    <a:pt x="82269" y="24624"/>
                    <a:pt x="105023" y="28857"/>
                  </a:cubicBezTo>
                  <a:cubicBezTo>
                    <a:pt x="127777" y="33090"/>
                    <a:pt x="139948" y="52669"/>
                    <a:pt x="136773" y="60607"/>
                  </a:cubicBezTo>
                  <a:cubicBezTo>
                    <a:pt x="133598" y="68545"/>
                    <a:pt x="93381" y="66957"/>
                    <a:pt x="85973" y="76482"/>
                  </a:cubicBezTo>
                  <a:cubicBezTo>
                    <a:pt x="78565" y="86007"/>
                    <a:pt x="97086" y="99765"/>
                    <a:pt x="92323" y="117757"/>
                  </a:cubicBezTo>
                  <a:cubicBezTo>
                    <a:pt x="87561" y="135749"/>
                    <a:pt x="55811" y="181786"/>
                    <a:pt x="57398" y="184432"/>
                  </a:cubicBezTo>
                  <a:cubicBezTo>
                    <a:pt x="58986" y="187078"/>
                    <a:pt x="102377" y="150036"/>
                    <a:pt x="101848" y="133632"/>
                  </a:cubicBezTo>
                  <a:cubicBezTo>
                    <a:pt x="101319" y="117228"/>
                    <a:pt x="50519" y="100294"/>
                    <a:pt x="54223" y="86007"/>
                  </a:cubicBezTo>
                  <a:cubicBezTo>
                    <a:pt x="57927" y="71720"/>
                    <a:pt x="120369" y="62194"/>
                    <a:pt x="124073" y="47907"/>
                  </a:cubicBezTo>
                  <a:cubicBezTo>
                    <a:pt x="127777" y="33620"/>
                    <a:pt x="92323" y="3986"/>
                    <a:pt x="76448" y="282"/>
                  </a:cubicBezTo>
                  <a:cubicBezTo>
                    <a:pt x="60573" y="-3422"/>
                    <a:pt x="-4514" y="30445"/>
                    <a:pt x="248" y="35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71CCA7E6-A427-E5A7-4A11-3341D870A767}"/>
                </a:ext>
              </a:extLst>
            </p:cNvPr>
            <p:cNvSpPr/>
            <p:nvPr/>
          </p:nvSpPr>
          <p:spPr>
            <a:xfrm>
              <a:off x="6892637" y="5511757"/>
              <a:ext cx="175018" cy="231932"/>
            </a:xfrm>
            <a:custGeom>
              <a:avLst/>
              <a:gdLst>
                <a:gd name="connsiteX0" fmla="*/ 174913 w 175018"/>
                <a:gd name="connsiteY0" fmla="*/ 43 h 231932"/>
                <a:gd name="connsiteX1" fmla="*/ 98713 w 175018"/>
                <a:gd name="connsiteY1" fmla="*/ 63543 h 231932"/>
                <a:gd name="connsiteX2" fmla="*/ 114588 w 175018"/>
                <a:gd name="connsiteY2" fmla="*/ 136568 h 231932"/>
                <a:gd name="connsiteX3" fmla="*/ 63788 w 175018"/>
                <a:gd name="connsiteY3" fmla="*/ 111168 h 231932"/>
                <a:gd name="connsiteX4" fmla="*/ 25688 w 175018"/>
                <a:gd name="connsiteY4" fmla="*/ 104818 h 231932"/>
                <a:gd name="connsiteX5" fmla="*/ 66963 w 175018"/>
                <a:gd name="connsiteY5" fmla="*/ 149268 h 231932"/>
                <a:gd name="connsiteX6" fmla="*/ 120938 w 175018"/>
                <a:gd name="connsiteY6" fmla="*/ 155618 h 231932"/>
                <a:gd name="connsiteX7" fmla="*/ 79663 w 175018"/>
                <a:gd name="connsiteY7" fmla="*/ 177843 h 231932"/>
                <a:gd name="connsiteX8" fmla="*/ 82838 w 175018"/>
                <a:gd name="connsiteY8" fmla="*/ 231818 h 231932"/>
                <a:gd name="connsiteX9" fmla="*/ 92363 w 175018"/>
                <a:gd name="connsiteY9" fmla="*/ 161968 h 231932"/>
                <a:gd name="connsiteX10" fmla="*/ 288 w 175018"/>
                <a:gd name="connsiteY10" fmla="*/ 98468 h 231932"/>
                <a:gd name="connsiteX11" fmla="*/ 127288 w 175018"/>
                <a:gd name="connsiteY11" fmla="*/ 136568 h 231932"/>
                <a:gd name="connsiteX12" fmla="*/ 98713 w 175018"/>
                <a:gd name="connsiteY12" fmla="*/ 92118 h 231932"/>
                <a:gd name="connsiteX13" fmla="*/ 79663 w 175018"/>
                <a:gd name="connsiteY13" fmla="*/ 73068 h 231932"/>
                <a:gd name="connsiteX14" fmla="*/ 174913 w 175018"/>
                <a:gd name="connsiteY14" fmla="*/ 43 h 2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018" h="231932">
                  <a:moveTo>
                    <a:pt x="174913" y="43"/>
                  </a:moveTo>
                  <a:cubicBezTo>
                    <a:pt x="178088" y="-1544"/>
                    <a:pt x="108767" y="40789"/>
                    <a:pt x="98713" y="63543"/>
                  </a:cubicBezTo>
                  <a:cubicBezTo>
                    <a:pt x="88659" y="86297"/>
                    <a:pt x="120409" y="128631"/>
                    <a:pt x="114588" y="136568"/>
                  </a:cubicBezTo>
                  <a:cubicBezTo>
                    <a:pt x="108767" y="144505"/>
                    <a:pt x="78605" y="116460"/>
                    <a:pt x="63788" y="111168"/>
                  </a:cubicBezTo>
                  <a:cubicBezTo>
                    <a:pt x="48971" y="105876"/>
                    <a:pt x="25159" y="98468"/>
                    <a:pt x="25688" y="104818"/>
                  </a:cubicBezTo>
                  <a:cubicBezTo>
                    <a:pt x="26217" y="111168"/>
                    <a:pt x="51088" y="140801"/>
                    <a:pt x="66963" y="149268"/>
                  </a:cubicBezTo>
                  <a:cubicBezTo>
                    <a:pt x="82838" y="157735"/>
                    <a:pt x="118821" y="150856"/>
                    <a:pt x="120938" y="155618"/>
                  </a:cubicBezTo>
                  <a:cubicBezTo>
                    <a:pt x="123055" y="160380"/>
                    <a:pt x="86013" y="165143"/>
                    <a:pt x="79663" y="177843"/>
                  </a:cubicBezTo>
                  <a:cubicBezTo>
                    <a:pt x="73313" y="190543"/>
                    <a:pt x="80721" y="234464"/>
                    <a:pt x="82838" y="231818"/>
                  </a:cubicBezTo>
                  <a:cubicBezTo>
                    <a:pt x="84955" y="229172"/>
                    <a:pt x="106121" y="184193"/>
                    <a:pt x="92363" y="161968"/>
                  </a:cubicBezTo>
                  <a:cubicBezTo>
                    <a:pt x="78605" y="139743"/>
                    <a:pt x="-5533" y="102701"/>
                    <a:pt x="288" y="98468"/>
                  </a:cubicBezTo>
                  <a:cubicBezTo>
                    <a:pt x="6109" y="94235"/>
                    <a:pt x="110884" y="137626"/>
                    <a:pt x="127288" y="136568"/>
                  </a:cubicBezTo>
                  <a:cubicBezTo>
                    <a:pt x="143692" y="135510"/>
                    <a:pt x="106650" y="102701"/>
                    <a:pt x="98713" y="92118"/>
                  </a:cubicBezTo>
                  <a:cubicBezTo>
                    <a:pt x="90776" y="81535"/>
                    <a:pt x="73842" y="85768"/>
                    <a:pt x="79663" y="73068"/>
                  </a:cubicBezTo>
                  <a:cubicBezTo>
                    <a:pt x="85484" y="60368"/>
                    <a:pt x="171738" y="1630"/>
                    <a:pt x="174913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660F0248-D5DC-FED1-6B3F-2A6676E0B167}"/>
                </a:ext>
              </a:extLst>
            </p:cNvPr>
            <p:cNvSpPr/>
            <p:nvPr/>
          </p:nvSpPr>
          <p:spPr>
            <a:xfrm>
              <a:off x="4187072" y="3619462"/>
              <a:ext cx="347566" cy="246637"/>
            </a:xfrm>
            <a:custGeom>
              <a:avLst/>
              <a:gdLst>
                <a:gd name="connsiteX0" fmla="*/ 753 w 347566"/>
                <a:gd name="connsiteY0" fmla="*/ 38 h 246637"/>
                <a:gd name="connsiteX1" fmla="*/ 235703 w 347566"/>
                <a:gd name="connsiteY1" fmla="*/ 171488 h 246637"/>
                <a:gd name="connsiteX2" fmla="*/ 346828 w 347566"/>
                <a:gd name="connsiteY2" fmla="*/ 241338 h 246637"/>
                <a:gd name="connsiteX3" fmla="*/ 273803 w 347566"/>
                <a:gd name="connsiteY3" fmla="*/ 238163 h 246637"/>
                <a:gd name="connsiteX4" fmla="*/ 83303 w 347566"/>
                <a:gd name="connsiteY4" fmla="*/ 209588 h 246637"/>
                <a:gd name="connsiteX5" fmla="*/ 165853 w 347566"/>
                <a:gd name="connsiteY5" fmla="*/ 228638 h 246637"/>
                <a:gd name="connsiteX6" fmla="*/ 130928 w 347566"/>
                <a:gd name="connsiteY6" fmla="*/ 171488 h 246637"/>
                <a:gd name="connsiteX7" fmla="*/ 159503 w 347566"/>
                <a:gd name="connsiteY7" fmla="*/ 187363 h 246637"/>
                <a:gd name="connsiteX8" fmla="*/ 753 w 347566"/>
                <a:gd name="connsiteY8" fmla="*/ 38 h 24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66" h="246637">
                  <a:moveTo>
                    <a:pt x="753" y="38"/>
                  </a:moveTo>
                  <a:cubicBezTo>
                    <a:pt x="13453" y="-2608"/>
                    <a:pt x="178024" y="131271"/>
                    <a:pt x="235703" y="171488"/>
                  </a:cubicBezTo>
                  <a:cubicBezTo>
                    <a:pt x="293382" y="211705"/>
                    <a:pt x="340478" y="230226"/>
                    <a:pt x="346828" y="241338"/>
                  </a:cubicBezTo>
                  <a:cubicBezTo>
                    <a:pt x="353178" y="252450"/>
                    <a:pt x="317724" y="243455"/>
                    <a:pt x="273803" y="238163"/>
                  </a:cubicBezTo>
                  <a:cubicBezTo>
                    <a:pt x="229882" y="232871"/>
                    <a:pt x="101295" y="211176"/>
                    <a:pt x="83303" y="209588"/>
                  </a:cubicBezTo>
                  <a:cubicBezTo>
                    <a:pt x="65311" y="208001"/>
                    <a:pt x="157916" y="234988"/>
                    <a:pt x="165853" y="228638"/>
                  </a:cubicBezTo>
                  <a:cubicBezTo>
                    <a:pt x="173790" y="222288"/>
                    <a:pt x="131986" y="178367"/>
                    <a:pt x="130928" y="171488"/>
                  </a:cubicBezTo>
                  <a:cubicBezTo>
                    <a:pt x="129870" y="164609"/>
                    <a:pt x="179082" y="212763"/>
                    <a:pt x="159503" y="187363"/>
                  </a:cubicBezTo>
                  <a:cubicBezTo>
                    <a:pt x="139924" y="161963"/>
                    <a:pt x="-11947" y="2684"/>
                    <a:pt x="753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DC7552D2-556B-64BF-D86A-DAB598E6DCB7}"/>
                </a:ext>
              </a:extLst>
            </p:cNvPr>
            <p:cNvSpPr/>
            <p:nvPr/>
          </p:nvSpPr>
          <p:spPr>
            <a:xfrm>
              <a:off x="5478559" y="3691098"/>
              <a:ext cx="275295" cy="243437"/>
            </a:xfrm>
            <a:custGeom>
              <a:avLst/>
              <a:gdLst>
                <a:gd name="connsiteX0" fmla="*/ 271366 w 275295"/>
                <a:gd name="connsiteY0" fmla="*/ 1427 h 243437"/>
                <a:gd name="connsiteX1" fmla="*/ 33241 w 275295"/>
                <a:gd name="connsiteY1" fmla="*/ 169702 h 243437"/>
                <a:gd name="connsiteX2" fmla="*/ 7841 w 275295"/>
                <a:gd name="connsiteY2" fmla="*/ 220502 h 243437"/>
                <a:gd name="connsiteX3" fmla="*/ 90391 w 275295"/>
                <a:gd name="connsiteY3" fmla="*/ 226852 h 243437"/>
                <a:gd name="connsiteX4" fmla="*/ 7841 w 275295"/>
                <a:gd name="connsiteY4" fmla="*/ 239552 h 243437"/>
                <a:gd name="connsiteX5" fmla="*/ 179291 w 275295"/>
                <a:gd name="connsiteY5" fmla="*/ 150652 h 243437"/>
                <a:gd name="connsiteX6" fmla="*/ 93566 w 275295"/>
                <a:gd name="connsiteY6" fmla="*/ 172877 h 243437"/>
                <a:gd name="connsiteX7" fmla="*/ 249141 w 275295"/>
                <a:gd name="connsiteY7" fmla="*/ 77627 h 243437"/>
                <a:gd name="connsiteX8" fmla="*/ 185641 w 275295"/>
                <a:gd name="connsiteY8" fmla="*/ 87152 h 243437"/>
                <a:gd name="connsiteX9" fmla="*/ 271366 w 275295"/>
                <a:gd name="connsiteY9" fmla="*/ 1427 h 2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295" h="243437">
                  <a:moveTo>
                    <a:pt x="271366" y="1427"/>
                  </a:moveTo>
                  <a:cubicBezTo>
                    <a:pt x="245966" y="15185"/>
                    <a:pt x="77162" y="133190"/>
                    <a:pt x="33241" y="169702"/>
                  </a:cubicBezTo>
                  <a:cubicBezTo>
                    <a:pt x="-10680" y="206214"/>
                    <a:pt x="-1684" y="210977"/>
                    <a:pt x="7841" y="220502"/>
                  </a:cubicBezTo>
                  <a:cubicBezTo>
                    <a:pt x="17366" y="230027"/>
                    <a:pt x="90391" y="223677"/>
                    <a:pt x="90391" y="226852"/>
                  </a:cubicBezTo>
                  <a:cubicBezTo>
                    <a:pt x="90391" y="230027"/>
                    <a:pt x="-6976" y="252252"/>
                    <a:pt x="7841" y="239552"/>
                  </a:cubicBezTo>
                  <a:cubicBezTo>
                    <a:pt x="22658" y="226852"/>
                    <a:pt x="165003" y="161765"/>
                    <a:pt x="179291" y="150652"/>
                  </a:cubicBezTo>
                  <a:cubicBezTo>
                    <a:pt x="193578" y="139540"/>
                    <a:pt x="81924" y="185048"/>
                    <a:pt x="93566" y="172877"/>
                  </a:cubicBezTo>
                  <a:cubicBezTo>
                    <a:pt x="105208" y="160706"/>
                    <a:pt x="233795" y="91915"/>
                    <a:pt x="249141" y="77627"/>
                  </a:cubicBezTo>
                  <a:cubicBezTo>
                    <a:pt x="264487" y="63340"/>
                    <a:pt x="180349" y="96677"/>
                    <a:pt x="185641" y="87152"/>
                  </a:cubicBezTo>
                  <a:cubicBezTo>
                    <a:pt x="190933" y="77627"/>
                    <a:pt x="296766" y="-12331"/>
                    <a:pt x="271366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DB497088-57F6-4D74-B3C4-3AE396EC03C3}"/>
                </a:ext>
              </a:extLst>
            </p:cNvPr>
            <p:cNvSpPr/>
            <p:nvPr/>
          </p:nvSpPr>
          <p:spPr>
            <a:xfrm>
              <a:off x="5962240" y="3717873"/>
              <a:ext cx="206839" cy="200128"/>
            </a:xfrm>
            <a:custGeom>
              <a:avLst/>
              <a:gdLst>
                <a:gd name="connsiteX0" fmla="*/ 410 w 206839"/>
                <a:gd name="connsiteY0" fmla="*/ 52 h 200128"/>
                <a:gd name="connsiteX1" fmla="*/ 159160 w 206839"/>
                <a:gd name="connsiteY1" fmla="*/ 76252 h 200128"/>
                <a:gd name="connsiteX2" fmla="*/ 206785 w 206839"/>
                <a:gd name="connsiteY2" fmla="*/ 95302 h 200128"/>
                <a:gd name="connsiteX3" fmla="*/ 152810 w 206839"/>
                <a:gd name="connsiteY3" fmla="*/ 139752 h 200128"/>
                <a:gd name="connsiteX4" fmla="*/ 127410 w 206839"/>
                <a:gd name="connsiteY4" fmla="*/ 200077 h 200128"/>
                <a:gd name="connsiteX5" fmla="*/ 136935 w 206839"/>
                <a:gd name="connsiteY5" fmla="*/ 149277 h 200128"/>
                <a:gd name="connsiteX6" fmla="*/ 108360 w 206839"/>
                <a:gd name="connsiteY6" fmla="*/ 98477 h 200128"/>
                <a:gd name="connsiteX7" fmla="*/ 63910 w 206839"/>
                <a:gd name="connsiteY7" fmla="*/ 73077 h 200128"/>
                <a:gd name="connsiteX8" fmla="*/ 111535 w 206839"/>
                <a:gd name="connsiteY8" fmla="*/ 88952 h 200128"/>
                <a:gd name="connsiteX9" fmla="*/ 410 w 206839"/>
                <a:gd name="connsiteY9" fmla="*/ 52 h 20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39" h="200128">
                  <a:moveTo>
                    <a:pt x="410" y="52"/>
                  </a:moveTo>
                  <a:cubicBezTo>
                    <a:pt x="8347" y="-2065"/>
                    <a:pt x="124764" y="60377"/>
                    <a:pt x="159160" y="76252"/>
                  </a:cubicBezTo>
                  <a:cubicBezTo>
                    <a:pt x="193556" y="92127"/>
                    <a:pt x="207843" y="84719"/>
                    <a:pt x="206785" y="95302"/>
                  </a:cubicBezTo>
                  <a:cubicBezTo>
                    <a:pt x="205727" y="105885"/>
                    <a:pt x="166039" y="122290"/>
                    <a:pt x="152810" y="139752"/>
                  </a:cubicBezTo>
                  <a:cubicBezTo>
                    <a:pt x="139581" y="157215"/>
                    <a:pt x="130056" y="198490"/>
                    <a:pt x="127410" y="200077"/>
                  </a:cubicBezTo>
                  <a:cubicBezTo>
                    <a:pt x="124764" y="201665"/>
                    <a:pt x="140110" y="166210"/>
                    <a:pt x="136935" y="149277"/>
                  </a:cubicBezTo>
                  <a:cubicBezTo>
                    <a:pt x="133760" y="132344"/>
                    <a:pt x="120531" y="111177"/>
                    <a:pt x="108360" y="98477"/>
                  </a:cubicBezTo>
                  <a:cubicBezTo>
                    <a:pt x="96189" y="85777"/>
                    <a:pt x="63381" y="74664"/>
                    <a:pt x="63910" y="73077"/>
                  </a:cubicBezTo>
                  <a:cubicBezTo>
                    <a:pt x="64439" y="71490"/>
                    <a:pt x="121060" y="96889"/>
                    <a:pt x="111535" y="88952"/>
                  </a:cubicBezTo>
                  <a:cubicBezTo>
                    <a:pt x="102010" y="81015"/>
                    <a:pt x="-7527" y="2169"/>
                    <a:pt x="410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9FA54766-847D-21B7-41E5-936CEB951931}"/>
                </a:ext>
              </a:extLst>
            </p:cNvPr>
            <p:cNvSpPr/>
            <p:nvPr/>
          </p:nvSpPr>
          <p:spPr>
            <a:xfrm>
              <a:off x="6172153" y="3764719"/>
              <a:ext cx="230916" cy="234079"/>
            </a:xfrm>
            <a:custGeom>
              <a:avLst/>
              <a:gdLst>
                <a:gd name="connsiteX0" fmla="*/ 47 w 230916"/>
                <a:gd name="connsiteY0" fmla="*/ 831 h 234079"/>
                <a:gd name="connsiteX1" fmla="*/ 104822 w 230916"/>
                <a:gd name="connsiteY1" fmla="*/ 96081 h 234079"/>
                <a:gd name="connsiteX2" fmla="*/ 228647 w 230916"/>
                <a:gd name="connsiteY2" fmla="*/ 229431 h 234079"/>
                <a:gd name="connsiteX3" fmla="*/ 174672 w 230916"/>
                <a:gd name="connsiteY3" fmla="*/ 194506 h 234079"/>
                <a:gd name="connsiteX4" fmla="*/ 47672 w 230916"/>
                <a:gd name="connsiteY4" fmla="*/ 105606 h 234079"/>
                <a:gd name="connsiteX5" fmla="*/ 117522 w 230916"/>
                <a:gd name="connsiteY5" fmla="*/ 150056 h 234079"/>
                <a:gd name="connsiteX6" fmla="*/ 47 w 230916"/>
                <a:gd name="connsiteY6" fmla="*/ 831 h 2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16" h="234079">
                  <a:moveTo>
                    <a:pt x="47" y="831"/>
                  </a:moveTo>
                  <a:cubicBezTo>
                    <a:pt x="-2070" y="-8165"/>
                    <a:pt x="66722" y="57981"/>
                    <a:pt x="104822" y="96081"/>
                  </a:cubicBezTo>
                  <a:cubicBezTo>
                    <a:pt x="142922" y="134181"/>
                    <a:pt x="217005" y="213027"/>
                    <a:pt x="228647" y="229431"/>
                  </a:cubicBezTo>
                  <a:cubicBezTo>
                    <a:pt x="240289" y="245835"/>
                    <a:pt x="204834" y="215143"/>
                    <a:pt x="174672" y="194506"/>
                  </a:cubicBezTo>
                  <a:cubicBezTo>
                    <a:pt x="144510" y="173869"/>
                    <a:pt x="57197" y="113014"/>
                    <a:pt x="47672" y="105606"/>
                  </a:cubicBezTo>
                  <a:cubicBezTo>
                    <a:pt x="38147" y="98198"/>
                    <a:pt x="124930" y="165402"/>
                    <a:pt x="117522" y="150056"/>
                  </a:cubicBezTo>
                  <a:cubicBezTo>
                    <a:pt x="110114" y="134710"/>
                    <a:pt x="2164" y="9827"/>
                    <a:pt x="47" y="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DE4A6842-C53E-8CEB-D301-D630455CBE56}"/>
                </a:ext>
              </a:extLst>
            </p:cNvPr>
            <p:cNvSpPr/>
            <p:nvPr/>
          </p:nvSpPr>
          <p:spPr>
            <a:xfrm>
              <a:off x="3694437" y="3631732"/>
              <a:ext cx="194601" cy="176703"/>
            </a:xfrm>
            <a:custGeom>
              <a:avLst/>
              <a:gdLst>
                <a:gd name="connsiteX0" fmla="*/ 191763 w 194601"/>
                <a:gd name="connsiteY0" fmla="*/ 468 h 176703"/>
                <a:gd name="connsiteX1" fmla="*/ 121913 w 194601"/>
                <a:gd name="connsiteY1" fmla="*/ 83018 h 176703"/>
                <a:gd name="connsiteX2" fmla="*/ 128263 w 194601"/>
                <a:gd name="connsiteY2" fmla="*/ 175093 h 176703"/>
                <a:gd name="connsiteX3" fmla="*/ 29838 w 194601"/>
                <a:gd name="connsiteY3" fmla="*/ 140168 h 176703"/>
                <a:gd name="connsiteX4" fmla="*/ 10788 w 194601"/>
                <a:gd name="connsiteY4" fmla="*/ 121118 h 176703"/>
                <a:gd name="connsiteX5" fmla="*/ 191763 w 194601"/>
                <a:gd name="connsiteY5" fmla="*/ 468 h 1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01" h="176703">
                  <a:moveTo>
                    <a:pt x="191763" y="468"/>
                  </a:moveTo>
                  <a:cubicBezTo>
                    <a:pt x="210284" y="-5882"/>
                    <a:pt x="132496" y="53914"/>
                    <a:pt x="121913" y="83018"/>
                  </a:cubicBezTo>
                  <a:cubicBezTo>
                    <a:pt x="111330" y="112122"/>
                    <a:pt x="143609" y="165568"/>
                    <a:pt x="128263" y="175093"/>
                  </a:cubicBezTo>
                  <a:cubicBezTo>
                    <a:pt x="112917" y="184618"/>
                    <a:pt x="49417" y="149164"/>
                    <a:pt x="29838" y="140168"/>
                  </a:cubicBezTo>
                  <a:cubicBezTo>
                    <a:pt x="10259" y="131172"/>
                    <a:pt x="-14612" y="142285"/>
                    <a:pt x="10788" y="121118"/>
                  </a:cubicBezTo>
                  <a:cubicBezTo>
                    <a:pt x="36188" y="99951"/>
                    <a:pt x="173242" y="6818"/>
                    <a:pt x="191763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FDA4585C-9D1C-F4F5-76C8-EE9282424A6F}"/>
                </a:ext>
              </a:extLst>
            </p:cNvPr>
            <p:cNvSpPr/>
            <p:nvPr/>
          </p:nvSpPr>
          <p:spPr>
            <a:xfrm>
              <a:off x="3776804" y="5035488"/>
              <a:ext cx="660107" cy="406676"/>
            </a:xfrm>
            <a:custGeom>
              <a:avLst/>
              <a:gdLst>
                <a:gd name="connsiteX0" fmla="*/ 649146 w 660107"/>
                <a:gd name="connsiteY0" fmla="*/ 6412 h 406676"/>
                <a:gd name="connsiteX1" fmla="*/ 122096 w 660107"/>
                <a:gd name="connsiteY1" fmla="*/ 266762 h 406676"/>
                <a:gd name="connsiteX2" fmla="*/ 4621 w 660107"/>
                <a:gd name="connsiteY2" fmla="*/ 403287 h 406676"/>
                <a:gd name="connsiteX3" fmla="*/ 36371 w 660107"/>
                <a:gd name="connsiteY3" fmla="*/ 355662 h 406676"/>
                <a:gd name="connsiteX4" fmla="*/ 153846 w 660107"/>
                <a:gd name="connsiteY4" fmla="*/ 250887 h 406676"/>
                <a:gd name="connsiteX5" fmla="*/ 334821 w 660107"/>
                <a:gd name="connsiteY5" fmla="*/ 155637 h 406676"/>
                <a:gd name="connsiteX6" fmla="*/ 293546 w 660107"/>
                <a:gd name="connsiteY6" fmla="*/ 174687 h 406676"/>
                <a:gd name="connsiteX7" fmla="*/ 464996 w 660107"/>
                <a:gd name="connsiteY7" fmla="*/ 85787 h 406676"/>
                <a:gd name="connsiteX8" fmla="*/ 649146 w 660107"/>
                <a:gd name="connsiteY8" fmla="*/ 6412 h 40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107" h="406676">
                  <a:moveTo>
                    <a:pt x="649146" y="6412"/>
                  </a:moveTo>
                  <a:cubicBezTo>
                    <a:pt x="591996" y="36574"/>
                    <a:pt x="229517" y="200616"/>
                    <a:pt x="122096" y="266762"/>
                  </a:cubicBezTo>
                  <a:cubicBezTo>
                    <a:pt x="14675" y="332908"/>
                    <a:pt x="18908" y="388470"/>
                    <a:pt x="4621" y="403287"/>
                  </a:cubicBezTo>
                  <a:cubicBezTo>
                    <a:pt x="-9666" y="418104"/>
                    <a:pt x="11500" y="381062"/>
                    <a:pt x="36371" y="355662"/>
                  </a:cubicBezTo>
                  <a:cubicBezTo>
                    <a:pt x="61242" y="330262"/>
                    <a:pt x="104104" y="284224"/>
                    <a:pt x="153846" y="250887"/>
                  </a:cubicBezTo>
                  <a:cubicBezTo>
                    <a:pt x="203588" y="217550"/>
                    <a:pt x="311538" y="168337"/>
                    <a:pt x="334821" y="155637"/>
                  </a:cubicBezTo>
                  <a:cubicBezTo>
                    <a:pt x="358104" y="142937"/>
                    <a:pt x="271850" y="186329"/>
                    <a:pt x="293546" y="174687"/>
                  </a:cubicBezTo>
                  <a:cubicBezTo>
                    <a:pt x="315242" y="163045"/>
                    <a:pt x="405729" y="110658"/>
                    <a:pt x="464996" y="85787"/>
                  </a:cubicBezTo>
                  <a:cubicBezTo>
                    <a:pt x="524263" y="60916"/>
                    <a:pt x="706296" y="-23750"/>
                    <a:pt x="649146" y="6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8560A5F9-DAD0-F564-5DB3-F4345B705F77}"/>
                </a:ext>
              </a:extLst>
            </p:cNvPr>
            <p:cNvSpPr/>
            <p:nvPr/>
          </p:nvSpPr>
          <p:spPr>
            <a:xfrm>
              <a:off x="5495754" y="5244329"/>
              <a:ext cx="321249" cy="184279"/>
            </a:xfrm>
            <a:custGeom>
              <a:avLst/>
              <a:gdLst>
                <a:gd name="connsiteX0" fmla="*/ 171 w 321249"/>
                <a:gd name="connsiteY0" fmla="*/ 771 h 184279"/>
                <a:gd name="connsiteX1" fmla="*/ 174796 w 321249"/>
                <a:gd name="connsiteY1" fmla="*/ 51571 h 184279"/>
                <a:gd name="connsiteX2" fmla="*/ 317671 w 321249"/>
                <a:gd name="connsiteY2" fmla="*/ 181746 h 184279"/>
                <a:gd name="connsiteX3" fmla="*/ 270046 w 321249"/>
                <a:gd name="connsiteY3" fmla="*/ 130946 h 184279"/>
                <a:gd name="connsiteX4" fmla="*/ 181146 w 321249"/>
                <a:gd name="connsiteY4" fmla="*/ 48396 h 184279"/>
                <a:gd name="connsiteX5" fmla="*/ 143046 w 321249"/>
                <a:gd name="connsiteY5" fmla="*/ 22996 h 184279"/>
                <a:gd name="connsiteX6" fmla="*/ 171 w 321249"/>
                <a:gd name="connsiteY6" fmla="*/ 771 h 1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49" h="184279">
                  <a:moveTo>
                    <a:pt x="171" y="771"/>
                  </a:moveTo>
                  <a:cubicBezTo>
                    <a:pt x="5463" y="5534"/>
                    <a:pt x="121879" y="21409"/>
                    <a:pt x="174796" y="51571"/>
                  </a:cubicBezTo>
                  <a:cubicBezTo>
                    <a:pt x="227713" y="81734"/>
                    <a:pt x="301796" y="168517"/>
                    <a:pt x="317671" y="181746"/>
                  </a:cubicBezTo>
                  <a:cubicBezTo>
                    <a:pt x="333546" y="194975"/>
                    <a:pt x="292800" y="153171"/>
                    <a:pt x="270046" y="130946"/>
                  </a:cubicBezTo>
                  <a:cubicBezTo>
                    <a:pt x="247292" y="108721"/>
                    <a:pt x="202313" y="66388"/>
                    <a:pt x="181146" y="48396"/>
                  </a:cubicBezTo>
                  <a:cubicBezTo>
                    <a:pt x="159979" y="30404"/>
                    <a:pt x="172679" y="31463"/>
                    <a:pt x="143046" y="22996"/>
                  </a:cubicBezTo>
                  <a:cubicBezTo>
                    <a:pt x="113413" y="14529"/>
                    <a:pt x="-5121" y="-3992"/>
                    <a:pt x="171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76EB8611-B847-4AFA-8DE1-3A2900304D36}"/>
                </a:ext>
              </a:extLst>
            </p:cNvPr>
            <p:cNvSpPr/>
            <p:nvPr/>
          </p:nvSpPr>
          <p:spPr>
            <a:xfrm>
              <a:off x="5972169" y="5984559"/>
              <a:ext cx="53999" cy="264249"/>
            </a:xfrm>
            <a:custGeom>
              <a:avLst/>
              <a:gdLst>
                <a:gd name="connsiteX0" fmla="*/ 6 w 53999"/>
                <a:gd name="connsiteY0" fmla="*/ 316 h 264249"/>
                <a:gd name="connsiteX1" fmla="*/ 38106 w 53999"/>
                <a:gd name="connsiteY1" fmla="*/ 111441 h 264249"/>
                <a:gd name="connsiteX2" fmla="*/ 25406 w 53999"/>
                <a:gd name="connsiteY2" fmla="*/ 260666 h 264249"/>
                <a:gd name="connsiteX3" fmla="*/ 38106 w 53999"/>
                <a:gd name="connsiteY3" fmla="*/ 209866 h 264249"/>
                <a:gd name="connsiteX4" fmla="*/ 53981 w 53999"/>
                <a:gd name="connsiteY4" fmla="*/ 120966 h 264249"/>
                <a:gd name="connsiteX5" fmla="*/ 41281 w 53999"/>
                <a:gd name="connsiteY5" fmla="*/ 146366 h 264249"/>
                <a:gd name="connsiteX6" fmla="*/ 41281 w 53999"/>
                <a:gd name="connsiteY6" fmla="*/ 79691 h 264249"/>
                <a:gd name="connsiteX7" fmla="*/ 6 w 53999"/>
                <a:gd name="connsiteY7" fmla="*/ 316 h 26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9" h="264249">
                  <a:moveTo>
                    <a:pt x="6" y="316"/>
                  </a:moveTo>
                  <a:cubicBezTo>
                    <a:pt x="-523" y="5608"/>
                    <a:pt x="33873" y="68049"/>
                    <a:pt x="38106" y="111441"/>
                  </a:cubicBezTo>
                  <a:cubicBezTo>
                    <a:pt x="42339" y="154833"/>
                    <a:pt x="25406" y="244262"/>
                    <a:pt x="25406" y="260666"/>
                  </a:cubicBezTo>
                  <a:cubicBezTo>
                    <a:pt x="25406" y="277070"/>
                    <a:pt x="33344" y="233149"/>
                    <a:pt x="38106" y="209866"/>
                  </a:cubicBezTo>
                  <a:cubicBezTo>
                    <a:pt x="42869" y="186583"/>
                    <a:pt x="53452" y="131549"/>
                    <a:pt x="53981" y="120966"/>
                  </a:cubicBezTo>
                  <a:cubicBezTo>
                    <a:pt x="54510" y="110383"/>
                    <a:pt x="43398" y="153245"/>
                    <a:pt x="41281" y="146366"/>
                  </a:cubicBezTo>
                  <a:cubicBezTo>
                    <a:pt x="39164" y="139487"/>
                    <a:pt x="46573" y="101916"/>
                    <a:pt x="41281" y="79691"/>
                  </a:cubicBezTo>
                  <a:cubicBezTo>
                    <a:pt x="35989" y="57466"/>
                    <a:pt x="535" y="-4976"/>
                    <a:pt x="6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87AFDE96-B1BF-4E01-5E89-FADA849A95A3}"/>
                </a:ext>
              </a:extLst>
            </p:cNvPr>
            <p:cNvSpPr/>
            <p:nvPr/>
          </p:nvSpPr>
          <p:spPr>
            <a:xfrm>
              <a:off x="5159229" y="6749812"/>
              <a:ext cx="143352" cy="193940"/>
            </a:xfrm>
            <a:custGeom>
              <a:avLst/>
              <a:gdLst>
                <a:gd name="connsiteX0" fmla="*/ 146 w 143352"/>
                <a:gd name="connsiteY0" fmla="*/ 238 h 193940"/>
                <a:gd name="connsiteX1" fmla="*/ 130321 w 143352"/>
                <a:gd name="connsiteY1" fmla="*/ 133588 h 193940"/>
                <a:gd name="connsiteX2" fmla="*/ 139846 w 143352"/>
                <a:gd name="connsiteY2" fmla="*/ 193913 h 193940"/>
                <a:gd name="connsiteX3" fmla="*/ 139846 w 143352"/>
                <a:gd name="connsiteY3" fmla="*/ 127238 h 193940"/>
                <a:gd name="connsiteX4" fmla="*/ 104921 w 143352"/>
                <a:gd name="connsiteY4" fmla="*/ 101838 h 193940"/>
                <a:gd name="connsiteX5" fmla="*/ 146 w 143352"/>
                <a:gd name="connsiteY5" fmla="*/ 238 h 19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52" h="193940">
                  <a:moveTo>
                    <a:pt x="146" y="238"/>
                  </a:moveTo>
                  <a:cubicBezTo>
                    <a:pt x="4379" y="5530"/>
                    <a:pt x="107038" y="101309"/>
                    <a:pt x="130321" y="133588"/>
                  </a:cubicBezTo>
                  <a:cubicBezTo>
                    <a:pt x="153604" y="165867"/>
                    <a:pt x="138258" y="194971"/>
                    <a:pt x="139846" y="193913"/>
                  </a:cubicBezTo>
                  <a:cubicBezTo>
                    <a:pt x="141434" y="192855"/>
                    <a:pt x="145667" y="142584"/>
                    <a:pt x="139846" y="127238"/>
                  </a:cubicBezTo>
                  <a:cubicBezTo>
                    <a:pt x="134025" y="111892"/>
                    <a:pt x="125029" y="124592"/>
                    <a:pt x="104921" y="101838"/>
                  </a:cubicBezTo>
                  <a:cubicBezTo>
                    <a:pt x="84813" y="79084"/>
                    <a:pt x="-4087" y="-5054"/>
                    <a:pt x="146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2E860988-379B-48CC-3308-77560BC5ED0A}"/>
                </a:ext>
              </a:extLst>
            </p:cNvPr>
            <p:cNvSpPr/>
            <p:nvPr/>
          </p:nvSpPr>
          <p:spPr>
            <a:xfrm>
              <a:off x="4083050" y="6638925"/>
              <a:ext cx="985349" cy="469950"/>
            </a:xfrm>
            <a:custGeom>
              <a:avLst/>
              <a:gdLst>
                <a:gd name="connsiteX0" fmla="*/ 0 w 985349"/>
                <a:gd name="connsiteY0" fmla="*/ 0 h 469950"/>
                <a:gd name="connsiteX1" fmla="*/ 542925 w 985349"/>
                <a:gd name="connsiteY1" fmla="*/ 349250 h 469950"/>
                <a:gd name="connsiteX2" fmla="*/ 460375 w 985349"/>
                <a:gd name="connsiteY2" fmla="*/ 311150 h 469950"/>
                <a:gd name="connsiteX3" fmla="*/ 815975 w 985349"/>
                <a:gd name="connsiteY3" fmla="*/ 419100 h 469950"/>
                <a:gd name="connsiteX4" fmla="*/ 698500 w 985349"/>
                <a:gd name="connsiteY4" fmla="*/ 387350 h 469950"/>
                <a:gd name="connsiteX5" fmla="*/ 984250 w 985349"/>
                <a:gd name="connsiteY5" fmla="*/ 469900 h 469950"/>
                <a:gd name="connsiteX6" fmla="*/ 781050 w 985349"/>
                <a:gd name="connsiteY6" fmla="*/ 396875 h 469950"/>
                <a:gd name="connsiteX7" fmla="*/ 390525 w 985349"/>
                <a:gd name="connsiteY7" fmla="*/ 238125 h 469950"/>
                <a:gd name="connsiteX8" fmla="*/ 539750 w 985349"/>
                <a:gd name="connsiteY8" fmla="*/ 342900 h 469950"/>
                <a:gd name="connsiteX9" fmla="*/ 393700 w 985349"/>
                <a:gd name="connsiteY9" fmla="*/ 250825 h 469950"/>
                <a:gd name="connsiteX10" fmla="*/ 0 w 985349"/>
                <a:gd name="connsiteY10" fmla="*/ 0 h 4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349" h="469950">
                  <a:moveTo>
                    <a:pt x="0" y="0"/>
                  </a:moveTo>
                  <a:lnTo>
                    <a:pt x="542925" y="349250"/>
                  </a:lnTo>
                  <a:cubicBezTo>
                    <a:pt x="619654" y="401108"/>
                    <a:pt x="414867" y="299508"/>
                    <a:pt x="460375" y="311150"/>
                  </a:cubicBezTo>
                  <a:cubicBezTo>
                    <a:pt x="505883" y="322792"/>
                    <a:pt x="776288" y="406400"/>
                    <a:pt x="815975" y="419100"/>
                  </a:cubicBezTo>
                  <a:cubicBezTo>
                    <a:pt x="855663" y="431800"/>
                    <a:pt x="670454" y="378883"/>
                    <a:pt x="698500" y="387350"/>
                  </a:cubicBezTo>
                  <a:cubicBezTo>
                    <a:pt x="726546" y="395817"/>
                    <a:pt x="970492" y="468313"/>
                    <a:pt x="984250" y="469900"/>
                  </a:cubicBezTo>
                  <a:cubicBezTo>
                    <a:pt x="998008" y="471487"/>
                    <a:pt x="880004" y="435504"/>
                    <a:pt x="781050" y="396875"/>
                  </a:cubicBezTo>
                  <a:cubicBezTo>
                    <a:pt x="682096" y="358246"/>
                    <a:pt x="430742" y="247121"/>
                    <a:pt x="390525" y="238125"/>
                  </a:cubicBezTo>
                  <a:cubicBezTo>
                    <a:pt x="350308" y="229129"/>
                    <a:pt x="539221" y="340783"/>
                    <a:pt x="539750" y="342900"/>
                  </a:cubicBezTo>
                  <a:cubicBezTo>
                    <a:pt x="540279" y="345017"/>
                    <a:pt x="393700" y="250825"/>
                    <a:pt x="393700" y="250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DB52E693-E9B0-B005-3BBE-1F234CEFAB42}"/>
                </a:ext>
              </a:extLst>
            </p:cNvPr>
            <p:cNvSpPr/>
            <p:nvPr/>
          </p:nvSpPr>
          <p:spPr>
            <a:xfrm>
              <a:off x="4186452" y="2333327"/>
              <a:ext cx="214135" cy="383934"/>
            </a:xfrm>
            <a:custGeom>
              <a:avLst/>
              <a:gdLst>
                <a:gd name="connsiteX0" fmla="*/ 214098 w 214135"/>
                <a:gd name="connsiteY0" fmla="*/ 298 h 383934"/>
                <a:gd name="connsiteX1" fmla="*/ 160123 w 214135"/>
                <a:gd name="connsiteY1" fmla="*/ 203498 h 383934"/>
                <a:gd name="connsiteX2" fmla="*/ 175998 w 214135"/>
                <a:gd name="connsiteY2" fmla="*/ 292398 h 383934"/>
                <a:gd name="connsiteX3" fmla="*/ 4548 w 214135"/>
                <a:gd name="connsiteY3" fmla="*/ 381298 h 383934"/>
                <a:gd name="connsiteX4" fmla="*/ 45823 w 214135"/>
                <a:gd name="connsiteY4" fmla="*/ 362248 h 383934"/>
                <a:gd name="connsiteX5" fmla="*/ 163298 w 214135"/>
                <a:gd name="connsiteY5" fmla="*/ 305098 h 383934"/>
                <a:gd name="connsiteX6" fmla="*/ 153773 w 214135"/>
                <a:gd name="connsiteY6" fmla="*/ 260648 h 383934"/>
                <a:gd name="connsiteX7" fmla="*/ 131548 w 214135"/>
                <a:gd name="connsiteY7" fmla="*/ 168573 h 383934"/>
                <a:gd name="connsiteX8" fmla="*/ 147423 w 214135"/>
                <a:gd name="connsiteY8" fmla="*/ 238423 h 383934"/>
                <a:gd name="connsiteX9" fmla="*/ 150598 w 214135"/>
                <a:gd name="connsiteY9" fmla="*/ 159048 h 383934"/>
                <a:gd name="connsiteX10" fmla="*/ 214098 w 214135"/>
                <a:gd name="connsiteY10" fmla="*/ 298 h 38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135" h="383934">
                  <a:moveTo>
                    <a:pt x="214098" y="298"/>
                  </a:moveTo>
                  <a:cubicBezTo>
                    <a:pt x="215685" y="7706"/>
                    <a:pt x="166473" y="154815"/>
                    <a:pt x="160123" y="203498"/>
                  </a:cubicBezTo>
                  <a:cubicBezTo>
                    <a:pt x="153773" y="252181"/>
                    <a:pt x="201927" y="262765"/>
                    <a:pt x="175998" y="292398"/>
                  </a:cubicBezTo>
                  <a:cubicBezTo>
                    <a:pt x="150069" y="322031"/>
                    <a:pt x="26244" y="369656"/>
                    <a:pt x="4548" y="381298"/>
                  </a:cubicBezTo>
                  <a:cubicBezTo>
                    <a:pt x="-17148" y="392940"/>
                    <a:pt x="45823" y="362248"/>
                    <a:pt x="45823" y="362248"/>
                  </a:cubicBezTo>
                  <a:cubicBezTo>
                    <a:pt x="72281" y="349548"/>
                    <a:pt x="145306" y="322031"/>
                    <a:pt x="163298" y="305098"/>
                  </a:cubicBezTo>
                  <a:cubicBezTo>
                    <a:pt x="181290" y="288165"/>
                    <a:pt x="159065" y="283402"/>
                    <a:pt x="153773" y="260648"/>
                  </a:cubicBezTo>
                  <a:cubicBezTo>
                    <a:pt x="148481" y="237894"/>
                    <a:pt x="132606" y="172277"/>
                    <a:pt x="131548" y="168573"/>
                  </a:cubicBezTo>
                  <a:cubicBezTo>
                    <a:pt x="130490" y="164869"/>
                    <a:pt x="144248" y="240010"/>
                    <a:pt x="147423" y="238423"/>
                  </a:cubicBezTo>
                  <a:cubicBezTo>
                    <a:pt x="150598" y="236836"/>
                    <a:pt x="142131" y="192385"/>
                    <a:pt x="150598" y="159048"/>
                  </a:cubicBezTo>
                  <a:cubicBezTo>
                    <a:pt x="159065" y="125711"/>
                    <a:pt x="212511" y="-7110"/>
                    <a:pt x="214098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85DF2255-20BC-E366-E45B-689782A98B58}"/>
                </a:ext>
              </a:extLst>
            </p:cNvPr>
            <p:cNvSpPr/>
            <p:nvPr/>
          </p:nvSpPr>
          <p:spPr>
            <a:xfrm>
              <a:off x="4746601" y="2400280"/>
              <a:ext cx="130278" cy="232179"/>
            </a:xfrm>
            <a:custGeom>
              <a:avLst/>
              <a:gdLst>
                <a:gd name="connsiteX0" fmla="*/ 24 w 130278"/>
                <a:gd name="connsiteY0" fmla="*/ 20 h 232179"/>
                <a:gd name="connsiteX1" fmla="*/ 95274 w 130278"/>
                <a:gd name="connsiteY1" fmla="*/ 120670 h 232179"/>
                <a:gd name="connsiteX2" fmla="*/ 130199 w 130278"/>
                <a:gd name="connsiteY2" fmla="*/ 231795 h 232179"/>
                <a:gd name="connsiteX3" fmla="*/ 104799 w 130278"/>
                <a:gd name="connsiteY3" fmla="*/ 155595 h 232179"/>
                <a:gd name="connsiteX4" fmla="*/ 104799 w 130278"/>
                <a:gd name="connsiteY4" fmla="*/ 111145 h 232179"/>
                <a:gd name="connsiteX5" fmla="*/ 24 w 130278"/>
                <a:gd name="connsiteY5" fmla="*/ 20 h 2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78" h="232179">
                  <a:moveTo>
                    <a:pt x="24" y="20"/>
                  </a:moveTo>
                  <a:cubicBezTo>
                    <a:pt x="-1563" y="1607"/>
                    <a:pt x="73578" y="82041"/>
                    <a:pt x="95274" y="120670"/>
                  </a:cubicBezTo>
                  <a:cubicBezTo>
                    <a:pt x="116970" y="159299"/>
                    <a:pt x="128612" y="225974"/>
                    <a:pt x="130199" y="231795"/>
                  </a:cubicBezTo>
                  <a:cubicBezTo>
                    <a:pt x="131787" y="237616"/>
                    <a:pt x="109032" y="175703"/>
                    <a:pt x="104799" y="155595"/>
                  </a:cubicBezTo>
                  <a:cubicBezTo>
                    <a:pt x="100566" y="135487"/>
                    <a:pt x="122262" y="133899"/>
                    <a:pt x="104799" y="111145"/>
                  </a:cubicBezTo>
                  <a:cubicBezTo>
                    <a:pt x="87337" y="88391"/>
                    <a:pt x="1611" y="-1567"/>
                    <a:pt x="2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398D5102-7D55-636E-F19F-945DC52F0D73}"/>
                </a:ext>
              </a:extLst>
            </p:cNvPr>
            <p:cNvSpPr/>
            <p:nvPr/>
          </p:nvSpPr>
          <p:spPr>
            <a:xfrm>
              <a:off x="3456413" y="1770539"/>
              <a:ext cx="1005457" cy="444119"/>
            </a:xfrm>
            <a:custGeom>
              <a:avLst/>
              <a:gdLst>
                <a:gd name="connsiteX0" fmla="*/ 559 w 1005457"/>
                <a:gd name="connsiteY0" fmla="*/ 444084 h 444119"/>
                <a:gd name="connsiteX1" fmla="*/ 293784 w 1005457"/>
                <a:gd name="connsiteY1" fmla="*/ 243456 h 444119"/>
                <a:gd name="connsiteX2" fmla="*/ 698898 w 1005457"/>
                <a:gd name="connsiteY2" fmla="*/ 31253 h 444119"/>
                <a:gd name="connsiteX3" fmla="*/ 594726 w 1005457"/>
                <a:gd name="connsiteY3" fmla="*/ 73694 h 444119"/>
                <a:gd name="connsiteX4" fmla="*/ 768346 w 1005457"/>
                <a:gd name="connsiteY4" fmla="*/ 388 h 444119"/>
                <a:gd name="connsiteX5" fmla="*/ 1003698 w 1005457"/>
                <a:gd name="connsiteY5" fmla="*/ 42828 h 444119"/>
                <a:gd name="connsiteX6" fmla="*/ 857086 w 1005457"/>
                <a:gd name="connsiteY6" fmla="*/ 388 h 444119"/>
                <a:gd name="connsiteX7" fmla="*/ 521420 w 1005457"/>
                <a:gd name="connsiteY7" fmla="*/ 65977 h 444119"/>
                <a:gd name="connsiteX8" fmla="*/ 644883 w 1005457"/>
                <a:gd name="connsiteY8" fmla="*/ 42828 h 444119"/>
                <a:gd name="connsiteX9" fmla="*/ 505987 w 1005457"/>
                <a:gd name="connsiteY9" fmla="*/ 116134 h 444119"/>
                <a:gd name="connsiteX10" fmla="*/ 228195 w 1005457"/>
                <a:gd name="connsiteY10" fmla="*/ 258889 h 444119"/>
                <a:gd name="connsiteX11" fmla="*/ 559 w 1005457"/>
                <a:gd name="connsiteY11" fmla="*/ 444084 h 44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5457" h="444119">
                  <a:moveTo>
                    <a:pt x="559" y="444084"/>
                  </a:moveTo>
                  <a:cubicBezTo>
                    <a:pt x="11491" y="441512"/>
                    <a:pt x="177394" y="312261"/>
                    <a:pt x="293784" y="243456"/>
                  </a:cubicBezTo>
                  <a:cubicBezTo>
                    <a:pt x="410174" y="174651"/>
                    <a:pt x="648741" y="59547"/>
                    <a:pt x="698898" y="31253"/>
                  </a:cubicBezTo>
                  <a:cubicBezTo>
                    <a:pt x="749055" y="2959"/>
                    <a:pt x="583151" y="78838"/>
                    <a:pt x="594726" y="73694"/>
                  </a:cubicBezTo>
                  <a:cubicBezTo>
                    <a:pt x="606301" y="68550"/>
                    <a:pt x="700184" y="5532"/>
                    <a:pt x="768346" y="388"/>
                  </a:cubicBezTo>
                  <a:cubicBezTo>
                    <a:pt x="836508" y="-4756"/>
                    <a:pt x="988908" y="42828"/>
                    <a:pt x="1003698" y="42828"/>
                  </a:cubicBezTo>
                  <a:cubicBezTo>
                    <a:pt x="1018488" y="42828"/>
                    <a:pt x="937466" y="-3470"/>
                    <a:pt x="857086" y="388"/>
                  </a:cubicBezTo>
                  <a:cubicBezTo>
                    <a:pt x="776706" y="4246"/>
                    <a:pt x="556787" y="58904"/>
                    <a:pt x="521420" y="65977"/>
                  </a:cubicBezTo>
                  <a:cubicBezTo>
                    <a:pt x="486053" y="73050"/>
                    <a:pt x="647455" y="34469"/>
                    <a:pt x="644883" y="42828"/>
                  </a:cubicBezTo>
                  <a:cubicBezTo>
                    <a:pt x="642311" y="51187"/>
                    <a:pt x="505987" y="116134"/>
                    <a:pt x="505987" y="116134"/>
                  </a:cubicBezTo>
                  <a:cubicBezTo>
                    <a:pt x="436539" y="152144"/>
                    <a:pt x="315005" y="207446"/>
                    <a:pt x="228195" y="258889"/>
                  </a:cubicBezTo>
                  <a:cubicBezTo>
                    <a:pt x="141385" y="310332"/>
                    <a:pt x="-10373" y="446656"/>
                    <a:pt x="559" y="4440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CA6D8388-210C-1E2F-8353-24455B13277F}"/>
              </a:ext>
            </a:extLst>
          </p:cNvPr>
          <p:cNvSpPr/>
          <p:nvPr/>
        </p:nvSpPr>
        <p:spPr>
          <a:xfrm>
            <a:off x="3344451" y="1606680"/>
            <a:ext cx="1703799" cy="517879"/>
          </a:xfrm>
          <a:custGeom>
            <a:avLst/>
            <a:gdLst>
              <a:gd name="connsiteX0" fmla="*/ 1703799 w 1703799"/>
              <a:gd name="connsiteY0" fmla="*/ 212595 h 517879"/>
              <a:gd name="connsiteX1" fmla="*/ 719549 w 1703799"/>
              <a:gd name="connsiteY1" fmla="*/ 41145 h 517879"/>
              <a:gd name="connsiteX2" fmla="*/ 913224 w 1703799"/>
              <a:gd name="connsiteY2" fmla="*/ 41145 h 517879"/>
              <a:gd name="connsiteX3" fmla="*/ 503649 w 1703799"/>
              <a:gd name="connsiteY3" fmla="*/ 57020 h 517879"/>
              <a:gd name="connsiteX4" fmla="*/ 214724 w 1703799"/>
              <a:gd name="connsiteY4" fmla="*/ 215770 h 517879"/>
              <a:gd name="connsiteX5" fmla="*/ 262349 w 1703799"/>
              <a:gd name="connsiteY5" fmla="*/ 145920 h 517879"/>
              <a:gd name="connsiteX6" fmla="*/ 17874 w 1703799"/>
              <a:gd name="connsiteY6" fmla="*/ 507870 h 517879"/>
              <a:gd name="connsiteX7" fmla="*/ 21049 w 1703799"/>
              <a:gd name="connsiteY7" fmla="*/ 418970 h 517879"/>
              <a:gd name="connsiteX8" fmla="*/ 40099 w 1703799"/>
              <a:gd name="connsiteY8" fmla="*/ 444370 h 517879"/>
              <a:gd name="connsiteX9" fmla="*/ 116299 w 1703799"/>
              <a:gd name="connsiteY9" fmla="*/ 355470 h 517879"/>
              <a:gd name="connsiteX10" fmla="*/ 224249 w 1703799"/>
              <a:gd name="connsiteY10" fmla="*/ 168145 h 517879"/>
              <a:gd name="connsiteX11" fmla="*/ 475074 w 1703799"/>
              <a:gd name="connsiteY11" fmla="*/ 95120 h 517879"/>
              <a:gd name="connsiteX12" fmla="*/ 344899 w 1703799"/>
              <a:gd name="connsiteY12" fmla="*/ 107820 h 517879"/>
              <a:gd name="connsiteX13" fmla="*/ 713199 w 1703799"/>
              <a:gd name="connsiteY13" fmla="*/ 3045 h 517879"/>
              <a:gd name="connsiteX14" fmla="*/ 525874 w 1703799"/>
              <a:gd name="connsiteY14" fmla="*/ 28445 h 517879"/>
              <a:gd name="connsiteX15" fmla="*/ 811624 w 1703799"/>
              <a:gd name="connsiteY15" fmla="*/ 31620 h 517879"/>
              <a:gd name="connsiteX16" fmla="*/ 798924 w 1703799"/>
              <a:gd name="connsiteY16" fmla="*/ 22095 h 517879"/>
              <a:gd name="connsiteX17" fmla="*/ 1125949 w 1703799"/>
              <a:gd name="connsiteY17" fmla="*/ 88770 h 517879"/>
              <a:gd name="connsiteX18" fmla="*/ 1703799 w 1703799"/>
              <a:gd name="connsiteY18" fmla="*/ 212595 h 5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3799" h="517879">
                <a:moveTo>
                  <a:pt x="1703799" y="212595"/>
                </a:moveTo>
                <a:lnTo>
                  <a:pt x="719549" y="41145"/>
                </a:lnTo>
                <a:cubicBezTo>
                  <a:pt x="587786" y="12570"/>
                  <a:pt x="949207" y="38499"/>
                  <a:pt x="913224" y="41145"/>
                </a:cubicBezTo>
                <a:cubicBezTo>
                  <a:pt x="877241" y="43791"/>
                  <a:pt x="620066" y="27916"/>
                  <a:pt x="503649" y="57020"/>
                </a:cubicBezTo>
                <a:cubicBezTo>
                  <a:pt x="387232" y="86124"/>
                  <a:pt x="254941" y="200953"/>
                  <a:pt x="214724" y="215770"/>
                </a:cubicBezTo>
                <a:cubicBezTo>
                  <a:pt x="174507" y="230587"/>
                  <a:pt x="262349" y="145920"/>
                  <a:pt x="262349" y="145920"/>
                </a:cubicBezTo>
                <a:cubicBezTo>
                  <a:pt x="229541" y="194603"/>
                  <a:pt x="58091" y="462362"/>
                  <a:pt x="17874" y="507870"/>
                </a:cubicBezTo>
                <a:cubicBezTo>
                  <a:pt x="-22343" y="553378"/>
                  <a:pt x="17345" y="429553"/>
                  <a:pt x="21049" y="418970"/>
                </a:cubicBezTo>
                <a:cubicBezTo>
                  <a:pt x="24753" y="408387"/>
                  <a:pt x="24224" y="454953"/>
                  <a:pt x="40099" y="444370"/>
                </a:cubicBezTo>
                <a:cubicBezTo>
                  <a:pt x="55974" y="433787"/>
                  <a:pt x="85607" y="401507"/>
                  <a:pt x="116299" y="355470"/>
                </a:cubicBezTo>
                <a:cubicBezTo>
                  <a:pt x="146991" y="309433"/>
                  <a:pt x="164453" y="211537"/>
                  <a:pt x="224249" y="168145"/>
                </a:cubicBezTo>
                <a:cubicBezTo>
                  <a:pt x="284045" y="124753"/>
                  <a:pt x="454966" y="105174"/>
                  <a:pt x="475074" y="95120"/>
                </a:cubicBezTo>
                <a:cubicBezTo>
                  <a:pt x="495182" y="85066"/>
                  <a:pt x="305212" y="123166"/>
                  <a:pt x="344899" y="107820"/>
                </a:cubicBezTo>
                <a:cubicBezTo>
                  <a:pt x="384586" y="92474"/>
                  <a:pt x="683037" y="16274"/>
                  <a:pt x="713199" y="3045"/>
                </a:cubicBezTo>
                <a:cubicBezTo>
                  <a:pt x="743361" y="-10184"/>
                  <a:pt x="509470" y="23682"/>
                  <a:pt x="525874" y="28445"/>
                </a:cubicBezTo>
                <a:cubicBezTo>
                  <a:pt x="542278" y="33208"/>
                  <a:pt x="811624" y="31620"/>
                  <a:pt x="811624" y="31620"/>
                </a:cubicBezTo>
                <a:cubicBezTo>
                  <a:pt x="857132" y="30562"/>
                  <a:pt x="746537" y="12570"/>
                  <a:pt x="798924" y="22095"/>
                </a:cubicBezTo>
                <a:cubicBezTo>
                  <a:pt x="851311" y="31620"/>
                  <a:pt x="1125949" y="88770"/>
                  <a:pt x="1125949" y="88770"/>
                </a:cubicBezTo>
                <a:lnTo>
                  <a:pt x="1703799" y="2125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EDF7367F-AA47-34D1-330C-8C10D7F2138F}"/>
              </a:ext>
            </a:extLst>
          </p:cNvPr>
          <p:cNvSpPr/>
          <p:nvPr/>
        </p:nvSpPr>
        <p:spPr>
          <a:xfrm>
            <a:off x="4326288" y="430896"/>
            <a:ext cx="1080696" cy="1326403"/>
          </a:xfrm>
          <a:custGeom>
            <a:avLst/>
            <a:gdLst>
              <a:gd name="connsiteX0" fmla="*/ 10762 w 1080696"/>
              <a:gd name="connsiteY0" fmla="*/ 904 h 1326403"/>
              <a:gd name="connsiteX1" fmla="*/ 67912 w 1080696"/>
              <a:gd name="connsiteY1" fmla="*/ 473979 h 1326403"/>
              <a:gd name="connsiteX2" fmla="*/ 328262 w 1080696"/>
              <a:gd name="connsiteY2" fmla="*/ 708929 h 1326403"/>
              <a:gd name="connsiteX3" fmla="*/ 147287 w 1080696"/>
              <a:gd name="connsiteY3" fmla="*/ 683529 h 1326403"/>
              <a:gd name="connsiteX4" fmla="*/ 582262 w 1080696"/>
              <a:gd name="connsiteY4" fmla="*/ 1007379 h 1326403"/>
              <a:gd name="connsiteX5" fmla="*/ 436212 w 1080696"/>
              <a:gd name="connsiteY5" fmla="*/ 1016904 h 1326403"/>
              <a:gd name="connsiteX6" fmla="*/ 1052162 w 1080696"/>
              <a:gd name="connsiteY6" fmla="*/ 1315354 h 1326403"/>
              <a:gd name="connsiteX7" fmla="*/ 937862 w 1080696"/>
              <a:gd name="connsiteY7" fmla="*/ 1248679 h 1326403"/>
              <a:gd name="connsiteX8" fmla="*/ 579087 w 1080696"/>
              <a:gd name="connsiteY8" fmla="*/ 1118504 h 1326403"/>
              <a:gd name="connsiteX9" fmla="*/ 537812 w 1080696"/>
              <a:gd name="connsiteY9" fmla="*/ 1080404 h 1326403"/>
              <a:gd name="connsiteX10" fmla="*/ 490187 w 1080696"/>
              <a:gd name="connsiteY10" fmla="*/ 969279 h 1326403"/>
              <a:gd name="connsiteX11" fmla="*/ 194912 w 1080696"/>
              <a:gd name="connsiteY11" fmla="*/ 778779 h 1326403"/>
              <a:gd name="connsiteX12" fmla="*/ 261587 w 1080696"/>
              <a:gd name="connsiteY12" fmla="*/ 813704 h 1326403"/>
              <a:gd name="connsiteX13" fmla="*/ 204437 w 1080696"/>
              <a:gd name="connsiteY13" fmla="*/ 674004 h 1326403"/>
              <a:gd name="connsiteX14" fmla="*/ 17112 w 1080696"/>
              <a:gd name="connsiteY14" fmla="*/ 512079 h 1326403"/>
              <a:gd name="connsiteX15" fmla="*/ 102837 w 1080696"/>
              <a:gd name="connsiteY15" fmla="*/ 559704 h 1326403"/>
              <a:gd name="connsiteX16" fmla="*/ 4412 w 1080696"/>
              <a:gd name="connsiteY16" fmla="*/ 318404 h 1326403"/>
              <a:gd name="connsiteX17" fmla="*/ 13937 w 1080696"/>
              <a:gd name="connsiteY17" fmla="*/ 353329 h 1326403"/>
              <a:gd name="connsiteX18" fmla="*/ 10762 w 1080696"/>
              <a:gd name="connsiteY18" fmla="*/ 904 h 132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696" h="1326403">
                <a:moveTo>
                  <a:pt x="10762" y="904"/>
                </a:moveTo>
                <a:cubicBezTo>
                  <a:pt x="19758" y="21012"/>
                  <a:pt x="14995" y="355975"/>
                  <a:pt x="67912" y="473979"/>
                </a:cubicBezTo>
                <a:cubicBezTo>
                  <a:pt x="120829" y="591983"/>
                  <a:pt x="315033" y="674004"/>
                  <a:pt x="328262" y="708929"/>
                </a:cubicBezTo>
                <a:cubicBezTo>
                  <a:pt x="341491" y="743854"/>
                  <a:pt x="104954" y="633788"/>
                  <a:pt x="147287" y="683529"/>
                </a:cubicBezTo>
                <a:cubicBezTo>
                  <a:pt x="189620" y="733270"/>
                  <a:pt x="534108" y="951817"/>
                  <a:pt x="582262" y="1007379"/>
                </a:cubicBezTo>
                <a:cubicBezTo>
                  <a:pt x="630416" y="1062941"/>
                  <a:pt x="357895" y="965575"/>
                  <a:pt x="436212" y="1016904"/>
                </a:cubicBezTo>
                <a:cubicBezTo>
                  <a:pt x="514529" y="1068233"/>
                  <a:pt x="968554" y="1276725"/>
                  <a:pt x="1052162" y="1315354"/>
                </a:cubicBezTo>
                <a:cubicBezTo>
                  <a:pt x="1135770" y="1353983"/>
                  <a:pt x="1016708" y="1281487"/>
                  <a:pt x="937862" y="1248679"/>
                </a:cubicBezTo>
                <a:cubicBezTo>
                  <a:pt x="859016" y="1215871"/>
                  <a:pt x="645762" y="1146550"/>
                  <a:pt x="579087" y="1118504"/>
                </a:cubicBezTo>
                <a:cubicBezTo>
                  <a:pt x="512412" y="1090458"/>
                  <a:pt x="552629" y="1105275"/>
                  <a:pt x="537812" y="1080404"/>
                </a:cubicBezTo>
                <a:cubicBezTo>
                  <a:pt x="522995" y="1055533"/>
                  <a:pt x="547337" y="1019550"/>
                  <a:pt x="490187" y="969279"/>
                </a:cubicBezTo>
                <a:cubicBezTo>
                  <a:pt x="433037" y="919008"/>
                  <a:pt x="233012" y="804708"/>
                  <a:pt x="194912" y="778779"/>
                </a:cubicBezTo>
                <a:cubicBezTo>
                  <a:pt x="156812" y="752850"/>
                  <a:pt x="260000" y="831166"/>
                  <a:pt x="261587" y="813704"/>
                </a:cubicBezTo>
                <a:cubicBezTo>
                  <a:pt x="263174" y="796242"/>
                  <a:pt x="245183" y="724275"/>
                  <a:pt x="204437" y="674004"/>
                </a:cubicBezTo>
                <a:cubicBezTo>
                  <a:pt x="163691" y="623733"/>
                  <a:pt x="34045" y="531129"/>
                  <a:pt x="17112" y="512079"/>
                </a:cubicBezTo>
                <a:cubicBezTo>
                  <a:pt x="179" y="493029"/>
                  <a:pt x="104954" y="591983"/>
                  <a:pt x="102837" y="559704"/>
                </a:cubicBezTo>
                <a:cubicBezTo>
                  <a:pt x="100720" y="527425"/>
                  <a:pt x="19229" y="352800"/>
                  <a:pt x="4412" y="318404"/>
                </a:cubicBezTo>
                <a:cubicBezTo>
                  <a:pt x="-10405" y="284008"/>
                  <a:pt x="17112" y="404658"/>
                  <a:pt x="13937" y="353329"/>
                </a:cubicBezTo>
                <a:cubicBezTo>
                  <a:pt x="10762" y="302000"/>
                  <a:pt x="1766" y="-19204"/>
                  <a:pt x="10762" y="9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50DF39C4-25E5-15A9-E0D3-C7C8870E7BB3}"/>
              </a:ext>
            </a:extLst>
          </p:cNvPr>
          <p:cNvSpPr/>
          <p:nvPr/>
        </p:nvSpPr>
        <p:spPr>
          <a:xfrm>
            <a:off x="2802398" y="896535"/>
            <a:ext cx="2080752" cy="892300"/>
          </a:xfrm>
          <a:custGeom>
            <a:avLst/>
            <a:gdLst>
              <a:gd name="connsiteX0" fmla="*/ 2080752 w 2080752"/>
              <a:gd name="connsiteY0" fmla="*/ 719540 h 892300"/>
              <a:gd name="connsiteX1" fmla="*/ 921877 w 2080752"/>
              <a:gd name="connsiteY1" fmla="*/ 535390 h 892300"/>
              <a:gd name="connsiteX2" fmla="*/ 410702 w 2080752"/>
              <a:gd name="connsiteY2" fmla="*/ 579840 h 892300"/>
              <a:gd name="connsiteX3" fmla="*/ 467852 w 2080752"/>
              <a:gd name="connsiteY3" fmla="*/ 563965 h 892300"/>
              <a:gd name="connsiteX4" fmla="*/ 121777 w 2080752"/>
              <a:gd name="connsiteY4" fmla="*/ 678265 h 892300"/>
              <a:gd name="connsiteX5" fmla="*/ 10652 w 2080752"/>
              <a:gd name="connsiteY5" fmla="*/ 890990 h 892300"/>
              <a:gd name="connsiteX6" fmla="*/ 70977 w 2080752"/>
              <a:gd name="connsiteY6" fmla="*/ 725890 h 892300"/>
              <a:gd name="connsiteX7" fmla="*/ 598027 w 2080752"/>
              <a:gd name="connsiteY7" fmla="*/ 1990 h 892300"/>
              <a:gd name="connsiteX8" fmla="*/ 245602 w 2080752"/>
              <a:gd name="connsiteY8" fmla="*/ 513165 h 892300"/>
              <a:gd name="connsiteX9" fmla="*/ 178927 w 2080752"/>
              <a:gd name="connsiteY9" fmla="*/ 589365 h 892300"/>
              <a:gd name="connsiteX10" fmla="*/ 134477 w 2080752"/>
              <a:gd name="connsiteY10" fmla="*/ 652865 h 892300"/>
              <a:gd name="connsiteX11" fmla="*/ 515477 w 2080752"/>
              <a:gd name="connsiteY11" fmla="*/ 560790 h 892300"/>
              <a:gd name="connsiteX12" fmla="*/ 740902 w 2080752"/>
              <a:gd name="connsiteY12" fmla="*/ 538565 h 892300"/>
              <a:gd name="connsiteX13" fmla="*/ 1175877 w 2080752"/>
              <a:gd name="connsiteY13" fmla="*/ 544915 h 892300"/>
              <a:gd name="connsiteX14" fmla="*/ 1112377 w 2080752"/>
              <a:gd name="connsiteY14" fmla="*/ 532215 h 892300"/>
              <a:gd name="connsiteX15" fmla="*/ 2080752 w 2080752"/>
              <a:gd name="connsiteY15" fmla="*/ 719540 h 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0752" h="892300">
                <a:moveTo>
                  <a:pt x="2080752" y="719540"/>
                </a:moveTo>
                <a:cubicBezTo>
                  <a:pt x="1640485" y="639106"/>
                  <a:pt x="1200218" y="558673"/>
                  <a:pt x="921877" y="535390"/>
                </a:cubicBezTo>
                <a:lnTo>
                  <a:pt x="410702" y="579840"/>
                </a:lnTo>
                <a:cubicBezTo>
                  <a:pt x="335031" y="584602"/>
                  <a:pt x="516006" y="547561"/>
                  <a:pt x="467852" y="563965"/>
                </a:cubicBezTo>
                <a:cubicBezTo>
                  <a:pt x="419698" y="580369"/>
                  <a:pt x="197977" y="623761"/>
                  <a:pt x="121777" y="678265"/>
                </a:cubicBezTo>
                <a:cubicBezTo>
                  <a:pt x="45577" y="732769"/>
                  <a:pt x="19119" y="883053"/>
                  <a:pt x="10652" y="890990"/>
                </a:cubicBezTo>
                <a:cubicBezTo>
                  <a:pt x="2185" y="898928"/>
                  <a:pt x="-26919" y="874057"/>
                  <a:pt x="70977" y="725890"/>
                </a:cubicBezTo>
                <a:cubicBezTo>
                  <a:pt x="168873" y="577723"/>
                  <a:pt x="568923" y="37444"/>
                  <a:pt x="598027" y="1990"/>
                </a:cubicBezTo>
                <a:cubicBezTo>
                  <a:pt x="627131" y="-33464"/>
                  <a:pt x="315452" y="415269"/>
                  <a:pt x="245602" y="513165"/>
                </a:cubicBezTo>
                <a:cubicBezTo>
                  <a:pt x="175752" y="611061"/>
                  <a:pt x="197448" y="566082"/>
                  <a:pt x="178927" y="589365"/>
                </a:cubicBezTo>
                <a:cubicBezTo>
                  <a:pt x="160406" y="612648"/>
                  <a:pt x="78386" y="657627"/>
                  <a:pt x="134477" y="652865"/>
                </a:cubicBezTo>
                <a:cubicBezTo>
                  <a:pt x="190568" y="648103"/>
                  <a:pt x="414406" y="579840"/>
                  <a:pt x="515477" y="560790"/>
                </a:cubicBezTo>
                <a:cubicBezTo>
                  <a:pt x="616548" y="541740"/>
                  <a:pt x="740902" y="538565"/>
                  <a:pt x="740902" y="538565"/>
                </a:cubicBezTo>
                <a:lnTo>
                  <a:pt x="1175877" y="544915"/>
                </a:lnTo>
                <a:cubicBezTo>
                  <a:pt x="1237789" y="543857"/>
                  <a:pt x="1112377" y="532215"/>
                  <a:pt x="1112377" y="532215"/>
                </a:cubicBezTo>
                <a:lnTo>
                  <a:pt x="2080752" y="7195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7706847C-58BF-4E44-8A94-85288AB01B63}"/>
              </a:ext>
            </a:extLst>
          </p:cNvPr>
          <p:cNvSpPr/>
          <p:nvPr/>
        </p:nvSpPr>
        <p:spPr>
          <a:xfrm>
            <a:off x="3162565" y="1582502"/>
            <a:ext cx="1087691" cy="1366034"/>
          </a:xfrm>
          <a:custGeom>
            <a:avLst/>
            <a:gdLst>
              <a:gd name="connsiteX0" fmla="*/ 1085585 w 1087691"/>
              <a:gd name="connsiteY0" fmla="*/ 4998 h 1366034"/>
              <a:gd name="connsiteX1" fmla="*/ 272785 w 1087691"/>
              <a:gd name="connsiteY1" fmla="*/ 224073 h 1366034"/>
              <a:gd name="connsiteX2" fmla="*/ 66410 w 1087691"/>
              <a:gd name="connsiteY2" fmla="*/ 652698 h 1366034"/>
              <a:gd name="connsiteX3" fmla="*/ 158485 w 1087691"/>
              <a:gd name="connsiteY3" fmla="*/ 481248 h 1366034"/>
              <a:gd name="connsiteX4" fmla="*/ 12435 w 1087691"/>
              <a:gd name="connsiteY4" fmla="*/ 1328973 h 1366034"/>
              <a:gd name="connsiteX5" fmla="*/ 21960 w 1087691"/>
              <a:gd name="connsiteY5" fmla="*/ 1147998 h 1366034"/>
              <a:gd name="connsiteX6" fmla="*/ 136260 w 1087691"/>
              <a:gd name="connsiteY6" fmla="*/ 547923 h 1366034"/>
              <a:gd name="connsiteX7" fmla="*/ 234685 w 1087691"/>
              <a:gd name="connsiteY7" fmla="*/ 217723 h 1366034"/>
              <a:gd name="connsiteX8" fmla="*/ 202935 w 1087691"/>
              <a:gd name="connsiteY8" fmla="*/ 312973 h 1366034"/>
              <a:gd name="connsiteX9" fmla="*/ 488685 w 1087691"/>
              <a:gd name="connsiteY9" fmla="*/ 74848 h 1366034"/>
              <a:gd name="connsiteX10" fmla="*/ 377560 w 1087691"/>
              <a:gd name="connsiteY10" fmla="*/ 166923 h 1366034"/>
              <a:gd name="connsiteX11" fmla="*/ 688710 w 1087691"/>
              <a:gd name="connsiteY11" fmla="*/ 27223 h 1366034"/>
              <a:gd name="connsiteX12" fmla="*/ 514085 w 1087691"/>
              <a:gd name="connsiteY12" fmla="*/ 68498 h 1366034"/>
              <a:gd name="connsiteX13" fmla="*/ 1085585 w 1087691"/>
              <a:gd name="connsiteY13" fmla="*/ 4998 h 13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691" h="1366034">
                <a:moveTo>
                  <a:pt x="1085585" y="4998"/>
                </a:moveTo>
                <a:cubicBezTo>
                  <a:pt x="1045368" y="30927"/>
                  <a:pt x="442647" y="116123"/>
                  <a:pt x="272785" y="224073"/>
                </a:cubicBezTo>
                <a:cubicBezTo>
                  <a:pt x="102923" y="332023"/>
                  <a:pt x="85460" y="609836"/>
                  <a:pt x="66410" y="652698"/>
                </a:cubicBezTo>
                <a:cubicBezTo>
                  <a:pt x="47360" y="695561"/>
                  <a:pt x="167481" y="368536"/>
                  <a:pt x="158485" y="481248"/>
                </a:cubicBezTo>
                <a:cubicBezTo>
                  <a:pt x="149489" y="593960"/>
                  <a:pt x="35189" y="1217848"/>
                  <a:pt x="12435" y="1328973"/>
                </a:cubicBezTo>
                <a:cubicBezTo>
                  <a:pt x="-10319" y="1440098"/>
                  <a:pt x="1323" y="1278173"/>
                  <a:pt x="21960" y="1147998"/>
                </a:cubicBezTo>
                <a:cubicBezTo>
                  <a:pt x="42597" y="1017823"/>
                  <a:pt x="100806" y="702969"/>
                  <a:pt x="136260" y="547923"/>
                </a:cubicBezTo>
                <a:cubicBezTo>
                  <a:pt x="171714" y="392877"/>
                  <a:pt x="223572" y="256881"/>
                  <a:pt x="234685" y="217723"/>
                </a:cubicBezTo>
                <a:cubicBezTo>
                  <a:pt x="245797" y="178565"/>
                  <a:pt x="160602" y="336786"/>
                  <a:pt x="202935" y="312973"/>
                </a:cubicBezTo>
                <a:cubicBezTo>
                  <a:pt x="245268" y="289160"/>
                  <a:pt x="488685" y="74848"/>
                  <a:pt x="488685" y="74848"/>
                </a:cubicBezTo>
                <a:cubicBezTo>
                  <a:pt x="517789" y="50506"/>
                  <a:pt x="344223" y="174860"/>
                  <a:pt x="377560" y="166923"/>
                </a:cubicBezTo>
                <a:cubicBezTo>
                  <a:pt x="410897" y="158986"/>
                  <a:pt x="665956" y="43627"/>
                  <a:pt x="688710" y="27223"/>
                </a:cubicBezTo>
                <a:cubicBezTo>
                  <a:pt x="711464" y="10819"/>
                  <a:pt x="450585" y="74848"/>
                  <a:pt x="514085" y="68498"/>
                </a:cubicBezTo>
                <a:cubicBezTo>
                  <a:pt x="577585" y="62148"/>
                  <a:pt x="1125802" y="-20931"/>
                  <a:pt x="1085585" y="4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2E5E2827-B831-BF5B-66CC-EEF5622C9978}"/>
              </a:ext>
            </a:extLst>
          </p:cNvPr>
          <p:cNvSpPr/>
          <p:nvPr/>
        </p:nvSpPr>
        <p:spPr>
          <a:xfrm>
            <a:off x="3130516" y="2733034"/>
            <a:ext cx="263613" cy="849967"/>
          </a:xfrm>
          <a:custGeom>
            <a:avLst/>
            <a:gdLst>
              <a:gd name="connsiteX0" fmla="*/ 263559 w 263613"/>
              <a:gd name="connsiteY0" fmla="*/ 641 h 849967"/>
              <a:gd name="connsiteX1" fmla="*/ 88934 w 263613"/>
              <a:gd name="connsiteY1" fmla="*/ 330841 h 849967"/>
              <a:gd name="connsiteX2" fmla="*/ 50834 w 263613"/>
              <a:gd name="connsiteY2" fmla="*/ 588016 h 849967"/>
              <a:gd name="connsiteX3" fmla="*/ 79409 w 263613"/>
              <a:gd name="connsiteY3" fmla="*/ 492766 h 849967"/>
              <a:gd name="connsiteX4" fmla="*/ 34 w 263613"/>
              <a:gd name="connsiteY4" fmla="*/ 848366 h 849967"/>
              <a:gd name="connsiteX5" fmla="*/ 69884 w 263613"/>
              <a:gd name="connsiteY5" fmla="*/ 610241 h 849967"/>
              <a:gd name="connsiteX6" fmla="*/ 104809 w 263613"/>
              <a:gd name="connsiteY6" fmla="*/ 289566 h 849967"/>
              <a:gd name="connsiteX7" fmla="*/ 82584 w 263613"/>
              <a:gd name="connsiteY7" fmla="*/ 381641 h 849967"/>
              <a:gd name="connsiteX8" fmla="*/ 117509 w 263613"/>
              <a:gd name="connsiteY8" fmla="*/ 207016 h 849967"/>
              <a:gd name="connsiteX9" fmla="*/ 107984 w 263613"/>
              <a:gd name="connsiteY9" fmla="*/ 245116 h 849967"/>
              <a:gd name="connsiteX10" fmla="*/ 263559 w 263613"/>
              <a:gd name="connsiteY10" fmla="*/ 641 h 84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613" h="849967">
                <a:moveTo>
                  <a:pt x="263559" y="641"/>
                </a:moveTo>
                <a:cubicBezTo>
                  <a:pt x="260384" y="14928"/>
                  <a:pt x="124388" y="232945"/>
                  <a:pt x="88934" y="330841"/>
                </a:cubicBezTo>
                <a:cubicBezTo>
                  <a:pt x="53480" y="428737"/>
                  <a:pt x="52421" y="561029"/>
                  <a:pt x="50834" y="588016"/>
                </a:cubicBezTo>
                <a:cubicBezTo>
                  <a:pt x="49247" y="615003"/>
                  <a:pt x="87876" y="449374"/>
                  <a:pt x="79409" y="492766"/>
                </a:cubicBezTo>
                <a:cubicBezTo>
                  <a:pt x="70942" y="536158"/>
                  <a:pt x="1621" y="828787"/>
                  <a:pt x="34" y="848366"/>
                </a:cubicBezTo>
                <a:cubicBezTo>
                  <a:pt x="-1553" y="867945"/>
                  <a:pt x="52421" y="703374"/>
                  <a:pt x="69884" y="610241"/>
                </a:cubicBezTo>
                <a:cubicBezTo>
                  <a:pt x="87347" y="517108"/>
                  <a:pt x="102692" y="327666"/>
                  <a:pt x="104809" y="289566"/>
                </a:cubicBezTo>
                <a:cubicBezTo>
                  <a:pt x="106926" y="251466"/>
                  <a:pt x="80467" y="395399"/>
                  <a:pt x="82584" y="381641"/>
                </a:cubicBezTo>
                <a:cubicBezTo>
                  <a:pt x="84701" y="367883"/>
                  <a:pt x="113276" y="229770"/>
                  <a:pt x="117509" y="207016"/>
                </a:cubicBezTo>
                <a:cubicBezTo>
                  <a:pt x="121742" y="184262"/>
                  <a:pt x="86288" y="275278"/>
                  <a:pt x="107984" y="245116"/>
                </a:cubicBezTo>
                <a:cubicBezTo>
                  <a:pt x="129680" y="214954"/>
                  <a:pt x="266734" y="-13646"/>
                  <a:pt x="263559" y="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912BB950-EA5E-2531-F738-2A346B99EB01}"/>
              </a:ext>
            </a:extLst>
          </p:cNvPr>
          <p:cNvSpPr/>
          <p:nvPr/>
        </p:nvSpPr>
        <p:spPr>
          <a:xfrm>
            <a:off x="2943100" y="1559854"/>
            <a:ext cx="1184151" cy="934856"/>
          </a:xfrm>
          <a:custGeom>
            <a:avLst/>
            <a:gdLst>
              <a:gd name="connsiteX0" fmla="*/ 1181225 w 1184151"/>
              <a:gd name="connsiteY0" fmla="*/ 5421 h 934856"/>
              <a:gd name="connsiteX1" fmla="*/ 292225 w 1184151"/>
              <a:gd name="connsiteY1" fmla="*/ 253071 h 934856"/>
              <a:gd name="connsiteX2" fmla="*/ 101725 w 1184151"/>
              <a:gd name="connsiteY2" fmla="*/ 573746 h 934856"/>
              <a:gd name="connsiteX3" fmla="*/ 149350 w 1184151"/>
              <a:gd name="connsiteY3" fmla="*/ 449921 h 934856"/>
              <a:gd name="connsiteX4" fmla="*/ 125 w 1184151"/>
              <a:gd name="connsiteY4" fmla="*/ 932521 h 934856"/>
              <a:gd name="connsiteX5" fmla="*/ 127125 w 1184151"/>
              <a:gd name="connsiteY5" fmla="*/ 615021 h 934856"/>
              <a:gd name="connsiteX6" fmla="*/ 308100 w 1184151"/>
              <a:gd name="connsiteY6" fmla="*/ 195921 h 934856"/>
              <a:gd name="connsiteX7" fmla="*/ 168400 w 1184151"/>
              <a:gd name="connsiteY7" fmla="*/ 434046 h 934856"/>
              <a:gd name="connsiteX8" fmla="*/ 400175 w 1184151"/>
              <a:gd name="connsiteY8" fmla="*/ 211796 h 934856"/>
              <a:gd name="connsiteX9" fmla="*/ 695450 w 1184151"/>
              <a:gd name="connsiteY9" fmla="*/ 107021 h 934856"/>
              <a:gd name="connsiteX10" fmla="*/ 581150 w 1184151"/>
              <a:gd name="connsiteY10" fmla="*/ 81621 h 934856"/>
              <a:gd name="connsiteX11" fmla="*/ 1181225 w 1184151"/>
              <a:gd name="connsiteY11" fmla="*/ 5421 h 9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4151" h="934856">
                <a:moveTo>
                  <a:pt x="1181225" y="5421"/>
                </a:moveTo>
                <a:cubicBezTo>
                  <a:pt x="1133071" y="33996"/>
                  <a:pt x="472142" y="158350"/>
                  <a:pt x="292225" y="253071"/>
                </a:cubicBezTo>
                <a:cubicBezTo>
                  <a:pt x="112308" y="347792"/>
                  <a:pt x="125538" y="540938"/>
                  <a:pt x="101725" y="573746"/>
                </a:cubicBezTo>
                <a:cubicBezTo>
                  <a:pt x="77912" y="606554"/>
                  <a:pt x="166283" y="390125"/>
                  <a:pt x="149350" y="449921"/>
                </a:cubicBezTo>
                <a:cubicBezTo>
                  <a:pt x="132417" y="509717"/>
                  <a:pt x="3829" y="905004"/>
                  <a:pt x="125" y="932521"/>
                </a:cubicBezTo>
                <a:cubicBezTo>
                  <a:pt x="-3579" y="960038"/>
                  <a:pt x="75796" y="737788"/>
                  <a:pt x="127125" y="615021"/>
                </a:cubicBezTo>
                <a:cubicBezTo>
                  <a:pt x="178454" y="492254"/>
                  <a:pt x="301221" y="226083"/>
                  <a:pt x="308100" y="195921"/>
                </a:cubicBezTo>
                <a:cubicBezTo>
                  <a:pt x="314979" y="165759"/>
                  <a:pt x="153054" y="431400"/>
                  <a:pt x="168400" y="434046"/>
                </a:cubicBezTo>
                <a:cubicBezTo>
                  <a:pt x="183746" y="436692"/>
                  <a:pt x="312333" y="266300"/>
                  <a:pt x="400175" y="211796"/>
                </a:cubicBezTo>
                <a:cubicBezTo>
                  <a:pt x="488017" y="157292"/>
                  <a:pt x="665288" y="128717"/>
                  <a:pt x="695450" y="107021"/>
                </a:cubicBezTo>
                <a:cubicBezTo>
                  <a:pt x="725612" y="85325"/>
                  <a:pt x="493838" y="93263"/>
                  <a:pt x="581150" y="81621"/>
                </a:cubicBezTo>
                <a:cubicBezTo>
                  <a:pt x="668462" y="69979"/>
                  <a:pt x="1229379" y="-23154"/>
                  <a:pt x="1181225" y="5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3109DC2B-EFA1-6F2D-CE3D-B2C0D21D996E}"/>
              </a:ext>
            </a:extLst>
          </p:cNvPr>
          <p:cNvSpPr/>
          <p:nvPr/>
        </p:nvSpPr>
        <p:spPr>
          <a:xfrm>
            <a:off x="2981765" y="2958481"/>
            <a:ext cx="116855" cy="1383923"/>
          </a:xfrm>
          <a:custGeom>
            <a:avLst/>
            <a:gdLst>
              <a:gd name="connsiteX0" fmla="*/ 97985 w 116855"/>
              <a:gd name="connsiteY0" fmla="*/ 619 h 1383923"/>
              <a:gd name="connsiteX1" fmla="*/ 113860 w 116855"/>
              <a:gd name="connsiteY1" fmla="*/ 594344 h 1383923"/>
              <a:gd name="connsiteX2" fmla="*/ 110685 w 116855"/>
              <a:gd name="connsiteY2" fmla="*/ 508619 h 1383923"/>
              <a:gd name="connsiteX3" fmla="*/ 53535 w 116855"/>
              <a:gd name="connsiteY3" fmla="*/ 794369 h 1383923"/>
              <a:gd name="connsiteX4" fmla="*/ 2735 w 116855"/>
              <a:gd name="connsiteY4" fmla="*/ 1362694 h 1383923"/>
              <a:gd name="connsiteX5" fmla="*/ 9085 w 116855"/>
              <a:gd name="connsiteY5" fmla="*/ 1226169 h 1383923"/>
              <a:gd name="connsiteX6" fmla="*/ 28135 w 116855"/>
              <a:gd name="connsiteY6" fmla="*/ 876919 h 1383923"/>
              <a:gd name="connsiteX7" fmla="*/ 53535 w 116855"/>
              <a:gd name="connsiteY7" fmla="*/ 353044 h 1383923"/>
              <a:gd name="connsiteX8" fmla="*/ 69410 w 116855"/>
              <a:gd name="connsiteY8" fmla="*/ 556244 h 1383923"/>
              <a:gd name="connsiteX9" fmla="*/ 75760 w 116855"/>
              <a:gd name="connsiteY9" fmla="*/ 289544 h 1383923"/>
              <a:gd name="connsiteX10" fmla="*/ 101160 w 116855"/>
              <a:gd name="connsiteY10" fmla="*/ 476869 h 1383923"/>
              <a:gd name="connsiteX11" fmla="*/ 97985 w 116855"/>
              <a:gd name="connsiteY11" fmla="*/ 619 h 1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55" h="1383923">
                <a:moveTo>
                  <a:pt x="97985" y="619"/>
                </a:moveTo>
                <a:cubicBezTo>
                  <a:pt x="100102" y="20198"/>
                  <a:pt x="111743" y="509677"/>
                  <a:pt x="113860" y="594344"/>
                </a:cubicBezTo>
                <a:cubicBezTo>
                  <a:pt x="115977" y="679011"/>
                  <a:pt x="120739" y="475281"/>
                  <a:pt x="110685" y="508619"/>
                </a:cubicBezTo>
                <a:cubicBezTo>
                  <a:pt x="100631" y="541957"/>
                  <a:pt x="71527" y="652023"/>
                  <a:pt x="53535" y="794369"/>
                </a:cubicBezTo>
                <a:cubicBezTo>
                  <a:pt x="35543" y="936715"/>
                  <a:pt x="10143" y="1290727"/>
                  <a:pt x="2735" y="1362694"/>
                </a:cubicBezTo>
                <a:cubicBezTo>
                  <a:pt x="-4673" y="1434661"/>
                  <a:pt x="4852" y="1307131"/>
                  <a:pt x="9085" y="1226169"/>
                </a:cubicBezTo>
                <a:cubicBezTo>
                  <a:pt x="13318" y="1145207"/>
                  <a:pt x="20727" y="1022440"/>
                  <a:pt x="28135" y="876919"/>
                </a:cubicBezTo>
                <a:cubicBezTo>
                  <a:pt x="35543" y="731398"/>
                  <a:pt x="46656" y="406490"/>
                  <a:pt x="53535" y="353044"/>
                </a:cubicBezTo>
                <a:cubicBezTo>
                  <a:pt x="60414" y="299598"/>
                  <a:pt x="65706" y="566827"/>
                  <a:pt x="69410" y="556244"/>
                </a:cubicBezTo>
                <a:cubicBezTo>
                  <a:pt x="73114" y="545661"/>
                  <a:pt x="70468" y="302773"/>
                  <a:pt x="75760" y="289544"/>
                </a:cubicBezTo>
                <a:cubicBezTo>
                  <a:pt x="81052" y="276315"/>
                  <a:pt x="100102" y="522377"/>
                  <a:pt x="101160" y="476869"/>
                </a:cubicBezTo>
                <a:cubicBezTo>
                  <a:pt x="102218" y="431361"/>
                  <a:pt x="95868" y="-18960"/>
                  <a:pt x="97985" y="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68CE3E63-9B8E-E036-B160-0CCAF71EE9E2}"/>
              </a:ext>
            </a:extLst>
          </p:cNvPr>
          <p:cNvSpPr/>
          <p:nvPr/>
        </p:nvSpPr>
        <p:spPr>
          <a:xfrm>
            <a:off x="2973855" y="4305231"/>
            <a:ext cx="80509" cy="516133"/>
          </a:xfrm>
          <a:custGeom>
            <a:avLst/>
            <a:gdLst>
              <a:gd name="connsiteX0" fmla="*/ 80495 w 80509"/>
              <a:gd name="connsiteY0" fmla="*/ 69 h 516133"/>
              <a:gd name="connsiteX1" fmla="*/ 13820 w 80509"/>
              <a:gd name="connsiteY1" fmla="*/ 257244 h 516133"/>
              <a:gd name="connsiteX2" fmla="*/ 20170 w 80509"/>
              <a:gd name="connsiteY2" fmla="*/ 508069 h 516133"/>
              <a:gd name="connsiteX3" fmla="*/ 20170 w 80509"/>
              <a:gd name="connsiteY3" fmla="*/ 438219 h 516133"/>
              <a:gd name="connsiteX4" fmla="*/ 4295 w 80509"/>
              <a:gd name="connsiteY4" fmla="*/ 276294 h 516133"/>
              <a:gd name="connsiteX5" fmla="*/ 7470 w 80509"/>
              <a:gd name="connsiteY5" fmla="*/ 231844 h 516133"/>
              <a:gd name="connsiteX6" fmla="*/ 80495 w 80509"/>
              <a:gd name="connsiteY6" fmla="*/ 69 h 5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09" h="516133">
                <a:moveTo>
                  <a:pt x="80495" y="69"/>
                </a:moveTo>
                <a:cubicBezTo>
                  <a:pt x="81553" y="4302"/>
                  <a:pt x="23874" y="172577"/>
                  <a:pt x="13820" y="257244"/>
                </a:cubicBezTo>
                <a:cubicBezTo>
                  <a:pt x="3766" y="341911"/>
                  <a:pt x="19112" y="477907"/>
                  <a:pt x="20170" y="508069"/>
                </a:cubicBezTo>
                <a:cubicBezTo>
                  <a:pt x="21228" y="538231"/>
                  <a:pt x="22816" y="476848"/>
                  <a:pt x="20170" y="438219"/>
                </a:cubicBezTo>
                <a:cubicBezTo>
                  <a:pt x="17524" y="399590"/>
                  <a:pt x="6412" y="310690"/>
                  <a:pt x="4295" y="276294"/>
                </a:cubicBezTo>
                <a:cubicBezTo>
                  <a:pt x="2178" y="241898"/>
                  <a:pt x="-5759" y="278411"/>
                  <a:pt x="7470" y="231844"/>
                </a:cubicBezTo>
                <a:cubicBezTo>
                  <a:pt x="20699" y="185277"/>
                  <a:pt x="79437" y="-4164"/>
                  <a:pt x="80495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6ECB96E8-5BDB-4398-D412-44122FCED449}"/>
              </a:ext>
            </a:extLst>
          </p:cNvPr>
          <p:cNvSpPr/>
          <p:nvPr/>
        </p:nvSpPr>
        <p:spPr>
          <a:xfrm>
            <a:off x="2268470" y="1647258"/>
            <a:ext cx="827491" cy="1456711"/>
          </a:xfrm>
          <a:custGeom>
            <a:avLst/>
            <a:gdLst>
              <a:gd name="connsiteX0" fmla="*/ 820805 w 827491"/>
              <a:gd name="connsiteY0" fmla="*/ 6917 h 1456711"/>
              <a:gd name="connsiteX1" fmla="*/ 408055 w 827491"/>
              <a:gd name="connsiteY1" fmla="*/ 426017 h 1456711"/>
              <a:gd name="connsiteX2" fmla="*/ 182630 w 827491"/>
              <a:gd name="connsiteY2" fmla="*/ 937192 h 1456711"/>
              <a:gd name="connsiteX3" fmla="*/ 204855 w 827491"/>
              <a:gd name="connsiteY3" fmla="*/ 791142 h 1456711"/>
              <a:gd name="connsiteX4" fmla="*/ 11180 w 827491"/>
              <a:gd name="connsiteY4" fmla="*/ 1432492 h 1456711"/>
              <a:gd name="connsiteX5" fmla="*/ 30230 w 827491"/>
              <a:gd name="connsiteY5" fmla="*/ 1289617 h 1456711"/>
              <a:gd name="connsiteX6" fmla="*/ 87380 w 827491"/>
              <a:gd name="connsiteY6" fmla="*/ 984817 h 1456711"/>
              <a:gd name="connsiteX7" fmla="*/ 274705 w 827491"/>
              <a:gd name="connsiteY7" fmla="*/ 479992 h 1456711"/>
              <a:gd name="connsiteX8" fmla="*/ 109605 w 827491"/>
              <a:gd name="connsiteY8" fmla="*/ 959417 h 1456711"/>
              <a:gd name="connsiteX9" fmla="*/ 268355 w 827491"/>
              <a:gd name="connsiteY9" fmla="*/ 680017 h 1456711"/>
              <a:gd name="connsiteX10" fmla="*/ 500130 w 827491"/>
              <a:gd name="connsiteY10" fmla="*/ 254567 h 1456711"/>
              <a:gd name="connsiteX11" fmla="*/ 366780 w 827491"/>
              <a:gd name="connsiteY11" fmla="*/ 416492 h 1456711"/>
              <a:gd name="connsiteX12" fmla="*/ 595380 w 827491"/>
              <a:gd name="connsiteY12" fmla="*/ 108517 h 1456711"/>
              <a:gd name="connsiteX13" fmla="*/ 455680 w 827491"/>
              <a:gd name="connsiteY13" fmla="*/ 289492 h 1456711"/>
              <a:gd name="connsiteX14" fmla="*/ 649355 w 827491"/>
              <a:gd name="connsiteY14" fmla="*/ 172017 h 1456711"/>
              <a:gd name="connsiteX15" fmla="*/ 820805 w 827491"/>
              <a:gd name="connsiteY15" fmla="*/ 6917 h 14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7491" h="1456711">
                <a:moveTo>
                  <a:pt x="820805" y="6917"/>
                </a:moveTo>
                <a:cubicBezTo>
                  <a:pt x="780588" y="49250"/>
                  <a:pt x="514417" y="270971"/>
                  <a:pt x="408055" y="426017"/>
                </a:cubicBezTo>
                <a:cubicBezTo>
                  <a:pt x="301693" y="581063"/>
                  <a:pt x="216497" y="876338"/>
                  <a:pt x="182630" y="937192"/>
                </a:cubicBezTo>
                <a:cubicBezTo>
                  <a:pt x="148763" y="998046"/>
                  <a:pt x="233430" y="708592"/>
                  <a:pt x="204855" y="791142"/>
                </a:cubicBezTo>
                <a:cubicBezTo>
                  <a:pt x="176280" y="873692"/>
                  <a:pt x="40284" y="1349413"/>
                  <a:pt x="11180" y="1432492"/>
                </a:cubicBezTo>
                <a:cubicBezTo>
                  <a:pt x="-17924" y="1515571"/>
                  <a:pt x="17530" y="1364229"/>
                  <a:pt x="30230" y="1289617"/>
                </a:cubicBezTo>
                <a:cubicBezTo>
                  <a:pt x="42930" y="1215005"/>
                  <a:pt x="46634" y="1119754"/>
                  <a:pt x="87380" y="984817"/>
                </a:cubicBezTo>
                <a:cubicBezTo>
                  <a:pt x="128126" y="849880"/>
                  <a:pt x="271001" y="484225"/>
                  <a:pt x="274705" y="479992"/>
                </a:cubicBezTo>
                <a:cubicBezTo>
                  <a:pt x="278409" y="475759"/>
                  <a:pt x="110663" y="926080"/>
                  <a:pt x="109605" y="959417"/>
                </a:cubicBezTo>
                <a:cubicBezTo>
                  <a:pt x="108547" y="992754"/>
                  <a:pt x="203267" y="797492"/>
                  <a:pt x="268355" y="680017"/>
                </a:cubicBezTo>
                <a:cubicBezTo>
                  <a:pt x="333443" y="562542"/>
                  <a:pt x="483726" y="298488"/>
                  <a:pt x="500130" y="254567"/>
                </a:cubicBezTo>
                <a:cubicBezTo>
                  <a:pt x="516534" y="210646"/>
                  <a:pt x="350905" y="440834"/>
                  <a:pt x="366780" y="416492"/>
                </a:cubicBezTo>
                <a:cubicBezTo>
                  <a:pt x="382655" y="392150"/>
                  <a:pt x="580563" y="129684"/>
                  <a:pt x="595380" y="108517"/>
                </a:cubicBezTo>
                <a:cubicBezTo>
                  <a:pt x="610197" y="87350"/>
                  <a:pt x="446684" y="278909"/>
                  <a:pt x="455680" y="289492"/>
                </a:cubicBezTo>
                <a:cubicBezTo>
                  <a:pt x="464676" y="300075"/>
                  <a:pt x="589559" y="215409"/>
                  <a:pt x="649355" y="172017"/>
                </a:cubicBezTo>
                <a:cubicBezTo>
                  <a:pt x="709151" y="128625"/>
                  <a:pt x="861022" y="-35416"/>
                  <a:pt x="820805" y="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7F185F43-D67C-D720-438E-4895D1CAF070}"/>
              </a:ext>
            </a:extLst>
          </p:cNvPr>
          <p:cNvSpPr/>
          <p:nvPr/>
        </p:nvSpPr>
        <p:spPr>
          <a:xfrm>
            <a:off x="2062459" y="2598884"/>
            <a:ext cx="609047" cy="1417325"/>
          </a:xfrm>
          <a:custGeom>
            <a:avLst/>
            <a:gdLst>
              <a:gd name="connsiteX0" fmla="*/ 607716 w 609047"/>
              <a:gd name="connsiteY0" fmla="*/ 4616 h 1417325"/>
              <a:gd name="connsiteX1" fmla="*/ 134641 w 609047"/>
              <a:gd name="connsiteY1" fmla="*/ 906316 h 1417325"/>
              <a:gd name="connsiteX2" fmla="*/ 7641 w 609047"/>
              <a:gd name="connsiteY2" fmla="*/ 1404791 h 1417325"/>
              <a:gd name="connsiteX3" fmla="*/ 23516 w 609047"/>
              <a:gd name="connsiteY3" fmla="*/ 1233341 h 1417325"/>
              <a:gd name="connsiteX4" fmla="*/ 99716 w 609047"/>
              <a:gd name="connsiteY4" fmla="*/ 861866 h 1417325"/>
              <a:gd name="connsiteX5" fmla="*/ 229891 w 609047"/>
              <a:gd name="connsiteY5" fmla="*/ 236391 h 1417325"/>
              <a:gd name="connsiteX6" fmla="*/ 160041 w 609047"/>
              <a:gd name="connsiteY6" fmla="*/ 595166 h 1417325"/>
              <a:gd name="connsiteX7" fmla="*/ 125116 w 609047"/>
              <a:gd name="connsiteY7" fmla="*/ 877741 h 1417325"/>
              <a:gd name="connsiteX8" fmla="*/ 169566 w 609047"/>
              <a:gd name="connsiteY8" fmla="*/ 776141 h 1417325"/>
              <a:gd name="connsiteX9" fmla="*/ 274341 w 609047"/>
              <a:gd name="connsiteY9" fmla="*/ 563416 h 1417325"/>
              <a:gd name="connsiteX10" fmla="*/ 607716 w 609047"/>
              <a:gd name="connsiteY10" fmla="*/ 4616 h 1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047" h="1417325">
                <a:moveTo>
                  <a:pt x="607716" y="4616"/>
                </a:moveTo>
                <a:cubicBezTo>
                  <a:pt x="584433" y="61766"/>
                  <a:pt x="234653" y="672954"/>
                  <a:pt x="134641" y="906316"/>
                </a:cubicBezTo>
                <a:cubicBezTo>
                  <a:pt x="34628" y="1139679"/>
                  <a:pt x="26162" y="1350287"/>
                  <a:pt x="7641" y="1404791"/>
                </a:cubicBezTo>
                <a:cubicBezTo>
                  <a:pt x="-10880" y="1459295"/>
                  <a:pt x="8170" y="1323829"/>
                  <a:pt x="23516" y="1233341"/>
                </a:cubicBezTo>
                <a:cubicBezTo>
                  <a:pt x="38862" y="1142853"/>
                  <a:pt x="65320" y="1028024"/>
                  <a:pt x="99716" y="861866"/>
                </a:cubicBezTo>
                <a:cubicBezTo>
                  <a:pt x="134112" y="695708"/>
                  <a:pt x="219837" y="280841"/>
                  <a:pt x="229891" y="236391"/>
                </a:cubicBezTo>
                <a:cubicBezTo>
                  <a:pt x="239945" y="191941"/>
                  <a:pt x="177503" y="488274"/>
                  <a:pt x="160041" y="595166"/>
                </a:cubicBezTo>
                <a:cubicBezTo>
                  <a:pt x="142579" y="702058"/>
                  <a:pt x="123529" y="847579"/>
                  <a:pt x="125116" y="877741"/>
                </a:cubicBezTo>
                <a:cubicBezTo>
                  <a:pt x="126703" y="907903"/>
                  <a:pt x="144695" y="828528"/>
                  <a:pt x="169566" y="776141"/>
                </a:cubicBezTo>
                <a:cubicBezTo>
                  <a:pt x="194437" y="723754"/>
                  <a:pt x="206608" y="689358"/>
                  <a:pt x="274341" y="563416"/>
                </a:cubicBezTo>
                <a:cubicBezTo>
                  <a:pt x="342074" y="437474"/>
                  <a:pt x="630999" y="-52534"/>
                  <a:pt x="607716" y="46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87D5CE82-004A-7637-C65E-5BA20623A97B}"/>
              </a:ext>
            </a:extLst>
          </p:cNvPr>
          <p:cNvSpPr/>
          <p:nvPr/>
        </p:nvSpPr>
        <p:spPr>
          <a:xfrm>
            <a:off x="2879700" y="4245608"/>
            <a:ext cx="92340" cy="1453537"/>
          </a:xfrm>
          <a:custGeom>
            <a:avLst/>
            <a:gdLst>
              <a:gd name="connsiteX0" fmla="*/ 92100 w 92340"/>
              <a:gd name="connsiteY0" fmla="*/ 2542 h 1453537"/>
              <a:gd name="connsiteX1" fmla="*/ 31775 w 92340"/>
              <a:gd name="connsiteY1" fmla="*/ 399417 h 1453537"/>
              <a:gd name="connsiteX2" fmla="*/ 22250 w 92340"/>
              <a:gd name="connsiteY2" fmla="*/ 878842 h 1453537"/>
              <a:gd name="connsiteX3" fmla="*/ 19075 w 92340"/>
              <a:gd name="connsiteY3" fmla="*/ 707392 h 1453537"/>
              <a:gd name="connsiteX4" fmla="*/ 50825 w 92340"/>
              <a:gd name="connsiteY4" fmla="*/ 1424942 h 1453537"/>
              <a:gd name="connsiteX5" fmla="*/ 47650 w 92340"/>
              <a:gd name="connsiteY5" fmla="*/ 1269367 h 1453537"/>
              <a:gd name="connsiteX6" fmla="*/ 9550 w 92340"/>
              <a:gd name="connsiteY6" fmla="*/ 882017 h 1453537"/>
              <a:gd name="connsiteX7" fmla="*/ 6375 w 92340"/>
              <a:gd name="connsiteY7" fmla="*/ 193042 h 1453537"/>
              <a:gd name="connsiteX8" fmla="*/ 3200 w 92340"/>
              <a:gd name="connsiteY8" fmla="*/ 377192 h 1453537"/>
              <a:gd name="connsiteX9" fmla="*/ 6375 w 92340"/>
              <a:gd name="connsiteY9" fmla="*/ 234317 h 1453537"/>
              <a:gd name="connsiteX10" fmla="*/ 92100 w 92340"/>
              <a:gd name="connsiteY10" fmla="*/ 2542 h 145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40" h="1453537">
                <a:moveTo>
                  <a:pt x="92100" y="2542"/>
                </a:moveTo>
                <a:cubicBezTo>
                  <a:pt x="96333" y="30059"/>
                  <a:pt x="43417" y="253367"/>
                  <a:pt x="31775" y="399417"/>
                </a:cubicBezTo>
                <a:cubicBezTo>
                  <a:pt x="20133" y="545467"/>
                  <a:pt x="24367" y="827513"/>
                  <a:pt x="22250" y="878842"/>
                </a:cubicBezTo>
                <a:cubicBezTo>
                  <a:pt x="20133" y="930171"/>
                  <a:pt x="14313" y="616375"/>
                  <a:pt x="19075" y="707392"/>
                </a:cubicBezTo>
                <a:cubicBezTo>
                  <a:pt x="23837" y="798409"/>
                  <a:pt x="46063" y="1331280"/>
                  <a:pt x="50825" y="1424942"/>
                </a:cubicBezTo>
                <a:cubicBezTo>
                  <a:pt x="55587" y="1518604"/>
                  <a:pt x="54529" y="1359854"/>
                  <a:pt x="47650" y="1269367"/>
                </a:cubicBezTo>
                <a:cubicBezTo>
                  <a:pt x="40771" y="1178880"/>
                  <a:pt x="16429" y="1061405"/>
                  <a:pt x="9550" y="882017"/>
                </a:cubicBezTo>
                <a:cubicBezTo>
                  <a:pt x="2671" y="702629"/>
                  <a:pt x="7433" y="277179"/>
                  <a:pt x="6375" y="193042"/>
                </a:cubicBezTo>
                <a:cubicBezTo>
                  <a:pt x="5317" y="108905"/>
                  <a:pt x="3200" y="370313"/>
                  <a:pt x="3200" y="377192"/>
                </a:cubicBezTo>
                <a:cubicBezTo>
                  <a:pt x="3200" y="384071"/>
                  <a:pt x="-5796" y="289879"/>
                  <a:pt x="6375" y="234317"/>
                </a:cubicBezTo>
                <a:cubicBezTo>
                  <a:pt x="18546" y="178755"/>
                  <a:pt x="87867" y="-24975"/>
                  <a:pt x="92100" y="25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32853A4C-F773-A6E3-20DF-80AF86160FDB}"/>
              </a:ext>
            </a:extLst>
          </p:cNvPr>
          <p:cNvSpPr/>
          <p:nvPr/>
        </p:nvSpPr>
        <p:spPr>
          <a:xfrm>
            <a:off x="1871447" y="4070032"/>
            <a:ext cx="238448" cy="1594971"/>
          </a:xfrm>
          <a:custGeom>
            <a:avLst/>
            <a:gdLst>
              <a:gd name="connsiteX0" fmla="*/ 236753 w 238448"/>
              <a:gd name="connsiteY0" fmla="*/ 16193 h 1594971"/>
              <a:gd name="connsiteX1" fmla="*/ 78003 w 238448"/>
              <a:gd name="connsiteY1" fmla="*/ 676593 h 1594971"/>
              <a:gd name="connsiteX2" fmla="*/ 119278 w 238448"/>
              <a:gd name="connsiteY2" fmla="*/ 628968 h 1594971"/>
              <a:gd name="connsiteX3" fmla="*/ 62128 w 238448"/>
              <a:gd name="connsiteY3" fmla="*/ 809943 h 1594971"/>
              <a:gd name="connsiteX4" fmla="*/ 4978 w 238448"/>
              <a:gd name="connsiteY4" fmla="*/ 1552893 h 1594971"/>
              <a:gd name="connsiteX5" fmla="*/ 17678 w 238448"/>
              <a:gd name="connsiteY5" fmla="*/ 1381443 h 1594971"/>
              <a:gd name="connsiteX6" fmla="*/ 135153 w 238448"/>
              <a:gd name="connsiteY6" fmla="*/ 374968 h 1594971"/>
              <a:gd name="connsiteX7" fmla="*/ 74828 w 238448"/>
              <a:gd name="connsiteY7" fmla="*/ 517843 h 1594971"/>
              <a:gd name="connsiteX8" fmla="*/ 157378 w 238448"/>
              <a:gd name="connsiteY8" fmla="*/ 225743 h 1594971"/>
              <a:gd name="connsiteX9" fmla="*/ 236753 w 238448"/>
              <a:gd name="connsiteY9" fmla="*/ 16193 h 15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48" h="1594971">
                <a:moveTo>
                  <a:pt x="236753" y="16193"/>
                </a:moveTo>
                <a:cubicBezTo>
                  <a:pt x="223524" y="91335"/>
                  <a:pt x="97582" y="574464"/>
                  <a:pt x="78003" y="676593"/>
                </a:cubicBezTo>
                <a:cubicBezTo>
                  <a:pt x="58424" y="778722"/>
                  <a:pt x="121924" y="606743"/>
                  <a:pt x="119278" y="628968"/>
                </a:cubicBezTo>
                <a:cubicBezTo>
                  <a:pt x="116632" y="651193"/>
                  <a:pt x="81178" y="655956"/>
                  <a:pt x="62128" y="809943"/>
                </a:cubicBezTo>
                <a:cubicBezTo>
                  <a:pt x="43078" y="963931"/>
                  <a:pt x="12386" y="1457643"/>
                  <a:pt x="4978" y="1552893"/>
                </a:cubicBezTo>
                <a:cubicBezTo>
                  <a:pt x="-2430" y="1648143"/>
                  <a:pt x="-4018" y="1577764"/>
                  <a:pt x="17678" y="1381443"/>
                </a:cubicBezTo>
                <a:cubicBezTo>
                  <a:pt x="39374" y="1185122"/>
                  <a:pt x="125628" y="518901"/>
                  <a:pt x="135153" y="374968"/>
                </a:cubicBezTo>
                <a:cubicBezTo>
                  <a:pt x="144678" y="231035"/>
                  <a:pt x="71124" y="542714"/>
                  <a:pt x="74828" y="517843"/>
                </a:cubicBezTo>
                <a:cubicBezTo>
                  <a:pt x="78532" y="492972"/>
                  <a:pt x="132507" y="304060"/>
                  <a:pt x="157378" y="225743"/>
                </a:cubicBezTo>
                <a:cubicBezTo>
                  <a:pt x="182249" y="147426"/>
                  <a:pt x="249982" y="-58949"/>
                  <a:pt x="236753" y="161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3EB177E0-FED6-DD14-E4E5-36271952AAF1}"/>
              </a:ext>
            </a:extLst>
          </p:cNvPr>
          <p:cNvSpPr/>
          <p:nvPr/>
        </p:nvSpPr>
        <p:spPr>
          <a:xfrm>
            <a:off x="2720790" y="5228576"/>
            <a:ext cx="193869" cy="1326377"/>
          </a:xfrm>
          <a:custGeom>
            <a:avLst/>
            <a:gdLst>
              <a:gd name="connsiteX0" fmla="*/ 60510 w 193869"/>
              <a:gd name="connsiteY0" fmla="*/ 649 h 1326377"/>
              <a:gd name="connsiteX1" fmla="*/ 79560 w 193869"/>
              <a:gd name="connsiteY1" fmla="*/ 632474 h 1326377"/>
              <a:gd name="connsiteX2" fmla="*/ 89085 w 193869"/>
              <a:gd name="connsiteY2" fmla="*/ 588024 h 1326377"/>
              <a:gd name="connsiteX3" fmla="*/ 63685 w 193869"/>
              <a:gd name="connsiteY3" fmla="*/ 988074 h 1326377"/>
              <a:gd name="connsiteX4" fmla="*/ 3360 w 193869"/>
              <a:gd name="connsiteY4" fmla="*/ 1324624 h 1326377"/>
              <a:gd name="connsiteX5" fmla="*/ 16060 w 193869"/>
              <a:gd name="connsiteY5" fmla="*/ 1102374 h 1326377"/>
              <a:gd name="connsiteX6" fmla="*/ 85910 w 193869"/>
              <a:gd name="connsiteY6" fmla="*/ 718199 h 1326377"/>
              <a:gd name="connsiteX7" fmla="*/ 193860 w 193869"/>
              <a:gd name="connsiteY7" fmla="*/ 41924 h 1326377"/>
              <a:gd name="connsiteX8" fmla="*/ 92260 w 193869"/>
              <a:gd name="connsiteY8" fmla="*/ 641999 h 1326377"/>
              <a:gd name="connsiteX9" fmla="*/ 92260 w 193869"/>
              <a:gd name="connsiteY9" fmla="*/ 514999 h 1326377"/>
              <a:gd name="connsiteX10" fmla="*/ 60510 w 193869"/>
              <a:gd name="connsiteY10" fmla="*/ 649 h 13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69" h="1326377">
                <a:moveTo>
                  <a:pt x="60510" y="649"/>
                </a:moveTo>
                <a:cubicBezTo>
                  <a:pt x="58393" y="20228"/>
                  <a:pt x="74798" y="534578"/>
                  <a:pt x="79560" y="632474"/>
                </a:cubicBezTo>
                <a:cubicBezTo>
                  <a:pt x="84322" y="730370"/>
                  <a:pt x="91731" y="528757"/>
                  <a:pt x="89085" y="588024"/>
                </a:cubicBezTo>
                <a:cubicBezTo>
                  <a:pt x="86439" y="647291"/>
                  <a:pt x="77973" y="865307"/>
                  <a:pt x="63685" y="988074"/>
                </a:cubicBezTo>
                <a:cubicBezTo>
                  <a:pt x="49397" y="1110841"/>
                  <a:pt x="11297" y="1305574"/>
                  <a:pt x="3360" y="1324624"/>
                </a:cubicBezTo>
                <a:cubicBezTo>
                  <a:pt x="-4577" y="1343674"/>
                  <a:pt x="2302" y="1203445"/>
                  <a:pt x="16060" y="1102374"/>
                </a:cubicBezTo>
                <a:cubicBezTo>
                  <a:pt x="29818" y="1001303"/>
                  <a:pt x="56277" y="894941"/>
                  <a:pt x="85910" y="718199"/>
                </a:cubicBezTo>
                <a:cubicBezTo>
                  <a:pt x="115543" y="541457"/>
                  <a:pt x="192802" y="54624"/>
                  <a:pt x="193860" y="41924"/>
                </a:cubicBezTo>
                <a:cubicBezTo>
                  <a:pt x="194918" y="29224"/>
                  <a:pt x="109193" y="563153"/>
                  <a:pt x="92260" y="641999"/>
                </a:cubicBezTo>
                <a:cubicBezTo>
                  <a:pt x="75327" y="720845"/>
                  <a:pt x="94906" y="620303"/>
                  <a:pt x="92260" y="514999"/>
                </a:cubicBezTo>
                <a:cubicBezTo>
                  <a:pt x="89614" y="409695"/>
                  <a:pt x="62627" y="-18930"/>
                  <a:pt x="60510" y="6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A96828A5-EFE2-32BA-4AE1-C4863AAB3140}"/>
              </a:ext>
            </a:extLst>
          </p:cNvPr>
          <p:cNvSpPr/>
          <p:nvPr/>
        </p:nvSpPr>
        <p:spPr>
          <a:xfrm>
            <a:off x="1771797" y="5726439"/>
            <a:ext cx="137508" cy="1320190"/>
          </a:xfrm>
          <a:custGeom>
            <a:avLst/>
            <a:gdLst>
              <a:gd name="connsiteX0" fmla="*/ 136378 w 137508"/>
              <a:gd name="connsiteY0" fmla="*/ 7611 h 1320190"/>
              <a:gd name="connsiteX1" fmla="*/ 47478 w 137508"/>
              <a:gd name="connsiteY1" fmla="*/ 445761 h 1320190"/>
              <a:gd name="connsiteX2" fmla="*/ 3028 w 137508"/>
              <a:gd name="connsiteY2" fmla="*/ 915661 h 1320190"/>
              <a:gd name="connsiteX3" fmla="*/ 9378 w 137508"/>
              <a:gd name="connsiteY3" fmla="*/ 779136 h 1320190"/>
              <a:gd name="connsiteX4" fmla="*/ 6203 w 137508"/>
              <a:gd name="connsiteY4" fmla="*/ 1303011 h 1320190"/>
              <a:gd name="connsiteX5" fmla="*/ 3028 w 137508"/>
              <a:gd name="connsiteY5" fmla="*/ 1090286 h 1320190"/>
              <a:gd name="connsiteX6" fmla="*/ 53828 w 137508"/>
              <a:gd name="connsiteY6" fmla="*/ 99686 h 1320190"/>
              <a:gd name="connsiteX7" fmla="*/ 50653 w 137508"/>
              <a:gd name="connsiteY7" fmla="*/ 347336 h 1320190"/>
              <a:gd name="connsiteX8" fmla="*/ 95103 w 137508"/>
              <a:gd name="connsiteY8" fmla="*/ 179061 h 1320190"/>
              <a:gd name="connsiteX9" fmla="*/ 136378 w 137508"/>
              <a:gd name="connsiteY9" fmla="*/ 7611 h 13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508" h="1320190">
                <a:moveTo>
                  <a:pt x="136378" y="7611"/>
                </a:moveTo>
                <a:cubicBezTo>
                  <a:pt x="128441" y="52061"/>
                  <a:pt x="69703" y="294419"/>
                  <a:pt x="47478" y="445761"/>
                </a:cubicBezTo>
                <a:cubicBezTo>
                  <a:pt x="25253" y="597103"/>
                  <a:pt x="9378" y="860099"/>
                  <a:pt x="3028" y="915661"/>
                </a:cubicBezTo>
                <a:cubicBezTo>
                  <a:pt x="-3322" y="971223"/>
                  <a:pt x="8849" y="714578"/>
                  <a:pt x="9378" y="779136"/>
                </a:cubicBezTo>
                <a:cubicBezTo>
                  <a:pt x="9907" y="843694"/>
                  <a:pt x="7261" y="1251153"/>
                  <a:pt x="6203" y="1303011"/>
                </a:cubicBezTo>
                <a:cubicBezTo>
                  <a:pt x="5145" y="1354869"/>
                  <a:pt x="-4909" y="1290840"/>
                  <a:pt x="3028" y="1090286"/>
                </a:cubicBezTo>
                <a:cubicBezTo>
                  <a:pt x="10965" y="889732"/>
                  <a:pt x="45890" y="223511"/>
                  <a:pt x="53828" y="99686"/>
                </a:cubicBezTo>
                <a:cubicBezTo>
                  <a:pt x="61765" y="-24139"/>
                  <a:pt x="43774" y="334107"/>
                  <a:pt x="50653" y="347336"/>
                </a:cubicBezTo>
                <a:cubicBezTo>
                  <a:pt x="57532" y="360565"/>
                  <a:pt x="81874" y="232507"/>
                  <a:pt x="95103" y="179061"/>
                </a:cubicBezTo>
                <a:cubicBezTo>
                  <a:pt x="108332" y="125615"/>
                  <a:pt x="144315" y="-36839"/>
                  <a:pt x="136378" y="76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7C941607-9BA9-6195-4FAB-1FC61359E027}"/>
              </a:ext>
            </a:extLst>
          </p:cNvPr>
          <p:cNvSpPr/>
          <p:nvPr/>
        </p:nvSpPr>
        <p:spPr>
          <a:xfrm>
            <a:off x="2660585" y="6641695"/>
            <a:ext cx="108700" cy="1214051"/>
          </a:xfrm>
          <a:custGeom>
            <a:avLst/>
            <a:gdLst>
              <a:gd name="connsiteX0" fmla="*/ 92140 w 108700"/>
              <a:gd name="connsiteY0" fmla="*/ 405 h 1214051"/>
              <a:gd name="connsiteX1" fmla="*/ 50865 w 108700"/>
              <a:gd name="connsiteY1" fmla="*/ 273455 h 1214051"/>
              <a:gd name="connsiteX2" fmla="*/ 108015 w 108700"/>
              <a:gd name="connsiteY2" fmla="*/ 733830 h 1214051"/>
              <a:gd name="connsiteX3" fmla="*/ 79440 w 108700"/>
              <a:gd name="connsiteY3" fmla="*/ 562380 h 1214051"/>
              <a:gd name="connsiteX4" fmla="*/ 34990 w 108700"/>
              <a:gd name="connsiteY4" fmla="*/ 200430 h 1214051"/>
              <a:gd name="connsiteX5" fmla="*/ 31815 w 108700"/>
              <a:gd name="connsiteY5" fmla="*/ 432205 h 1214051"/>
              <a:gd name="connsiteX6" fmla="*/ 65 w 108700"/>
              <a:gd name="connsiteY6" fmla="*/ 651280 h 1214051"/>
              <a:gd name="connsiteX7" fmla="*/ 41340 w 108700"/>
              <a:gd name="connsiteY7" fmla="*/ 1194205 h 1214051"/>
              <a:gd name="connsiteX8" fmla="*/ 28640 w 108700"/>
              <a:gd name="connsiteY8" fmla="*/ 1016405 h 1214051"/>
              <a:gd name="connsiteX9" fmla="*/ 44515 w 108700"/>
              <a:gd name="connsiteY9" fmla="*/ 270280 h 1214051"/>
              <a:gd name="connsiteX10" fmla="*/ 6415 w 108700"/>
              <a:gd name="connsiteY10" fmla="*/ 330605 h 1214051"/>
              <a:gd name="connsiteX11" fmla="*/ 92140 w 108700"/>
              <a:gd name="connsiteY11" fmla="*/ 405 h 121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700" h="1214051">
                <a:moveTo>
                  <a:pt x="92140" y="405"/>
                </a:moveTo>
                <a:cubicBezTo>
                  <a:pt x="99548" y="-9120"/>
                  <a:pt x="48219" y="151218"/>
                  <a:pt x="50865" y="273455"/>
                </a:cubicBezTo>
                <a:cubicBezTo>
                  <a:pt x="53511" y="395693"/>
                  <a:pt x="103253" y="685676"/>
                  <a:pt x="108015" y="733830"/>
                </a:cubicBezTo>
                <a:cubicBezTo>
                  <a:pt x="112777" y="781984"/>
                  <a:pt x="91611" y="651280"/>
                  <a:pt x="79440" y="562380"/>
                </a:cubicBezTo>
                <a:cubicBezTo>
                  <a:pt x="67269" y="473480"/>
                  <a:pt x="42927" y="222126"/>
                  <a:pt x="34990" y="200430"/>
                </a:cubicBezTo>
                <a:cubicBezTo>
                  <a:pt x="27053" y="178734"/>
                  <a:pt x="37636" y="357063"/>
                  <a:pt x="31815" y="432205"/>
                </a:cubicBezTo>
                <a:cubicBezTo>
                  <a:pt x="25994" y="507347"/>
                  <a:pt x="-1522" y="524280"/>
                  <a:pt x="65" y="651280"/>
                </a:cubicBezTo>
                <a:cubicBezTo>
                  <a:pt x="1652" y="778280"/>
                  <a:pt x="36578" y="1133351"/>
                  <a:pt x="41340" y="1194205"/>
                </a:cubicBezTo>
                <a:cubicBezTo>
                  <a:pt x="46102" y="1255059"/>
                  <a:pt x="28111" y="1170392"/>
                  <a:pt x="28640" y="1016405"/>
                </a:cubicBezTo>
                <a:cubicBezTo>
                  <a:pt x="29169" y="862418"/>
                  <a:pt x="48219" y="384580"/>
                  <a:pt x="44515" y="270280"/>
                </a:cubicBezTo>
                <a:cubicBezTo>
                  <a:pt x="40811" y="155980"/>
                  <a:pt x="594" y="368176"/>
                  <a:pt x="6415" y="330605"/>
                </a:cubicBezTo>
                <a:cubicBezTo>
                  <a:pt x="12236" y="293034"/>
                  <a:pt x="84732" y="9930"/>
                  <a:pt x="92140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A324DBE7-691B-E09F-BC59-B67D2062E53C}"/>
              </a:ext>
            </a:extLst>
          </p:cNvPr>
          <p:cNvSpPr/>
          <p:nvPr/>
        </p:nvSpPr>
        <p:spPr>
          <a:xfrm>
            <a:off x="1663651" y="6972221"/>
            <a:ext cx="181167" cy="1303478"/>
          </a:xfrm>
          <a:custGeom>
            <a:avLst/>
            <a:gdLst>
              <a:gd name="connsiteX0" fmla="*/ 181024 w 181167"/>
              <a:gd name="connsiteY0" fmla="*/ 19129 h 1303478"/>
              <a:gd name="connsiteX1" fmla="*/ 111174 w 181167"/>
              <a:gd name="connsiteY1" fmla="*/ 381079 h 1303478"/>
              <a:gd name="connsiteX2" fmla="*/ 44499 w 181167"/>
              <a:gd name="connsiteY2" fmla="*/ 850979 h 1303478"/>
              <a:gd name="connsiteX3" fmla="*/ 57199 w 181167"/>
              <a:gd name="connsiteY3" fmla="*/ 723979 h 1303478"/>
              <a:gd name="connsiteX4" fmla="*/ 49 w 181167"/>
              <a:gd name="connsiteY4" fmla="*/ 1289129 h 1303478"/>
              <a:gd name="connsiteX5" fmla="*/ 47674 w 181167"/>
              <a:gd name="connsiteY5" fmla="*/ 1085929 h 1303478"/>
              <a:gd name="connsiteX6" fmla="*/ 73074 w 181167"/>
              <a:gd name="connsiteY6" fmla="*/ 558879 h 1303478"/>
              <a:gd name="connsiteX7" fmla="*/ 66724 w 181167"/>
              <a:gd name="connsiteY7" fmla="*/ 79 h 1303478"/>
              <a:gd name="connsiteX8" fmla="*/ 63549 w 181167"/>
              <a:gd name="connsiteY8" fmla="*/ 517604 h 1303478"/>
              <a:gd name="connsiteX9" fmla="*/ 69899 w 181167"/>
              <a:gd name="connsiteY9" fmla="*/ 482679 h 1303478"/>
              <a:gd name="connsiteX10" fmla="*/ 92124 w 181167"/>
              <a:gd name="connsiteY10" fmla="*/ 387429 h 1303478"/>
              <a:gd name="connsiteX11" fmla="*/ 181024 w 181167"/>
              <a:gd name="connsiteY11" fmla="*/ 19129 h 13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67" h="1303478">
                <a:moveTo>
                  <a:pt x="181024" y="19129"/>
                </a:moveTo>
                <a:cubicBezTo>
                  <a:pt x="184199" y="18071"/>
                  <a:pt x="133928" y="242437"/>
                  <a:pt x="111174" y="381079"/>
                </a:cubicBezTo>
                <a:cubicBezTo>
                  <a:pt x="88420" y="519721"/>
                  <a:pt x="53495" y="793829"/>
                  <a:pt x="44499" y="850979"/>
                </a:cubicBezTo>
                <a:cubicBezTo>
                  <a:pt x="35503" y="908129"/>
                  <a:pt x="64607" y="650954"/>
                  <a:pt x="57199" y="723979"/>
                </a:cubicBezTo>
                <a:cubicBezTo>
                  <a:pt x="49791" y="797004"/>
                  <a:pt x="1636" y="1228804"/>
                  <a:pt x="49" y="1289129"/>
                </a:cubicBezTo>
                <a:cubicBezTo>
                  <a:pt x="-1538" y="1349454"/>
                  <a:pt x="35503" y="1207637"/>
                  <a:pt x="47674" y="1085929"/>
                </a:cubicBezTo>
                <a:cubicBezTo>
                  <a:pt x="59845" y="964221"/>
                  <a:pt x="69899" y="739854"/>
                  <a:pt x="73074" y="558879"/>
                </a:cubicBezTo>
                <a:cubicBezTo>
                  <a:pt x="76249" y="377904"/>
                  <a:pt x="68311" y="6958"/>
                  <a:pt x="66724" y="79"/>
                </a:cubicBezTo>
                <a:cubicBezTo>
                  <a:pt x="65137" y="-6800"/>
                  <a:pt x="63020" y="437171"/>
                  <a:pt x="63549" y="517604"/>
                </a:cubicBezTo>
                <a:cubicBezTo>
                  <a:pt x="64078" y="598037"/>
                  <a:pt x="65137" y="504375"/>
                  <a:pt x="69899" y="482679"/>
                </a:cubicBezTo>
                <a:cubicBezTo>
                  <a:pt x="74661" y="460983"/>
                  <a:pt x="72545" y="459396"/>
                  <a:pt x="92124" y="387429"/>
                </a:cubicBezTo>
                <a:cubicBezTo>
                  <a:pt x="111703" y="315462"/>
                  <a:pt x="177849" y="20187"/>
                  <a:pt x="181024" y="191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918C1E79-88BC-8AF6-5EFA-42564B32CDCC}"/>
              </a:ext>
            </a:extLst>
          </p:cNvPr>
          <p:cNvSpPr/>
          <p:nvPr/>
        </p:nvSpPr>
        <p:spPr>
          <a:xfrm>
            <a:off x="3451702" y="434118"/>
            <a:ext cx="1623170" cy="1223816"/>
          </a:xfrm>
          <a:custGeom>
            <a:avLst/>
            <a:gdLst>
              <a:gd name="connsiteX0" fmla="*/ 1621948 w 1623170"/>
              <a:gd name="connsiteY0" fmla="*/ 1223232 h 1223816"/>
              <a:gd name="connsiteX1" fmla="*/ 974248 w 1623170"/>
              <a:gd name="connsiteY1" fmla="*/ 918432 h 1223816"/>
              <a:gd name="connsiteX2" fmla="*/ 180498 w 1623170"/>
              <a:gd name="connsiteY2" fmla="*/ 689832 h 1223816"/>
              <a:gd name="connsiteX3" fmla="*/ 437673 w 1623170"/>
              <a:gd name="connsiteY3" fmla="*/ 724757 h 1223816"/>
              <a:gd name="connsiteX4" fmla="*/ 269398 w 1623170"/>
              <a:gd name="connsiteY4" fmla="*/ 686657 h 1223816"/>
              <a:gd name="connsiteX5" fmla="*/ 183673 w 1623170"/>
              <a:gd name="connsiteY5" fmla="*/ 569182 h 1223816"/>
              <a:gd name="connsiteX6" fmla="*/ 291623 w 1623170"/>
              <a:gd name="connsiteY6" fmla="*/ 600932 h 1223816"/>
              <a:gd name="connsiteX7" fmla="*/ 151923 w 1623170"/>
              <a:gd name="connsiteY7" fmla="*/ 448532 h 1223816"/>
              <a:gd name="connsiteX8" fmla="*/ 275748 w 1623170"/>
              <a:gd name="connsiteY8" fmla="*/ 280257 h 1223816"/>
              <a:gd name="connsiteX9" fmla="*/ 12223 w 1623170"/>
              <a:gd name="connsiteY9" fmla="*/ 378682 h 1223816"/>
              <a:gd name="connsiteX10" fmla="*/ 742473 w 1623170"/>
              <a:gd name="connsiteY10" fmla="*/ 4032 h 1223816"/>
              <a:gd name="connsiteX11" fmla="*/ 288448 w 1623170"/>
              <a:gd name="connsiteY11" fmla="*/ 194532 h 1223816"/>
              <a:gd name="connsiteX12" fmla="*/ 85248 w 1623170"/>
              <a:gd name="connsiteY12" fmla="*/ 416782 h 1223816"/>
              <a:gd name="connsiteX13" fmla="*/ 190023 w 1623170"/>
              <a:gd name="connsiteY13" fmla="*/ 407257 h 1223816"/>
              <a:gd name="connsiteX14" fmla="*/ 351948 w 1623170"/>
              <a:gd name="connsiteY14" fmla="*/ 658082 h 1223816"/>
              <a:gd name="connsiteX15" fmla="*/ 488473 w 1623170"/>
              <a:gd name="connsiteY15" fmla="*/ 699357 h 1223816"/>
              <a:gd name="connsiteX16" fmla="*/ 444023 w 1623170"/>
              <a:gd name="connsiteY16" fmla="*/ 727932 h 1223816"/>
              <a:gd name="connsiteX17" fmla="*/ 1117123 w 1623170"/>
              <a:gd name="connsiteY17" fmla="*/ 988282 h 1223816"/>
              <a:gd name="connsiteX18" fmla="*/ 1621948 w 1623170"/>
              <a:gd name="connsiteY18" fmla="*/ 1223232 h 122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3170" h="1223816">
                <a:moveTo>
                  <a:pt x="1621948" y="1223232"/>
                </a:moveTo>
                <a:cubicBezTo>
                  <a:pt x="1598135" y="1211590"/>
                  <a:pt x="1214490" y="1007332"/>
                  <a:pt x="974248" y="918432"/>
                </a:cubicBezTo>
                <a:cubicBezTo>
                  <a:pt x="734006" y="829532"/>
                  <a:pt x="269927" y="722111"/>
                  <a:pt x="180498" y="689832"/>
                </a:cubicBezTo>
                <a:cubicBezTo>
                  <a:pt x="91069" y="657553"/>
                  <a:pt x="422856" y="725286"/>
                  <a:pt x="437673" y="724757"/>
                </a:cubicBezTo>
                <a:cubicBezTo>
                  <a:pt x="452490" y="724228"/>
                  <a:pt x="311731" y="712586"/>
                  <a:pt x="269398" y="686657"/>
                </a:cubicBezTo>
                <a:cubicBezTo>
                  <a:pt x="227065" y="660728"/>
                  <a:pt x="179969" y="583469"/>
                  <a:pt x="183673" y="569182"/>
                </a:cubicBezTo>
                <a:cubicBezTo>
                  <a:pt x="187377" y="554895"/>
                  <a:pt x="296915" y="621040"/>
                  <a:pt x="291623" y="600932"/>
                </a:cubicBezTo>
                <a:cubicBezTo>
                  <a:pt x="286331" y="580824"/>
                  <a:pt x="154569" y="501978"/>
                  <a:pt x="151923" y="448532"/>
                </a:cubicBezTo>
                <a:cubicBezTo>
                  <a:pt x="149277" y="395086"/>
                  <a:pt x="299031" y="291899"/>
                  <a:pt x="275748" y="280257"/>
                </a:cubicBezTo>
                <a:cubicBezTo>
                  <a:pt x="252465" y="268615"/>
                  <a:pt x="-65565" y="424719"/>
                  <a:pt x="12223" y="378682"/>
                </a:cubicBezTo>
                <a:cubicBezTo>
                  <a:pt x="90010" y="332644"/>
                  <a:pt x="696436" y="34724"/>
                  <a:pt x="742473" y="4032"/>
                </a:cubicBezTo>
                <a:cubicBezTo>
                  <a:pt x="788510" y="-26660"/>
                  <a:pt x="397985" y="125740"/>
                  <a:pt x="288448" y="194532"/>
                </a:cubicBezTo>
                <a:cubicBezTo>
                  <a:pt x="178911" y="263324"/>
                  <a:pt x="101652" y="381328"/>
                  <a:pt x="85248" y="416782"/>
                </a:cubicBezTo>
                <a:cubicBezTo>
                  <a:pt x="68844" y="452236"/>
                  <a:pt x="145573" y="367040"/>
                  <a:pt x="190023" y="407257"/>
                </a:cubicBezTo>
                <a:cubicBezTo>
                  <a:pt x="234473" y="447474"/>
                  <a:pt x="302206" y="609399"/>
                  <a:pt x="351948" y="658082"/>
                </a:cubicBezTo>
                <a:cubicBezTo>
                  <a:pt x="401690" y="706765"/>
                  <a:pt x="473127" y="687715"/>
                  <a:pt x="488473" y="699357"/>
                </a:cubicBezTo>
                <a:cubicBezTo>
                  <a:pt x="503819" y="710999"/>
                  <a:pt x="339248" y="679778"/>
                  <a:pt x="444023" y="727932"/>
                </a:cubicBezTo>
                <a:cubicBezTo>
                  <a:pt x="548798" y="776086"/>
                  <a:pt x="918156" y="906790"/>
                  <a:pt x="1117123" y="988282"/>
                </a:cubicBezTo>
                <a:cubicBezTo>
                  <a:pt x="1316090" y="1069774"/>
                  <a:pt x="1645761" y="1234874"/>
                  <a:pt x="1621948" y="1223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8836392B-25E4-0E8C-5061-EBB0132AFF80}"/>
              </a:ext>
            </a:extLst>
          </p:cNvPr>
          <p:cNvSpPr/>
          <p:nvPr/>
        </p:nvSpPr>
        <p:spPr>
          <a:xfrm>
            <a:off x="4353784" y="296827"/>
            <a:ext cx="1124541" cy="1320582"/>
          </a:xfrm>
          <a:custGeom>
            <a:avLst/>
            <a:gdLst>
              <a:gd name="connsiteX0" fmla="*/ 2316 w 1124541"/>
              <a:gd name="connsiteY0" fmla="*/ 4798 h 1320582"/>
              <a:gd name="connsiteX1" fmla="*/ 418241 w 1124541"/>
              <a:gd name="connsiteY1" fmla="*/ 360398 h 1320582"/>
              <a:gd name="connsiteX2" fmla="*/ 659541 w 1124541"/>
              <a:gd name="connsiteY2" fmla="*/ 979523 h 1320582"/>
              <a:gd name="connsiteX3" fmla="*/ 637316 w 1124541"/>
              <a:gd name="connsiteY3" fmla="*/ 874748 h 1320582"/>
              <a:gd name="connsiteX4" fmla="*/ 891316 w 1124541"/>
              <a:gd name="connsiteY4" fmla="*/ 1096998 h 1320582"/>
              <a:gd name="connsiteX5" fmla="*/ 1116741 w 1124541"/>
              <a:gd name="connsiteY5" fmla="*/ 1316073 h 1320582"/>
              <a:gd name="connsiteX6" fmla="*/ 1050066 w 1124541"/>
              <a:gd name="connsiteY6" fmla="*/ 1223998 h 1320582"/>
              <a:gd name="connsiteX7" fmla="*/ 830991 w 1124541"/>
              <a:gd name="connsiteY7" fmla="*/ 979523 h 1320582"/>
              <a:gd name="connsiteX8" fmla="*/ 777016 w 1124541"/>
              <a:gd name="connsiteY8" fmla="*/ 1014448 h 1320582"/>
              <a:gd name="connsiteX9" fmla="*/ 770666 w 1124541"/>
              <a:gd name="connsiteY9" fmla="*/ 1017623 h 1320582"/>
              <a:gd name="connsiteX10" fmla="*/ 630966 w 1124541"/>
              <a:gd name="connsiteY10" fmla="*/ 884273 h 1320582"/>
              <a:gd name="connsiteX11" fmla="*/ 491266 w 1124541"/>
              <a:gd name="connsiteY11" fmla="*/ 509623 h 1320582"/>
              <a:gd name="connsiteX12" fmla="*/ 383316 w 1124541"/>
              <a:gd name="connsiteY12" fmla="*/ 268323 h 1320582"/>
              <a:gd name="connsiteX13" fmla="*/ 399191 w 1124541"/>
              <a:gd name="connsiteY13" fmla="*/ 315948 h 1320582"/>
              <a:gd name="connsiteX14" fmla="*/ 256316 w 1124541"/>
              <a:gd name="connsiteY14" fmla="*/ 163548 h 1320582"/>
              <a:gd name="connsiteX15" fmla="*/ 2316 w 1124541"/>
              <a:gd name="connsiteY15" fmla="*/ 4798 h 13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4541" h="1320582">
                <a:moveTo>
                  <a:pt x="2316" y="4798"/>
                </a:moveTo>
                <a:cubicBezTo>
                  <a:pt x="29304" y="37606"/>
                  <a:pt x="308704" y="197944"/>
                  <a:pt x="418241" y="360398"/>
                </a:cubicBezTo>
                <a:cubicBezTo>
                  <a:pt x="527779" y="522852"/>
                  <a:pt x="623029" y="893798"/>
                  <a:pt x="659541" y="979523"/>
                </a:cubicBezTo>
                <a:cubicBezTo>
                  <a:pt x="696053" y="1065248"/>
                  <a:pt x="598687" y="855169"/>
                  <a:pt x="637316" y="874748"/>
                </a:cubicBezTo>
                <a:cubicBezTo>
                  <a:pt x="675945" y="894327"/>
                  <a:pt x="811412" y="1023444"/>
                  <a:pt x="891316" y="1096998"/>
                </a:cubicBezTo>
                <a:cubicBezTo>
                  <a:pt x="971220" y="1170552"/>
                  <a:pt x="1090283" y="1294906"/>
                  <a:pt x="1116741" y="1316073"/>
                </a:cubicBezTo>
                <a:cubicBezTo>
                  <a:pt x="1143199" y="1337240"/>
                  <a:pt x="1097691" y="1280090"/>
                  <a:pt x="1050066" y="1223998"/>
                </a:cubicBezTo>
                <a:cubicBezTo>
                  <a:pt x="1002441" y="1167906"/>
                  <a:pt x="876499" y="1014448"/>
                  <a:pt x="830991" y="979523"/>
                </a:cubicBezTo>
                <a:cubicBezTo>
                  <a:pt x="785483" y="944598"/>
                  <a:pt x="787070" y="1008098"/>
                  <a:pt x="777016" y="1014448"/>
                </a:cubicBezTo>
                <a:cubicBezTo>
                  <a:pt x="766962" y="1020798"/>
                  <a:pt x="795007" y="1039319"/>
                  <a:pt x="770666" y="1017623"/>
                </a:cubicBezTo>
                <a:cubicBezTo>
                  <a:pt x="746325" y="995927"/>
                  <a:pt x="677533" y="968940"/>
                  <a:pt x="630966" y="884273"/>
                </a:cubicBezTo>
                <a:cubicBezTo>
                  <a:pt x="584399" y="799606"/>
                  <a:pt x="532541" y="612281"/>
                  <a:pt x="491266" y="509623"/>
                </a:cubicBezTo>
                <a:cubicBezTo>
                  <a:pt x="449991" y="406965"/>
                  <a:pt x="398662" y="300602"/>
                  <a:pt x="383316" y="268323"/>
                </a:cubicBezTo>
                <a:cubicBezTo>
                  <a:pt x="367970" y="236044"/>
                  <a:pt x="420358" y="333410"/>
                  <a:pt x="399191" y="315948"/>
                </a:cubicBezTo>
                <a:cubicBezTo>
                  <a:pt x="378024" y="298486"/>
                  <a:pt x="320874" y="210644"/>
                  <a:pt x="256316" y="163548"/>
                </a:cubicBezTo>
                <a:cubicBezTo>
                  <a:pt x="191758" y="116452"/>
                  <a:pt x="-24672" y="-28010"/>
                  <a:pt x="2316" y="47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CCF3CFC7-2970-2C3C-3419-5322DF6B3B21}"/>
              </a:ext>
            </a:extLst>
          </p:cNvPr>
          <p:cNvSpPr/>
          <p:nvPr/>
        </p:nvSpPr>
        <p:spPr>
          <a:xfrm>
            <a:off x="5000334" y="119838"/>
            <a:ext cx="871000" cy="1199851"/>
          </a:xfrm>
          <a:custGeom>
            <a:avLst/>
            <a:gdLst>
              <a:gd name="connsiteX0" fmla="*/ 324141 w 871000"/>
              <a:gd name="connsiteY0" fmla="*/ 1197787 h 1199851"/>
              <a:gd name="connsiteX1" fmla="*/ 495591 w 871000"/>
              <a:gd name="connsiteY1" fmla="*/ 1089837 h 1199851"/>
              <a:gd name="connsiteX2" fmla="*/ 816266 w 871000"/>
              <a:gd name="connsiteY2" fmla="*/ 839012 h 1199851"/>
              <a:gd name="connsiteX3" fmla="*/ 790866 w 871000"/>
              <a:gd name="connsiteY3" fmla="*/ 604062 h 1199851"/>
              <a:gd name="connsiteX4" fmla="*/ 492416 w 871000"/>
              <a:gd name="connsiteY4" fmla="*/ 261162 h 1199851"/>
              <a:gd name="connsiteX5" fmla="*/ 682916 w 871000"/>
              <a:gd name="connsiteY5" fmla="*/ 375462 h 1199851"/>
              <a:gd name="connsiteX6" fmla="*/ 9816 w 871000"/>
              <a:gd name="connsiteY6" fmla="*/ 7162 h 1199851"/>
              <a:gd name="connsiteX7" fmla="*/ 311441 w 871000"/>
              <a:gd name="connsiteY7" fmla="*/ 153212 h 1199851"/>
              <a:gd name="connsiteX8" fmla="*/ 711491 w 871000"/>
              <a:gd name="connsiteY8" fmla="*/ 413562 h 1199851"/>
              <a:gd name="connsiteX9" fmla="*/ 708316 w 871000"/>
              <a:gd name="connsiteY9" fmla="*/ 464362 h 1199851"/>
              <a:gd name="connsiteX10" fmla="*/ 679741 w 871000"/>
              <a:gd name="connsiteY10" fmla="*/ 473887 h 1199851"/>
              <a:gd name="connsiteX11" fmla="*/ 835316 w 871000"/>
              <a:gd name="connsiteY11" fmla="*/ 670737 h 1199851"/>
              <a:gd name="connsiteX12" fmla="*/ 863891 w 871000"/>
              <a:gd name="connsiteY12" fmla="*/ 750112 h 1199851"/>
              <a:gd name="connsiteX13" fmla="*/ 733716 w 871000"/>
              <a:gd name="connsiteY13" fmla="*/ 829487 h 1199851"/>
              <a:gd name="connsiteX14" fmla="*/ 857541 w 871000"/>
              <a:gd name="connsiteY14" fmla="*/ 829487 h 1199851"/>
              <a:gd name="connsiteX15" fmla="*/ 600366 w 871000"/>
              <a:gd name="connsiteY15" fmla="*/ 1004112 h 1199851"/>
              <a:gd name="connsiteX16" fmla="*/ 324141 w 871000"/>
              <a:gd name="connsiteY16" fmla="*/ 1197787 h 11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000" h="1199851">
                <a:moveTo>
                  <a:pt x="324141" y="1197787"/>
                </a:moveTo>
                <a:cubicBezTo>
                  <a:pt x="306679" y="1212074"/>
                  <a:pt x="413570" y="1149633"/>
                  <a:pt x="495591" y="1089837"/>
                </a:cubicBezTo>
                <a:cubicBezTo>
                  <a:pt x="577612" y="1030041"/>
                  <a:pt x="767054" y="919974"/>
                  <a:pt x="816266" y="839012"/>
                </a:cubicBezTo>
                <a:cubicBezTo>
                  <a:pt x="865478" y="758050"/>
                  <a:pt x="844841" y="700370"/>
                  <a:pt x="790866" y="604062"/>
                </a:cubicBezTo>
                <a:cubicBezTo>
                  <a:pt x="736891" y="507754"/>
                  <a:pt x="510408" y="299262"/>
                  <a:pt x="492416" y="261162"/>
                </a:cubicBezTo>
                <a:cubicBezTo>
                  <a:pt x="474424" y="223062"/>
                  <a:pt x="763349" y="417795"/>
                  <a:pt x="682916" y="375462"/>
                </a:cubicBezTo>
                <a:cubicBezTo>
                  <a:pt x="602483" y="333129"/>
                  <a:pt x="71728" y="44204"/>
                  <a:pt x="9816" y="7162"/>
                </a:cubicBezTo>
                <a:cubicBezTo>
                  <a:pt x="-52096" y="-29880"/>
                  <a:pt x="194495" y="85479"/>
                  <a:pt x="311441" y="153212"/>
                </a:cubicBezTo>
                <a:cubicBezTo>
                  <a:pt x="428387" y="220945"/>
                  <a:pt x="645345" y="361704"/>
                  <a:pt x="711491" y="413562"/>
                </a:cubicBezTo>
                <a:cubicBezTo>
                  <a:pt x="777637" y="465420"/>
                  <a:pt x="713608" y="454308"/>
                  <a:pt x="708316" y="464362"/>
                </a:cubicBezTo>
                <a:cubicBezTo>
                  <a:pt x="703024" y="474416"/>
                  <a:pt x="658574" y="439491"/>
                  <a:pt x="679741" y="473887"/>
                </a:cubicBezTo>
                <a:cubicBezTo>
                  <a:pt x="700908" y="508283"/>
                  <a:pt x="804624" y="624700"/>
                  <a:pt x="835316" y="670737"/>
                </a:cubicBezTo>
                <a:cubicBezTo>
                  <a:pt x="866008" y="716774"/>
                  <a:pt x="880824" y="723654"/>
                  <a:pt x="863891" y="750112"/>
                </a:cubicBezTo>
                <a:cubicBezTo>
                  <a:pt x="846958" y="776570"/>
                  <a:pt x="734774" y="816258"/>
                  <a:pt x="733716" y="829487"/>
                </a:cubicBezTo>
                <a:cubicBezTo>
                  <a:pt x="732658" y="842716"/>
                  <a:pt x="879766" y="800383"/>
                  <a:pt x="857541" y="829487"/>
                </a:cubicBezTo>
                <a:cubicBezTo>
                  <a:pt x="835316" y="858591"/>
                  <a:pt x="681858" y="944845"/>
                  <a:pt x="600366" y="1004112"/>
                </a:cubicBezTo>
                <a:cubicBezTo>
                  <a:pt x="518874" y="1063379"/>
                  <a:pt x="341603" y="1183500"/>
                  <a:pt x="324141" y="11977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EA342E40-CD88-046A-1FDB-0B42CD35511C}"/>
              </a:ext>
            </a:extLst>
          </p:cNvPr>
          <p:cNvSpPr/>
          <p:nvPr/>
        </p:nvSpPr>
        <p:spPr>
          <a:xfrm>
            <a:off x="4279542" y="271660"/>
            <a:ext cx="1206858" cy="1276202"/>
          </a:xfrm>
          <a:custGeom>
            <a:avLst/>
            <a:gdLst>
              <a:gd name="connsiteX0" fmla="*/ 9883 w 1206858"/>
              <a:gd name="connsiteY0" fmla="*/ 1390 h 1276202"/>
              <a:gd name="connsiteX1" fmla="*/ 911583 w 1206858"/>
              <a:gd name="connsiteY1" fmla="*/ 96640 h 1276202"/>
              <a:gd name="connsiteX2" fmla="*/ 883008 w 1206858"/>
              <a:gd name="connsiteY2" fmla="*/ 106165 h 1276202"/>
              <a:gd name="connsiteX3" fmla="*/ 1092558 w 1206858"/>
              <a:gd name="connsiteY3" fmla="*/ 233165 h 1276202"/>
              <a:gd name="connsiteX4" fmla="*/ 1054458 w 1206858"/>
              <a:gd name="connsiteY4" fmla="*/ 296665 h 1276202"/>
              <a:gd name="connsiteX5" fmla="*/ 1206858 w 1206858"/>
              <a:gd name="connsiteY5" fmla="*/ 344290 h 1276202"/>
              <a:gd name="connsiteX6" fmla="*/ 1054458 w 1206858"/>
              <a:gd name="connsiteY6" fmla="*/ 645915 h 1276202"/>
              <a:gd name="connsiteX7" fmla="*/ 1054458 w 1206858"/>
              <a:gd name="connsiteY7" fmla="*/ 976115 h 1276202"/>
              <a:gd name="connsiteX8" fmla="*/ 1117958 w 1206858"/>
              <a:gd name="connsiteY8" fmla="*/ 1271390 h 1276202"/>
              <a:gd name="connsiteX9" fmla="*/ 1086208 w 1206858"/>
              <a:gd name="connsiteY9" fmla="*/ 1134865 h 1276202"/>
              <a:gd name="connsiteX10" fmla="*/ 1000483 w 1206858"/>
              <a:gd name="connsiteY10" fmla="*/ 820540 h 1276202"/>
              <a:gd name="connsiteX11" fmla="*/ 1013183 w 1206858"/>
              <a:gd name="connsiteY11" fmla="*/ 861815 h 1276202"/>
              <a:gd name="connsiteX12" fmla="*/ 1140183 w 1206858"/>
              <a:gd name="connsiteY12" fmla="*/ 414140 h 1276202"/>
              <a:gd name="connsiteX13" fmla="*/ 1181458 w 1206858"/>
              <a:gd name="connsiteY13" fmla="*/ 344290 h 1276202"/>
              <a:gd name="connsiteX14" fmla="*/ 1022708 w 1206858"/>
              <a:gd name="connsiteY14" fmla="*/ 198240 h 1276202"/>
              <a:gd name="connsiteX15" fmla="*/ 730608 w 1206858"/>
              <a:gd name="connsiteY15" fmla="*/ 68065 h 1276202"/>
              <a:gd name="connsiteX16" fmla="*/ 825858 w 1206858"/>
              <a:gd name="connsiteY16" fmla="*/ 90290 h 1276202"/>
              <a:gd name="connsiteX17" fmla="*/ 517883 w 1206858"/>
              <a:gd name="connsiteY17" fmla="*/ 23615 h 1276202"/>
              <a:gd name="connsiteX18" fmla="*/ 194033 w 1206858"/>
              <a:gd name="connsiteY18" fmla="*/ 20440 h 1276202"/>
              <a:gd name="connsiteX19" fmla="*/ 416283 w 1206858"/>
              <a:gd name="connsiteY19" fmla="*/ 39490 h 1276202"/>
              <a:gd name="connsiteX20" fmla="*/ 9883 w 1206858"/>
              <a:gd name="connsiteY20" fmla="*/ 1390 h 127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6858" h="1276202">
                <a:moveTo>
                  <a:pt x="9883" y="1390"/>
                </a:moveTo>
                <a:lnTo>
                  <a:pt x="911583" y="96640"/>
                </a:lnTo>
                <a:cubicBezTo>
                  <a:pt x="1057104" y="114102"/>
                  <a:pt x="852846" y="83411"/>
                  <a:pt x="883008" y="106165"/>
                </a:cubicBezTo>
                <a:cubicBezTo>
                  <a:pt x="913170" y="128919"/>
                  <a:pt x="1063983" y="201415"/>
                  <a:pt x="1092558" y="233165"/>
                </a:cubicBezTo>
                <a:cubicBezTo>
                  <a:pt x="1121133" y="264915"/>
                  <a:pt x="1035408" y="278144"/>
                  <a:pt x="1054458" y="296665"/>
                </a:cubicBezTo>
                <a:cubicBezTo>
                  <a:pt x="1073508" y="315186"/>
                  <a:pt x="1206858" y="286082"/>
                  <a:pt x="1206858" y="344290"/>
                </a:cubicBezTo>
                <a:cubicBezTo>
                  <a:pt x="1206858" y="402498"/>
                  <a:pt x="1079858" y="540611"/>
                  <a:pt x="1054458" y="645915"/>
                </a:cubicBezTo>
                <a:cubicBezTo>
                  <a:pt x="1029058" y="751219"/>
                  <a:pt x="1043875" y="871869"/>
                  <a:pt x="1054458" y="976115"/>
                </a:cubicBezTo>
                <a:cubicBezTo>
                  <a:pt x="1065041" y="1080361"/>
                  <a:pt x="1112666" y="1244932"/>
                  <a:pt x="1117958" y="1271390"/>
                </a:cubicBezTo>
                <a:cubicBezTo>
                  <a:pt x="1123250" y="1297848"/>
                  <a:pt x="1105787" y="1210007"/>
                  <a:pt x="1086208" y="1134865"/>
                </a:cubicBezTo>
                <a:cubicBezTo>
                  <a:pt x="1066629" y="1059723"/>
                  <a:pt x="1012654" y="866048"/>
                  <a:pt x="1000483" y="820540"/>
                </a:cubicBezTo>
                <a:cubicBezTo>
                  <a:pt x="988312" y="775032"/>
                  <a:pt x="989900" y="929548"/>
                  <a:pt x="1013183" y="861815"/>
                </a:cubicBezTo>
                <a:cubicBezTo>
                  <a:pt x="1036466" y="794082"/>
                  <a:pt x="1112137" y="500394"/>
                  <a:pt x="1140183" y="414140"/>
                </a:cubicBezTo>
                <a:cubicBezTo>
                  <a:pt x="1168229" y="327886"/>
                  <a:pt x="1201037" y="380273"/>
                  <a:pt x="1181458" y="344290"/>
                </a:cubicBezTo>
                <a:cubicBezTo>
                  <a:pt x="1161879" y="308307"/>
                  <a:pt x="1097850" y="244278"/>
                  <a:pt x="1022708" y="198240"/>
                </a:cubicBezTo>
                <a:cubicBezTo>
                  <a:pt x="947566" y="152203"/>
                  <a:pt x="763416" y="86057"/>
                  <a:pt x="730608" y="68065"/>
                </a:cubicBezTo>
                <a:cubicBezTo>
                  <a:pt x="697800" y="50073"/>
                  <a:pt x="825858" y="90290"/>
                  <a:pt x="825858" y="90290"/>
                </a:cubicBezTo>
                <a:cubicBezTo>
                  <a:pt x="790404" y="82882"/>
                  <a:pt x="623187" y="35257"/>
                  <a:pt x="517883" y="23615"/>
                </a:cubicBezTo>
                <a:cubicBezTo>
                  <a:pt x="412579" y="11973"/>
                  <a:pt x="210966" y="17794"/>
                  <a:pt x="194033" y="20440"/>
                </a:cubicBezTo>
                <a:cubicBezTo>
                  <a:pt x="177100" y="23086"/>
                  <a:pt x="444329" y="44782"/>
                  <a:pt x="416283" y="39490"/>
                </a:cubicBezTo>
                <a:cubicBezTo>
                  <a:pt x="388237" y="34198"/>
                  <a:pt x="-72667" y="-8135"/>
                  <a:pt x="9883" y="1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AF82F6E2-4B9C-F732-E4F8-B541D91051F9}"/>
              </a:ext>
            </a:extLst>
          </p:cNvPr>
          <p:cNvSpPr/>
          <p:nvPr/>
        </p:nvSpPr>
        <p:spPr>
          <a:xfrm>
            <a:off x="4974240" y="798852"/>
            <a:ext cx="2175078" cy="842822"/>
          </a:xfrm>
          <a:custGeom>
            <a:avLst/>
            <a:gdLst>
              <a:gd name="connsiteX0" fmla="*/ 4160 w 2175078"/>
              <a:gd name="connsiteY0" fmla="*/ 601323 h 842822"/>
              <a:gd name="connsiteX1" fmla="*/ 1115410 w 2175078"/>
              <a:gd name="connsiteY1" fmla="*/ 80623 h 842822"/>
              <a:gd name="connsiteX2" fmla="*/ 874110 w 2175078"/>
              <a:gd name="connsiteY2" fmla="*/ 99673 h 842822"/>
              <a:gd name="connsiteX3" fmla="*/ 1328135 w 2175078"/>
              <a:gd name="connsiteY3" fmla="*/ 61573 h 842822"/>
              <a:gd name="connsiteX4" fmla="*/ 1248760 w 2175078"/>
              <a:gd name="connsiteY4" fmla="*/ 58398 h 842822"/>
              <a:gd name="connsiteX5" fmla="*/ 1702785 w 2175078"/>
              <a:gd name="connsiteY5" fmla="*/ 293348 h 842822"/>
              <a:gd name="connsiteX6" fmla="*/ 2166335 w 2175078"/>
              <a:gd name="connsiteY6" fmla="*/ 833098 h 842822"/>
              <a:gd name="connsiteX7" fmla="*/ 1979010 w 2175078"/>
              <a:gd name="connsiteY7" fmla="*/ 610848 h 842822"/>
              <a:gd name="connsiteX8" fmla="*/ 1645635 w 2175078"/>
              <a:gd name="connsiteY8" fmla="*/ 236198 h 842822"/>
              <a:gd name="connsiteX9" fmla="*/ 1093185 w 2175078"/>
              <a:gd name="connsiteY9" fmla="*/ 7598 h 842822"/>
              <a:gd name="connsiteX10" fmla="*/ 1255110 w 2175078"/>
              <a:gd name="connsiteY10" fmla="*/ 61573 h 842822"/>
              <a:gd name="connsiteX11" fmla="*/ 775685 w 2175078"/>
              <a:gd name="connsiteY11" fmla="*/ 131423 h 842822"/>
              <a:gd name="connsiteX12" fmla="*/ 994760 w 2175078"/>
              <a:gd name="connsiteY12" fmla="*/ 93323 h 842822"/>
              <a:gd name="connsiteX13" fmla="*/ 540735 w 2175078"/>
              <a:gd name="connsiteY13" fmla="*/ 315573 h 842822"/>
              <a:gd name="connsiteX14" fmla="*/ 731235 w 2175078"/>
              <a:gd name="connsiteY14" fmla="*/ 248898 h 842822"/>
              <a:gd name="connsiteX15" fmla="*/ 4160 w 2175078"/>
              <a:gd name="connsiteY15" fmla="*/ 601323 h 84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5078" h="842822">
                <a:moveTo>
                  <a:pt x="4160" y="601323"/>
                </a:moveTo>
                <a:cubicBezTo>
                  <a:pt x="68189" y="573277"/>
                  <a:pt x="970418" y="164231"/>
                  <a:pt x="1115410" y="80623"/>
                </a:cubicBezTo>
                <a:cubicBezTo>
                  <a:pt x="1260402" y="-2985"/>
                  <a:pt x="874110" y="99673"/>
                  <a:pt x="874110" y="99673"/>
                </a:cubicBezTo>
                <a:lnTo>
                  <a:pt x="1328135" y="61573"/>
                </a:lnTo>
                <a:cubicBezTo>
                  <a:pt x="1390577" y="54694"/>
                  <a:pt x="1186318" y="19769"/>
                  <a:pt x="1248760" y="58398"/>
                </a:cubicBezTo>
                <a:cubicBezTo>
                  <a:pt x="1311202" y="97027"/>
                  <a:pt x="1549856" y="164231"/>
                  <a:pt x="1702785" y="293348"/>
                </a:cubicBezTo>
                <a:cubicBezTo>
                  <a:pt x="1855714" y="422465"/>
                  <a:pt x="2120298" y="780181"/>
                  <a:pt x="2166335" y="833098"/>
                </a:cubicBezTo>
                <a:cubicBezTo>
                  <a:pt x="2212373" y="886015"/>
                  <a:pt x="2065793" y="710331"/>
                  <a:pt x="1979010" y="610848"/>
                </a:cubicBezTo>
                <a:cubicBezTo>
                  <a:pt x="1892227" y="511365"/>
                  <a:pt x="1793272" y="336740"/>
                  <a:pt x="1645635" y="236198"/>
                </a:cubicBezTo>
                <a:cubicBezTo>
                  <a:pt x="1497998" y="135656"/>
                  <a:pt x="1158273" y="36702"/>
                  <a:pt x="1093185" y="7598"/>
                </a:cubicBezTo>
                <a:cubicBezTo>
                  <a:pt x="1028097" y="-21506"/>
                  <a:pt x="1308027" y="40935"/>
                  <a:pt x="1255110" y="61573"/>
                </a:cubicBezTo>
                <a:cubicBezTo>
                  <a:pt x="1202193" y="82210"/>
                  <a:pt x="819077" y="126131"/>
                  <a:pt x="775685" y="131423"/>
                </a:cubicBezTo>
                <a:cubicBezTo>
                  <a:pt x="732293" y="136715"/>
                  <a:pt x="1033918" y="62631"/>
                  <a:pt x="994760" y="93323"/>
                </a:cubicBezTo>
                <a:cubicBezTo>
                  <a:pt x="955602" y="124015"/>
                  <a:pt x="584656" y="289644"/>
                  <a:pt x="540735" y="315573"/>
                </a:cubicBezTo>
                <a:cubicBezTo>
                  <a:pt x="496814" y="341502"/>
                  <a:pt x="827543" y="199686"/>
                  <a:pt x="731235" y="248898"/>
                </a:cubicBezTo>
                <a:cubicBezTo>
                  <a:pt x="634927" y="298110"/>
                  <a:pt x="-59869" y="629369"/>
                  <a:pt x="4160" y="6013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6931893-5ACB-E2E7-8FE7-DF17011F420A}"/>
              </a:ext>
            </a:extLst>
          </p:cNvPr>
          <p:cNvSpPr/>
          <p:nvPr/>
        </p:nvSpPr>
        <p:spPr>
          <a:xfrm>
            <a:off x="4006552" y="1418518"/>
            <a:ext cx="1429884" cy="467892"/>
          </a:xfrm>
          <a:custGeom>
            <a:avLst/>
            <a:gdLst>
              <a:gd name="connsiteX0" fmla="*/ 1322 w 1429884"/>
              <a:gd name="connsiteY0" fmla="*/ 148498 h 467892"/>
              <a:gd name="connsiteX1" fmla="*/ 974716 w 1429884"/>
              <a:gd name="connsiteY1" fmla="*/ 284921 h 467892"/>
              <a:gd name="connsiteX2" fmla="*/ 834606 w 1429884"/>
              <a:gd name="connsiteY2" fmla="*/ 218553 h 467892"/>
              <a:gd name="connsiteX3" fmla="*/ 1420854 w 1429884"/>
              <a:gd name="connsiteY3" fmla="*/ 465588 h 467892"/>
              <a:gd name="connsiteX4" fmla="*/ 1144322 w 1429884"/>
              <a:gd name="connsiteY4" fmla="*/ 329166 h 467892"/>
              <a:gd name="connsiteX5" fmla="*/ 532264 w 1429884"/>
              <a:gd name="connsiteY5" fmla="*/ 115314 h 467892"/>
              <a:gd name="connsiteX6" fmla="*/ 111935 w 1429884"/>
              <a:gd name="connsiteY6" fmla="*/ 4701 h 467892"/>
              <a:gd name="connsiteX7" fmla="*/ 886225 w 1429884"/>
              <a:gd name="connsiteY7" fmla="*/ 266485 h 467892"/>
              <a:gd name="connsiteX8" fmla="*/ 867790 w 1429884"/>
              <a:gd name="connsiteY8" fmla="*/ 262798 h 467892"/>
              <a:gd name="connsiteX9" fmla="*/ 454835 w 1429884"/>
              <a:gd name="connsiteY9" fmla="*/ 152185 h 467892"/>
              <a:gd name="connsiteX10" fmla="*/ 757177 w 1429884"/>
              <a:gd name="connsiteY10" fmla="*/ 218553 h 467892"/>
              <a:gd name="connsiteX11" fmla="*/ 1322 w 1429884"/>
              <a:gd name="connsiteY11" fmla="*/ 148498 h 4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9884" h="467892">
                <a:moveTo>
                  <a:pt x="1322" y="148498"/>
                </a:moveTo>
                <a:cubicBezTo>
                  <a:pt x="37579" y="159559"/>
                  <a:pt x="835836" y="273245"/>
                  <a:pt x="974716" y="284921"/>
                </a:cubicBezTo>
                <a:cubicBezTo>
                  <a:pt x="1113596" y="296597"/>
                  <a:pt x="760250" y="188442"/>
                  <a:pt x="834606" y="218553"/>
                </a:cubicBezTo>
                <a:cubicBezTo>
                  <a:pt x="908962" y="248664"/>
                  <a:pt x="1369235" y="447153"/>
                  <a:pt x="1420854" y="465588"/>
                </a:cubicBezTo>
                <a:cubicBezTo>
                  <a:pt x="1472473" y="484024"/>
                  <a:pt x="1292420" y="387545"/>
                  <a:pt x="1144322" y="329166"/>
                </a:cubicBezTo>
                <a:cubicBezTo>
                  <a:pt x="996224" y="270787"/>
                  <a:pt x="704329" y="169392"/>
                  <a:pt x="532264" y="115314"/>
                </a:cubicBezTo>
                <a:cubicBezTo>
                  <a:pt x="360200" y="61236"/>
                  <a:pt x="52942" y="-20494"/>
                  <a:pt x="111935" y="4701"/>
                </a:cubicBezTo>
                <a:cubicBezTo>
                  <a:pt x="170928" y="29896"/>
                  <a:pt x="760249" y="223469"/>
                  <a:pt x="886225" y="266485"/>
                </a:cubicBezTo>
                <a:cubicBezTo>
                  <a:pt x="1012201" y="309501"/>
                  <a:pt x="867790" y="262798"/>
                  <a:pt x="867790" y="262798"/>
                </a:cubicBezTo>
                <a:lnTo>
                  <a:pt x="454835" y="152185"/>
                </a:lnTo>
                <a:cubicBezTo>
                  <a:pt x="436400" y="144811"/>
                  <a:pt x="828461" y="216095"/>
                  <a:pt x="757177" y="218553"/>
                </a:cubicBezTo>
                <a:cubicBezTo>
                  <a:pt x="685893" y="221011"/>
                  <a:pt x="-34935" y="137437"/>
                  <a:pt x="1322" y="1484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D967AED2-EC3C-28E8-6DF2-6FE0BC39C63C}"/>
              </a:ext>
            </a:extLst>
          </p:cNvPr>
          <p:cNvSpPr/>
          <p:nvPr/>
        </p:nvSpPr>
        <p:spPr>
          <a:xfrm>
            <a:off x="5300133" y="1117189"/>
            <a:ext cx="201971" cy="688992"/>
          </a:xfrm>
          <a:custGeom>
            <a:avLst/>
            <a:gdLst>
              <a:gd name="connsiteX0" fmla="*/ 123586 w 201971"/>
              <a:gd name="connsiteY0" fmla="*/ 1 h 688992"/>
              <a:gd name="connsiteX1" fmla="*/ 79341 w 201971"/>
              <a:gd name="connsiteY1" fmla="*/ 235976 h 688992"/>
              <a:gd name="connsiteX2" fmla="*/ 201015 w 201971"/>
              <a:gd name="connsiteY2" fmla="*/ 416643 h 688992"/>
              <a:gd name="connsiteX3" fmla="*/ 1912 w 201971"/>
              <a:gd name="connsiteY3" fmla="*/ 682114 h 688992"/>
              <a:gd name="connsiteX4" fmla="*/ 105151 w 201971"/>
              <a:gd name="connsiteY4" fmla="*/ 597311 h 688992"/>
              <a:gd name="connsiteX5" fmla="*/ 186267 w 201971"/>
              <a:gd name="connsiteY5" fmla="*/ 449827 h 688992"/>
              <a:gd name="connsiteX6" fmla="*/ 38783 w 201971"/>
              <a:gd name="connsiteY6" fmla="*/ 250724 h 688992"/>
              <a:gd name="connsiteX7" fmla="*/ 119899 w 201971"/>
              <a:gd name="connsiteY7" fmla="*/ 365024 h 688992"/>
              <a:gd name="connsiteX8" fmla="*/ 97777 w 201971"/>
              <a:gd name="connsiteY8" fmla="*/ 239663 h 688992"/>
              <a:gd name="connsiteX9" fmla="*/ 123586 w 201971"/>
              <a:gd name="connsiteY9" fmla="*/ 1 h 68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971" h="688992">
                <a:moveTo>
                  <a:pt x="123586" y="1"/>
                </a:moveTo>
                <a:cubicBezTo>
                  <a:pt x="120513" y="-613"/>
                  <a:pt x="66436" y="166536"/>
                  <a:pt x="79341" y="235976"/>
                </a:cubicBezTo>
                <a:cubicBezTo>
                  <a:pt x="92246" y="305416"/>
                  <a:pt x="213920" y="342287"/>
                  <a:pt x="201015" y="416643"/>
                </a:cubicBezTo>
                <a:cubicBezTo>
                  <a:pt x="188110" y="490999"/>
                  <a:pt x="17889" y="652003"/>
                  <a:pt x="1912" y="682114"/>
                </a:cubicBezTo>
                <a:cubicBezTo>
                  <a:pt x="-14065" y="712225"/>
                  <a:pt x="74425" y="636025"/>
                  <a:pt x="105151" y="597311"/>
                </a:cubicBezTo>
                <a:cubicBezTo>
                  <a:pt x="135877" y="558597"/>
                  <a:pt x="197328" y="507592"/>
                  <a:pt x="186267" y="449827"/>
                </a:cubicBezTo>
                <a:cubicBezTo>
                  <a:pt x="175206" y="392063"/>
                  <a:pt x="49844" y="264858"/>
                  <a:pt x="38783" y="250724"/>
                </a:cubicBezTo>
                <a:cubicBezTo>
                  <a:pt x="27722" y="236590"/>
                  <a:pt x="110067" y="366867"/>
                  <a:pt x="119899" y="365024"/>
                </a:cubicBezTo>
                <a:cubicBezTo>
                  <a:pt x="129731" y="363181"/>
                  <a:pt x="99006" y="298657"/>
                  <a:pt x="97777" y="239663"/>
                </a:cubicBezTo>
                <a:cubicBezTo>
                  <a:pt x="96548" y="180670"/>
                  <a:pt x="126659" y="615"/>
                  <a:pt x="12358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314863CC-9184-7C83-324A-D60793165F64}"/>
              </a:ext>
            </a:extLst>
          </p:cNvPr>
          <p:cNvSpPr/>
          <p:nvPr/>
        </p:nvSpPr>
        <p:spPr>
          <a:xfrm>
            <a:off x="5135658" y="1006468"/>
            <a:ext cx="1263467" cy="964207"/>
          </a:xfrm>
          <a:custGeom>
            <a:avLst/>
            <a:gdLst>
              <a:gd name="connsiteX0" fmla="*/ 468 w 1263467"/>
              <a:gd name="connsiteY0" fmla="*/ 468371 h 964207"/>
              <a:gd name="connsiteX1" fmla="*/ 833752 w 1263467"/>
              <a:gd name="connsiteY1" fmla="*/ 505242 h 964207"/>
              <a:gd name="connsiteX2" fmla="*/ 715765 w 1263467"/>
              <a:gd name="connsiteY2" fmla="*/ 527364 h 964207"/>
              <a:gd name="connsiteX3" fmla="*/ 911181 w 1263467"/>
              <a:gd name="connsiteY3" fmla="*/ 586358 h 964207"/>
              <a:gd name="connsiteX4" fmla="*/ 1257768 w 1263467"/>
              <a:gd name="connsiteY4" fmla="*/ 958755 h 964207"/>
              <a:gd name="connsiteX5" fmla="*/ 1102910 w 1263467"/>
              <a:gd name="connsiteY5" fmla="*/ 789148 h 964207"/>
              <a:gd name="connsiteX6" fmla="*/ 793194 w 1263467"/>
              <a:gd name="connsiteY6" fmla="*/ 527364 h 964207"/>
              <a:gd name="connsiteX7" fmla="*/ 465042 w 1263467"/>
              <a:gd name="connsiteY7" fmla="*/ 313513 h 964207"/>
              <a:gd name="connsiteX8" fmla="*/ 501913 w 1263467"/>
              <a:gd name="connsiteY8" fmla="*/ 109 h 964207"/>
              <a:gd name="connsiteX9" fmla="*/ 516661 w 1263467"/>
              <a:gd name="connsiteY9" fmla="*/ 280329 h 964207"/>
              <a:gd name="connsiteX10" fmla="*/ 708390 w 1263467"/>
              <a:gd name="connsiteY10" fmla="*/ 483119 h 964207"/>
              <a:gd name="connsiteX11" fmla="*/ 520348 w 1263467"/>
              <a:gd name="connsiteY11" fmla="*/ 438874 h 964207"/>
              <a:gd name="connsiteX12" fmla="*/ 712077 w 1263467"/>
              <a:gd name="connsiteY12" fmla="*/ 479432 h 964207"/>
              <a:gd name="connsiteX13" fmla="*/ 468 w 1263467"/>
              <a:gd name="connsiteY13" fmla="*/ 468371 h 96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467" h="964207">
                <a:moveTo>
                  <a:pt x="468" y="468371"/>
                </a:moveTo>
                <a:cubicBezTo>
                  <a:pt x="20747" y="472673"/>
                  <a:pt x="714536" y="495410"/>
                  <a:pt x="833752" y="505242"/>
                </a:cubicBezTo>
                <a:cubicBezTo>
                  <a:pt x="952968" y="515074"/>
                  <a:pt x="702860" y="513845"/>
                  <a:pt x="715765" y="527364"/>
                </a:cubicBezTo>
                <a:cubicBezTo>
                  <a:pt x="728670" y="540883"/>
                  <a:pt x="820847" y="514460"/>
                  <a:pt x="911181" y="586358"/>
                </a:cubicBezTo>
                <a:cubicBezTo>
                  <a:pt x="1001515" y="658256"/>
                  <a:pt x="1225813" y="924957"/>
                  <a:pt x="1257768" y="958755"/>
                </a:cubicBezTo>
                <a:cubicBezTo>
                  <a:pt x="1289723" y="992553"/>
                  <a:pt x="1180339" y="861046"/>
                  <a:pt x="1102910" y="789148"/>
                </a:cubicBezTo>
                <a:cubicBezTo>
                  <a:pt x="1025481" y="717250"/>
                  <a:pt x="899505" y="606636"/>
                  <a:pt x="793194" y="527364"/>
                </a:cubicBezTo>
                <a:cubicBezTo>
                  <a:pt x="686883" y="448092"/>
                  <a:pt x="513589" y="401389"/>
                  <a:pt x="465042" y="313513"/>
                </a:cubicBezTo>
                <a:cubicBezTo>
                  <a:pt x="416495" y="225637"/>
                  <a:pt x="493310" y="5640"/>
                  <a:pt x="501913" y="109"/>
                </a:cubicBezTo>
                <a:cubicBezTo>
                  <a:pt x="510516" y="-5422"/>
                  <a:pt x="482248" y="199827"/>
                  <a:pt x="516661" y="280329"/>
                </a:cubicBezTo>
                <a:cubicBezTo>
                  <a:pt x="551074" y="360831"/>
                  <a:pt x="707776" y="456695"/>
                  <a:pt x="708390" y="483119"/>
                </a:cubicBezTo>
                <a:cubicBezTo>
                  <a:pt x="709005" y="509543"/>
                  <a:pt x="519734" y="439488"/>
                  <a:pt x="520348" y="438874"/>
                </a:cubicBezTo>
                <a:cubicBezTo>
                  <a:pt x="520962" y="438260"/>
                  <a:pt x="799953" y="473901"/>
                  <a:pt x="712077" y="479432"/>
                </a:cubicBezTo>
                <a:cubicBezTo>
                  <a:pt x="624201" y="484963"/>
                  <a:pt x="-19811" y="464069"/>
                  <a:pt x="468" y="4683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740C8DED-A68D-EF93-D975-F183FFCE7E29}"/>
              </a:ext>
            </a:extLst>
          </p:cNvPr>
          <p:cNvSpPr/>
          <p:nvPr/>
        </p:nvSpPr>
        <p:spPr>
          <a:xfrm>
            <a:off x="5417957" y="1559904"/>
            <a:ext cx="1018425" cy="1240563"/>
          </a:xfrm>
          <a:custGeom>
            <a:avLst/>
            <a:gdLst>
              <a:gd name="connsiteX0" fmla="*/ 46320 w 1018425"/>
              <a:gd name="connsiteY0" fmla="*/ 40296 h 1240563"/>
              <a:gd name="connsiteX1" fmla="*/ 754243 w 1018425"/>
              <a:gd name="connsiteY1" fmla="*/ 608109 h 1240563"/>
              <a:gd name="connsiteX2" fmla="*/ 676814 w 1018425"/>
              <a:gd name="connsiteY2" fmla="*/ 563864 h 1240563"/>
              <a:gd name="connsiteX3" fmla="*/ 1012340 w 1018425"/>
              <a:gd name="connsiteY3" fmla="*/ 1227541 h 1240563"/>
              <a:gd name="connsiteX4" fmla="*/ 875917 w 1018425"/>
              <a:gd name="connsiteY4" fmla="*/ 969444 h 1240563"/>
              <a:gd name="connsiteX5" fmla="*/ 658378 w 1018425"/>
              <a:gd name="connsiteY5" fmla="*/ 545428 h 1240563"/>
              <a:gd name="connsiteX6" fmla="*/ 359724 w 1018425"/>
              <a:gd name="connsiteY6" fmla="*/ 235712 h 1240563"/>
              <a:gd name="connsiteX7" fmla="*/ 418717 w 1018425"/>
              <a:gd name="connsiteY7" fmla="*/ 316828 h 1240563"/>
              <a:gd name="connsiteX8" fmla="*/ 285982 w 1018425"/>
              <a:gd name="connsiteY8" fmla="*/ 220964 h 1240563"/>
              <a:gd name="connsiteX9" fmla="*/ 90566 w 1018425"/>
              <a:gd name="connsiteY9" fmla="*/ 66106 h 1240563"/>
              <a:gd name="connsiteX10" fmla="*/ 46320 w 1018425"/>
              <a:gd name="connsiteY10" fmla="*/ 40296 h 124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425" h="1240563">
                <a:moveTo>
                  <a:pt x="46320" y="40296"/>
                </a:moveTo>
                <a:cubicBezTo>
                  <a:pt x="156933" y="130630"/>
                  <a:pt x="649161" y="520848"/>
                  <a:pt x="754243" y="608109"/>
                </a:cubicBezTo>
                <a:cubicBezTo>
                  <a:pt x="859325" y="695370"/>
                  <a:pt x="633798" y="460625"/>
                  <a:pt x="676814" y="563864"/>
                </a:cubicBezTo>
                <a:cubicBezTo>
                  <a:pt x="719830" y="667103"/>
                  <a:pt x="979156" y="1159944"/>
                  <a:pt x="1012340" y="1227541"/>
                </a:cubicBezTo>
                <a:cubicBezTo>
                  <a:pt x="1045524" y="1295138"/>
                  <a:pt x="934911" y="1083129"/>
                  <a:pt x="875917" y="969444"/>
                </a:cubicBezTo>
                <a:cubicBezTo>
                  <a:pt x="816923" y="855759"/>
                  <a:pt x="744410" y="667717"/>
                  <a:pt x="658378" y="545428"/>
                </a:cubicBezTo>
                <a:cubicBezTo>
                  <a:pt x="572346" y="423139"/>
                  <a:pt x="399668" y="273812"/>
                  <a:pt x="359724" y="235712"/>
                </a:cubicBezTo>
                <a:cubicBezTo>
                  <a:pt x="319780" y="197612"/>
                  <a:pt x="431007" y="319286"/>
                  <a:pt x="418717" y="316828"/>
                </a:cubicBezTo>
                <a:cubicBezTo>
                  <a:pt x="406427" y="314370"/>
                  <a:pt x="340674" y="262751"/>
                  <a:pt x="285982" y="220964"/>
                </a:cubicBezTo>
                <a:cubicBezTo>
                  <a:pt x="231290" y="179177"/>
                  <a:pt x="128051" y="96832"/>
                  <a:pt x="90566" y="66106"/>
                </a:cubicBezTo>
                <a:cubicBezTo>
                  <a:pt x="53081" y="35380"/>
                  <a:pt x="-64293" y="-50038"/>
                  <a:pt x="46320" y="402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EA78CEB8-8DA2-D4DF-21B8-B02E08335988}"/>
              </a:ext>
            </a:extLst>
          </p:cNvPr>
          <p:cNvSpPr/>
          <p:nvPr/>
        </p:nvSpPr>
        <p:spPr>
          <a:xfrm>
            <a:off x="5400350" y="1122018"/>
            <a:ext cx="1915096" cy="1292768"/>
          </a:xfrm>
          <a:custGeom>
            <a:avLst/>
            <a:gdLst>
              <a:gd name="connsiteX0" fmla="*/ 12308 w 1915096"/>
              <a:gd name="connsiteY0" fmla="*/ 231147 h 1292768"/>
              <a:gd name="connsiteX1" fmla="*/ 1129498 w 1915096"/>
              <a:gd name="connsiteY1" fmla="*/ 194276 h 1292768"/>
              <a:gd name="connsiteX2" fmla="*/ 952518 w 1915096"/>
              <a:gd name="connsiteY2" fmla="*/ 179527 h 1292768"/>
              <a:gd name="connsiteX3" fmla="*/ 1269608 w 1915096"/>
              <a:gd name="connsiteY3" fmla="*/ 253269 h 1292768"/>
              <a:gd name="connsiteX4" fmla="*/ 1524018 w 1915096"/>
              <a:gd name="connsiteY4" fmla="*/ 470808 h 1292768"/>
              <a:gd name="connsiteX5" fmla="*/ 1498208 w 1915096"/>
              <a:gd name="connsiteY5" fmla="*/ 430250 h 1292768"/>
              <a:gd name="connsiteX6" fmla="*/ 1822673 w 1915096"/>
              <a:gd name="connsiteY6" fmla="*/ 854266 h 1292768"/>
              <a:gd name="connsiteX7" fmla="*/ 1903789 w 1915096"/>
              <a:gd name="connsiteY7" fmla="*/ 1281969 h 1292768"/>
              <a:gd name="connsiteX8" fmla="*/ 1885353 w 1915096"/>
              <a:gd name="connsiteY8" fmla="*/ 1116050 h 1292768"/>
              <a:gd name="connsiteX9" fmla="*/ 1638318 w 1915096"/>
              <a:gd name="connsiteY9" fmla="*/ 596169 h 1292768"/>
              <a:gd name="connsiteX10" fmla="*/ 1247485 w 1915096"/>
              <a:gd name="connsiteY10" fmla="*/ 2547 h 1292768"/>
              <a:gd name="connsiteX11" fmla="*/ 1472398 w 1915096"/>
              <a:gd name="connsiteY11" fmla="*/ 378630 h 1292768"/>
              <a:gd name="connsiteX12" fmla="*/ 1302792 w 1915096"/>
              <a:gd name="connsiteY12" fmla="*/ 304888 h 1292768"/>
              <a:gd name="connsiteX13" fmla="*/ 749727 w 1915096"/>
              <a:gd name="connsiteY13" fmla="*/ 150030 h 1292768"/>
              <a:gd name="connsiteX14" fmla="*/ 1044695 w 1915096"/>
              <a:gd name="connsiteY14" fmla="*/ 216398 h 1292768"/>
              <a:gd name="connsiteX15" fmla="*/ 561685 w 1915096"/>
              <a:gd name="connsiteY15" fmla="*/ 205337 h 1292768"/>
              <a:gd name="connsiteX16" fmla="*/ 12308 w 1915096"/>
              <a:gd name="connsiteY16" fmla="*/ 231147 h 129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5096" h="1292768">
                <a:moveTo>
                  <a:pt x="12308" y="231147"/>
                </a:moveTo>
                <a:cubicBezTo>
                  <a:pt x="106943" y="229304"/>
                  <a:pt x="972796" y="202879"/>
                  <a:pt x="1129498" y="194276"/>
                </a:cubicBezTo>
                <a:cubicBezTo>
                  <a:pt x="1286200" y="185673"/>
                  <a:pt x="929166" y="169695"/>
                  <a:pt x="952518" y="179527"/>
                </a:cubicBezTo>
                <a:cubicBezTo>
                  <a:pt x="975870" y="189359"/>
                  <a:pt x="1174358" y="204722"/>
                  <a:pt x="1269608" y="253269"/>
                </a:cubicBezTo>
                <a:cubicBezTo>
                  <a:pt x="1364858" y="301816"/>
                  <a:pt x="1485918" y="441311"/>
                  <a:pt x="1524018" y="470808"/>
                </a:cubicBezTo>
                <a:cubicBezTo>
                  <a:pt x="1562118" y="500305"/>
                  <a:pt x="1448432" y="366340"/>
                  <a:pt x="1498208" y="430250"/>
                </a:cubicBezTo>
                <a:cubicBezTo>
                  <a:pt x="1547984" y="494160"/>
                  <a:pt x="1755076" y="712313"/>
                  <a:pt x="1822673" y="854266"/>
                </a:cubicBezTo>
                <a:cubicBezTo>
                  <a:pt x="1890270" y="996219"/>
                  <a:pt x="1893342" y="1238338"/>
                  <a:pt x="1903789" y="1281969"/>
                </a:cubicBezTo>
                <a:cubicBezTo>
                  <a:pt x="1914236" y="1325600"/>
                  <a:pt x="1929598" y="1230350"/>
                  <a:pt x="1885353" y="1116050"/>
                </a:cubicBezTo>
                <a:cubicBezTo>
                  <a:pt x="1841108" y="1001750"/>
                  <a:pt x="1744629" y="781753"/>
                  <a:pt x="1638318" y="596169"/>
                </a:cubicBezTo>
                <a:cubicBezTo>
                  <a:pt x="1532007" y="410585"/>
                  <a:pt x="1275138" y="38803"/>
                  <a:pt x="1247485" y="2547"/>
                </a:cubicBezTo>
                <a:cubicBezTo>
                  <a:pt x="1219832" y="-33709"/>
                  <a:pt x="1463180" y="328240"/>
                  <a:pt x="1472398" y="378630"/>
                </a:cubicBezTo>
                <a:cubicBezTo>
                  <a:pt x="1481616" y="429020"/>
                  <a:pt x="1423237" y="342988"/>
                  <a:pt x="1302792" y="304888"/>
                </a:cubicBezTo>
                <a:cubicBezTo>
                  <a:pt x="1182347" y="266788"/>
                  <a:pt x="792743" y="164778"/>
                  <a:pt x="749727" y="150030"/>
                </a:cubicBezTo>
                <a:cubicBezTo>
                  <a:pt x="706711" y="135282"/>
                  <a:pt x="1076035" y="207180"/>
                  <a:pt x="1044695" y="216398"/>
                </a:cubicBezTo>
                <a:cubicBezTo>
                  <a:pt x="1013355" y="225616"/>
                  <a:pt x="728833" y="205951"/>
                  <a:pt x="561685" y="205337"/>
                </a:cubicBezTo>
                <a:cubicBezTo>
                  <a:pt x="394537" y="204722"/>
                  <a:pt x="-82327" y="232990"/>
                  <a:pt x="12308" y="2311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7FB0C348-6B71-8465-7800-6219B226E463}"/>
              </a:ext>
            </a:extLst>
          </p:cNvPr>
          <p:cNvSpPr/>
          <p:nvPr/>
        </p:nvSpPr>
        <p:spPr>
          <a:xfrm>
            <a:off x="6145174" y="1853730"/>
            <a:ext cx="687436" cy="1480526"/>
          </a:xfrm>
          <a:custGeom>
            <a:avLst/>
            <a:gdLst>
              <a:gd name="connsiteX0" fmla="*/ 1216 w 687436"/>
              <a:gd name="connsiteY0" fmla="*/ 880 h 1480526"/>
              <a:gd name="connsiteX1" fmla="*/ 266687 w 687436"/>
              <a:gd name="connsiteY1" fmla="*/ 380651 h 1480526"/>
              <a:gd name="connsiteX2" fmla="*/ 255626 w 687436"/>
              <a:gd name="connsiteY2" fmla="*/ 295847 h 1480526"/>
              <a:gd name="connsiteX3" fmla="*/ 333055 w 687436"/>
              <a:gd name="connsiteY3" fmla="*/ 576067 h 1480526"/>
              <a:gd name="connsiteX4" fmla="*/ 668581 w 687436"/>
              <a:gd name="connsiteY4" fmla="*/ 1427786 h 1480526"/>
              <a:gd name="connsiteX5" fmla="*/ 605900 w 687436"/>
              <a:gd name="connsiteY5" fmla="*/ 1287676 h 1480526"/>
              <a:gd name="connsiteX6" fmla="*/ 277749 w 687436"/>
              <a:gd name="connsiteY6" fmla="*/ 454393 h 1480526"/>
              <a:gd name="connsiteX7" fmla="*/ 325681 w 687436"/>
              <a:gd name="connsiteY7" fmla="*/ 642435 h 1480526"/>
              <a:gd name="connsiteX8" fmla="*/ 159761 w 687436"/>
              <a:gd name="connsiteY8" fmla="*/ 211044 h 1480526"/>
              <a:gd name="connsiteX9" fmla="*/ 86020 w 687436"/>
              <a:gd name="connsiteY9" fmla="*/ 93057 h 1480526"/>
              <a:gd name="connsiteX10" fmla="*/ 163449 w 687436"/>
              <a:gd name="connsiteY10" fmla="*/ 270038 h 1480526"/>
              <a:gd name="connsiteX11" fmla="*/ 1216 w 687436"/>
              <a:gd name="connsiteY11" fmla="*/ 880 h 14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436" h="1480526">
                <a:moveTo>
                  <a:pt x="1216" y="880"/>
                </a:moveTo>
                <a:cubicBezTo>
                  <a:pt x="18422" y="19315"/>
                  <a:pt x="224285" y="331490"/>
                  <a:pt x="266687" y="380651"/>
                </a:cubicBezTo>
                <a:cubicBezTo>
                  <a:pt x="309089" y="429812"/>
                  <a:pt x="244565" y="263278"/>
                  <a:pt x="255626" y="295847"/>
                </a:cubicBezTo>
                <a:cubicBezTo>
                  <a:pt x="266687" y="328416"/>
                  <a:pt x="264229" y="387411"/>
                  <a:pt x="333055" y="576067"/>
                </a:cubicBezTo>
                <a:cubicBezTo>
                  <a:pt x="401881" y="764723"/>
                  <a:pt x="623107" y="1309185"/>
                  <a:pt x="668581" y="1427786"/>
                </a:cubicBezTo>
                <a:cubicBezTo>
                  <a:pt x="714055" y="1546387"/>
                  <a:pt x="671039" y="1449908"/>
                  <a:pt x="605900" y="1287676"/>
                </a:cubicBezTo>
                <a:cubicBezTo>
                  <a:pt x="540761" y="1125444"/>
                  <a:pt x="324452" y="561933"/>
                  <a:pt x="277749" y="454393"/>
                </a:cubicBezTo>
                <a:cubicBezTo>
                  <a:pt x="231046" y="346853"/>
                  <a:pt x="345346" y="682993"/>
                  <a:pt x="325681" y="642435"/>
                </a:cubicBezTo>
                <a:cubicBezTo>
                  <a:pt x="306016" y="601877"/>
                  <a:pt x="199704" y="302607"/>
                  <a:pt x="159761" y="211044"/>
                </a:cubicBezTo>
                <a:cubicBezTo>
                  <a:pt x="119818" y="119481"/>
                  <a:pt x="85405" y="83225"/>
                  <a:pt x="86020" y="93057"/>
                </a:cubicBezTo>
                <a:cubicBezTo>
                  <a:pt x="86635" y="102889"/>
                  <a:pt x="172052" y="280485"/>
                  <a:pt x="163449" y="270038"/>
                </a:cubicBezTo>
                <a:cubicBezTo>
                  <a:pt x="154846" y="259591"/>
                  <a:pt x="-15990" y="-17555"/>
                  <a:pt x="1216" y="8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49CE1998-DC61-15BF-B14D-E7ADCAF7A7AE}"/>
              </a:ext>
            </a:extLst>
          </p:cNvPr>
          <p:cNvSpPr/>
          <p:nvPr/>
        </p:nvSpPr>
        <p:spPr>
          <a:xfrm>
            <a:off x="7192612" y="2248044"/>
            <a:ext cx="371922" cy="1226917"/>
          </a:xfrm>
          <a:custGeom>
            <a:avLst/>
            <a:gdLst>
              <a:gd name="connsiteX0" fmla="*/ 48846 w 371922"/>
              <a:gd name="connsiteY0" fmla="*/ 4772 h 1226917"/>
              <a:gd name="connsiteX1" fmla="*/ 78343 w 371922"/>
              <a:gd name="connsiteY1" fmla="*/ 498843 h 1226917"/>
              <a:gd name="connsiteX2" fmla="*/ 354875 w 371922"/>
              <a:gd name="connsiteY2" fmla="*/ 1195704 h 1226917"/>
              <a:gd name="connsiteX3" fmla="*/ 310630 w 371922"/>
              <a:gd name="connsiteY3" fmla="*/ 1044533 h 1226917"/>
              <a:gd name="connsiteX4" fmla="*/ 52533 w 371922"/>
              <a:gd name="connsiteY4" fmla="*/ 495156 h 1226917"/>
              <a:gd name="connsiteX5" fmla="*/ 141023 w 371922"/>
              <a:gd name="connsiteY5" fmla="*/ 594708 h 1226917"/>
              <a:gd name="connsiteX6" fmla="*/ 914 w 371922"/>
              <a:gd name="connsiteY6" fmla="*/ 336611 h 1226917"/>
              <a:gd name="connsiteX7" fmla="*/ 78343 w 371922"/>
              <a:gd name="connsiteY7" fmla="*/ 450911 h 1226917"/>
              <a:gd name="connsiteX8" fmla="*/ 34098 w 371922"/>
              <a:gd name="connsiteY8" fmla="*/ 259182 h 1226917"/>
              <a:gd name="connsiteX9" fmla="*/ 48846 w 371922"/>
              <a:gd name="connsiteY9" fmla="*/ 4772 h 122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22" h="1226917">
                <a:moveTo>
                  <a:pt x="48846" y="4772"/>
                </a:moveTo>
                <a:cubicBezTo>
                  <a:pt x="56220" y="44715"/>
                  <a:pt x="27338" y="300354"/>
                  <a:pt x="78343" y="498843"/>
                </a:cubicBezTo>
                <a:cubicBezTo>
                  <a:pt x="129348" y="697332"/>
                  <a:pt x="316161" y="1104756"/>
                  <a:pt x="354875" y="1195704"/>
                </a:cubicBezTo>
                <a:cubicBezTo>
                  <a:pt x="393590" y="1286652"/>
                  <a:pt x="361020" y="1161291"/>
                  <a:pt x="310630" y="1044533"/>
                </a:cubicBezTo>
                <a:cubicBezTo>
                  <a:pt x="260240" y="927775"/>
                  <a:pt x="80801" y="570127"/>
                  <a:pt x="52533" y="495156"/>
                </a:cubicBezTo>
                <a:cubicBezTo>
                  <a:pt x="24265" y="420185"/>
                  <a:pt x="149626" y="621132"/>
                  <a:pt x="141023" y="594708"/>
                </a:cubicBezTo>
                <a:cubicBezTo>
                  <a:pt x="132420" y="568284"/>
                  <a:pt x="11361" y="360577"/>
                  <a:pt x="914" y="336611"/>
                </a:cubicBezTo>
                <a:cubicBezTo>
                  <a:pt x="-9533" y="312645"/>
                  <a:pt x="72812" y="463816"/>
                  <a:pt x="78343" y="450911"/>
                </a:cubicBezTo>
                <a:cubicBezTo>
                  <a:pt x="83874" y="438006"/>
                  <a:pt x="34712" y="331695"/>
                  <a:pt x="34098" y="259182"/>
                </a:cubicBezTo>
                <a:cubicBezTo>
                  <a:pt x="33484" y="186669"/>
                  <a:pt x="41472" y="-35171"/>
                  <a:pt x="48846" y="47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D27E01C-8941-1CD6-4E03-D743276811D5}"/>
              </a:ext>
            </a:extLst>
          </p:cNvPr>
          <p:cNvSpPr/>
          <p:nvPr/>
        </p:nvSpPr>
        <p:spPr>
          <a:xfrm>
            <a:off x="7230500" y="2916707"/>
            <a:ext cx="480187" cy="1594014"/>
          </a:xfrm>
          <a:custGeom>
            <a:avLst/>
            <a:gdLst>
              <a:gd name="connsiteX0" fmla="*/ 3584 w 480187"/>
              <a:gd name="connsiteY0" fmla="*/ 10848 h 1594014"/>
              <a:gd name="connsiteX1" fmla="*/ 361232 w 480187"/>
              <a:gd name="connsiteY1" fmla="*/ 939996 h 1594014"/>
              <a:gd name="connsiteX2" fmla="*/ 357545 w 480187"/>
              <a:gd name="connsiteY2" fmla="*/ 822009 h 1594014"/>
              <a:gd name="connsiteX3" fmla="*/ 468158 w 480187"/>
              <a:gd name="connsiteY3" fmla="*/ 1522558 h 1594014"/>
              <a:gd name="connsiteX4" fmla="*/ 471845 w 480187"/>
              <a:gd name="connsiteY4" fmla="*/ 1529932 h 1594014"/>
              <a:gd name="connsiteX5" fmla="*/ 420226 w 480187"/>
              <a:gd name="connsiteY5" fmla="*/ 1161222 h 1594014"/>
              <a:gd name="connsiteX6" fmla="*/ 272742 w 480187"/>
              <a:gd name="connsiteY6" fmla="*/ 530728 h 1594014"/>
              <a:gd name="connsiteX7" fmla="*/ 184252 w 480187"/>
              <a:gd name="connsiteY7" fmla="*/ 235761 h 1594014"/>
              <a:gd name="connsiteX8" fmla="*/ 250619 w 480187"/>
              <a:gd name="connsiteY8" fmla="*/ 689274 h 1594014"/>
              <a:gd name="connsiteX9" fmla="*/ 180565 w 480187"/>
              <a:gd name="connsiteY9" fmla="*/ 449612 h 1594014"/>
              <a:gd name="connsiteX10" fmla="*/ 3584 w 480187"/>
              <a:gd name="connsiteY10" fmla="*/ 10848 h 15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187" h="1594014">
                <a:moveTo>
                  <a:pt x="3584" y="10848"/>
                </a:moveTo>
                <a:cubicBezTo>
                  <a:pt x="33695" y="92579"/>
                  <a:pt x="302239" y="804803"/>
                  <a:pt x="361232" y="939996"/>
                </a:cubicBezTo>
                <a:cubicBezTo>
                  <a:pt x="420225" y="1075189"/>
                  <a:pt x="339724" y="724915"/>
                  <a:pt x="357545" y="822009"/>
                </a:cubicBezTo>
                <a:cubicBezTo>
                  <a:pt x="375366" y="919103"/>
                  <a:pt x="449108" y="1404571"/>
                  <a:pt x="468158" y="1522558"/>
                </a:cubicBezTo>
                <a:cubicBezTo>
                  <a:pt x="487208" y="1640545"/>
                  <a:pt x="479834" y="1590155"/>
                  <a:pt x="471845" y="1529932"/>
                </a:cubicBezTo>
                <a:cubicBezTo>
                  <a:pt x="463856" y="1469709"/>
                  <a:pt x="453410" y="1327756"/>
                  <a:pt x="420226" y="1161222"/>
                </a:cubicBezTo>
                <a:cubicBezTo>
                  <a:pt x="387042" y="994688"/>
                  <a:pt x="312071" y="684971"/>
                  <a:pt x="272742" y="530728"/>
                </a:cubicBezTo>
                <a:cubicBezTo>
                  <a:pt x="233413" y="376485"/>
                  <a:pt x="187939" y="209337"/>
                  <a:pt x="184252" y="235761"/>
                </a:cubicBezTo>
                <a:cubicBezTo>
                  <a:pt x="180565" y="262185"/>
                  <a:pt x="251234" y="653632"/>
                  <a:pt x="250619" y="689274"/>
                </a:cubicBezTo>
                <a:cubicBezTo>
                  <a:pt x="250005" y="724916"/>
                  <a:pt x="219279" y="566984"/>
                  <a:pt x="180565" y="449612"/>
                </a:cubicBezTo>
                <a:cubicBezTo>
                  <a:pt x="141851" y="332240"/>
                  <a:pt x="-26527" y="-70883"/>
                  <a:pt x="3584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F4CFA651-7AFC-1265-CEE4-30B72B5FA473}"/>
              </a:ext>
            </a:extLst>
          </p:cNvPr>
          <p:cNvSpPr/>
          <p:nvPr/>
        </p:nvSpPr>
        <p:spPr>
          <a:xfrm>
            <a:off x="5778307" y="1080120"/>
            <a:ext cx="646476" cy="1202579"/>
          </a:xfrm>
          <a:custGeom>
            <a:avLst/>
            <a:gdLst>
              <a:gd name="connsiteX0" fmla="*/ 362143 w 646476"/>
              <a:gd name="connsiteY0" fmla="*/ 5730 h 1202579"/>
              <a:gd name="connsiteX1" fmla="*/ 60518 w 646476"/>
              <a:gd name="connsiteY1" fmla="*/ 345455 h 1202579"/>
              <a:gd name="connsiteX2" fmla="*/ 330393 w 646476"/>
              <a:gd name="connsiteY2" fmla="*/ 761380 h 1202579"/>
              <a:gd name="connsiteX3" fmla="*/ 231968 w 646476"/>
              <a:gd name="connsiteY3" fmla="*/ 666130 h 1202579"/>
              <a:gd name="connsiteX4" fmla="*/ 638368 w 646476"/>
              <a:gd name="connsiteY4" fmla="*/ 1196355 h 1202579"/>
              <a:gd name="connsiteX5" fmla="*/ 466918 w 646476"/>
              <a:gd name="connsiteY5" fmla="*/ 920130 h 1202579"/>
              <a:gd name="connsiteX6" fmla="*/ 35118 w 646476"/>
              <a:gd name="connsiteY6" fmla="*/ 380380 h 1202579"/>
              <a:gd name="connsiteX7" fmla="*/ 31943 w 646476"/>
              <a:gd name="connsiteY7" fmla="*/ 323230 h 1202579"/>
              <a:gd name="connsiteX8" fmla="*/ 85918 w 646476"/>
              <a:gd name="connsiteY8" fmla="*/ 431180 h 1202579"/>
              <a:gd name="connsiteX9" fmla="*/ 76393 w 646476"/>
              <a:gd name="connsiteY9" fmla="*/ 145430 h 1202579"/>
              <a:gd name="connsiteX10" fmla="*/ 73218 w 646476"/>
              <a:gd name="connsiteY10" fmla="*/ 285130 h 1202579"/>
              <a:gd name="connsiteX11" fmla="*/ 136718 w 646476"/>
              <a:gd name="connsiteY11" fmla="*/ 142255 h 1202579"/>
              <a:gd name="connsiteX12" fmla="*/ 362143 w 646476"/>
              <a:gd name="connsiteY12" fmla="*/ 5730 h 120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476" h="1202579">
                <a:moveTo>
                  <a:pt x="362143" y="5730"/>
                </a:moveTo>
                <a:cubicBezTo>
                  <a:pt x="349443" y="39597"/>
                  <a:pt x="65810" y="219513"/>
                  <a:pt x="60518" y="345455"/>
                </a:cubicBezTo>
                <a:cubicBezTo>
                  <a:pt x="55226" y="471397"/>
                  <a:pt x="301818" y="707934"/>
                  <a:pt x="330393" y="761380"/>
                </a:cubicBezTo>
                <a:cubicBezTo>
                  <a:pt x="358968" y="814826"/>
                  <a:pt x="180639" y="593634"/>
                  <a:pt x="231968" y="666130"/>
                </a:cubicBezTo>
                <a:cubicBezTo>
                  <a:pt x="283297" y="738626"/>
                  <a:pt x="599210" y="1154022"/>
                  <a:pt x="638368" y="1196355"/>
                </a:cubicBezTo>
                <a:cubicBezTo>
                  <a:pt x="677526" y="1238688"/>
                  <a:pt x="567460" y="1056126"/>
                  <a:pt x="466918" y="920130"/>
                </a:cubicBezTo>
                <a:cubicBezTo>
                  <a:pt x="366376" y="784134"/>
                  <a:pt x="107614" y="479863"/>
                  <a:pt x="35118" y="380380"/>
                </a:cubicBezTo>
                <a:cubicBezTo>
                  <a:pt x="-37378" y="280897"/>
                  <a:pt x="23476" y="314763"/>
                  <a:pt x="31943" y="323230"/>
                </a:cubicBezTo>
                <a:cubicBezTo>
                  <a:pt x="40410" y="331697"/>
                  <a:pt x="78510" y="460813"/>
                  <a:pt x="85918" y="431180"/>
                </a:cubicBezTo>
                <a:cubicBezTo>
                  <a:pt x="93326" y="401547"/>
                  <a:pt x="78510" y="169772"/>
                  <a:pt x="76393" y="145430"/>
                </a:cubicBezTo>
                <a:cubicBezTo>
                  <a:pt x="74276" y="121088"/>
                  <a:pt x="63164" y="285659"/>
                  <a:pt x="73218" y="285130"/>
                </a:cubicBezTo>
                <a:cubicBezTo>
                  <a:pt x="83272" y="284601"/>
                  <a:pt x="88035" y="187234"/>
                  <a:pt x="136718" y="142255"/>
                </a:cubicBezTo>
                <a:cubicBezTo>
                  <a:pt x="185401" y="97276"/>
                  <a:pt x="374843" y="-28137"/>
                  <a:pt x="362143" y="57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67C6F523-2B86-9E28-4405-A174C35AE8D4}"/>
              </a:ext>
            </a:extLst>
          </p:cNvPr>
          <p:cNvSpPr/>
          <p:nvPr/>
        </p:nvSpPr>
        <p:spPr>
          <a:xfrm>
            <a:off x="6156935" y="1406994"/>
            <a:ext cx="796280" cy="1016549"/>
          </a:xfrm>
          <a:custGeom>
            <a:avLst/>
            <a:gdLst>
              <a:gd name="connsiteX0" fmla="*/ 15265 w 796280"/>
              <a:gd name="connsiteY0" fmla="*/ 18581 h 1016549"/>
              <a:gd name="connsiteX1" fmla="*/ 628040 w 796280"/>
              <a:gd name="connsiteY1" fmla="*/ 653581 h 1016549"/>
              <a:gd name="connsiteX2" fmla="*/ 577240 w 796280"/>
              <a:gd name="connsiteY2" fmla="*/ 580556 h 1016549"/>
              <a:gd name="connsiteX3" fmla="*/ 783615 w 796280"/>
              <a:gd name="connsiteY3" fmla="*/ 993306 h 1016549"/>
              <a:gd name="connsiteX4" fmla="*/ 748690 w 796280"/>
              <a:gd name="connsiteY4" fmla="*/ 920281 h 1016549"/>
              <a:gd name="connsiteX5" fmla="*/ 542315 w 796280"/>
              <a:gd name="connsiteY5" fmla="*/ 548806 h 1016549"/>
              <a:gd name="connsiteX6" fmla="*/ 183540 w 796280"/>
              <a:gd name="connsiteY6" fmla="*/ 199556 h 1016549"/>
              <a:gd name="connsiteX7" fmla="*/ 288315 w 796280"/>
              <a:gd name="connsiteY7" fmla="*/ 301156 h 1016549"/>
              <a:gd name="connsiteX8" fmla="*/ 193065 w 796280"/>
              <a:gd name="connsiteY8" fmla="*/ 180506 h 1016549"/>
              <a:gd name="connsiteX9" fmla="*/ 15265 w 796280"/>
              <a:gd name="connsiteY9" fmla="*/ 18581 h 10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280" h="1016549">
                <a:moveTo>
                  <a:pt x="15265" y="18581"/>
                </a:moveTo>
                <a:cubicBezTo>
                  <a:pt x="87761" y="97427"/>
                  <a:pt x="534378" y="559919"/>
                  <a:pt x="628040" y="653581"/>
                </a:cubicBezTo>
                <a:cubicBezTo>
                  <a:pt x="721702" y="747243"/>
                  <a:pt x="551311" y="523935"/>
                  <a:pt x="577240" y="580556"/>
                </a:cubicBezTo>
                <a:cubicBezTo>
                  <a:pt x="603169" y="637177"/>
                  <a:pt x="755040" y="936685"/>
                  <a:pt x="783615" y="993306"/>
                </a:cubicBezTo>
                <a:cubicBezTo>
                  <a:pt x="812190" y="1049927"/>
                  <a:pt x="788907" y="994364"/>
                  <a:pt x="748690" y="920281"/>
                </a:cubicBezTo>
                <a:cubicBezTo>
                  <a:pt x="708473" y="846198"/>
                  <a:pt x="636507" y="668927"/>
                  <a:pt x="542315" y="548806"/>
                </a:cubicBezTo>
                <a:cubicBezTo>
                  <a:pt x="448123" y="428685"/>
                  <a:pt x="183540" y="199556"/>
                  <a:pt x="183540" y="199556"/>
                </a:cubicBezTo>
                <a:cubicBezTo>
                  <a:pt x="141207" y="158281"/>
                  <a:pt x="286728" y="304331"/>
                  <a:pt x="288315" y="301156"/>
                </a:cubicBezTo>
                <a:cubicBezTo>
                  <a:pt x="289902" y="297981"/>
                  <a:pt x="236457" y="226543"/>
                  <a:pt x="193065" y="180506"/>
                </a:cubicBezTo>
                <a:cubicBezTo>
                  <a:pt x="149673" y="134469"/>
                  <a:pt x="-57231" y="-60265"/>
                  <a:pt x="15265" y="185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03BE8616-57D1-75AD-074C-87B71D8365BE}"/>
              </a:ext>
            </a:extLst>
          </p:cNvPr>
          <p:cNvSpPr/>
          <p:nvPr/>
        </p:nvSpPr>
        <p:spPr>
          <a:xfrm>
            <a:off x="6444017" y="1467480"/>
            <a:ext cx="736398" cy="1432318"/>
          </a:xfrm>
          <a:custGeom>
            <a:avLst/>
            <a:gdLst>
              <a:gd name="connsiteX0" fmla="*/ 4408 w 736398"/>
              <a:gd name="connsiteY0" fmla="*/ 5720 h 1432318"/>
              <a:gd name="connsiteX1" fmla="*/ 677508 w 736398"/>
              <a:gd name="connsiteY1" fmla="*/ 808995 h 1432318"/>
              <a:gd name="connsiteX2" fmla="*/ 702908 w 736398"/>
              <a:gd name="connsiteY2" fmla="*/ 1339220 h 1432318"/>
              <a:gd name="connsiteX3" fmla="*/ 734658 w 736398"/>
              <a:gd name="connsiteY3" fmla="*/ 1167770 h 1432318"/>
              <a:gd name="connsiteX4" fmla="*/ 731483 w 736398"/>
              <a:gd name="connsiteY4" fmla="*/ 1431295 h 1432318"/>
              <a:gd name="connsiteX5" fmla="*/ 725133 w 736398"/>
              <a:gd name="connsiteY5" fmla="*/ 1050295 h 1432318"/>
              <a:gd name="connsiteX6" fmla="*/ 633058 w 736398"/>
              <a:gd name="connsiteY6" fmla="*/ 755020 h 1432318"/>
              <a:gd name="connsiteX7" fmla="*/ 233008 w 736398"/>
              <a:gd name="connsiteY7" fmla="*/ 208920 h 1432318"/>
              <a:gd name="connsiteX8" fmla="*/ 379058 w 736398"/>
              <a:gd name="connsiteY8" fmla="*/ 437520 h 1432318"/>
              <a:gd name="connsiteX9" fmla="*/ 4408 w 736398"/>
              <a:gd name="connsiteY9" fmla="*/ 5720 h 14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398" h="1432318">
                <a:moveTo>
                  <a:pt x="4408" y="5720"/>
                </a:moveTo>
                <a:cubicBezTo>
                  <a:pt x="54150" y="67633"/>
                  <a:pt x="561091" y="586745"/>
                  <a:pt x="677508" y="808995"/>
                </a:cubicBezTo>
                <a:cubicBezTo>
                  <a:pt x="793925" y="1031245"/>
                  <a:pt x="693383" y="1279424"/>
                  <a:pt x="702908" y="1339220"/>
                </a:cubicBezTo>
                <a:cubicBezTo>
                  <a:pt x="712433" y="1399016"/>
                  <a:pt x="729895" y="1152424"/>
                  <a:pt x="734658" y="1167770"/>
                </a:cubicBezTo>
                <a:cubicBezTo>
                  <a:pt x="739421" y="1183116"/>
                  <a:pt x="733070" y="1450874"/>
                  <a:pt x="731483" y="1431295"/>
                </a:cubicBezTo>
                <a:cubicBezTo>
                  <a:pt x="729896" y="1411716"/>
                  <a:pt x="741537" y="1163008"/>
                  <a:pt x="725133" y="1050295"/>
                </a:cubicBezTo>
                <a:cubicBezTo>
                  <a:pt x="708729" y="937583"/>
                  <a:pt x="715079" y="895249"/>
                  <a:pt x="633058" y="755020"/>
                </a:cubicBezTo>
                <a:cubicBezTo>
                  <a:pt x="551037" y="614791"/>
                  <a:pt x="275341" y="261837"/>
                  <a:pt x="233008" y="208920"/>
                </a:cubicBezTo>
                <a:cubicBezTo>
                  <a:pt x="190675" y="156003"/>
                  <a:pt x="416629" y="470857"/>
                  <a:pt x="379058" y="437520"/>
                </a:cubicBezTo>
                <a:cubicBezTo>
                  <a:pt x="341487" y="404183"/>
                  <a:pt x="-45334" y="-56193"/>
                  <a:pt x="4408" y="57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44C5EBAA-FE17-CDD2-8666-9185206B92F2}"/>
              </a:ext>
            </a:extLst>
          </p:cNvPr>
          <p:cNvSpPr/>
          <p:nvPr/>
        </p:nvSpPr>
        <p:spPr>
          <a:xfrm>
            <a:off x="6287524" y="1654424"/>
            <a:ext cx="655733" cy="1521503"/>
          </a:xfrm>
          <a:custGeom>
            <a:avLst/>
            <a:gdLst>
              <a:gd name="connsiteX0" fmla="*/ 5326 w 655733"/>
              <a:gd name="connsiteY0" fmla="*/ 18801 h 1521503"/>
              <a:gd name="connsiteX1" fmla="*/ 354576 w 655733"/>
              <a:gd name="connsiteY1" fmla="*/ 828426 h 1521503"/>
              <a:gd name="connsiteX2" fmla="*/ 354576 w 655733"/>
              <a:gd name="connsiteY2" fmla="*/ 720476 h 1521503"/>
              <a:gd name="connsiteX3" fmla="*/ 643501 w 655733"/>
              <a:gd name="connsiteY3" fmla="*/ 1498351 h 1521503"/>
              <a:gd name="connsiteX4" fmla="*/ 567301 w 655733"/>
              <a:gd name="connsiteY4" fmla="*/ 1238001 h 1521503"/>
              <a:gd name="connsiteX5" fmla="*/ 252976 w 655733"/>
              <a:gd name="connsiteY5" fmla="*/ 437901 h 1521503"/>
              <a:gd name="connsiteX6" fmla="*/ 272026 w 655733"/>
              <a:gd name="connsiteY6" fmla="*/ 612526 h 1521503"/>
              <a:gd name="connsiteX7" fmla="*/ 151376 w 655733"/>
              <a:gd name="connsiteY7" fmla="*/ 285501 h 1521503"/>
              <a:gd name="connsiteX8" fmla="*/ 5326 w 655733"/>
              <a:gd name="connsiteY8" fmla="*/ 18801 h 15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733" h="1521503">
                <a:moveTo>
                  <a:pt x="5326" y="18801"/>
                </a:moveTo>
                <a:cubicBezTo>
                  <a:pt x="39193" y="109289"/>
                  <a:pt x="296368" y="711480"/>
                  <a:pt x="354576" y="828426"/>
                </a:cubicBezTo>
                <a:cubicBezTo>
                  <a:pt x="412784" y="945372"/>
                  <a:pt x="306422" y="608822"/>
                  <a:pt x="354576" y="720476"/>
                </a:cubicBezTo>
                <a:cubicBezTo>
                  <a:pt x="402730" y="832130"/>
                  <a:pt x="608047" y="1412097"/>
                  <a:pt x="643501" y="1498351"/>
                </a:cubicBezTo>
                <a:cubicBezTo>
                  <a:pt x="678955" y="1584605"/>
                  <a:pt x="632388" y="1414743"/>
                  <a:pt x="567301" y="1238001"/>
                </a:cubicBezTo>
                <a:cubicBezTo>
                  <a:pt x="502214" y="1061259"/>
                  <a:pt x="302188" y="542147"/>
                  <a:pt x="252976" y="437901"/>
                </a:cubicBezTo>
                <a:cubicBezTo>
                  <a:pt x="203764" y="333655"/>
                  <a:pt x="288959" y="637926"/>
                  <a:pt x="272026" y="612526"/>
                </a:cubicBezTo>
                <a:cubicBezTo>
                  <a:pt x="255093" y="587126"/>
                  <a:pt x="194239" y="382339"/>
                  <a:pt x="151376" y="285501"/>
                </a:cubicBezTo>
                <a:cubicBezTo>
                  <a:pt x="108513" y="188663"/>
                  <a:pt x="-28541" y="-71687"/>
                  <a:pt x="5326" y="18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24459AD1-C29A-B9A0-4650-9874B0E21638}"/>
              </a:ext>
            </a:extLst>
          </p:cNvPr>
          <p:cNvSpPr/>
          <p:nvPr/>
        </p:nvSpPr>
        <p:spPr>
          <a:xfrm>
            <a:off x="6743080" y="2984522"/>
            <a:ext cx="532464" cy="1561259"/>
          </a:xfrm>
          <a:custGeom>
            <a:avLst/>
            <a:gdLst>
              <a:gd name="connsiteX0" fmla="*/ 19670 w 532464"/>
              <a:gd name="connsiteY0" fmla="*/ 12678 h 1561259"/>
              <a:gd name="connsiteX1" fmla="*/ 41895 w 532464"/>
              <a:gd name="connsiteY1" fmla="*/ 409553 h 1561259"/>
              <a:gd name="connsiteX2" fmla="*/ 295895 w 532464"/>
              <a:gd name="connsiteY2" fmla="*/ 892153 h 1561259"/>
              <a:gd name="connsiteX3" fmla="*/ 219695 w 532464"/>
              <a:gd name="connsiteY3" fmla="*/ 787378 h 1561259"/>
              <a:gd name="connsiteX4" fmla="*/ 403845 w 532464"/>
              <a:gd name="connsiteY4" fmla="*/ 1165203 h 1561259"/>
              <a:gd name="connsiteX5" fmla="*/ 530845 w 532464"/>
              <a:gd name="connsiteY5" fmla="*/ 1555728 h 1561259"/>
              <a:gd name="connsiteX6" fmla="*/ 448295 w 532464"/>
              <a:gd name="connsiteY6" fmla="*/ 1330303 h 1561259"/>
              <a:gd name="connsiteX7" fmla="*/ 89520 w 532464"/>
              <a:gd name="connsiteY7" fmla="*/ 488928 h 1561259"/>
              <a:gd name="connsiteX8" fmla="*/ 127620 w 532464"/>
              <a:gd name="connsiteY8" fmla="*/ 581003 h 1561259"/>
              <a:gd name="connsiteX9" fmla="*/ 10145 w 532464"/>
              <a:gd name="connsiteY9" fmla="*/ 250803 h 1561259"/>
              <a:gd name="connsiteX10" fmla="*/ 10145 w 532464"/>
              <a:gd name="connsiteY10" fmla="*/ 114278 h 1561259"/>
              <a:gd name="connsiteX11" fmla="*/ 19670 w 532464"/>
              <a:gd name="connsiteY11" fmla="*/ 12678 h 15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464" h="1561259">
                <a:moveTo>
                  <a:pt x="19670" y="12678"/>
                </a:moveTo>
                <a:cubicBezTo>
                  <a:pt x="24962" y="61890"/>
                  <a:pt x="-4142" y="262974"/>
                  <a:pt x="41895" y="409553"/>
                </a:cubicBezTo>
                <a:cubicBezTo>
                  <a:pt x="87932" y="556132"/>
                  <a:pt x="266262" y="829182"/>
                  <a:pt x="295895" y="892153"/>
                </a:cubicBezTo>
                <a:cubicBezTo>
                  <a:pt x="325528" y="955124"/>
                  <a:pt x="201703" y="741870"/>
                  <a:pt x="219695" y="787378"/>
                </a:cubicBezTo>
                <a:cubicBezTo>
                  <a:pt x="237687" y="832886"/>
                  <a:pt x="351987" y="1037145"/>
                  <a:pt x="403845" y="1165203"/>
                </a:cubicBezTo>
                <a:cubicBezTo>
                  <a:pt x="455703" y="1293261"/>
                  <a:pt x="523437" y="1528211"/>
                  <a:pt x="530845" y="1555728"/>
                </a:cubicBezTo>
                <a:cubicBezTo>
                  <a:pt x="538253" y="1583245"/>
                  <a:pt x="521849" y="1508103"/>
                  <a:pt x="448295" y="1330303"/>
                </a:cubicBezTo>
                <a:cubicBezTo>
                  <a:pt x="374741" y="1152503"/>
                  <a:pt x="142966" y="613811"/>
                  <a:pt x="89520" y="488928"/>
                </a:cubicBezTo>
                <a:cubicBezTo>
                  <a:pt x="36074" y="364045"/>
                  <a:pt x="140849" y="620690"/>
                  <a:pt x="127620" y="581003"/>
                </a:cubicBezTo>
                <a:cubicBezTo>
                  <a:pt x="114391" y="541316"/>
                  <a:pt x="29724" y="328591"/>
                  <a:pt x="10145" y="250803"/>
                </a:cubicBezTo>
                <a:cubicBezTo>
                  <a:pt x="-9434" y="173016"/>
                  <a:pt x="4324" y="158199"/>
                  <a:pt x="10145" y="114278"/>
                </a:cubicBezTo>
                <a:cubicBezTo>
                  <a:pt x="15966" y="70357"/>
                  <a:pt x="14378" y="-36534"/>
                  <a:pt x="19670" y="126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10BC7AD5-F69D-9A02-E02C-B558799A477D}"/>
              </a:ext>
            </a:extLst>
          </p:cNvPr>
          <p:cNvSpPr/>
          <p:nvPr/>
        </p:nvSpPr>
        <p:spPr>
          <a:xfrm>
            <a:off x="7054204" y="3745703"/>
            <a:ext cx="139364" cy="1570079"/>
          </a:xfrm>
          <a:custGeom>
            <a:avLst/>
            <a:gdLst>
              <a:gd name="connsiteX0" fmla="*/ 32396 w 139364"/>
              <a:gd name="connsiteY0" fmla="*/ 29372 h 1570079"/>
              <a:gd name="connsiteX1" fmla="*/ 32396 w 139364"/>
              <a:gd name="connsiteY1" fmla="*/ 496097 h 1570079"/>
              <a:gd name="connsiteX2" fmla="*/ 118121 w 139364"/>
              <a:gd name="connsiteY2" fmla="*/ 915197 h 1570079"/>
              <a:gd name="connsiteX3" fmla="*/ 80021 w 139364"/>
              <a:gd name="connsiteY3" fmla="*/ 772322 h 1570079"/>
              <a:gd name="connsiteX4" fmla="*/ 70496 w 139364"/>
              <a:gd name="connsiteY4" fmla="*/ 997747 h 1570079"/>
              <a:gd name="connsiteX5" fmla="*/ 137171 w 139364"/>
              <a:gd name="connsiteY5" fmla="*/ 1559722 h 1570079"/>
              <a:gd name="connsiteX6" fmla="*/ 111771 w 139364"/>
              <a:gd name="connsiteY6" fmla="*/ 1293022 h 1570079"/>
              <a:gd name="connsiteX7" fmla="*/ 646 w 139364"/>
              <a:gd name="connsiteY7" fmla="*/ 457997 h 1570079"/>
              <a:gd name="connsiteX8" fmla="*/ 64146 w 139364"/>
              <a:gd name="connsiteY8" fmla="*/ 819947 h 1570079"/>
              <a:gd name="connsiteX9" fmla="*/ 22871 w 139364"/>
              <a:gd name="connsiteY9" fmla="*/ 591347 h 1570079"/>
              <a:gd name="connsiteX10" fmla="*/ 26046 w 139364"/>
              <a:gd name="connsiteY10" fmla="*/ 111922 h 1570079"/>
              <a:gd name="connsiteX11" fmla="*/ 32396 w 139364"/>
              <a:gd name="connsiteY11" fmla="*/ 29372 h 15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64" h="1570079">
                <a:moveTo>
                  <a:pt x="32396" y="29372"/>
                </a:moveTo>
                <a:cubicBezTo>
                  <a:pt x="33454" y="93401"/>
                  <a:pt x="18109" y="348460"/>
                  <a:pt x="32396" y="496097"/>
                </a:cubicBezTo>
                <a:cubicBezTo>
                  <a:pt x="46683" y="643734"/>
                  <a:pt x="110184" y="869160"/>
                  <a:pt x="118121" y="915197"/>
                </a:cubicBezTo>
                <a:cubicBezTo>
                  <a:pt x="126058" y="961234"/>
                  <a:pt x="87959" y="758564"/>
                  <a:pt x="80021" y="772322"/>
                </a:cubicBezTo>
                <a:cubicBezTo>
                  <a:pt x="72084" y="786080"/>
                  <a:pt x="60971" y="866514"/>
                  <a:pt x="70496" y="997747"/>
                </a:cubicBezTo>
                <a:cubicBezTo>
                  <a:pt x="80021" y="1128980"/>
                  <a:pt x="130292" y="1510510"/>
                  <a:pt x="137171" y="1559722"/>
                </a:cubicBezTo>
                <a:cubicBezTo>
                  <a:pt x="144050" y="1608934"/>
                  <a:pt x="134525" y="1476643"/>
                  <a:pt x="111771" y="1293022"/>
                </a:cubicBezTo>
                <a:cubicBezTo>
                  <a:pt x="89017" y="1109401"/>
                  <a:pt x="8583" y="536843"/>
                  <a:pt x="646" y="457997"/>
                </a:cubicBezTo>
                <a:cubicBezTo>
                  <a:pt x="-7291" y="379151"/>
                  <a:pt x="60442" y="797722"/>
                  <a:pt x="64146" y="819947"/>
                </a:cubicBezTo>
                <a:cubicBezTo>
                  <a:pt x="67850" y="842172"/>
                  <a:pt x="29221" y="709351"/>
                  <a:pt x="22871" y="591347"/>
                </a:cubicBezTo>
                <a:cubicBezTo>
                  <a:pt x="16521" y="473343"/>
                  <a:pt x="24459" y="211934"/>
                  <a:pt x="26046" y="111922"/>
                </a:cubicBezTo>
                <a:cubicBezTo>
                  <a:pt x="27633" y="11910"/>
                  <a:pt x="31338" y="-34657"/>
                  <a:pt x="32396" y="29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1E4E8170-1982-E5E7-FFA4-0103894CB325}"/>
              </a:ext>
            </a:extLst>
          </p:cNvPr>
          <p:cNvSpPr/>
          <p:nvPr/>
        </p:nvSpPr>
        <p:spPr>
          <a:xfrm>
            <a:off x="7510892" y="3937081"/>
            <a:ext cx="192984" cy="1200687"/>
          </a:xfrm>
          <a:custGeom>
            <a:avLst/>
            <a:gdLst>
              <a:gd name="connsiteX0" fmla="*/ 1158 w 192984"/>
              <a:gd name="connsiteY0" fmla="*/ 9444 h 1200687"/>
              <a:gd name="connsiteX1" fmla="*/ 169433 w 192984"/>
              <a:gd name="connsiteY1" fmla="*/ 733344 h 1200687"/>
              <a:gd name="connsiteX2" fmla="*/ 166258 w 192984"/>
              <a:gd name="connsiteY2" fmla="*/ 653969 h 1200687"/>
              <a:gd name="connsiteX3" fmla="*/ 188483 w 192984"/>
              <a:gd name="connsiteY3" fmla="*/ 1190544 h 1200687"/>
              <a:gd name="connsiteX4" fmla="*/ 188483 w 192984"/>
              <a:gd name="connsiteY4" fmla="*/ 977819 h 1200687"/>
              <a:gd name="connsiteX5" fmla="*/ 140858 w 192984"/>
              <a:gd name="connsiteY5" fmla="*/ 638094 h 1200687"/>
              <a:gd name="connsiteX6" fmla="*/ 118633 w 192984"/>
              <a:gd name="connsiteY6" fmla="*/ 180894 h 1200687"/>
              <a:gd name="connsiteX7" fmla="*/ 134508 w 192984"/>
              <a:gd name="connsiteY7" fmla="*/ 460294 h 1200687"/>
              <a:gd name="connsiteX8" fmla="*/ 96408 w 192984"/>
              <a:gd name="connsiteY8" fmla="*/ 326944 h 1200687"/>
              <a:gd name="connsiteX9" fmla="*/ 1158 w 192984"/>
              <a:gd name="connsiteY9" fmla="*/ 9444 h 12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84" h="1200687">
                <a:moveTo>
                  <a:pt x="1158" y="9444"/>
                </a:moveTo>
                <a:cubicBezTo>
                  <a:pt x="13329" y="77177"/>
                  <a:pt x="141916" y="625923"/>
                  <a:pt x="169433" y="733344"/>
                </a:cubicBezTo>
                <a:cubicBezTo>
                  <a:pt x="196950" y="840765"/>
                  <a:pt x="163083" y="577769"/>
                  <a:pt x="166258" y="653969"/>
                </a:cubicBezTo>
                <a:cubicBezTo>
                  <a:pt x="169433" y="730169"/>
                  <a:pt x="184779" y="1136569"/>
                  <a:pt x="188483" y="1190544"/>
                </a:cubicBezTo>
                <a:cubicBezTo>
                  <a:pt x="192187" y="1244519"/>
                  <a:pt x="196420" y="1069894"/>
                  <a:pt x="188483" y="977819"/>
                </a:cubicBezTo>
                <a:cubicBezTo>
                  <a:pt x="180546" y="885744"/>
                  <a:pt x="152500" y="770915"/>
                  <a:pt x="140858" y="638094"/>
                </a:cubicBezTo>
                <a:cubicBezTo>
                  <a:pt x="129216" y="505273"/>
                  <a:pt x="119691" y="210527"/>
                  <a:pt x="118633" y="180894"/>
                </a:cubicBezTo>
                <a:cubicBezTo>
                  <a:pt x="117575" y="151261"/>
                  <a:pt x="138212" y="435952"/>
                  <a:pt x="134508" y="460294"/>
                </a:cubicBezTo>
                <a:cubicBezTo>
                  <a:pt x="130804" y="484636"/>
                  <a:pt x="116516" y="395736"/>
                  <a:pt x="96408" y="326944"/>
                </a:cubicBezTo>
                <a:cubicBezTo>
                  <a:pt x="76300" y="258152"/>
                  <a:pt x="-11013" y="-58289"/>
                  <a:pt x="1158" y="9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CBAF9B1D-433F-9C1B-365E-630B223CBF5A}"/>
              </a:ext>
            </a:extLst>
          </p:cNvPr>
          <p:cNvSpPr/>
          <p:nvPr/>
        </p:nvSpPr>
        <p:spPr>
          <a:xfrm>
            <a:off x="7155945" y="5253223"/>
            <a:ext cx="76995" cy="1161209"/>
          </a:xfrm>
          <a:custGeom>
            <a:avLst/>
            <a:gdLst>
              <a:gd name="connsiteX0" fmla="*/ 76705 w 76995"/>
              <a:gd name="connsiteY0" fmla="*/ 14102 h 1161209"/>
              <a:gd name="connsiteX1" fmla="*/ 19555 w 76995"/>
              <a:gd name="connsiteY1" fmla="*/ 658627 h 1161209"/>
              <a:gd name="connsiteX2" fmla="*/ 13205 w 76995"/>
              <a:gd name="connsiteY2" fmla="*/ 1141227 h 1161209"/>
              <a:gd name="connsiteX3" fmla="*/ 505 w 76995"/>
              <a:gd name="connsiteY3" fmla="*/ 1017402 h 1161209"/>
              <a:gd name="connsiteX4" fmla="*/ 32255 w 76995"/>
              <a:gd name="connsiteY4" fmla="*/ 544327 h 1161209"/>
              <a:gd name="connsiteX5" fmla="*/ 16380 w 76995"/>
              <a:gd name="connsiteY5" fmla="*/ 176027 h 1161209"/>
              <a:gd name="connsiteX6" fmla="*/ 29080 w 76995"/>
              <a:gd name="connsiteY6" fmla="*/ 385577 h 1161209"/>
              <a:gd name="connsiteX7" fmla="*/ 41780 w 76995"/>
              <a:gd name="connsiteY7" fmla="*/ 226827 h 1161209"/>
              <a:gd name="connsiteX8" fmla="*/ 76705 w 76995"/>
              <a:gd name="connsiteY8" fmla="*/ 14102 h 11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95" h="1161209">
                <a:moveTo>
                  <a:pt x="76705" y="14102"/>
                </a:moveTo>
                <a:cubicBezTo>
                  <a:pt x="73001" y="86069"/>
                  <a:pt x="30138" y="470773"/>
                  <a:pt x="19555" y="658627"/>
                </a:cubicBezTo>
                <a:cubicBezTo>
                  <a:pt x="8972" y="846481"/>
                  <a:pt x="16380" y="1081431"/>
                  <a:pt x="13205" y="1141227"/>
                </a:cubicBezTo>
                <a:cubicBezTo>
                  <a:pt x="10030" y="1201023"/>
                  <a:pt x="-2670" y="1116885"/>
                  <a:pt x="505" y="1017402"/>
                </a:cubicBezTo>
                <a:cubicBezTo>
                  <a:pt x="3680" y="917919"/>
                  <a:pt x="29609" y="684556"/>
                  <a:pt x="32255" y="544327"/>
                </a:cubicBezTo>
                <a:cubicBezTo>
                  <a:pt x="34901" y="404098"/>
                  <a:pt x="16909" y="202485"/>
                  <a:pt x="16380" y="176027"/>
                </a:cubicBezTo>
                <a:cubicBezTo>
                  <a:pt x="15851" y="149569"/>
                  <a:pt x="24847" y="377110"/>
                  <a:pt x="29080" y="385577"/>
                </a:cubicBezTo>
                <a:cubicBezTo>
                  <a:pt x="33313" y="394044"/>
                  <a:pt x="35959" y="287681"/>
                  <a:pt x="41780" y="226827"/>
                </a:cubicBezTo>
                <a:cubicBezTo>
                  <a:pt x="47601" y="165973"/>
                  <a:pt x="80409" y="-57865"/>
                  <a:pt x="76705" y="141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D9B6A88F-E816-67B0-42C7-AA98784644A9}"/>
              </a:ext>
            </a:extLst>
          </p:cNvPr>
          <p:cNvSpPr/>
          <p:nvPr/>
        </p:nvSpPr>
        <p:spPr>
          <a:xfrm>
            <a:off x="7621357" y="4741655"/>
            <a:ext cx="214268" cy="1468077"/>
          </a:xfrm>
          <a:custGeom>
            <a:avLst/>
            <a:gdLst>
              <a:gd name="connsiteX0" fmla="*/ 1818 w 214268"/>
              <a:gd name="connsiteY0" fmla="*/ 17670 h 1468077"/>
              <a:gd name="connsiteX1" fmla="*/ 131993 w 214268"/>
              <a:gd name="connsiteY1" fmla="*/ 766970 h 1468077"/>
              <a:gd name="connsiteX2" fmla="*/ 116118 w 214268"/>
              <a:gd name="connsiteY2" fmla="*/ 671720 h 1468077"/>
              <a:gd name="connsiteX3" fmla="*/ 211368 w 214268"/>
              <a:gd name="connsiteY3" fmla="*/ 1433720 h 1468077"/>
              <a:gd name="connsiteX4" fmla="*/ 185968 w 214268"/>
              <a:gd name="connsiteY4" fmla="*/ 1287670 h 1468077"/>
              <a:gd name="connsiteX5" fmla="*/ 147868 w 214268"/>
              <a:gd name="connsiteY5" fmla="*/ 846345 h 1468077"/>
              <a:gd name="connsiteX6" fmla="*/ 97068 w 214268"/>
              <a:gd name="connsiteY6" fmla="*/ 239920 h 1468077"/>
              <a:gd name="connsiteX7" fmla="*/ 68493 w 214268"/>
              <a:gd name="connsiteY7" fmla="*/ 474870 h 1468077"/>
              <a:gd name="connsiteX8" fmla="*/ 55793 w 214268"/>
              <a:gd name="connsiteY8" fmla="*/ 252620 h 1468077"/>
              <a:gd name="connsiteX9" fmla="*/ 1818 w 214268"/>
              <a:gd name="connsiteY9" fmla="*/ 17670 h 14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68" h="1468077">
                <a:moveTo>
                  <a:pt x="1818" y="17670"/>
                </a:moveTo>
                <a:cubicBezTo>
                  <a:pt x="14518" y="103395"/>
                  <a:pt x="112943" y="657962"/>
                  <a:pt x="131993" y="766970"/>
                </a:cubicBezTo>
                <a:cubicBezTo>
                  <a:pt x="151043" y="875978"/>
                  <a:pt x="102889" y="560595"/>
                  <a:pt x="116118" y="671720"/>
                </a:cubicBezTo>
                <a:cubicBezTo>
                  <a:pt x="129347" y="782845"/>
                  <a:pt x="199726" y="1331062"/>
                  <a:pt x="211368" y="1433720"/>
                </a:cubicBezTo>
                <a:cubicBezTo>
                  <a:pt x="223010" y="1536378"/>
                  <a:pt x="196551" y="1385566"/>
                  <a:pt x="185968" y="1287670"/>
                </a:cubicBezTo>
                <a:cubicBezTo>
                  <a:pt x="175385" y="1189774"/>
                  <a:pt x="162685" y="1020970"/>
                  <a:pt x="147868" y="846345"/>
                </a:cubicBezTo>
                <a:cubicBezTo>
                  <a:pt x="133051" y="671720"/>
                  <a:pt x="110297" y="301832"/>
                  <a:pt x="97068" y="239920"/>
                </a:cubicBezTo>
                <a:cubicBezTo>
                  <a:pt x="83839" y="178008"/>
                  <a:pt x="75372" y="472753"/>
                  <a:pt x="68493" y="474870"/>
                </a:cubicBezTo>
                <a:cubicBezTo>
                  <a:pt x="61614" y="476987"/>
                  <a:pt x="64789" y="322999"/>
                  <a:pt x="55793" y="252620"/>
                </a:cubicBezTo>
                <a:cubicBezTo>
                  <a:pt x="46797" y="182241"/>
                  <a:pt x="-10882" y="-68055"/>
                  <a:pt x="1818" y="176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CE4FF9B1-9C11-5C34-48B3-8DB2B1305878}"/>
              </a:ext>
            </a:extLst>
          </p:cNvPr>
          <p:cNvSpPr/>
          <p:nvPr/>
        </p:nvSpPr>
        <p:spPr>
          <a:xfrm>
            <a:off x="7203268" y="6282105"/>
            <a:ext cx="146862" cy="1455484"/>
          </a:xfrm>
          <a:custGeom>
            <a:avLst/>
            <a:gdLst>
              <a:gd name="connsiteX0" fmla="*/ 89707 w 146862"/>
              <a:gd name="connsiteY0" fmla="*/ 4395 h 1455484"/>
              <a:gd name="connsiteX1" fmla="*/ 61132 w 146862"/>
              <a:gd name="connsiteY1" fmla="*/ 683845 h 1455484"/>
              <a:gd name="connsiteX2" fmla="*/ 51607 w 146862"/>
              <a:gd name="connsiteY2" fmla="*/ 626695 h 1455484"/>
              <a:gd name="connsiteX3" fmla="*/ 143682 w 146862"/>
              <a:gd name="connsiteY3" fmla="*/ 1429970 h 1455484"/>
              <a:gd name="connsiteX4" fmla="*/ 121457 w 146862"/>
              <a:gd name="connsiteY4" fmla="*/ 1217245 h 1455484"/>
              <a:gd name="connsiteX5" fmla="*/ 80182 w 146862"/>
              <a:gd name="connsiteY5" fmla="*/ 829895 h 1455484"/>
              <a:gd name="connsiteX6" fmla="*/ 807 w 146862"/>
              <a:gd name="connsiteY6" fmla="*/ 1220 h 1455484"/>
              <a:gd name="connsiteX7" fmla="*/ 38907 w 146862"/>
              <a:gd name="connsiteY7" fmla="*/ 639395 h 1455484"/>
              <a:gd name="connsiteX8" fmla="*/ 35732 w 146862"/>
              <a:gd name="connsiteY8" fmla="*/ 436195 h 1455484"/>
              <a:gd name="connsiteX9" fmla="*/ 89707 w 146862"/>
              <a:gd name="connsiteY9" fmla="*/ 4395 h 145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62" h="1455484">
                <a:moveTo>
                  <a:pt x="89707" y="4395"/>
                </a:moveTo>
                <a:cubicBezTo>
                  <a:pt x="93940" y="45670"/>
                  <a:pt x="67482" y="580128"/>
                  <a:pt x="61132" y="683845"/>
                </a:cubicBezTo>
                <a:cubicBezTo>
                  <a:pt x="54782" y="787562"/>
                  <a:pt x="37849" y="502341"/>
                  <a:pt x="51607" y="626695"/>
                </a:cubicBezTo>
                <a:cubicBezTo>
                  <a:pt x="65365" y="751049"/>
                  <a:pt x="132040" y="1331545"/>
                  <a:pt x="143682" y="1429970"/>
                </a:cubicBezTo>
                <a:cubicBezTo>
                  <a:pt x="155324" y="1528395"/>
                  <a:pt x="132040" y="1317258"/>
                  <a:pt x="121457" y="1217245"/>
                </a:cubicBezTo>
                <a:cubicBezTo>
                  <a:pt x="110874" y="1117233"/>
                  <a:pt x="100290" y="1032566"/>
                  <a:pt x="80182" y="829895"/>
                </a:cubicBezTo>
                <a:cubicBezTo>
                  <a:pt x="60074" y="627224"/>
                  <a:pt x="7686" y="32970"/>
                  <a:pt x="807" y="1220"/>
                </a:cubicBezTo>
                <a:cubicBezTo>
                  <a:pt x="-6072" y="-30530"/>
                  <a:pt x="33086" y="566899"/>
                  <a:pt x="38907" y="639395"/>
                </a:cubicBezTo>
                <a:cubicBezTo>
                  <a:pt x="44728" y="711891"/>
                  <a:pt x="27265" y="534091"/>
                  <a:pt x="35732" y="436195"/>
                </a:cubicBezTo>
                <a:cubicBezTo>
                  <a:pt x="44199" y="338299"/>
                  <a:pt x="85474" y="-36880"/>
                  <a:pt x="89707" y="4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F14B7062-DF47-7F0A-234C-27029525245D}"/>
              </a:ext>
            </a:extLst>
          </p:cNvPr>
          <p:cNvSpPr/>
          <p:nvPr/>
        </p:nvSpPr>
        <p:spPr>
          <a:xfrm>
            <a:off x="7780671" y="5977544"/>
            <a:ext cx="138769" cy="1327691"/>
          </a:xfrm>
          <a:custGeom>
            <a:avLst/>
            <a:gdLst>
              <a:gd name="connsiteX0" fmla="*/ 1254 w 138769"/>
              <a:gd name="connsiteY0" fmla="*/ 4156 h 1327691"/>
              <a:gd name="connsiteX1" fmla="*/ 74279 w 138769"/>
              <a:gd name="connsiteY1" fmla="*/ 648681 h 1327691"/>
              <a:gd name="connsiteX2" fmla="*/ 58404 w 138769"/>
              <a:gd name="connsiteY2" fmla="*/ 521681 h 1327691"/>
              <a:gd name="connsiteX3" fmla="*/ 137779 w 138769"/>
              <a:gd name="connsiteY3" fmla="*/ 1315431 h 1327691"/>
              <a:gd name="connsiteX4" fmla="*/ 96504 w 138769"/>
              <a:gd name="connsiteY4" fmla="*/ 943956 h 1327691"/>
              <a:gd name="connsiteX5" fmla="*/ 4429 w 138769"/>
              <a:gd name="connsiteY5" fmla="*/ 147031 h 1327691"/>
              <a:gd name="connsiteX6" fmla="*/ 26654 w 138769"/>
              <a:gd name="connsiteY6" fmla="*/ 359756 h 1327691"/>
              <a:gd name="connsiteX7" fmla="*/ 1254 w 138769"/>
              <a:gd name="connsiteY7" fmla="*/ 4156 h 13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69" h="1327691">
                <a:moveTo>
                  <a:pt x="1254" y="4156"/>
                </a:moveTo>
                <a:cubicBezTo>
                  <a:pt x="9191" y="52310"/>
                  <a:pt x="64754" y="562427"/>
                  <a:pt x="74279" y="648681"/>
                </a:cubicBezTo>
                <a:cubicBezTo>
                  <a:pt x="83804" y="734935"/>
                  <a:pt x="47821" y="410556"/>
                  <a:pt x="58404" y="521681"/>
                </a:cubicBezTo>
                <a:cubicBezTo>
                  <a:pt x="68987" y="632806"/>
                  <a:pt x="131429" y="1245052"/>
                  <a:pt x="137779" y="1315431"/>
                </a:cubicBezTo>
                <a:cubicBezTo>
                  <a:pt x="144129" y="1385810"/>
                  <a:pt x="118729" y="1138689"/>
                  <a:pt x="96504" y="943956"/>
                </a:cubicBezTo>
                <a:cubicBezTo>
                  <a:pt x="74279" y="749223"/>
                  <a:pt x="16071" y="244398"/>
                  <a:pt x="4429" y="147031"/>
                </a:cubicBezTo>
                <a:cubicBezTo>
                  <a:pt x="-7213" y="49664"/>
                  <a:pt x="27712" y="377747"/>
                  <a:pt x="26654" y="359756"/>
                </a:cubicBezTo>
                <a:cubicBezTo>
                  <a:pt x="25596" y="341765"/>
                  <a:pt x="-6683" y="-43998"/>
                  <a:pt x="1254" y="41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43B2E973-EC10-2439-74C2-ABD145C5EE48}"/>
              </a:ext>
            </a:extLst>
          </p:cNvPr>
          <p:cNvSpPr/>
          <p:nvPr/>
        </p:nvSpPr>
        <p:spPr>
          <a:xfrm>
            <a:off x="7369167" y="7632424"/>
            <a:ext cx="28985" cy="1159562"/>
          </a:xfrm>
          <a:custGeom>
            <a:avLst/>
            <a:gdLst>
              <a:gd name="connsiteX0" fmla="*/ 25408 w 28985"/>
              <a:gd name="connsiteY0" fmla="*/ 276 h 1159562"/>
              <a:gd name="connsiteX1" fmla="*/ 8 w 28985"/>
              <a:gd name="connsiteY1" fmla="*/ 444776 h 1159562"/>
              <a:gd name="connsiteX2" fmla="*/ 28583 w 28985"/>
              <a:gd name="connsiteY2" fmla="*/ 1130576 h 1159562"/>
              <a:gd name="connsiteX3" fmla="*/ 15883 w 28985"/>
              <a:gd name="connsiteY3" fmla="*/ 940076 h 1159562"/>
              <a:gd name="connsiteX4" fmla="*/ 3183 w 28985"/>
              <a:gd name="connsiteY4" fmla="*/ 111401 h 1159562"/>
              <a:gd name="connsiteX5" fmla="*/ 3183 w 28985"/>
              <a:gd name="connsiteY5" fmla="*/ 505101 h 1159562"/>
              <a:gd name="connsiteX6" fmla="*/ 25408 w 28985"/>
              <a:gd name="connsiteY6" fmla="*/ 276 h 115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5" h="1159562">
                <a:moveTo>
                  <a:pt x="25408" y="276"/>
                </a:moveTo>
                <a:cubicBezTo>
                  <a:pt x="24879" y="-9778"/>
                  <a:pt x="-521" y="256393"/>
                  <a:pt x="8" y="444776"/>
                </a:cubicBezTo>
                <a:cubicBezTo>
                  <a:pt x="537" y="633159"/>
                  <a:pt x="25937" y="1048026"/>
                  <a:pt x="28583" y="1130576"/>
                </a:cubicBezTo>
                <a:cubicBezTo>
                  <a:pt x="31229" y="1213126"/>
                  <a:pt x="20116" y="1109938"/>
                  <a:pt x="15883" y="940076"/>
                </a:cubicBezTo>
                <a:cubicBezTo>
                  <a:pt x="11650" y="770214"/>
                  <a:pt x="5300" y="183897"/>
                  <a:pt x="3183" y="111401"/>
                </a:cubicBezTo>
                <a:cubicBezTo>
                  <a:pt x="1066" y="38905"/>
                  <a:pt x="-1050" y="518330"/>
                  <a:pt x="3183" y="505101"/>
                </a:cubicBezTo>
                <a:cubicBezTo>
                  <a:pt x="7416" y="491872"/>
                  <a:pt x="25937" y="10330"/>
                  <a:pt x="25408" y="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81FB9CDB-618A-BC1F-8A45-0C242BF1DE40}"/>
              </a:ext>
            </a:extLst>
          </p:cNvPr>
          <p:cNvSpPr/>
          <p:nvPr/>
        </p:nvSpPr>
        <p:spPr>
          <a:xfrm>
            <a:off x="7733250" y="6599406"/>
            <a:ext cx="297257" cy="1234810"/>
          </a:xfrm>
          <a:custGeom>
            <a:avLst/>
            <a:gdLst>
              <a:gd name="connsiteX0" fmla="*/ 1050 w 297257"/>
              <a:gd name="connsiteY0" fmla="*/ 1419 h 1234810"/>
              <a:gd name="connsiteX1" fmla="*/ 175675 w 297257"/>
              <a:gd name="connsiteY1" fmla="*/ 801519 h 1234810"/>
              <a:gd name="connsiteX2" fmla="*/ 178850 w 297257"/>
              <a:gd name="connsiteY2" fmla="*/ 734844 h 1234810"/>
              <a:gd name="connsiteX3" fmla="*/ 296325 w 297257"/>
              <a:gd name="connsiteY3" fmla="*/ 1230144 h 1234810"/>
              <a:gd name="connsiteX4" fmla="*/ 229650 w 297257"/>
              <a:gd name="connsiteY4" fmla="*/ 931694 h 1234810"/>
              <a:gd name="connsiteX5" fmla="*/ 153450 w 297257"/>
              <a:gd name="connsiteY5" fmla="*/ 109369 h 1234810"/>
              <a:gd name="connsiteX6" fmla="*/ 172500 w 297257"/>
              <a:gd name="connsiteY6" fmla="*/ 925344 h 1234810"/>
              <a:gd name="connsiteX7" fmla="*/ 105825 w 297257"/>
              <a:gd name="connsiteY7" fmla="*/ 614194 h 1234810"/>
              <a:gd name="connsiteX8" fmla="*/ 1050 w 297257"/>
              <a:gd name="connsiteY8" fmla="*/ 1419 h 12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257" h="1234810">
                <a:moveTo>
                  <a:pt x="1050" y="1419"/>
                </a:moveTo>
                <a:cubicBezTo>
                  <a:pt x="12692" y="32640"/>
                  <a:pt x="146042" y="679282"/>
                  <a:pt x="175675" y="801519"/>
                </a:cubicBezTo>
                <a:cubicBezTo>
                  <a:pt x="205308" y="923757"/>
                  <a:pt x="158742" y="663407"/>
                  <a:pt x="178850" y="734844"/>
                </a:cubicBezTo>
                <a:cubicBezTo>
                  <a:pt x="198958" y="806281"/>
                  <a:pt x="287858" y="1197336"/>
                  <a:pt x="296325" y="1230144"/>
                </a:cubicBezTo>
                <a:cubicBezTo>
                  <a:pt x="304792" y="1262952"/>
                  <a:pt x="253462" y="1118490"/>
                  <a:pt x="229650" y="931694"/>
                </a:cubicBezTo>
                <a:cubicBezTo>
                  <a:pt x="205838" y="744898"/>
                  <a:pt x="162975" y="110427"/>
                  <a:pt x="153450" y="109369"/>
                </a:cubicBezTo>
                <a:cubicBezTo>
                  <a:pt x="143925" y="108311"/>
                  <a:pt x="180438" y="841207"/>
                  <a:pt x="172500" y="925344"/>
                </a:cubicBezTo>
                <a:cubicBezTo>
                  <a:pt x="164563" y="1009482"/>
                  <a:pt x="133871" y="765536"/>
                  <a:pt x="105825" y="614194"/>
                </a:cubicBezTo>
                <a:cubicBezTo>
                  <a:pt x="77779" y="462852"/>
                  <a:pt x="-10592" y="-29802"/>
                  <a:pt x="1050" y="14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A2A4FCE3-C8AC-6410-A79E-C566F5B1303C}"/>
              </a:ext>
            </a:extLst>
          </p:cNvPr>
          <p:cNvSpPr/>
          <p:nvPr/>
        </p:nvSpPr>
        <p:spPr>
          <a:xfrm>
            <a:off x="7326387" y="8283273"/>
            <a:ext cx="202533" cy="1536745"/>
          </a:xfrm>
          <a:custGeom>
            <a:avLst/>
            <a:gdLst>
              <a:gd name="connsiteX0" fmla="*/ 106288 w 202533"/>
              <a:gd name="connsiteY0" fmla="*/ 302 h 1536745"/>
              <a:gd name="connsiteX1" fmla="*/ 26913 w 202533"/>
              <a:gd name="connsiteY1" fmla="*/ 536877 h 1536745"/>
              <a:gd name="connsiteX2" fmla="*/ 65013 w 202533"/>
              <a:gd name="connsiteY2" fmla="*/ 1022652 h 1536745"/>
              <a:gd name="connsiteX3" fmla="*/ 68188 w 202533"/>
              <a:gd name="connsiteY3" fmla="*/ 768652 h 1536745"/>
              <a:gd name="connsiteX4" fmla="*/ 198363 w 202533"/>
              <a:gd name="connsiteY4" fmla="*/ 1511602 h 1536745"/>
              <a:gd name="connsiteX5" fmla="*/ 163438 w 202533"/>
              <a:gd name="connsiteY5" fmla="*/ 1333802 h 1536745"/>
              <a:gd name="connsiteX6" fmla="*/ 93588 w 202533"/>
              <a:gd name="connsiteY6" fmla="*/ 1051227 h 1536745"/>
              <a:gd name="connsiteX7" fmla="*/ 26913 w 202533"/>
              <a:gd name="connsiteY7" fmla="*/ 730552 h 1536745"/>
              <a:gd name="connsiteX8" fmla="*/ 26913 w 202533"/>
              <a:gd name="connsiteY8" fmla="*/ 295577 h 1536745"/>
              <a:gd name="connsiteX9" fmla="*/ 1513 w 202533"/>
              <a:gd name="connsiteY9" fmla="*/ 457502 h 1536745"/>
              <a:gd name="connsiteX10" fmla="*/ 106288 w 202533"/>
              <a:gd name="connsiteY10" fmla="*/ 302 h 15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533" h="1536745">
                <a:moveTo>
                  <a:pt x="106288" y="302"/>
                </a:moveTo>
                <a:cubicBezTo>
                  <a:pt x="110521" y="13531"/>
                  <a:pt x="33792" y="366485"/>
                  <a:pt x="26913" y="536877"/>
                </a:cubicBezTo>
                <a:cubicBezTo>
                  <a:pt x="20034" y="707269"/>
                  <a:pt x="58134" y="984023"/>
                  <a:pt x="65013" y="1022652"/>
                </a:cubicBezTo>
                <a:cubicBezTo>
                  <a:pt x="71892" y="1061281"/>
                  <a:pt x="45963" y="687160"/>
                  <a:pt x="68188" y="768652"/>
                </a:cubicBezTo>
                <a:cubicBezTo>
                  <a:pt x="90413" y="850144"/>
                  <a:pt x="182488" y="1417410"/>
                  <a:pt x="198363" y="1511602"/>
                </a:cubicBezTo>
                <a:cubicBezTo>
                  <a:pt x="214238" y="1605794"/>
                  <a:pt x="180900" y="1410531"/>
                  <a:pt x="163438" y="1333802"/>
                </a:cubicBezTo>
                <a:cubicBezTo>
                  <a:pt x="145976" y="1257073"/>
                  <a:pt x="116342" y="1151769"/>
                  <a:pt x="93588" y="1051227"/>
                </a:cubicBezTo>
                <a:cubicBezTo>
                  <a:pt x="70834" y="950685"/>
                  <a:pt x="38025" y="856494"/>
                  <a:pt x="26913" y="730552"/>
                </a:cubicBezTo>
                <a:cubicBezTo>
                  <a:pt x="15801" y="604610"/>
                  <a:pt x="31146" y="341085"/>
                  <a:pt x="26913" y="295577"/>
                </a:cubicBezTo>
                <a:cubicBezTo>
                  <a:pt x="22680" y="250069"/>
                  <a:pt x="-6954" y="502481"/>
                  <a:pt x="1513" y="457502"/>
                </a:cubicBezTo>
                <a:cubicBezTo>
                  <a:pt x="9980" y="412523"/>
                  <a:pt x="102055" y="-12927"/>
                  <a:pt x="106288" y="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1780E0EB-B23F-59E0-24EF-B4E4757CEEBE}"/>
              </a:ext>
            </a:extLst>
          </p:cNvPr>
          <p:cNvSpPr/>
          <p:nvPr/>
        </p:nvSpPr>
        <p:spPr>
          <a:xfrm>
            <a:off x="7750111" y="7273840"/>
            <a:ext cx="376545" cy="1226884"/>
          </a:xfrm>
          <a:custGeom>
            <a:avLst/>
            <a:gdLst>
              <a:gd name="connsiteX0" fmla="*/ 64 w 376545"/>
              <a:gd name="connsiteY0" fmla="*/ 85 h 1226884"/>
              <a:gd name="connsiteX1" fmla="*/ 222314 w 376545"/>
              <a:gd name="connsiteY1" fmla="*/ 758910 h 1226884"/>
              <a:gd name="connsiteX2" fmla="*/ 231839 w 376545"/>
              <a:gd name="connsiteY2" fmla="*/ 730335 h 1226884"/>
              <a:gd name="connsiteX3" fmla="*/ 374714 w 376545"/>
              <a:gd name="connsiteY3" fmla="*/ 1216110 h 1226884"/>
              <a:gd name="connsiteX4" fmla="*/ 304864 w 376545"/>
              <a:gd name="connsiteY4" fmla="*/ 1006560 h 1226884"/>
              <a:gd name="connsiteX5" fmla="*/ 190564 w 376545"/>
              <a:gd name="connsiteY5" fmla="*/ 327110 h 1226884"/>
              <a:gd name="connsiteX6" fmla="*/ 254064 w 376545"/>
              <a:gd name="connsiteY6" fmla="*/ 993860 h 1226884"/>
              <a:gd name="connsiteX7" fmla="*/ 200089 w 376545"/>
              <a:gd name="connsiteY7" fmla="*/ 711285 h 1226884"/>
              <a:gd name="connsiteX8" fmla="*/ 64 w 376545"/>
              <a:gd name="connsiteY8" fmla="*/ 85 h 12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545" h="1226884">
                <a:moveTo>
                  <a:pt x="64" y="85"/>
                </a:moveTo>
                <a:cubicBezTo>
                  <a:pt x="3768" y="8022"/>
                  <a:pt x="183685" y="637202"/>
                  <a:pt x="222314" y="758910"/>
                </a:cubicBezTo>
                <a:cubicBezTo>
                  <a:pt x="260943" y="880618"/>
                  <a:pt x="206439" y="654135"/>
                  <a:pt x="231839" y="730335"/>
                </a:cubicBezTo>
                <a:cubicBezTo>
                  <a:pt x="257239" y="806535"/>
                  <a:pt x="362543" y="1170072"/>
                  <a:pt x="374714" y="1216110"/>
                </a:cubicBezTo>
                <a:cubicBezTo>
                  <a:pt x="386885" y="1262148"/>
                  <a:pt x="335556" y="1154727"/>
                  <a:pt x="304864" y="1006560"/>
                </a:cubicBezTo>
                <a:cubicBezTo>
                  <a:pt x="274172" y="858393"/>
                  <a:pt x="199031" y="329227"/>
                  <a:pt x="190564" y="327110"/>
                </a:cubicBezTo>
                <a:cubicBezTo>
                  <a:pt x="182097" y="324993"/>
                  <a:pt x="252477" y="929831"/>
                  <a:pt x="254064" y="993860"/>
                </a:cubicBezTo>
                <a:cubicBezTo>
                  <a:pt x="255651" y="1057889"/>
                  <a:pt x="247714" y="882206"/>
                  <a:pt x="200089" y="711285"/>
                </a:cubicBezTo>
                <a:cubicBezTo>
                  <a:pt x="152464" y="540364"/>
                  <a:pt x="-3640" y="-7852"/>
                  <a:pt x="64" y="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E53FE7BE-6683-87FC-8C01-10F4D564C581}"/>
              </a:ext>
            </a:extLst>
          </p:cNvPr>
          <p:cNvSpPr/>
          <p:nvPr/>
        </p:nvSpPr>
        <p:spPr>
          <a:xfrm>
            <a:off x="8009054" y="8221961"/>
            <a:ext cx="148432" cy="1243428"/>
          </a:xfrm>
          <a:custGeom>
            <a:avLst/>
            <a:gdLst>
              <a:gd name="connsiteX0" fmla="*/ 33221 w 148432"/>
              <a:gd name="connsiteY0" fmla="*/ 1289 h 1243428"/>
              <a:gd name="connsiteX1" fmla="*/ 10996 w 148432"/>
              <a:gd name="connsiteY1" fmla="*/ 525164 h 1243428"/>
              <a:gd name="connsiteX2" fmla="*/ 30046 w 148432"/>
              <a:gd name="connsiteY2" fmla="*/ 426739 h 1243428"/>
              <a:gd name="connsiteX3" fmla="*/ 64971 w 148432"/>
              <a:gd name="connsiteY3" fmla="*/ 741064 h 1243428"/>
              <a:gd name="connsiteX4" fmla="*/ 144346 w 148432"/>
              <a:gd name="connsiteY4" fmla="*/ 1217314 h 1243428"/>
              <a:gd name="connsiteX5" fmla="*/ 128471 w 148432"/>
              <a:gd name="connsiteY5" fmla="*/ 1112539 h 1243428"/>
              <a:gd name="connsiteX6" fmla="*/ 55446 w 148432"/>
              <a:gd name="connsiteY6" fmla="*/ 537864 h 1243428"/>
              <a:gd name="connsiteX7" fmla="*/ 1471 w 148432"/>
              <a:gd name="connsiteY7" fmla="*/ 239414 h 1243428"/>
              <a:gd name="connsiteX8" fmla="*/ 17346 w 148432"/>
              <a:gd name="connsiteY8" fmla="*/ 372764 h 1243428"/>
              <a:gd name="connsiteX9" fmla="*/ 33221 w 148432"/>
              <a:gd name="connsiteY9" fmla="*/ 1289 h 12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432" h="1243428">
                <a:moveTo>
                  <a:pt x="33221" y="1289"/>
                </a:moveTo>
                <a:cubicBezTo>
                  <a:pt x="32163" y="26689"/>
                  <a:pt x="11525" y="454256"/>
                  <a:pt x="10996" y="525164"/>
                </a:cubicBezTo>
                <a:cubicBezTo>
                  <a:pt x="10467" y="596072"/>
                  <a:pt x="21050" y="390756"/>
                  <a:pt x="30046" y="426739"/>
                </a:cubicBezTo>
                <a:cubicBezTo>
                  <a:pt x="39042" y="462722"/>
                  <a:pt x="45921" y="609302"/>
                  <a:pt x="64971" y="741064"/>
                </a:cubicBezTo>
                <a:cubicBezTo>
                  <a:pt x="84021" y="872826"/>
                  <a:pt x="133763" y="1155402"/>
                  <a:pt x="144346" y="1217314"/>
                </a:cubicBezTo>
                <a:cubicBezTo>
                  <a:pt x="154929" y="1279226"/>
                  <a:pt x="143288" y="1225781"/>
                  <a:pt x="128471" y="1112539"/>
                </a:cubicBezTo>
                <a:cubicBezTo>
                  <a:pt x="113654" y="999297"/>
                  <a:pt x="76613" y="683385"/>
                  <a:pt x="55446" y="537864"/>
                </a:cubicBezTo>
                <a:cubicBezTo>
                  <a:pt x="34279" y="392343"/>
                  <a:pt x="7821" y="266931"/>
                  <a:pt x="1471" y="239414"/>
                </a:cubicBezTo>
                <a:cubicBezTo>
                  <a:pt x="-4879" y="211897"/>
                  <a:pt x="10996" y="411922"/>
                  <a:pt x="17346" y="372764"/>
                </a:cubicBezTo>
                <a:cubicBezTo>
                  <a:pt x="23696" y="333606"/>
                  <a:pt x="34279" y="-24111"/>
                  <a:pt x="33221" y="12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6F0DD2A3-6EBB-37CE-86CE-5900FFA9623F}"/>
              </a:ext>
            </a:extLst>
          </p:cNvPr>
          <p:cNvSpPr/>
          <p:nvPr/>
        </p:nvSpPr>
        <p:spPr>
          <a:xfrm>
            <a:off x="8153749" y="9273240"/>
            <a:ext cx="178050" cy="1321385"/>
          </a:xfrm>
          <a:custGeom>
            <a:avLst/>
            <a:gdLst>
              <a:gd name="connsiteX0" fmla="*/ 15526 w 178050"/>
              <a:gd name="connsiteY0" fmla="*/ 935 h 1321385"/>
              <a:gd name="connsiteX1" fmla="*/ 37751 w 178050"/>
              <a:gd name="connsiteY1" fmla="*/ 524810 h 1321385"/>
              <a:gd name="connsiteX2" fmla="*/ 37751 w 178050"/>
              <a:gd name="connsiteY2" fmla="*/ 445435 h 1321385"/>
              <a:gd name="connsiteX3" fmla="*/ 101251 w 178050"/>
              <a:gd name="connsiteY3" fmla="*/ 772460 h 1321385"/>
              <a:gd name="connsiteX4" fmla="*/ 177451 w 178050"/>
              <a:gd name="connsiteY4" fmla="*/ 1305860 h 1321385"/>
              <a:gd name="connsiteX5" fmla="*/ 129826 w 178050"/>
              <a:gd name="connsiteY5" fmla="*/ 1093135 h 1321385"/>
              <a:gd name="connsiteX6" fmla="*/ 9176 w 178050"/>
              <a:gd name="connsiteY6" fmla="*/ 235885 h 1321385"/>
              <a:gd name="connsiteX7" fmla="*/ 9176 w 178050"/>
              <a:gd name="connsiteY7" fmla="*/ 391460 h 1321385"/>
              <a:gd name="connsiteX8" fmla="*/ 15526 w 178050"/>
              <a:gd name="connsiteY8" fmla="*/ 935 h 132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50" h="1321385">
                <a:moveTo>
                  <a:pt x="15526" y="935"/>
                </a:moveTo>
                <a:cubicBezTo>
                  <a:pt x="20289" y="23160"/>
                  <a:pt x="34047" y="450727"/>
                  <a:pt x="37751" y="524810"/>
                </a:cubicBezTo>
                <a:cubicBezTo>
                  <a:pt x="41455" y="598893"/>
                  <a:pt x="27168" y="404160"/>
                  <a:pt x="37751" y="445435"/>
                </a:cubicBezTo>
                <a:cubicBezTo>
                  <a:pt x="48334" y="486710"/>
                  <a:pt x="77968" y="629056"/>
                  <a:pt x="101251" y="772460"/>
                </a:cubicBezTo>
                <a:cubicBezTo>
                  <a:pt x="124534" y="915864"/>
                  <a:pt x="172689" y="1252414"/>
                  <a:pt x="177451" y="1305860"/>
                </a:cubicBezTo>
                <a:cubicBezTo>
                  <a:pt x="182213" y="1359306"/>
                  <a:pt x="157872" y="1271464"/>
                  <a:pt x="129826" y="1093135"/>
                </a:cubicBezTo>
                <a:cubicBezTo>
                  <a:pt x="101780" y="914806"/>
                  <a:pt x="29284" y="352831"/>
                  <a:pt x="9176" y="235885"/>
                </a:cubicBezTo>
                <a:cubicBezTo>
                  <a:pt x="-10932" y="118939"/>
                  <a:pt x="8118" y="423210"/>
                  <a:pt x="9176" y="391460"/>
                </a:cubicBezTo>
                <a:cubicBezTo>
                  <a:pt x="10234" y="359710"/>
                  <a:pt x="10763" y="-21290"/>
                  <a:pt x="15526" y="9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E54B3E4E-2846-E1F5-21CF-26E6D47CF213}"/>
              </a:ext>
            </a:extLst>
          </p:cNvPr>
          <p:cNvSpPr/>
          <p:nvPr/>
        </p:nvSpPr>
        <p:spPr>
          <a:xfrm>
            <a:off x="7417254" y="9436377"/>
            <a:ext cx="213771" cy="1251902"/>
          </a:xfrm>
          <a:custGeom>
            <a:avLst/>
            <a:gdLst>
              <a:gd name="connsiteX0" fmla="*/ 193221 w 213771"/>
              <a:gd name="connsiteY0" fmla="*/ 9248 h 1251902"/>
              <a:gd name="connsiteX1" fmla="*/ 120196 w 213771"/>
              <a:gd name="connsiteY1" fmla="*/ 590273 h 1251902"/>
              <a:gd name="connsiteX2" fmla="*/ 196396 w 213771"/>
              <a:gd name="connsiteY2" fmla="*/ 1212573 h 1251902"/>
              <a:gd name="connsiteX3" fmla="*/ 196396 w 213771"/>
              <a:gd name="connsiteY3" fmla="*/ 1082398 h 1251902"/>
              <a:gd name="connsiteX4" fmla="*/ 5896 w 213771"/>
              <a:gd name="connsiteY4" fmla="*/ 225148 h 1251902"/>
              <a:gd name="connsiteX5" fmla="*/ 50346 w 213771"/>
              <a:gd name="connsiteY5" fmla="*/ 510898 h 1251902"/>
              <a:gd name="connsiteX6" fmla="*/ 69396 w 213771"/>
              <a:gd name="connsiteY6" fmla="*/ 336273 h 1251902"/>
              <a:gd name="connsiteX7" fmla="*/ 85271 w 213771"/>
              <a:gd name="connsiteY7" fmla="*/ 675998 h 1251902"/>
              <a:gd name="connsiteX8" fmla="*/ 91621 w 213771"/>
              <a:gd name="connsiteY8" fmla="*/ 380723 h 1251902"/>
              <a:gd name="connsiteX9" fmla="*/ 117021 w 213771"/>
              <a:gd name="connsiteY9" fmla="*/ 241023 h 1251902"/>
              <a:gd name="connsiteX10" fmla="*/ 193221 w 213771"/>
              <a:gd name="connsiteY10" fmla="*/ 9248 h 125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71" h="1251902">
                <a:moveTo>
                  <a:pt x="193221" y="9248"/>
                </a:moveTo>
                <a:cubicBezTo>
                  <a:pt x="193750" y="67456"/>
                  <a:pt x="119667" y="389719"/>
                  <a:pt x="120196" y="590273"/>
                </a:cubicBezTo>
                <a:cubicBezTo>
                  <a:pt x="120725" y="790827"/>
                  <a:pt x="183696" y="1130552"/>
                  <a:pt x="196396" y="1212573"/>
                </a:cubicBezTo>
                <a:cubicBezTo>
                  <a:pt x="209096" y="1294594"/>
                  <a:pt x="228146" y="1246969"/>
                  <a:pt x="196396" y="1082398"/>
                </a:cubicBezTo>
                <a:cubicBezTo>
                  <a:pt x="164646" y="917827"/>
                  <a:pt x="30238" y="320398"/>
                  <a:pt x="5896" y="225148"/>
                </a:cubicBezTo>
                <a:cubicBezTo>
                  <a:pt x="-18446" y="129898"/>
                  <a:pt x="39763" y="492377"/>
                  <a:pt x="50346" y="510898"/>
                </a:cubicBezTo>
                <a:cubicBezTo>
                  <a:pt x="60929" y="529419"/>
                  <a:pt x="63575" y="308756"/>
                  <a:pt x="69396" y="336273"/>
                </a:cubicBezTo>
                <a:cubicBezTo>
                  <a:pt x="75217" y="363790"/>
                  <a:pt x="81567" y="668590"/>
                  <a:pt x="85271" y="675998"/>
                </a:cubicBezTo>
                <a:cubicBezTo>
                  <a:pt x="88975" y="683406"/>
                  <a:pt x="86329" y="453219"/>
                  <a:pt x="91621" y="380723"/>
                </a:cubicBezTo>
                <a:cubicBezTo>
                  <a:pt x="96913" y="308227"/>
                  <a:pt x="104321" y="297644"/>
                  <a:pt x="117021" y="241023"/>
                </a:cubicBezTo>
                <a:cubicBezTo>
                  <a:pt x="129721" y="184402"/>
                  <a:pt x="192692" y="-48960"/>
                  <a:pt x="193221" y="92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000CBE68-50AB-ED0B-2CEB-D7F43DE53606}"/>
              </a:ext>
            </a:extLst>
          </p:cNvPr>
          <p:cNvSpPr/>
          <p:nvPr/>
        </p:nvSpPr>
        <p:spPr>
          <a:xfrm>
            <a:off x="2539919" y="7439028"/>
            <a:ext cx="144970" cy="1431930"/>
          </a:xfrm>
          <a:custGeom>
            <a:avLst/>
            <a:gdLst>
              <a:gd name="connsiteX0" fmla="*/ 54056 w 144970"/>
              <a:gd name="connsiteY0" fmla="*/ 6347 h 1431930"/>
              <a:gd name="connsiteX1" fmla="*/ 120731 w 144970"/>
              <a:gd name="connsiteY1" fmla="*/ 685797 h 1431930"/>
              <a:gd name="connsiteX2" fmla="*/ 120731 w 144970"/>
              <a:gd name="connsiteY2" fmla="*/ 634997 h 1431930"/>
              <a:gd name="connsiteX3" fmla="*/ 31831 w 144970"/>
              <a:gd name="connsiteY3" fmla="*/ 863597 h 1431930"/>
              <a:gd name="connsiteX4" fmla="*/ 81 w 144970"/>
              <a:gd name="connsiteY4" fmla="*/ 1247772 h 1431930"/>
              <a:gd name="connsiteX5" fmla="*/ 22306 w 144970"/>
              <a:gd name="connsiteY5" fmla="*/ 1203322 h 1431930"/>
              <a:gd name="connsiteX6" fmla="*/ 9606 w 144970"/>
              <a:gd name="connsiteY6" fmla="*/ 1431922 h 1431930"/>
              <a:gd name="connsiteX7" fmla="*/ 9606 w 144970"/>
              <a:gd name="connsiteY7" fmla="*/ 1209672 h 1431930"/>
              <a:gd name="connsiteX8" fmla="*/ 114381 w 144970"/>
              <a:gd name="connsiteY8" fmla="*/ 657222 h 1431930"/>
              <a:gd name="connsiteX9" fmla="*/ 47706 w 144970"/>
              <a:gd name="connsiteY9" fmla="*/ 942972 h 1431930"/>
              <a:gd name="connsiteX10" fmla="*/ 136606 w 144970"/>
              <a:gd name="connsiteY10" fmla="*/ 603247 h 1431930"/>
              <a:gd name="connsiteX11" fmla="*/ 139781 w 144970"/>
              <a:gd name="connsiteY11" fmla="*/ 295272 h 1431930"/>
              <a:gd name="connsiteX12" fmla="*/ 123906 w 144970"/>
              <a:gd name="connsiteY12" fmla="*/ 536572 h 1431930"/>
              <a:gd name="connsiteX13" fmla="*/ 98506 w 144970"/>
              <a:gd name="connsiteY13" fmla="*/ 355597 h 1431930"/>
              <a:gd name="connsiteX14" fmla="*/ 54056 w 144970"/>
              <a:gd name="connsiteY14" fmla="*/ 6347 h 14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970" h="1431930">
                <a:moveTo>
                  <a:pt x="54056" y="6347"/>
                </a:moveTo>
                <a:cubicBezTo>
                  <a:pt x="57760" y="61380"/>
                  <a:pt x="109618" y="581022"/>
                  <a:pt x="120731" y="685797"/>
                </a:cubicBezTo>
                <a:cubicBezTo>
                  <a:pt x="131844" y="790572"/>
                  <a:pt x="135548" y="605364"/>
                  <a:pt x="120731" y="634997"/>
                </a:cubicBezTo>
                <a:cubicBezTo>
                  <a:pt x="105914" y="664630"/>
                  <a:pt x="51939" y="761468"/>
                  <a:pt x="31831" y="863597"/>
                </a:cubicBezTo>
                <a:cubicBezTo>
                  <a:pt x="11723" y="965726"/>
                  <a:pt x="1668" y="1191151"/>
                  <a:pt x="81" y="1247772"/>
                </a:cubicBezTo>
                <a:cubicBezTo>
                  <a:pt x="-1506" y="1304393"/>
                  <a:pt x="20718" y="1172630"/>
                  <a:pt x="22306" y="1203322"/>
                </a:cubicBezTo>
                <a:cubicBezTo>
                  <a:pt x="23893" y="1234014"/>
                  <a:pt x="11723" y="1430864"/>
                  <a:pt x="9606" y="1431922"/>
                </a:cubicBezTo>
                <a:cubicBezTo>
                  <a:pt x="7489" y="1432980"/>
                  <a:pt x="-7856" y="1338789"/>
                  <a:pt x="9606" y="1209672"/>
                </a:cubicBezTo>
                <a:cubicBezTo>
                  <a:pt x="27068" y="1080555"/>
                  <a:pt x="108031" y="701672"/>
                  <a:pt x="114381" y="657222"/>
                </a:cubicBezTo>
                <a:cubicBezTo>
                  <a:pt x="120731" y="612772"/>
                  <a:pt x="44002" y="951968"/>
                  <a:pt x="47706" y="942972"/>
                </a:cubicBezTo>
                <a:cubicBezTo>
                  <a:pt x="51410" y="933976"/>
                  <a:pt x="121260" y="711197"/>
                  <a:pt x="136606" y="603247"/>
                </a:cubicBezTo>
                <a:cubicBezTo>
                  <a:pt x="151952" y="495297"/>
                  <a:pt x="141898" y="306384"/>
                  <a:pt x="139781" y="295272"/>
                </a:cubicBezTo>
                <a:cubicBezTo>
                  <a:pt x="137664" y="284160"/>
                  <a:pt x="130785" y="526518"/>
                  <a:pt x="123906" y="536572"/>
                </a:cubicBezTo>
                <a:cubicBezTo>
                  <a:pt x="117027" y="546626"/>
                  <a:pt x="106973" y="441322"/>
                  <a:pt x="98506" y="355597"/>
                </a:cubicBezTo>
                <a:cubicBezTo>
                  <a:pt x="90039" y="269872"/>
                  <a:pt x="50352" y="-48686"/>
                  <a:pt x="54056" y="63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4E38A105-BD5A-ED90-27F7-B9D5E0AADE9C}"/>
              </a:ext>
            </a:extLst>
          </p:cNvPr>
          <p:cNvSpPr/>
          <p:nvPr/>
        </p:nvSpPr>
        <p:spPr>
          <a:xfrm>
            <a:off x="4932374" y="485670"/>
            <a:ext cx="1738301" cy="850350"/>
          </a:xfrm>
          <a:custGeom>
            <a:avLst/>
            <a:gdLst>
              <a:gd name="connsiteX0" fmla="*/ 17451 w 1738301"/>
              <a:gd name="connsiteY0" fmla="*/ 838305 h 850350"/>
              <a:gd name="connsiteX1" fmla="*/ 954076 w 1738301"/>
              <a:gd name="connsiteY1" fmla="*/ 174730 h 850350"/>
              <a:gd name="connsiteX2" fmla="*/ 731826 w 1738301"/>
              <a:gd name="connsiteY2" fmla="*/ 181080 h 850350"/>
              <a:gd name="connsiteX3" fmla="*/ 1065201 w 1738301"/>
              <a:gd name="connsiteY3" fmla="*/ 130280 h 850350"/>
              <a:gd name="connsiteX4" fmla="*/ 1738301 w 1738301"/>
              <a:gd name="connsiteY4" fmla="*/ 235055 h 850350"/>
              <a:gd name="connsiteX5" fmla="*/ 1541451 w 1738301"/>
              <a:gd name="connsiteY5" fmla="*/ 203305 h 850350"/>
              <a:gd name="connsiteX6" fmla="*/ 849301 w 1738301"/>
              <a:gd name="connsiteY6" fmla="*/ 105 h 850350"/>
              <a:gd name="connsiteX7" fmla="*/ 1363651 w 1738301"/>
              <a:gd name="connsiteY7" fmla="*/ 174730 h 850350"/>
              <a:gd name="connsiteX8" fmla="*/ 868351 w 1738301"/>
              <a:gd name="connsiteY8" fmla="*/ 130280 h 850350"/>
              <a:gd name="connsiteX9" fmla="*/ 1077901 w 1738301"/>
              <a:gd name="connsiteY9" fmla="*/ 152505 h 850350"/>
              <a:gd name="connsiteX10" fmla="*/ 814376 w 1738301"/>
              <a:gd name="connsiteY10" fmla="*/ 225530 h 850350"/>
              <a:gd name="connsiteX11" fmla="*/ 935026 w 1738301"/>
              <a:gd name="connsiteY11" fmla="*/ 200130 h 850350"/>
              <a:gd name="connsiteX12" fmla="*/ 385751 w 1738301"/>
              <a:gd name="connsiteY12" fmla="*/ 571605 h 850350"/>
              <a:gd name="connsiteX13" fmla="*/ 17451 w 1738301"/>
              <a:gd name="connsiteY13" fmla="*/ 838305 h 85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8301" h="850350">
                <a:moveTo>
                  <a:pt x="17451" y="838305"/>
                </a:moveTo>
                <a:cubicBezTo>
                  <a:pt x="112172" y="772159"/>
                  <a:pt x="835014" y="284267"/>
                  <a:pt x="954076" y="174730"/>
                </a:cubicBezTo>
                <a:cubicBezTo>
                  <a:pt x="1073138" y="65193"/>
                  <a:pt x="713305" y="188488"/>
                  <a:pt x="731826" y="181080"/>
                </a:cubicBezTo>
                <a:cubicBezTo>
                  <a:pt x="750347" y="173672"/>
                  <a:pt x="897455" y="121284"/>
                  <a:pt x="1065201" y="130280"/>
                </a:cubicBezTo>
                <a:cubicBezTo>
                  <a:pt x="1232947" y="139276"/>
                  <a:pt x="1738301" y="235055"/>
                  <a:pt x="1738301" y="235055"/>
                </a:cubicBezTo>
                <a:lnTo>
                  <a:pt x="1541451" y="203305"/>
                </a:lnTo>
                <a:cubicBezTo>
                  <a:pt x="1393284" y="164147"/>
                  <a:pt x="878934" y="4867"/>
                  <a:pt x="849301" y="105"/>
                </a:cubicBezTo>
                <a:cubicBezTo>
                  <a:pt x="819668" y="-4657"/>
                  <a:pt x="1360476" y="153034"/>
                  <a:pt x="1363651" y="174730"/>
                </a:cubicBezTo>
                <a:cubicBezTo>
                  <a:pt x="1366826" y="196426"/>
                  <a:pt x="915976" y="133984"/>
                  <a:pt x="868351" y="130280"/>
                </a:cubicBezTo>
                <a:cubicBezTo>
                  <a:pt x="820726" y="126576"/>
                  <a:pt x="1086897" y="136630"/>
                  <a:pt x="1077901" y="152505"/>
                </a:cubicBezTo>
                <a:cubicBezTo>
                  <a:pt x="1068905" y="168380"/>
                  <a:pt x="838189" y="217592"/>
                  <a:pt x="814376" y="225530"/>
                </a:cubicBezTo>
                <a:cubicBezTo>
                  <a:pt x="790564" y="233467"/>
                  <a:pt x="1006464" y="142451"/>
                  <a:pt x="935026" y="200130"/>
                </a:cubicBezTo>
                <a:cubicBezTo>
                  <a:pt x="863589" y="257809"/>
                  <a:pt x="533918" y="461538"/>
                  <a:pt x="385751" y="571605"/>
                </a:cubicBezTo>
                <a:cubicBezTo>
                  <a:pt x="237584" y="681672"/>
                  <a:pt x="-77270" y="904451"/>
                  <a:pt x="17451" y="8383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122272CD-D003-8B45-96F2-B895285B5554}"/>
              </a:ext>
            </a:extLst>
          </p:cNvPr>
          <p:cNvSpPr/>
          <p:nvPr/>
        </p:nvSpPr>
        <p:spPr>
          <a:xfrm>
            <a:off x="7427365" y="10106995"/>
            <a:ext cx="218801" cy="1519276"/>
          </a:xfrm>
          <a:custGeom>
            <a:avLst/>
            <a:gdLst>
              <a:gd name="connsiteX0" fmla="*/ 62460 w 218801"/>
              <a:gd name="connsiteY0" fmla="*/ 8555 h 1519276"/>
              <a:gd name="connsiteX1" fmla="*/ 37060 w 218801"/>
              <a:gd name="connsiteY1" fmla="*/ 1084880 h 1519276"/>
              <a:gd name="connsiteX2" fmla="*/ 24360 w 218801"/>
              <a:gd name="connsiteY2" fmla="*/ 786430 h 1519276"/>
              <a:gd name="connsiteX3" fmla="*/ 56110 w 218801"/>
              <a:gd name="connsiteY3" fmla="*/ 1059480 h 1519276"/>
              <a:gd name="connsiteX4" fmla="*/ 65635 w 218801"/>
              <a:gd name="connsiteY4" fmla="*/ 602280 h 1519276"/>
              <a:gd name="connsiteX5" fmla="*/ 218035 w 218801"/>
              <a:gd name="connsiteY5" fmla="*/ 1516680 h 1519276"/>
              <a:gd name="connsiteX6" fmla="*/ 119610 w 218801"/>
              <a:gd name="connsiteY6" fmla="*/ 862630 h 1519276"/>
              <a:gd name="connsiteX7" fmla="*/ 8485 w 218801"/>
              <a:gd name="connsiteY7" fmla="*/ 405430 h 1519276"/>
              <a:gd name="connsiteX8" fmla="*/ 14835 w 218801"/>
              <a:gd name="connsiteY8" fmla="*/ 570530 h 1519276"/>
              <a:gd name="connsiteX9" fmla="*/ 62460 w 218801"/>
              <a:gd name="connsiteY9" fmla="*/ 8555 h 15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801" h="1519276">
                <a:moveTo>
                  <a:pt x="62460" y="8555"/>
                </a:moveTo>
                <a:cubicBezTo>
                  <a:pt x="66164" y="94280"/>
                  <a:pt x="43410" y="955234"/>
                  <a:pt x="37060" y="1084880"/>
                </a:cubicBezTo>
                <a:cubicBezTo>
                  <a:pt x="30710" y="1214526"/>
                  <a:pt x="21185" y="790663"/>
                  <a:pt x="24360" y="786430"/>
                </a:cubicBezTo>
                <a:cubicBezTo>
                  <a:pt x="27535" y="782197"/>
                  <a:pt x="49231" y="1090172"/>
                  <a:pt x="56110" y="1059480"/>
                </a:cubicBezTo>
                <a:cubicBezTo>
                  <a:pt x="62989" y="1028788"/>
                  <a:pt x="38647" y="526080"/>
                  <a:pt x="65635" y="602280"/>
                </a:cubicBezTo>
                <a:cubicBezTo>
                  <a:pt x="92623" y="678480"/>
                  <a:pt x="209039" y="1473288"/>
                  <a:pt x="218035" y="1516680"/>
                </a:cubicBezTo>
                <a:cubicBezTo>
                  <a:pt x="227031" y="1560072"/>
                  <a:pt x="154535" y="1047838"/>
                  <a:pt x="119610" y="862630"/>
                </a:cubicBezTo>
                <a:cubicBezTo>
                  <a:pt x="84685" y="677422"/>
                  <a:pt x="25947" y="454113"/>
                  <a:pt x="8485" y="405430"/>
                </a:cubicBezTo>
                <a:cubicBezTo>
                  <a:pt x="-8977" y="356747"/>
                  <a:pt x="4252" y="632972"/>
                  <a:pt x="14835" y="570530"/>
                </a:cubicBezTo>
                <a:cubicBezTo>
                  <a:pt x="25418" y="508088"/>
                  <a:pt x="58756" y="-77170"/>
                  <a:pt x="62460" y="8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AECF759-82E0-6497-1143-DD1B20A8256D}"/>
              </a:ext>
            </a:extLst>
          </p:cNvPr>
          <p:cNvSpPr/>
          <p:nvPr/>
        </p:nvSpPr>
        <p:spPr>
          <a:xfrm>
            <a:off x="1553082" y="8217180"/>
            <a:ext cx="172253" cy="1130855"/>
          </a:xfrm>
          <a:custGeom>
            <a:avLst/>
            <a:gdLst>
              <a:gd name="connsiteX0" fmla="*/ 167768 w 172253"/>
              <a:gd name="connsiteY0" fmla="*/ 34645 h 1130855"/>
              <a:gd name="connsiteX1" fmla="*/ 53468 w 172253"/>
              <a:gd name="connsiteY1" fmla="*/ 602970 h 1130855"/>
              <a:gd name="connsiteX2" fmla="*/ 82043 w 172253"/>
              <a:gd name="connsiteY2" fmla="*/ 450570 h 1130855"/>
              <a:gd name="connsiteX3" fmla="*/ 2668 w 172253"/>
              <a:gd name="connsiteY3" fmla="*/ 1114145 h 1130855"/>
              <a:gd name="connsiteX4" fmla="*/ 24893 w 172253"/>
              <a:gd name="connsiteY4" fmla="*/ 872845 h 1130855"/>
              <a:gd name="connsiteX5" fmla="*/ 85218 w 172253"/>
              <a:gd name="connsiteY5" fmla="*/ 237845 h 1130855"/>
              <a:gd name="connsiteX6" fmla="*/ 72518 w 172253"/>
              <a:gd name="connsiteY6" fmla="*/ 358495 h 1130855"/>
              <a:gd name="connsiteX7" fmla="*/ 142368 w 172253"/>
              <a:gd name="connsiteY7" fmla="*/ 91795 h 1130855"/>
              <a:gd name="connsiteX8" fmla="*/ 167768 w 172253"/>
              <a:gd name="connsiteY8" fmla="*/ 34645 h 11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53" h="1130855">
                <a:moveTo>
                  <a:pt x="167768" y="34645"/>
                </a:moveTo>
                <a:cubicBezTo>
                  <a:pt x="152951" y="119841"/>
                  <a:pt x="67755" y="533649"/>
                  <a:pt x="53468" y="602970"/>
                </a:cubicBezTo>
                <a:cubicBezTo>
                  <a:pt x="39180" y="672291"/>
                  <a:pt x="90510" y="365374"/>
                  <a:pt x="82043" y="450570"/>
                </a:cubicBezTo>
                <a:cubicBezTo>
                  <a:pt x="73576" y="535766"/>
                  <a:pt x="12193" y="1043766"/>
                  <a:pt x="2668" y="1114145"/>
                </a:cubicBezTo>
                <a:cubicBezTo>
                  <a:pt x="-6857" y="1184524"/>
                  <a:pt x="11135" y="1018895"/>
                  <a:pt x="24893" y="872845"/>
                </a:cubicBezTo>
                <a:cubicBezTo>
                  <a:pt x="38651" y="726795"/>
                  <a:pt x="77281" y="323570"/>
                  <a:pt x="85218" y="237845"/>
                </a:cubicBezTo>
                <a:cubicBezTo>
                  <a:pt x="93155" y="152120"/>
                  <a:pt x="62993" y="382837"/>
                  <a:pt x="72518" y="358495"/>
                </a:cubicBezTo>
                <a:cubicBezTo>
                  <a:pt x="82043" y="334153"/>
                  <a:pt x="127551" y="141537"/>
                  <a:pt x="142368" y="91795"/>
                </a:cubicBezTo>
                <a:cubicBezTo>
                  <a:pt x="157185" y="42053"/>
                  <a:pt x="182585" y="-50551"/>
                  <a:pt x="167768" y="346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5076ADC-46CF-2BEB-C946-26FE35AD8F17}"/>
              </a:ext>
            </a:extLst>
          </p:cNvPr>
          <p:cNvSpPr/>
          <p:nvPr/>
        </p:nvSpPr>
        <p:spPr>
          <a:xfrm>
            <a:off x="2452246" y="8835640"/>
            <a:ext cx="122104" cy="1422596"/>
          </a:xfrm>
          <a:custGeom>
            <a:avLst/>
            <a:gdLst>
              <a:gd name="connsiteX0" fmla="*/ 36954 w 122104"/>
              <a:gd name="connsiteY0" fmla="*/ 3560 h 1422596"/>
              <a:gd name="connsiteX1" fmla="*/ 116329 w 122104"/>
              <a:gd name="connsiteY1" fmla="*/ 657610 h 1422596"/>
              <a:gd name="connsiteX2" fmla="*/ 103629 w 122104"/>
              <a:gd name="connsiteY2" fmla="*/ 619510 h 1422596"/>
              <a:gd name="connsiteX3" fmla="*/ 5204 w 122104"/>
              <a:gd name="connsiteY3" fmla="*/ 1394210 h 1422596"/>
              <a:gd name="connsiteX4" fmla="*/ 21079 w 122104"/>
              <a:gd name="connsiteY4" fmla="*/ 1149735 h 1422596"/>
              <a:gd name="connsiteX5" fmla="*/ 84579 w 122104"/>
              <a:gd name="connsiteY5" fmla="*/ 165485 h 1422596"/>
              <a:gd name="connsiteX6" fmla="*/ 33779 w 122104"/>
              <a:gd name="connsiteY6" fmla="*/ 384560 h 1422596"/>
              <a:gd name="connsiteX7" fmla="*/ 36954 w 122104"/>
              <a:gd name="connsiteY7" fmla="*/ 3560 h 142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04" h="1422596">
                <a:moveTo>
                  <a:pt x="36954" y="3560"/>
                </a:moveTo>
                <a:cubicBezTo>
                  <a:pt x="50712" y="49068"/>
                  <a:pt x="105217" y="554952"/>
                  <a:pt x="116329" y="657610"/>
                </a:cubicBezTo>
                <a:cubicBezTo>
                  <a:pt x="127441" y="760268"/>
                  <a:pt x="122150" y="496743"/>
                  <a:pt x="103629" y="619510"/>
                </a:cubicBezTo>
                <a:cubicBezTo>
                  <a:pt x="85108" y="742277"/>
                  <a:pt x="18962" y="1305839"/>
                  <a:pt x="5204" y="1394210"/>
                </a:cubicBezTo>
                <a:cubicBezTo>
                  <a:pt x="-8554" y="1482581"/>
                  <a:pt x="7850" y="1354522"/>
                  <a:pt x="21079" y="1149735"/>
                </a:cubicBezTo>
                <a:cubicBezTo>
                  <a:pt x="34308" y="944948"/>
                  <a:pt x="82462" y="293014"/>
                  <a:pt x="84579" y="165485"/>
                </a:cubicBezTo>
                <a:cubicBezTo>
                  <a:pt x="86696" y="37956"/>
                  <a:pt x="40129" y="405727"/>
                  <a:pt x="33779" y="384560"/>
                </a:cubicBezTo>
                <a:cubicBezTo>
                  <a:pt x="27429" y="363393"/>
                  <a:pt x="23196" y="-41948"/>
                  <a:pt x="36954" y="35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73BD52D4-226F-D71B-0435-E89045B1074A}"/>
              </a:ext>
            </a:extLst>
          </p:cNvPr>
          <p:cNvSpPr/>
          <p:nvPr/>
        </p:nvSpPr>
        <p:spPr>
          <a:xfrm>
            <a:off x="1449465" y="9247928"/>
            <a:ext cx="217528" cy="989699"/>
          </a:xfrm>
          <a:custGeom>
            <a:avLst/>
            <a:gdLst>
              <a:gd name="connsiteX0" fmla="*/ 217410 w 217528"/>
              <a:gd name="connsiteY0" fmla="*/ 847 h 989699"/>
              <a:gd name="connsiteX1" fmla="*/ 45960 w 217528"/>
              <a:gd name="connsiteY1" fmla="*/ 404072 h 989699"/>
              <a:gd name="connsiteX2" fmla="*/ 1510 w 217528"/>
              <a:gd name="connsiteY2" fmla="*/ 975572 h 989699"/>
              <a:gd name="connsiteX3" fmla="*/ 11035 w 217528"/>
              <a:gd name="connsiteY3" fmla="*/ 756497 h 989699"/>
              <a:gd name="connsiteX4" fmla="*/ 17385 w 217528"/>
              <a:gd name="connsiteY4" fmla="*/ 115147 h 989699"/>
              <a:gd name="connsiteX5" fmla="*/ 20560 w 217528"/>
              <a:gd name="connsiteY5" fmla="*/ 299297 h 989699"/>
              <a:gd name="connsiteX6" fmla="*/ 55485 w 217528"/>
              <a:gd name="connsiteY6" fmla="*/ 150072 h 989699"/>
              <a:gd name="connsiteX7" fmla="*/ 17385 w 217528"/>
              <a:gd name="connsiteY7" fmla="*/ 292947 h 989699"/>
              <a:gd name="connsiteX8" fmla="*/ 217410 w 217528"/>
              <a:gd name="connsiteY8" fmla="*/ 847 h 9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28" h="989699">
                <a:moveTo>
                  <a:pt x="217410" y="847"/>
                </a:moveTo>
                <a:cubicBezTo>
                  <a:pt x="222173" y="19368"/>
                  <a:pt x="81943" y="241618"/>
                  <a:pt x="45960" y="404072"/>
                </a:cubicBezTo>
                <a:cubicBezTo>
                  <a:pt x="9977" y="566526"/>
                  <a:pt x="7331" y="916835"/>
                  <a:pt x="1510" y="975572"/>
                </a:cubicBezTo>
                <a:cubicBezTo>
                  <a:pt x="-4311" y="1034310"/>
                  <a:pt x="8389" y="899901"/>
                  <a:pt x="11035" y="756497"/>
                </a:cubicBezTo>
                <a:cubicBezTo>
                  <a:pt x="13681" y="613093"/>
                  <a:pt x="15798" y="191347"/>
                  <a:pt x="17385" y="115147"/>
                </a:cubicBezTo>
                <a:cubicBezTo>
                  <a:pt x="18972" y="38947"/>
                  <a:pt x="14210" y="293476"/>
                  <a:pt x="20560" y="299297"/>
                </a:cubicBezTo>
                <a:cubicBezTo>
                  <a:pt x="26910" y="305118"/>
                  <a:pt x="56014" y="151130"/>
                  <a:pt x="55485" y="150072"/>
                </a:cubicBezTo>
                <a:cubicBezTo>
                  <a:pt x="54956" y="149014"/>
                  <a:pt x="-5898" y="312526"/>
                  <a:pt x="17385" y="292947"/>
                </a:cubicBezTo>
                <a:cubicBezTo>
                  <a:pt x="40668" y="273368"/>
                  <a:pt x="212647" y="-17674"/>
                  <a:pt x="217410" y="8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382AED79-665E-DD50-FC2B-EFF02DE9DDD5}"/>
              </a:ext>
            </a:extLst>
          </p:cNvPr>
          <p:cNvSpPr/>
          <p:nvPr/>
        </p:nvSpPr>
        <p:spPr>
          <a:xfrm>
            <a:off x="3044453" y="936658"/>
            <a:ext cx="1587554" cy="598578"/>
          </a:xfrm>
          <a:custGeom>
            <a:avLst/>
            <a:gdLst>
              <a:gd name="connsiteX0" fmla="*/ 565522 w 1587554"/>
              <a:gd name="connsiteY0" fmla="*/ 3142 h 598578"/>
              <a:gd name="connsiteX1" fmla="*/ 114672 w 1587554"/>
              <a:gd name="connsiteY1" fmla="*/ 393667 h 598578"/>
              <a:gd name="connsiteX2" fmla="*/ 232147 w 1587554"/>
              <a:gd name="connsiteY2" fmla="*/ 333342 h 598578"/>
              <a:gd name="connsiteX3" fmla="*/ 108322 w 1587554"/>
              <a:gd name="connsiteY3" fmla="*/ 415892 h 598578"/>
              <a:gd name="connsiteX4" fmla="*/ 771897 w 1587554"/>
              <a:gd name="connsiteY4" fmla="*/ 342867 h 598578"/>
              <a:gd name="connsiteX5" fmla="*/ 632197 w 1587554"/>
              <a:gd name="connsiteY5" fmla="*/ 355567 h 598578"/>
              <a:gd name="connsiteX6" fmla="*/ 1578347 w 1587554"/>
              <a:gd name="connsiteY6" fmla="*/ 596867 h 598578"/>
              <a:gd name="connsiteX7" fmla="*/ 1051297 w 1587554"/>
              <a:gd name="connsiteY7" fmla="*/ 460342 h 598578"/>
              <a:gd name="connsiteX8" fmla="*/ 51172 w 1587554"/>
              <a:gd name="connsiteY8" fmla="*/ 400017 h 598578"/>
              <a:gd name="connsiteX9" fmla="*/ 171822 w 1587554"/>
              <a:gd name="connsiteY9" fmla="*/ 346042 h 598578"/>
              <a:gd name="connsiteX10" fmla="*/ 400422 w 1587554"/>
              <a:gd name="connsiteY10" fmla="*/ 180942 h 598578"/>
              <a:gd name="connsiteX11" fmla="*/ 314697 w 1587554"/>
              <a:gd name="connsiteY11" fmla="*/ 206342 h 598578"/>
              <a:gd name="connsiteX12" fmla="*/ 565522 w 1587554"/>
              <a:gd name="connsiteY12" fmla="*/ 3142 h 59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7554" h="598578">
                <a:moveTo>
                  <a:pt x="565522" y="3142"/>
                </a:moveTo>
                <a:cubicBezTo>
                  <a:pt x="532185" y="34363"/>
                  <a:pt x="170234" y="338634"/>
                  <a:pt x="114672" y="393667"/>
                </a:cubicBezTo>
                <a:cubicBezTo>
                  <a:pt x="59109" y="448700"/>
                  <a:pt x="233205" y="329638"/>
                  <a:pt x="232147" y="333342"/>
                </a:cubicBezTo>
                <a:cubicBezTo>
                  <a:pt x="231089" y="337046"/>
                  <a:pt x="18364" y="414305"/>
                  <a:pt x="108322" y="415892"/>
                </a:cubicBezTo>
                <a:cubicBezTo>
                  <a:pt x="198280" y="417480"/>
                  <a:pt x="684585" y="352921"/>
                  <a:pt x="771897" y="342867"/>
                </a:cubicBezTo>
                <a:cubicBezTo>
                  <a:pt x="859209" y="332813"/>
                  <a:pt x="497789" y="313234"/>
                  <a:pt x="632197" y="355567"/>
                </a:cubicBezTo>
                <a:cubicBezTo>
                  <a:pt x="766605" y="397900"/>
                  <a:pt x="1578347" y="596867"/>
                  <a:pt x="1578347" y="596867"/>
                </a:cubicBezTo>
                <a:cubicBezTo>
                  <a:pt x="1648197" y="614329"/>
                  <a:pt x="1305826" y="493150"/>
                  <a:pt x="1051297" y="460342"/>
                </a:cubicBezTo>
                <a:cubicBezTo>
                  <a:pt x="796768" y="427534"/>
                  <a:pt x="197751" y="419067"/>
                  <a:pt x="51172" y="400017"/>
                </a:cubicBezTo>
                <a:cubicBezTo>
                  <a:pt x="-95407" y="380967"/>
                  <a:pt x="113614" y="382554"/>
                  <a:pt x="171822" y="346042"/>
                </a:cubicBezTo>
                <a:cubicBezTo>
                  <a:pt x="230030" y="309530"/>
                  <a:pt x="376609" y="204225"/>
                  <a:pt x="400422" y="180942"/>
                </a:cubicBezTo>
                <a:cubicBezTo>
                  <a:pt x="424234" y="157659"/>
                  <a:pt x="289826" y="229625"/>
                  <a:pt x="314697" y="206342"/>
                </a:cubicBezTo>
                <a:cubicBezTo>
                  <a:pt x="339568" y="183059"/>
                  <a:pt x="598859" y="-28079"/>
                  <a:pt x="565522" y="3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E908518A-87D4-D8FC-8685-EC7E8FC91436}"/>
              </a:ext>
            </a:extLst>
          </p:cNvPr>
          <p:cNvSpPr/>
          <p:nvPr/>
        </p:nvSpPr>
        <p:spPr>
          <a:xfrm>
            <a:off x="2556662" y="1541967"/>
            <a:ext cx="1755130" cy="1140201"/>
          </a:xfrm>
          <a:custGeom>
            <a:avLst/>
            <a:gdLst>
              <a:gd name="connsiteX0" fmla="*/ 1754988 w 1755130"/>
              <a:gd name="connsiteY0" fmla="*/ 1083 h 1140201"/>
              <a:gd name="connsiteX1" fmla="*/ 1031088 w 1755130"/>
              <a:gd name="connsiteY1" fmla="*/ 39183 h 1140201"/>
              <a:gd name="connsiteX2" fmla="*/ 488163 w 1755130"/>
              <a:gd name="connsiteY2" fmla="*/ 226508 h 1140201"/>
              <a:gd name="connsiteX3" fmla="*/ 618338 w 1755130"/>
              <a:gd name="connsiteY3" fmla="*/ 185233 h 1140201"/>
              <a:gd name="connsiteX4" fmla="*/ 389738 w 1755130"/>
              <a:gd name="connsiteY4" fmla="*/ 404308 h 1140201"/>
              <a:gd name="connsiteX5" fmla="*/ 11913 w 1755130"/>
              <a:gd name="connsiteY5" fmla="*/ 1115508 h 1140201"/>
              <a:gd name="connsiteX6" fmla="*/ 148438 w 1755130"/>
              <a:gd name="connsiteY6" fmla="*/ 896433 h 1140201"/>
              <a:gd name="connsiteX7" fmla="*/ 678663 w 1755130"/>
              <a:gd name="connsiteY7" fmla="*/ 118558 h 1140201"/>
              <a:gd name="connsiteX8" fmla="*/ 621513 w 1755130"/>
              <a:gd name="connsiteY8" fmla="*/ 140783 h 1140201"/>
              <a:gd name="connsiteX9" fmla="*/ 678663 w 1755130"/>
              <a:gd name="connsiteY9" fmla="*/ 124908 h 1140201"/>
              <a:gd name="connsiteX10" fmla="*/ 1018388 w 1755130"/>
              <a:gd name="connsiteY10" fmla="*/ 26483 h 1140201"/>
              <a:gd name="connsiteX11" fmla="*/ 970763 w 1755130"/>
              <a:gd name="connsiteY11" fmla="*/ 13783 h 1140201"/>
              <a:gd name="connsiteX12" fmla="*/ 1754988 w 1755130"/>
              <a:gd name="connsiteY12" fmla="*/ 1083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5130" h="1140201">
                <a:moveTo>
                  <a:pt x="1754988" y="1083"/>
                </a:moveTo>
                <a:cubicBezTo>
                  <a:pt x="1765042" y="5316"/>
                  <a:pt x="1242225" y="1612"/>
                  <a:pt x="1031088" y="39183"/>
                </a:cubicBezTo>
                <a:cubicBezTo>
                  <a:pt x="819950" y="76754"/>
                  <a:pt x="556955" y="202166"/>
                  <a:pt x="488163" y="226508"/>
                </a:cubicBezTo>
                <a:cubicBezTo>
                  <a:pt x="419371" y="250850"/>
                  <a:pt x="634742" y="155600"/>
                  <a:pt x="618338" y="185233"/>
                </a:cubicBezTo>
                <a:cubicBezTo>
                  <a:pt x="601934" y="214866"/>
                  <a:pt x="490809" y="249262"/>
                  <a:pt x="389738" y="404308"/>
                </a:cubicBezTo>
                <a:cubicBezTo>
                  <a:pt x="288667" y="559354"/>
                  <a:pt x="52130" y="1033487"/>
                  <a:pt x="11913" y="1115508"/>
                </a:cubicBezTo>
                <a:cubicBezTo>
                  <a:pt x="-28304" y="1197529"/>
                  <a:pt x="37313" y="1062591"/>
                  <a:pt x="148438" y="896433"/>
                </a:cubicBezTo>
                <a:cubicBezTo>
                  <a:pt x="259563" y="730275"/>
                  <a:pt x="599817" y="244500"/>
                  <a:pt x="678663" y="118558"/>
                </a:cubicBezTo>
                <a:cubicBezTo>
                  <a:pt x="757509" y="-7384"/>
                  <a:pt x="621513" y="139725"/>
                  <a:pt x="621513" y="140783"/>
                </a:cubicBezTo>
                <a:cubicBezTo>
                  <a:pt x="621513" y="141841"/>
                  <a:pt x="678663" y="124908"/>
                  <a:pt x="678663" y="124908"/>
                </a:cubicBezTo>
                <a:cubicBezTo>
                  <a:pt x="744809" y="105858"/>
                  <a:pt x="969705" y="45004"/>
                  <a:pt x="1018388" y="26483"/>
                </a:cubicBezTo>
                <a:cubicBezTo>
                  <a:pt x="1067071" y="7962"/>
                  <a:pt x="854876" y="21720"/>
                  <a:pt x="970763" y="13783"/>
                </a:cubicBezTo>
                <a:cubicBezTo>
                  <a:pt x="1086650" y="5846"/>
                  <a:pt x="1744934" y="-3150"/>
                  <a:pt x="1754988" y="10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0B9E2C1E-9D65-5E5F-8FDD-B1CB015BDB3B}"/>
              </a:ext>
            </a:extLst>
          </p:cNvPr>
          <p:cNvSpPr/>
          <p:nvPr/>
        </p:nvSpPr>
        <p:spPr>
          <a:xfrm>
            <a:off x="2926832" y="2025857"/>
            <a:ext cx="317989" cy="1408212"/>
          </a:xfrm>
          <a:custGeom>
            <a:avLst/>
            <a:gdLst>
              <a:gd name="connsiteX0" fmla="*/ 314843 w 317989"/>
              <a:gd name="connsiteY0" fmla="*/ 12493 h 1408212"/>
              <a:gd name="connsiteX1" fmla="*/ 41793 w 317989"/>
              <a:gd name="connsiteY1" fmla="*/ 749093 h 1408212"/>
              <a:gd name="connsiteX2" fmla="*/ 6868 w 317989"/>
              <a:gd name="connsiteY2" fmla="*/ 1387268 h 1408212"/>
              <a:gd name="connsiteX3" fmla="*/ 3693 w 317989"/>
              <a:gd name="connsiteY3" fmla="*/ 1196768 h 1408212"/>
              <a:gd name="connsiteX4" fmla="*/ 48143 w 317989"/>
              <a:gd name="connsiteY4" fmla="*/ 631618 h 1408212"/>
              <a:gd name="connsiteX5" fmla="*/ 38618 w 317989"/>
              <a:gd name="connsiteY5" fmla="*/ 669718 h 1408212"/>
              <a:gd name="connsiteX6" fmla="*/ 143393 w 317989"/>
              <a:gd name="connsiteY6" fmla="*/ 463343 h 1408212"/>
              <a:gd name="connsiteX7" fmla="*/ 22743 w 317989"/>
              <a:gd name="connsiteY7" fmla="*/ 571293 h 1408212"/>
              <a:gd name="connsiteX8" fmla="*/ 117993 w 317989"/>
              <a:gd name="connsiteY8" fmla="*/ 387143 h 1408212"/>
              <a:gd name="connsiteX9" fmla="*/ 108468 w 317989"/>
              <a:gd name="connsiteY9" fmla="*/ 456993 h 1408212"/>
              <a:gd name="connsiteX10" fmla="*/ 184668 w 317989"/>
              <a:gd name="connsiteY10" fmla="*/ 298243 h 1408212"/>
              <a:gd name="connsiteX11" fmla="*/ 314843 w 317989"/>
              <a:gd name="connsiteY11" fmla="*/ 12493 h 14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989" h="1408212">
                <a:moveTo>
                  <a:pt x="314843" y="12493"/>
                </a:moveTo>
                <a:cubicBezTo>
                  <a:pt x="291030" y="87635"/>
                  <a:pt x="93122" y="519964"/>
                  <a:pt x="41793" y="749093"/>
                </a:cubicBezTo>
                <a:cubicBezTo>
                  <a:pt x="-9536" y="978222"/>
                  <a:pt x="13218" y="1312656"/>
                  <a:pt x="6868" y="1387268"/>
                </a:cubicBezTo>
                <a:cubicBezTo>
                  <a:pt x="518" y="1461880"/>
                  <a:pt x="-3186" y="1322710"/>
                  <a:pt x="3693" y="1196768"/>
                </a:cubicBezTo>
                <a:cubicBezTo>
                  <a:pt x="10572" y="1070826"/>
                  <a:pt x="42322" y="719460"/>
                  <a:pt x="48143" y="631618"/>
                </a:cubicBezTo>
                <a:cubicBezTo>
                  <a:pt x="53964" y="543776"/>
                  <a:pt x="22743" y="697764"/>
                  <a:pt x="38618" y="669718"/>
                </a:cubicBezTo>
                <a:cubicBezTo>
                  <a:pt x="54493" y="641672"/>
                  <a:pt x="146039" y="479747"/>
                  <a:pt x="143393" y="463343"/>
                </a:cubicBezTo>
                <a:cubicBezTo>
                  <a:pt x="140747" y="446939"/>
                  <a:pt x="26976" y="583993"/>
                  <a:pt x="22743" y="571293"/>
                </a:cubicBezTo>
                <a:cubicBezTo>
                  <a:pt x="18510" y="558593"/>
                  <a:pt x="103705" y="406193"/>
                  <a:pt x="117993" y="387143"/>
                </a:cubicBezTo>
                <a:cubicBezTo>
                  <a:pt x="132280" y="368093"/>
                  <a:pt x="97356" y="471809"/>
                  <a:pt x="108468" y="456993"/>
                </a:cubicBezTo>
                <a:cubicBezTo>
                  <a:pt x="119580" y="442177"/>
                  <a:pt x="148685" y="373914"/>
                  <a:pt x="184668" y="298243"/>
                </a:cubicBezTo>
                <a:cubicBezTo>
                  <a:pt x="220651" y="222572"/>
                  <a:pt x="338656" y="-62649"/>
                  <a:pt x="314843" y="12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D24151C6-C548-AE6C-36D9-CE6271BB79C2}"/>
              </a:ext>
            </a:extLst>
          </p:cNvPr>
          <p:cNvSpPr/>
          <p:nvPr/>
        </p:nvSpPr>
        <p:spPr>
          <a:xfrm>
            <a:off x="2901358" y="2686218"/>
            <a:ext cx="112405" cy="1345475"/>
          </a:xfrm>
          <a:custGeom>
            <a:avLst/>
            <a:gdLst>
              <a:gd name="connsiteX0" fmla="*/ 111717 w 112405"/>
              <a:gd name="connsiteY0" fmla="*/ 25232 h 1345475"/>
              <a:gd name="connsiteX1" fmla="*/ 16467 w 112405"/>
              <a:gd name="connsiteY1" fmla="*/ 1165057 h 1345475"/>
              <a:gd name="connsiteX2" fmla="*/ 592 w 112405"/>
              <a:gd name="connsiteY2" fmla="*/ 1339682 h 1345475"/>
              <a:gd name="connsiteX3" fmla="*/ 13292 w 112405"/>
              <a:gd name="connsiteY3" fmla="*/ 1136482 h 1345475"/>
              <a:gd name="connsiteX4" fmla="*/ 99017 w 112405"/>
              <a:gd name="connsiteY4" fmla="*/ 345907 h 1345475"/>
              <a:gd name="connsiteX5" fmla="*/ 41867 w 112405"/>
              <a:gd name="connsiteY5" fmla="*/ 555457 h 1345475"/>
              <a:gd name="connsiteX6" fmla="*/ 57742 w 112405"/>
              <a:gd name="connsiteY6" fmla="*/ 387182 h 1345475"/>
              <a:gd name="connsiteX7" fmla="*/ 111717 w 112405"/>
              <a:gd name="connsiteY7" fmla="*/ 25232 h 13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05" h="1345475">
                <a:moveTo>
                  <a:pt x="111717" y="25232"/>
                </a:moveTo>
                <a:cubicBezTo>
                  <a:pt x="104838" y="154878"/>
                  <a:pt x="34988" y="945982"/>
                  <a:pt x="16467" y="1165057"/>
                </a:cubicBezTo>
                <a:cubicBezTo>
                  <a:pt x="-2054" y="1384132"/>
                  <a:pt x="1121" y="1344445"/>
                  <a:pt x="592" y="1339682"/>
                </a:cubicBezTo>
                <a:cubicBezTo>
                  <a:pt x="63" y="1334920"/>
                  <a:pt x="-3112" y="1302111"/>
                  <a:pt x="13292" y="1136482"/>
                </a:cubicBezTo>
                <a:cubicBezTo>
                  <a:pt x="29696" y="970853"/>
                  <a:pt x="94254" y="442745"/>
                  <a:pt x="99017" y="345907"/>
                </a:cubicBezTo>
                <a:cubicBezTo>
                  <a:pt x="103780" y="249069"/>
                  <a:pt x="48746" y="548578"/>
                  <a:pt x="41867" y="555457"/>
                </a:cubicBezTo>
                <a:cubicBezTo>
                  <a:pt x="34988" y="562336"/>
                  <a:pt x="43455" y="470790"/>
                  <a:pt x="57742" y="387182"/>
                </a:cubicBezTo>
                <a:cubicBezTo>
                  <a:pt x="72029" y="303574"/>
                  <a:pt x="118596" y="-104414"/>
                  <a:pt x="111717" y="25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EFF9CB24-3F04-EBD8-E267-EAC9C5A57C9D}"/>
              </a:ext>
            </a:extLst>
          </p:cNvPr>
          <p:cNvSpPr/>
          <p:nvPr/>
        </p:nvSpPr>
        <p:spPr>
          <a:xfrm>
            <a:off x="2418861" y="1918897"/>
            <a:ext cx="492804" cy="947179"/>
          </a:xfrm>
          <a:custGeom>
            <a:avLst/>
            <a:gdLst>
              <a:gd name="connsiteX0" fmla="*/ 492614 w 492804"/>
              <a:gd name="connsiteY0" fmla="*/ 1978 h 947179"/>
              <a:gd name="connsiteX1" fmla="*/ 184639 w 492804"/>
              <a:gd name="connsiteY1" fmla="*/ 449653 h 947179"/>
              <a:gd name="connsiteX2" fmla="*/ 3664 w 492804"/>
              <a:gd name="connsiteY2" fmla="*/ 932253 h 947179"/>
              <a:gd name="connsiteX3" fmla="*/ 73514 w 492804"/>
              <a:gd name="connsiteY3" fmla="*/ 786203 h 947179"/>
              <a:gd name="connsiteX4" fmla="*/ 197339 w 492804"/>
              <a:gd name="connsiteY4" fmla="*/ 402028 h 947179"/>
              <a:gd name="connsiteX5" fmla="*/ 181464 w 492804"/>
              <a:gd name="connsiteY5" fmla="*/ 436953 h 947179"/>
              <a:gd name="connsiteX6" fmla="*/ 343389 w 492804"/>
              <a:gd name="connsiteY6" fmla="*/ 189303 h 947179"/>
              <a:gd name="connsiteX7" fmla="*/ 232264 w 492804"/>
              <a:gd name="connsiteY7" fmla="*/ 281378 h 947179"/>
              <a:gd name="connsiteX8" fmla="*/ 492614 w 492804"/>
              <a:gd name="connsiteY8" fmla="*/ 1978 h 94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804" h="947179">
                <a:moveTo>
                  <a:pt x="492614" y="1978"/>
                </a:moveTo>
                <a:cubicBezTo>
                  <a:pt x="484676" y="30024"/>
                  <a:pt x="266131" y="294607"/>
                  <a:pt x="184639" y="449653"/>
                </a:cubicBezTo>
                <a:cubicBezTo>
                  <a:pt x="103147" y="604699"/>
                  <a:pt x="22185" y="876161"/>
                  <a:pt x="3664" y="932253"/>
                </a:cubicBezTo>
                <a:cubicBezTo>
                  <a:pt x="-14857" y="988345"/>
                  <a:pt x="41235" y="874574"/>
                  <a:pt x="73514" y="786203"/>
                </a:cubicBezTo>
                <a:cubicBezTo>
                  <a:pt x="105793" y="697832"/>
                  <a:pt x="179347" y="460236"/>
                  <a:pt x="197339" y="402028"/>
                </a:cubicBezTo>
                <a:cubicBezTo>
                  <a:pt x="215331" y="343820"/>
                  <a:pt x="157122" y="472407"/>
                  <a:pt x="181464" y="436953"/>
                </a:cubicBezTo>
                <a:cubicBezTo>
                  <a:pt x="205806" y="401499"/>
                  <a:pt x="334922" y="215232"/>
                  <a:pt x="343389" y="189303"/>
                </a:cubicBezTo>
                <a:cubicBezTo>
                  <a:pt x="351856" y="163374"/>
                  <a:pt x="206335" y="309953"/>
                  <a:pt x="232264" y="281378"/>
                </a:cubicBezTo>
                <a:cubicBezTo>
                  <a:pt x="258193" y="252803"/>
                  <a:pt x="500552" y="-26068"/>
                  <a:pt x="492614" y="19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B9B6BF15-0EA6-C0EC-DC7B-EA49D09525D7}"/>
              </a:ext>
            </a:extLst>
          </p:cNvPr>
          <p:cNvSpPr/>
          <p:nvPr/>
        </p:nvSpPr>
        <p:spPr>
          <a:xfrm>
            <a:off x="2672331" y="2329012"/>
            <a:ext cx="275785" cy="1248488"/>
          </a:xfrm>
          <a:custGeom>
            <a:avLst/>
            <a:gdLst>
              <a:gd name="connsiteX0" fmla="*/ 255019 w 275785"/>
              <a:gd name="connsiteY0" fmla="*/ 1438 h 1248488"/>
              <a:gd name="connsiteX1" fmla="*/ 248669 w 275785"/>
              <a:gd name="connsiteY1" fmla="*/ 74463 h 1248488"/>
              <a:gd name="connsiteX2" fmla="*/ 54994 w 275785"/>
              <a:gd name="connsiteY2" fmla="*/ 569763 h 1248488"/>
              <a:gd name="connsiteX3" fmla="*/ 7369 w 275785"/>
              <a:gd name="connsiteY3" fmla="*/ 1233338 h 1248488"/>
              <a:gd name="connsiteX4" fmla="*/ 10544 w 275785"/>
              <a:gd name="connsiteY4" fmla="*/ 976163 h 1248488"/>
              <a:gd name="connsiteX5" fmla="*/ 105794 w 275785"/>
              <a:gd name="connsiteY5" fmla="*/ 318938 h 1248488"/>
              <a:gd name="connsiteX6" fmla="*/ 96269 w 275785"/>
              <a:gd name="connsiteY6" fmla="*/ 382438 h 1248488"/>
              <a:gd name="connsiteX7" fmla="*/ 204219 w 275785"/>
              <a:gd name="connsiteY7" fmla="*/ 182413 h 1248488"/>
              <a:gd name="connsiteX8" fmla="*/ 131194 w 275785"/>
              <a:gd name="connsiteY8" fmla="*/ 255438 h 1248488"/>
              <a:gd name="connsiteX9" fmla="*/ 267719 w 275785"/>
              <a:gd name="connsiteY9" fmla="*/ 64938 h 1248488"/>
              <a:gd name="connsiteX10" fmla="*/ 255019 w 275785"/>
              <a:gd name="connsiteY10" fmla="*/ 1438 h 12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85" h="1248488">
                <a:moveTo>
                  <a:pt x="255019" y="1438"/>
                </a:moveTo>
                <a:cubicBezTo>
                  <a:pt x="251844" y="3025"/>
                  <a:pt x="282006" y="-20258"/>
                  <a:pt x="248669" y="74463"/>
                </a:cubicBezTo>
                <a:cubicBezTo>
                  <a:pt x="215332" y="169184"/>
                  <a:pt x="95211" y="376617"/>
                  <a:pt x="54994" y="569763"/>
                </a:cubicBezTo>
                <a:cubicBezTo>
                  <a:pt x="14777" y="762909"/>
                  <a:pt x="14777" y="1165605"/>
                  <a:pt x="7369" y="1233338"/>
                </a:cubicBezTo>
                <a:cubicBezTo>
                  <a:pt x="-39" y="1301071"/>
                  <a:pt x="-5860" y="1128563"/>
                  <a:pt x="10544" y="976163"/>
                </a:cubicBezTo>
                <a:cubicBezTo>
                  <a:pt x="26948" y="823763"/>
                  <a:pt x="91506" y="417892"/>
                  <a:pt x="105794" y="318938"/>
                </a:cubicBezTo>
                <a:cubicBezTo>
                  <a:pt x="120082" y="219984"/>
                  <a:pt x="79865" y="405192"/>
                  <a:pt x="96269" y="382438"/>
                </a:cubicBezTo>
                <a:cubicBezTo>
                  <a:pt x="112673" y="359684"/>
                  <a:pt x="198398" y="203580"/>
                  <a:pt x="204219" y="182413"/>
                </a:cubicBezTo>
                <a:cubicBezTo>
                  <a:pt x="210040" y="161246"/>
                  <a:pt x="120611" y="275017"/>
                  <a:pt x="131194" y="255438"/>
                </a:cubicBezTo>
                <a:cubicBezTo>
                  <a:pt x="141777" y="235859"/>
                  <a:pt x="244965" y="103567"/>
                  <a:pt x="267719" y="64938"/>
                </a:cubicBezTo>
                <a:cubicBezTo>
                  <a:pt x="290473" y="26309"/>
                  <a:pt x="258194" y="-149"/>
                  <a:pt x="255019" y="14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E7BE13C7-234F-4CA0-4CF5-7D8C6DB67E8D}"/>
              </a:ext>
            </a:extLst>
          </p:cNvPr>
          <p:cNvSpPr/>
          <p:nvPr/>
        </p:nvSpPr>
        <p:spPr>
          <a:xfrm>
            <a:off x="2384824" y="3053285"/>
            <a:ext cx="246398" cy="1110193"/>
          </a:xfrm>
          <a:custGeom>
            <a:avLst/>
            <a:gdLst>
              <a:gd name="connsiteX0" fmla="*/ 244076 w 246398"/>
              <a:gd name="connsiteY0" fmla="*/ 4240 h 1110193"/>
              <a:gd name="connsiteX1" fmla="*/ 56751 w 246398"/>
              <a:gd name="connsiteY1" fmla="*/ 359840 h 1110193"/>
              <a:gd name="connsiteX2" fmla="*/ 12301 w 246398"/>
              <a:gd name="connsiteY2" fmla="*/ 1080565 h 1110193"/>
              <a:gd name="connsiteX3" fmla="*/ 12301 w 246398"/>
              <a:gd name="connsiteY3" fmla="*/ 921815 h 1110193"/>
              <a:gd name="connsiteX4" fmla="*/ 59926 w 246398"/>
              <a:gd name="connsiteY4" fmla="*/ 461440 h 1110193"/>
              <a:gd name="connsiteX5" fmla="*/ 37701 w 246398"/>
              <a:gd name="connsiteY5" fmla="*/ 350315 h 1110193"/>
              <a:gd name="connsiteX6" fmla="*/ 53576 w 246398"/>
              <a:gd name="connsiteY6" fmla="*/ 286815 h 1110193"/>
              <a:gd name="connsiteX7" fmla="*/ 2776 w 246398"/>
              <a:gd name="connsiteY7" fmla="*/ 324915 h 1110193"/>
              <a:gd name="connsiteX8" fmla="*/ 152001 w 246398"/>
              <a:gd name="connsiteY8" fmla="*/ 172515 h 1110193"/>
              <a:gd name="connsiteX9" fmla="*/ 244076 w 246398"/>
              <a:gd name="connsiteY9" fmla="*/ 4240 h 11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398" h="1110193">
                <a:moveTo>
                  <a:pt x="244076" y="4240"/>
                </a:moveTo>
                <a:cubicBezTo>
                  <a:pt x="228201" y="35461"/>
                  <a:pt x="95380" y="180453"/>
                  <a:pt x="56751" y="359840"/>
                </a:cubicBezTo>
                <a:cubicBezTo>
                  <a:pt x="18122" y="539227"/>
                  <a:pt x="19709" y="986903"/>
                  <a:pt x="12301" y="1080565"/>
                </a:cubicBezTo>
                <a:cubicBezTo>
                  <a:pt x="4893" y="1174227"/>
                  <a:pt x="4364" y="1025002"/>
                  <a:pt x="12301" y="921815"/>
                </a:cubicBezTo>
                <a:cubicBezTo>
                  <a:pt x="20238" y="818628"/>
                  <a:pt x="55693" y="556690"/>
                  <a:pt x="59926" y="461440"/>
                </a:cubicBezTo>
                <a:cubicBezTo>
                  <a:pt x="64159" y="366190"/>
                  <a:pt x="38759" y="379419"/>
                  <a:pt x="37701" y="350315"/>
                </a:cubicBezTo>
                <a:cubicBezTo>
                  <a:pt x="36643" y="321211"/>
                  <a:pt x="59397" y="291048"/>
                  <a:pt x="53576" y="286815"/>
                </a:cubicBezTo>
                <a:cubicBezTo>
                  <a:pt x="47755" y="282582"/>
                  <a:pt x="-13628" y="343965"/>
                  <a:pt x="2776" y="324915"/>
                </a:cubicBezTo>
                <a:cubicBezTo>
                  <a:pt x="19180" y="305865"/>
                  <a:pt x="113372" y="222257"/>
                  <a:pt x="152001" y="172515"/>
                </a:cubicBezTo>
                <a:cubicBezTo>
                  <a:pt x="190630" y="122773"/>
                  <a:pt x="259951" y="-26981"/>
                  <a:pt x="244076" y="42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1E4262AC-1C1A-8086-8CD4-DDAD69608840}"/>
              </a:ext>
            </a:extLst>
          </p:cNvPr>
          <p:cNvSpPr/>
          <p:nvPr/>
        </p:nvSpPr>
        <p:spPr>
          <a:xfrm>
            <a:off x="2741612" y="2742703"/>
            <a:ext cx="150132" cy="1365896"/>
          </a:xfrm>
          <a:custGeom>
            <a:avLst/>
            <a:gdLst>
              <a:gd name="connsiteX0" fmla="*/ 147638 w 150132"/>
              <a:gd name="connsiteY0" fmla="*/ 16372 h 1365896"/>
              <a:gd name="connsiteX1" fmla="*/ 61913 w 150132"/>
              <a:gd name="connsiteY1" fmla="*/ 765672 h 1365896"/>
              <a:gd name="connsiteX2" fmla="*/ 61913 w 150132"/>
              <a:gd name="connsiteY2" fmla="*/ 683122 h 1365896"/>
              <a:gd name="connsiteX3" fmla="*/ 1588 w 150132"/>
              <a:gd name="connsiteY3" fmla="*/ 1349872 h 1365896"/>
              <a:gd name="connsiteX4" fmla="*/ 23813 w 150132"/>
              <a:gd name="connsiteY4" fmla="*/ 1092697 h 1365896"/>
              <a:gd name="connsiteX5" fmla="*/ 90488 w 150132"/>
              <a:gd name="connsiteY5" fmla="*/ 368797 h 1365896"/>
              <a:gd name="connsiteX6" fmla="*/ 65088 w 150132"/>
              <a:gd name="connsiteY6" fmla="*/ 543422 h 1365896"/>
              <a:gd name="connsiteX7" fmla="*/ 122238 w 150132"/>
              <a:gd name="connsiteY7" fmla="*/ 273547 h 1365896"/>
              <a:gd name="connsiteX8" fmla="*/ 147638 w 150132"/>
              <a:gd name="connsiteY8" fmla="*/ 16372 h 136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32" h="1365896">
                <a:moveTo>
                  <a:pt x="147638" y="16372"/>
                </a:moveTo>
                <a:cubicBezTo>
                  <a:pt x="137584" y="98393"/>
                  <a:pt x="76200" y="654547"/>
                  <a:pt x="61913" y="765672"/>
                </a:cubicBezTo>
                <a:cubicBezTo>
                  <a:pt x="47626" y="876797"/>
                  <a:pt x="71967" y="585755"/>
                  <a:pt x="61913" y="683122"/>
                </a:cubicBezTo>
                <a:cubicBezTo>
                  <a:pt x="51859" y="780489"/>
                  <a:pt x="7938" y="1281610"/>
                  <a:pt x="1588" y="1349872"/>
                </a:cubicBezTo>
                <a:cubicBezTo>
                  <a:pt x="-4762" y="1418135"/>
                  <a:pt x="8996" y="1256210"/>
                  <a:pt x="23813" y="1092697"/>
                </a:cubicBezTo>
                <a:cubicBezTo>
                  <a:pt x="38630" y="929185"/>
                  <a:pt x="83609" y="460343"/>
                  <a:pt x="90488" y="368797"/>
                </a:cubicBezTo>
                <a:cubicBezTo>
                  <a:pt x="97367" y="277251"/>
                  <a:pt x="59796" y="559297"/>
                  <a:pt x="65088" y="543422"/>
                </a:cubicBezTo>
                <a:cubicBezTo>
                  <a:pt x="70380" y="527547"/>
                  <a:pt x="109538" y="364564"/>
                  <a:pt x="122238" y="273547"/>
                </a:cubicBezTo>
                <a:cubicBezTo>
                  <a:pt x="134938" y="182530"/>
                  <a:pt x="157692" y="-65649"/>
                  <a:pt x="147638" y="16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06A5F426-55B0-A6CE-91BD-8AD63BC4B325}"/>
              </a:ext>
            </a:extLst>
          </p:cNvPr>
          <p:cNvSpPr/>
          <p:nvPr/>
        </p:nvSpPr>
        <p:spPr>
          <a:xfrm>
            <a:off x="2543073" y="3599764"/>
            <a:ext cx="231937" cy="1252794"/>
          </a:xfrm>
          <a:custGeom>
            <a:avLst/>
            <a:gdLst>
              <a:gd name="connsiteX0" fmla="*/ 231877 w 231937"/>
              <a:gd name="connsiteY0" fmla="*/ 61011 h 1252794"/>
              <a:gd name="connsiteX1" fmla="*/ 66777 w 231937"/>
              <a:gd name="connsiteY1" fmla="*/ 457886 h 1252794"/>
              <a:gd name="connsiteX2" fmla="*/ 95352 w 231937"/>
              <a:gd name="connsiteY2" fmla="*/ 1197661 h 1252794"/>
              <a:gd name="connsiteX3" fmla="*/ 101702 w 231937"/>
              <a:gd name="connsiteY3" fmla="*/ 1127811 h 1252794"/>
              <a:gd name="connsiteX4" fmla="*/ 73127 w 231937"/>
              <a:gd name="connsiteY4" fmla="*/ 562661 h 1252794"/>
              <a:gd name="connsiteX5" fmla="*/ 102 w 231937"/>
              <a:gd name="connsiteY5" fmla="*/ 686 h 1252794"/>
              <a:gd name="connsiteX6" fmla="*/ 57252 w 231937"/>
              <a:gd name="connsiteY6" fmla="*/ 445186 h 1252794"/>
              <a:gd name="connsiteX7" fmla="*/ 63602 w 231937"/>
              <a:gd name="connsiteY7" fmla="*/ 353111 h 1252794"/>
              <a:gd name="connsiteX8" fmla="*/ 85827 w 231937"/>
              <a:gd name="connsiteY8" fmla="*/ 283261 h 1252794"/>
              <a:gd name="connsiteX9" fmla="*/ 231877 w 231937"/>
              <a:gd name="connsiteY9" fmla="*/ 61011 h 125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7" h="1252794">
                <a:moveTo>
                  <a:pt x="231877" y="61011"/>
                </a:moveTo>
                <a:cubicBezTo>
                  <a:pt x="228702" y="90115"/>
                  <a:pt x="89531" y="268444"/>
                  <a:pt x="66777" y="457886"/>
                </a:cubicBezTo>
                <a:cubicBezTo>
                  <a:pt x="44023" y="647328"/>
                  <a:pt x="89531" y="1086007"/>
                  <a:pt x="95352" y="1197661"/>
                </a:cubicBezTo>
                <a:cubicBezTo>
                  <a:pt x="101173" y="1309315"/>
                  <a:pt x="105406" y="1233644"/>
                  <a:pt x="101702" y="1127811"/>
                </a:cubicBezTo>
                <a:cubicBezTo>
                  <a:pt x="97998" y="1021978"/>
                  <a:pt x="90060" y="750515"/>
                  <a:pt x="73127" y="562661"/>
                </a:cubicBezTo>
                <a:cubicBezTo>
                  <a:pt x="56194" y="374807"/>
                  <a:pt x="2748" y="20265"/>
                  <a:pt x="102" y="686"/>
                </a:cubicBezTo>
                <a:cubicBezTo>
                  <a:pt x="-2544" y="-18893"/>
                  <a:pt x="46669" y="386449"/>
                  <a:pt x="57252" y="445186"/>
                </a:cubicBezTo>
                <a:cubicBezTo>
                  <a:pt x="67835" y="503923"/>
                  <a:pt x="58840" y="380098"/>
                  <a:pt x="63602" y="353111"/>
                </a:cubicBezTo>
                <a:cubicBezTo>
                  <a:pt x="68364" y="326124"/>
                  <a:pt x="58839" y="325594"/>
                  <a:pt x="85827" y="283261"/>
                </a:cubicBezTo>
                <a:cubicBezTo>
                  <a:pt x="112815" y="240928"/>
                  <a:pt x="235052" y="31907"/>
                  <a:pt x="231877" y="610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CC219370-96AE-7A4D-ACC8-B743ADD2AFF3}"/>
              </a:ext>
            </a:extLst>
          </p:cNvPr>
          <p:cNvSpPr/>
          <p:nvPr/>
        </p:nvSpPr>
        <p:spPr>
          <a:xfrm>
            <a:off x="4155820" y="297658"/>
            <a:ext cx="988132" cy="1241624"/>
          </a:xfrm>
          <a:custGeom>
            <a:avLst/>
            <a:gdLst>
              <a:gd name="connsiteX0" fmla="*/ 82805 w 988132"/>
              <a:gd name="connsiteY0" fmla="*/ 792 h 1241624"/>
              <a:gd name="connsiteX1" fmla="*/ 22480 w 988132"/>
              <a:gd name="connsiteY1" fmla="*/ 572292 h 1241624"/>
              <a:gd name="connsiteX2" fmla="*/ 327280 w 988132"/>
              <a:gd name="connsiteY2" fmla="*/ 873917 h 1241624"/>
              <a:gd name="connsiteX3" fmla="*/ 197105 w 988132"/>
              <a:gd name="connsiteY3" fmla="*/ 864392 h 1241624"/>
              <a:gd name="connsiteX4" fmla="*/ 752730 w 988132"/>
              <a:gd name="connsiteY4" fmla="*/ 1185067 h 1241624"/>
              <a:gd name="connsiteX5" fmla="*/ 987680 w 988132"/>
              <a:gd name="connsiteY5" fmla="*/ 1239042 h 1241624"/>
              <a:gd name="connsiteX6" fmla="*/ 701930 w 988132"/>
              <a:gd name="connsiteY6" fmla="*/ 1153317 h 1241624"/>
              <a:gd name="connsiteX7" fmla="*/ 324105 w 988132"/>
              <a:gd name="connsiteY7" fmla="*/ 997742 h 1241624"/>
              <a:gd name="connsiteX8" fmla="*/ 193930 w 988132"/>
              <a:gd name="connsiteY8" fmla="*/ 842167 h 1241624"/>
              <a:gd name="connsiteX9" fmla="*/ 12955 w 988132"/>
              <a:gd name="connsiteY9" fmla="*/ 661192 h 1241624"/>
              <a:gd name="connsiteX10" fmla="*/ 44705 w 988132"/>
              <a:gd name="connsiteY10" fmla="*/ 686592 h 1241624"/>
              <a:gd name="connsiteX11" fmla="*/ 255 w 988132"/>
              <a:gd name="connsiteY11" fmla="*/ 327817 h 1241624"/>
              <a:gd name="connsiteX12" fmla="*/ 28830 w 988132"/>
              <a:gd name="connsiteY12" fmla="*/ 445292 h 1241624"/>
              <a:gd name="connsiteX13" fmla="*/ 82805 w 988132"/>
              <a:gd name="connsiteY13" fmla="*/ 792 h 12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8132" h="1241624">
                <a:moveTo>
                  <a:pt x="82805" y="792"/>
                </a:moveTo>
                <a:cubicBezTo>
                  <a:pt x="81747" y="21959"/>
                  <a:pt x="-18266" y="426771"/>
                  <a:pt x="22480" y="572292"/>
                </a:cubicBezTo>
                <a:cubicBezTo>
                  <a:pt x="63226" y="717813"/>
                  <a:pt x="298176" y="825234"/>
                  <a:pt x="327280" y="873917"/>
                </a:cubicBezTo>
                <a:cubicBezTo>
                  <a:pt x="356384" y="922600"/>
                  <a:pt x="126197" y="812534"/>
                  <a:pt x="197105" y="864392"/>
                </a:cubicBezTo>
                <a:cubicBezTo>
                  <a:pt x="268013" y="916250"/>
                  <a:pt x="620967" y="1122625"/>
                  <a:pt x="752730" y="1185067"/>
                </a:cubicBezTo>
                <a:cubicBezTo>
                  <a:pt x="884493" y="1247509"/>
                  <a:pt x="996147" y="1244334"/>
                  <a:pt x="987680" y="1239042"/>
                </a:cubicBezTo>
                <a:cubicBezTo>
                  <a:pt x="979213" y="1233750"/>
                  <a:pt x="812526" y="1193534"/>
                  <a:pt x="701930" y="1153317"/>
                </a:cubicBezTo>
                <a:cubicBezTo>
                  <a:pt x="591334" y="1113100"/>
                  <a:pt x="408772" y="1049600"/>
                  <a:pt x="324105" y="997742"/>
                </a:cubicBezTo>
                <a:cubicBezTo>
                  <a:pt x="239438" y="945884"/>
                  <a:pt x="245788" y="898259"/>
                  <a:pt x="193930" y="842167"/>
                </a:cubicBezTo>
                <a:cubicBezTo>
                  <a:pt x="142072" y="786075"/>
                  <a:pt x="37826" y="687121"/>
                  <a:pt x="12955" y="661192"/>
                </a:cubicBezTo>
                <a:cubicBezTo>
                  <a:pt x="-11916" y="635263"/>
                  <a:pt x="46822" y="742154"/>
                  <a:pt x="44705" y="686592"/>
                </a:cubicBezTo>
                <a:cubicBezTo>
                  <a:pt x="42588" y="631030"/>
                  <a:pt x="2901" y="368034"/>
                  <a:pt x="255" y="327817"/>
                </a:cubicBezTo>
                <a:cubicBezTo>
                  <a:pt x="-2391" y="287600"/>
                  <a:pt x="16130" y="501384"/>
                  <a:pt x="28830" y="445292"/>
                </a:cubicBezTo>
                <a:cubicBezTo>
                  <a:pt x="41530" y="389200"/>
                  <a:pt x="83863" y="-20375"/>
                  <a:pt x="82805" y="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1542A2FC-AE5E-EAD6-59BE-46FBEE7CE8B7}"/>
              </a:ext>
            </a:extLst>
          </p:cNvPr>
          <p:cNvSpPr/>
          <p:nvPr/>
        </p:nvSpPr>
        <p:spPr>
          <a:xfrm>
            <a:off x="4513631" y="186949"/>
            <a:ext cx="977081" cy="1335062"/>
          </a:xfrm>
          <a:custGeom>
            <a:avLst/>
            <a:gdLst>
              <a:gd name="connsiteX0" fmla="*/ 893394 w 977081"/>
              <a:gd name="connsiteY0" fmla="*/ 82926 h 1335062"/>
              <a:gd name="connsiteX1" fmla="*/ 29794 w 977081"/>
              <a:gd name="connsiteY1" fmla="*/ 79751 h 1335062"/>
              <a:gd name="connsiteX2" fmla="*/ 182194 w 977081"/>
              <a:gd name="connsiteY2" fmla="*/ 105151 h 1335062"/>
              <a:gd name="connsiteX3" fmla="*/ 13919 w 977081"/>
              <a:gd name="connsiteY3" fmla="*/ 260726 h 1335062"/>
              <a:gd name="connsiteX4" fmla="*/ 128219 w 977081"/>
              <a:gd name="connsiteY4" fmla="*/ 552826 h 1335062"/>
              <a:gd name="connsiteX5" fmla="*/ 99644 w 977081"/>
              <a:gd name="connsiteY5" fmla="*/ 584576 h 1335062"/>
              <a:gd name="connsiteX6" fmla="*/ 560019 w 977081"/>
              <a:gd name="connsiteY6" fmla="*/ 1327526 h 1335062"/>
              <a:gd name="connsiteX7" fmla="*/ 328244 w 977081"/>
              <a:gd name="connsiteY7" fmla="*/ 927476 h 1335062"/>
              <a:gd name="connsiteX8" fmla="*/ 23444 w 977081"/>
              <a:gd name="connsiteY8" fmla="*/ 270251 h 1335062"/>
              <a:gd name="connsiteX9" fmla="*/ 71069 w 977081"/>
              <a:gd name="connsiteY9" fmla="*/ 140076 h 1335062"/>
              <a:gd name="connsiteX10" fmla="*/ 55194 w 977081"/>
              <a:gd name="connsiteY10" fmla="*/ 200401 h 1335062"/>
              <a:gd name="connsiteX11" fmla="*/ 325069 w 977081"/>
              <a:gd name="connsiteY11" fmla="*/ 89276 h 1335062"/>
              <a:gd name="connsiteX12" fmla="*/ 163144 w 977081"/>
              <a:gd name="connsiteY12" fmla="*/ 19426 h 1335062"/>
              <a:gd name="connsiteX13" fmla="*/ 975944 w 977081"/>
              <a:gd name="connsiteY13" fmla="*/ 3551 h 1335062"/>
              <a:gd name="connsiteX14" fmla="*/ 353644 w 977081"/>
              <a:gd name="connsiteY14" fmla="*/ 76576 h 1335062"/>
              <a:gd name="connsiteX15" fmla="*/ 893394 w 977081"/>
              <a:gd name="connsiteY15" fmla="*/ 82926 h 133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081" h="1335062">
                <a:moveTo>
                  <a:pt x="893394" y="82926"/>
                </a:moveTo>
                <a:lnTo>
                  <a:pt x="29794" y="79751"/>
                </a:lnTo>
                <a:cubicBezTo>
                  <a:pt x="-88739" y="83455"/>
                  <a:pt x="184840" y="74989"/>
                  <a:pt x="182194" y="105151"/>
                </a:cubicBezTo>
                <a:cubicBezTo>
                  <a:pt x="179548" y="135313"/>
                  <a:pt x="22915" y="186114"/>
                  <a:pt x="13919" y="260726"/>
                </a:cubicBezTo>
                <a:cubicBezTo>
                  <a:pt x="4923" y="335338"/>
                  <a:pt x="113931" y="498851"/>
                  <a:pt x="128219" y="552826"/>
                </a:cubicBezTo>
                <a:cubicBezTo>
                  <a:pt x="142506" y="606801"/>
                  <a:pt x="27677" y="455459"/>
                  <a:pt x="99644" y="584576"/>
                </a:cubicBezTo>
                <a:cubicBezTo>
                  <a:pt x="171611" y="713693"/>
                  <a:pt x="521919" y="1270376"/>
                  <a:pt x="560019" y="1327526"/>
                </a:cubicBezTo>
                <a:cubicBezTo>
                  <a:pt x="598119" y="1384676"/>
                  <a:pt x="417673" y="1103689"/>
                  <a:pt x="328244" y="927476"/>
                </a:cubicBezTo>
                <a:cubicBezTo>
                  <a:pt x="238815" y="751263"/>
                  <a:pt x="66306" y="401484"/>
                  <a:pt x="23444" y="270251"/>
                </a:cubicBezTo>
                <a:cubicBezTo>
                  <a:pt x="-19418" y="139018"/>
                  <a:pt x="65777" y="151718"/>
                  <a:pt x="71069" y="140076"/>
                </a:cubicBezTo>
                <a:cubicBezTo>
                  <a:pt x="76361" y="128434"/>
                  <a:pt x="12861" y="208868"/>
                  <a:pt x="55194" y="200401"/>
                </a:cubicBezTo>
                <a:cubicBezTo>
                  <a:pt x="97527" y="191934"/>
                  <a:pt x="307077" y="119438"/>
                  <a:pt x="325069" y="89276"/>
                </a:cubicBezTo>
                <a:cubicBezTo>
                  <a:pt x="343061" y="59114"/>
                  <a:pt x="54665" y="33714"/>
                  <a:pt x="163144" y="19426"/>
                </a:cubicBezTo>
                <a:cubicBezTo>
                  <a:pt x="271623" y="5138"/>
                  <a:pt x="944194" y="-5974"/>
                  <a:pt x="975944" y="3551"/>
                </a:cubicBezTo>
                <a:cubicBezTo>
                  <a:pt x="1007694" y="13076"/>
                  <a:pt x="364227" y="60172"/>
                  <a:pt x="353644" y="76576"/>
                </a:cubicBezTo>
                <a:cubicBezTo>
                  <a:pt x="343061" y="92980"/>
                  <a:pt x="947369" y="82397"/>
                  <a:pt x="893394" y="829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C0B03C40-FE2D-5A47-7DCC-7171A67B1155}"/>
              </a:ext>
            </a:extLst>
          </p:cNvPr>
          <p:cNvSpPr/>
          <p:nvPr/>
        </p:nvSpPr>
        <p:spPr>
          <a:xfrm>
            <a:off x="4397719" y="173854"/>
            <a:ext cx="849097" cy="1463065"/>
          </a:xfrm>
          <a:custGeom>
            <a:avLst/>
            <a:gdLst>
              <a:gd name="connsiteX0" fmla="*/ 2831 w 849097"/>
              <a:gd name="connsiteY0" fmla="*/ 771 h 1463065"/>
              <a:gd name="connsiteX1" fmla="*/ 50456 w 849097"/>
              <a:gd name="connsiteY1" fmla="*/ 29346 h 1463065"/>
              <a:gd name="connsiteX2" fmla="*/ 790231 w 849097"/>
              <a:gd name="connsiteY2" fmla="*/ 480196 h 1463065"/>
              <a:gd name="connsiteX3" fmla="*/ 796581 w 849097"/>
              <a:gd name="connsiteY3" fmla="*/ 645296 h 1463065"/>
              <a:gd name="connsiteX4" fmla="*/ 742606 w 849097"/>
              <a:gd name="connsiteY4" fmla="*/ 867546 h 1463065"/>
              <a:gd name="connsiteX5" fmla="*/ 733081 w 849097"/>
              <a:gd name="connsiteY5" fmla="*/ 1454921 h 1463065"/>
              <a:gd name="connsiteX6" fmla="*/ 748956 w 849097"/>
              <a:gd name="connsiteY6" fmla="*/ 1169171 h 1463065"/>
              <a:gd name="connsiteX7" fmla="*/ 818806 w 849097"/>
              <a:gd name="connsiteY7" fmla="*/ 597671 h 1463065"/>
              <a:gd name="connsiteX8" fmla="*/ 726731 w 849097"/>
              <a:gd name="connsiteY8" fmla="*/ 391296 h 1463065"/>
              <a:gd name="connsiteX9" fmla="*/ 418756 w 849097"/>
              <a:gd name="connsiteY9" fmla="*/ 261121 h 1463065"/>
              <a:gd name="connsiteX10" fmla="*/ 574331 w 849097"/>
              <a:gd name="connsiteY10" fmla="*/ 381771 h 1463065"/>
              <a:gd name="connsiteX11" fmla="*/ 364781 w 849097"/>
              <a:gd name="connsiteY11" fmla="*/ 162696 h 1463065"/>
              <a:gd name="connsiteX12" fmla="*/ 209206 w 849097"/>
              <a:gd name="connsiteY12" fmla="*/ 146821 h 1463065"/>
              <a:gd name="connsiteX13" fmla="*/ 152056 w 849097"/>
              <a:gd name="connsiteY13" fmla="*/ 67446 h 1463065"/>
              <a:gd name="connsiteX14" fmla="*/ 2831 w 849097"/>
              <a:gd name="connsiteY14" fmla="*/ 771 h 146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097" h="1463065">
                <a:moveTo>
                  <a:pt x="2831" y="771"/>
                </a:moveTo>
                <a:cubicBezTo>
                  <a:pt x="-14102" y="-5579"/>
                  <a:pt x="50456" y="29346"/>
                  <a:pt x="50456" y="29346"/>
                </a:cubicBezTo>
                <a:cubicBezTo>
                  <a:pt x="181689" y="109250"/>
                  <a:pt x="665877" y="377538"/>
                  <a:pt x="790231" y="480196"/>
                </a:cubicBezTo>
                <a:cubicBezTo>
                  <a:pt x="914585" y="582854"/>
                  <a:pt x="804519" y="580738"/>
                  <a:pt x="796581" y="645296"/>
                </a:cubicBezTo>
                <a:cubicBezTo>
                  <a:pt x="788643" y="709854"/>
                  <a:pt x="753189" y="732609"/>
                  <a:pt x="742606" y="867546"/>
                </a:cubicBezTo>
                <a:cubicBezTo>
                  <a:pt x="732023" y="1002484"/>
                  <a:pt x="732023" y="1404650"/>
                  <a:pt x="733081" y="1454921"/>
                </a:cubicBezTo>
                <a:cubicBezTo>
                  <a:pt x="734139" y="1505192"/>
                  <a:pt x="734669" y="1312046"/>
                  <a:pt x="748956" y="1169171"/>
                </a:cubicBezTo>
                <a:cubicBezTo>
                  <a:pt x="763243" y="1026296"/>
                  <a:pt x="822510" y="727317"/>
                  <a:pt x="818806" y="597671"/>
                </a:cubicBezTo>
                <a:cubicBezTo>
                  <a:pt x="815102" y="468025"/>
                  <a:pt x="793406" y="447388"/>
                  <a:pt x="726731" y="391296"/>
                </a:cubicBezTo>
                <a:cubicBezTo>
                  <a:pt x="660056" y="335204"/>
                  <a:pt x="444156" y="262709"/>
                  <a:pt x="418756" y="261121"/>
                </a:cubicBezTo>
                <a:cubicBezTo>
                  <a:pt x="393356" y="259534"/>
                  <a:pt x="583327" y="398175"/>
                  <a:pt x="574331" y="381771"/>
                </a:cubicBezTo>
                <a:cubicBezTo>
                  <a:pt x="565335" y="365367"/>
                  <a:pt x="425635" y="201854"/>
                  <a:pt x="364781" y="162696"/>
                </a:cubicBezTo>
                <a:cubicBezTo>
                  <a:pt x="303927" y="123538"/>
                  <a:pt x="244660" y="162696"/>
                  <a:pt x="209206" y="146821"/>
                </a:cubicBezTo>
                <a:cubicBezTo>
                  <a:pt x="173752" y="130946"/>
                  <a:pt x="187510" y="89142"/>
                  <a:pt x="152056" y="67446"/>
                </a:cubicBezTo>
                <a:cubicBezTo>
                  <a:pt x="116602" y="45750"/>
                  <a:pt x="19764" y="7121"/>
                  <a:pt x="2831" y="7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FB706A72-9203-D7B7-E172-AC9CECD247AB}"/>
              </a:ext>
            </a:extLst>
          </p:cNvPr>
          <p:cNvSpPr/>
          <p:nvPr/>
        </p:nvSpPr>
        <p:spPr>
          <a:xfrm>
            <a:off x="5867649" y="2198627"/>
            <a:ext cx="354538" cy="684380"/>
          </a:xfrm>
          <a:custGeom>
            <a:avLst/>
            <a:gdLst>
              <a:gd name="connsiteX0" fmla="*/ 9276 w 354538"/>
              <a:gd name="connsiteY0" fmla="*/ 11173 h 684380"/>
              <a:gd name="connsiteX1" fmla="*/ 310901 w 354538"/>
              <a:gd name="connsiteY1" fmla="*/ 385823 h 684380"/>
              <a:gd name="connsiteX2" fmla="*/ 342651 w 354538"/>
              <a:gd name="connsiteY2" fmla="*/ 684273 h 684380"/>
              <a:gd name="connsiteX3" fmla="*/ 345826 w 354538"/>
              <a:gd name="connsiteY3" fmla="*/ 354073 h 684380"/>
              <a:gd name="connsiteX4" fmla="*/ 231526 w 354538"/>
              <a:gd name="connsiteY4" fmla="*/ 211198 h 684380"/>
              <a:gd name="connsiteX5" fmla="*/ 275976 w 354538"/>
              <a:gd name="connsiteY5" fmla="*/ 344548 h 684380"/>
              <a:gd name="connsiteX6" fmla="*/ 91826 w 354538"/>
              <a:gd name="connsiteY6" fmla="*/ 119123 h 684380"/>
              <a:gd name="connsiteX7" fmla="*/ 9276 w 354538"/>
              <a:gd name="connsiteY7" fmla="*/ 11173 h 6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538" h="684380">
                <a:moveTo>
                  <a:pt x="9276" y="11173"/>
                </a:moveTo>
                <a:cubicBezTo>
                  <a:pt x="45788" y="55623"/>
                  <a:pt x="255339" y="273640"/>
                  <a:pt x="310901" y="385823"/>
                </a:cubicBezTo>
                <a:cubicBezTo>
                  <a:pt x="366464" y="498006"/>
                  <a:pt x="336830" y="689565"/>
                  <a:pt x="342651" y="684273"/>
                </a:cubicBezTo>
                <a:cubicBezTo>
                  <a:pt x="348472" y="678981"/>
                  <a:pt x="364347" y="432919"/>
                  <a:pt x="345826" y="354073"/>
                </a:cubicBezTo>
                <a:cubicBezTo>
                  <a:pt x="327305" y="275227"/>
                  <a:pt x="243168" y="212785"/>
                  <a:pt x="231526" y="211198"/>
                </a:cubicBezTo>
                <a:cubicBezTo>
                  <a:pt x="219884" y="209611"/>
                  <a:pt x="299259" y="359894"/>
                  <a:pt x="275976" y="344548"/>
                </a:cubicBezTo>
                <a:cubicBezTo>
                  <a:pt x="252693" y="329202"/>
                  <a:pt x="130455" y="172569"/>
                  <a:pt x="91826" y="119123"/>
                </a:cubicBezTo>
                <a:cubicBezTo>
                  <a:pt x="53197" y="65677"/>
                  <a:pt x="-27236" y="-33277"/>
                  <a:pt x="9276" y="11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E3A42DCD-9A9D-B9B6-F4DE-DFA6F8885DF6}"/>
              </a:ext>
            </a:extLst>
          </p:cNvPr>
          <p:cNvSpPr/>
          <p:nvPr/>
        </p:nvSpPr>
        <p:spPr>
          <a:xfrm>
            <a:off x="4657671" y="390498"/>
            <a:ext cx="533227" cy="1027215"/>
          </a:xfrm>
          <a:custGeom>
            <a:avLst/>
            <a:gdLst>
              <a:gd name="connsiteX0" fmla="*/ 54 w 533227"/>
              <a:gd name="connsiteY0" fmla="*/ 27 h 1027215"/>
              <a:gd name="connsiteX1" fmla="*/ 400104 w 533227"/>
              <a:gd name="connsiteY1" fmla="*/ 361977 h 1027215"/>
              <a:gd name="connsiteX2" fmla="*/ 358829 w 533227"/>
              <a:gd name="connsiteY2" fmla="*/ 628677 h 1027215"/>
              <a:gd name="connsiteX3" fmla="*/ 412804 w 533227"/>
              <a:gd name="connsiteY3" fmla="*/ 511202 h 1027215"/>
              <a:gd name="connsiteX4" fmla="*/ 374704 w 533227"/>
              <a:gd name="connsiteY4" fmla="*/ 600102 h 1027215"/>
              <a:gd name="connsiteX5" fmla="*/ 530279 w 533227"/>
              <a:gd name="connsiteY5" fmla="*/ 1019202 h 1027215"/>
              <a:gd name="connsiteX6" fmla="*/ 473129 w 533227"/>
              <a:gd name="connsiteY6" fmla="*/ 844577 h 1027215"/>
              <a:gd name="connsiteX7" fmla="*/ 428679 w 533227"/>
              <a:gd name="connsiteY7" fmla="*/ 466752 h 1027215"/>
              <a:gd name="connsiteX8" fmla="*/ 371529 w 533227"/>
              <a:gd name="connsiteY8" fmla="*/ 342927 h 1027215"/>
              <a:gd name="connsiteX9" fmla="*/ 54 w 533227"/>
              <a:gd name="connsiteY9" fmla="*/ 27 h 102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227" h="1027215">
                <a:moveTo>
                  <a:pt x="54" y="27"/>
                </a:moveTo>
                <a:cubicBezTo>
                  <a:pt x="4816" y="3202"/>
                  <a:pt x="340308" y="257202"/>
                  <a:pt x="400104" y="361977"/>
                </a:cubicBezTo>
                <a:cubicBezTo>
                  <a:pt x="459900" y="466752"/>
                  <a:pt x="356712" y="603806"/>
                  <a:pt x="358829" y="628677"/>
                </a:cubicBezTo>
                <a:cubicBezTo>
                  <a:pt x="360946" y="653548"/>
                  <a:pt x="410158" y="515964"/>
                  <a:pt x="412804" y="511202"/>
                </a:cubicBezTo>
                <a:cubicBezTo>
                  <a:pt x="415450" y="506440"/>
                  <a:pt x="355125" y="515435"/>
                  <a:pt x="374704" y="600102"/>
                </a:cubicBezTo>
                <a:cubicBezTo>
                  <a:pt x="394283" y="684769"/>
                  <a:pt x="513875" y="978456"/>
                  <a:pt x="530279" y="1019202"/>
                </a:cubicBezTo>
                <a:cubicBezTo>
                  <a:pt x="546683" y="1059948"/>
                  <a:pt x="490062" y="936652"/>
                  <a:pt x="473129" y="844577"/>
                </a:cubicBezTo>
                <a:cubicBezTo>
                  <a:pt x="456196" y="752502"/>
                  <a:pt x="445612" y="550360"/>
                  <a:pt x="428679" y="466752"/>
                </a:cubicBezTo>
                <a:cubicBezTo>
                  <a:pt x="411746" y="383144"/>
                  <a:pt x="438204" y="418069"/>
                  <a:pt x="371529" y="342927"/>
                </a:cubicBezTo>
                <a:cubicBezTo>
                  <a:pt x="304854" y="267785"/>
                  <a:pt x="-4708" y="-3148"/>
                  <a:pt x="54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D5F94026-C33C-81FD-BA55-3F8146824EAA}"/>
              </a:ext>
            </a:extLst>
          </p:cNvPr>
          <p:cNvSpPr/>
          <p:nvPr/>
        </p:nvSpPr>
        <p:spPr>
          <a:xfrm>
            <a:off x="4806404" y="625952"/>
            <a:ext cx="798899" cy="736625"/>
          </a:xfrm>
          <a:custGeom>
            <a:avLst/>
            <a:gdLst>
              <a:gd name="connsiteX0" fmla="*/ 546 w 798899"/>
              <a:gd name="connsiteY0" fmla="*/ 736123 h 736625"/>
              <a:gd name="connsiteX1" fmla="*/ 718096 w 798899"/>
              <a:gd name="connsiteY1" fmla="*/ 348773 h 736625"/>
              <a:gd name="connsiteX2" fmla="*/ 753021 w 798899"/>
              <a:gd name="connsiteY2" fmla="*/ 2698 h 736625"/>
              <a:gd name="connsiteX3" fmla="*/ 797471 w 798899"/>
              <a:gd name="connsiteY3" fmla="*/ 193198 h 736625"/>
              <a:gd name="connsiteX4" fmla="*/ 695871 w 798899"/>
              <a:gd name="connsiteY4" fmla="*/ 291623 h 736625"/>
              <a:gd name="connsiteX5" fmla="*/ 775246 w 798899"/>
              <a:gd name="connsiteY5" fmla="*/ 253523 h 736625"/>
              <a:gd name="connsiteX6" fmla="*/ 460921 w 798899"/>
              <a:gd name="connsiteY6" fmla="*/ 491648 h 736625"/>
              <a:gd name="connsiteX7" fmla="*/ 597446 w 798899"/>
              <a:gd name="connsiteY7" fmla="*/ 431323 h 736625"/>
              <a:gd name="connsiteX8" fmla="*/ 546 w 798899"/>
              <a:gd name="connsiteY8" fmla="*/ 736123 h 73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899" h="736625">
                <a:moveTo>
                  <a:pt x="546" y="736123"/>
                </a:moveTo>
                <a:cubicBezTo>
                  <a:pt x="20654" y="722365"/>
                  <a:pt x="592683" y="471011"/>
                  <a:pt x="718096" y="348773"/>
                </a:cubicBezTo>
                <a:cubicBezTo>
                  <a:pt x="843509" y="226535"/>
                  <a:pt x="739792" y="28627"/>
                  <a:pt x="753021" y="2698"/>
                </a:cubicBezTo>
                <a:cubicBezTo>
                  <a:pt x="766250" y="-23231"/>
                  <a:pt x="806996" y="145044"/>
                  <a:pt x="797471" y="193198"/>
                </a:cubicBezTo>
                <a:cubicBezTo>
                  <a:pt x="787946" y="241352"/>
                  <a:pt x="699575" y="281569"/>
                  <a:pt x="695871" y="291623"/>
                </a:cubicBezTo>
                <a:cubicBezTo>
                  <a:pt x="692167" y="301677"/>
                  <a:pt x="814404" y="220185"/>
                  <a:pt x="775246" y="253523"/>
                </a:cubicBezTo>
                <a:cubicBezTo>
                  <a:pt x="736088" y="286860"/>
                  <a:pt x="490554" y="462015"/>
                  <a:pt x="460921" y="491648"/>
                </a:cubicBezTo>
                <a:cubicBezTo>
                  <a:pt x="431288" y="521281"/>
                  <a:pt x="673117" y="385815"/>
                  <a:pt x="597446" y="431323"/>
                </a:cubicBezTo>
                <a:cubicBezTo>
                  <a:pt x="521775" y="476831"/>
                  <a:pt x="-19562" y="749881"/>
                  <a:pt x="546" y="736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3C2B1035-9FA2-3700-082F-5A6A95658E10}"/>
              </a:ext>
            </a:extLst>
          </p:cNvPr>
          <p:cNvSpPr/>
          <p:nvPr/>
        </p:nvSpPr>
        <p:spPr>
          <a:xfrm>
            <a:off x="5470477" y="172456"/>
            <a:ext cx="1087660" cy="1069009"/>
          </a:xfrm>
          <a:custGeom>
            <a:avLst/>
            <a:gdLst>
              <a:gd name="connsiteX0" fmla="*/ 48 w 1087660"/>
              <a:gd name="connsiteY0" fmla="*/ 1068969 h 1069009"/>
              <a:gd name="connsiteX1" fmla="*/ 50848 w 1087660"/>
              <a:gd name="connsiteY1" fmla="*/ 767344 h 1069009"/>
              <a:gd name="connsiteX2" fmla="*/ 193723 w 1087660"/>
              <a:gd name="connsiteY2" fmla="*/ 357769 h 1069009"/>
              <a:gd name="connsiteX3" fmla="*/ 409623 w 1087660"/>
              <a:gd name="connsiteY3" fmla="*/ 218069 h 1069009"/>
              <a:gd name="connsiteX4" fmla="*/ 225473 w 1087660"/>
              <a:gd name="connsiteY4" fmla="*/ 189494 h 1069009"/>
              <a:gd name="connsiteX5" fmla="*/ 536623 w 1087660"/>
              <a:gd name="connsiteY5" fmla="*/ 154569 h 1069009"/>
              <a:gd name="connsiteX6" fmla="*/ 514398 w 1087660"/>
              <a:gd name="connsiteY6" fmla="*/ 84719 h 1069009"/>
              <a:gd name="connsiteX7" fmla="*/ 1079548 w 1087660"/>
              <a:gd name="connsiteY7" fmla="*/ 338719 h 1069009"/>
              <a:gd name="connsiteX8" fmla="*/ 863648 w 1087660"/>
              <a:gd name="connsiteY8" fmla="*/ 233944 h 1069009"/>
              <a:gd name="connsiteX9" fmla="*/ 419148 w 1087660"/>
              <a:gd name="connsiteY9" fmla="*/ 21219 h 1069009"/>
              <a:gd name="connsiteX10" fmla="*/ 247698 w 1087660"/>
              <a:gd name="connsiteY10" fmla="*/ 21219 h 1069009"/>
              <a:gd name="connsiteX11" fmla="*/ 638223 w 1087660"/>
              <a:gd name="connsiteY11" fmla="*/ 141869 h 1069009"/>
              <a:gd name="connsiteX12" fmla="*/ 361998 w 1087660"/>
              <a:gd name="connsiteY12" fmla="*/ 49794 h 1069009"/>
              <a:gd name="connsiteX13" fmla="*/ 501698 w 1087660"/>
              <a:gd name="connsiteY13" fmla="*/ 59319 h 1069009"/>
              <a:gd name="connsiteX14" fmla="*/ 431848 w 1087660"/>
              <a:gd name="connsiteY14" fmla="*/ 145044 h 1069009"/>
              <a:gd name="connsiteX15" fmla="*/ 295323 w 1087660"/>
              <a:gd name="connsiteY15" fmla="*/ 179969 h 1069009"/>
              <a:gd name="connsiteX16" fmla="*/ 346123 w 1087660"/>
              <a:gd name="connsiteY16" fmla="*/ 214894 h 1069009"/>
              <a:gd name="connsiteX17" fmla="*/ 190548 w 1087660"/>
              <a:gd name="connsiteY17" fmla="*/ 322844 h 1069009"/>
              <a:gd name="connsiteX18" fmla="*/ 114348 w 1087660"/>
              <a:gd name="connsiteY18" fmla="*/ 513344 h 1069009"/>
              <a:gd name="connsiteX19" fmla="*/ 25448 w 1087660"/>
              <a:gd name="connsiteY19" fmla="*/ 907044 h 1069009"/>
              <a:gd name="connsiteX20" fmla="*/ 41323 w 1087660"/>
              <a:gd name="connsiteY20" fmla="*/ 748294 h 1069009"/>
              <a:gd name="connsiteX21" fmla="*/ 48 w 1087660"/>
              <a:gd name="connsiteY21" fmla="*/ 1068969 h 106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660" h="1069009">
                <a:moveTo>
                  <a:pt x="48" y="1068969"/>
                </a:moveTo>
                <a:cubicBezTo>
                  <a:pt x="1635" y="1072144"/>
                  <a:pt x="18569" y="885877"/>
                  <a:pt x="50848" y="767344"/>
                </a:cubicBezTo>
                <a:cubicBezTo>
                  <a:pt x="83127" y="648811"/>
                  <a:pt x="133927" y="449315"/>
                  <a:pt x="193723" y="357769"/>
                </a:cubicBezTo>
                <a:cubicBezTo>
                  <a:pt x="253519" y="266223"/>
                  <a:pt x="404331" y="246115"/>
                  <a:pt x="409623" y="218069"/>
                </a:cubicBezTo>
                <a:cubicBezTo>
                  <a:pt x="414915" y="190023"/>
                  <a:pt x="204306" y="200077"/>
                  <a:pt x="225473" y="189494"/>
                </a:cubicBezTo>
                <a:cubicBezTo>
                  <a:pt x="246640" y="178911"/>
                  <a:pt x="488469" y="172031"/>
                  <a:pt x="536623" y="154569"/>
                </a:cubicBezTo>
                <a:cubicBezTo>
                  <a:pt x="584777" y="137107"/>
                  <a:pt x="423911" y="54027"/>
                  <a:pt x="514398" y="84719"/>
                </a:cubicBezTo>
                <a:cubicBezTo>
                  <a:pt x="604885" y="115411"/>
                  <a:pt x="1021340" y="313848"/>
                  <a:pt x="1079548" y="338719"/>
                </a:cubicBezTo>
                <a:cubicBezTo>
                  <a:pt x="1137756" y="363590"/>
                  <a:pt x="863648" y="233944"/>
                  <a:pt x="863648" y="233944"/>
                </a:cubicBezTo>
                <a:cubicBezTo>
                  <a:pt x="753581" y="181027"/>
                  <a:pt x="521806" y="56673"/>
                  <a:pt x="419148" y="21219"/>
                </a:cubicBezTo>
                <a:cubicBezTo>
                  <a:pt x="316490" y="-14235"/>
                  <a:pt x="211185" y="1111"/>
                  <a:pt x="247698" y="21219"/>
                </a:cubicBezTo>
                <a:cubicBezTo>
                  <a:pt x="284211" y="41327"/>
                  <a:pt x="619173" y="137107"/>
                  <a:pt x="638223" y="141869"/>
                </a:cubicBezTo>
                <a:cubicBezTo>
                  <a:pt x="657273" y="146631"/>
                  <a:pt x="384752" y="63552"/>
                  <a:pt x="361998" y="49794"/>
                </a:cubicBezTo>
                <a:cubicBezTo>
                  <a:pt x="339244" y="36036"/>
                  <a:pt x="490056" y="43444"/>
                  <a:pt x="501698" y="59319"/>
                </a:cubicBezTo>
                <a:cubicBezTo>
                  <a:pt x="513340" y="75194"/>
                  <a:pt x="466244" y="124936"/>
                  <a:pt x="431848" y="145044"/>
                </a:cubicBezTo>
                <a:cubicBezTo>
                  <a:pt x="397452" y="165152"/>
                  <a:pt x="309610" y="168327"/>
                  <a:pt x="295323" y="179969"/>
                </a:cubicBezTo>
                <a:cubicBezTo>
                  <a:pt x="281036" y="191611"/>
                  <a:pt x="363585" y="191082"/>
                  <a:pt x="346123" y="214894"/>
                </a:cubicBezTo>
                <a:cubicBezTo>
                  <a:pt x="328661" y="238706"/>
                  <a:pt x="229177" y="273102"/>
                  <a:pt x="190548" y="322844"/>
                </a:cubicBezTo>
                <a:cubicBezTo>
                  <a:pt x="151919" y="372586"/>
                  <a:pt x="141865" y="415978"/>
                  <a:pt x="114348" y="513344"/>
                </a:cubicBezTo>
                <a:cubicBezTo>
                  <a:pt x="86831" y="610710"/>
                  <a:pt x="37619" y="867886"/>
                  <a:pt x="25448" y="907044"/>
                </a:cubicBezTo>
                <a:cubicBezTo>
                  <a:pt x="13277" y="946202"/>
                  <a:pt x="46085" y="719190"/>
                  <a:pt x="41323" y="748294"/>
                </a:cubicBezTo>
                <a:cubicBezTo>
                  <a:pt x="36561" y="777398"/>
                  <a:pt x="-1539" y="1065794"/>
                  <a:pt x="48" y="1068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A63352B3-C5A0-4CC8-78AA-B90D338523A2}"/>
              </a:ext>
            </a:extLst>
          </p:cNvPr>
          <p:cNvSpPr/>
          <p:nvPr/>
        </p:nvSpPr>
        <p:spPr>
          <a:xfrm>
            <a:off x="2147736" y="4274276"/>
            <a:ext cx="290873" cy="2026392"/>
          </a:xfrm>
          <a:custGeom>
            <a:avLst/>
            <a:gdLst>
              <a:gd name="connsiteX0" fmla="*/ 290664 w 290873"/>
              <a:gd name="connsiteY0" fmla="*/ 12 h 2026392"/>
              <a:gd name="connsiteX1" fmla="*/ 127631 w 290873"/>
              <a:gd name="connsiteY1" fmla="*/ 645054 h 2026392"/>
              <a:gd name="connsiteX2" fmla="*/ 41 w 290873"/>
              <a:gd name="connsiteY2" fmla="*/ 1410598 h 2026392"/>
              <a:gd name="connsiteX3" fmla="*/ 113455 w 290873"/>
              <a:gd name="connsiteY3" fmla="*/ 652143 h 2026392"/>
              <a:gd name="connsiteX4" fmla="*/ 99278 w 290873"/>
              <a:gd name="connsiteY4" fmla="*/ 793910 h 2026392"/>
              <a:gd name="connsiteX5" fmla="*/ 21306 w 290873"/>
              <a:gd name="connsiteY5" fmla="*/ 1942226 h 2026392"/>
              <a:gd name="connsiteX6" fmla="*/ 28394 w 290873"/>
              <a:gd name="connsiteY6" fmla="*/ 1793371 h 2026392"/>
              <a:gd name="connsiteX7" fmla="*/ 92190 w 290873"/>
              <a:gd name="connsiteY7" fmla="*/ 630877 h 2026392"/>
              <a:gd name="connsiteX8" fmla="*/ 290664 w 290873"/>
              <a:gd name="connsiteY8" fmla="*/ 12 h 202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73" h="2026392">
                <a:moveTo>
                  <a:pt x="290664" y="12"/>
                </a:moveTo>
                <a:cubicBezTo>
                  <a:pt x="296571" y="2375"/>
                  <a:pt x="176068" y="409956"/>
                  <a:pt x="127631" y="645054"/>
                </a:cubicBezTo>
                <a:cubicBezTo>
                  <a:pt x="79194" y="880152"/>
                  <a:pt x="2404" y="1409417"/>
                  <a:pt x="41" y="1410598"/>
                </a:cubicBezTo>
                <a:cubicBezTo>
                  <a:pt x="-2322" y="1411779"/>
                  <a:pt x="96915" y="754924"/>
                  <a:pt x="113455" y="652143"/>
                </a:cubicBezTo>
                <a:cubicBezTo>
                  <a:pt x="129994" y="549362"/>
                  <a:pt x="114636" y="578896"/>
                  <a:pt x="99278" y="793910"/>
                </a:cubicBezTo>
                <a:cubicBezTo>
                  <a:pt x="83920" y="1008924"/>
                  <a:pt x="33120" y="1775649"/>
                  <a:pt x="21306" y="1942226"/>
                </a:cubicBezTo>
                <a:cubicBezTo>
                  <a:pt x="9492" y="2108803"/>
                  <a:pt x="16580" y="2011929"/>
                  <a:pt x="28394" y="1793371"/>
                </a:cubicBezTo>
                <a:cubicBezTo>
                  <a:pt x="40208" y="1574813"/>
                  <a:pt x="44934" y="932133"/>
                  <a:pt x="92190" y="630877"/>
                </a:cubicBezTo>
                <a:cubicBezTo>
                  <a:pt x="139446" y="329621"/>
                  <a:pt x="284757" y="-2351"/>
                  <a:pt x="290664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C837D651-9C12-55D8-82E5-A355AFA5FECF}"/>
              </a:ext>
            </a:extLst>
          </p:cNvPr>
          <p:cNvSpPr/>
          <p:nvPr/>
        </p:nvSpPr>
        <p:spPr>
          <a:xfrm>
            <a:off x="2628588" y="3987568"/>
            <a:ext cx="384996" cy="2334424"/>
          </a:xfrm>
          <a:custGeom>
            <a:avLst/>
            <a:gdLst>
              <a:gd name="connsiteX0" fmla="*/ 383970 w 384996"/>
              <a:gd name="connsiteY0" fmla="*/ 3185 h 2334424"/>
              <a:gd name="connsiteX1" fmla="*/ 50817 w 384996"/>
              <a:gd name="connsiteY1" fmla="*/ 1038088 h 2334424"/>
              <a:gd name="connsiteX2" fmla="*/ 128789 w 384996"/>
              <a:gd name="connsiteY2" fmla="*/ 860879 h 2334424"/>
              <a:gd name="connsiteX3" fmla="*/ 50817 w 384996"/>
              <a:gd name="connsiteY3" fmla="*/ 1250739 h 2334424"/>
              <a:gd name="connsiteX4" fmla="*/ 1198 w 384996"/>
              <a:gd name="connsiteY4" fmla="*/ 2299818 h 2334424"/>
              <a:gd name="connsiteX5" fmla="*/ 15375 w 384996"/>
              <a:gd name="connsiteY5" fmla="*/ 2009195 h 2334424"/>
              <a:gd name="connsiteX6" fmla="*/ 15375 w 384996"/>
              <a:gd name="connsiteY6" fmla="*/ 1286181 h 2334424"/>
              <a:gd name="connsiteX7" fmla="*/ 150054 w 384996"/>
              <a:gd name="connsiteY7" fmla="*/ 733288 h 2334424"/>
              <a:gd name="connsiteX8" fmla="*/ 383970 w 384996"/>
              <a:gd name="connsiteY8" fmla="*/ 3185 h 233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96" h="2334424">
                <a:moveTo>
                  <a:pt x="383970" y="3185"/>
                </a:moveTo>
                <a:cubicBezTo>
                  <a:pt x="367431" y="53985"/>
                  <a:pt x="93347" y="895139"/>
                  <a:pt x="50817" y="1038088"/>
                </a:cubicBezTo>
                <a:cubicBezTo>
                  <a:pt x="8287" y="1181037"/>
                  <a:pt x="128789" y="825437"/>
                  <a:pt x="128789" y="860879"/>
                </a:cubicBezTo>
                <a:cubicBezTo>
                  <a:pt x="128789" y="896321"/>
                  <a:pt x="72082" y="1010916"/>
                  <a:pt x="50817" y="1250739"/>
                </a:cubicBezTo>
                <a:cubicBezTo>
                  <a:pt x="29552" y="1490562"/>
                  <a:pt x="7105" y="2173409"/>
                  <a:pt x="1198" y="2299818"/>
                </a:cubicBezTo>
                <a:cubicBezTo>
                  <a:pt x="-4709" y="2426227"/>
                  <a:pt x="13012" y="2178134"/>
                  <a:pt x="15375" y="2009195"/>
                </a:cubicBezTo>
                <a:cubicBezTo>
                  <a:pt x="17738" y="1840256"/>
                  <a:pt x="-7071" y="1498832"/>
                  <a:pt x="15375" y="1286181"/>
                </a:cubicBezTo>
                <a:cubicBezTo>
                  <a:pt x="37821" y="1073530"/>
                  <a:pt x="87440" y="943576"/>
                  <a:pt x="150054" y="733288"/>
                </a:cubicBezTo>
                <a:cubicBezTo>
                  <a:pt x="212668" y="523000"/>
                  <a:pt x="400509" y="-47615"/>
                  <a:pt x="383970" y="31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54FCBCEE-B4F0-B973-921B-DB197BF57D3D}"/>
              </a:ext>
            </a:extLst>
          </p:cNvPr>
          <p:cNvSpPr/>
          <p:nvPr/>
        </p:nvSpPr>
        <p:spPr>
          <a:xfrm>
            <a:off x="2312283" y="6006767"/>
            <a:ext cx="432908" cy="1880398"/>
          </a:xfrm>
          <a:custGeom>
            <a:avLst/>
            <a:gdLst>
              <a:gd name="connsiteX0" fmla="*/ 430917 w 432908"/>
              <a:gd name="connsiteY0" fmla="*/ 4173 h 1880398"/>
              <a:gd name="connsiteX1" fmla="*/ 161559 w 432908"/>
              <a:gd name="connsiteY1" fmla="*/ 798070 h 1880398"/>
              <a:gd name="connsiteX2" fmla="*/ 5615 w 432908"/>
              <a:gd name="connsiteY2" fmla="*/ 1832973 h 1880398"/>
              <a:gd name="connsiteX3" fmla="*/ 41057 w 432908"/>
              <a:gd name="connsiteY3" fmla="*/ 1613233 h 1880398"/>
              <a:gd name="connsiteX4" fmla="*/ 104852 w 432908"/>
              <a:gd name="connsiteY4" fmla="*/ 790982 h 1880398"/>
              <a:gd name="connsiteX5" fmla="*/ 218266 w 432908"/>
              <a:gd name="connsiteY5" fmla="*/ 386945 h 1880398"/>
              <a:gd name="connsiteX6" fmla="*/ 90675 w 432908"/>
              <a:gd name="connsiteY6" fmla="*/ 868954 h 1880398"/>
              <a:gd name="connsiteX7" fmla="*/ 274973 w 432908"/>
              <a:gd name="connsiteY7" fmla="*/ 500359 h 1880398"/>
              <a:gd name="connsiteX8" fmla="*/ 430917 w 432908"/>
              <a:gd name="connsiteY8" fmla="*/ 4173 h 188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08" h="1880398">
                <a:moveTo>
                  <a:pt x="430917" y="4173"/>
                </a:moveTo>
                <a:cubicBezTo>
                  <a:pt x="412015" y="53791"/>
                  <a:pt x="232443" y="493270"/>
                  <a:pt x="161559" y="798070"/>
                </a:cubicBezTo>
                <a:cubicBezTo>
                  <a:pt x="90675" y="1102870"/>
                  <a:pt x="25699" y="1697113"/>
                  <a:pt x="5615" y="1832973"/>
                </a:cubicBezTo>
                <a:cubicBezTo>
                  <a:pt x="-14469" y="1968833"/>
                  <a:pt x="24518" y="1786898"/>
                  <a:pt x="41057" y="1613233"/>
                </a:cubicBezTo>
                <a:cubicBezTo>
                  <a:pt x="57596" y="1439568"/>
                  <a:pt x="75317" y="995363"/>
                  <a:pt x="104852" y="790982"/>
                </a:cubicBezTo>
                <a:cubicBezTo>
                  <a:pt x="134387" y="586601"/>
                  <a:pt x="220629" y="373950"/>
                  <a:pt x="218266" y="386945"/>
                </a:cubicBezTo>
                <a:cubicBezTo>
                  <a:pt x="215903" y="399940"/>
                  <a:pt x="81224" y="850052"/>
                  <a:pt x="90675" y="868954"/>
                </a:cubicBezTo>
                <a:cubicBezTo>
                  <a:pt x="100126" y="887856"/>
                  <a:pt x="220629" y="639764"/>
                  <a:pt x="274973" y="500359"/>
                </a:cubicBezTo>
                <a:cubicBezTo>
                  <a:pt x="329317" y="360954"/>
                  <a:pt x="449819" y="-45445"/>
                  <a:pt x="430917" y="4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6BCD521F-FEA7-71B8-7EF9-2382B1D92627}"/>
              </a:ext>
            </a:extLst>
          </p:cNvPr>
          <p:cNvSpPr/>
          <p:nvPr/>
        </p:nvSpPr>
        <p:spPr>
          <a:xfrm>
            <a:off x="2148734" y="5942832"/>
            <a:ext cx="308143" cy="2820264"/>
          </a:xfrm>
          <a:custGeom>
            <a:avLst/>
            <a:gdLst>
              <a:gd name="connsiteX0" fmla="*/ 303843 w 308143"/>
              <a:gd name="connsiteY0" fmla="*/ 25577 h 2820264"/>
              <a:gd name="connsiteX1" fmla="*/ 98280 w 308143"/>
              <a:gd name="connsiteY1" fmla="*/ 1025038 h 2820264"/>
              <a:gd name="connsiteX2" fmla="*/ 48661 w 308143"/>
              <a:gd name="connsiteY2" fmla="*/ 2180442 h 2820264"/>
              <a:gd name="connsiteX3" fmla="*/ 34485 w 308143"/>
              <a:gd name="connsiteY3" fmla="*/ 1769317 h 2820264"/>
              <a:gd name="connsiteX4" fmla="*/ 55750 w 308143"/>
              <a:gd name="connsiteY4" fmla="*/ 819475 h 2820264"/>
              <a:gd name="connsiteX5" fmla="*/ 13219 w 308143"/>
              <a:gd name="connsiteY5" fmla="*/ 1329838 h 2820264"/>
              <a:gd name="connsiteX6" fmla="*/ 6131 w 308143"/>
              <a:gd name="connsiteY6" fmla="*/ 2712070 h 2820264"/>
              <a:gd name="connsiteX7" fmla="*/ 13219 w 308143"/>
              <a:gd name="connsiteY7" fmla="*/ 2485242 h 2820264"/>
              <a:gd name="connsiteX8" fmla="*/ 154987 w 308143"/>
              <a:gd name="connsiteY8" fmla="*/ 543028 h 2820264"/>
              <a:gd name="connsiteX9" fmla="*/ 77015 w 308143"/>
              <a:gd name="connsiteY9" fmla="*/ 1060480 h 2820264"/>
              <a:gd name="connsiteX10" fmla="*/ 225871 w 308143"/>
              <a:gd name="connsiteY10" fmla="*/ 358731 h 2820264"/>
              <a:gd name="connsiteX11" fmla="*/ 303843 w 308143"/>
              <a:gd name="connsiteY11" fmla="*/ 25577 h 28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143" h="2820264">
                <a:moveTo>
                  <a:pt x="303843" y="25577"/>
                </a:moveTo>
                <a:cubicBezTo>
                  <a:pt x="282578" y="136628"/>
                  <a:pt x="140810" y="665894"/>
                  <a:pt x="98280" y="1025038"/>
                </a:cubicBezTo>
                <a:cubicBezTo>
                  <a:pt x="55750" y="1384182"/>
                  <a:pt x="59293" y="2056396"/>
                  <a:pt x="48661" y="2180442"/>
                </a:cubicBezTo>
                <a:cubicBezTo>
                  <a:pt x="38028" y="2304489"/>
                  <a:pt x="33304" y="1996145"/>
                  <a:pt x="34485" y="1769317"/>
                </a:cubicBezTo>
                <a:cubicBezTo>
                  <a:pt x="35666" y="1542489"/>
                  <a:pt x="59294" y="892722"/>
                  <a:pt x="55750" y="819475"/>
                </a:cubicBezTo>
                <a:cubicBezTo>
                  <a:pt x="52206" y="746229"/>
                  <a:pt x="21489" y="1014406"/>
                  <a:pt x="13219" y="1329838"/>
                </a:cubicBezTo>
                <a:cubicBezTo>
                  <a:pt x="4949" y="1645270"/>
                  <a:pt x="6131" y="2519503"/>
                  <a:pt x="6131" y="2712070"/>
                </a:cubicBezTo>
                <a:cubicBezTo>
                  <a:pt x="6131" y="2904637"/>
                  <a:pt x="-11590" y="2846749"/>
                  <a:pt x="13219" y="2485242"/>
                </a:cubicBezTo>
                <a:cubicBezTo>
                  <a:pt x="38028" y="2123735"/>
                  <a:pt x="144354" y="780488"/>
                  <a:pt x="154987" y="543028"/>
                </a:cubicBezTo>
                <a:cubicBezTo>
                  <a:pt x="165620" y="305568"/>
                  <a:pt x="65201" y="1091196"/>
                  <a:pt x="77015" y="1060480"/>
                </a:cubicBezTo>
                <a:cubicBezTo>
                  <a:pt x="88829" y="1029764"/>
                  <a:pt x="189248" y="526489"/>
                  <a:pt x="225871" y="358731"/>
                </a:cubicBezTo>
                <a:cubicBezTo>
                  <a:pt x="262494" y="190973"/>
                  <a:pt x="325108" y="-85474"/>
                  <a:pt x="303843" y="25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BA930ECF-311B-F887-D966-152E98F9237C}"/>
              </a:ext>
            </a:extLst>
          </p:cNvPr>
          <p:cNvSpPr/>
          <p:nvPr/>
        </p:nvSpPr>
        <p:spPr>
          <a:xfrm>
            <a:off x="2261903" y="4065761"/>
            <a:ext cx="331894" cy="2411535"/>
          </a:xfrm>
          <a:custGeom>
            <a:avLst/>
            <a:gdLst>
              <a:gd name="connsiteX0" fmla="*/ 226116 w 331894"/>
              <a:gd name="connsiteY0" fmla="*/ 10053 h 2411535"/>
              <a:gd name="connsiteX1" fmla="*/ 325353 w 331894"/>
              <a:gd name="connsiteY1" fmla="*/ 1101662 h 2411535"/>
              <a:gd name="connsiteX2" fmla="*/ 6376 w 331894"/>
              <a:gd name="connsiteY2" fmla="*/ 2377569 h 2411535"/>
              <a:gd name="connsiteX3" fmla="*/ 126878 w 331894"/>
              <a:gd name="connsiteY3" fmla="*/ 1952267 h 2411535"/>
              <a:gd name="connsiteX4" fmla="*/ 304088 w 331894"/>
              <a:gd name="connsiteY4" fmla="*/ 974072 h 2411535"/>
              <a:gd name="connsiteX5" fmla="*/ 169409 w 331894"/>
              <a:gd name="connsiteY5" fmla="*/ 1441904 h 2411535"/>
              <a:gd name="connsiteX6" fmla="*/ 275734 w 331894"/>
              <a:gd name="connsiteY6" fmla="*/ 513327 h 2411535"/>
              <a:gd name="connsiteX7" fmla="*/ 197762 w 331894"/>
              <a:gd name="connsiteY7" fmla="*/ 917365 h 2411535"/>
              <a:gd name="connsiteX8" fmla="*/ 190674 w 331894"/>
              <a:gd name="connsiteY8" fmla="*/ 1172546 h 2411535"/>
              <a:gd name="connsiteX9" fmla="*/ 282823 w 331894"/>
              <a:gd name="connsiteY9" fmla="*/ 591299 h 2411535"/>
              <a:gd name="connsiteX10" fmla="*/ 226116 w 331894"/>
              <a:gd name="connsiteY10" fmla="*/ 10053 h 241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94" h="2411535">
                <a:moveTo>
                  <a:pt x="226116" y="10053"/>
                </a:moveTo>
                <a:cubicBezTo>
                  <a:pt x="233204" y="95114"/>
                  <a:pt x="361976" y="707076"/>
                  <a:pt x="325353" y="1101662"/>
                </a:cubicBezTo>
                <a:cubicBezTo>
                  <a:pt x="288730" y="1496248"/>
                  <a:pt x="39455" y="2235802"/>
                  <a:pt x="6376" y="2377569"/>
                </a:cubicBezTo>
                <a:cubicBezTo>
                  <a:pt x="-26703" y="2519337"/>
                  <a:pt x="77259" y="2186183"/>
                  <a:pt x="126878" y="1952267"/>
                </a:cubicBezTo>
                <a:cubicBezTo>
                  <a:pt x="176497" y="1718351"/>
                  <a:pt x="297000" y="1059133"/>
                  <a:pt x="304088" y="974072"/>
                </a:cubicBezTo>
                <a:cubicBezTo>
                  <a:pt x="311177" y="889012"/>
                  <a:pt x="174135" y="1518695"/>
                  <a:pt x="169409" y="1441904"/>
                </a:cubicBezTo>
                <a:cubicBezTo>
                  <a:pt x="164683" y="1365113"/>
                  <a:pt x="271009" y="600750"/>
                  <a:pt x="275734" y="513327"/>
                </a:cubicBezTo>
                <a:cubicBezTo>
                  <a:pt x="280459" y="425904"/>
                  <a:pt x="211939" y="807495"/>
                  <a:pt x="197762" y="917365"/>
                </a:cubicBezTo>
                <a:cubicBezTo>
                  <a:pt x="183585" y="1027235"/>
                  <a:pt x="176497" y="1226890"/>
                  <a:pt x="190674" y="1172546"/>
                </a:cubicBezTo>
                <a:cubicBezTo>
                  <a:pt x="204851" y="1118202"/>
                  <a:pt x="273372" y="780322"/>
                  <a:pt x="282823" y="591299"/>
                </a:cubicBezTo>
                <a:cubicBezTo>
                  <a:pt x="292274" y="402276"/>
                  <a:pt x="219028" y="-75008"/>
                  <a:pt x="226116" y="10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D56B6932-0DA1-D0A5-8B96-56F0D668012D}"/>
              </a:ext>
            </a:extLst>
          </p:cNvPr>
          <p:cNvSpPr/>
          <p:nvPr/>
        </p:nvSpPr>
        <p:spPr>
          <a:xfrm>
            <a:off x="1971037" y="4097077"/>
            <a:ext cx="481611" cy="2813043"/>
          </a:xfrm>
          <a:custGeom>
            <a:avLst/>
            <a:gdLst>
              <a:gd name="connsiteX0" fmla="*/ 481540 w 481611"/>
              <a:gd name="connsiteY0" fmla="*/ 2 h 2813043"/>
              <a:gd name="connsiteX1" fmla="*/ 56237 w 481611"/>
              <a:gd name="connsiteY1" fmla="*/ 886049 h 2813043"/>
              <a:gd name="connsiteX2" fmla="*/ 63326 w 481611"/>
              <a:gd name="connsiteY2" fmla="*/ 2700672 h 2813043"/>
              <a:gd name="connsiteX3" fmla="*/ 63326 w 481611"/>
              <a:gd name="connsiteY3" fmla="*/ 2431314 h 2813043"/>
              <a:gd name="connsiteX4" fmla="*/ 20796 w 481611"/>
              <a:gd name="connsiteY4" fmla="*/ 893137 h 2813043"/>
              <a:gd name="connsiteX5" fmla="*/ 481540 w 481611"/>
              <a:gd name="connsiteY5" fmla="*/ 2 h 281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1" h="2813043">
                <a:moveTo>
                  <a:pt x="481540" y="2"/>
                </a:moveTo>
                <a:cubicBezTo>
                  <a:pt x="487447" y="-1179"/>
                  <a:pt x="125939" y="435937"/>
                  <a:pt x="56237" y="886049"/>
                </a:cubicBezTo>
                <a:cubicBezTo>
                  <a:pt x="-13465" y="1336161"/>
                  <a:pt x="62145" y="2443128"/>
                  <a:pt x="63326" y="2700672"/>
                </a:cubicBezTo>
                <a:cubicBezTo>
                  <a:pt x="64507" y="2958216"/>
                  <a:pt x="70414" y="2732570"/>
                  <a:pt x="63326" y="2431314"/>
                </a:cubicBezTo>
                <a:cubicBezTo>
                  <a:pt x="56238" y="2130058"/>
                  <a:pt x="-41818" y="1295993"/>
                  <a:pt x="20796" y="893137"/>
                </a:cubicBezTo>
                <a:cubicBezTo>
                  <a:pt x="83410" y="490281"/>
                  <a:pt x="475633" y="1183"/>
                  <a:pt x="481540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E173DB26-F3D7-BC46-36B1-0DBE17405A96}"/>
              </a:ext>
            </a:extLst>
          </p:cNvPr>
          <p:cNvSpPr/>
          <p:nvPr/>
        </p:nvSpPr>
        <p:spPr>
          <a:xfrm>
            <a:off x="2227809" y="8077091"/>
            <a:ext cx="156659" cy="2320347"/>
          </a:xfrm>
          <a:custGeom>
            <a:avLst/>
            <a:gdLst>
              <a:gd name="connsiteX0" fmla="*/ 111354 w 156659"/>
              <a:gd name="connsiteY0" fmla="*/ 3653 h 2320347"/>
              <a:gd name="connsiteX1" fmla="*/ 125531 w 156659"/>
              <a:gd name="connsiteY1" fmla="*/ 1102351 h 2320347"/>
              <a:gd name="connsiteX2" fmla="*/ 12117 w 156659"/>
              <a:gd name="connsiteY2" fmla="*/ 2300286 h 2320347"/>
              <a:gd name="connsiteX3" fmla="*/ 19205 w 156659"/>
              <a:gd name="connsiteY3" fmla="*/ 1775746 h 2320347"/>
              <a:gd name="connsiteX4" fmla="*/ 153884 w 156659"/>
              <a:gd name="connsiteY4" fmla="*/ 783374 h 2320347"/>
              <a:gd name="connsiteX5" fmla="*/ 111354 w 156659"/>
              <a:gd name="connsiteY5" fmla="*/ 3653 h 23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9" h="2320347">
                <a:moveTo>
                  <a:pt x="111354" y="3653"/>
                </a:moveTo>
                <a:cubicBezTo>
                  <a:pt x="106629" y="56816"/>
                  <a:pt x="142071" y="719579"/>
                  <a:pt x="125531" y="1102351"/>
                </a:cubicBezTo>
                <a:cubicBezTo>
                  <a:pt x="108991" y="1485123"/>
                  <a:pt x="29838" y="2188054"/>
                  <a:pt x="12117" y="2300286"/>
                </a:cubicBezTo>
                <a:cubicBezTo>
                  <a:pt x="-5604" y="2412519"/>
                  <a:pt x="-4423" y="2028565"/>
                  <a:pt x="19205" y="1775746"/>
                </a:cubicBezTo>
                <a:cubicBezTo>
                  <a:pt x="42833" y="1522927"/>
                  <a:pt x="138526" y="1076360"/>
                  <a:pt x="153884" y="783374"/>
                </a:cubicBezTo>
                <a:cubicBezTo>
                  <a:pt x="169242" y="490388"/>
                  <a:pt x="116079" y="-49510"/>
                  <a:pt x="111354" y="3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835B9040-323D-15AC-9533-FF9A1A41357F}"/>
              </a:ext>
            </a:extLst>
          </p:cNvPr>
          <p:cNvSpPr/>
          <p:nvPr/>
        </p:nvSpPr>
        <p:spPr>
          <a:xfrm>
            <a:off x="2756971" y="8380258"/>
            <a:ext cx="99654" cy="2629781"/>
          </a:xfrm>
          <a:custGeom>
            <a:avLst/>
            <a:gdLst>
              <a:gd name="connsiteX0" fmla="*/ 7494 w 99654"/>
              <a:gd name="connsiteY0" fmla="*/ 19463 h 2629781"/>
              <a:gd name="connsiteX1" fmla="*/ 78378 w 99654"/>
              <a:gd name="connsiteY1" fmla="*/ 1444226 h 2629781"/>
              <a:gd name="connsiteX2" fmla="*/ 14582 w 99654"/>
              <a:gd name="connsiteY2" fmla="*/ 2627984 h 2629781"/>
              <a:gd name="connsiteX3" fmla="*/ 57113 w 99654"/>
              <a:gd name="connsiteY3" fmla="*/ 1692319 h 2629781"/>
              <a:gd name="connsiteX4" fmla="*/ 64201 w 99654"/>
              <a:gd name="connsiteY4" fmla="*/ 862979 h 2629781"/>
              <a:gd name="connsiteX5" fmla="*/ 406 w 99654"/>
              <a:gd name="connsiteY5" fmla="*/ 1274105 h 2629781"/>
              <a:gd name="connsiteX6" fmla="*/ 99643 w 99654"/>
              <a:gd name="connsiteY6" fmla="*/ 657416 h 2629781"/>
              <a:gd name="connsiteX7" fmla="*/ 7494 w 99654"/>
              <a:gd name="connsiteY7" fmla="*/ 19463 h 26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54" h="2629781">
                <a:moveTo>
                  <a:pt x="7494" y="19463"/>
                </a:moveTo>
                <a:cubicBezTo>
                  <a:pt x="3950" y="150598"/>
                  <a:pt x="77197" y="1009473"/>
                  <a:pt x="78378" y="1444226"/>
                </a:cubicBezTo>
                <a:cubicBezTo>
                  <a:pt x="79559" y="1878979"/>
                  <a:pt x="18126" y="2586635"/>
                  <a:pt x="14582" y="2627984"/>
                </a:cubicBezTo>
                <a:cubicBezTo>
                  <a:pt x="11038" y="2669333"/>
                  <a:pt x="48843" y="1986486"/>
                  <a:pt x="57113" y="1692319"/>
                </a:cubicBezTo>
                <a:cubicBezTo>
                  <a:pt x="65383" y="1398152"/>
                  <a:pt x="73652" y="932681"/>
                  <a:pt x="64201" y="862979"/>
                </a:cubicBezTo>
                <a:cubicBezTo>
                  <a:pt x="54750" y="793277"/>
                  <a:pt x="-5501" y="1308365"/>
                  <a:pt x="406" y="1274105"/>
                </a:cubicBezTo>
                <a:cubicBezTo>
                  <a:pt x="6313" y="1239845"/>
                  <a:pt x="98462" y="859435"/>
                  <a:pt x="99643" y="657416"/>
                </a:cubicBezTo>
                <a:cubicBezTo>
                  <a:pt x="100824" y="455397"/>
                  <a:pt x="11038" y="-111672"/>
                  <a:pt x="7494" y="19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1686B9AC-1ABD-F75C-FD5B-02506C86D7E0}"/>
              </a:ext>
            </a:extLst>
          </p:cNvPr>
          <p:cNvSpPr/>
          <p:nvPr/>
        </p:nvSpPr>
        <p:spPr>
          <a:xfrm>
            <a:off x="1309411" y="9828767"/>
            <a:ext cx="356404" cy="2307991"/>
          </a:xfrm>
          <a:custGeom>
            <a:avLst/>
            <a:gdLst>
              <a:gd name="connsiteX0" fmla="*/ 356356 w 356404"/>
              <a:gd name="connsiteY0" fmla="*/ 2805 h 2307991"/>
              <a:gd name="connsiteX1" fmla="*/ 115352 w 356404"/>
              <a:gd name="connsiteY1" fmla="*/ 1051884 h 2307991"/>
              <a:gd name="connsiteX2" fmla="*/ 1938 w 356404"/>
              <a:gd name="connsiteY2" fmla="*/ 2285261 h 2307991"/>
              <a:gd name="connsiteX3" fmla="*/ 51556 w 356404"/>
              <a:gd name="connsiteY3" fmla="*/ 1760721 h 2307991"/>
              <a:gd name="connsiteX4" fmla="*/ 150794 w 356404"/>
              <a:gd name="connsiteY4" fmla="*/ 633670 h 2307991"/>
              <a:gd name="connsiteX5" fmla="*/ 136617 w 356404"/>
              <a:gd name="connsiteY5" fmla="*/ 739996 h 2307991"/>
              <a:gd name="connsiteX6" fmla="*/ 356356 w 356404"/>
              <a:gd name="connsiteY6" fmla="*/ 2805 h 23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04" h="2307991">
                <a:moveTo>
                  <a:pt x="356356" y="2805"/>
                </a:moveTo>
                <a:cubicBezTo>
                  <a:pt x="352812" y="54786"/>
                  <a:pt x="174422" y="671475"/>
                  <a:pt x="115352" y="1051884"/>
                </a:cubicBezTo>
                <a:cubicBezTo>
                  <a:pt x="56282" y="1432293"/>
                  <a:pt x="12571" y="2167122"/>
                  <a:pt x="1938" y="2285261"/>
                </a:cubicBezTo>
                <a:cubicBezTo>
                  <a:pt x="-8695" y="2403400"/>
                  <a:pt x="26747" y="2035986"/>
                  <a:pt x="51556" y="1760721"/>
                </a:cubicBezTo>
                <a:cubicBezTo>
                  <a:pt x="76365" y="1485456"/>
                  <a:pt x="136617" y="803791"/>
                  <a:pt x="150794" y="633670"/>
                </a:cubicBezTo>
                <a:cubicBezTo>
                  <a:pt x="164971" y="463549"/>
                  <a:pt x="104719" y="842777"/>
                  <a:pt x="136617" y="739996"/>
                </a:cubicBezTo>
                <a:cubicBezTo>
                  <a:pt x="168515" y="637215"/>
                  <a:pt x="359900" y="-49176"/>
                  <a:pt x="356356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5BE93550-E441-702B-2DB6-BD1BF21E5A10}"/>
              </a:ext>
            </a:extLst>
          </p:cNvPr>
          <p:cNvSpPr/>
          <p:nvPr/>
        </p:nvSpPr>
        <p:spPr>
          <a:xfrm>
            <a:off x="1842797" y="7037195"/>
            <a:ext cx="241184" cy="2612655"/>
          </a:xfrm>
          <a:custGeom>
            <a:avLst/>
            <a:gdLst>
              <a:gd name="connsiteX0" fmla="*/ 241184 w 241184"/>
              <a:gd name="connsiteY0" fmla="*/ 1558 h 2612655"/>
              <a:gd name="connsiteX1" fmla="*/ 99417 w 241184"/>
              <a:gd name="connsiteY1" fmla="*/ 1305819 h 2612655"/>
              <a:gd name="connsiteX2" fmla="*/ 35622 w 241184"/>
              <a:gd name="connsiteY2" fmla="*/ 2574638 h 2612655"/>
              <a:gd name="connsiteX3" fmla="*/ 49798 w 241184"/>
              <a:gd name="connsiteY3" fmla="*/ 2184777 h 2612655"/>
              <a:gd name="connsiteX4" fmla="*/ 180 w 241184"/>
              <a:gd name="connsiteY4" fmla="*/ 1206582 h 2612655"/>
              <a:gd name="connsiteX5" fmla="*/ 35622 w 241184"/>
              <a:gd name="connsiteY5" fmla="*/ 1539735 h 2612655"/>
              <a:gd name="connsiteX6" fmla="*/ 99417 w 241184"/>
              <a:gd name="connsiteY6" fmla="*/ 1050638 h 2612655"/>
              <a:gd name="connsiteX7" fmla="*/ 241184 w 241184"/>
              <a:gd name="connsiteY7" fmla="*/ 1558 h 26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84" h="2612655">
                <a:moveTo>
                  <a:pt x="241184" y="1558"/>
                </a:moveTo>
                <a:cubicBezTo>
                  <a:pt x="241184" y="44088"/>
                  <a:pt x="133677" y="876972"/>
                  <a:pt x="99417" y="1305819"/>
                </a:cubicBezTo>
                <a:cubicBezTo>
                  <a:pt x="65157" y="1734666"/>
                  <a:pt x="43892" y="2428145"/>
                  <a:pt x="35622" y="2574638"/>
                </a:cubicBezTo>
                <a:cubicBezTo>
                  <a:pt x="27352" y="2721131"/>
                  <a:pt x="55705" y="2412786"/>
                  <a:pt x="49798" y="2184777"/>
                </a:cubicBezTo>
                <a:cubicBezTo>
                  <a:pt x="43891" y="1956768"/>
                  <a:pt x="2543" y="1314089"/>
                  <a:pt x="180" y="1206582"/>
                </a:cubicBezTo>
                <a:cubicBezTo>
                  <a:pt x="-2183" y="1099075"/>
                  <a:pt x="19083" y="1565726"/>
                  <a:pt x="35622" y="1539735"/>
                </a:cubicBezTo>
                <a:cubicBezTo>
                  <a:pt x="52161" y="1513744"/>
                  <a:pt x="67519" y="1302275"/>
                  <a:pt x="99417" y="1050638"/>
                </a:cubicBezTo>
                <a:cubicBezTo>
                  <a:pt x="131315" y="799001"/>
                  <a:pt x="241184" y="-40972"/>
                  <a:pt x="241184" y="15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68614A73-2458-22D3-D375-57C9FAE3C4A9}"/>
              </a:ext>
            </a:extLst>
          </p:cNvPr>
          <p:cNvSpPr/>
          <p:nvPr/>
        </p:nvSpPr>
        <p:spPr>
          <a:xfrm>
            <a:off x="1898712" y="8899219"/>
            <a:ext cx="270336" cy="2516752"/>
          </a:xfrm>
          <a:custGeom>
            <a:avLst/>
            <a:gdLst>
              <a:gd name="connsiteX0" fmla="*/ 270330 w 270336"/>
              <a:gd name="connsiteY0" fmla="*/ 3776 h 2516752"/>
              <a:gd name="connsiteX1" fmla="*/ 64767 w 270336"/>
              <a:gd name="connsiteY1" fmla="*/ 1017414 h 2516752"/>
              <a:gd name="connsiteX2" fmla="*/ 972 w 270336"/>
              <a:gd name="connsiteY2" fmla="*/ 2484707 h 2516752"/>
              <a:gd name="connsiteX3" fmla="*/ 29325 w 270336"/>
              <a:gd name="connsiteY3" fmla="*/ 1924725 h 2516752"/>
              <a:gd name="connsiteX4" fmla="*/ 71855 w 270336"/>
              <a:gd name="connsiteY4" fmla="*/ 719702 h 2516752"/>
              <a:gd name="connsiteX5" fmla="*/ 270330 w 270336"/>
              <a:gd name="connsiteY5" fmla="*/ 3776 h 2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36" h="2516752">
                <a:moveTo>
                  <a:pt x="270330" y="3776"/>
                </a:moveTo>
                <a:cubicBezTo>
                  <a:pt x="269149" y="53395"/>
                  <a:pt x="109660" y="603926"/>
                  <a:pt x="64767" y="1017414"/>
                </a:cubicBezTo>
                <a:cubicBezTo>
                  <a:pt x="19874" y="1430903"/>
                  <a:pt x="6879" y="2333489"/>
                  <a:pt x="972" y="2484707"/>
                </a:cubicBezTo>
                <a:cubicBezTo>
                  <a:pt x="-4935" y="2635925"/>
                  <a:pt x="17511" y="2218892"/>
                  <a:pt x="29325" y="1924725"/>
                </a:cubicBezTo>
                <a:cubicBezTo>
                  <a:pt x="41139" y="1630558"/>
                  <a:pt x="30506" y="1035135"/>
                  <a:pt x="71855" y="719702"/>
                </a:cubicBezTo>
                <a:cubicBezTo>
                  <a:pt x="113204" y="404270"/>
                  <a:pt x="271511" y="-45843"/>
                  <a:pt x="270330" y="37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DEFC5571-A9E6-B24B-94EA-3ABF02946C95}"/>
              </a:ext>
            </a:extLst>
          </p:cNvPr>
          <p:cNvSpPr/>
          <p:nvPr/>
        </p:nvSpPr>
        <p:spPr>
          <a:xfrm>
            <a:off x="1491496" y="9560984"/>
            <a:ext cx="370151" cy="3171426"/>
          </a:xfrm>
          <a:custGeom>
            <a:avLst/>
            <a:gdLst>
              <a:gd name="connsiteX0" fmla="*/ 266420 w 370151"/>
              <a:gd name="connsiteY0" fmla="*/ 29583 h 3171426"/>
              <a:gd name="connsiteX1" fmla="*/ 323127 w 370151"/>
              <a:gd name="connsiteY1" fmla="*/ 1503965 h 3171426"/>
              <a:gd name="connsiteX2" fmla="*/ 11239 w 370151"/>
              <a:gd name="connsiteY2" fmla="*/ 3098849 h 3171426"/>
              <a:gd name="connsiteX3" fmla="*/ 96299 w 370151"/>
              <a:gd name="connsiteY3" fmla="*/ 2772783 h 3171426"/>
              <a:gd name="connsiteX4" fmla="*/ 358569 w 370151"/>
              <a:gd name="connsiteY4" fmla="*/ 1638644 h 3171426"/>
              <a:gd name="connsiteX5" fmla="*/ 316039 w 370151"/>
              <a:gd name="connsiteY5" fmla="*/ 603742 h 3171426"/>
              <a:gd name="connsiteX6" fmla="*/ 266420 w 370151"/>
              <a:gd name="connsiteY6" fmla="*/ 29583 h 3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51" h="3171426">
                <a:moveTo>
                  <a:pt x="266420" y="29583"/>
                </a:moveTo>
                <a:cubicBezTo>
                  <a:pt x="267601" y="179620"/>
                  <a:pt x="365657" y="992421"/>
                  <a:pt x="323127" y="1503965"/>
                </a:cubicBezTo>
                <a:cubicBezTo>
                  <a:pt x="280597" y="2015509"/>
                  <a:pt x="49044" y="2887379"/>
                  <a:pt x="11239" y="3098849"/>
                </a:cubicBezTo>
                <a:cubicBezTo>
                  <a:pt x="-26566" y="3310319"/>
                  <a:pt x="38411" y="3016151"/>
                  <a:pt x="96299" y="2772783"/>
                </a:cubicBezTo>
                <a:cubicBezTo>
                  <a:pt x="154187" y="2529416"/>
                  <a:pt x="321946" y="2000151"/>
                  <a:pt x="358569" y="1638644"/>
                </a:cubicBezTo>
                <a:cubicBezTo>
                  <a:pt x="395192" y="1277137"/>
                  <a:pt x="334941" y="871919"/>
                  <a:pt x="316039" y="603742"/>
                </a:cubicBezTo>
                <a:cubicBezTo>
                  <a:pt x="297137" y="335565"/>
                  <a:pt x="265239" y="-120454"/>
                  <a:pt x="266420" y="295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0AE096B9-022F-6CD8-156A-C233F5B92088}"/>
              </a:ext>
            </a:extLst>
          </p:cNvPr>
          <p:cNvSpPr/>
          <p:nvPr/>
        </p:nvSpPr>
        <p:spPr>
          <a:xfrm>
            <a:off x="2474560" y="9824154"/>
            <a:ext cx="268750" cy="2936441"/>
          </a:xfrm>
          <a:custGeom>
            <a:avLst/>
            <a:gdLst>
              <a:gd name="connsiteX0" fmla="*/ 268640 w 268750"/>
              <a:gd name="connsiteY0" fmla="*/ 330 h 2936441"/>
              <a:gd name="connsiteX1" fmla="*/ 126873 w 268750"/>
              <a:gd name="connsiteY1" fmla="*/ 673725 h 2936441"/>
              <a:gd name="connsiteX2" fmla="*/ 27635 w 268750"/>
              <a:gd name="connsiteY2" fmla="*/ 2162283 h 2936441"/>
              <a:gd name="connsiteX3" fmla="*/ 41812 w 268750"/>
              <a:gd name="connsiteY3" fmla="*/ 1481799 h 2936441"/>
              <a:gd name="connsiteX4" fmla="*/ 63077 w 268750"/>
              <a:gd name="connsiteY4" fmla="*/ 702079 h 2936441"/>
              <a:gd name="connsiteX5" fmla="*/ 55989 w 268750"/>
              <a:gd name="connsiteY5" fmla="*/ 1070674 h 2936441"/>
              <a:gd name="connsiteX6" fmla="*/ 27635 w 268750"/>
              <a:gd name="connsiteY6" fmla="*/ 2892386 h 2936441"/>
              <a:gd name="connsiteX7" fmla="*/ 6370 w 268750"/>
              <a:gd name="connsiteY7" fmla="*/ 2226079 h 2936441"/>
              <a:gd name="connsiteX8" fmla="*/ 148138 w 268750"/>
              <a:gd name="connsiteY8" fmla="*/ 609930 h 2936441"/>
              <a:gd name="connsiteX9" fmla="*/ 268640 w 268750"/>
              <a:gd name="connsiteY9" fmla="*/ 330 h 29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50" h="2936441">
                <a:moveTo>
                  <a:pt x="268640" y="330"/>
                </a:moveTo>
                <a:cubicBezTo>
                  <a:pt x="265096" y="10962"/>
                  <a:pt x="167040" y="313400"/>
                  <a:pt x="126873" y="673725"/>
                </a:cubicBezTo>
                <a:cubicBezTo>
                  <a:pt x="86706" y="1034050"/>
                  <a:pt x="41812" y="2027604"/>
                  <a:pt x="27635" y="2162283"/>
                </a:cubicBezTo>
                <a:cubicBezTo>
                  <a:pt x="13458" y="2296962"/>
                  <a:pt x="35905" y="1725166"/>
                  <a:pt x="41812" y="1481799"/>
                </a:cubicBezTo>
                <a:cubicBezTo>
                  <a:pt x="47719" y="1238432"/>
                  <a:pt x="60714" y="770600"/>
                  <a:pt x="63077" y="702079"/>
                </a:cubicBezTo>
                <a:cubicBezTo>
                  <a:pt x="65440" y="633558"/>
                  <a:pt x="61896" y="705623"/>
                  <a:pt x="55989" y="1070674"/>
                </a:cubicBezTo>
                <a:cubicBezTo>
                  <a:pt x="50082" y="1435725"/>
                  <a:pt x="35905" y="2699819"/>
                  <a:pt x="27635" y="2892386"/>
                </a:cubicBezTo>
                <a:cubicBezTo>
                  <a:pt x="19365" y="3084953"/>
                  <a:pt x="-13714" y="2606488"/>
                  <a:pt x="6370" y="2226079"/>
                </a:cubicBezTo>
                <a:cubicBezTo>
                  <a:pt x="26454" y="1845670"/>
                  <a:pt x="106789" y="983251"/>
                  <a:pt x="148138" y="609930"/>
                </a:cubicBezTo>
                <a:cubicBezTo>
                  <a:pt x="189487" y="236609"/>
                  <a:pt x="272184" y="-10302"/>
                  <a:pt x="268640" y="3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40F9D974-79BB-B790-1E7E-A933F5903CFD}"/>
              </a:ext>
            </a:extLst>
          </p:cNvPr>
          <p:cNvSpPr/>
          <p:nvPr/>
        </p:nvSpPr>
        <p:spPr>
          <a:xfrm>
            <a:off x="1901968" y="10162443"/>
            <a:ext cx="529344" cy="2666251"/>
          </a:xfrm>
          <a:custGeom>
            <a:avLst/>
            <a:gdLst>
              <a:gd name="connsiteX0" fmla="*/ 529344 w 529344"/>
              <a:gd name="connsiteY0" fmla="*/ 2283 h 2666251"/>
              <a:gd name="connsiteX1" fmla="*/ 203279 w 529344"/>
              <a:gd name="connsiteY1" fmla="*/ 1051362 h 2666251"/>
              <a:gd name="connsiteX2" fmla="*/ 11892 w 529344"/>
              <a:gd name="connsiteY2" fmla="*/ 2568273 h 2666251"/>
              <a:gd name="connsiteX3" fmla="*/ 40246 w 529344"/>
              <a:gd name="connsiteY3" fmla="*/ 2369799 h 2666251"/>
              <a:gd name="connsiteX4" fmla="*/ 203279 w 529344"/>
              <a:gd name="connsiteY4" fmla="*/ 1178952 h 2666251"/>
              <a:gd name="connsiteX5" fmla="*/ 203279 w 529344"/>
              <a:gd name="connsiteY5" fmla="*/ 782004 h 2666251"/>
              <a:gd name="connsiteX6" fmla="*/ 529344 w 529344"/>
              <a:gd name="connsiteY6" fmla="*/ 2283 h 26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344" h="2666251">
                <a:moveTo>
                  <a:pt x="529344" y="2283"/>
                </a:moveTo>
                <a:cubicBezTo>
                  <a:pt x="529344" y="47176"/>
                  <a:pt x="289521" y="623697"/>
                  <a:pt x="203279" y="1051362"/>
                </a:cubicBezTo>
                <a:cubicBezTo>
                  <a:pt x="117037" y="1479027"/>
                  <a:pt x="39064" y="2348534"/>
                  <a:pt x="11892" y="2568273"/>
                </a:cubicBezTo>
                <a:cubicBezTo>
                  <a:pt x="-15280" y="2788012"/>
                  <a:pt x="8348" y="2601352"/>
                  <a:pt x="40246" y="2369799"/>
                </a:cubicBezTo>
                <a:cubicBezTo>
                  <a:pt x="72144" y="2138246"/>
                  <a:pt x="176107" y="1443585"/>
                  <a:pt x="203279" y="1178952"/>
                </a:cubicBezTo>
                <a:cubicBezTo>
                  <a:pt x="230451" y="914320"/>
                  <a:pt x="151298" y="976934"/>
                  <a:pt x="203279" y="782004"/>
                </a:cubicBezTo>
                <a:cubicBezTo>
                  <a:pt x="255260" y="587074"/>
                  <a:pt x="529344" y="-42610"/>
                  <a:pt x="529344" y="2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B9D00584-2E78-4851-E220-336E3C9932A3}"/>
              </a:ext>
            </a:extLst>
          </p:cNvPr>
          <p:cNvSpPr/>
          <p:nvPr/>
        </p:nvSpPr>
        <p:spPr>
          <a:xfrm>
            <a:off x="6267013" y="2231605"/>
            <a:ext cx="363478" cy="1330194"/>
          </a:xfrm>
          <a:custGeom>
            <a:avLst/>
            <a:gdLst>
              <a:gd name="connsiteX0" fmla="*/ 563 w 363478"/>
              <a:gd name="connsiteY0" fmla="*/ 2922 h 1330194"/>
              <a:gd name="connsiteX1" fmla="*/ 285178 w 363478"/>
              <a:gd name="connsiteY1" fmla="*/ 632708 h 1330194"/>
              <a:gd name="connsiteX2" fmla="*/ 357845 w 363478"/>
              <a:gd name="connsiteY2" fmla="*/ 1298827 h 1330194"/>
              <a:gd name="connsiteX3" fmla="*/ 351790 w 363478"/>
              <a:gd name="connsiteY3" fmla="*/ 1153492 h 1330194"/>
              <a:gd name="connsiteX4" fmla="*/ 297289 w 363478"/>
              <a:gd name="connsiteY4" fmla="*/ 553984 h 1330194"/>
              <a:gd name="connsiteX5" fmla="*/ 254900 w 363478"/>
              <a:gd name="connsiteY5" fmla="*/ 541873 h 1330194"/>
              <a:gd name="connsiteX6" fmla="*/ 212510 w 363478"/>
              <a:gd name="connsiteY6" fmla="*/ 402594 h 1330194"/>
              <a:gd name="connsiteX7" fmla="*/ 563 w 363478"/>
              <a:gd name="connsiteY7" fmla="*/ 2922 h 133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78" h="1330194">
                <a:moveTo>
                  <a:pt x="563" y="2922"/>
                </a:moveTo>
                <a:cubicBezTo>
                  <a:pt x="12674" y="41274"/>
                  <a:pt x="225631" y="416724"/>
                  <a:pt x="285178" y="632708"/>
                </a:cubicBezTo>
                <a:cubicBezTo>
                  <a:pt x="344725" y="848692"/>
                  <a:pt x="346743" y="1212030"/>
                  <a:pt x="357845" y="1298827"/>
                </a:cubicBezTo>
                <a:cubicBezTo>
                  <a:pt x="368947" y="1385624"/>
                  <a:pt x="361883" y="1277632"/>
                  <a:pt x="351790" y="1153492"/>
                </a:cubicBezTo>
                <a:cubicBezTo>
                  <a:pt x="341697" y="1029352"/>
                  <a:pt x="313437" y="655921"/>
                  <a:pt x="297289" y="553984"/>
                </a:cubicBezTo>
                <a:cubicBezTo>
                  <a:pt x="281141" y="452048"/>
                  <a:pt x="269030" y="567105"/>
                  <a:pt x="254900" y="541873"/>
                </a:cubicBezTo>
                <a:cubicBezTo>
                  <a:pt x="240770" y="516641"/>
                  <a:pt x="249853" y="490401"/>
                  <a:pt x="212510" y="402594"/>
                </a:cubicBezTo>
                <a:cubicBezTo>
                  <a:pt x="175167" y="314787"/>
                  <a:pt x="-11548" y="-35430"/>
                  <a:pt x="563" y="29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EC17C1A0-0D71-2842-995F-DA91205DE3F8}"/>
              </a:ext>
            </a:extLst>
          </p:cNvPr>
          <p:cNvSpPr/>
          <p:nvPr/>
        </p:nvSpPr>
        <p:spPr>
          <a:xfrm>
            <a:off x="6667146" y="1992261"/>
            <a:ext cx="860266" cy="2165219"/>
          </a:xfrm>
          <a:custGeom>
            <a:avLst/>
            <a:gdLst>
              <a:gd name="connsiteX0" fmla="*/ 102 w 860266"/>
              <a:gd name="connsiteY0" fmla="*/ 41 h 2165219"/>
              <a:gd name="connsiteX1" fmla="*/ 314994 w 860266"/>
              <a:gd name="connsiteY1" fmla="*/ 799384 h 2165219"/>
              <a:gd name="connsiteX2" fmla="*/ 829723 w 860266"/>
              <a:gd name="connsiteY2" fmla="*/ 2083177 h 2165219"/>
              <a:gd name="connsiteX3" fmla="*/ 757055 w 860266"/>
              <a:gd name="connsiteY3" fmla="*/ 1925731 h 2165219"/>
              <a:gd name="connsiteX4" fmla="*/ 393718 w 860266"/>
              <a:gd name="connsiteY4" fmla="*/ 1029498 h 2165219"/>
              <a:gd name="connsiteX5" fmla="*/ 345273 w 860266"/>
              <a:gd name="connsiteY5" fmla="*/ 829662 h 2165219"/>
              <a:gd name="connsiteX6" fmla="*/ 102 w 860266"/>
              <a:gd name="connsiteY6" fmla="*/ 41 h 21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266" h="2165219">
                <a:moveTo>
                  <a:pt x="102" y="41"/>
                </a:moveTo>
                <a:cubicBezTo>
                  <a:pt x="-4945" y="-5005"/>
                  <a:pt x="176724" y="452195"/>
                  <a:pt x="314994" y="799384"/>
                </a:cubicBezTo>
                <a:cubicBezTo>
                  <a:pt x="453264" y="1146573"/>
                  <a:pt x="756046" y="1895453"/>
                  <a:pt x="829723" y="2083177"/>
                </a:cubicBezTo>
                <a:cubicBezTo>
                  <a:pt x="903400" y="2270901"/>
                  <a:pt x="829723" y="2101344"/>
                  <a:pt x="757055" y="1925731"/>
                </a:cubicBezTo>
                <a:cubicBezTo>
                  <a:pt x="684388" y="1750118"/>
                  <a:pt x="462348" y="1212176"/>
                  <a:pt x="393718" y="1029498"/>
                </a:cubicBezTo>
                <a:cubicBezTo>
                  <a:pt x="325088" y="846820"/>
                  <a:pt x="407848" y="997201"/>
                  <a:pt x="345273" y="829662"/>
                </a:cubicBezTo>
                <a:cubicBezTo>
                  <a:pt x="282698" y="662123"/>
                  <a:pt x="5149" y="5087"/>
                  <a:pt x="102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9A112830-88A9-F390-2285-98B86A73CBFE}"/>
              </a:ext>
            </a:extLst>
          </p:cNvPr>
          <p:cNvSpPr/>
          <p:nvPr/>
        </p:nvSpPr>
        <p:spPr>
          <a:xfrm>
            <a:off x="6963197" y="3268119"/>
            <a:ext cx="610901" cy="2006639"/>
          </a:xfrm>
          <a:custGeom>
            <a:avLst/>
            <a:gdLst>
              <a:gd name="connsiteX0" fmla="*/ 24999 w 610901"/>
              <a:gd name="connsiteY0" fmla="*/ 56421 h 2006639"/>
              <a:gd name="connsiteX1" fmla="*/ 49222 w 610901"/>
              <a:gd name="connsiteY1" fmla="*/ 147256 h 2006639"/>
              <a:gd name="connsiteX2" fmla="*/ 376226 w 610901"/>
              <a:gd name="connsiteY2" fmla="*/ 1043489 h 2006639"/>
              <a:gd name="connsiteX3" fmla="*/ 594228 w 610901"/>
              <a:gd name="connsiteY3" fmla="*/ 1957889 h 2006639"/>
              <a:gd name="connsiteX4" fmla="*/ 570006 w 610901"/>
              <a:gd name="connsiteY4" fmla="*/ 1824665 h 2006639"/>
              <a:gd name="connsiteX5" fmla="*/ 364114 w 610901"/>
              <a:gd name="connsiteY5" fmla="*/ 1340215 h 2006639"/>
              <a:gd name="connsiteX6" fmla="*/ 485227 w 610901"/>
              <a:gd name="connsiteY6" fmla="*/ 1570329 h 2006639"/>
              <a:gd name="connsiteX7" fmla="*/ 479171 w 610901"/>
              <a:gd name="connsiteY7" fmla="*/ 1370493 h 2006639"/>
              <a:gd name="connsiteX8" fmla="*/ 352003 w 610901"/>
              <a:gd name="connsiteY8" fmla="*/ 964766 h 2006639"/>
              <a:gd name="connsiteX9" fmla="*/ 448893 w 610901"/>
              <a:gd name="connsiteY9" fmla="*/ 1104045 h 2006639"/>
              <a:gd name="connsiteX10" fmla="*/ 370170 w 610901"/>
              <a:gd name="connsiteY10" fmla="*/ 831542 h 2006639"/>
              <a:gd name="connsiteX11" fmla="*/ 224835 w 610901"/>
              <a:gd name="connsiteY11" fmla="*/ 407648 h 2006639"/>
              <a:gd name="connsiteX12" fmla="*/ 388337 w 610901"/>
              <a:gd name="connsiteY12" fmla="*/ 916321 h 2006639"/>
              <a:gd name="connsiteX13" fmla="*/ 279335 w 610901"/>
              <a:gd name="connsiteY13" fmla="*/ 716485 h 2006639"/>
              <a:gd name="connsiteX14" fmla="*/ 24999 w 610901"/>
              <a:gd name="connsiteY14" fmla="*/ 56421 h 20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901" h="2006639">
                <a:moveTo>
                  <a:pt x="24999" y="56421"/>
                </a:moveTo>
                <a:cubicBezTo>
                  <a:pt x="-13353" y="-38450"/>
                  <a:pt x="-9316" y="-17255"/>
                  <a:pt x="49222" y="147256"/>
                </a:cubicBezTo>
                <a:cubicBezTo>
                  <a:pt x="107760" y="311767"/>
                  <a:pt x="285392" y="741717"/>
                  <a:pt x="376226" y="1043489"/>
                </a:cubicBezTo>
                <a:cubicBezTo>
                  <a:pt x="467060" y="1345261"/>
                  <a:pt x="561931" y="1827693"/>
                  <a:pt x="594228" y="1957889"/>
                </a:cubicBezTo>
                <a:cubicBezTo>
                  <a:pt x="626525" y="2088085"/>
                  <a:pt x="608358" y="1927611"/>
                  <a:pt x="570006" y="1824665"/>
                </a:cubicBezTo>
                <a:cubicBezTo>
                  <a:pt x="531654" y="1721719"/>
                  <a:pt x="378244" y="1382604"/>
                  <a:pt x="364114" y="1340215"/>
                </a:cubicBezTo>
                <a:cubicBezTo>
                  <a:pt x="349984" y="1297826"/>
                  <a:pt x="466051" y="1565283"/>
                  <a:pt x="485227" y="1570329"/>
                </a:cubicBezTo>
                <a:cubicBezTo>
                  <a:pt x="504403" y="1575375"/>
                  <a:pt x="501375" y="1471420"/>
                  <a:pt x="479171" y="1370493"/>
                </a:cubicBezTo>
                <a:cubicBezTo>
                  <a:pt x="456967" y="1269566"/>
                  <a:pt x="357049" y="1009174"/>
                  <a:pt x="352003" y="964766"/>
                </a:cubicBezTo>
                <a:cubicBezTo>
                  <a:pt x="346957" y="920358"/>
                  <a:pt x="445865" y="1126249"/>
                  <a:pt x="448893" y="1104045"/>
                </a:cubicBezTo>
                <a:cubicBezTo>
                  <a:pt x="451921" y="1081841"/>
                  <a:pt x="407513" y="947608"/>
                  <a:pt x="370170" y="831542"/>
                </a:cubicBezTo>
                <a:cubicBezTo>
                  <a:pt x="332827" y="715476"/>
                  <a:pt x="221807" y="393518"/>
                  <a:pt x="224835" y="407648"/>
                </a:cubicBezTo>
                <a:cubicBezTo>
                  <a:pt x="227863" y="421778"/>
                  <a:pt x="379254" y="864848"/>
                  <a:pt x="388337" y="916321"/>
                </a:cubicBezTo>
                <a:cubicBezTo>
                  <a:pt x="397420" y="967794"/>
                  <a:pt x="339891" y="854755"/>
                  <a:pt x="279335" y="716485"/>
                </a:cubicBezTo>
                <a:cubicBezTo>
                  <a:pt x="218779" y="578215"/>
                  <a:pt x="63351" y="151292"/>
                  <a:pt x="24999" y="56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D6C57E10-FFEF-0654-F5D5-CBCBB5C116E2}"/>
              </a:ext>
            </a:extLst>
          </p:cNvPr>
          <p:cNvSpPr/>
          <p:nvPr/>
        </p:nvSpPr>
        <p:spPr>
          <a:xfrm>
            <a:off x="7521091" y="5321910"/>
            <a:ext cx="328654" cy="2693159"/>
          </a:xfrm>
          <a:custGeom>
            <a:avLst/>
            <a:gdLst>
              <a:gd name="connsiteX0" fmla="*/ 163502 w 328654"/>
              <a:gd name="connsiteY0" fmla="*/ 988 h 2693159"/>
              <a:gd name="connsiteX1" fmla="*/ 60557 w 328654"/>
              <a:gd name="connsiteY1" fmla="*/ 479383 h 2693159"/>
              <a:gd name="connsiteX2" fmla="*/ 163502 w 328654"/>
              <a:gd name="connsiteY2" fmla="*/ 1563340 h 2693159"/>
              <a:gd name="connsiteX3" fmla="*/ 96890 w 328654"/>
              <a:gd name="connsiteY3" fmla="*/ 1109168 h 2693159"/>
              <a:gd name="connsiteX4" fmla="*/ 90835 w 328654"/>
              <a:gd name="connsiteY4" fmla="*/ 1448283 h 2693159"/>
              <a:gd name="connsiteX5" fmla="*/ 320949 w 328654"/>
              <a:gd name="connsiteY5" fmla="*/ 2641242 h 2693159"/>
              <a:gd name="connsiteX6" fmla="*/ 254337 w 328654"/>
              <a:gd name="connsiteY6" fmla="*/ 2320294 h 2693159"/>
              <a:gd name="connsiteX7" fmla="*/ 60557 w 328654"/>
              <a:gd name="connsiteY7" fmla="*/ 903277 h 2693159"/>
              <a:gd name="connsiteX8" fmla="*/ 0 w 328654"/>
              <a:gd name="connsiteY8" fmla="*/ 321936 h 2693159"/>
              <a:gd name="connsiteX9" fmla="*/ 60557 w 328654"/>
              <a:gd name="connsiteY9" fmla="*/ 915388 h 2693159"/>
              <a:gd name="connsiteX10" fmla="*/ 54501 w 328654"/>
              <a:gd name="connsiteY10" fmla="*/ 521772 h 2693159"/>
              <a:gd name="connsiteX11" fmla="*/ 54501 w 328654"/>
              <a:gd name="connsiteY11" fmla="*/ 358270 h 2693159"/>
              <a:gd name="connsiteX12" fmla="*/ 163502 w 328654"/>
              <a:gd name="connsiteY12" fmla="*/ 988 h 269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4" h="2693159">
                <a:moveTo>
                  <a:pt x="163502" y="988"/>
                </a:moveTo>
                <a:cubicBezTo>
                  <a:pt x="164511" y="21173"/>
                  <a:pt x="60557" y="218991"/>
                  <a:pt x="60557" y="479383"/>
                </a:cubicBezTo>
                <a:cubicBezTo>
                  <a:pt x="60557" y="739775"/>
                  <a:pt x="157446" y="1458376"/>
                  <a:pt x="163502" y="1563340"/>
                </a:cubicBezTo>
                <a:cubicBezTo>
                  <a:pt x="169558" y="1668304"/>
                  <a:pt x="109001" y="1128344"/>
                  <a:pt x="96890" y="1109168"/>
                </a:cubicBezTo>
                <a:cubicBezTo>
                  <a:pt x="84779" y="1089992"/>
                  <a:pt x="53492" y="1192937"/>
                  <a:pt x="90835" y="1448283"/>
                </a:cubicBezTo>
                <a:cubicBezTo>
                  <a:pt x="128178" y="1703629"/>
                  <a:pt x="293699" y="2495907"/>
                  <a:pt x="320949" y="2641242"/>
                </a:cubicBezTo>
                <a:cubicBezTo>
                  <a:pt x="348199" y="2786577"/>
                  <a:pt x="297736" y="2609955"/>
                  <a:pt x="254337" y="2320294"/>
                </a:cubicBezTo>
                <a:cubicBezTo>
                  <a:pt x="210938" y="2030633"/>
                  <a:pt x="102946" y="1236337"/>
                  <a:pt x="60557" y="903277"/>
                </a:cubicBezTo>
                <a:cubicBezTo>
                  <a:pt x="18168" y="570217"/>
                  <a:pt x="0" y="319918"/>
                  <a:pt x="0" y="321936"/>
                </a:cubicBezTo>
                <a:cubicBezTo>
                  <a:pt x="0" y="323954"/>
                  <a:pt x="51474" y="882082"/>
                  <a:pt x="60557" y="915388"/>
                </a:cubicBezTo>
                <a:cubicBezTo>
                  <a:pt x="69640" y="948694"/>
                  <a:pt x="55510" y="614625"/>
                  <a:pt x="54501" y="521772"/>
                </a:cubicBezTo>
                <a:cubicBezTo>
                  <a:pt x="53492" y="428919"/>
                  <a:pt x="41380" y="441030"/>
                  <a:pt x="54501" y="358270"/>
                </a:cubicBezTo>
                <a:cubicBezTo>
                  <a:pt x="67621" y="275510"/>
                  <a:pt x="162493" y="-19197"/>
                  <a:pt x="163502" y="9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E139FEF7-7516-1DE1-1601-4FE6790EF9FB}"/>
              </a:ext>
            </a:extLst>
          </p:cNvPr>
          <p:cNvSpPr/>
          <p:nvPr/>
        </p:nvSpPr>
        <p:spPr>
          <a:xfrm>
            <a:off x="7302783" y="5100768"/>
            <a:ext cx="299360" cy="2290619"/>
          </a:xfrm>
          <a:custGeom>
            <a:avLst/>
            <a:gdLst>
              <a:gd name="connsiteX0" fmla="*/ 133530 w 299360"/>
              <a:gd name="connsiteY0" fmla="*/ 16239 h 2290619"/>
              <a:gd name="connsiteX1" fmla="*/ 97196 w 299360"/>
              <a:gd name="connsiteY1" fmla="*/ 815582 h 2290619"/>
              <a:gd name="connsiteX2" fmla="*/ 284920 w 299360"/>
              <a:gd name="connsiteY2" fmla="*/ 2208376 h 2290619"/>
              <a:gd name="connsiteX3" fmla="*/ 260698 w 299360"/>
              <a:gd name="connsiteY3" fmla="*/ 1996429 h 2290619"/>
              <a:gd name="connsiteX4" fmla="*/ 54806 w 299360"/>
              <a:gd name="connsiteY4" fmla="*/ 900360 h 2290619"/>
              <a:gd name="connsiteX5" fmla="*/ 151696 w 299360"/>
              <a:gd name="connsiteY5" fmla="*/ 1312143 h 2290619"/>
              <a:gd name="connsiteX6" fmla="*/ 79029 w 299360"/>
              <a:gd name="connsiteY6" fmla="*/ 1015417 h 2290619"/>
              <a:gd name="connsiteX7" fmla="*/ 306 w 299360"/>
              <a:gd name="connsiteY7" fmla="*/ 373521 h 2290619"/>
              <a:gd name="connsiteX8" fmla="*/ 109307 w 299360"/>
              <a:gd name="connsiteY8" fmla="*/ 930639 h 2290619"/>
              <a:gd name="connsiteX9" fmla="*/ 85085 w 299360"/>
              <a:gd name="connsiteY9" fmla="*/ 706580 h 2290619"/>
              <a:gd name="connsiteX10" fmla="*/ 48751 w 299360"/>
              <a:gd name="connsiteY10" fmla="*/ 409855 h 2290619"/>
              <a:gd name="connsiteX11" fmla="*/ 54806 w 299360"/>
              <a:gd name="connsiteY11" fmla="*/ 300853 h 2290619"/>
              <a:gd name="connsiteX12" fmla="*/ 42695 w 299360"/>
              <a:gd name="connsiteY12" fmla="*/ 530967 h 2290619"/>
              <a:gd name="connsiteX13" fmla="*/ 60862 w 299360"/>
              <a:gd name="connsiteY13" fmla="*/ 294798 h 2290619"/>
              <a:gd name="connsiteX14" fmla="*/ 133530 w 299360"/>
              <a:gd name="connsiteY14" fmla="*/ 16239 h 22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360" h="2290619">
                <a:moveTo>
                  <a:pt x="133530" y="16239"/>
                </a:moveTo>
                <a:cubicBezTo>
                  <a:pt x="139586" y="103036"/>
                  <a:pt x="71964" y="450226"/>
                  <a:pt x="97196" y="815582"/>
                </a:cubicBezTo>
                <a:cubicBezTo>
                  <a:pt x="122428" y="1180938"/>
                  <a:pt x="257670" y="2011568"/>
                  <a:pt x="284920" y="2208376"/>
                </a:cubicBezTo>
                <a:cubicBezTo>
                  <a:pt x="312170" y="2405184"/>
                  <a:pt x="299050" y="2214432"/>
                  <a:pt x="260698" y="1996429"/>
                </a:cubicBezTo>
                <a:cubicBezTo>
                  <a:pt x="222346" y="1778426"/>
                  <a:pt x="72973" y="1014408"/>
                  <a:pt x="54806" y="900360"/>
                </a:cubicBezTo>
                <a:cubicBezTo>
                  <a:pt x="36639" y="786312"/>
                  <a:pt x="147659" y="1292967"/>
                  <a:pt x="151696" y="1312143"/>
                </a:cubicBezTo>
                <a:cubicBezTo>
                  <a:pt x="155733" y="1331319"/>
                  <a:pt x="104261" y="1171854"/>
                  <a:pt x="79029" y="1015417"/>
                </a:cubicBezTo>
                <a:cubicBezTo>
                  <a:pt x="53797" y="858980"/>
                  <a:pt x="-4740" y="387651"/>
                  <a:pt x="306" y="373521"/>
                </a:cubicBezTo>
                <a:cubicBezTo>
                  <a:pt x="5352" y="359391"/>
                  <a:pt x="95177" y="875129"/>
                  <a:pt x="109307" y="930639"/>
                </a:cubicBezTo>
                <a:cubicBezTo>
                  <a:pt x="123437" y="986149"/>
                  <a:pt x="95178" y="793377"/>
                  <a:pt x="85085" y="706580"/>
                </a:cubicBezTo>
                <a:cubicBezTo>
                  <a:pt x="74992" y="619783"/>
                  <a:pt x="53797" y="477476"/>
                  <a:pt x="48751" y="409855"/>
                </a:cubicBezTo>
                <a:cubicBezTo>
                  <a:pt x="43705" y="342234"/>
                  <a:pt x="55815" y="280668"/>
                  <a:pt x="54806" y="300853"/>
                </a:cubicBezTo>
                <a:cubicBezTo>
                  <a:pt x="53797" y="321038"/>
                  <a:pt x="41686" y="531976"/>
                  <a:pt x="42695" y="530967"/>
                </a:cubicBezTo>
                <a:cubicBezTo>
                  <a:pt x="43704" y="529958"/>
                  <a:pt x="48751" y="374530"/>
                  <a:pt x="60862" y="294798"/>
                </a:cubicBezTo>
                <a:cubicBezTo>
                  <a:pt x="72973" y="215066"/>
                  <a:pt x="127474" y="-70558"/>
                  <a:pt x="133530" y="162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A74EED48-EBB4-397E-C9FC-7CC121441B10}"/>
              </a:ext>
            </a:extLst>
          </p:cNvPr>
          <p:cNvSpPr/>
          <p:nvPr/>
        </p:nvSpPr>
        <p:spPr>
          <a:xfrm>
            <a:off x="7339365" y="6709514"/>
            <a:ext cx="245032" cy="1904566"/>
          </a:xfrm>
          <a:custGeom>
            <a:avLst/>
            <a:gdLst>
              <a:gd name="connsiteX0" fmla="*/ 58 w 245032"/>
              <a:gd name="connsiteY0" fmla="*/ 123 h 1904566"/>
              <a:gd name="connsiteX1" fmla="*/ 151448 w 245032"/>
              <a:gd name="connsiteY1" fmla="*/ 811577 h 1904566"/>
              <a:gd name="connsiteX2" fmla="*/ 236227 w 245032"/>
              <a:gd name="connsiteY2" fmla="*/ 1847090 h 1904566"/>
              <a:gd name="connsiteX3" fmla="*/ 236227 w 245032"/>
              <a:gd name="connsiteY3" fmla="*/ 1683588 h 1904566"/>
              <a:gd name="connsiteX4" fmla="*/ 181726 w 245032"/>
              <a:gd name="connsiteY4" fmla="*/ 944801 h 1904566"/>
              <a:gd name="connsiteX5" fmla="*/ 169615 w 245032"/>
              <a:gd name="connsiteY5" fmla="*/ 751021 h 1904566"/>
              <a:gd name="connsiteX6" fmla="*/ 58 w 245032"/>
              <a:gd name="connsiteY6" fmla="*/ 123 h 190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2" h="1904566">
                <a:moveTo>
                  <a:pt x="58" y="123"/>
                </a:moveTo>
                <a:cubicBezTo>
                  <a:pt x="-2970" y="10216"/>
                  <a:pt x="112087" y="503749"/>
                  <a:pt x="151448" y="811577"/>
                </a:cubicBezTo>
                <a:cubicBezTo>
                  <a:pt x="190809" y="1119405"/>
                  <a:pt x="222097" y="1701755"/>
                  <a:pt x="236227" y="1847090"/>
                </a:cubicBezTo>
                <a:cubicBezTo>
                  <a:pt x="250357" y="1992425"/>
                  <a:pt x="245310" y="1833969"/>
                  <a:pt x="236227" y="1683588"/>
                </a:cubicBezTo>
                <a:cubicBezTo>
                  <a:pt x="227144" y="1533207"/>
                  <a:pt x="192828" y="1100229"/>
                  <a:pt x="181726" y="944801"/>
                </a:cubicBezTo>
                <a:cubicBezTo>
                  <a:pt x="170624" y="789373"/>
                  <a:pt x="196865" y="901402"/>
                  <a:pt x="169615" y="751021"/>
                </a:cubicBezTo>
                <a:cubicBezTo>
                  <a:pt x="142365" y="600640"/>
                  <a:pt x="3086" y="-9970"/>
                  <a:pt x="58" y="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3D8DCDB5-4479-85EB-7E7D-538F92FCD7E4}"/>
              </a:ext>
            </a:extLst>
          </p:cNvPr>
          <p:cNvSpPr/>
          <p:nvPr/>
        </p:nvSpPr>
        <p:spPr>
          <a:xfrm>
            <a:off x="7765933" y="8192464"/>
            <a:ext cx="329499" cy="1691539"/>
          </a:xfrm>
          <a:custGeom>
            <a:avLst/>
            <a:gdLst>
              <a:gd name="connsiteX0" fmla="*/ 76107 w 329499"/>
              <a:gd name="connsiteY0" fmla="*/ 802 h 1691539"/>
              <a:gd name="connsiteX1" fmla="*/ 57940 w 329499"/>
              <a:gd name="connsiteY1" fmla="*/ 382307 h 1691539"/>
              <a:gd name="connsiteX2" fmla="*/ 306221 w 329499"/>
              <a:gd name="connsiteY2" fmla="*/ 1617655 h 1691539"/>
              <a:gd name="connsiteX3" fmla="*/ 288054 w 329499"/>
              <a:gd name="connsiteY3" fmla="*/ 1435986 h 1691539"/>
              <a:gd name="connsiteX4" fmla="*/ 33717 w 329499"/>
              <a:gd name="connsiteY4" fmla="*/ 485253 h 1691539"/>
              <a:gd name="connsiteX5" fmla="*/ 94274 w 329499"/>
              <a:gd name="connsiteY5" fmla="*/ 769867 h 1691539"/>
              <a:gd name="connsiteX6" fmla="*/ 3439 w 329499"/>
              <a:gd name="connsiteY6" fmla="*/ 327806 h 1691539"/>
              <a:gd name="connsiteX7" fmla="*/ 21606 w 329499"/>
              <a:gd name="connsiteY7" fmla="*/ 454974 h 1691539"/>
              <a:gd name="connsiteX8" fmla="*/ 45829 w 329499"/>
              <a:gd name="connsiteY8" fmla="*/ 285417 h 1691539"/>
              <a:gd name="connsiteX9" fmla="*/ 76107 w 329499"/>
              <a:gd name="connsiteY9" fmla="*/ 802 h 169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499" h="1691539">
                <a:moveTo>
                  <a:pt x="76107" y="802"/>
                </a:moveTo>
                <a:cubicBezTo>
                  <a:pt x="78125" y="16950"/>
                  <a:pt x="19588" y="112832"/>
                  <a:pt x="57940" y="382307"/>
                </a:cubicBezTo>
                <a:cubicBezTo>
                  <a:pt x="96292" y="651782"/>
                  <a:pt x="267869" y="1442042"/>
                  <a:pt x="306221" y="1617655"/>
                </a:cubicBezTo>
                <a:cubicBezTo>
                  <a:pt x="344573" y="1793268"/>
                  <a:pt x="333471" y="1624720"/>
                  <a:pt x="288054" y="1435986"/>
                </a:cubicBezTo>
                <a:cubicBezTo>
                  <a:pt x="242637" y="1247252"/>
                  <a:pt x="66014" y="596273"/>
                  <a:pt x="33717" y="485253"/>
                </a:cubicBezTo>
                <a:cubicBezTo>
                  <a:pt x="1420" y="374233"/>
                  <a:pt x="99320" y="796108"/>
                  <a:pt x="94274" y="769867"/>
                </a:cubicBezTo>
                <a:cubicBezTo>
                  <a:pt x="89228" y="743626"/>
                  <a:pt x="15550" y="380288"/>
                  <a:pt x="3439" y="327806"/>
                </a:cubicBezTo>
                <a:cubicBezTo>
                  <a:pt x="-8672" y="275324"/>
                  <a:pt x="14541" y="462039"/>
                  <a:pt x="21606" y="454974"/>
                </a:cubicBezTo>
                <a:cubicBezTo>
                  <a:pt x="28671" y="447909"/>
                  <a:pt x="39773" y="354047"/>
                  <a:pt x="45829" y="285417"/>
                </a:cubicBezTo>
                <a:cubicBezTo>
                  <a:pt x="51885" y="216787"/>
                  <a:pt x="74089" y="-15346"/>
                  <a:pt x="76107" y="8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C53B1D10-9DEB-508C-8C04-685D67A0A60D}"/>
              </a:ext>
            </a:extLst>
          </p:cNvPr>
          <p:cNvSpPr/>
          <p:nvPr/>
        </p:nvSpPr>
        <p:spPr>
          <a:xfrm>
            <a:off x="7651961" y="7822260"/>
            <a:ext cx="273738" cy="2228425"/>
          </a:xfrm>
          <a:custGeom>
            <a:avLst/>
            <a:gdLst>
              <a:gd name="connsiteX0" fmla="*/ 111356 w 273738"/>
              <a:gd name="connsiteY0" fmla="*/ 7668 h 2228425"/>
              <a:gd name="connsiteX1" fmla="*/ 8410 w 273738"/>
              <a:gd name="connsiteY1" fmla="*/ 752511 h 2228425"/>
              <a:gd name="connsiteX2" fmla="*/ 250635 w 273738"/>
              <a:gd name="connsiteY2" fmla="*/ 2127139 h 2228425"/>
              <a:gd name="connsiteX3" fmla="*/ 238524 w 273738"/>
              <a:gd name="connsiteY3" fmla="*/ 1987859 h 2228425"/>
              <a:gd name="connsiteX4" fmla="*/ 26577 w 273738"/>
              <a:gd name="connsiteY4" fmla="*/ 891790 h 2228425"/>
              <a:gd name="connsiteX5" fmla="*/ 32632 w 273738"/>
              <a:gd name="connsiteY5" fmla="*/ 698010 h 2228425"/>
              <a:gd name="connsiteX6" fmla="*/ 2354 w 273738"/>
              <a:gd name="connsiteY6" fmla="*/ 383117 h 2228425"/>
              <a:gd name="connsiteX7" fmla="*/ 111356 w 273738"/>
              <a:gd name="connsiteY7" fmla="*/ 7668 h 22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8" h="2228425">
                <a:moveTo>
                  <a:pt x="111356" y="7668"/>
                </a:moveTo>
                <a:cubicBezTo>
                  <a:pt x="112365" y="69234"/>
                  <a:pt x="-14803" y="399266"/>
                  <a:pt x="8410" y="752511"/>
                </a:cubicBezTo>
                <a:cubicBezTo>
                  <a:pt x="31623" y="1105756"/>
                  <a:pt x="212283" y="1921248"/>
                  <a:pt x="250635" y="2127139"/>
                </a:cubicBezTo>
                <a:cubicBezTo>
                  <a:pt x="288987" y="2333030"/>
                  <a:pt x="275867" y="2193750"/>
                  <a:pt x="238524" y="1987859"/>
                </a:cubicBezTo>
                <a:cubicBezTo>
                  <a:pt x="201181" y="1781968"/>
                  <a:pt x="60892" y="1106765"/>
                  <a:pt x="26577" y="891790"/>
                </a:cubicBezTo>
                <a:cubicBezTo>
                  <a:pt x="-7738" y="676815"/>
                  <a:pt x="36669" y="782789"/>
                  <a:pt x="32632" y="698010"/>
                </a:cubicBezTo>
                <a:cubicBezTo>
                  <a:pt x="28595" y="613231"/>
                  <a:pt x="-9757" y="494137"/>
                  <a:pt x="2354" y="383117"/>
                </a:cubicBezTo>
                <a:cubicBezTo>
                  <a:pt x="14465" y="272097"/>
                  <a:pt x="110347" y="-53898"/>
                  <a:pt x="111356" y="76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7EC28096-341A-311F-3C8D-1C0CA743147D}"/>
              </a:ext>
            </a:extLst>
          </p:cNvPr>
          <p:cNvSpPr/>
          <p:nvPr/>
        </p:nvSpPr>
        <p:spPr>
          <a:xfrm>
            <a:off x="7517932" y="8607772"/>
            <a:ext cx="643461" cy="2785347"/>
          </a:xfrm>
          <a:custGeom>
            <a:avLst/>
            <a:gdLst>
              <a:gd name="connsiteX0" fmla="*/ 3159 w 643461"/>
              <a:gd name="connsiteY0" fmla="*/ 15444 h 2785347"/>
              <a:gd name="connsiteX1" fmla="*/ 293830 w 643461"/>
              <a:gd name="connsiteY1" fmla="*/ 1493017 h 2785347"/>
              <a:gd name="connsiteX2" fmla="*/ 608722 w 643461"/>
              <a:gd name="connsiteY2" fmla="*/ 2710199 h 2785347"/>
              <a:gd name="connsiteX3" fmla="*/ 590555 w 643461"/>
              <a:gd name="connsiteY3" fmla="*/ 2510363 h 2785347"/>
              <a:gd name="connsiteX4" fmla="*/ 209051 w 643461"/>
              <a:gd name="connsiteY4" fmla="*/ 1329515 h 2785347"/>
              <a:gd name="connsiteX5" fmla="*/ 318052 w 643461"/>
              <a:gd name="connsiteY5" fmla="*/ 1571741 h 2785347"/>
              <a:gd name="connsiteX6" fmla="*/ 215106 w 643461"/>
              <a:gd name="connsiteY6" fmla="*/ 1135735 h 2785347"/>
              <a:gd name="connsiteX7" fmla="*/ 142439 w 643461"/>
              <a:gd name="connsiteY7" fmla="*/ 742119 h 2785347"/>
              <a:gd name="connsiteX8" fmla="*/ 3159 w 643461"/>
              <a:gd name="connsiteY8" fmla="*/ 15444 h 2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461" h="2785347">
                <a:moveTo>
                  <a:pt x="3159" y="15444"/>
                </a:moveTo>
                <a:cubicBezTo>
                  <a:pt x="28391" y="140594"/>
                  <a:pt x="192903" y="1043891"/>
                  <a:pt x="293830" y="1493017"/>
                </a:cubicBezTo>
                <a:cubicBezTo>
                  <a:pt x="394757" y="1942143"/>
                  <a:pt x="559268" y="2540641"/>
                  <a:pt x="608722" y="2710199"/>
                </a:cubicBezTo>
                <a:cubicBezTo>
                  <a:pt x="658176" y="2879757"/>
                  <a:pt x="657167" y="2740477"/>
                  <a:pt x="590555" y="2510363"/>
                </a:cubicBezTo>
                <a:cubicBezTo>
                  <a:pt x="523943" y="2280249"/>
                  <a:pt x="254468" y="1485952"/>
                  <a:pt x="209051" y="1329515"/>
                </a:cubicBezTo>
                <a:cubicBezTo>
                  <a:pt x="163634" y="1173078"/>
                  <a:pt x="317043" y="1604038"/>
                  <a:pt x="318052" y="1571741"/>
                </a:cubicBezTo>
                <a:cubicBezTo>
                  <a:pt x="319061" y="1539444"/>
                  <a:pt x="244375" y="1274005"/>
                  <a:pt x="215106" y="1135735"/>
                </a:cubicBezTo>
                <a:cubicBezTo>
                  <a:pt x="185837" y="997465"/>
                  <a:pt x="173726" y="922778"/>
                  <a:pt x="142439" y="742119"/>
                </a:cubicBezTo>
                <a:cubicBezTo>
                  <a:pt x="111152" y="561460"/>
                  <a:pt x="-22073" y="-109706"/>
                  <a:pt x="3159" y="15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C8D9F12-CAA6-2362-2457-1AA0887CA878}"/>
              </a:ext>
            </a:extLst>
          </p:cNvPr>
          <p:cNvSpPr/>
          <p:nvPr/>
        </p:nvSpPr>
        <p:spPr>
          <a:xfrm>
            <a:off x="7654502" y="9778620"/>
            <a:ext cx="454146" cy="2799683"/>
          </a:xfrm>
          <a:custGeom>
            <a:avLst/>
            <a:gdLst>
              <a:gd name="connsiteX0" fmla="*/ 5869 w 454146"/>
              <a:gd name="connsiteY0" fmla="*/ 1221 h 2799683"/>
              <a:gd name="connsiteX1" fmla="*/ 42203 w 454146"/>
              <a:gd name="connsiteY1" fmla="*/ 655229 h 2799683"/>
              <a:gd name="connsiteX2" fmla="*/ 381318 w 454146"/>
              <a:gd name="connsiteY2" fmla="*/ 2193359 h 2799683"/>
              <a:gd name="connsiteX3" fmla="*/ 326817 w 454146"/>
              <a:gd name="connsiteY3" fmla="*/ 1969301 h 2799683"/>
              <a:gd name="connsiteX4" fmla="*/ 120926 w 454146"/>
              <a:gd name="connsiteY4" fmla="*/ 976177 h 2799683"/>
              <a:gd name="connsiteX5" fmla="*/ 114870 w 454146"/>
              <a:gd name="connsiteY5" fmla="*/ 1042789 h 2799683"/>
              <a:gd name="connsiteX6" fmla="*/ 435819 w 454146"/>
              <a:gd name="connsiteY6" fmla="*/ 2695976 h 2799683"/>
              <a:gd name="connsiteX7" fmla="*/ 381318 w 454146"/>
              <a:gd name="connsiteY7" fmla="*/ 2447695 h 2799683"/>
              <a:gd name="connsiteX8" fmla="*/ 102759 w 454146"/>
              <a:gd name="connsiteY8" fmla="*/ 982233 h 2799683"/>
              <a:gd name="connsiteX9" fmla="*/ 48258 w 454146"/>
              <a:gd name="connsiteY9" fmla="*/ 503838 h 2799683"/>
              <a:gd name="connsiteX10" fmla="*/ 5869 w 454146"/>
              <a:gd name="connsiteY10" fmla="*/ 1221 h 279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146" h="2799683">
                <a:moveTo>
                  <a:pt x="5869" y="1221"/>
                </a:moveTo>
                <a:cubicBezTo>
                  <a:pt x="4860" y="26453"/>
                  <a:pt x="-20372" y="289873"/>
                  <a:pt x="42203" y="655229"/>
                </a:cubicBezTo>
                <a:cubicBezTo>
                  <a:pt x="104778" y="1020585"/>
                  <a:pt x="333882" y="1974347"/>
                  <a:pt x="381318" y="2193359"/>
                </a:cubicBezTo>
                <a:cubicBezTo>
                  <a:pt x="428754" y="2412371"/>
                  <a:pt x="370216" y="2172165"/>
                  <a:pt x="326817" y="1969301"/>
                </a:cubicBezTo>
                <a:cubicBezTo>
                  <a:pt x="283418" y="1766437"/>
                  <a:pt x="156251" y="1130596"/>
                  <a:pt x="120926" y="976177"/>
                </a:cubicBezTo>
                <a:cubicBezTo>
                  <a:pt x="85602" y="821758"/>
                  <a:pt x="62388" y="756156"/>
                  <a:pt x="114870" y="1042789"/>
                </a:cubicBezTo>
                <a:cubicBezTo>
                  <a:pt x="167352" y="1329422"/>
                  <a:pt x="391411" y="2461825"/>
                  <a:pt x="435819" y="2695976"/>
                </a:cubicBezTo>
                <a:cubicBezTo>
                  <a:pt x="480227" y="2930127"/>
                  <a:pt x="436828" y="2733319"/>
                  <a:pt x="381318" y="2447695"/>
                </a:cubicBezTo>
                <a:cubicBezTo>
                  <a:pt x="325808" y="2162071"/>
                  <a:pt x="158269" y="1306209"/>
                  <a:pt x="102759" y="982233"/>
                </a:cubicBezTo>
                <a:cubicBezTo>
                  <a:pt x="47249" y="658257"/>
                  <a:pt x="66425" y="659266"/>
                  <a:pt x="48258" y="503838"/>
                </a:cubicBezTo>
                <a:cubicBezTo>
                  <a:pt x="30091" y="348410"/>
                  <a:pt x="6878" y="-24011"/>
                  <a:pt x="5869" y="1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AD19058F-A998-8B39-4668-AFFA3143842A}"/>
              </a:ext>
            </a:extLst>
          </p:cNvPr>
          <p:cNvSpPr/>
          <p:nvPr/>
        </p:nvSpPr>
        <p:spPr>
          <a:xfrm>
            <a:off x="8071124" y="10175737"/>
            <a:ext cx="597837" cy="2627871"/>
          </a:xfrm>
          <a:custGeom>
            <a:avLst/>
            <a:gdLst>
              <a:gd name="connsiteX0" fmla="*/ 1030 w 597837"/>
              <a:gd name="connsiteY0" fmla="*/ 9831 h 2627871"/>
              <a:gd name="connsiteX1" fmla="*/ 315922 w 597837"/>
              <a:gd name="connsiteY1" fmla="*/ 1124067 h 2627871"/>
              <a:gd name="connsiteX2" fmla="*/ 533925 w 597837"/>
              <a:gd name="connsiteY2" fmla="*/ 2323082 h 2627871"/>
              <a:gd name="connsiteX3" fmla="*/ 497591 w 597837"/>
              <a:gd name="connsiteY3" fmla="*/ 2032411 h 2627871"/>
              <a:gd name="connsiteX4" fmla="*/ 346201 w 597837"/>
              <a:gd name="connsiteY4" fmla="*/ 930287 h 2627871"/>
              <a:gd name="connsiteX5" fmla="*/ 430979 w 597837"/>
              <a:gd name="connsiteY5" fmla="*/ 1687240 h 2627871"/>
              <a:gd name="connsiteX6" fmla="*/ 594481 w 597837"/>
              <a:gd name="connsiteY6" fmla="*/ 2589529 h 2627871"/>
              <a:gd name="connsiteX7" fmla="*/ 515758 w 597837"/>
              <a:gd name="connsiteY7" fmla="*/ 2280692 h 2627871"/>
              <a:gd name="connsiteX8" fmla="*/ 225088 w 597837"/>
              <a:gd name="connsiteY8" fmla="*/ 675950 h 2627871"/>
              <a:gd name="connsiteX9" fmla="*/ 1030 w 597837"/>
              <a:gd name="connsiteY9" fmla="*/ 9831 h 26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837" h="2627871">
                <a:moveTo>
                  <a:pt x="1030" y="9831"/>
                </a:moveTo>
                <a:cubicBezTo>
                  <a:pt x="16169" y="84517"/>
                  <a:pt x="227106" y="738525"/>
                  <a:pt x="315922" y="1124067"/>
                </a:cubicBezTo>
                <a:cubicBezTo>
                  <a:pt x="404738" y="1509609"/>
                  <a:pt x="503647" y="2171692"/>
                  <a:pt x="533925" y="2323082"/>
                </a:cubicBezTo>
                <a:cubicBezTo>
                  <a:pt x="564203" y="2474472"/>
                  <a:pt x="528878" y="2264543"/>
                  <a:pt x="497591" y="2032411"/>
                </a:cubicBezTo>
                <a:cubicBezTo>
                  <a:pt x="466304" y="1800279"/>
                  <a:pt x="357303" y="987815"/>
                  <a:pt x="346201" y="930287"/>
                </a:cubicBezTo>
                <a:cubicBezTo>
                  <a:pt x="335099" y="872759"/>
                  <a:pt x="389599" y="1410700"/>
                  <a:pt x="430979" y="1687240"/>
                </a:cubicBezTo>
                <a:cubicBezTo>
                  <a:pt x="472359" y="1963780"/>
                  <a:pt x="580351" y="2490620"/>
                  <a:pt x="594481" y="2589529"/>
                </a:cubicBezTo>
                <a:cubicBezTo>
                  <a:pt x="608611" y="2688438"/>
                  <a:pt x="577323" y="2599622"/>
                  <a:pt x="515758" y="2280692"/>
                </a:cubicBezTo>
                <a:cubicBezTo>
                  <a:pt x="454193" y="1961762"/>
                  <a:pt x="308857" y="1053417"/>
                  <a:pt x="225088" y="675950"/>
                </a:cubicBezTo>
                <a:cubicBezTo>
                  <a:pt x="141319" y="298483"/>
                  <a:pt x="-14109" y="-64855"/>
                  <a:pt x="1030" y="98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1A7DA649-8508-B0A8-398E-B354D63FE2FB}"/>
              </a:ext>
            </a:extLst>
          </p:cNvPr>
          <p:cNvSpPr/>
          <p:nvPr/>
        </p:nvSpPr>
        <p:spPr>
          <a:xfrm>
            <a:off x="7659596" y="10899547"/>
            <a:ext cx="105035" cy="1835194"/>
          </a:xfrm>
          <a:custGeom>
            <a:avLst/>
            <a:gdLst>
              <a:gd name="connsiteX0" fmla="*/ 79498 w 105035"/>
              <a:gd name="connsiteY0" fmla="*/ 6641 h 1835194"/>
              <a:gd name="connsiteX1" fmla="*/ 61331 w 105035"/>
              <a:gd name="connsiteY1" fmla="*/ 896819 h 1835194"/>
              <a:gd name="connsiteX2" fmla="*/ 103721 w 105035"/>
              <a:gd name="connsiteY2" fmla="*/ 1750662 h 1835194"/>
              <a:gd name="connsiteX3" fmla="*/ 85554 w 105035"/>
              <a:gd name="connsiteY3" fmla="*/ 1641661 h 1835194"/>
              <a:gd name="connsiteX4" fmla="*/ 775 w 105035"/>
              <a:gd name="connsiteY4" fmla="*/ 315478 h 1835194"/>
              <a:gd name="connsiteX5" fmla="*/ 43164 w 105035"/>
              <a:gd name="connsiteY5" fmla="*/ 775706 h 1835194"/>
              <a:gd name="connsiteX6" fmla="*/ 37109 w 105035"/>
              <a:gd name="connsiteY6" fmla="*/ 503203 h 1835194"/>
              <a:gd name="connsiteX7" fmla="*/ 79498 w 105035"/>
              <a:gd name="connsiteY7" fmla="*/ 6641 h 183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35" h="1835194">
                <a:moveTo>
                  <a:pt x="79498" y="6641"/>
                </a:moveTo>
                <a:cubicBezTo>
                  <a:pt x="83535" y="72244"/>
                  <a:pt x="57294" y="606149"/>
                  <a:pt x="61331" y="896819"/>
                </a:cubicBezTo>
                <a:cubicBezTo>
                  <a:pt x="65368" y="1187489"/>
                  <a:pt x="99684" y="1626522"/>
                  <a:pt x="103721" y="1750662"/>
                </a:cubicBezTo>
                <a:cubicBezTo>
                  <a:pt x="107758" y="1874802"/>
                  <a:pt x="102712" y="1880858"/>
                  <a:pt x="85554" y="1641661"/>
                </a:cubicBezTo>
                <a:cubicBezTo>
                  <a:pt x="68396" y="1402464"/>
                  <a:pt x="7840" y="459804"/>
                  <a:pt x="775" y="315478"/>
                </a:cubicBezTo>
                <a:cubicBezTo>
                  <a:pt x="-6290" y="171152"/>
                  <a:pt x="37108" y="744419"/>
                  <a:pt x="43164" y="775706"/>
                </a:cubicBezTo>
                <a:cubicBezTo>
                  <a:pt x="49220" y="806993"/>
                  <a:pt x="28025" y="626334"/>
                  <a:pt x="37109" y="503203"/>
                </a:cubicBezTo>
                <a:cubicBezTo>
                  <a:pt x="46192" y="380072"/>
                  <a:pt x="75461" y="-58962"/>
                  <a:pt x="79498" y="66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2616DF84-23C4-B4A8-69BC-8340167342A6}"/>
              </a:ext>
            </a:extLst>
          </p:cNvPr>
          <p:cNvSpPr/>
          <p:nvPr/>
        </p:nvSpPr>
        <p:spPr>
          <a:xfrm>
            <a:off x="5866974" y="8269052"/>
            <a:ext cx="243799" cy="1874778"/>
          </a:xfrm>
          <a:custGeom>
            <a:avLst/>
            <a:gdLst>
              <a:gd name="connsiteX0" fmla="*/ 243156 w 243799"/>
              <a:gd name="connsiteY0" fmla="*/ 2937 h 1874778"/>
              <a:gd name="connsiteX1" fmla="*/ 91765 w 243799"/>
              <a:gd name="connsiteY1" fmla="*/ 554000 h 1874778"/>
              <a:gd name="connsiteX2" fmla="*/ 128099 w 243799"/>
              <a:gd name="connsiteY2" fmla="*/ 432887 h 1874778"/>
              <a:gd name="connsiteX3" fmla="*/ 79654 w 243799"/>
              <a:gd name="connsiteY3" fmla="*/ 893115 h 1874778"/>
              <a:gd name="connsiteX4" fmla="*/ 79654 w 243799"/>
              <a:gd name="connsiteY4" fmla="*/ 626667 h 1874778"/>
              <a:gd name="connsiteX5" fmla="*/ 109932 w 243799"/>
              <a:gd name="connsiteY5" fmla="*/ 923393 h 1874778"/>
              <a:gd name="connsiteX6" fmla="*/ 931 w 243799"/>
              <a:gd name="connsiteY6" fmla="*/ 1862016 h 1874778"/>
              <a:gd name="connsiteX7" fmla="*/ 61487 w 243799"/>
              <a:gd name="connsiteY7" fmla="*/ 1413899 h 1874778"/>
              <a:gd name="connsiteX8" fmla="*/ 134154 w 243799"/>
              <a:gd name="connsiteY8" fmla="*/ 663001 h 1874778"/>
              <a:gd name="connsiteX9" fmla="*/ 146266 w 243799"/>
              <a:gd name="connsiteY9" fmla="*/ 348108 h 1874778"/>
              <a:gd name="connsiteX10" fmla="*/ 243156 w 243799"/>
              <a:gd name="connsiteY10" fmla="*/ 2937 h 18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9" h="1874778">
                <a:moveTo>
                  <a:pt x="243156" y="2937"/>
                </a:moveTo>
                <a:cubicBezTo>
                  <a:pt x="234073" y="37252"/>
                  <a:pt x="110941" y="482342"/>
                  <a:pt x="91765" y="554000"/>
                </a:cubicBezTo>
                <a:cubicBezTo>
                  <a:pt x="72589" y="625658"/>
                  <a:pt x="130117" y="376368"/>
                  <a:pt x="128099" y="432887"/>
                </a:cubicBezTo>
                <a:cubicBezTo>
                  <a:pt x="126081" y="489406"/>
                  <a:pt x="87728" y="860818"/>
                  <a:pt x="79654" y="893115"/>
                </a:cubicBezTo>
                <a:cubicBezTo>
                  <a:pt x="71580" y="925412"/>
                  <a:pt x="74608" y="621621"/>
                  <a:pt x="79654" y="626667"/>
                </a:cubicBezTo>
                <a:cubicBezTo>
                  <a:pt x="84700" y="631713"/>
                  <a:pt x="123052" y="717502"/>
                  <a:pt x="109932" y="923393"/>
                </a:cubicBezTo>
                <a:cubicBezTo>
                  <a:pt x="96812" y="1129284"/>
                  <a:pt x="9005" y="1780265"/>
                  <a:pt x="931" y="1862016"/>
                </a:cubicBezTo>
                <a:cubicBezTo>
                  <a:pt x="-7143" y="1943767"/>
                  <a:pt x="39283" y="1613735"/>
                  <a:pt x="61487" y="1413899"/>
                </a:cubicBezTo>
                <a:cubicBezTo>
                  <a:pt x="83691" y="1214063"/>
                  <a:pt x="120024" y="840633"/>
                  <a:pt x="134154" y="663001"/>
                </a:cubicBezTo>
                <a:cubicBezTo>
                  <a:pt x="148284" y="485369"/>
                  <a:pt x="130117" y="452063"/>
                  <a:pt x="146266" y="348108"/>
                </a:cubicBezTo>
                <a:cubicBezTo>
                  <a:pt x="162414" y="244153"/>
                  <a:pt x="252239" y="-31378"/>
                  <a:pt x="243156" y="29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24C85379-C6DC-A368-9A8F-227121D0639F}"/>
              </a:ext>
            </a:extLst>
          </p:cNvPr>
          <p:cNvSpPr/>
          <p:nvPr/>
        </p:nvSpPr>
        <p:spPr>
          <a:xfrm>
            <a:off x="5985707" y="9044097"/>
            <a:ext cx="257676" cy="2560554"/>
          </a:xfrm>
          <a:custGeom>
            <a:avLst/>
            <a:gdLst>
              <a:gd name="connsiteX0" fmla="*/ 257647 w 257676"/>
              <a:gd name="connsiteY0" fmla="*/ 3013 h 2560554"/>
              <a:gd name="connsiteX1" fmla="*/ 148645 w 257676"/>
              <a:gd name="connsiteY1" fmla="*/ 778133 h 2560554"/>
              <a:gd name="connsiteX2" fmla="*/ 197090 w 257676"/>
              <a:gd name="connsiteY2" fmla="*/ 2043760 h 2560554"/>
              <a:gd name="connsiteX3" fmla="*/ 197090 w 257676"/>
              <a:gd name="connsiteY3" fmla="*/ 1740978 h 2560554"/>
              <a:gd name="connsiteX4" fmla="*/ 148645 w 257676"/>
              <a:gd name="connsiteY4" fmla="*/ 608576 h 2560554"/>
              <a:gd name="connsiteX5" fmla="*/ 130478 w 257676"/>
              <a:gd name="connsiteY5" fmla="*/ 1044581 h 2560554"/>
              <a:gd name="connsiteX6" fmla="*/ 3310 w 257676"/>
              <a:gd name="connsiteY6" fmla="*/ 2528210 h 2560554"/>
              <a:gd name="connsiteX7" fmla="*/ 45700 w 257676"/>
              <a:gd name="connsiteY7" fmla="*/ 1946870 h 2560554"/>
              <a:gd name="connsiteX8" fmla="*/ 136534 w 257676"/>
              <a:gd name="connsiteY8" fmla="*/ 566186 h 2560554"/>
              <a:gd name="connsiteX9" fmla="*/ 257647 w 257676"/>
              <a:gd name="connsiteY9" fmla="*/ 3013 h 256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76" h="2560554">
                <a:moveTo>
                  <a:pt x="257647" y="3013"/>
                </a:moveTo>
                <a:cubicBezTo>
                  <a:pt x="259665" y="38337"/>
                  <a:pt x="158738" y="438009"/>
                  <a:pt x="148645" y="778133"/>
                </a:cubicBezTo>
                <a:cubicBezTo>
                  <a:pt x="138552" y="1118257"/>
                  <a:pt x="189016" y="1883286"/>
                  <a:pt x="197090" y="2043760"/>
                </a:cubicBezTo>
                <a:cubicBezTo>
                  <a:pt x="205164" y="2204234"/>
                  <a:pt x="205164" y="1980175"/>
                  <a:pt x="197090" y="1740978"/>
                </a:cubicBezTo>
                <a:cubicBezTo>
                  <a:pt x="189016" y="1501781"/>
                  <a:pt x="159747" y="724642"/>
                  <a:pt x="148645" y="608576"/>
                </a:cubicBezTo>
                <a:cubicBezTo>
                  <a:pt x="137543" y="492510"/>
                  <a:pt x="154700" y="724642"/>
                  <a:pt x="130478" y="1044581"/>
                </a:cubicBezTo>
                <a:cubicBezTo>
                  <a:pt x="106256" y="1364520"/>
                  <a:pt x="17440" y="2377829"/>
                  <a:pt x="3310" y="2528210"/>
                </a:cubicBezTo>
                <a:cubicBezTo>
                  <a:pt x="-10820" y="2678591"/>
                  <a:pt x="23496" y="2273874"/>
                  <a:pt x="45700" y="1946870"/>
                </a:cubicBezTo>
                <a:cubicBezTo>
                  <a:pt x="67904" y="1619866"/>
                  <a:pt x="100200" y="884106"/>
                  <a:pt x="136534" y="566186"/>
                </a:cubicBezTo>
                <a:cubicBezTo>
                  <a:pt x="172868" y="248266"/>
                  <a:pt x="255629" y="-32311"/>
                  <a:pt x="257647" y="30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08CD0A2-01F5-9681-3D40-7E7A07BAE573}"/>
              </a:ext>
            </a:extLst>
          </p:cNvPr>
          <p:cNvSpPr/>
          <p:nvPr/>
        </p:nvSpPr>
        <p:spPr>
          <a:xfrm>
            <a:off x="6133643" y="6076127"/>
            <a:ext cx="748265" cy="1375562"/>
          </a:xfrm>
          <a:custGeom>
            <a:avLst/>
            <a:gdLst>
              <a:gd name="connsiteX0" fmla="*/ 745552 w 748265"/>
              <a:gd name="connsiteY0" fmla="*/ 3725 h 1375562"/>
              <a:gd name="connsiteX1" fmla="*/ 400381 w 748265"/>
              <a:gd name="connsiteY1" fmla="*/ 548731 h 1375562"/>
              <a:gd name="connsiteX2" fmla="*/ 6765 w 748265"/>
              <a:gd name="connsiteY2" fmla="*/ 1366241 h 1375562"/>
              <a:gd name="connsiteX3" fmla="*/ 170267 w 748265"/>
              <a:gd name="connsiteY3" fmla="*/ 960514 h 1375562"/>
              <a:gd name="connsiteX4" fmla="*/ 412492 w 748265"/>
              <a:gd name="connsiteY4" fmla="*/ 488175 h 1375562"/>
              <a:gd name="connsiteX5" fmla="*/ 551772 w 748265"/>
              <a:gd name="connsiteY5" fmla="*/ 318617 h 1375562"/>
              <a:gd name="connsiteX6" fmla="*/ 745552 w 748265"/>
              <a:gd name="connsiteY6" fmla="*/ 3725 h 1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65" h="1375562">
                <a:moveTo>
                  <a:pt x="745552" y="3725"/>
                </a:moveTo>
                <a:cubicBezTo>
                  <a:pt x="720320" y="42077"/>
                  <a:pt x="523512" y="321645"/>
                  <a:pt x="400381" y="548731"/>
                </a:cubicBezTo>
                <a:cubicBezTo>
                  <a:pt x="277250" y="775817"/>
                  <a:pt x="45117" y="1297611"/>
                  <a:pt x="6765" y="1366241"/>
                </a:cubicBezTo>
                <a:cubicBezTo>
                  <a:pt x="-31587" y="1434871"/>
                  <a:pt x="102646" y="1106858"/>
                  <a:pt x="170267" y="960514"/>
                </a:cubicBezTo>
                <a:cubicBezTo>
                  <a:pt x="237888" y="814170"/>
                  <a:pt x="348908" y="595158"/>
                  <a:pt x="412492" y="488175"/>
                </a:cubicBezTo>
                <a:cubicBezTo>
                  <a:pt x="476076" y="381192"/>
                  <a:pt x="490206" y="403396"/>
                  <a:pt x="551772" y="318617"/>
                </a:cubicBezTo>
                <a:cubicBezTo>
                  <a:pt x="613338" y="233838"/>
                  <a:pt x="770784" y="-34627"/>
                  <a:pt x="745552" y="3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50B03F4-C605-09D9-4905-4FDD2E68B3B0}"/>
              </a:ext>
            </a:extLst>
          </p:cNvPr>
          <p:cNvSpPr/>
          <p:nvPr/>
        </p:nvSpPr>
        <p:spPr>
          <a:xfrm>
            <a:off x="3438269" y="6601707"/>
            <a:ext cx="38442" cy="677784"/>
          </a:xfrm>
          <a:custGeom>
            <a:avLst/>
            <a:gdLst>
              <a:gd name="connsiteX0" fmla="*/ 256 w 38442"/>
              <a:gd name="connsiteY0" fmla="*/ 8643 h 677784"/>
              <a:gd name="connsiteX1" fmla="*/ 22481 w 38442"/>
              <a:gd name="connsiteY1" fmla="*/ 119768 h 677784"/>
              <a:gd name="connsiteX2" fmla="*/ 38356 w 38442"/>
              <a:gd name="connsiteY2" fmla="*/ 354718 h 677784"/>
              <a:gd name="connsiteX3" fmla="*/ 28831 w 38442"/>
              <a:gd name="connsiteY3" fmla="*/ 284868 h 677784"/>
              <a:gd name="connsiteX4" fmla="*/ 28831 w 38442"/>
              <a:gd name="connsiteY4" fmla="*/ 481718 h 677784"/>
              <a:gd name="connsiteX5" fmla="*/ 12956 w 38442"/>
              <a:gd name="connsiteY5" fmla="*/ 675393 h 677784"/>
              <a:gd name="connsiteX6" fmla="*/ 6606 w 38442"/>
              <a:gd name="connsiteY6" fmla="*/ 573793 h 677784"/>
              <a:gd name="connsiteX7" fmla="*/ 38356 w 38442"/>
              <a:gd name="connsiteY7" fmla="*/ 342018 h 677784"/>
              <a:gd name="connsiteX8" fmla="*/ 256 w 38442"/>
              <a:gd name="connsiteY8" fmla="*/ 8643 h 67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42" h="677784">
                <a:moveTo>
                  <a:pt x="256" y="8643"/>
                </a:moveTo>
                <a:cubicBezTo>
                  <a:pt x="-2390" y="-28399"/>
                  <a:pt x="16131" y="62089"/>
                  <a:pt x="22481" y="119768"/>
                </a:cubicBezTo>
                <a:cubicBezTo>
                  <a:pt x="28831" y="177447"/>
                  <a:pt x="37298" y="327201"/>
                  <a:pt x="38356" y="354718"/>
                </a:cubicBezTo>
                <a:cubicBezTo>
                  <a:pt x="39414" y="382235"/>
                  <a:pt x="30418" y="263701"/>
                  <a:pt x="28831" y="284868"/>
                </a:cubicBezTo>
                <a:cubicBezTo>
                  <a:pt x="27244" y="306035"/>
                  <a:pt x="31477" y="416631"/>
                  <a:pt x="28831" y="481718"/>
                </a:cubicBezTo>
                <a:cubicBezTo>
                  <a:pt x="26185" y="546805"/>
                  <a:pt x="16660" y="660047"/>
                  <a:pt x="12956" y="675393"/>
                </a:cubicBezTo>
                <a:cubicBezTo>
                  <a:pt x="9252" y="690739"/>
                  <a:pt x="2373" y="629356"/>
                  <a:pt x="6606" y="573793"/>
                </a:cubicBezTo>
                <a:cubicBezTo>
                  <a:pt x="10839" y="518230"/>
                  <a:pt x="37827" y="430918"/>
                  <a:pt x="38356" y="342018"/>
                </a:cubicBezTo>
                <a:cubicBezTo>
                  <a:pt x="38885" y="253118"/>
                  <a:pt x="2902" y="45685"/>
                  <a:pt x="256" y="86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92CB77E5-8946-51D9-E412-52E196169B52}"/>
              </a:ext>
            </a:extLst>
          </p:cNvPr>
          <p:cNvSpPr/>
          <p:nvPr/>
        </p:nvSpPr>
        <p:spPr>
          <a:xfrm>
            <a:off x="3331503" y="7326868"/>
            <a:ext cx="142013" cy="666428"/>
          </a:xfrm>
          <a:custGeom>
            <a:avLst/>
            <a:gdLst>
              <a:gd name="connsiteX0" fmla="*/ 141947 w 142013"/>
              <a:gd name="connsiteY0" fmla="*/ 1032 h 666428"/>
              <a:gd name="connsiteX1" fmla="*/ 72097 w 142013"/>
              <a:gd name="connsiteY1" fmla="*/ 388382 h 666428"/>
              <a:gd name="connsiteX2" fmla="*/ 2247 w 142013"/>
              <a:gd name="connsiteY2" fmla="*/ 655082 h 666428"/>
              <a:gd name="connsiteX3" fmla="*/ 21297 w 142013"/>
              <a:gd name="connsiteY3" fmla="*/ 588407 h 666428"/>
              <a:gd name="connsiteX4" fmla="*/ 62572 w 142013"/>
              <a:gd name="connsiteY4" fmla="*/ 328057 h 666428"/>
              <a:gd name="connsiteX5" fmla="*/ 94322 w 142013"/>
              <a:gd name="connsiteY5" fmla="*/ 178832 h 666428"/>
              <a:gd name="connsiteX6" fmla="*/ 59397 w 142013"/>
              <a:gd name="connsiteY6" fmla="*/ 270907 h 666428"/>
              <a:gd name="connsiteX7" fmla="*/ 141947 w 142013"/>
              <a:gd name="connsiteY7" fmla="*/ 1032 h 66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13" h="666428">
                <a:moveTo>
                  <a:pt x="141947" y="1032"/>
                </a:moveTo>
                <a:cubicBezTo>
                  <a:pt x="144064" y="20611"/>
                  <a:pt x="95380" y="279374"/>
                  <a:pt x="72097" y="388382"/>
                </a:cubicBezTo>
                <a:cubicBezTo>
                  <a:pt x="48814" y="497390"/>
                  <a:pt x="10714" y="621745"/>
                  <a:pt x="2247" y="655082"/>
                </a:cubicBezTo>
                <a:cubicBezTo>
                  <a:pt x="-6220" y="688419"/>
                  <a:pt x="11243" y="642911"/>
                  <a:pt x="21297" y="588407"/>
                </a:cubicBezTo>
                <a:cubicBezTo>
                  <a:pt x="31351" y="533903"/>
                  <a:pt x="50401" y="396320"/>
                  <a:pt x="62572" y="328057"/>
                </a:cubicBezTo>
                <a:cubicBezTo>
                  <a:pt x="74743" y="259795"/>
                  <a:pt x="94851" y="188357"/>
                  <a:pt x="94322" y="178832"/>
                </a:cubicBezTo>
                <a:cubicBezTo>
                  <a:pt x="93793" y="169307"/>
                  <a:pt x="53047" y="295249"/>
                  <a:pt x="59397" y="270907"/>
                </a:cubicBezTo>
                <a:cubicBezTo>
                  <a:pt x="65747" y="246565"/>
                  <a:pt x="139830" y="-18547"/>
                  <a:pt x="141947" y="1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3201E6FC-A43C-69B3-8278-AF584491E0B8}"/>
              </a:ext>
            </a:extLst>
          </p:cNvPr>
          <p:cNvSpPr/>
          <p:nvPr/>
        </p:nvSpPr>
        <p:spPr>
          <a:xfrm>
            <a:off x="3285673" y="7670579"/>
            <a:ext cx="99525" cy="1117611"/>
          </a:xfrm>
          <a:custGeom>
            <a:avLst/>
            <a:gdLst>
              <a:gd name="connsiteX0" fmla="*/ 452 w 99525"/>
              <a:gd name="connsiteY0" fmla="*/ 16096 h 1117611"/>
              <a:gd name="connsiteX1" fmla="*/ 63952 w 99525"/>
              <a:gd name="connsiteY1" fmla="*/ 695546 h 1117611"/>
              <a:gd name="connsiteX2" fmla="*/ 98877 w 99525"/>
              <a:gd name="connsiteY2" fmla="*/ 1101946 h 1117611"/>
              <a:gd name="connsiteX3" fmla="*/ 83002 w 99525"/>
              <a:gd name="connsiteY3" fmla="*/ 959071 h 1117611"/>
              <a:gd name="connsiteX4" fmla="*/ 38552 w 99525"/>
              <a:gd name="connsiteY4" fmla="*/ 273271 h 1117611"/>
              <a:gd name="connsiteX5" fmla="*/ 452 w 99525"/>
              <a:gd name="connsiteY5" fmla="*/ 16096 h 111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5" h="1117611">
                <a:moveTo>
                  <a:pt x="452" y="16096"/>
                </a:moveTo>
                <a:cubicBezTo>
                  <a:pt x="4685" y="86475"/>
                  <a:pt x="47548" y="514571"/>
                  <a:pt x="63952" y="695546"/>
                </a:cubicBezTo>
                <a:cubicBezTo>
                  <a:pt x="80356" y="876521"/>
                  <a:pt x="95702" y="1058025"/>
                  <a:pt x="98877" y="1101946"/>
                </a:cubicBezTo>
                <a:cubicBezTo>
                  <a:pt x="102052" y="1145867"/>
                  <a:pt x="93056" y="1097183"/>
                  <a:pt x="83002" y="959071"/>
                </a:cubicBezTo>
                <a:cubicBezTo>
                  <a:pt x="72948" y="820959"/>
                  <a:pt x="54427" y="426729"/>
                  <a:pt x="38552" y="273271"/>
                </a:cubicBezTo>
                <a:cubicBezTo>
                  <a:pt x="22677" y="119813"/>
                  <a:pt x="-3781" y="-54283"/>
                  <a:pt x="452" y="160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230274E8-2C98-809C-64ED-2754BAE08A34}"/>
              </a:ext>
            </a:extLst>
          </p:cNvPr>
          <p:cNvSpPr/>
          <p:nvPr/>
        </p:nvSpPr>
        <p:spPr>
          <a:xfrm>
            <a:off x="3358802" y="8074461"/>
            <a:ext cx="176359" cy="1316900"/>
          </a:xfrm>
          <a:custGeom>
            <a:avLst/>
            <a:gdLst>
              <a:gd name="connsiteX0" fmla="*/ 6698 w 176359"/>
              <a:gd name="connsiteY0" fmla="*/ 2739 h 1316900"/>
              <a:gd name="connsiteX1" fmla="*/ 51148 w 176359"/>
              <a:gd name="connsiteY1" fmla="*/ 507564 h 1316900"/>
              <a:gd name="connsiteX2" fmla="*/ 130523 w 176359"/>
              <a:gd name="connsiteY2" fmla="*/ 929839 h 1316900"/>
              <a:gd name="connsiteX3" fmla="*/ 95598 w 176359"/>
              <a:gd name="connsiteY3" fmla="*/ 806014 h 1316900"/>
              <a:gd name="connsiteX4" fmla="*/ 174973 w 176359"/>
              <a:gd name="connsiteY4" fmla="*/ 1304489 h 1316900"/>
              <a:gd name="connsiteX5" fmla="*/ 140048 w 176359"/>
              <a:gd name="connsiteY5" fmla="*/ 1129864 h 1316900"/>
              <a:gd name="connsiteX6" fmla="*/ 63848 w 176359"/>
              <a:gd name="connsiteY6" fmla="*/ 736164 h 1316900"/>
              <a:gd name="connsiteX7" fmla="*/ 6698 w 176359"/>
              <a:gd name="connsiteY7" fmla="*/ 396439 h 1316900"/>
              <a:gd name="connsiteX8" fmla="*/ 28923 w 176359"/>
              <a:gd name="connsiteY8" fmla="*/ 488514 h 1316900"/>
              <a:gd name="connsiteX9" fmla="*/ 348 w 176359"/>
              <a:gd name="connsiteY9" fmla="*/ 339289 h 1316900"/>
              <a:gd name="connsiteX10" fmla="*/ 13048 w 176359"/>
              <a:gd name="connsiteY10" fmla="*/ 307539 h 1316900"/>
              <a:gd name="connsiteX11" fmla="*/ 13048 w 176359"/>
              <a:gd name="connsiteY11" fmla="*/ 304364 h 1316900"/>
              <a:gd name="connsiteX12" fmla="*/ 6698 w 176359"/>
              <a:gd name="connsiteY12" fmla="*/ 2739 h 131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59" h="1316900">
                <a:moveTo>
                  <a:pt x="6698" y="2739"/>
                </a:moveTo>
                <a:cubicBezTo>
                  <a:pt x="13048" y="36606"/>
                  <a:pt x="30511" y="353047"/>
                  <a:pt x="51148" y="507564"/>
                </a:cubicBezTo>
                <a:cubicBezTo>
                  <a:pt x="71785" y="662081"/>
                  <a:pt x="123115" y="880097"/>
                  <a:pt x="130523" y="929839"/>
                </a:cubicBezTo>
                <a:cubicBezTo>
                  <a:pt x="137931" y="979581"/>
                  <a:pt x="88190" y="743573"/>
                  <a:pt x="95598" y="806014"/>
                </a:cubicBezTo>
                <a:cubicBezTo>
                  <a:pt x="103006" y="868455"/>
                  <a:pt x="167565" y="1250514"/>
                  <a:pt x="174973" y="1304489"/>
                </a:cubicBezTo>
                <a:cubicBezTo>
                  <a:pt x="182381" y="1358464"/>
                  <a:pt x="158569" y="1224585"/>
                  <a:pt x="140048" y="1129864"/>
                </a:cubicBezTo>
                <a:cubicBezTo>
                  <a:pt x="121527" y="1035143"/>
                  <a:pt x="86073" y="858401"/>
                  <a:pt x="63848" y="736164"/>
                </a:cubicBezTo>
                <a:cubicBezTo>
                  <a:pt x="41623" y="613927"/>
                  <a:pt x="12519" y="437714"/>
                  <a:pt x="6698" y="396439"/>
                </a:cubicBezTo>
                <a:cubicBezTo>
                  <a:pt x="877" y="355164"/>
                  <a:pt x="29981" y="498039"/>
                  <a:pt x="28923" y="488514"/>
                </a:cubicBezTo>
                <a:cubicBezTo>
                  <a:pt x="27865" y="478989"/>
                  <a:pt x="2994" y="369451"/>
                  <a:pt x="348" y="339289"/>
                </a:cubicBezTo>
                <a:cubicBezTo>
                  <a:pt x="-2298" y="309127"/>
                  <a:pt x="10931" y="313360"/>
                  <a:pt x="13048" y="307539"/>
                </a:cubicBezTo>
                <a:cubicBezTo>
                  <a:pt x="15165" y="301718"/>
                  <a:pt x="11461" y="349343"/>
                  <a:pt x="13048" y="304364"/>
                </a:cubicBezTo>
                <a:cubicBezTo>
                  <a:pt x="14635" y="259385"/>
                  <a:pt x="348" y="-31128"/>
                  <a:pt x="6698" y="27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F82DA89D-C17E-D0D3-FE0B-E4B950E7E004}"/>
              </a:ext>
            </a:extLst>
          </p:cNvPr>
          <p:cNvSpPr/>
          <p:nvPr/>
        </p:nvSpPr>
        <p:spPr>
          <a:xfrm>
            <a:off x="3470267" y="9451221"/>
            <a:ext cx="237347" cy="1468490"/>
          </a:xfrm>
          <a:custGeom>
            <a:avLst/>
            <a:gdLst>
              <a:gd name="connsiteX0" fmla="*/ 8 w 237347"/>
              <a:gd name="connsiteY0" fmla="*/ 754 h 1468490"/>
              <a:gd name="connsiteX1" fmla="*/ 123833 w 237347"/>
              <a:gd name="connsiteY1" fmla="*/ 454779 h 1468490"/>
              <a:gd name="connsiteX2" fmla="*/ 171458 w 237347"/>
              <a:gd name="connsiteY2" fmla="*/ 985004 h 1468490"/>
              <a:gd name="connsiteX3" fmla="*/ 174633 w 237347"/>
              <a:gd name="connsiteY3" fmla="*/ 870704 h 1468490"/>
              <a:gd name="connsiteX4" fmla="*/ 234958 w 237347"/>
              <a:gd name="connsiteY4" fmla="*/ 1442204 h 1468490"/>
              <a:gd name="connsiteX5" fmla="*/ 215908 w 237347"/>
              <a:gd name="connsiteY5" fmla="*/ 1289804 h 1468490"/>
              <a:gd name="connsiteX6" fmla="*/ 130183 w 237347"/>
              <a:gd name="connsiteY6" fmla="*/ 562729 h 1468490"/>
              <a:gd name="connsiteX7" fmla="*/ 8 w 237347"/>
              <a:gd name="connsiteY7" fmla="*/ 754 h 14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47" h="1468490">
                <a:moveTo>
                  <a:pt x="8" y="754"/>
                </a:moveTo>
                <a:cubicBezTo>
                  <a:pt x="-1050" y="-17237"/>
                  <a:pt x="95258" y="290737"/>
                  <a:pt x="123833" y="454779"/>
                </a:cubicBezTo>
                <a:cubicBezTo>
                  <a:pt x="152408" y="618821"/>
                  <a:pt x="162991" y="915683"/>
                  <a:pt x="171458" y="985004"/>
                </a:cubicBezTo>
                <a:cubicBezTo>
                  <a:pt x="179925" y="1054325"/>
                  <a:pt x="164050" y="794504"/>
                  <a:pt x="174633" y="870704"/>
                </a:cubicBezTo>
                <a:cubicBezTo>
                  <a:pt x="185216" y="946904"/>
                  <a:pt x="228079" y="1372354"/>
                  <a:pt x="234958" y="1442204"/>
                </a:cubicBezTo>
                <a:cubicBezTo>
                  <a:pt x="241837" y="1512054"/>
                  <a:pt x="233370" y="1436383"/>
                  <a:pt x="215908" y="1289804"/>
                </a:cubicBezTo>
                <a:cubicBezTo>
                  <a:pt x="198446" y="1143225"/>
                  <a:pt x="167225" y="771750"/>
                  <a:pt x="130183" y="562729"/>
                </a:cubicBezTo>
                <a:cubicBezTo>
                  <a:pt x="93141" y="353708"/>
                  <a:pt x="1066" y="18745"/>
                  <a:pt x="8" y="7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0AFFF1BC-9C54-4A65-0934-600F99436CB8}"/>
              </a:ext>
            </a:extLst>
          </p:cNvPr>
          <p:cNvSpPr/>
          <p:nvPr/>
        </p:nvSpPr>
        <p:spPr>
          <a:xfrm>
            <a:off x="3502021" y="9626385"/>
            <a:ext cx="197820" cy="1355150"/>
          </a:xfrm>
          <a:custGeom>
            <a:avLst/>
            <a:gdLst>
              <a:gd name="connsiteX0" fmla="*/ 4 w 197820"/>
              <a:gd name="connsiteY0" fmla="*/ 215 h 1355150"/>
              <a:gd name="connsiteX1" fmla="*/ 82554 w 197820"/>
              <a:gd name="connsiteY1" fmla="*/ 473290 h 1355150"/>
              <a:gd name="connsiteX2" fmla="*/ 123829 w 197820"/>
              <a:gd name="connsiteY2" fmla="*/ 835240 h 1355150"/>
              <a:gd name="connsiteX3" fmla="*/ 193679 w 197820"/>
              <a:gd name="connsiteY3" fmla="*/ 1333715 h 1355150"/>
              <a:gd name="connsiteX4" fmla="*/ 177804 w 197820"/>
              <a:gd name="connsiteY4" fmla="*/ 1190840 h 1355150"/>
              <a:gd name="connsiteX5" fmla="*/ 79379 w 197820"/>
              <a:gd name="connsiteY5" fmla="*/ 533615 h 1355150"/>
              <a:gd name="connsiteX6" fmla="*/ 4 w 197820"/>
              <a:gd name="connsiteY6" fmla="*/ 215 h 135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20" h="1355150">
                <a:moveTo>
                  <a:pt x="4" y="215"/>
                </a:moveTo>
                <a:cubicBezTo>
                  <a:pt x="533" y="-9839"/>
                  <a:pt x="61917" y="334119"/>
                  <a:pt x="82554" y="473290"/>
                </a:cubicBezTo>
                <a:cubicBezTo>
                  <a:pt x="103191" y="612461"/>
                  <a:pt x="105308" y="691836"/>
                  <a:pt x="123829" y="835240"/>
                </a:cubicBezTo>
                <a:cubicBezTo>
                  <a:pt x="142350" y="978644"/>
                  <a:pt x="184683" y="1274448"/>
                  <a:pt x="193679" y="1333715"/>
                </a:cubicBezTo>
                <a:cubicBezTo>
                  <a:pt x="202675" y="1392982"/>
                  <a:pt x="196854" y="1324190"/>
                  <a:pt x="177804" y="1190840"/>
                </a:cubicBezTo>
                <a:cubicBezTo>
                  <a:pt x="158754" y="1057490"/>
                  <a:pt x="107954" y="729406"/>
                  <a:pt x="79379" y="533615"/>
                </a:cubicBezTo>
                <a:cubicBezTo>
                  <a:pt x="50804" y="337824"/>
                  <a:pt x="-525" y="10269"/>
                  <a:pt x="4" y="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24D51045-501B-DD9E-174D-7FA05CCB7843}"/>
              </a:ext>
            </a:extLst>
          </p:cNvPr>
          <p:cNvSpPr/>
          <p:nvPr/>
        </p:nvSpPr>
        <p:spPr>
          <a:xfrm>
            <a:off x="3655317" y="10739558"/>
            <a:ext cx="155832" cy="1329858"/>
          </a:xfrm>
          <a:custGeom>
            <a:avLst/>
            <a:gdLst>
              <a:gd name="connsiteX0" fmla="*/ 8633 w 155832"/>
              <a:gd name="connsiteY0" fmla="*/ 1467 h 1329858"/>
              <a:gd name="connsiteX1" fmla="*/ 27683 w 155832"/>
              <a:gd name="connsiteY1" fmla="*/ 452317 h 1329858"/>
              <a:gd name="connsiteX2" fmla="*/ 37208 w 155832"/>
              <a:gd name="connsiteY2" fmla="*/ 385642 h 1329858"/>
              <a:gd name="connsiteX3" fmla="*/ 49908 w 155832"/>
              <a:gd name="connsiteY3" fmla="*/ 592017 h 1329858"/>
              <a:gd name="connsiteX4" fmla="*/ 97533 w 155832"/>
              <a:gd name="connsiteY4" fmla="*/ 807917 h 1329858"/>
              <a:gd name="connsiteX5" fmla="*/ 154683 w 155832"/>
              <a:gd name="connsiteY5" fmla="*/ 1319092 h 1329858"/>
              <a:gd name="connsiteX6" fmla="*/ 129283 w 155832"/>
              <a:gd name="connsiteY6" fmla="*/ 1115892 h 1329858"/>
              <a:gd name="connsiteX7" fmla="*/ 53083 w 155832"/>
              <a:gd name="connsiteY7" fmla="*/ 649167 h 1329858"/>
              <a:gd name="connsiteX8" fmla="*/ 2283 w 155832"/>
              <a:gd name="connsiteY8" fmla="*/ 318967 h 1329858"/>
              <a:gd name="connsiteX9" fmla="*/ 8633 w 155832"/>
              <a:gd name="connsiteY9" fmla="*/ 1467 h 13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32" h="1329858">
                <a:moveTo>
                  <a:pt x="8633" y="1467"/>
                </a:moveTo>
                <a:cubicBezTo>
                  <a:pt x="12866" y="23692"/>
                  <a:pt x="22920" y="388288"/>
                  <a:pt x="27683" y="452317"/>
                </a:cubicBezTo>
                <a:cubicBezTo>
                  <a:pt x="32446" y="516346"/>
                  <a:pt x="33504" y="362359"/>
                  <a:pt x="37208" y="385642"/>
                </a:cubicBezTo>
                <a:cubicBezTo>
                  <a:pt x="40912" y="408925"/>
                  <a:pt x="39854" y="521638"/>
                  <a:pt x="49908" y="592017"/>
                </a:cubicBezTo>
                <a:cubicBezTo>
                  <a:pt x="59962" y="662396"/>
                  <a:pt x="80071" y="686738"/>
                  <a:pt x="97533" y="807917"/>
                </a:cubicBezTo>
                <a:cubicBezTo>
                  <a:pt x="114995" y="929096"/>
                  <a:pt x="149391" y="1267763"/>
                  <a:pt x="154683" y="1319092"/>
                </a:cubicBezTo>
                <a:cubicBezTo>
                  <a:pt x="159975" y="1370421"/>
                  <a:pt x="146216" y="1227546"/>
                  <a:pt x="129283" y="1115892"/>
                </a:cubicBezTo>
                <a:cubicBezTo>
                  <a:pt x="112350" y="1004238"/>
                  <a:pt x="74250" y="781988"/>
                  <a:pt x="53083" y="649167"/>
                </a:cubicBezTo>
                <a:cubicBezTo>
                  <a:pt x="31916" y="516346"/>
                  <a:pt x="8633" y="422684"/>
                  <a:pt x="2283" y="318967"/>
                </a:cubicBezTo>
                <a:cubicBezTo>
                  <a:pt x="-4067" y="215250"/>
                  <a:pt x="4400" y="-20758"/>
                  <a:pt x="8633" y="1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7CB7F633-6120-EA92-F2C1-01691CEE1674}"/>
              </a:ext>
            </a:extLst>
          </p:cNvPr>
          <p:cNvSpPr/>
          <p:nvPr/>
        </p:nvSpPr>
        <p:spPr>
          <a:xfrm>
            <a:off x="3693448" y="10871292"/>
            <a:ext cx="203354" cy="1612310"/>
          </a:xfrm>
          <a:custGeom>
            <a:avLst/>
            <a:gdLst>
              <a:gd name="connsiteX0" fmla="*/ 2252 w 203354"/>
              <a:gd name="connsiteY0" fmla="*/ 6258 h 1612310"/>
              <a:gd name="connsiteX1" fmla="*/ 122902 w 203354"/>
              <a:gd name="connsiteY1" fmla="*/ 1006383 h 1612310"/>
              <a:gd name="connsiteX2" fmla="*/ 202277 w 203354"/>
              <a:gd name="connsiteY2" fmla="*/ 1584233 h 1612310"/>
              <a:gd name="connsiteX3" fmla="*/ 161002 w 203354"/>
              <a:gd name="connsiteY3" fmla="*/ 1428658 h 1612310"/>
              <a:gd name="connsiteX4" fmla="*/ 53052 w 203354"/>
              <a:gd name="connsiteY4" fmla="*/ 622208 h 1612310"/>
              <a:gd name="connsiteX5" fmla="*/ 2252 w 203354"/>
              <a:gd name="connsiteY5" fmla="*/ 6258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54" h="1612310">
                <a:moveTo>
                  <a:pt x="2252" y="6258"/>
                </a:moveTo>
                <a:cubicBezTo>
                  <a:pt x="13894" y="70287"/>
                  <a:pt x="89565" y="743387"/>
                  <a:pt x="122902" y="1006383"/>
                </a:cubicBezTo>
                <a:cubicBezTo>
                  <a:pt x="156239" y="1269379"/>
                  <a:pt x="195927" y="1513854"/>
                  <a:pt x="202277" y="1584233"/>
                </a:cubicBezTo>
                <a:cubicBezTo>
                  <a:pt x="208627" y="1654612"/>
                  <a:pt x="185873" y="1588995"/>
                  <a:pt x="161002" y="1428658"/>
                </a:cubicBezTo>
                <a:cubicBezTo>
                  <a:pt x="136131" y="1268321"/>
                  <a:pt x="79510" y="859275"/>
                  <a:pt x="53052" y="622208"/>
                </a:cubicBezTo>
                <a:cubicBezTo>
                  <a:pt x="26594" y="385141"/>
                  <a:pt x="-9390" y="-57771"/>
                  <a:pt x="2252" y="62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5E18B20F-59F6-7FE6-8B60-BFC7D93A8117}"/>
              </a:ext>
            </a:extLst>
          </p:cNvPr>
          <p:cNvSpPr/>
          <p:nvPr/>
        </p:nvSpPr>
        <p:spPr>
          <a:xfrm>
            <a:off x="3742007" y="11715535"/>
            <a:ext cx="167667" cy="1082714"/>
          </a:xfrm>
          <a:custGeom>
            <a:avLst/>
            <a:gdLst>
              <a:gd name="connsiteX0" fmla="*/ 1318 w 167667"/>
              <a:gd name="connsiteY0" fmla="*/ 6565 h 1082714"/>
              <a:gd name="connsiteX1" fmla="*/ 115618 w 167667"/>
              <a:gd name="connsiteY1" fmla="*/ 698715 h 1082714"/>
              <a:gd name="connsiteX2" fmla="*/ 163243 w 167667"/>
              <a:gd name="connsiteY2" fmla="*/ 1063840 h 1082714"/>
              <a:gd name="connsiteX3" fmla="*/ 153718 w 167667"/>
              <a:gd name="connsiteY3" fmla="*/ 962240 h 1082714"/>
              <a:gd name="connsiteX4" fmla="*/ 58468 w 167667"/>
              <a:gd name="connsiteY4" fmla="*/ 384390 h 1082714"/>
              <a:gd name="connsiteX5" fmla="*/ 1318 w 167667"/>
              <a:gd name="connsiteY5" fmla="*/ 6565 h 10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67" h="1082714">
                <a:moveTo>
                  <a:pt x="1318" y="6565"/>
                </a:moveTo>
                <a:cubicBezTo>
                  <a:pt x="10843" y="58952"/>
                  <a:pt x="88631" y="522503"/>
                  <a:pt x="115618" y="698715"/>
                </a:cubicBezTo>
                <a:cubicBezTo>
                  <a:pt x="142605" y="874927"/>
                  <a:pt x="156893" y="1019919"/>
                  <a:pt x="163243" y="1063840"/>
                </a:cubicBezTo>
                <a:cubicBezTo>
                  <a:pt x="169593" y="1107761"/>
                  <a:pt x="171180" y="1075482"/>
                  <a:pt x="153718" y="962240"/>
                </a:cubicBezTo>
                <a:cubicBezTo>
                  <a:pt x="136256" y="848998"/>
                  <a:pt x="80693" y="541023"/>
                  <a:pt x="58468" y="384390"/>
                </a:cubicBezTo>
                <a:cubicBezTo>
                  <a:pt x="36243" y="227757"/>
                  <a:pt x="-8207" y="-45822"/>
                  <a:pt x="1318" y="6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EE8A91CA-11BD-6459-A77B-66AE44DE159C}"/>
              </a:ext>
            </a:extLst>
          </p:cNvPr>
          <p:cNvSpPr/>
          <p:nvPr/>
        </p:nvSpPr>
        <p:spPr>
          <a:xfrm>
            <a:off x="3889311" y="12369088"/>
            <a:ext cx="43152" cy="389862"/>
          </a:xfrm>
          <a:custGeom>
            <a:avLst/>
            <a:gdLst>
              <a:gd name="connsiteX0" fmla="*/ 28639 w 43152"/>
              <a:gd name="connsiteY0" fmla="*/ 712 h 389862"/>
              <a:gd name="connsiteX1" fmla="*/ 64 w 43152"/>
              <a:gd name="connsiteY1" fmla="*/ 207087 h 389862"/>
              <a:gd name="connsiteX2" fmla="*/ 38164 w 43152"/>
              <a:gd name="connsiteY2" fmla="*/ 388062 h 389862"/>
              <a:gd name="connsiteX3" fmla="*/ 41339 w 43152"/>
              <a:gd name="connsiteY3" fmla="*/ 299162 h 389862"/>
              <a:gd name="connsiteX4" fmla="*/ 25464 w 43152"/>
              <a:gd name="connsiteY4" fmla="*/ 286462 h 389862"/>
              <a:gd name="connsiteX5" fmla="*/ 12764 w 43152"/>
              <a:gd name="connsiteY5" fmla="*/ 143587 h 389862"/>
              <a:gd name="connsiteX6" fmla="*/ 28639 w 43152"/>
              <a:gd name="connsiteY6" fmla="*/ 712 h 3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2" h="389862">
                <a:moveTo>
                  <a:pt x="28639" y="712"/>
                </a:moveTo>
                <a:cubicBezTo>
                  <a:pt x="26522" y="11295"/>
                  <a:pt x="-1523" y="142529"/>
                  <a:pt x="64" y="207087"/>
                </a:cubicBezTo>
                <a:cubicBezTo>
                  <a:pt x="1651" y="271645"/>
                  <a:pt x="31285" y="372716"/>
                  <a:pt x="38164" y="388062"/>
                </a:cubicBezTo>
                <a:cubicBezTo>
                  <a:pt x="45043" y="403408"/>
                  <a:pt x="43456" y="316095"/>
                  <a:pt x="41339" y="299162"/>
                </a:cubicBezTo>
                <a:cubicBezTo>
                  <a:pt x="39222" y="282229"/>
                  <a:pt x="30226" y="312391"/>
                  <a:pt x="25464" y="286462"/>
                </a:cubicBezTo>
                <a:cubicBezTo>
                  <a:pt x="20702" y="260533"/>
                  <a:pt x="13293" y="186979"/>
                  <a:pt x="12764" y="143587"/>
                </a:cubicBezTo>
                <a:cubicBezTo>
                  <a:pt x="12235" y="100195"/>
                  <a:pt x="30756" y="-9871"/>
                  <a:pt x="28639" y="7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4B881C60-7C3B-CDED-4F54-967FF61BACD8}"/>
              </a:ext>
            </a:extLst>
          </p:cNvPr>
          <p:cNvSpPr/>
          <p:nvPr/>
        </p:nvSpPr>
        <p:spPr>
          <a:xfrm>
            <a:off x="3752850" y="11331572"/>
            <a:ext cx="1059772" cy="591350"/>
          </a:xfrm>
          <a:custGeom>
            <a:avLst/>
            <a:gdLst>
              <a:gd name="connsiteX0" fmla="*/ 0 w 1059772"/>
              <a:gd name="connsiteY0" fmla="*/ 3 h 591350"/>
              <a:gd name="connsiteX1" fmla="*/ 409575 w 1059772"/>
              <a:gd name="connsiteY1" fmla="*/ 301628 h 591350"/>
              <a:gd name="connsiteX2" fmla="*/ 339725 w 1059772"/>
              <a:gd name="connsiteY2" fmla="*/ 263528 h 591350"/>
              <a:gd name="connsiteX3" fmla="*/ 631825 w 1059772"/>
              <a:gd name="connsiteY3" fmla="*/ 438153 h 591350"/>
              <a:gd name="connsiteX4" fmla="*/ 1044575 w 1059772"/>
              <a:gd name="connsiteY4" fmla="*/ 584203 h 591350"/>
              <a:gd name="connsiteX5" fmla="*/ 942975 w 1059772"/>
              <a:gd name="connsiteY5" fmla="*/ 555628 h 591350"/>
              <a:gd name="connsiteX6" fmla="*/ 679450 w 1059772"/>
              <a:gd name="connsiteY6" fmla="*/ 441328 h 591350"/>
              <a:gd name="connsiteX7" fmla="*/ 317500 w 1059772"/>
              <a:gd name="connsiteY7" fmla="*/ 269878 h 591350"/>
              <a:gd name="connsiteX8" fmla="*/ 250825 w 1059772"/>
              <a:gd name="connsiteY8" fmla="*/ 203203 h 591350"/>
              <a:gd name="connsiteX9" fmla="*/ 406400 w 1059772"/>
              <a:gd name="connsiteY9" fmla="*/ 295278 h 591350"/>
              <a:gd name="connsiteX10" fmla="*/ 0 w 1059772"/>
              <a:gd name="connsiteY10" fmla="*/ 3 h 59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772" h="591350">
                <a:moveTo>
                  <a:pt x="0" y="3"/>
                </a:moveTo>
                <a:cubicBezTo>
                  <a:pt x="529" y="1061"/>
                  <a:pt x="352954" y="257707"/>
                  <a:pt x="409575" y="301628"/>
                </a:cubicBezTo>
                <a:cubicBezTo>
                  <a:pt x="466196" y="345549"/>
                  <a:pt x="302683" y="240774"/>
                  <a:pt x="339725" y="263528"/>
                </a:cubicBezTo>
                <a:cubicBezTo>
                  <a:pt x="376767" y="286282"/>
                  <a:pt x="514350" y="384707"/>
                  <a:pt x="631825" y="438153"/>
                </a:cubicBezTo>
                <a:cubicBezTo>
                  <a:pt x="749300" y="491599"/>
                  <a:pt x="992717" y="564624"/>
                  <a:pt x="1044575" y="584203"/>
                </a:cubicBezTo>
                <a:cubicBezTo>
                  <a:pt x="1096433" y="603782"/>
                  <a:pt x="1003829" y="579441"/>
                  <a:pt x="942975" y="555628"/>
                </a:cubicBezTo>
                <a:cubicBezTo>
                  <a:pt x="882121" y="531815"/>
                  <a:pt x="783696" y="488953"/>
                  <a:pt x="679450" y="441328"/>
                </a:cubicBezTo>
                <a:cubicBezTo>
                  <a:pt x="575204" y="393703"/>
                  <a:pt x="388938" y="309566"/>
                  <a:pt x="317500" y="269878"/>
                </a:cubicBezTo>
                <a:cubicBezTo>
                  <a:pt x="246062" y="230190"/>
                  <a:pt x="236008" y="198970"/>
                  <a:pt x="250825" y="203203"/>
                </a:cubicBezTo>
                <a:cubicBezTo>
                  <a:pt x="265642" y="207436"/>
                  <a:pt x="448733" y="326499"/>
                  <a:pt x="406400" y="295278"/>
                </a:cubicBezTo>
                <a:cubicBezTo>
                  <a:pt x="364067" y="264057"/>
                  <a:pt x="-529" y="-1055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3C5601D0-BADF-6EBA-05D3-1432E6720532}"/>
              </a:ext>
            </a:extLst>
          </p:cNvPr>
          <p:cNvSpPr/>
          <p:nvPr/>
        </p:nvSpPr>
        <p:spPr>
          <a:xfrm>
            <a:off x="3699314" y="11308256"/>
            <a:ext cx="1141038" cy="593249"/>
          </a:xfrm>
          <a:custGeom>
            <a:avLst/>
            <a:gdLst>
              <a:gd name="connsiteX0" fmla="*/ 2736 w 1141038"/>
              <a:gd name="connsiteY0" fmla="*/ 1094 h 593249"/>
              <a:gd name="connsiteX1" fmla="*/ 196411 w 1141038"/>
              <a:gd name="connsiteY1" fmla="*/ 153494 h 593249"/>
              <a:gd name="connsiteX2" fmla="*/ 367861 w 1141038"/>
              <a:gd name="connsiteY2" fmla="*/ 280494 h 593249"/>
              <a:gd name="connsiteX3" fmla="*/ 348811 w 1141038"/>
              <a:gd name="connsiteY3" fmla="*/ 236044 h 593249"/>
              <a:gd name="connsiteX4" fmla="*/ 625036 w 1141038"/>
              <a:gd name="connsiteY4" fmla="*/ 375744 h 593249"/>
              <a:gd name="connsiteX5" fmla="*/ 1107636 w 1141038"/>
              <a:gd name="connsiteY5" fmla="*/ 582119 h 593249"/>
              <a:gd name="connsiteX6" fmla="*/ 1060011 w 1141038"/>
              <a:gd name="connsiteY6" fmla="*/ 553544 h 593249"/>
              <a:gd name="connsiteX7" fmla="*/ 742511 w 1141038"/>
              <a:gd name="connsiteY7" fmla="*/ 451944 h 593249"/>
              <a:gd name="connsiteX8" fmla="*/ 526611 w 1141038"/>
              <a:gd name="connsiteY8" fmla="*/ 305894 h 593249"/>
              <a:gd name="connsiteX9" fmla="*/ 348811 w 1141038"/>
              <a:gd name="connsiteY9" fmla="*/ 236044 h 593249"/>
              <a:gd name="connsiteX10" fmla="*/ 2736 w 1141038"/>
              <a:gd name="connsiteY10" fmla="*/ 1094 h 5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38" h="593249">
                <a:moveTo>
                  <a:pt x="2736" y="1094"/>
                </a:moveTo>
                <a:cubicBezTo>
                  <a:pt x="-22664" y="-12664"/>
                  <a:pt x="135557" y="106927"/>
                  <a:pt x="196411" y="153494"/>
                </a:cubicBezTo>
                <a:cubicBezTo>
                  <a:pt x="257265" y="200061"/>
                  <a:pt x="342461" y="266736"/>
                  <a:pt x="367861" y="280494"/>
                </a:cubicBezTo>
                <a:cubicBezTo>
                  <a:pt x="393261" y="294252"/>
                  <a:pt x="305949" y="220169"/>
                  <a:pt x="348811" y="236044"/>
                </a:cubicBezTo>
                <a:cubicBezTo>
                  <a:pt x="391673" y="251919"/>
                  <a:pt x="498565" y="318065"/>
                  <a:pt x="625036" y="375744"/>
                </a:cubicBezTo>
                <a:cubicBezTo>
                  <a:pt x="751507" y="433423"/>
                  <a:pt x="1035140" y="552486"/>
                  <a:pt x="1107636" y="582119"/>
                </a:cubicBezTo>
                <a:cubicBezTo>
                  <a:pt x="1180132" y="611752"/>
                  <a:pt x="1120865" y="575240"/>
                  <a:pt x="1060011" y="553544"/>
                </a:cubicBezTo>
                <a:cubicBezTo>
                  <a:pt x="999157" y="531848"/>
                  <a:pt x="831411" y="493219"/>
                  <a:pt x="742511" y="451944"/>
                </a:cubicBezTo>
                <a:cubicBezTo>
                  <a:pt x="653611" y="410669"/>
                  <a:pt x="592228" y="341877"/>
                  <a:pt x="526611" y="305894"/>
                </a:cubicBezTo>
                <a:cubicBezTo>
                  <a:pt x="460994" y="269911"/>
                  <a:pt x="433478" y="283669"/>
                  <a:pt x="348811" y="236044"/>
                </a:cubicBezTo>
                <a:cubicBezTo>
                  <a:pt x="264144" y="188419"/>
                  <a:pt x="28136" y="14852"/>
                  <a:pt x="2736" y="10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9F9996F4-271A-9585-F804-30818DDBE704}"/>
              </a:ext>
            </a:extLst>
          </p:cNvPr>
          <p:cNvSpPr/>
          <p:nvPr/>
        </p:nvSpPr>
        <p:spPr>
          <a:xfrm>
            <a:off x="5657852" y="10658084"/>
            <a:ext cx="759221" cy="836492"/>
          </a:xfrm>
          <a:custGeom>
            <a:avLst/>
            <a:gdLst>
              <a:gd name="connsiteX0" fmla="*/ 755648 w 759221"/>
              <a:gd name="connsiteY0" fmla="*/ 3566 h 836492"/>
              <a:gd name="connsiteX1" fmla="*/ 638173 w 759221"/>
              <a:gd name="connsiteY1" fmla="*/ 184541 h 836492"/>
              <a:gd name="connsiteX2" fmla="*/ 212723 w 759221"/>
              <a:gd name="connsiteY2" fmla="*/ 663966 h 836492"/>
              <a:gd name="connsiteX3" fmla="*/ 263523 w 759221"/>
              <a:gd name="connsiteY3" fmla="*/ 641741 h 836492"/>
              <a:gd name="connsiteX4" fmla="*/ 9523 w 759221"/>
              <a:gd name="connsiteY4" fmla="*/ 829066 h 836492"/>
              <a:gd name="connsiteX5" fmla="*/ 92073 w 759221"/>
              <a:gd name="connsiteY5" fmla="*/ 765566 h 836492"/>
              <a:gd name="connsiteX6" fmla="*/ 447673 w 759221"/>
              <a:gd name="connsiteY6" fmla="*/ 460766 h 836492"/>
              <a:gd name="connsiteX7" fmla="*/ 320673 w 759221"/>
              <a:gd name="connsiteY7" fmla="*/ 559191 h 836492"/>
              <a:gd name="connsiteX8" fmla="*/ 536573 w 759221"/>
              <a:gd name="connsiteY8" fmla="*/ 324241 h 836492"/>
              <a:gd name="connsiteX9" fmla="*/ 755648 w 759221"/>
              <a:gd name="connsiteY9" fmla="*/ 3566 h 8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221" h="836492">
                <a:moveTo>
                  <a:pt x="755648" y="3566"/>
                </a:moveTo>
                <a:cubicBezTo>
                  <a:pt x="772581" y="-19717"/>
                  <a:pt x="728660" y="74474"/>
                  <a:pt x="638173" y="184541"/>
                </a:cubicBezTo>
                <a:cubicBezTo>
                  <a:pt x="547686" y="294608"/>
                  <a:pt x="275165" y="587766"/>
                  <a:pt x="212723" y="663966"/>
                </a:cubicBezTo>
                <a:cubicBezTo>
                  <a:pt x="150281" y="740166"/>
                  <a:pt x="297390" y="614224"/>
                  <a:pt x="263523" y="641741"/>
                </a:cubicBezTo>
                <a:cubicBezTo>
                  <a:pt x="229656" y="669258"/>
                  <a:pt x="38098" y="808429"/>
                  <a:pt x="9523" y="829066"/>
                </a:cubicBezTo>
                <a:cubicBezTo>
                  <a:pt x="-19052" y="849703"/>
                  <a:pt x="19048" y="826949"/>
                  <a:pt x="92073" y="765566"/>
                </a:cubicBezTo>
                <a:cubicBezTo>
                  <a:pt x="165098" y="704183"/>
                  <a:pt x="409573" y="495162"/>
                  <a:pt x="447673" y="460766"/>
                </a:cubicBezTo>
                <a:cubicBezTo>
                  <a:pt x="485773" y="426370"/>
                  <a:pt x="305856" y="581945"/>
                  <a:pt x="320673" y="559191"/>
                </a:cubicBezTo>
                <a:cubicBezTo>
                  <a:pt x="335490" y="536437"/>
                  <a:pt x="464606" y="410495"/>
                  <a:pt x="536573" y="324241"/>
                </a:cubicBezTo>
                <a:cubicBezTo>
                  <a:pt x="608540" y="237987"/>
                  <a:pt x="738715" y="26849"/>
                  <a:pt x="755648" y="3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01441832-ECFF-C7A5-BE1B-6F822D29D53A}"/>
              </a:ext>
            </a:extLst>
          </p:cNvPr>
          <p:cNvSpPr/>
          <p:nvPr/>
        </p:nvSpPr>
        <p:spPr>
          <a:xfrm>
            <a:off x="4894300" y="11356236"/>
            <a:ext cx="947719" cy="551660"/>
          </a:xfrm>
          <a:custGeom>
            <a:avLst/>
            <a:gdLst>
              <a:gd name="connsiteX0" fmla="*/ 4725 w 947719"/>
              <a:gd name="connsiteY0" fmla="*/ 550014 h 551660"/>
              <a:gd name="connsiteX1" fmla="*/ 385725 w 947719"/>
              <a:gd name="connsiteY1" fmla="*/ 343639 h 551660"/>
              <a:gd name="connsiteX2" fmla="*/ 674650 w 947719"/>
              <a:gd name="connsiteY2" fmla="*/ 184889 h 551660"/>
              <a:gd name="connsiteX3" fmla="*/ 500025 w 947719"/>
              <a:gd name="connsiteY3" fmla="*/ 302364 h 551660"/>
              <a:gd name="connsiteX4" fmla="*/ 938175 w 947719"/>
              <a:gd name="connsiteY4" fmla="*/ 7089 h 551660"/>
              <a:gd name="connsiteX5" fmla="*/ 773075 w 947719"/>
              <a:gd name="connsiteY5" fmla="*/ 111864 h 551660"/>
              <a:gd name="connsiteX6" fmla="*/ 439700 w 947719"/>
              <a:gd name="connsiteY6" fmla="*/ 334114 h 551660"/>
              <a:gd name="connsiteX7" fmla="*/ 58700 w 947719"/>
              <a:gd name="connsiteY7" fmla="*/ 534139 h 551660"/>
              <a:gd name="connsiteX8" fmla="*/ 538125 w 947719"/>
              <a:gd name="connsiteY8" fmla="*/ 283314 h 551660"/>
              <a:gd name="connsiteX9" fmla="*/ 195225 w 947719"/>
              <a:gd name="connsiteY9" fmla="*/ 432539 h 551660"/>
              <a:gd name="connsiteX10" fmla="*/ 4725 w 947719"/>
              <a:gd name="connsiteY10" fmla="*/ 550014 h 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719" h="551660">
                <a:moveTo>
                  <a:pt x="4725" y="550014"/>
                </a:moveTo>
                <a:cubicBezTo>
                  <a:pt x="36475" y="535197"/>
                  <a:pt x="385725" y="343639"/>
                  <a:pt x="385725" y="343639"/>
                </a:cubicBezTo>
                <a:cubicBezTo>
                  <a:pt x="497379" y="282785"/>
                  <a:pt x="655600" y="191768"/>
                  <a:pt x="674650" y="184889"/>
                </a:cubicBezTo>
                <a:cubicBezTo>
                  <a:pt x="693700" y="178010"/>
                  <a:pt x="500025" y="302364"/>
                  <a:pt x="500025" y="302364"/>
                </a:cubicBezTo>
                <a:lnTo>
                  <a:pt x="938175" y="7089"/>
                </a:lnTo>
                <a:cubicBezTo>
                  <a:pt x="983683" y="-24661"/>
                  <a:pt x="856154" y="57360"/>
                  <a:pt x="773075" y="111864"/>
                </a:cubicBezTo>
                <a:cubicBezTo>
                  <a:pt x="689996" y="166368"/>
                  <a:pt x="558762" y="263735"/>
                  <a:pt x="439700" y="334114"/>
                </a:cubicBezTo>
                <a:cubicBezTo>
                  <a:pt x="320638" y="404493"/>
                  <a:pt x="58700" y="534139"/>
                  <a:pt x="58700" y="534139"/>
                </a:cubicBezTo>
                <a:cubicBezTo>
                  <a:pt x="75104" y="525672"/>
                  <a:pt x="515371" y="300247"/>
                  <a:pt x="538125" y="283314"/>
                </a:cubicBezTo>
                <a:cubicBezTo>
                  <a:pt x="560879" y="266381"/>
                  <a:pt x="282008" y="389147"/>
                  <a:pt x="195225" y="432539"/>
                </a:cubicBezTo>
                <a:cubicBezTo>
                  <a:pt x="108442" y="475931"/>
                  <a:pt x="-27025" y="564831"/>
                  <a:pt x="4725" y="55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D303A64E-CDA2-03B4-0319-B912B695BDC0}"/>
              </a:ext>
            </a:extLst>
          </p:cNvPr>
          <p:cNvSpPr/>
          <p:nvPr/>
        </p:nvSpPr>
        <p:spPr>
          <a:xfrm>
            <a:off x="4736712" y="11220193"/>
            <a:ext cx="1235870" cy="696341"/>
          </a:xfrm>
          <a:custGeom>
            <a:avLst/>
            <a:gdLst>
              <a:gd name="connsiteX0" fmla="*/ 1235463 w 1235870"/>
              <a:gd name="connsiteY0" fmla="*/ 257 h 696341"/>
              <a:gd name="connsiteX1" fmla="*/ 711588 w 1235870"/>
              <a:gd name="connsiteY1" fmla="*/ 381257 h 696341"/>
              <a:gd name="connsiteX2" fmla="*/ 378213 w 1235870"/>
              <a:gd name="connsiteY2" fmla="*/ 555882 h 696341"/>
              <a:gd name="connsiteX3" fmla="*/ 388 w 1235870"/>
              <a:gd name="connsiteY3" fmla="*/ 695582 h 696341"/>
              <a:gd name="connsiteX4" fmla="*/ 305188 w 1235870"/>
              <a:gd name="connsiteY4" fmla="*/ 613032 h 696341"/>
              <a:gd name="connsiteX5" fmla="*/ 238513 w 1235870"/>
              <a:gd name="connsiteY5" fmla="*/ 641607 h 696341"/>
              <a:gd name="connsiteX6" fmla="*/ 895738 w 1235870"/>
              <a:gd name="connsiteY6" fmla="*/ 273307 h 696341"/>
              <a:gd name="connsiteX7" fmla="*/ 800488 w 1235870"/>
              <a:gd name="connsiteY7" fmla="*/ 320932 h 696341"/>
              <a:gd name="connsiteX8" fmla="*/ 1235463 w 1235870"/>
              <a:gd name="connsiteY8" fmla="*/ 257 h 69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870" h="696341">
                <a:moveTo>
                  <a:pt x="1235463" y="257"/>
                </a:moveTo>
                <a:cubicBezTo>
                  <a:pt x="1220646" y="10311"/>
                  <a:pt x="854463" y="288653"/>
                  <a:pt x="711588" y="381257"/>
                </a:cubicBezTo>
                <a:cubicBezTo>
                  <a:pt x="568713" y="473861"/>
                  <a:pt x="496746" y="503495"/>
                  <a:pt x="378213" y="555882"/>
                </a:cubicBezTo>
                <a:cubicBezTo>
                  <a:pt x="259680" y="608270"/>
                  <a:pt x="12559" y="686057"/>
                  <a:pt x="388" y="695582"/>
                </a:cubicBezTo>
                <a:cubicBezTo>
                  <a:pt x="-11783" y="705107"/>
                  <a:pt x="265501" y="622028"/>
                  <a:pt x="305188" y="613032"/>
                </a:cubicBezTo>
                <a:cubicBezTo>
                  <a:pt x="344875" y="604036"/>
                  <a:pt x="140088" y="698228"/>
                  <a:pt x="238513" y="641607"/>
                </a:cubicBezTo>
                <a:cubicBezTo>
                  <a:pt x="336938" y="584986"/>
                  <a:pt x="802075" y="326753"/>
                  <a:pt x="895738" y="273307"/>
                </a:cubicBezTo>
                <a:cubicBezTo>
                  <a:pt x="989400" y="219861"/>
                  <a:pt x="744925" y="363795"/>
                  <a:pt x="800488" y="320932"/>
                </a:cubicBezTo>
                <a:cubicBezTo>
                  <a:pt x="856050" y="278070"/>
                  <a:pt x="1250280" y="-9797"/>
                  <a:pt x="1235463" y="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42687175-7160-E6BF-0F60-ED6F7E65C5E8}"/>
              </a:ext>
            </a:extLst>
          </p:cNvPr>
          <p:cNvSpPr/>
          <p:nvPr/>
        </p:nvSpPr>
        <p:spPr>
          <a:xfrm>
            <a:off x="6393691" y="10672911"/>
            <a:ext cx="99599" cy="1309102"/>
          </a:xfrm>
          <a:custGeom>
            <a:avLst/>
            <a:gdLst>
              <a:gd name="connsiteX0" fmla="*/ 759 w 99599"/>
              <a:gd name="connsiteY0" fmla="*/ 30014 h 1309102"/>
              <a:gd name="connsiteX1" fmla="*/ 89659 w 99599"/>
              <a:gd name="connsiteY1" fmla="*/ 1207939 h 1309102"/>
              <a:gd name="connsiteX2" fmla="*/ 92834 w 99599"/>
              <a:gd name="connsiteY2" fmla="*/ 1157139 h 1309102"/>
              <a:gd name="connsiteX3" fmla="*/ 48384 w 99599"/>
              <a:gd name="connsiteY3" fmla="*/ 420539 h 1309102"/>
              <a:gd name="connsiteX4" fmla="*/ 759 w 99599"/>
              <a:gd name="connsiteY4" fmla="*/ 30014 h 130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9" h="1309102">
                <a:moveTo>
                  <a:pt x="759" y="30014"/>
                </a:moveTo>
                <a:cubicBezTo>
                  <a:pt x="7638" y="161247"/>
                  <a:pt x="74313" y="1020085"/>
                  <a:pt x="89659" y="1207939"/>
                </a:cubicBezTo>
                <a:cubicBezTo>
                  <a:pt x="105005" y="1395793"/>
                  <a:pt x="99713" y="1288372"/>
                  <a:pt x="92834" y="1157139"/>
                </a:cubicBezTo>
                <a:cubicBezTo>
                  <a:pt x="85955" y="1025906"/>
                  <a:pt x="61084" y="612097"/>
                  <a:pt x="48384" y="420539"/>
                </a:cubicBezTo>
                <a:cubicBezTo>
                  <a:pt x="35684" y="228981"/>
                  <a:pt x="-6120" y="-101219"/>
                  <a:pt x="759" y="3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139972CD-E39E-C12B-95AE-C28B20E5FABA}"/>
              </a:ext>
            </a:extLst>
          </p:cNvPr>
          <p:cNvSpPr/>
          <p:nvPr/>
        </p:nvSpPr>
        <p:spPr>
          <a:xfrm>
            <a:off x="6486384" y="11967659"/>
            <a:ext cx="38577" cy="831523"/>
          </a:xfrm>
          <a:custGeom>
            <a:avLst/>
            <a:gdLst>
              <a:gd name="connsiteX0" fmla="*/ 141 w 38577"/>
              <a:gd name="connsiteY0" fmla="*/ 2091 h 831523"/>
              <a:gd name="connsiteX1" fmla="*/ 25541 w 38577"/>
              <a:gd name="connsiteY1" fmla="*/ 560891 h 831523"/>
              <a:gd name="connsiteX2" fmla="*/ 31891 w 38577"/>
              <a:gd name="connsiteY2" fmla="*/ 513266 h 831523"/>
              <a:gd name="connsiteX3" fmla="*/ 31891 w 38577"/>
              <a:gd name="connsiteY3" fmla="*/ 821241 h 831523"/>
              <a:gd name="connsiteX4" fmla="*/ 28716 w 38577"/>
              <a:gd name="connsiteY4" fmla="*/ 713291 h 831523"/>
              <a:gd name="connsiteX5" fmla="*/ 25541 w 38577"/>
              <a:gd name="connsiteY5" fmla="*/ 278316 h 831523"/>
              <a:gd name="connsiteX6" fmla="*/ 38241 w 38577"/>
              <a:gd name="connsiteY6" fmla="*/ 367216 h 831523"/>
              <a:gd name="connsiteX7" fmla="*/ 141 w 38577"/>
              <a:gd name="connsiteY7" fmla="*/ 2091 h 83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77" h="831523">
                <a:moveTo>
                  <a:pt x="141" y="2091"/>
                </a:moveTo>
                <a:cubicBezTo>
                  <a:pt x="-1976" y="34370"/>
                  <a:pt x="20249" y="475695"/>
                  <a:pt x="25541" y="560891"/>
                </a:cubicBezTo>
                <a:cubicBezTo>
                  <a:pt x="30833" y="646087"/>
                  <a:pt x="30833" y="469874"/>
                  <a:pt x="31891" y="513266"/>
                </a:cubicBezTo>
                <a:cubicBezTo>
                  <a:pt x="32949" y="556658"/>
                  <a:pt x="32420" y="787904"/>
                  <a:pt x="31891" y="821241"/>
                </a:cubicBezTo>
                <a:cubicBezTo>
                  <a:pt x="31362" y="854578"/>
                  <a:pt x="29774" y="803778"/>
                  <a:pt x="28716" y="713291"/>
                </a:cubicBezTo>
                <a:cubicBezTo>
                  <a:pt x="27658" y="622804"/>
                  <a:pt x="23954" y="335995"/>
                  <a:pt x="25541" y="278316"/>
                </a:cubicBezTo>
                <a:cubicBezTo>
                  <a:pt x="27128" y="220637"/>
                  <a:pt x="40887" y="413253"/>
                  <a:pt x="38241" y="367216"/>
                </a:cubicBezTo>
                <a:cubicBezTo>
                  <a:pt x="35595" y="321179"/>
                  <a:pt x="2258" y="-30188"/>
                  <a:pt x="141" y="20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3D20F3BF-2357-64E0-BDF0-43788FE2DE47}"/>
              </a:ext>
            </a:extLst>
          </p:cNvPr>
          <p:cNvSpPr/>
          <p:nvPr/>
        </p:nvSpPr>
        <p:spPr>
          <a:xfrm>
            <a:off x="6567886" y="5569828"/>
            <a:ext cx="224012" cy="642476"/>
          </a:xfrm>
          <a:custGeom>
            <a:avLst/>
            <a:gdLst>
              <a:gd name="connsiteX0" fmla="*/ 223439 w 224012"/>
              <a:gd name="connsiteY0" fmla="*/ 2297 h 642476"/>
              <a:gd name="connsiteX1" fmla="*/ 134539 w 224012"/>
              <a:gd name="connsiteY1" fmla="*/ 386472 h 642476"/>
              <a:gd name="connsiteX2" fmla="*/ 150414 w 224012"/>
              <a:gd name="connsiteY2" fmla="*/ 348372 h 642476"/>
              <a:gd name="connsiteX3" fmla="*/ 1189 w 224012"/>
              <a:gd name="connsiteY3" fmla="*/ 637297 h 642476"/>
              <a:gd name="connsiteX4" fmla="*/ 77389 w 224012"/>
              <a:gd name="connsiteY4" fmla="*/ 538872 h 642476"/>
              <a:gd name="connsiteX5" fmla="*/ 20239 w 224012"/>
              <a:gd name="connsiteY5" fmla="*/ 602372 h 642476"/>
              <a:gd name="connsiteX6" fmla="*/ 64689 w 224012"/>
              <a:gd name="connsiteY6" fmla="*/ 529347 h 642476"/>
              <a:gd name="connsiteX7" fmla="*/ 166289 w 224012"/>
              <a:gd name="connsiteY7" fmla="*/ 240422 h 642476"/>
              <a:gd name="connsiteX8" fmla="*/ 223439 w 224012"/>
              <a:gd name="connsiteY8" fmla="*/ 2297 h 6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12" h="642476">
                <a:moveTo>
                  <a:pt x="223439" y="2297"/>
                </a:moveTo>
                <a:cubicBezTo>
                  <a:pt x="218147" y="26639"/>
                  <a:pt x="146710" y="328793"/>
                  <a:pt x="134539" y="386472"/>
                </a:cubicBezTo>
                <a:cubicBezTo>
                  <a:pt x="122368" y="444151"/>
                  <a:pt x="172639" y="306568"/>
                  <a:pt x="150414" y="348372"/>
                </a:cubicBezTo>
                <a:cubicBezTo>
                  <a:pt x="128189" y="390176"/>
                  <a:pt x="13360" y="605547"/>
                  <a:pt x="1189" y="637297"/>
                </a:cubicBezTo>
                <a:cubicBezTo>
                  <a:pt x="-10982" y="669047"/>
                  <a:pt x="74214" y="544693"/>
                  <a:pt x="77389" y="538872"/>
                </a:cubicBezTo>
                <a:cubicBezTo>
                  <a:pt x="80564" y="533051"/>
                  <a:pt x="22356" y="603960"/>
                  <a:pt x="20239" y="602372"/>
                </a:cubicBezTo>
                <a:cubicBezTo>
                  <a:pt x="18122" y="600784"/>
                  <a:pt x="40347" y="589672"/>
                  <a:pt x="64689" y="529347"/>
                </a:cubicBezTo>
                <a:cubicBezTo>
                  <a:pt x="89031" y="469022"/>
                  <a:pt x="136127" y="327734"/>
                  <a:pt x="166289" y="240422"/>
                </a:cubicBezTo>
                <a:cubicBezTo>
                  <a:pt x="196451" y="153110"/>
                  <a:pt x="228731" y="-22045"/>
                  <a:pt x="223439" y="22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5CC530D6-3ECA-33A0-7C4B-F7C79A944634}"/>
              </a:ext>
            </a:extLst>
          </p:cNvPr>
          <p:cNvSpPr/>
          <p:nvPr/>
        </p:nvSpPr>
        <p:spPr>
          <a:xfrm>
            <a:off x="6031993" y="6302233"/>
            <a:ext cx="171974" cy="363205"/>
          </a:xfrm>
          <a:custGeom>
            <a:avLst/>
            <a:gdLst>
              <a:gd name="connsiteX0" fmla="*/ 171957 w 171974"/>
              <a:gd name="connsiteY0" fmla="*/ 142 h 363205"/>
              <a:gd name="connsiteX1" fmla="*/ 114807 w 171974"/>
              <a:gd name="connsiteY1" fmla="*/ 177942 h 363205"/>
              <a:gd name="connsiteX2" fmla="*/ 105282 w 171974"/>
              <a:gd name="connsiteY2" fmla="*/ 235092 h 363205"/>
              <a:gd name="connsiteX3" fmla="*/ 507 w 171974"/>
              <a:gd name="connsiteY3" fmla="*/ 362092 h 363205"/>
              <a:gd name="connsiteX4" fmla="*/ 67182 w 171974"/>
              <a:gd name="connsiteY4" fmla="*/ 292242 h 363205"/>
              <a:gd name="connsiteX5" fmla="*/ 108457 w 171974"/>
              <a:gd name="connsiteY5" fmla="*/ 209692 h 363205"/>
              <a:gd name="connsiteX6" fmla="*/ 171957 w 171974"/>
              <a:gd name="connsiteY6" fmla="*/ 142 h 36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74" h="363205">
                <a:moveTo>
                  <a:pt x="171957" y="142"/>
                </a:moveTo>
                <a:cubicBezTo>
                  <a:pt x="173015" y="-5149"/>
                  <a:pt x="125919" y="138784"/>
                  <a:pt x="114807" y="177942"/>
                </a:cubicBezTo>
                <a:cubicBezTo>
                  <a:pt x="103694" y="217100"/>
                  <a:pt x="124332" y="204400"/>
                  <a:pt x="105282" y="235092"/>
                </a:cubicBezTo>
                <a:cubicBezTo>
                  <a:pt x="86232" y="265784"/>
                  <a:pt x="6857" y="352567"/>
                  <a:pt x="507" y="362092"/>
                </a:cubicBezTo>
                <a:cubicBezTo>
                  <a:pt x="-5843" y="371617"/>
                  <a:pt x="49190" y="317642"/>
                  <a:pt x="67182" y="292242"/>
                </a:cubicBezTo>
                <a:cubicBezTo>
                  <a:pt x="85174" y="266842"/>
                  <a:pt x="89936" y="254142"/>
                  <a:pt x="108457" y="209692"/>
                </a:cubicBezTo>
                <a:cubicBezTo>
                  <a:pt x="126978" y="165242"/>
                  <a:pt x="170899" y="5433"/>
                  <a:pt x="171957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DF918D2C-A22E-1852-0669-93B9414F89BC}"/>
              </a:ext>
            </a:extLst>
          </p:cNvPr>
          <p:cNvSpPr/>
          <p:nvPr/>
        </p:nvSpPr>
        <p:spPr>
          <a:xfrm>
            <a:off x="5713244" y="6678339"/>
            <a:ext cx="303143" cy="232728"/>
          </a:xfrm>
          <a:custGeom>
            <a:avLst/>
            <a:gdLst>
              <a:gd name="connsiteX0" fmla="*/ 293856 w 303143"/>
              <a:gd name="connsiteY0" fmla="*/ 5036 h 232728"/>
              <a:gd name="connsiteX1" fmla="*/ 8106 w 303143"/>
              <a:gd name="connsiteY1" fmla="*/ 227286 h 232728"/>
              <a:gd name="connsiteX2" fmla="*/ 90656 w 303143"/>
              <a:gd name="connsiteY2" fmla="*/ 157436 h 232728"/>
              <a:gd name="connsiteX3" fmla="*/ 220831 w 303143"/>
              <a:gd name="connsiteY3" fmla="*/ 78061 h 232728"/>
              <a:gd name="connsiteX4" fmla="*/ 293856 w 303143"/>
              <a:gd name="connsiteY4" fmla="*/ 5036 h 2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43" h="232728">
                <a:moveTo>
                  <a:pt x="293856" y="5036"/>
                </a:moveTo>
                <a:cubicBezTo>
                  <a:pt x="258402" y="29907"/>
                  <a:pt x="41973" y="201886"/>
                  <a:pt x="8106" y="227286"/>
                </a:cubicBezTo>
                <a:cubicBezTo>
                  <a:pt x="-25761" y="252686"/>
                  <a:pt x="55202" y="182307"/>
                  <a:pt x="90656" y="157436"/>
                </a:cubicBezTo>
                <a:cubicBezTo>
                  <a:pt x="126110" y="132565"/>
                  <a:pt x="187494" y="101873"/>
                  <a:pt x="220831" y="78061"/>
                </a:cubicBezTo>
                <a:cubicBezTo>
                  <a:pt x="254168" y="54249"/>
                  <a:pt x="329310" y="-19835"/>
                  <a:pt x="293856" y="50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02A964E5-CCBD-6269-3011-EC020CAAAE86}"/>
              </a:ext>
            </a:extLst>
          </p:cNvPr>
          <p:cNvSpPr/>
          <p:nvPr/>
        </p:nvSpPr>
        <p:spPr>
          <a:xfrm>
            <a:off x="6245082" y="6289180"/>
            <a:ext cx="264027" cy="216827"/>
          </a:xfrm>
          <a:custGeom>
            <a:avLst/>
            <a:gdLst>
              <a:gd name="connsiteX0" fmla="*/ 263668 w 264027"/>
              <a:gd name="connsiteY0" fmla="*/ 495 h 216827"/>
              <a:gd name="connsiteX1" fmla="*/ 181118 w 264027"/>
              <a:gd name="connsiteY1" fmla="*/ 86220 h 216827"/>
              <a:gd name="connsiteX2" fmla="*/ 143 w 264027"/>
              <a:gd name="connsiteY2" fmla="*/ 216395 h 216827"/>
              <a:gd name="connsiteX3" fmla="*/ 152543 w 264027"/>
              <a:gd name="connsiteY3" fmla="*/ 124320 h 216827"/>
              <a:gd name="connsiteX4" fmla="*/ 263668 w 264027"/>
              <a:gd name="connsiteY4" fmla="*/ 495 h 21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7" h="216827">
                <a:moveTo>
                  <a:pt x="263668" y="495"/>
                </a:moveTo>
                <a:cubicBezTo>
                  <a:pt x="268430" y="-5855"/>
                  <a:pt x="225039" y="50237"/>
                  <a:pt x="181118" y="86220"/>
                </a:cubicBezTo>
                <a:cubicBezTo>
                  <a:pt x="137197" y="122203"/>
                  <a:pt x="4905" y="210045"/>
                  <a:pt x="143" y="216395"/>
                </a:cubicBezTo>
                <a:cubicBezTo>
                  <a:pt x="-4619" y="222745"/>
                  <a:pt x="110739" y="157657"/>
                  <a:pt x="152543" y="124320"/>
                </a:cubicBezTo>
                <a:cubicBezTo>
                  <a:pt x="194347" y="90983"/>
                  <a:pt x="258906" y="6845"/>
                  <a:pt x="263668" y="4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D6222224-7AC6-49EB-DCDD-E03EAE5834D0}"/>
              </a:ext>
            </a:extLst>
          </p:cNvPr>
          <p:cNvSpPr/>
          <p:nvPr/>
        </p:nvSpPr>
        <p:spPr>
          <a:xfrm>
            <a:off x="5761774" y="6889747"/>
            <a:ext cx="213614" cy="553873"/>
          </a:xfrm>
          <a:custGeom>
            <a:avLst/>
            <a:gdLst>
              <a:gd name="connsiteX0" fmla="*/ 213576 w 213614"/>
              <a:gd name="connsiteY0" fmla="*/ 3 h 553873"/>
              <a:gd name="connsiteX1" fmla="*/ 105626 w 213614"/>
              <a:gd name="connsiteY1" fmla="*/ 266703 h 553873"/>
              <a:gd name="connsiteX2" fmla="*/ 70701 w 213614"/>
              <a:gd name="connsiteY2" fmla="*/ 339728 h 553873"/>
              <a:gd name="connsiteX3" fmla="*/ 4026 w 213614"/>
              <a:gd name="connsiteY3" fmla="*/ 539753 h 553873"/>
              <a:gd name="connsiteX4" fmla="*/ 16726 w 213614"/>
              <a:gd name="connsiteY4" fmla="*/ 508003 h 553873"/>
              <a:gd name="connsiteX5" fmla="*/ 92926 w 213614"/>
              <a:gd name="connsiteY5" fmla="*/ 273053 h 553873"/>
              <a:gd name="connsiteX6" fmla="*/ 213576 w 213614"/>
              <a:gd name="connsiteY6" fmla="*/ 3 h 55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14" h="553873">
                <a:moveTo>
                  <a:pt x="213576" y="3"/>
                </a:moveTo>
                <a:cubicBezTo>
                  <a:pt x="215693" y="-1055"/>
                  <a:pt x="129439" y="210082"/>
                  <a:pt x="105626" y="266703"/>
                </a:cubicBezTo>
                <a:cubicBezTo>
                  <a:pt x="81813" y="323324"/>
                  <a:pt x="87634" y="294220"/>
                  <a:pt x="70701" y="339728"/>
                </a:cubicBezTo>
                <a:cubicBezTo>
                  <a:pt x="53768" y="385236"/>
                  <a:pt x="13022" y="511707"/>
                  <a:pt x="4026" y="539753"/>
                </a:cubicBezTo>
                <a:cubicBezTo>
                  <a:pt x="-4970" y="567799"/>
                  <a:pt x="1909" y="552453"/>
                  <a:pt x="16726" y="508003"/>
                </a:cubicBezTo>
                <a:cubicBezTo>
                  <a:pt x="31543" y="463553"/>
                  <a:pt x="64880" y="355603"/>
                  <a:pt x="92926" y="273053"/>
                </a:cubicBezTo>
                <a:cubicBezTo>
                  <a:pt x="120972" y="190503"/>
                  <a:pt x="211459" y="1061"/>
                  <a:pt x="213576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895B64AE-0B09-5870-8EAC-BC03DC76467A}"/>
              </a:ext>
            </a:extLst>
          </p:cNvPr>
          <p:cNvSpPr/>
          <p:nvPr/>
        </p:nvSpPr>
        <p:spPr>
          <a:xfrm>
            <a:off x="5653096" y="7521104"/>
            <a:ext cx="90501" cy="800931"/>
          </a:xfrm>
          <a:custGeom>
            <a:avLst/>
            <a:gdLst>
              <a:gd name="connsiteX0" fmla="*/ 90479 w 90501"/>
              <a:gd name="connsiteY0" fmla="*/ 471 h 800931"/>
              <a:gd name="connsiteX1" fmla="*/ 39679 w 90501"/>
              <a:gd name="connsiteY1" fmla="*/ 416396 h 800931"/>
              <a:gd name="connsiteX2" fmla="*/ 1579 w 90501"/>
              <a:gd name="connsiteY2" fmla="*/ 791046 h 800931"/>
              <a:gd name="connsiteX3" fmla="*/ 7929 w 90501"/>
              <a:gd name="connsiteY3" fmla="*/ 670396 h 800931"/>
              <a:gd name="connsiteX4" fmla="*/ 14279 w 90501"/>
              <a:gd name="connsiteY4" fmla="*/ 435446 h 800931"/>
              <a:gd name="connsiteX5" fmla="*/ 14279 w 90501"/>
              <a:gd name="connsiteY5" fmla="*/ 508471 h 800931"/>
              <a:gd name="connsiteX6" fmla="*/ 33329 w 90501"/>
              <a:gd name="connsiteY6" fmla="*/ 337021 h 800931"/>
              <a:gd name="connsiteX7" fmla="*/ 90479 w 90501"/>
              <a:gd name="connsiteY7" fmla="*/ 471 h 80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01" h="800931">
                <a:moveTo>
                  <a:pt x="90479" y="471"/>
                </a:moveTo>
                <a:cubicBezTo>
                  <a:pt x="91537" y="13700"/>
                  <a:pt x="54496" y="284634"/>
                  <a:pt x="39679" y="416396"/>
                </a:cubicBezTo>
                <a:cubicBezTo>
                  <a:pt x="24862" y="548158"/>
                  <a:pt x="6871" y="748713"/>
                  <a:pt x="1579" y="791046"/>
                </a:cubicBezTo>
                <a:cubicBezTo>
                  <a:pt x="-3713" y="833379"/>
                  <a:pt x="5812" y="729663"/>
                  <a:pt x="7929" y="670396"/>
                </a:cubicBezTo>
                <a:cubicBezTo>
                  <a:pt x="10046" y="611129"/>
                  <a:pt x="13221" y="462433"/>
                  <a:pt x="14279" y="435446"/>
                </a:cubicBezTo>
                <a:cubicBezTo>
                  <a:pt x="15337" y="408459"/>
                  <a:pt x="11104" y="524875"/>
                  <a:pt x="14279" y="508471"/>
                </a:cubicBezTo>
                <a:cubicBezTo>
                  <a:pt x="17454" y="492067"/>
                  <a:pt x="20100" y="417983"/>
                  <a:pt x="33329" y="337021"/>
                </a:cubicBezTo>
                <a:cubicBezTo>
                  <a:pt x="46558" y="256059"/>
                  <a:pt x="89421" y="-12758"/>
                  <a:pt x="90479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F5B58C22-42C2-E4B2-C31E-236F8FA3AFA4}"/>
              </a:ext>
            </a:extLst>
          </p:cNvPr>
          <p:cNvSpPr/>
          <p:nvPr/>
        </p:nvSpPr>
        <p:spPr>
          <a:xfrm>
            <a:off x="5321754" y="8476960"/>
            <a:ext cx="329749" cy="492840"/>
          </a:xfrm>
          <a:custGeom>
            <a:avLst/>
            <a:gdLst>
              <a:gd name="connsiteX0" fmla="*/ 320221 w 329749"/>
              <a:gd name="connsiteY0" fmla="*/ 290 h 492840"/>
              <a:gd name="connsiteX1" fmla="*/ 269421 w 329749"/>
              <a:gd name="connsiteY1" fmla="*/ 228890 h 492840"/>
              <a:gd name="connsiteX2" fmla="*/ 5896 w 329749"/>
              <a:gd name="connsiteY2" fmla="*/ 486065 h 492840"/>
              <a:gd name="connsiteX3" fmla="*/ 97971 w 329749"/>
              <a:gd name="connsiteY3" fmla="*/ 406690 h 492840"/>
              <a:gd name="connsiteX4" fmla="*/ 234496 w 329749"/>
              <a:gd name="connsiteY4" fmla="*/ 282865 h 492840"/>
              <a:gd name="connsiteX5" fmla="*/ 259896 w 329749"/>
              <a:gd name="connsiteY5" fmla="*/ 200315 h 492840"/>
              <a:gd name="connsiteX6" fmla="*/ 329746 w 329749"/>
              <a:gd name="connsiteY6" fmla="*/ 73315 h 492840"/>
              <a:gd name="connsiteX7" fmla="*/ 263071 w 329749"/>
              <a:gd name="connsiteY7" fmla="*/ 178090 h 492840"/>
              <a:gd name="connsiteX8" fmla="*/ 320221 w 329749"/>
              <a:gd name="connsiteY8" fmla="*/ 290 h 4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49" h="492840">
                <a:moveTo>
                  <a:pt x="320221" y="290"/>
                </a:moveTo>
                <a:cubicBezTo>
                  <a:pt x="321279" y="8757"/>
                  <a:pt x="321809" y="147928"/>
                  <a:pt x="269421" y="228890"/>
                </a:cubicBezTo>
                <a:cubicBezTo>
                  <a:pt x="217033" y="309853"/>
                  <a:pt x="34471" y="456432"/>
                  <a:pt x="5896" y="486065"/>
                </a:cubicBezTo>
                <a:cubicBezTo>
                  <a:pt x="-22679" y="515698"/>
                  <a:pt x="59871" y="440557"/>
                  <a:pt x="97971" y="406690"/>
                </a:cubicBezTo>
                <a:cubicBezTo>
                  <a:pt x="136071" y="372823"/>
                  <a:pt x="207509" y="317261"/>
                  <a:pt x="234496" y="282865"/>
                </a:cubicBezTo>
                <a:cubicBezTo>
                  <a:pt x="261483" y="248469"/>
                  <a:pt x="244021" y="235240"/>
                  <a:pt x="259896" y="200315"/>
                </a:cubicBezTo>
                <a:cubicBezTo>
                  <a:pt x="275771" y="165390"/>
                  <a:pt x="329217" y="77019"/>
                  <a:pt x="329746" y="73315"/>
                </a:cubicBezTo>
                <a:cubicBezTo>
                  <a:pt x="330275" y="69611"/>
                  <a:pt x="265717" y="184969"/>
                  <a:pt x="263071" y="178090"/>
                </a:cubicBezTo>
                <a:cubicBezTo>
                  <a:pt x="260425" y="171211"/>
                  <a:pt x="319163" y="-8177"/>
                  <a:pt x="320221" y="2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4358A146-2EBA-AD0B-DD21-3AA0F35E0388}"/>
              </a:ext>
            </a:extLst>
          </p:cNvPr>
          <p:cNvSpPr/>
          <p:nvPr/>
        </p:nvSpPr>
        <p:spPr>
          <a:xfrm>
            <a:off x="5445125" y="8959775"/>
            <a:ext cx="79506" cy="562087"/>
          </a:xfrm>
          <a:custGeom>
            <a:avLst/>
            <a:gdLst>
              <a:gd name="connsiteX0" fmla="*/ 79375 w 79506"/>
              <a:gd name="connsiteY0" fmla="*/ 75 h 562087"/>
              <a:gd name="connsiteX1" fmla="*/ 31750 w 79506"/>
              <a:gd name="connsiteY1" fmla="*/ 263600 h 562087"/>
              <a:gd name="connsiteX2" fmla="*/ 6350 w 79506"/>
              <a:gd name="connsiteY2" fmla="*/ 555700 h 562087"/>
              <a:gd name="connsiteX3" fmla="*/ 3175 w 79506"/>
              <a:gd name="connsiteY3" fmla="*/ 450925 h 562087"/>
              <a:gd name="connsiteX4" fmla="*/ 0 w 79506"/>
              <a:gd name="connsiteY4" fmla="*/ 285825 h 562087"/>
              <a:gd name="connsiteX5" fmla="*/ 3175 w 79506"/>
              <a:gd name="connsiteY5" fmla="*/ 400125 h 562087"/>
              <a:gd name="connsiteX6" fmla="*/ 15875 w 79506"/>
              <a:gd name="connsiteY6" fmla="*/ 289000 h 562087"/>
              <a:gd name="connsiteX7" fmla="*/ 79375 w 79506"/>
              <a:gd name="connsiteY7" fmla="*/ 75 h 56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6" h="562087">
                <a:moveTo>
                  <a:pt x="79375" y="75"/>
                </a:moveTo>
                <a:cubicBezTo>
                  <a:pt x="82021" y="-4158"/>
                  <a:pt x="43921" y="170996"/>
                  <a:pt x="31750" y="263600"/>
                </a:cubicBezTo>
                <a:cubicBezTo>
                  <a:pt x="19579" y="356204"/>
                  <a:pt x="11112" y="524479"/>
                  <a:pt x="6350" y="555700"/>
                </a:cubicBezTo>
                <a:cubicBezTo>
                  <a:pt x="1588" y="586921"/>
                  <a:pt x="4233" y="495904"/>
                  <a:pt x="3175" y="450925"/>
                </a:cubicBezTo>
                <a:cubicBezTo>
                  <a:pt x="2117" y="405946"/>
                  <a:pt x="0" y="294292"/>
                  <a:pt x="0" y="285825"/>
                </a:cubicBezTo>
                <a:cubicBezTo>
                  <a:pt x="0" y="277358"/>
                  <a:pt x="529" y="399596"/>
                  <a:pt x="3175" y="400125"/>
                </a:cubicBezTo>
                <a:cubicBezTo>
                  <a:pt x="5821" y="400654"/>
                  <a:pt x="2646" y="349854"/>
                  <a:pt x="15875" y="289000"/>
                </a:cubicBezTo>
                <a:cubicBezTo>
                  <a:pt x="29104" y="228146"/>
                  <a:pt x="76729" y="4308"/>
                  <a:pt x="79375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88ED09BA-D248-8857-6CE2-6F1D3F5E7B11}"/>
              </a:ext>
            </a:extLst>
          </p:cNvPr>
          <p:cNvSpPr/>
          <p:nvPr/>
        </p:nvSpPr>
        <p:spPr>
          <a:xfrm>
            <a:off x="5403052" y="9559497"/>
            <a:ext cx="193512" cy="724462"/>
          </a:xfrm>
          <a:custGeom>
            <a:avLst/>
            <a:gdLst>
              <a:gd name="connsiteX0" fmla="*/ 48423 w 193512"/>
              <a:gd name="connsiteY0" fmla="*/ 428 h 724462"/>
              <a:gd name="connsiteX1" fmla="*/ 3973 w 193512"/>
              <a:gd name="connsiteY1" fmla="*/ 133778 h 724462"/>
              <a:gd name="connsiteX2" fmla="*/ 54773 w 193512"/>
              <a:gd name="connsiteY2" fmla="*/ 448103 h 724462"/>
              <a:gd name="connsiteX3" fmla="*/ 7148 w 193512"/>
              <a:gd name="connsiteY3" fmla="*/ 356028 h 724462"/>
              <a:gd name="connsiteX4" fmla="*/ 188123 w 193512"/>
              <a:gd name="connsiteY4" fmla="*/ 708453 h 724462"/>
              <a:gd name="connsiteX5" fmla="*/ 134148 w 193512"/>
              <a:gd name="connsiteY5" fmla="*/ 632253 h 724462"/>
              <a:gd name="connsiteX6" fmla="*/ 13498 w 193512"/>
              <a:gd name="connsiteY6" fmla="*/ 346503 h 724462"/>
              <a:gd name="connsiteX7" fmla="*/ 3973 w 193512"/>
              <a:gd name="connsiteY7" fmla="*/ 156003 h 724462"/>
              <a:gd name="connsiteX8" fmla="*/ 23023 w 193512"/>
              <a:gd name="connsiteY8" fmla="*/ 330628 h 724462"/>
              <a:gd name="connsiteX9" fmla="*/ 10323 w 193512"/>
              <a:gd name="connsiteY9" fmla="*/ 171878 h 724462"/>
              <a:gd name="connsiteX10" fmla="*/ 48423 w 193512"/>
              <a:gd name="connsiteY10" fmla="*/ 428 h 72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512" h="724462">
                <a:moveTo>
                  <a:pt x="48423" y="428"/>
                </a:moveTo>
                <a:cubicBezTo>
                  <a:pt x="47365" y="-5922"/>
                  <a:pt x="2915" y="59166"/>
                  <a:pt x="3973" y="133778"/>
                </a:cubicBezTo>
                <a:cubicBezTo>
                  <a:pt x="5031" y="208390"/>
                  <a:pt x="54244" y="411061"/>
                  <a:pt x="54773" y="448103"/>
                </a:cubicBezTo>
                <a:cubicBezTo>
                  <a:pt x="55302" y="485145"/>
                  <a:pt x="7148" y="356028"/>
                  <a:pt x="7148" y="356028"/>
                </a:cubicBezTo>
                <a:cubicBezTo>
                  <a:pt x="29373" y="399420"/>
                  <a:pt x="166956" y="662416"/>
                  <a:pt x="188123" y="708453"/>
                </a:cubicBezTo>
                <a:cubicBezTo>
                  <a:pt x="209290" y="754490"/>
                  <a:pt x="163252" y="692578"/>
                  <a:pt x="134148" y="632253"/>
                </a:cubicBezTo>
                <a:cubicBezTo>
                  <a:pt x="105044" y="571928"/>
                  <a:pt x="35194" y="425878"/>
                  <a:pt x="13498" y="346503"/>
                </a:cubicBezTo>
                <a:cubicBezTo>
                  <a:pt x="-8198" y="267128"/>
                  <a:pt x="2385" y="158649"/>
                  <a:pt x="3973" y="156003"/>
                </a:cubicBezTo>
                <a:cubicBezTo>
                  <a:pt x="5560" y="153357"/>
                  <a:pt x="21965" y="327982"/>
                  <a:pt x="23023" y="330628"/>
                </a:cubicBezTo>
                <a:cubicBezTo>
                  <a:pt x="24081" y="333274"/>
                  <a:pt x="8735" y="223736"/>
                  <a:pt x="10323" y="171878"/>
                </a:cubicBezTo>
                <a:cubicBezTo>
                  <a:pt x="11910" y="120020"/>
                  <a:pt x="49481" y="6778"/>
                  <a:pt x="48423" y="4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5EA45434-3D6F-4097-E9C2-01B74BA12291}"/>
              </a:ext>
            </a:extLst>
          </p:cNvPr>
          <p:cNvSpPr/>
          <p:nvPr/>
        </p:nvSpPr>
        <p:spPr>
          <a:xfrm>
            <a:off x="3902075" y="6854825"/>
            <a:ext cx="441301" cy="666441"/>
          </a:xfrm>
          <a:custGeom>
            <a:avLst/>
            <a:gdLst>
              <a:gd name="connsiteX0" fmla="*/ 0 w 441301"/>
              <a:gd name="connsiteY0" fmla="*/ 0 h 666441"/>
              <a:gd name="connsiteX1" fmla="*/ 133350 w 441301"/>
              <a:gd name="connsiteY1" fmla="*/ 146050 h 666441"/>
              <a:gd name="connsiteX2" fmla="*/ 307975 w 441301"/>
              <a:gd name="connsiteY2" fmla="*/ 390525 h 666441"/>
              <a:gd name="connsiteX3" fmla="*/ 276225 w 441301"/>
              <a:gd name="connsiteY3" fmla="*/ 301625 h 666441"/>
              <a:gd name="connsiteX4" fmla="*/ 431800 w 441301"/>
              <a:gd name="connsiteY4" fmla="*/ 650875 h 666441"/>
              <a:gd name="connsiteX5" fmla="*/ 409575 w 441301"/>
              <a:gd name="connsiteY5" fmla="*/ 577850 h 666441"/>
              <a:gd name="connsiteX6" fmla="*/ 288925 w 441301"/>
              <a:gd name="connsiteY6" fmla="*/ 330200 h 666441"/>
              <a:gd name="connsiteX7" fmla="*/ 180975 w 441301"/>
              <a:gd name="connsiteY7" fmla="*/ 180975 h 666441"/>
              <a:gd name="connsiteX8" fmla="*/ 288925 w 441301"/>
              <a:gd name="connsiteY8" fmla="*/ 333375 h 666441"/>
              <a:gd name="connsiteX9" fmla="*/ 241300 w 441301"/>
              <a:gd name="connsiteY9" fmla="*/ 276225 h 666441"/>
              <a:gd name="connsiteX10" fmla="*/ 0 w 441301"/>
              <a:gd name="connsiteY10" fmla="*/ 0 h 6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01" h="666441">
                <a:moveTo>
                  <a:pt x="0" y="0"/>
                </a:moveTo>
                <a:cubicBezTo>
                  <a:pt x="41010" y="40481"/>
                  <a:pt x="82021" y="80963"/>
                  <a:pt x="133350" y="146050"/>
                </a:cubicBezTo>
                <a:cubicBezTo>
                  <a:pt x="184679" y="211137"/>
                  <a:pt x="284163" y="364596"/>
                  <a:pt x="307975" y="390525"/>
                </a:cubicBezTo>
                <a:cubicBezTo>
                  <a:pt x="331787" y="416454"/>
                  <a:pt x="255588" y="258233"/>
                  <a:pt x="276225" y="301625"/>
                </a:cubicBezTo>
                <a:cubicBezTo>
                  <a:pt x="296863" y="345017"/>
                  <a:pt x="409575" y="604838"/>
                  <a:pt x="431800" y="650875"/>
                </a:cubicBezTo>
                <a:cubicBezTo>
                  <a:pt x="454025" y="696912"/>
                  <a:pt x="433388" y="631296"/>
                  <a:pt x="409575" y="577850"/>
                </a:cubicBezTo>
                <a:cubicBezTo>
                  <a:pt x="385762" y="524404"/>
                  <a:pt x="327025" y="396346"/>
                  <a:pt x="288925" y="330200"/>
                </a:cubicBezTo>
                <a:cubicBezTo>
                  <a:pt x="250825" y="264054"/>
                  <a:pt x="180975" y="180446"/>
                  <a:pt x="180975" y="180975"/>
                </a:cubicBezTo>
                <a:cubicBezTo>
                  <a:pt x="180975" y="181504"/>
                  <a:pt x="278871" y="317500"/>
                  <a:pt x="288925" y="333375"/>
                </a:cubicBezTo>
                <a:cubicBezTo>
                  <a:pt x="298979" y="349250"/>
                  <a:pt x="241300" y="276225"/>
                  <a:pt x="241300" y="276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6D0675E3-A57D-AEEC-3DA9-A66584CC8729}"/>
              </a:ext>
            </a:extLst>
          </p:cNvPr>
          <p:cNvSpPr/>
          <p:nvPr/>
        </p:nvSpPr>
        <p:spPr>
          <a:xfrm>
            <a:off x="5318739" y="7118057"/>
            <a:ext cx="326857" cy="506530"/>
          </a:xfrm>
          <a:custGeom>
            <a:avLst/>
            <a:gdLst>
              <a:gd name="connsiteX0" fmla="*/ 326411 w 326857"/>
              <a:gd name="connsiteY0" fmla="*/ 293 h 506530"/>
              <a:gd name="connsiteX1" fmla="*/ 205761 w 326857"/>
              <a:gd name="connsiteY1" fmla="*/ 174918 h 506530"/>
              <a:gd name="connsiteX2" fmla="*/ 5736 w 326857"/>
              <a:gd name="connsiteY2" fmla="*/ 498768 h 506530"/>
              <a:gd name="connsiteX3" fmla="*/ 50186 w 326857"/>
              <a:gd name="connsiteY3" fmla="*/ 413043 h 506530"/>
              <a:gd name="connsiteX4" fmla="*/ 139086 w 326857"/>
              <a:gd name="connsiteY4" fmla="*/ 241593 h 506530"/>
              <a:gd name="connsiteX5" fmla="*/ 91461 w 326857"/>
              <a:gd name="connsiteY5" fmla="*/ 314618 h 506530"/>
              <a:gd name="connsiteX6" fmla="*/ 164486 w 326857"/>
              <a:gd name="connsiteY6" fmla="*/ 213018 h 506530"/>
              <a:gd name="connsiteX7" fmla="*/ 326411 w 326857"/>
              <a:gd name="connsiteY7" fmla="*/ 293 h 5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57" h="506530">
                <a:moveTo>
                  <a:pt x="326411" y="293"/>
                </a:moveTo>
                <a:cubicBezTo>
                  <a:pt x="333290" y="-6057"/>
                  <a:pt x="259207" y="91839"/>
                  <a:pt x="205761" y="174918"/>
                </a:cubicBezTo>
                <a:cubicBezTo>
                  <a:pt x="152315" y="257997"/>
                  <a:pt x="31665" y="459081"/>
                  <a:pt x="5736" y="498768"/>
                </a:cubicBezTo>
                <a:cubicBezTo>
                  <a:pt x="-20193" y="538455"/>
                  <a:pt x="50186" y="413043"/>
                  <a:pt x="50186" y="413043"/>
                </a:cubicBezTo>
                <a:cubicBezTo>
                  <a:pt x="72411" y="370181"/>
                  <a:pt x="132207" y="257997"/>
                  <a:pt x="139086" y="241593"/>
                </a:cubicBezTo>
                <a:cubicBezTo>
                  <a:pt x="145965" y="225189"/>
                  <a:pt x="87228" y="319380"/>
                  <a:pt x="91461" y="314618"/>
                </a:cubicBezTo>
                <a:cubicBezTo>
                  <a:pt x="95694" y="309856"/>
                  <a:pt x="126386" y="262231"/>
                  <a:pt x="164486" y="213018"/>
                </a:cubicBezTo>
                <a:cubicBezTo>
                  <a:pt x="202586" y="163806"/>
                  <a:pt x="319532" y="6643"/>
                  <a:pt x="326411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1161364B-D422-26CE-9FA3-BA87B4639D5C}"/>
              </a:ext>
            </a:extLst>
          </p:cNvPr>
          <p:cNvSpPr/>
          <p:nvPr/>
        </p:nvSpPr>
        <p:spPr>
          <a:xfrm>
            <a:off x="4930626" y="7047775"/>
            <a:ext cx="742405" cy="219924"/>
          </a:xfrm>
          <a:custGeom>
            <a:avLst/>
            <a:gdLst>
              <a:gd name="connsiteX0" fmla="*/ 739924 w 742405"/>
              <a:gd name="connsiteY0" fmla="*/ 725 h 219924"/>
              <a:gd name="connsiteX1" fmla="*/ 428774 w 742405"/>
              <a:gd name="connsiteY1" fmla="*/ 172175 h 219924"/>
              <a:gd name="connsiteX2" fmla="*/ 149 w 742405"/>
              <a:gd name="connsiteY2" fmla="*/ 219800 h 219924"/>
              <a:gd name="connsiteX3" fmla="*/ 381149 w 742405"/>
              <a:gd name="connsiteY3" fmla="*/ 184875 h 219924"/>
              <a:gd name="connsiteX4" fmla="*/ 473224 w 742405"/>
              <a:gd name="connsiteY4" fmla="*/ 149950 h 219924"/>
              <a:gd name="connsiteX5" fmla="*/ 374799 w 742405"/>
              <a:gd name="connsiteY5" fmla="*/ 175350 h 219924"/>
              <a:gd name="connsiteX6" fmla="*/ 565299 w 742405"/>
              <a:gd name="connsiteY6" fmla="*/ 111850 h 219924"/>
              <a:gd name="connsiteX7" fmla="*/ 739924 w 742405"/>
              <a:gd name="connsiteY7" fmla="*/ 725 h 2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405" h="219924">
                <a:moveTo>
                  <a:pt x="739924" y="725"/>
                </a:moveTo>
                <a:cubicBezTo>
                  <a:pt x="717170" y="10779"/>
                  <a:pt x="552070" y="135663"/>
                  <a:pt x="428774" y="172175"/>
                </a:cubicBezTo>
                <a:cubicBezTo>
                  <a:pt x="305478" y="208687"/>
                  <a:pt x="8086" y="217683"/>
                  <a:pt x="149" y="219800"/>
                </a:cubicBezTo>
                <a:cubicBezTo>
                  <a:pt x="-7788" y="221917"/>
                  <a:pt x="302303" y="196517"/>
                  <a:pt x="381149" y="184875"/>
                </a:cubicBezTo>
                <a:cubicBezTo>
                  <a:pt x="459995" y="173233"/>
                  <a:pt x="474282" y="151538"/>
                  <a:pt x="473224" y="149950"/>
                </a:cubicBezTo>
                <a:cubicBezTo>
                  <a:pt x="472166" y="148362"/>
                  <a:pt x="359453" y="181700"/>
                  <a:pt x="374799" y="175350"/>
                </a:cubicBezTo>
                <a:cubicBezTo>
                  <a:pt x="390145" y="169000"/>
                  <a:pt x="507620" y="135663"/>
                  <a:pt x="565299" y="111850"/>
                </a:cubicBezTo>
                <a:cubicBezTo>
                  <a:pt x="622978" y="88038"/>
                  <a:pt x="762678" y="-9329"/>
                  <a:pt x="739924" y="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20680A3C-9017-C0A3-E927-830005A12899}"/>
              </a:ext>
            </a:extLst>
          </p:cNvPr>
          <p:cNvSpPr/>
          <p:nvPr/>
        </p:nvSpPr>
        <p:spPr>
          <a:xfrm>
            <a:off x="4821450" y="7446320"/>
            <a:ext cx="822592" cy="526157"/>
          </a:xfrm>
          <a:custGeom>
            <a:avLst/>
            <a:gdLst>
              <a:gd name="connsiteX0" fmla="*/ 1375 w 822592"/>
              <a:gd name="connsiteY0" fmla="*/ 522930 h 526157"/>
              <a:gd name="connsiteX1" fmla="*/ 210925 w 822592"/>
              <a:gd name="connsiteY1" fmla="*/ 503880 h 526157"/>
              <a:gd name="connsiteX2" fmla="*/ 499850 w 822592"/>
              <a:gd name="connsiteY2" fmla="*/ 354655 h 526157"/>
              <a:gd name="connsiteX3" fmla="*/ 452225 w 822592"/>
              <a:gd name="connsiteY3" fmla="*/ 399105 h 526157"/>
              <a:gd name="connsiteX4" fmla="*/ 715750 w 822592"/>
              <a:gd name="connsiteY4" fmla="*/ 129230 h 526157"/>
              <a:gd name="connsiteX5" fmla="*/ 820525 w 822592"/>
              <a:gd name="connsiteY5" fmla="*/ 2230 h 526157"/>
              <a:gd name="connsiteX6" fmla="*/ 633200 w 822592"/>
              <a:gd name="connsiteY6" fmla="*/ 227655 h 526157"/>
              <a:gd name="connsiteX7" fmla="*/ 382375 w 822592"/>
              <a:gd name="connsiteY7" fmla="*/ 414980 h 526157"/>
              <a:gd name="connsiteX8" fmla="*/ 239500 w 822592"/>
              <a:gd name="connsiteY8" fmla="*/ 507055 h 526157"/>
              <a:gd name="connsiteX9" fmla="*/ 312525 w 822592"/>
              <a:gd name="connsiteY9" fmla="*/ 478480 h 526157"/>
              <a:gd name="connsiteX10" fmla="*/ 1375 w 822592"/>
              <a:gd name="connsiteY10" fmla="*/ 522930 h 5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592" h="526157">
                <a:moveTo>
                  <a:pt x="1375" y="522930"/>
                </a:moveTo>
                <a:cubicBezTo>
                  <a:pt x="-15558" y="527163"/>
                  <a:pt x="127846" y="531926"/>
                  <a:pt x="210925" y="503880"/>
                </a:cubicBezTo>
                <a:cubicBezTo>
                  <a:pt x="294004" y="475834"/>
                  <a:pt x="459633" y="372117"/>
                  <a:pt x="499850" y="354655"/>
                </a:cubicBezTo>
                <a:cubicBezTo>
                  <a:pt x="540067" y="337193"/>
                  <a:pt x="416242" y="436676"/>
                  <a:pt x="452225" y="399105"/>
                </a:cubicBezTo>
                <a:cubicBezTo>
                  <a:pt x="488208" y="361534"/>
                  <a:pt x="654367" y="195376"/>
                  <a:pt x="715750" y="129230"/>
                </a:cubicBezTo>
                <a:cubicBezTo>
                  <a:pt x="777133" y="63084"/>
                  <a:pt x="834283" y="-14174"/>
                  <a:pt x="820525" y="2230"/>
                </a:cubicBezTo>
                <a:cubicBezTo>
                  <a:pt x="806767" y="18634"/>
                  <a:pt x="706225" y="158863"/>
                  <a:pt x="633200" y="227655"/>
                </a:cubicBezTo>
                <a:cubicBezTo>
                  <a:pt x="560175" y="296447"/>
                  <a:pt x="447992" y="368413"/>
                  <a:pt x="382375" y="414980"/>
                </a:cubicBezTo>
                <a:cubicBezTo>
                  <a:pt x="316758" y="461547"/>
                  <a:pt x="251142" y="496472"/>
                  <a:pt x="239500" y="507055"/>
                </a:cubicBezTo>
                <a:cubicBezTo>
                  <a:pt x="227858" y="517638"/>
                  <a:pt x="347450" y="474247"/>
                  <a:pt x="312525" y="478480"/>
                </a:cubicBezTo>
                <a:cubicBezTo>
                  <a:pt x="277600" y="482713"/>
                  <a:pt x="18308" y="518697"/>
                  <a:pt x="1375" y="5229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276FB885-6AA5-D93E-A8AC-0A6DA5387455}"/>
              </a:ext>
            </a:extLst>
          </p:cNvPr>
          <p:cNvSpPr/>
          <p:nvPr/>
        </p:nvSpPr>
        <p:spPr>
          <a:xfrm>
            <a:off x="4207124" y="7694723"/>
            <a:ext cx="741226" cy="486337"/>
          </a:xfrm>
          <a:custGeom>
            <a:avLst/>
            <a:gdLst>
              <a:gd name="connsiteX0" fmla="*/ 6101 w 741226"/>
              <a:gd name="connsiteY0" fmla="*/ 4652 h 486337"/>
              <a:gd name="connsiteX1" fmla="*/ 136276 w 741226"/>
              <a:gd name="connsiteY1" fmla="*/ 226902 h 486337"/>
              <a:gd name="connsiteX2" fmla="*/ 329951 w 741226"/>
              <a:gd name="connsiteY2" fmla="*/ 426927 h 486337"/>
              <a:gd name="connsiteX3" fmla="*/ 279151 w 741226"/>
              <a:gd name="connsiteY3" fmla="*/ 385652 h 486337"/>
              <a:gd name="connsiteX4" fmla="*/ 733176 w 741226"/>
              <a:gd name="connsiteY4" fmla="*/ 484077 h 486337"/>
              <a:gd name="connsiteX5" fmla="*/ 552201 w 741226"/>
              <a:gd name="connsiteY5" fmla="*/ 449152 h 486337"/>
              <a:gd name="connsiteX6" fmla="*/ 329951 w 741226"/>
              <a:gd name="connsiteY6" fmla="*/ 385652 h 486337"/>
              <a:gd name="connsiteX7" fmla="*/ 260101 w 741226"/>
              <a:gd name="connsiteY7" fmla="*/ 334852 h 486337"/>
              <a:gd name="connsiteX8" fmla="*/ 164851 w 741226"/>
              <a:gd name="connsiteY8" fmla="*/ 242777 h 486337"/>
              <a:gd name="connsiteX9" fmla="*/ 34676 w 741226"/>
              <a:gd name="connsiteY9" fmla="*/ 87202 h 486337"/>
              <a:gd name="connsiteX10" fmla="*/ 6101 w 741226"/>
              <a:gd name="connsiteY10" fmla="*/ 4652 h 4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1226" h="486337">
                <a:moveTo>
                  <a:pt x="6101" y="4652"/>
                </a:moveTo>
                <a:cubicBezTo>
                  <a:pt x="23034" y="27935"/>
                  <a:pt x="82301" y="156523"/>
                  <a:pt x="136276" y="226902"/>
                </a:cubicBezTo>
                <a:cubicBezTo>
                  <a:pt x="190251" y="297281"/>
                  <a:pt x="306139" y="400469"/>
                  <a:pt x="329951" y="426927"/>
                </a:cubicBezTo>
                <a:cubicBezTo>
                  <a:pt x="353763" y="453385"/>
                  <a:pt x="211947" y="376127"/>
                  <a:pt x="279151" y="385652"/>
                </a:cubicBezTo>
                <a:cubicBezTo>
                  <a:pt x="346355" y="395177"/>
                  <a:pt x="687668" y="473494"/>
                  <a:pt x="733176" y="484077"/>
                </a:cubicBezTo>
                <a:cubicBezTo>
                  <a:pt x="778684" y="494660"/>
                  <a:pt x="619405" y="465556"/>
                  <a:pt x="552201" y="449152"/>
                </a:cubicBezTo>
                <a:cubicBezTo>
                  <a:pt x="484997" y="432748"/>
                  <a:pt x="378634" y="404702"/>
                  <a:pt x="329951" y="385652"/>
                </a:cubicBezTo>
                <a:cubicBezTo>
                  <a:pt x="281268" y="366602"/>
                  <a:pt x="287618" y="358664"/>
                  <a:pt x="260101" y="334852"/>
                </a:cubicBezTo>
                <a:cubicBezTo>
                  <a:pt x="232584" y="311040"/>
                  <a:pt x="202422" y="284052"/>
                  <a:pt x="164851" y="242777"/>
                </a:cubicBezTo>
                <a:cubicBezTo>
                  <a:pt x="127280" y="201502"/>
                  <a:pt x="59018" y="123185"/>
                  <a:pt x="34676" y="87202"/>
                </a:cubicBezTo>
                <a:cubicBezTo>
                  <a:pt x="10334" y="51219"/>
                  <a:pt x="-10832" y="-18631"/>
                  <a:pt x="6101" y="4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0E71E75-8710-5432-C1A7-20FE5B482C56}"/>
              </a:ext>
            </a:extLst>
          </p:cNvPr>
          <p:cNvSpPr/>
          <p:nvPr/>
        </p:nvSpPr>
        <p:spPr>
          <a:xfrm>
            <a:off x="5076239" y="7635298"/>
            <a:ext cx="557052" cy="521756"/>
          </a:xfrm>
          <a:custGeom>
            <a:avLst/>
            <a:gdLst>
              <a:gd name="connsiteX0" fmla="*/ 556211 w 557052"/>
              <a:gd name="connsiteY0" fmla="*/ 577 h 521756"/>
              <a:gd name="connsiteX1" fmla="*/ 305386 w 557052"/>
              <a:gd name="connsiteY1" fmla="*/ 346652 h 521756"/>
              <a:gd name="connsiteX2" fmla="*/ 586 w 557052"/>
              <a:gd name="connsiteY2" fmla="*/ 521277 h 521756"/>
              <a:gd name="connsiteX3" fmla="*/ 232361 w 557052"/>
              <a:gd name="connsiteY3" fmla="*/ 394277 h 521756"/>
              <a:gd name="connsiteX4" fmla="*/ 381586 w 557052"/>
              <a:gd name="connsiteY4" fmla="*/ 267277 h 521756"/>
              <a:gd name="connsiteX5" fmla="*/ 556211 w 557052"/>
              <a:gd name="connsiteY5" fmla="*/ 577 h 52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052" h="521756">
                <a:moveTo>
                  <a:pt x="556211" y="577"/>
                </a:moveTo>
                <a:cubicBezTo>
                  <a:pt x="543511" y="13806"/>
                  <a:pt x="397990" y="259869"/>
                  <a:pt x="305386" y="346652"/>
                </a:cubicBezTo>
                <a:cubicBezTo>
                  <a:pt x="212782" y="433435"/>
                  <a:pt x="12757" y="513340"/>
                  <a:pt x="586" y="521277"/>
                </a:cubicBezTo>
                <a:cubicBezTo>
                  <a:pt x="-11585" y="529214"/>
                  <a:pt x="168861" y="436610"/>
                  <a:pt x="232361" y="394277"/>
                </a:cubicBezTo>
                <a:cubicBezTo>
                  <a:pt x="295861" y="351944"/>
                  <a:pt x="328669" y="329189"/>
                  <a:pt x="381586" y="267277"/>
                </a:cubicBezTo>
                <a:cubicBezTo>
                  <a:pt x="434503" y="205365"/>
                  <a:pt x="568911" y="-12652"/>
                  <a:pt x="556211" y="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6DBD4A51-2B22-D4F7-FDBB-30115D3F8C47}"/>
              </a:ext>
            </a:extLst>
          </p:cNvPr>
          <p:cNvSpPr/>
          <p:nvPr/>
        </p:nvSpPr>
        <p:spPr>
          <a:xfrm>
            <a:off x="4851394" y="8407003"/>
            <a:ext cx="673739" cy="371942"/>
          </a:xfrm>
          <a:custGeom>
            <a:avLst/>
            <a:gdLst>
              <a:gd name="connsiteX0" fmla="*/ 673106 w 673739"/>
              <a:gd name="connsiteY0" fmla="*/ 397 h 371942"/>
              <a:gd name="connsiteX1" fmla="*/ 403231 w 673739"/>
              <a:gd name="connsiteY1" fmla="*/ 235347 h 371942"/>
              <a:gd name="connsiteX2" fmla="*/ 6 w 673739"/>
              <a:gd name="connsiteY2" fmla="*/ 371872 h 371942"/>
              <a:gd name="connsiteX3" fmla="*/ 412756 w 673739"/>
              <a:gd name="connsiteY3" fmla="*/ 254397 h 371942"/>
              <a:gd name="connsiteX4" fmla="*/ 327031 w 673739"/>
              <a:gd name="connsiteY4" fmla="*/ 276622 h 371942"/>
              <a:gd name="connsiteX5" fmla="*/ 473081 w 673739"/>
              <a:gd name="connsiteY5" fmla="*/ 181372 h 371942"/>
              <a:gd name="connsiteX6" fmla="*/ 673106 w 673739"/>
              <a:gd name="connsiteY6" fmla="*/ 397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39" h="371942">
                <a:moveTo>
                  <a:pt x="673106" y="397"/>
                </a:moveTo>
                <a:cubicBezTo>
                  <a:pt x="661464" y="9393"/>
                  <a:pt x="515414" y="173435"/>
                  <a:pt x="403231" y="235347"/>
                </a:cubicBezTo>
                <a:cubicBezTo>
                  <a:pt x="291048" y="297259"/>
                  <a:pt x="-1581" y="368697"/>
                  <a:pt x="6" y="371872"/>
                </a:cubicBezTo>
                <a:cubicBezTo>
                  <a:pt x="1593" y="375047"/>
                  <a:pt x="358252" y="270272"/>
                  <a:pt x="412756" y="254397"/>
                </a:cubicBezTo>
                <a:cubicBezTo>
                  <a:pt x="467260" y="238522"/>
                  <a:pt x="316977" y="288793"/>
                  <a:pt x="327031" y="276622"/>
                </a:cubicBezTo>
                <a:cubicBezTo>
                  <a:pt x="337085" y="264451"/>
                  <a:pt x="413285" y="225293"/>
                  <a:pt x="473081" y="181372"/>
                </a:cubicBezTo>
                <a:cubicBezTo>
                  <a:pt x="532877" y="137451"/>
                  <a:pt x="684748" y="-8599"/>
                  <a:pt x="673106" y="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7FF0D7E1-3DE0-5D7A-E3C8-CE063C23F016}"/>
              </a:ext>
            </a:extLst>
          </p:cNvPr>
          <p:cNvSpPr/>
          <p:nvPr/>
        </p:nvSpPr>
        <p:spPr>
          <a:xfrm>
            <a:off x="4194175" y="8677275"/>
            <a:ext cx="962872" cy="393728"/>
          </a:xfrm>
          <a:custGeom>
            <a:avLst/>
            <a:gdLst>
              <a:gd name="connsiteX0" fmla="*/ 0 w 962872"/>
              <a:gd name="connsiteY0" fmla="*/ 0 h 393728"/>
              <a:gd name="connsiteX1" fmla="*/ 441325 w 962872"/>
              <a:gd name="connsiteY1" fmla="*/ 304800 h 393728"/>
              <a:gd name="connsiteX2" fmla="*/ 584200 w 962872"/>
              <a:gd name="connsiteY2" fmla="*/ 371475 h 393728"/>
              <a:gd name="connsiteX3" fmla="*/ 962025 w 962872"/>
              <a:gd name="connsiteY3" fmla="*/ 374650 h 393728"/>
              <a:gd name="connsiteX4" fmla="*/ 682625 w 962872"/>
              <a:gd name="connsiteY4" fmla="*/ 393700 h 393728"/>
              <a:gd name="connsiteX5" fmla="*/ 546100 w 962872"/>
              <a:gd name="connsiteY5" fmla="*/ 374650 h 393728"/>
              <a:gd name="connsiteX6" fmla="*/ 393700 w 962872"/>
              <a:gd name="connsiteY6" fmla="*/ 269875 h 393728"/>
              <a:gd name="connsiteX7" fmla="*/ 0 w 962872"/>
              <a:gd name="connsiteY7" fmla="*/ 0 h 39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872" h="393728">
                <a:moveTo>
                  <a:pt x="0" y="0"/>
                </a:moveTo>
                <a:cubicBezTo>
                  <a:pt x="171979" y="121444"/>
                  <a:pt x="343958" y="242888"/>
                  <a:pt x="441325" y="304800"/>
                </a:cubicBezTo>
                <a:cubicBezTo>
                  <a:pt x="538692" y="366712"/>
                  <a:pt x="497417" y="359833"/>
                  <a:pt x="584200" y="371475"/>
                </a:cubicBezTo>
                <a:cubicBezTo>
                  <a:pt x="670983" y="383117"/>
                  <a:pt x="945621" y="370946"/>
                  <a:pt x="962025" y="374650"/>
                </a:cubicBezTo>
                <a:cubicBezTo>
                  <a:pt x="978429" y="378354"/>
                  <a:pt x="751946" y="393700"/>
                  <a:pt x="682625" y="393700"/>
                </a:cubicBezTo>
                <a:cubicBezTo>
                  <a:pt x="613304" y="393700"/>
                  <a:pt x="594254" y="395288"/>
                  <a:pt x="546100" y="374650"/>
                </a:cubicBezTo>
                <a:cubicBezTo>
                  <a:pt x="497946" y="354013"/>
                  <a:pt x="393700" y="269875"/>
                  <a:pt x="393700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98533ADE-6A06-0537-C252-5945F588012B}"/>
              </a:ext>
            </a:extLst>
          </p:cNvPr>
          <p:cNvSpPr/>
          <p:nvPr/>
        </p:nvSpPr>
        <p:spPr>
          <a:xfrm>
            <a:off x="3647842" y="8108451"/>
            <a:ext cx="382479" cy="654498"/>
          </a:xfrm>
          <a:custGeom>
            <a:avLst/>
            <a:gdLst>
              <a:gd name="connsiteX0" fmla="*/ 233 w 382479"/>
              <a:gd name="connsiteY0" fmla="*/ 499 h 654498"/>
              <a:gd name="connsiteX1" fmla="*/ 181208 w 382479"/>
              <a:gd name="connsiteY1" fmla="*/ 327524 h 654498"/>
              <a:gd name="connsiteX2" fmla="*/ 374883 w 382479"/>
              <a:gd name="connsiteY2" fmla="*/ 641849 h 654498"/>
              <a:gd name="connsiteX3" fmla="*/ 346308 w 382479"/>
              <a:gd name="connsiteY3" fmla="*/ 597399 h 654498"/>
              <a:gd name="connsiteX4" fmla="*/ 219308 w 382479"/>
              <a:gd name="connsiteY4" fmla="*/ 403724 h 654498"/>
              <a:gd name="connsiteX5" fmla="*/ 233 w 382479"/>
              <a:gd name="connsiteY5" fmla="*/ 499 h 6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79" h="654498">
                <a:moveTo>
                  <a:pt x="233" y="499"/>
                </a:moveTo>
                <a:cubicBezTo>
                  <a:pt x="-6117" y="-12201"/>
                  <a:pt x="118766" y="220632"/>
                  <a:pt x="181208" y="327524"/>
                </a:cubicBezTo>
                <a:cubicBezTo>
                  <a:pt x="243650" y="434416"/>
                  <a:pt x="347366" y="596870"/>
                  <a:pt x="374883" y="641849"/>
                </a:cubicBezTo>
                <a:cubicBezTo>
                  <a:pt x="402400" y="686828"/>
                  <a:pt x="346308" y="597399"/>
                  <a:pt x="346308" y="597399"/>
                </a:cubicBezTo>
                <a:cubicBezTo>
                  <a:pt x="320379" y="557712"/>
                  <a:pt x="275929" y="502149"/>
                  <a:pt x="219308" y="403724"/>
                </a:cubicBezTo>
                <a:cubicBezTo>
                  <a:pt x="162687" y="305299"/>
                  <a:pt x="6583" y="13199"/>
                  <a:pt x="233" y="4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40EF8ADB-6317-3237-2129-95C9DA34CEA2}"/>
              </a:ext>
            </a:extLst>
          </p:cNvPr>
          <p:cNvSpPr/>
          <p:nvPr/>
        </p:nvSpPr>
        <p:spPr>
          <a:xfrm>
            <a:off x="3622372" y="8848461"/>
            <a:ext cx="398360" cy="611045"/>
          </a:xfrm>
          <a:custGeom>
            <a:avLst/>
            <a:gdLst>
              <a:gd name="connsiteX0" fmla="*/ 303 w 398360"/>
              <a:gd name="connsiteY0" fmla="*/ 264 h 611045"/>
              <a:gd name="connsiteX1" fmla="*/ 143178 w 398360"/>
              <a:gd name="connsiteY1" fmla="*/ 244739 h 611045"/>
              <a:gd name="connsiteX2" fmla="*/ 327328 w 398360"/>
              <a:gd name="connsiteY2" fmla="*/ 476514 h 611045"/>
              <a:gd name="connsiteX3" fmla="*/ 282878 w 398360"/>
              <a:gd name="connsiteY3" fmla="*/ 441589 h 611045"/>
              <a:gd name="connsiteX4" fmla="*/ 397178 w 398360"/>
              <a:gd name="connsiteY4" fmla="*/ 609864 h 611045"/>
              <a:gd name="connsiteX5" fmla="*/ 333678 w 398360"/>
              <a:gd name="connsiteY5" fmla="*/ 508264 h 611045"/>
              <a:gd name="connsiteX6" fmla="*/ 197153 w 398360"/>
              <a:gd name="connsiteY6" fmla="*/ 352689 h 611045"/>
              <a:gd name="connsiteX7" fmla="*/ 241603 w 398360"/>
              <a:gd name="connsiteY7" fmla="*/ 400314 h 611045"/>
              <a:gd name="connsiteX8" fmla="*/ 181278 w 398360"/>
              <a:gd name="connsiteY8" fmla="*/ 292364 h 611045"/>
              <a:gd name="connsiteX9" fmla="*/ 303 w 398360"/>
              <a:gd name="connsiteY9" fmla="*/ 264 h 6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360" h="611045">
                <a:moveTo>
                  <a:pt x="303" y="264"/>
                </a:moveTo>
                <a:cubicBezTo>
                  <a:pt x="-6047" y="-7673"/>
                  <a:pt x="88674" y="165364"/>
                  <a:pt x="143178" y="244739"/>
                </a:cubicBezTo>
                <a:cubicBezTo>
                  <a:pt x="197682" y="324114"/>
                  <a:pt x="304045" y="443706"/>
                  <a:pt x="327328" y="476514"/>
                </a:cubicBezTo>
                <a:cubicBezTo>
                  <a:pt x="350611" y="509322"/>
                  <a:pt x="271236" y="419364"/>
                  <a:pt x="282878" y="441589"/>
                </a:cubicBezTo>
                <a:cubicBezTo>
                  <a:pt x="294520" y="463814"/>
                  <a:pt x="388711" y="598752"/>
                  <a:pt x="397178" y="609864"/>
                </a:cubicBezTo>
                <a:cubicBezTo>
                  <a:pt x="405645" y="620976"/>
                  <a:pt x="367015" y="551126"/>
                  <a:pt x="333678" y="508264"/>
                </a:cubicBezTo>
                <a:cubicBezTo>
                  <a:pt x="300341" y="465402"/>
                  <a:pt x="212499" y="370681"/>
                  <a:pt x="197153" y="352689"/>
                </a:cubicBezTo>
                <a:cubicBezTo>
                  <a:pt x="181807" y="334697"/>
                  <a:pt x="244249" y="410368"/>
                  <a:pt x="241603" y="400314"/>
                </a:cubicBezTo>
                <a:cubicBezTo>
                  <a:pt x="238957" y="390260"/>
                  <a:pt x="226786" y="362214"/>
                  <a:pt x="181278" y="292364"/>
                </a:cubicBezTo>
                <a:cubicBezTo>
                  <a:pt x="135770" y="222514"/>
                  <a:pt x="6653" y="8201"/>
                  <a:pt x="303" y="2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49514715-917B-B9A7-26BC-A13294B1613D}"/>
              </a:ext>
            </a:extLst>
          </p:cNvPr>
          <p:cNvSpPr/>
          <p:nvPr/>
        </p:nvSpPr>
        <p:spPr>
          <a:xfrm>
            <a:off x="4168520" y="8823295"/>
            <a:ext cx="508001" cy="343016"/>
          </a:xfrm>
          <a:custGeom>
            <a:avLst/>
            <a:gdLst>
              <a:gd name="connsiteX0" fmla="*/ 255 w 508001"/>
              <a:gd name="connsiteY0" fmla="*/ 30 h 343016"/>
              <a:gd name="connsiteX1" fmla="*/ 209805 w 508001"/>
              <a:gd name="connsiteY1" fmla="*/ 222280 h 343016"/>
              <a:gd name="connsiteX2" fmla="*/ 495555 w 508001"/>
              <a:gd name="connsiteY2" fmla="*/ 336580 h 343016"/>
              <a:gd name="connsiteX3" fmla="*/ 432055 w 508001"/>
              <a:gd name="connsiteY3" fmla="*/ 320705 h 343016"/>
              <a:gd name="connsiteX4" fmla="*/ 209805 w 508001"/>
              <a:gd name="connsiteY4" fmla="*/ 254030 h 343016"/>
              <a:gd name="connsiteX5" fmla="*/ 279655 w 508001"/>
              <a:gd name="connsiteY5" fmla="*/ 292130 h 343016"/>
              <a:gd name="connsiteX6" fmla="*/ 251080 w 508001"/>
              <a:gd name="connsiteY6" fmla="*/ 238155 h 343016"/>
              <a:gd name="connsiteX7" fmla="*/ 255 w 508001"/>
              <a:gd name="connsiteY7" fmla="*/ 30 h 3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1" h="343016">
                <a:moveTo>
                  <a:pt x="255" y="30"/>
                </a:moveTo>
                <a:cubicBezTo>
                  <a:pt x="-6624" y="-2616"/>
                  <a:pt x="127255" y="166188"/>
                  <a:pt x="209805" y="222280"/>
                </a:cubicBezTo>
                <a:cubicBezTo>
                  <a:pt x="292355" y="278372"/>
                  <a:pt x="458513" y="320176"/>
                  <a:pt x="495555" y="336580"/>
                </a:cubicBezTo>
                <a:cubicBezTo>
                  <a:pt x="532597" y="352984"/>
                  <a:pt x="479680" y="334463"/>
                  <a:pt x="432055" y="320705"/>
                </a:cubicBezTo>
                <a:cubicBezTo>
                  <a:pt x="384430" y="306947"/>
                  <a:pt x="235205" y="258792"/>
                  <a:pt x="209805" y="254030"/>
                </a:cubicBezTo>
                <a:cubicBezTo>
                  <a:pt x="184405" y="249268"/>
                  <a:pt x="272776" y="294776"/>
                  <a:pt x="279655" y="292130"/>
                </a:cubicBezTo>
                <a:cubicBezTo>
                  <a:pt x="286534" y="289484"/>
                  <a:pt x="296059" y="281018"/>
                  <a:pt x="251080" y="238155"/>
                </a:cubicBezTo>
                <a:cubicBezTo>
                  <a:pt x="206101" y="195293"/>
                  <a:pt x="7134" y="2676"/>
                  <a:pt x="255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BFC279D9-50DD-5540-375A-1D9DD7093C37}"/>
              </a:ext>
            </a:extLst>
          </p:cNvPr>
          <p:cNvSpPr/>
          <p:nvPr/>
        </p:nvSpPr>
        <p:spPr>
          <a:xfrm>
            <a:off x="3853967" y="9600945"/>
            <a:ext cx="713367" cy="243591"/>
          </a:xfrm>
          <a:custGeom>
            <a:avLst/>
            <a:gdLst>
              <a:gd name="connsiteX0" fmla="*/ 483 w 713367"/>
              <a:gd name="connsiteY0" fmla="*/ 255 h 243591"/>
              <a:gd name="connsiteX1" fmla="*/ 197333 w 713367"/>
              <a:gd name="connsiteY1" fmla="*/ 155830 h 243591"/>
              <a:gd name="connsiteX2" fmla="*/ 705333 w 713367"/>
              <a:gd name="connsiteY2" fmla="*/ 241555 h 243591"/>
              <a:gd name="connsiteX3" fmla="*/ 502133 w 713367"/>
              <a:gd name="connsiteY3" fmla="*/ 216155 h 243591"/>
              <a:gd name="connsiteX4" fmla="*/ 410058 w 713367"/>
              <a:gd name="connsiteY4" fmla="*/ 209805 h 243591"/>
              <a:gd name="connsiteX5" fmla="*/ 149708 w 713367"/>
              <a:gd name="connsiteY5" fmla="*/ 120905 h 243591"/>
              <a:gd name="connsiteX6" fmla="*/ 483 w 713367"/>
              <a:gd name="connsiteY6" fmla="*/ 255 h 24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367" h="243591">
                <a:moveTo>
                  <a:pt x="483" y="255"/>
                </a:moveTo>
                <a:cubicBezTo>
                  <a:pt x="8420" y="6076"/>
                  <a:pt x="79858" y="115613"/>
                  <a:pt x="197333" y="155830"/>
                </a:cubicBezTo>
                <a:cubicBezTo>
                  <a:pt x="314808" y="196047"/>
                  <a:pt x="654533" y="231501"/>
                  <a:pt x="705333" y="241555"/>
                </a:cubicBezTo>
                <a:cubicBezTo>
                  <a:pt x="756133" y="251609"/>
                  <a:pt x="551345" y="221447"/>
                  <a:pt x="502133" y="216155"/>
                </a:cubicBezTo>
                <a:cubicBezTo>
                  <a:pt x="452921" y="210863"/>
                  <a:pt x="468795" y="225680"/>
                  <a:pt x="410058" y="209805"/>
                </a:cubicBezTo>
                <a:cubicBezTo>
                  <a:pt x="351321" y="193930"/>
                  <a:pt x="215325" y="152126"/>
                  <a:pt x="149708" y="120905"/>
                </a:cubicBezTo>
                <a:cubicBezTo>
                  <a:pt x="84091" y="89684"/>
                  <a:pt x="-7454" y="-5566"/>
                  <a:pt x="483" y="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15510AC6-93A5-0DFF-1B5B-826ECE5BB2CC}"/>
              </a:ext>
            </a:extLst>
          </p:cNvPr>
          <p:cNvSpPr/>
          <p:nvPr/>
        </p:nvSpPr>
        <p:spPr>
          <a:xfrm>
            <a:off x="2811938" y="5714886"/>
            <a:ext cx="598184" cy="1922385"/>
          </a:xfrm>
          <a:custGeom>
            <a:avLst/>
            <a:gdLst>
              <a:gd name="connsiteX0" fmla="*/ 115412 w 598184"/>
              <a:gd name="connsiteY0" fmla="*/ 114 h 1922385"/>
              <a:gd name="connsiteX1" fmla="*/ 356712 w 598184"/>
              <a:gd name="connsiteY1" fmla="*/ 577964 h 1922385"/>
              <a:gd name="connsiteX2" fmla="*/ 324962 w 598184"/>
              <a:gd name="connsiteY2" fmla="*/ 539864 h 1922385"/>
              <a:gd name="connsiteX3" fmla="*/ 509112 w 598184"/>
              <a:gd name="connsiteY3" fmla="*/ 768464 h 1922385"/>
              <a:gd name="connsiteX4" fmla="*/ 566262 w 598184"/>
              <a:gd name="connsiteY4" fmla="*/ 1295514 h 1922385"/>
              <a:gd name="connsiteX5" fmla="*/ 566262 w 598184"/>
              <a:gd name="connsiteY5" fmla="*/ 1136764 h 1922385"/>
              <a:gd name="connsiteX6" fmla="*/ 598012 w 598184"/>
              <a:gd name="connsiteY6" fmla="*/ 1486014 h 1922385"/>
              <a:gd name="connsiteX7" fmla="*/ 578962 w 598184"/>
              <a:gd name="connsiteY7" fmla="*/ 1352664 h 1922385"/>
              <a:gd name="connsiteX8" fmla="*/ 578962 w 598184"/>
              <a:gd name="connsiteY8" fmla="*/ 958964 h 1922385"/>
              <a:gd name="connsiteX9" fmla="*/ 528162 w 598184"/>
              <a:gd name="connsiteY9" fmla="*/ 882764 h 1922385"/>
              <a:gd name="connsiteX10" fmla="*/ 483712 w 598184"/>
              <a:gd name="connsiteY10" fmla="*/ 831964 h 1922385"/>
              <a:gd name="connsiteX11" fmla="*/ 502762 w 598184"/>
              <a:gd name="connsiteY11" fmla="*/ 1257414 h 1922385"/>
              <a:gd name="connsiteX12" fmla="*/ 356712 w 598184"/>
              <a:gd name="connsiteY12" fmla="*/ 1873364 h 1922385"/>
              <a:gd name="connsiteX13" fmla="*/ 369412 w 598184"/>
              <a:gd name="connsiteY13" fmla="*/ 1778114 h 1922385"/>
              <a:gd name="connsiteX14" fmla="*/ 115412 w 598184"/>
              <a:gd name="connsiteY14" fmla="*/ 939914 h 1922385"/>
              <a:gd name="connsiteX15" fmla="*/ 312262 w 598184"/>
              <a:gd name="connsiteY15" fmla="*/ 1339964 h 1922385"/>
              <a:gd name="connsiteX16" fmla="*/ 7462 w 598184"/>
              <a:gd name="connsiteY16" fmla="*/ 635114 h 1922385"/>
              <a:gd name="connsiteX17" fmla="*/ 115412 w 598184"/>
              <a:gd name="connsiteY17" fmla="*/ 114 h 19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184" h="1922385">
                <a:moveTo>
                  <a:pt x="115412" y="114"/>
                </a:moveTo>
                <a:cubicBezTo>
                  <a:pt x="173620" y="-9411"/>
                  <a:pt x="356712" y="577964"/>
                  <a:pt x="356712" y="577964"/>
                </a:cubicBezTo>
                <a:cubicBezTo>
                  <a:pt x="391637" y="667922"/>
                  <a:pt x="324962" y="539864"/>
                  <a:pt x="324962" y="539864"/>
                </a:cubicBezTo>
                <a:cubicBezTo>
                  <a:pt x="350362" y="571614"/>
                  <a:pt x="468895" y="642522"/>
                  <a:pt x="509112" y="768464"/>
                </a:cubicBezTo>
                <a:cubicBezTo>
                  <a:pt x="549329" y="894406"/>
                  <a:pt x="556737" y="1234131"/>
                  <a:pt x="566262" y="1295514"/>
                </a:cubicBezTo>
                <a:cubicBezTo>
                  <a:pt x="575787" y="1356897"/>
                  <a:pt x="560970" y="1105014"/>
                  <a:pt x="566262" y="1136764"/>
                </a:cubicBezTo>
                <a:cubicBezTo>
                  <a:pt x="571554" y="1168514"/>
                  <a:pt x="595895" y="1450031"/>
                  <a:pt x="598012" y="1486014"/>
                </a:cubicBezTo>
                <a:cubicBezTo>
                  <a:pt x="600129" y="1521997"/>
                  <a:pt x="582137" y="1440506"/>
                  <a:pt x="578962" y="1352664"/>
                </a:cubicBezTo>
                <a:cubicBezTo>
                  <a:pt x="575787" y="1264822"/>
                  <a:pt x="587429" y="1037281"/>
                  <a:pt x="578962" y="958964"/>
                </a:cubicBezTo>
                <a:cubicBezTo>
                  <a:pt x="570495" y="880647"/>
                  <a:pt x="544037" y="903931"/>
                  <a:pt x="528162" y="882764"/>
                </a:cubicBezTo>
                <a:cubicBezTo>
                  <a:pt x="512287" y="861597"/>
                  <a:pt x="487945" y="769522"/>
                  <a:pt x="483712" y="831964"/>
                </a:cubicBezTo>
                <a:cubicBezTo>
                  <a:pt x="479479" y="894406"/>
                  <a:pt x="523929" y="1083847"/>
                  <a:pt x="502762" y="1257414"/>
                </a:cubicBezTo>
                <a:cubicBezTo>
                  <a:pt x="481595" y="1430981"/>
                  <a:pt x="378937" y="1786581"/>
                  <a:pt x="356712" y="1873364"/>
                </a:cubicBezTo>
                <a:cubicBezTo>
                  <a:pt x="334487" y="1960147"/>
                  <a:pt x="409629" y="1933689"/>
                  <a:pt x="369412" y="1778114"/>
                </a:cubicBezTo>
                <a:cubicBezTo>
                  <a:pt x="329195" y="1622539"/>
                  <a:pt x="124937" y="1012939"/>
                  <a:pt x="115412" y="939914"/>
                </a:cubicBezTo>
                <a:cubicBezTo>
                  <a:pt x="105887" y="866889"/>
                  <a:pt x="330254" y="1390764"/>
                  <a:pt x="312262" y="1339964"/>
                </a:cubicBezTo>
                <a:cubicBezTo>
                  <a:pt x="294270" y="1289164"/>
                  <a:pt x="40270" y="861597"/>
                  <a:pt x="7462" y="635114"/>
                </a:cubicBezTo>
                <a:cubicBezTo>
                  <a:pt x="-25346" y="408631"/>
                  <a:pt x="57204" y="9639"/>
                  <a:pt x="115412" y="1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CF75720E-E38B-A388-AC65-C28BD2DB7821}"/>
              </a:ext>
            </a:extLst>
          </p:cNvPr>
          <p:cNvSpPr/>
          <p:nvPr/>
        </p:nvSpPr>
        <p:spPr>
          <a:xfrm>
            <a:off x="3208829" y="6876708"/>
            <a:ext cx="383270" cy="2589498"/>
          </a:xfrm>
          <a:custGeom>
            <a:avLst/>
            <a:gdLst>
              <a:gd name="connsiteX0" fmla="*/ 112221 w 383270"/>
              <a:gd name="connsiteY0" fmla="*/ 342 h 2589498"/>
              <a:gd name="connsiteX1" fmla="*/ 67771 w 383270"/>
              <a:gd name="connsiteY1" fmla="*/ 508342 h 2589498"/>
              <a:gd name="connsiteX2" fmla="*/ 23321 w 383270"/>
              <a:gd name="connsiteY2" fmla="*/ 705192 h 2589498"/>
              <a:gd name="connsiteX3" fmla="*/ 86821 w 383270"/>
              <a:gd name="connsiteY3" fmla="*/ 1244942 h 2589498"/>
              <a:gd name="connsiteX4" fmla="*/ 10621 w 383270"/>
              <a:gd name="connsiteY4" fmla="*/ 1054442 h 2589498"/>
              <a:gd name="connsiteX5" fmla="*/ 137621 w 383270"/>
              <a:gd name="connsiteY5" fmla="*/ 1702142 h 2589498"/>
              <a:gd name="connsiteX6" fmla="*/ 93171 w 383270"/>
              <a:gd name="connsiteY6" fmla="*/ 1537042 h 2589498"/>
              <a:gd name="connsiteX7" fmla="*/ 131271 w 383270"/>
              <a:gd name="connsiteY7" fmla="*/ 2095842 h 2589498"/>
              <a:gd name="connsiteX8" fmla="*/ 378921 w 383270"/>
              <a:gd name="connsiteY8" fmla="*/ 2565742 h 2589498"/>
              <a:gd name="connsiteX9" fmla="*/ 270971 w 383270"/>
              <a:gd name="connsiteY9" fmla="*/ 2400642 h 2589498"/>
              <a:gd name="connsiteX10" fmla="*/ 42371 w 383270"/>
              <a:gd name="connsiteY10" fmla="*/ 1390992 h 2589498"/>
              <a:gd name="connsiteX11" fmla="*/ 4271 w 383270"/>
              <a:gd name="connsiteY11" fmla="*/ 698842 h 2589498"/>
              <a:gd name="connsiteX12" fmla="*/ 4271 w 383270"/>
              <a:gd name="connsiteY12" fmla="*/ 851242 h 2589498"/>
              <a:gd name="connsiteX13" fmla="*/ 10621 w 383270"/>
              <a:gd name="connsiteY13" fmla="*/ 590892 h 2589498"/>
              <a:gd name="connsiteX14" fmla="*/ 112221 w 383270"/>
              <a:gd name="connsiteY14" fmla="*/ 342 h 25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3270" h="2589498">
                <a:moveTo>
                  <a:pt x="112221" y="342"/>
                </a:moveTo>
                <a:cubicBezTo>
                  <a:pt x="121746" y="-13416"/>
                  <a:pt x="82588" y="390867"/>
                  <a:pt x="67771" y="508342"/>
                </a:cubicBezTo>
                <a:cubicBezTo>
                  <a:pt x="52954" y="625817"/>
                  <a:pt x="20146" y="582425"/>
                  <a:pt x="23321" y="705192"/>
                </a:cubicBezTo>
                <a:cubicBezTo>
                  <a:pt x="26496" y="827959"/>
                  <a:pt x="88938" y="1186734"/>
                  <a:pt x="86821" y="1244942"/>
                </a:cubicBezTo>
                <a:cubicBezTo>
                  <a:pt x="84704" y="1303150"/>
                  <a:pt x="2154" y="978242"/>
                  <a:pt x="10621" y="1054442"/>
                </a:cubicBezTo>
                <a:cubicBezTo>
                  <a:pt x="19088" y="1130642"/>
                  <a:pt x="123863" y="1621709"/>
                  <a:pt x="137621" y="1702142"/>
                </a:cubicBezTo>
                <a:cubicBezTo>
                  <a:pt x="151379" y="1782575"/>
                  <a:pt x="94229" y="1471425"/>
                  <a:pt x="93171" y="1537042"/>
                </a:cubicBezTo>
                <a:cubicBezTo>
                  <a:pt x="92113" y="1602659"/>
                  <a:pt x="83646" y="1924392"/>
                  <a:pt x="131271" y="2095842"/>
                </a:cubicBezTo>
                <a:cubicBezTo>
                  <a:pt x="178896" y="2267292"/>
                  <a:pt x="355638" y="2514942"/>
                  <a:pt x="378921" y="2565742"/>
                </a:cubicBezTo>
                <a:cubicBezTo>
                  <a:pt x="402204" y="2616542"/>
                  <a:pt x="327063" y="2596434"/>
                  <a:pt x="270971" y="2400642"/>
                </a:cubicBezTo>
                <a:cubicBezTo>
                  <a:pt x="214879" y="2204850"/>
                  <a:pt x="86821" y="1674625"/>
                  <a:pt x="42371" y="1390992"/>
                </a:cubicBezTo>
                <a:cubicBezTo>
                  <a:pt x="-2079" y="1107359"/>
                  <a:pt x="10621" y="788800"/>
                  <a:pt x="4271" y="698842"/>
                </a:cubicBezTo>
                <a:cubicBezTo>
                  <a:pt x="-2079" y="608884"/>
                  <a:pt x="3213" y="869233"/>
                  <a:pt x="4271" y="851242"/>
                </a:cubicBezTo>
                <a:cubicBezTo>
                  <a:pt x="5329" y="833251"/>
                  <a:pt x="-9487" y="726359"/>
                  <a:pt x="10621" y="590892"/>
                </a:cubicBezTo>
                <a:cubicBezTo>
                  <a:pt x="30729" y="455425"/>
                  <a:pt x="102696" y="14100"/>
                  <a:pt x="112221" y="3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77296AE9-F67D-9E25-F0C8-D878EF5E6526}"/>
              </a:ext>
            </a:extLst>
          </p:cNvPr>
          <p:cNvSpPr/>
          <p:nvPr/>
        </p:nvSpPr>
        <p:spPr>
          <a:xfrm>
            <a:off x="2608012" y="6473573"/>
            <a:ext cx="806353" cy="2568667"/>
          </a:xfrm>
          <a:custGeom>
            <a:avLst/>
            <a:gdLst>
              <a:gd name="connsiteX0" fmla="*/ 205038 w 806353"/>
              <a:gd name="connsiteY0" fmla="*/ 54227 h 2568667"/>
              <a:gd name="connsiteX1" fmla="*/ 478088 w 806353"/>
              <a:gd name="connsiteY1" fmla="*/ 949577 h 2568667"/>
              <a:gd name="connsiteX2" fmla="*/ 503488 w 806353"/>
              <a:gd name="connsiteY2" fmla="*/ 1648077 h 2568667"/>
              <a:gd name="connsiteX3" fmla="*/ 535238 w 806353"/>
              <a:gd name="connsiteY3" fmla="*/ 1336927 h 2568667"/>
              <a:gd name="connsiteX4" fmla="*/ 541588 w 806353"/>
              <a:gd name="connsiteY4" fmla="*/ 1654427 h 2568667"/>
              <a:gd name="connsiteX5" fmla="*/ 795588 w 806353"/>
              <a:gd name="connsiteY5" fmla="*/ 2543427 h 2568667"/>
              <a:gd name="connsiteX6" fmla="*/ 713038 w 806353"/>
              <a:gd name="connsiteY6" fmla="*/ 2295777 h 2568667"/>
              <a:gd name="connsiteX7" fmla="*/ 300288 w 806353"/>
              <a:gd name="connsiteY7" fmla="*/ 1984627 h 2568667"/>
              <a:gd name="connsiteX8" fmla="*/ 541588 w 806353"/>
              <a:gd name="connsiteY8" fmla="*/ 2079877 h 2568667"/>
              <a:gd name="connsiteX9" fmla="*/ 135188 w 806353"/>
              <a:gd name="connsiteY9" fmla="*/ 1756027 h 2568667"/>
              <a:gd name="connsiteX10" fmla="*/ 116138 w 806353"/>
              <a:gd name="connsiteY10" fmla="*/ 1959227 h 2568667"/>
              <a:gd name="connsiteX11" fmla="*/ 27238 w 806353"/>
              <a:gd name="connsiteY11" fmla="*/ 2321177 h 2568667"/>
              <a:gd name="connsiteX12" fmla="*/ 20888 w 806353"/>
              <a:gd name="connsiteY12" fmla="*/ 1914777 h 2568667"/>
              <a:gd name="connsiteX13" fmla="*/ 1838 w 806353"/>
              <a:gd name="connsiteY13" fmla="*/ 1006727 h 2568667"/>
              <a:gd name="connsiteX14" fmla="*/ 71688 w 806353"/>
              <a:gd name="connsiteY14" fmla="*/ 1432177 h 2568667"/>
              <a:gd name="connsiteX15" fmla="*/ 109788 w 806353"/>
              <a:gd name="connsiteY15" fmla="*/ 390777 h 2568667"/>
              <a:gd name="connsiteX16" fmla="*/ 52638 w 806353"/>
              <a:gd name="connsiteY16" fmla="*/ 790827 h 2568667"/>
              <a:gd name="connsiteX17" fmla="*/ 173288 w 806353"/>
              <a:gd name="connsiteY17" fmla="*/ 219327 h 2568667"/>
              <a:gd name="connsiteX18" fmla="*/ 147888 w 806353"/>
              <a:gd name="connsiteY18" fmla="*/ 784477 h 2568667"/>
              <a:gd name="connsiteX19" fmla="*/ 185988 w 806353"/>
              <a:gd name="connsiteY19" fmla="*/ 378077 h 2568667"/>
              <a:gd name="connsiteX20" fmla="*/ 211388 w 806353"/>
              <a:gd name="connsiteY20" fmla="*/ 130427 h 2568667"/>
              <a:gd name="connsiteX21" fmla="*/ 205038 w 806353"/>
              <a:gd name="connsiteY21" fmla="*/ 54227 h 256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6353" h="2568667">
                <a:moveTo>
                  <a:pt x="205038" y="54227"/>
                </a:moveTo>
                <a:cubicBezTo>
                  <a:pt x="249488" y="190752"/>
                  <a:pt x="428346" y="683935"/>
                  <a:pt x="478088" y="949577"/>
                </a:cubicBezTo>
                <a:cubicBezTo>
                  <a:pt x="527830" y="1215219"/>
                  <a:pt x="493963" y="1583519"/>
                  <a:pt x="503488" y="1648077"/>
                </a:cubicBezTo>
                <a:cubicBezTo>
                  <a:pt x="513013" y="1712635"/>
                  <a:pt x="528888" y="1335869"/>
                  <a:pt x="535238" y="1336927"/>
                </a:cubicBezTo>
                <a:cubicBezTo>
                  <a:pt x="541588" y="1337985"/>
                  <a:pt x="498196" y="1453344"/>
                  <a:pt x="541588" y="1654427"/>
                </a:cubicBezTo>
                <a:cubicBezTo>
                  <a:pt x="584980" y="1855510"/>
                  <a:pt x="767013" y="2436535"/>
                  <a:pt x="795588" y="2543427"/>
                </a:cubicBezTo>
                <a:cubicBezTo>
                  <a:pt x="824163" y="2650319"/>
                  <a:pt x="795588" y="2388910"/>
                  <a:pt x="713038" y="2295777"/>
                </a:cubicBezTo>
                <a:cubicBezTo>
                  <a:pt x="630488" y="2202644"/>
                  <a:pt x="328863" y="2020610"/>
                  <a:pt x="300288" y="1984627"/>
                </a:cubicBezTo>
                <a:cubicBezTo>
                  <a:pt x="271713" y="1948644"/>
                  <a:pt x="569105" y="2117977"/>
                  <a:pt x="541588" y="2079877"/>
                </a:cubicBezTo>
                <a:cubicBezTo>
                  <a:pt x="514071" y="2041777"/>
                  <a:pt x="206096" y="1776135"/>
                  <a:pt x="135188" y="1756027"/>
                </a:cubicBezTo>
                <a:cubicBezTo>
                  <a:pt x="64280" y="1735919"/>
                  <a:pt x="134130" y="1865035"/>
                  <a:pt x="116138" y="1959227"/>
                </a:cubicBezTo>
                <a:cubicBezTo>
                  <a:pt x="98146" y="2053419"/>
                  <a:pt x="43113" y="2328585"/>
                  <a:pt x="27238" y="2321177"/>
                </a:cubicBezTo>
                <a:cubicBezTo>
                  <a:pt x="11363" y="2313769"/>
                  <a:pt x="25121" y="2133852"/>
                  <a:pt x="20888" y="1914777"/>
                </a:cubicBezTo>
                <a:cubicBezTo>
                  <a:pt x="16655" y="1695702"/>
                  <a:pt x="-6629" y="1087160"/>
                  <a:pt x="1838" y="1006727"/>
                </a:cubicBezTo>
                <a:cubicBezTo>
                  <a:pt x="10305" y="926294"/>
                  <a:pt x="53696" y="1534835"/>
                  <a:pt x="71688" y="1432177"/>
                </a:cubicBezTo>
                <a:cubicBezTo>
                  <a:pt x="89680" y="1329519"/>
                  <a:pt x="112963" y="497669"/>
                  <a:pt x="109788" y="390777"/>
                </a:cubicBezTo>
                <a:cubicBezTo>
                  <a:pt x="106613" y="283885"/>
                  <a:pt x="42055" y="819402"/>
                  <a:pt x="52638" y="790827"/>
                </a:cubicBezTo>
                <a:cubicBezTo>
                  <a:pt x="63221" y="762252"/>
                  <a:pt x="157413" y="220385"/>
                  <a:pt x="173288" y="219327"/>
                </a:cubicBezTo>
                <a:cubicBezTo>
                  <a:pt x="189163" y="218269"/>
                  <a:pt x="145771" y="758019"/>
                  <a:pt x="147888" y="784477"/>
                </a:cubicBezTo>
                <a:cubicBezTo>
                  <a:pt x="150005" y="810935"/>
                  <a:pt x="175405" y="487085"/>
                  <a:pt x="185988" y="378077"/>
                </a:cubicBezTo>
                <a:cubicBezTo>
                  <a:pt x="196571" y="269069"/>
                  <a:pt x="205038" y="185460"/>
                  <a:pt x="211388" y="130427"/>
                </a:cubicBezTo>
                <a:cubicBezTo>
                  <a:pt x="217738" y="75394"/>
                  <a:pt x="160588" y="-82298"/>
                  <a:pt x="205038" y="542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B3F37AE4-5E53-B439-874F-18B81E522761}"/>
              </a:ext>
            </a:extLst>
          </p:cNvPr>
          <p:cNvSpPr/>
          <p:nvPr/>
        </p:nvSpPr>
        <p:spPr>
          <a:xfrm>
            <a:off x="1399404" y="8346991"/>
            <a:ext cx="152794" cy="762854"/>
          </a:xfrm>
          <a:custGeom>
            <a:avLst/>
            <a:gdLst>
              <a:gd name="connsiteX0" fmla="*/ 771 w 152794"/>
              <a:gd name="connsiteY0" fmla="*/ 3259 h 762854"/>
              <a:gd name="connsiteX1" fmla="*/ 51571 w 152794"/>
              <a:gd name="connsiteY1" fmla="*/ 409659 h 762854"/>
              <a:gd name="connsiteX2" fmla="*/ 149996 w 152794"/>
              <a:gd name="connsiteY2" fmla="*/ 743034 h 762854"/>
              <a:gd name="connsiteX3" fmla="*/ 118246 w 152794"/>
              <a:gd name="connsiteY3" fmla="*/ 654134 h 762854"/>
              <a:gd name="connsiteX4" fmla="*/ 38871 w 152794"/>
              <a:gd name="connsiteY4" fmla="*/ 76284 h 762854"/>
              <a:gd name="connsiteX5" fmla="*/ 70621 w 152794"/>
              <a:gd name="connsiteY5" fmla="*/ 444584 h 762854"/>
              <a:gd name="connsiteX6" fmla="*/ 22996 w 152794"/>
              <a:gd name="connsiteY6" fmla="*/ 228684 h 762854"/>
              <a:gd name="connsiteX7" fmla="*/ 771 w 152794"/>
              <a:gd name="connsiteY7" fmla="*/ 3259 h 76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794" h="762854">
                <a:moveTo>
                  <a:pt x="771" y="3259"/>
                </a:moveTo>
                <a:cubicBezTo>
                  <a:pt x="5534" y="33422"/>
                  <a:pt x="26700" y="286363"/>
                  <a:pt x="51571" y="409659"/>
                </a:cubicBezTo>
                <a:cubicBezTo>
                  <a:pt x="76442" y="532955"/>
                  <a:pt x="138884" y="702288"/>
                  <a:pt x="149996" y="743034"/>
                </a:cubicBezTo>
                <a:cubicBezTo>
                  <a:pt x="161109" y="783780"/>
                  <a:pt x="136767" y="765259"/>
                  <a:pt x="118246" y="654134"/>
                </a:cubicBezTo>
                <a:cubicBezTo>
                  <a:pt x="99725" y="543009"/>
                  <a:pt x="46808" y="111209"/>
                  <a:pt x="38871" y="76284"/>
                </a:cubicBezTo>
                <a:cubicBezTo>
                  <a:pt x="30934" y="41359"/>
                  <a:pt x="73267" y="419184"/>
                  <a:pt x="70621" y="444584"/>
                </a:cubicBezTo>
                <a:cubicBezTo>
                  <a:pt x="67975" y="469984"/>
                  <a:pt x="31463" y="296947"/>
                  <a:pt x="22996" y="228684"/>
                </a:cubicBezTo>
                <a:cubicBezTo>
                  <a:pt x="14529" y="160421"/>
                  <a:pt x="-3992" y="-26904"/>
                  <a:pt x="771" y="32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052E9241-2B0F-88DA-E12E-41D321EC21B7}"/>
              </a:ext>
            </a:extLst>
          </p:cNvPr>
          <p:cNvSpPr/>
          <p:nvPr/>
        </p:nvSpPr>
        <p:spPr>
          <a:xfrm>
            <a:off x="65329" y="8191336"/>
            <a:ext cx="1641050" cy="452875"/>
          </a:xfrm>
          <a:custGeom>
            <a:avLst/>
            <a:gdLst>
              <a:gd name="connsiteX0" fmla="*/ 109296 w 1641050"/>
              <a:gd name="connsiteY0" fmla="*/ 435139 h 452875"/>
              <a:gd name="connsiteX1" fmla="*/ 703021 w 1641050"/>
              <a:gd name="connsiteY1" fmla="*/ 320839 h 452875"/>
              <a:gd name="connsiteX2" fmla="*/ 556971 w 1641050"/>
              <a:gd name="connsiteY2" fmla="*/ 349414 h 452875"/>
              <a:gd name="connsiteX3" fmla="*/ 874471 w 1641050"/>
              <a:gd name="connsiteY3" fmla="*/ 311314 h 452875"/>
              <a:gd name="connsiteX4" fmla="*/ 1014171 w 1641050"/>
              <a:gd name="connsiteY4" fmla="*/ 241464 h 452875"/>
              <a:gd name="connsiteX5" fmla="*/ 788746 w 1641050"/>
              <a:gd name="connsiteY5" fmla="*/ 308139 h 452875"/>
              <a:gd name="connsiteX6" fmla="*/ 1245946 w 1641050"/>
              <a:gd name="connsiteY6" fmla="*/ 165264 h 452875"/>
              <a:gd name="connsiteX7" fmla="*/ 1639646 w 1641050"/>
              <a:gd name="connsiteY7" fmla="*/ 164 h 452875"/>
              <a:gd name="connsiteX8" fmla="*/ 1350721 w 1641050"/>
              <a:gd name="connsiteY8" fmla="*/ 139864 h 452875"/>
              <a:gd name="connsiteX9" fmla="*/ 690321 w 1641050"/>
              <a:gd name="connsiteY9" fmla="*/ 393864 h 452875"/>
              <a:gd name="connsiteX10" fmla="*/ 1366596 w 1641050"/>
              <a:gd name="connsiteY10" fmla="*/ 184314 h 452875"/>
              <a:gd name="connsiteX11" fmla="*/ 779221 w 1641050"/>
              <a:gd name="connsiteY11" fmla="*/ 355764 h 452875"/>
              <a:gd name="connsiteX12" fmla="*/ 515696 w 1641050"/>
              <a:gd name="connsiteY12" fmla="*/ 371639 h 452875"/>
              <a:gd name="connsiteX13" fmla="*/ 334721 w 1641050"/>
              <a:gd name="connsiteY13" fmla="*/ 381164 h 452875"/>
              <a:gd name="connsiteX14" fmla="*/ 480771 w 1641050"/>
              <a:gd name="connsiteY14" fmla="*/ 355764 h 452875"/>
              <a:gd name="connsiteX15" fmla="*/ 36271 w 1641050"/>
              <a:gd name="connsiteY15" fmla="*/ 441489 h 452875"/>
              <a:gd name="connsiteX16" fmla="*/ 109296 w 1641050"/>
              <a:gd name="connsiteY16" fmla="*/ 435139 h 4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41050" h="452875">
                <a:moveTo>
                  <a:pt x="109296" y="435139"/>
                </a:moveTo>
                <a:cubicBezTo>
                  <a:pt x="220421" y="415031"/>
                  <a:pt x="703021" y="320839"/>
                  <a:pt x="703021" y="320839"/>
                </a:cubicBezTo>
                <a:cubicBezTo>
                  <a:pt x="777633" y="306552"/>
                  <a:pt x="528396" y="351001"/>
                  <a:pt x="556971" y="349414"/>
                </a:cubicBezTo>
                <a:cubicBezTo>
                  <a:pt x="585546" y="347826"/>
                  <a:pt x="798271" y="329306"/>
                  <a:pt x="874471" y="311314"/>
                </a:cubicBezTo>
                <a:cubicBezTo>
                  <a:pt x="950671" y="293322"/>
                  <a:pt x="1028459" y="241993"/>
                  <a:pt x="1014171" y="241464"/>
                </a:cubicBezTo>
                <a:cubicBezTo>
                  <a:pt x="999884" y="240935"/>
                  <a:pt x="750117" y="320839"/>
                  <a:pt x="788746" y="308139"/>
                </a:cubicBezTo>
                <a:cubicBezTo>
                  <a:pt x="827375" y="295439"/>
                  <a:pt x="1104129" y="216593"/>
                  <a:pt x="1245946" y="165264"/>
                </a:cubicBezTo>
                <a:cubicBezTo>
                  <a:pt x="1387763" y="113935"/>
                  <a:pt x="1622184" y="4397"/>
                  <a:pt x="1639646" y="164"/>
                </a:cubicBezTo>
                <a:cubicBezTo>
                  <a:pt x="1657108" y="-4069"/>
                  <a:pt x="1508942" y="74247"/>
                  <a:pt x="1350721" y="139864"/>
                </a:cubicBezTo>
                <a:cubicBezTo>
                  <a:pt x="1192500" y="205481"/>
                  <a:pt x="687675" y="386456"/>
                  <a:pt x="690321" y="393864"/>
                </a:cubicBezTo>
                <a:cubicBezTo>
                  <a:pt x="692967" y="401272"/>
                  <a:pt x="1351779" y="190664"/>
                  <a:pt x="1366596" y="184314"/>
                </a:cubicBezTo>
                <a:cubicBezTo>
                  <a:pt x="1381413" y="177964"/>
                  <a:pt x="921038" y="324543"/>
                  <a:pt x="779221" y="355764"/>
                </a:cubicBezTo>
                <a:cubicBezTo>
                  <a:pt x="637404" y="386985"/>
                  <a:pt x="515696" y="371639"/>
                  <a:pt x="515696" y="371639"/>
                </a:cubicBezTo>
                <a:cubicBezTo>
                  <a:pt x="441613" y="375872"/>
                  <a:pt x="340542" y="383810"/>
                  <a:pt x="334721" y="381164"/>
                </a:cubicBezTo>
                <a:cubicBezTo>
                  <a:pt x="328900" y="378518"/>
                  <a:pt x="480771" y="355764"/>
                  <a:pt x="480771" y="355764"/>
                </a:cubicBezTo>
                <a:cubicBezTo>
                  <a:pt x="431029" y="365818"/>
                  <a:pt x="104533" y="423497"/>
                  <a:pt x="36271" y="441489"/>
                </a:cubicBezTo>
                <a:cubicBezTo>
                  <a:pt x="-31991" y="459481"/>
                  <a:pt x="-1829" y="455247"/>
                  <a:pt x="109296" y="435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99A01367-1E43-63A9-DFF6-6C66352DF514}"/>
              </a:ext>
            </a:extLst>
          </p:cNvPr>
          <p:cNvSpPr/>
          <p:nvPr/>
        </p:nvSpPr>
        <p:spPr>
          <a:xfrm>
            <a:off x="230994" y="8643167"/>
            <a:ext cx="647725" cy="432634"/>
          </a:xfrm>
          <a:custGeom>
            <a:avLst/>
            <a:gdLst>
              <a:gd name="connsiteX0" fmla="*/ 23006 w 647725"/>
              <a:gd name="connsiteY0" fmla="*/ 18233 h 432634"/>
              <a:gd name="connsiteX1" fmla="*/ 613556 w 647725"/>
              <a:gd name="connsiteY1" fmla="*/ 405583 h 432634"/>
              <a:gd name="connsiteX2" fmla="*/ 550056 w 647725"/>
              <a:gd name="connsiteY2" fmla="*/ 373833 h 432634"/>
              <a:gd name="connsiteX3" fmla="*/ 327806 w 647725"/>
              <a:gd name="connsiteY3" fmla="*/ 164283 h 432634"/>
              <a:gd name="connsiteX4" fmla="*/ 451631 w 647725"/>
              <a:gd name="connsiteY4" fmla="*/ 288108 h 432634"/>
              <a:gd name="connsiteX5" fmla="*/ 337331 w 647725"/>
              <a:gd name="connsiteY5" fmla="*/ 243658 h 432634"/>
              <a:gd name="connsiteX6" fmla="*/ 140481 w 647725"/>
              <a:gd name="connsiteY6" fmla="*/ 81733 h 432634"/>
              <a:gd name="connsiteX7" fmla="*/ 23006 w 647725"/>
              <a:gd name="connsiteY7" fmla="*/ 18233 h 43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7725" h="432634">
                <a:moveTo>
                  <a:pt x="23006" y="18233"/>
                </a:moveTo>
                <a:cubicBezTo>
                  <a:pt x="101852" y="72208"/>
                  <a:pt x="525714" y="346316"/>
                  <a:pt x="613556" y="405583"/>
                </a:cubicBezTo>
                <a:cubicBezTo>
                  <a:pt x="701398" y="464850"/>
                  <a:pt x="597681" y="414050"/>
                  <a:pt x="550056" y="373833"/>
                </a:cubicBezTo>
                <a:cubicBezTo>
                  <a:pt x="502431" y="333616"/>
                  <a:pt x="344210" y="178571"/>
                  <a:pt x="327806" y="164283"/>
                </a:cubicBezTo>
                <a:cubicBezTo>
                  <a:pt x="311402" y="149995"/>
                  <a:pt x="450044" y="274879"/>
                  <a:pt x="451631" y="288108"/>
                </a:cubicBezTo>
                <a:cubicBezTo>
                  <a:pt x="453218" y="301337"/>
                  <a:pt x="389189" y="278054"/>
                  <a:pt x="337331" y="243658"/>
                </a:cubicBezTo>
                <a:cubicBezTo>
                  <a:pt x="285473" y="209262"/>
                  <a:pt x="191810" y="119833"/>
                  <a:pt x="140481" y="81733"/>
                </a:cubicBezTo>
                <a:cubicBezTo>
                  <a:pt x="89152" y="43633"/>
                  <a:pt x="-55840" y="-35742"/>
                  <a:pt x="23006" y="182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F3796188-3599-F81A-9C5B-E5CDE4C1D9CD}"/>
              </a:ext>
            </a:extLst>
          </p:cNvPr>
          <p:cNvSpPr/>
          <p:nvPr/>
        </p:nvSpPr>
        <p:spPr>
          <a:xfrm>
            <a:off x="30953" y="10166343"/>
            <a:ext cx="84357" cy="1490185"/>
          </a:xfrm>
          <a:custGeom>
            <a:avLst/>
            <a:gdLst>
              <a:gd name="connsiteX0" fmla="*/ 10322 w 84357"/>
              <a:gd name="connsiteY0" fmla="*/ 7 h 1490185"/>
              <a:gd name="connsiteX1" fmla="*/ 73822 w 84357"/>
              <a:gd name="connsiteY1" fmla="*/ 622307 h 1490185"/>
              <a:gd name="connsiteX2" fmla="*/ 76997 w 84357"/>
              <a:gd name="connsiteY2" fmla="*/ 1181107 h 1490185"/>
              <a:gd name="connsiteX3" fmla="*/ 797 w 84357"/>
              <a:gd name="connsiteY3" fmla="*/ 1485907 h 1490185"/>
              <a:gd name="connsiteX4" fmla="*/ 38897 w 84357"/>
              <a:gd name="connsiteY4" fmla="*/ 1320807 h 1490185"/>
              <a:gd name="connsiteX5" fmla="*/ 67472 w 84357"/>
              <a:gd name="connsiteY5" fmla="*/ 800107 h 1490185"/>
              <a:gd name="connsiteX6" fmla="*/ 64297 w 84357"/>
              <a:gd name="connsiteY6" fmla="*/ 987432 h 1490185"/>
              <a:gd name="connsiteX7" fmla="*/ 64297 w 84357"/>
              <a:gd name="connsiteY7" fmla="*/ 635007 h 1490185"/>
              <a:gd name="connsiteX8" fmla="*/ 10322 w 84357"/>
              <a:gd name="connsiteY8" fmla="*/ 7 h 149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357" h="1490185">
                <a:moveTo>
                  <a:pt x="10322" y="7"/>
                </a:moveTo>
                <a:cubicBezTo>
                  <a:pt x="11910" y="-2110"/>
                  <a:pt x="62710" y="425457"/>
                  <a:pt x="73822" y="622307"/>
                </a:cubicBezTo>
                <a:cubicBezTo>
                  <a:pt x="84934" y="819157"/>
                  <a:pt x="89168" y="1037174"/>
                  <a:pt x="76997" y="1181107"/>
                </a:cubicBezTo>
                <a:cubicBezTo>
                  <a:pt x="64826" y="1325040"/>
                  <a:pt x="7147" y="1462624"/>
                  <a:pt x="797" y="1485907"/>
                </a:cubicBezTo>
                <a:cubicBezTo>
                  <a:pt x="-5553" y="1509190"/>
                  <a:pt x="27785" y="1435107"/>
                  <a:pt x="38897" y="1320807"/>
                </a:cubicBezTo>
                <a:cubicBezTo>
                  <a:pt x="50009" y="1206507"/>
                  <a:pt x="63239" y="855670"/>
                  <a:pt x="67472" y="800107"/>
                </a:cubicBezTo>
                <a:cubicBezTo>
                  <a:pt x="71705" y="744544"/>
                  <a:pt x="64826" y="1014949"/>
                  <a:pt x="64297" y="987432"/>
                </a:cubicBezTo>
                <a:cubicBezTo>
                  <a:pt x="63768" y="959915"/>
                  <a:pt x="72764" y="797990"/>
                  <a:pt x="64297" y="635007"/>
                </a:cubicBezTo>
                <a:cubicBezTo>
                  <a:pt x="55830" y="472024"/>
                  <a:pt x="8734" y="2124"/>
                  <a:pt x="10322" y="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BF9A8C83-6960-57DB-0DE0-88522EF599F1}"/>
              </a:ext>
            </a:extLst>
          </p:cNvPr>
          <p:cNvSpPr/>
          <p:nvPr/>
        </p:nvSpPr>
        <p:spPr>
          <a:xfrm>
            <a:off x="95203" y="11266676"/>
            <a:ext cx="22381" cy="589995"/>
          </a:xfrm>
          <a:custGeom>
            <a:avLst/>
            <a:gdLst>
              <a:gd name="connsiteX0" fmla="*/ 47 w 22381"/>
              <a:gd name="connsiteY0" fmla="*/ 1399 h 589995"/>
              <a:gd name="connsiteX1" fmla="*/ 15922 w 22381"/>
              <a:gd name="connsiteY1" fmla="*/ 426849 h 589995"/>
              <a:gd name="connsiteX2" fmla="*/ 47 w 22381"/>
              <a:gd name="connsiteY2" fmla="*/ 588774 h 589995"/>
              <a:gd name="connsiteX3" fmla="*/ 12747 w 22381"/>
              <a:gd name="connsiteY3" fmla="*/ 490349 h 589995"/>
              <a:gd name="connsiteX4" fmla="*/ 22272 w 22381"/>
              <a:gd name="connsiteY4" fmla="*/ 296674 h 589995"/>
              <a:gd name="connsiteX5" fmla="*/ 47 w 22381"/>
              <a:gd name="connsiteY5" fmla="*/ 1399 h 58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1" h="589995">
                <a:moveTo>
                  <a:pt x="47" y="1399"/>
                </a:moveTo>
                <a:cubicBezTo>
                  <a:pt x="-1011" y="23095"/>
                  <a:pt x="15922" y="328953"/>
                  <a:pt x="15922" y="426849"/>
                </a:cubicBezTo>
                <a:cubicBezTo>
                  <a:pt x="15922" y="524745"/>
                  <a:pt x="576" y="578191"/>
                  <a:pt x="47" y="588774"/>
                </a:cubicBezTo>
                <a:cubicBezTo>
                  <a:pt x="-482" y="599357"/>
                  <a:pt x="9043" y="539032"/>
                  <a:pt x="12747" y="490349"/>
                </a:cubicBezTo>
                <a:cubicBezTo>
                  <a:pt x="16451" y="441666"/>
                  <a:pt x="23330" y="377107"/>
                  <a:pt x="22272" y="296674"/>
                </a:cubicBezTo>
                <a:cubicBezTo>
                  <a:pt x="21214" y="216241"/>
                  <a:pt x="1105" y="-20297"/>
                  <a:pt x="47" y="13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1A76F8EB-CE2A-F20D-60E2-8A9AA8C6951D}"/>
              </a:ext>
            </a:extLst>
          </p:cNvPr>
          <p:cNvSpPr/>
          <p:nvPr/>
        </p:nvSpPr>
        <p:spPr>
          <a:xfrm>
            <a:off x="34291" y="11554653"/>
            <a:ext cx="65563" cy="366779"/>
          </a:xfrm>
          <a:custGeom>
            <a:avLst/>
            <a:gdLst>
              <a:gd name="connsiteX0" fmla="*/ 57784 w 65563"/>
              <a:gd name="connsiteY0" fmla="*/ 8697 h 366779"/>
              <a:gd name="connsiteX1" fmla="*/ 634 w 65563"/>
              <a:gd name="connsiteY1" fmla="*/ 361122 h 366779"/>
              <a:gd name="connsiteX2" fmla="*/ 29209 w 65563"/>
              <a:gd name="connsiteY2" fmla="*/ 218247 h 366779"/>
              <a:gd name="connsiteX3" fmla="*/ 60959 w 65563"/>
              <a:gd name="connsiteY3" fmla="*/ 113472 h 366779"/>
              <a:gd name="connsiteX4" fmla="*/ 57784 w 65563"/>
              <a:gd name="connsiteY4" fmla="*/ 8697 h 36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63" h="366779">
                <a:moveTo>
                  <a:pt x="57784" y="8697"/>
                </a:moveTo>
                <a:cubicBezTo>
                  <a:pt x="47730" y="49972"/>
                  <a:pt x="5396" y="326197"/>
                  <a:pt x="634" y="361122"/>
                </a:cubicBezTo>
                <a:cubicBezTo>
                  <a:pt x="-4129" y="396047"/>
                  <a:pt x="19155" y="259522"/>
                  <a:pt x="29209" y="218247"/>
                </a:cubicBezTo>
                <a:cubicBezTo>
                  <a:pt x="39263" y="176972"/>
                  <a:pt x="54609" y="142047"/>
                  <a:pt x="60959" y="113472"/>
                </a:cubicBezTo>
                <a:cubicBezTo>
                  <a:pt x="67309" y="84897"/>
                  <a:pt x="67838" y="-32578"/>
                  <a:pt x="57784" y="86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5A8793D9-42F3-3ECD-CF47-D98BCEE459EC}"/>
              </a:ext>
            </a:extLst>
          </p:cNvPr>
          <p:cNvSpPr/>
          <p:nvPr/>
        </p:nvSpPr>
        <p:spPr>
          <a:xfrm>
            <a:off x="1166813" y="11278977"/>
            <a:ext cx="336871" cy="1567077"/>
          </a:xfrm>
          <a:custGeom>
            <a:avLst/>
            <a:gdLst>
              <a:gd name="connsiteX0" fmla="*/ 334962 w 336871"/>
              <a:gd name="connsiteY0" fmla="*/ 11323 h 1567077"/>
              <a:gd name="connsiteX1" fmla="*/ 61912 w 336871"/>
              <a:gd name="connsiteY1" fmla="*/ 709823 h 1567077"/>
              <a:gd name="connsiteX2" fmla="*/ 4762 w 336871"/>
              <a:gd name="connsiteY2" fmla="*/ 1506748 h 1567077"/>
              <a:gd name="connsiteX3" fmla="*/ 7937 w 336871"/>
              <a:gd name="connsiteY3" fmla="*/ 1411498 h 1567077"/>
              <a:gd name="connsiteX4" fmla="*/ 46037 w 336871"/>
              <a:gd name="connsiteY4" fmla="*/ 620923 h 1567077"/>
              <a:gd name="connsiteX5" fmla="*/ 39687 w 336871"/>
              <a:gd name="connsiteY5" fmla="*/ 732048 h 1567077"/>
              <a:gd name="connsiteX6" fmla="*/ 179387 w 336871"/>
              <a:gd name="connsiteY6" fmla="*/ 154198 h 1567077"/>
              <a:gd name="connsiteX7" fmla="*/ 109537 w 336871"/>
              <a:gd name="connsiteY7" fmla="*/ 487573 h 1567077"/>
              <a:gd name="connsiteX8" fmla="*/ 179387 w 336871"/>
              <a:gd name="connsiteY8" fmla="*/ 290723 h 1567077"/>
              <a:gd name="connsiteX9" fmla="*/ 334962 w 336871"/>
              <a:gd name="connsiteY9" fmla="*/ 11323 h 156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871" h="1567077">
                <a:moveTo>
                  <a:pt x="334962" y="11323"/>
                </a:moveTo>
                <a:cubicBezTo>
                  <a:pt x="315383" y="81173"/>
                  <a:pt x="116945" y="460586"/>
                  <a:pt x="61912" y="709823"/>
                </a:cubicBezTo>
                <a:cubicBezTo>
                  <a:pt x="6879" y="959060"/>
                  <a:pt x="13758" y="1389802"/>
                  <a:pt x="4762" y="1506748"/>
                </a:cubicBezTo>
                <a:cubicBezTo>
                  <a:pt x="-4234" y="1623694"/>
                  <a:pt x="1058" y="1559135"/>
                  <a:pt x="7937" y="1411498"/>
                </a:cubicBezTo>
                <a:cubicBezTo>
                  <a:pt x="14816" y="1263861"/>
                  <a:pt x="40745" y="734165"/>
                  <a:pt x="46037" y="620923"/>
                </a:cubicBezTo>
                <a:cubicBezTo>
                  <a:pt x="51329" y="507681"/>
                  <a:pt x="17462" y="809835"/>
                  <a:pt x="39687" y="732048"/>
                </a:cubicBezTo>
                <a:cubicBezTo>
                  <a:pt x="61912" y="654261"/>
                  <a:pt x="167745" y="194944"/>
                  <a:pt x="179387" y="154198"/>
                </a:cubicBezTo>
                <a:cubicBezTo>
                  <a:pt x="191029" y="113452"/>
                  <a:pt x="109537" y="464819"/>
                  <a:pt x="109537" y="487573"/>
                </a:cubicBezTo>
                <a:cubicBezTo>
                  <a:pt x="109537" y="510327"/>
                  <a:pt x="140758" y="366923"/>
                  <a:pt x="179387" y="290723"/>
                </a:cubicBezTo>
                <a:cubicBezTo>
                  <a:pt x="218016" y="214523"/>
                  <a:pt x="354541" y="-58527"/>
                  <a:pt x="334962" y="113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DFAF015B-F158-37FB-BF41-68557F1C1EE3}"/>
              </a:ext>
            </a:extLst>
          </p:cNvPr>
          <p:cNvSpPr/>
          <p:nvPr/>
        </p:nvSpPr>
        <p:spPr>
          <a:xfrm>
            <a:off x="6511179" y="5748388"/>
            <a:ext cx="618687" cy="1199456"/>
          </a:xfrm>
          <a:custGeom>
            <a:avLst/>
            <a:gdLst>
              <a:gd name="connsiteX0" fmla="*/ 616696 w 618687"/>
              <a:gd name="connsiteY0" fmla="*/ 7887 h 1199456"/>
              <a:gd name="connsiteX1" fmla="*/ 569071 w 618687"/>
              <a:gd name="connsiteY1" fmla="*/ 509537 h 1199456"/>
              <a:gd name="connsiteX2" fmla="*/ 565896 w 618687"/>
              <a:gd name="connsiteY2" fmla="*/ 950862 h 1199456"/>
              <a:gd name="connsiteX3" fmla="*/ 562721 w 618687"/>
              <a:gd name="connsiteY3" fmla="*/ 757187 h 1199456"/>
              <a:gd name="connsiteX4" fmla="*/ 530971 w 618687"/>
              <a:gd name="connsiteY4" fmla="*/ 338087 h 1199456"/>
              <a:gd name="connsiteX5" fmla="*/ 480171 w 618687"/>
              <a:gd name="connsiteY5" fmla="*/ 426987 h 1199456"/>
              <a:gd name="connsiteX6" fmla="*/ 26146 w 618687"/>
              <a:gd name="connsiteY6" fmla="*/ 1154062 h 1199456"/>
              <a:gd name="connsiteX7" fmla="*/ 80121 w 618687"/>
              <a:gd name="connsiteY7" fmla="*/ 1061987 h 1199456"/>
              <a:gd name="connsiteX8" fmla="*/ 289671 w 618687"/>
              <a:gd name="connsiteY8" fmla="*/ 563512 h 1199456"/>
              <a:gd name="connsiteX9" fmla="*/ 435721 w 618687"/>
              <a:gd name="connsiteY9" fmla="*/ 198387 h 1199456"/>
              <a:gd name="connsiteX10" fmla="*/ 384921 w 618687"/>
              <a:gd name="connsiteY10" fmla="*/ 369837 h 1199456"/>
              <a:gd name="connsiteX11" fmla="*/ 492871 w 618687"/>
              <a:gd name="connsiteY11" fmla="*/ 214262 h 1199456"/>
              <a:gd name="connsiteX12" fmla="*/ 616696 w 618687"/>
              <a:gd name="connsiteY12" fmla="*/ 7887 h 119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8687" h="1199456">
                <a:moveTo>
                  <a:pt x="616696" y="7887"/>
                </a:moveTo>
                <a:cubicBezTo>
                  <a:pt x="629396" y="57099"/>
                  <a:pt x="577538" y="352375"/>
                  <a:pt x="569071" y="509537"/>
                </a:cubicBezTo>
                <a:cubicBezTo>
                  <a:pt x="560604" y="666700"/>
                  <a:pt x="566954" y="909587"/>
                  <a:pt x="565896" y="950862"/>
                </a:cubicBezTo>
                <a:cubicBezTo>
                  <a:pt x="564838" y="992137"/>
                  <a:pt x="568542" y="859316"/>
                  <a:pt x="562721" y="757187"/>
                </a:cubicBezTo>
                <a:cubicBezTo>
                  <a:pt x="556900" y="655058"/>
                  <a:pt x="544729" y="393120"/>
                  <a:pt x="530971" y="338087"/>
                </a:cubicBezTo>
                <a:cubicBezTo>
                  <a:pt x="517213" y="283054"/>
                  <a:pt x="564308" y="290991"/>
                  <a:pt x="480171" y="426987"/>
                </a:cubicBezTo>
                <a:cubicBezTo>
                  <a:pt x="396034" y="562983"/>
                  <a:pt x="92821" y="1048229"/>
                  <a:pt x="26146" y="1154062"/>
                </a:cubicBezTo>
                <a:cubicBezTo>
                  <a:pt x="-40529" y="1259895"/>
                  <a:pt x="36200" y="1160412"/>
                  <a:pt x="80121" y="1061987"/>
                </a:cubicBezTo>
                <a:cubicBezTo>
                  <a:pt x="124042" y="963562"/>
                  <a:pt x="230404" y="707445"/>
                  <a:pt x="289671" y="563512"/>
                </a:cubicBezTo>
                <a:cubicBezTo>
                  <a:pt x="348938" y="419579"/>
                  <a:pt x="419846" y="230666"/>
                  <a:pt x="435721" y="198387"/>
                </a:cubicBezTo>
                <a:cubicBezTo>
                  <a:pt x="451596" y="166108"/>
                  <a:pt x="375396" y="367191"/>
                  <a:pt x="384921" y="369837"/>
                </a:cubicBezTo>
                <a:cubicBezTo>
                  <a:pt x="394446" y="372483"/>
                  <a:pt x="450009" y="275116"/>
                  <a:pt x="492871" y="214262"/>
                </a:cubicBezTo>
                <a:cubicBezTo>
                  <a:pt x="535733" y="153408"/>
                  <a:pt x="603996" y="-41325"/>
                  <a:pt x="616696" y="7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09CCB64C-C0B8-B5CD-9D6D-757164334F83}"/>
              </a:ext>
            </a:extLst>
          </p:cNvPr>
          <p:cNvSpPr/>
          <p:nvPr/>
        </p:nvSpPr>
        <p:spPr>
          <a:xfrm>
            <a:off x="5953102" y="5841617"/>
            <a:ext cx="987985" cy="1671069"/>
          </a:xfrm>
          <a:custGeom>
            <a:avLst/>
            <a:gdLst>
              <a:gd name="connsiteX0" fmla="*/ 981098 w 987985"/>
              <a:gd name="connsiteY0" fmla="*/ 28958 h 1671069"/>
              <a:gd name="connsiteX1" fmla="*/ 806473 w 987985"/>
              <a:gd name="connsiteY1" fmla="*/ 298833 h 1671069"/>
              <a:gd name="connsiteX2" fmla="*/ 368323 w 987985"/>
              <a:gd name="connsiteY2" fmla="*/ 1032258 h 1671069"/>
              <a:gd name="connsiteX3" fmla="*/ 53998 w 987985"/>
              <a:gd name="connsiteY3" fmla="*/ 1641858 h 1671069"/>
              <a:gd name="connsiteX4" fmla="*/ 104798 w 987985"/>
              <a:gd name="connsiteY4" fmla="*/ 1543433 h 1671069"/>
              <a:gd name="connsiteX5" fmla="*/ 3198 w 987985"/>
              <a:gd name="connsiteY5" fmla="*/ 1273558 h 1671069"/>
              <a:gd name="connsiteX6" fmla="*/ 28598 w 987985"/>
              <a:gd name="connsiteY6" fmla="*/ 1422783 h 1671069"/>
              <a:gd name="connsiteX7" fmla="*/ 60348 w 987985"/>
              <a:gd name="connsiteY7" fmla="*/ 1057658 h 1671069"/>
              <a:gd name="connsiteX8" fmla="*/ 488973 w 987985"/>
              <a:gd name="connsiteY8" fmla="*/ 600458 h 1671069"/>
              <a:gd name="connsiteX9" fmla="*/ 835048 w 987985"/>
              <a:gd name="connsiteY9" fmla="*/ 383 h 1671069"/>
              <a:gd name="connsiteX10" fmla="*/ 593748 w 987985"/>
              <a:gd name="connsiteY10" fmla="*/ 502033 h 1671069"/>
              <a:gd name="connsiteX11" fmla="*/ 981098 w 987985"/>
              <a:gd name="connsiteY11" fmla="*/ 28958 h 167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7985" h="1671069">
                <a:moveTo>
                  <a:pt x="981098" y="28958"/>
                </a:moveTo>
                <a:cubicBezTo>
                  <a:pt x="1016552" y="-4909"/>
                  <a:pt x="908602" y="131616"/>
                  <a:pt x="806473" y="298833"/>
                </a:cubicBezTo>
                <a:cubicBezTo>
                  <a:pt x="704344" y="466050"/>
                  <a:pt x="493735" y="808421"/>
                  <a:pt x="368323" y="1032258"/>
                </a:cubicBezTo>
                <a:cubicBezTo>
                  <a:pt x="242910" y="1256096"/>
                  <a:pt x="97919" y="1556662"/>
                  <a:pt x="53998" y="1641858"/>
                </a:cubicBezTo>
                <a:cubicBezTo>
                  <a:pt x="10077" y="1727054"/>
                  <a:pt x="113265" y="1604816"/>
                  <a:pt x="104798" y="1543433"/>
                </a:cubicBezTo>
                <a:cubicBezTo>
                  <a:pt x="96331" y="1482050"/>
                  <a:pt x="15898" y="1293666"/>
                  <a:pt x="3198" y="1273558"/>
                </a:cubicBezTo>
                <a:cubicBezTo>
                  <a:pt x="-9502" y="1253450"/>
                  <a:pt x="19073" y="1458766"/>
                  <a:pt x="28598" y="1422783"/>
                </a:cubicBezTo>
                <a:cubicBezTo>
                  <a:pt x="38123" y="1386800"/>
                  <a:pt x="-16381" y="1194712"/>
                  <a:pt x="60348" y="1057658"/>
                </a:cubicBezTo>
                <a:cubicBezTo>
                  <a:pt x="137077" y="920604"/>
                  <a:pt x="359856" y="776671"/>
                  <a:pt x="488973" y="600458"/>
                </a:cubicBezTo>
                <a:cubicBezTo>
                  <a:pt x="618090" y="424246"/>
                  <a:pt x="817585" y="16787"/>
                  <a:pt x="835048" y="383"/>
                </a:cubicBezTo>
                <a:cubicBezTo>
                  <a:pt x="852510" y="-16021"/>
                  <a:pt x="566760" y="499387"/>
                  <a:pt x="593748" y="502033"/>
                </a:cubicBezTo>
                <a:cubicBezTo>
                  <a:pt x="620735" y="504679"/>
                  <a:pt x="945644" y="62825"/>
                  <a:pt x="981098" y="289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7275C870-7512-35F2-F49C-09749A7F53E2}"/>
              </a:ext>
            </a:extLst>
          </p:cNvPr>
          <p:cNvSpPr/>
          <p:nvPr/>
        </p:nvSpPr>
        <p:spPr>
          <a:xfrm>
            <a:off x="6594909" y="6450186"/>
            <a:ext cx="468631" cy="1679351"/>
          </a:xfrm>
          <a:custGeom>
            <a:avLst/>
            <a:gdLst>
              <a:gd name="connsiteX0" fmla="*/ 428191 w 468631"/>
              <a:gd name="connsiteY0" fmla="*/ 4589 h 1679351"/>
              <a:gd name="connsiteX1" fmla="*/ 440891 w 468631"/>
              <a:gd name="connsiteY1" fmla="*/ 690389 h 1679351"/>
              <a:gd name="connsiteX2" fmla="*/ 332941 w 468631"/>
              <a:gd name="connsiteY2" fmla="*/ 1258714 h 1679351"/>
              <a:gd name="connsiteX3" fmla="*/ 402791 w 468631"/>
              <a:gd name="connsiteY3" fmla="*/ 988839 h 1679351"/>
              <a:gd name="connsiteX4" fmla="*/ 332941 w 468631"/>
              <a:gd name="connsiteY4" fmla="*/ 1636539 h 1679351"/>
              <a:gd name="connsiteX5" fmla="*/ 326591 w 468631"/>
              <a:gd name="connsiteY5" fmla="*/ 1474614 h 1679351"/>
              <a:gd name="connsiteX6" fmla="*/ 199591 w 468631"/>
              <a:gd name="connsiteY6" fmla="*/ 318914 h 1679351"/>
              <a:gd name="connsiteX7" fmla="*/ 158316 w 468631"/>
              <a:gd name="connsiteY7" fmla="*/ 1226964 h 1679351"/>
              <a:gd name="connsiteX8" fmla="*/ 97991 w 468631"/>
              <a:gd name="connsiteY8" fmla="*/ 636414 h 1679351"/>
              <a:gd name="connsiteX9" fmla="*/ 148791 w 468631"/>
              <a:gd name="connsiteY9" fmla="*/ 341139 h 1679351"/>
              <a:gd name="connsiteX10" fmla="*/ 180541 w 468631"/>
              <a:gd name="connsiteY10" fmla="*/ 150639 h 1679351"/>
              <a:gd name="connsiteX11" fmla="*/ 5916 w 468631"/>
              <a:gd name="connsiteY11" fmla="*/ 379239 h 1679351"/>
              <a:gd name="connsiteX12" fmla="*/ 428191 w 468631"/>
              <a:gd name="connsiteY12" fmla="*/ 4589 h 167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8631" h="1679351">
                <a:moveTo>
                  <a:pt x="428191" y="4589"/>
                </a:moveTo>
                <a:cubicBezTo>
                  <a:pt x="500687" y="56447"/>
                  <a:pt x="456766" y="481368"/>
                  <a:pt x="440891" y="690389"/>
                </a:cubicBezTo>
                <a:cubicBezTo>
                  <a:pt x="425016" y="899410"/>
                  <a:pt x="339291" y="1208972"/>
                  <a:pt x="332941" y="1258714"/>
                </a:cubicBezTo>
                <a:cubicBezTo>
                  <a:pt x="326591" y="1308456"/>
                  <a:pt x="402791" y="925868"/>
                  <a:pt x="402791" y="988839"/>
                </a:cubicBezTo>
                <a:cubicBezTo>
                  <a:pt x="402791" y="1051810"/>
                  <a:pt x="345641" y="1555576"/>
                  <a:pt x="332941" y="1636539"/>
                </a:cubicBezTo>
                <a:cubicBezTo>
                  <a:pt x="320241" y="1717502"/>
                  <a:pt x="348816" y="1694218"/>
                  <a:pt x="326591" y="1474614"/>
                </a:cubicBezTo>
                <a:cubicBezTo>
                  <a:pt x="304366" y="1255010"/>
                  <a:pt x="227637" y="360189"/>
                  <a:pt x="199591" y="318914"/>
                </a:cubicBezTo>
                <a:cubicBezTo>
                  <a:pt x="171545" y="277639"/>
                  <a:pt x="175249" y="1174047"/>
                  <a:pt x="158316" y="1226964"/>
                </a:cubicBezTo>
                <a:cubicBezTo>
                  <a:pt x="141383" y="1279881"/>
                  <a:pt x="99578" y="784051"/>
                  <a:pt x="97991" y="636414"/>
                </a:cubicBezTo>
                <a:cubicBezTo>
                  <a:pt x="96404" y="488777"/>
                  <a:pt x="135033" y="422102"/>
                  <a:pt x="148791" y="341139"/>
                </a:cubicBezTo>
                <a:cubicBezTo>
                  <a:pt x="162549" y="260177"/>
                  <a:pt x="204353" y="144289"/>
                  <a:pt x="180541" y="150639"/>
                </a:cubicBezTo>
                <a:cubicBezTo>
                  <a:pt x="156729" y="156989"/>
                  <a:pt x="-35888" y="401464"/>
                  <a:pt x="5916" y="379239"/>
                </a:cubicBezTo>
                <a:cubicBezTo>
                  <a:pt x="47720" y="357014"/>
                  <a:pt x="355695" y="-47269"/>
                  <a:pt x="428191" y="45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F6C325FA-F2DB-3F41-C7F5-219F82E90A9F}"/>
              </a:ext>
            </a:extLst>
          </p:cNvPr>
          <p:cNvSpPr/>
          <p:nvPr/>
        </p:nvSpPr>
        <p:spPr>
          <a:xfrm>
            <a:off x="6204617" y="6579366"/>
            <a:ext cx="459960" cy="1470104"/>
          </a:xfrm>
          <a:custGeom>
            <a:avLst/>
            <a:gdLst>
              <a:gd name="connsiteX0" fmla="*/ 459708 w 459960"/>
              <a:gd name="connsiteY0" fmla="*/ 354834 h 1470104"/>
              <a:gd name="connsiteX1" fmla="*/ 107283 w 459960"/>
              <a:gd name="connsiteY1" fmla="*/ 885059 h 1470104"/>
              <a:gd name="connsiteX2" fmla="*/ 123158 w 459960"/>
              <a:gd name="connsiteY2" fmla="*/ 1431159 h 1470104"/>
              <a:gd name="connsiteX3" fmla="*/ 113633 w 459960"/>
              <a:gd name="connsiteY3" fmla="*/ 1358134 h 1470104"/>
              <a:gd name="connsiteX4" fmla="*/ 8858 w 459960"/>
              <a:gd name="connsiteY4" fmla="*/ 815209 h 1470104"/>
              <a:gd name="connsiteX5" fmla="*/ 373983 w 459960"/>
              <a:gd name="connsiteY5" fmla="*/ 2409 h 1470104"/>
              <a:gd name="connsiteX6" fmla="*/ 167608 w 459960"/>
              <a:gd name="connsiteY6" fmla="*/ 558034 h 1470104"/>
              <a:gd name="connsiteX7" fmla="*/ 459708 w 459960"/>
              <a:gd name="connsiteY7" fmla="*/ 354834 h 1470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960" h="1470104">
                <a:moveTo>
                  <a:pt x="459708" y="354834"/>
                </a:moveTo>
                <a:cubicBezTo>
                  <a:pt x="449654" y="409338"/>
                  <a:pt x="163375" y="705672"/>
                  <a:pt x="107283" y="885059"/>
                </a:cubicBezTo>
                <a:cubicBezTo>
                  <a:pt x="51191" y="1064446"/>
                  <a:pt x="122100" y="1352313"/>
                  <a:pt x="123158" y="1431159"/>
                </a:cubicBezTo>
                <a:cubicBezTo>
                  <a:pt x="124216" y="1510005"/>
                  <a:pt x="132683" y="1460792"/>
                  <a:pt x="113633" y="1358134"/>
                </a:cubicBezTo>
                <a:cubicBezTo>
                  <a:pt x="94583" y="1255476"/>
                  <a:pt x="-34534" y="1041163"/>
                  <a:pt x="8858" y="815209"/>
                </a:cubicBezTo>
                <a:cubicBezTo>
                  <a:pt x="52250" y="589255"/>
                  <a:pt x="347525" y="45271"/>
                  <a:pt x="373983" y="2409"/>
                </a:cubicBezTo>
                <a:cubicBezTo>
                  <a:pt x="400441" y="-40453"/>
                  <a:pt x="158612" y="501942"/>
                  <a:pt x="167608" y="558034"/>
                </a:cubicBezTo>
                <a:cubicBezTo>
                  <a:pt x="176604" y="614126"/>
                  <a:pt x="469762" y="300330"/>
                  <a:pt x="459708" y="3548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6BEE9854-558D-AC19-3AB5-C0AFDEEF38A6}"/>
              </a:ext>
            </a:extLst>
          </p:cNvPr>
          <p:cNvSpPr/>
          <p:nvPr/>
        </p:nvSpPr>
        <p:spPr>
          <a:xfrm>
            <a:off x="5896794" y="7210051"/>
            <a:ext cx="1224598" cy="1376556"/>
          </a:xfrm>
          <a:custGeom>
            <a:avLst/>
            <a:gdLst>
              <a:gd name="connsiteX0" fmla="*/ 49981 w 1224598"/>
              <a:gd name="connsiteY0" fmla="*/ 374 h 1376556"/>
              <a:gd name="connsiteX1" fmla="*/ 2356 w 1224598"/>
              <a:gd name="connsiteY1" fmla="*/ 467099 h 1376556"/>
              <a:gd name="connsiteX2" fmla="*/ 110306 w 1224598"/>
              <a:gd name="connsiteY2" fmla="*/ 997324 h 1376556"/>
              <a:gd name="connsiteX3" fmla="*/ 103956 w 1224598"/>
              <a:gd name="connsiteY3" fmla="*/ 873499 h 1376556"/>
              <a:gd name="connsiteX4" fmla="*/ 284931 w 1224598"/>
              <a:gd name="connsiteY4" fmla="*/ 1305299 h 1376556"/>
              <a:gd name="connsiteX5" fmla="*/ 262706 w 1224598"/>
              <a:gd name="connsiteY5" fmla="*/ 1206874 h 1376556"/>
              <a:gd name="connsiteX6" fmla="*/ 265881 w 1224598"/>
              <a:gd name="connsiteY6" fmla="*/ 832224 h 1376556"/>
              <a:gd name="connsiteX7" fmla="*/ 573856 w 1224598"/>
              <a:gd name="connsiteY7" fmla="*/ 1286249 h 1376556"/>
              <a:gd name="connsiteX8" fmla="*/ 538931 w 1224598"/>
              <a:gd name="connsiteY8" fmla="*/ 1054474 h 1376556"/>
              <a:gd name="connsiteX9" fmla="*/ 1215206 w 1224598"/>
              <a:gd name="connsiteY9" fmla="*/ 1375149 h 1376556"/>
              <a:gd name="connsiteX10" fmla="*/ 900881 w 1224598"/>
              <a:gd name="connsiteY10" fmla="*/ 1152899 h 1376556"/>
              <a:gd name="connsiteX11" fmla="*/ 437331 w 1224598"/>
              <a:gd name="connsiteY11" fmla="*/ 724274 h 1376556"/>
              <a:gd name="connsiteX12" fmla="*/ 303981 w 1224598"/>
              <a:gd name="connsiteY12" fmla="*/ 289299 h 1376556"/>
              <a:gd name="connsiteX13" fmla="*/ 313506 w 1224598"/>
              <a:gd name="connsiteY13" fmla="*/ 673474 h 1376556"/>
              <a:gd name="connsiteX14" fmla="*/ 300806 w 1224598"/>
              <a:gd name="connsiteY14" fmla="*/ 181349 h 1376556"/>
              <a:gd name="connsiteX15" fmla="*/ 269056 w 1224598"/>
              <a:gd name="connsiteY15" fmla="*/ 663949 h 1376556"/>
              <a:gd name="connsiteX16" fmla="*/ 164281 w 1224598"/>
              <a:gd name="connsiteY16" fmla="*/ 155949 h 1376556"/>
              <a:gd name="connsiteX17" fmla="*/ 208731 w 1224598"/>
              <a:gd name="connsiteY17" fmla="*/ 543299 h 1376556"/>
              <a:gd name="connsiteX18" fmla="*/ 49981 w 1224598"/>
              <a:gd name="connsiteY18" fmla="*/ 374 h 137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24598" h="1376556">
                <a:moveTo>
                  <a:pt x="49981" y="374"/>
                </a:moveTo>
                <a:cubicBezTo>
                  <a:pt x="15585" y="-12326"/>
                  <a:pt x="-7698" y="300941"/>
                  <a:pt x="2356" y="467099"/>
                </a:cubicBezTo>
                <a:cubicBezTo>
                  <a:pt x="12410" y="633257"/>
                  <a:pt x="93373" y="929591"/>
                  <a:pt x="110306" y="997324"/>
                </a:cubicBezTo>
                <a:cubicBezTo>
                  <a:pt x="127239" y="1065057"/>
                  <a:pt x="74852" y="822170"/>
                  <a:pt x="103956" y="873499"/>
                </a:cubicBezTo>
                <a:cubicBezTo>
                  <a:pt x="133060" y="924828"/>
                  <a:pt x="258473" y="1249737"/>
                  <a:pt x="284931" y="1305299"/>
                </a:cubicBezTo>
                <a:cubicBezTo>
                  <a:pt x="311389" y="1360861"/>
                  <a:pt x="265881" y="1285720"/>
                  <a:pt x="262706" y="1206874"/>
                </a:cubicBezTo>
                <a:cubicBezTo>
                  <a:pt x="259531" y="1128028"/>
                  <a:pt x="214023" y="818995"/>
                  <a:pt x="265881" y="832224"/>
                </a:cubicBezTo>
                <a:cubicBezTo>
                  <a:pt x="317739" y="845453"/>
                  <a:pt x="528348" y="1249207"/>
                  <a:pt x="573856" y="1286249"/>
                </a:cubicBezTo>
                <a:cubicBezTo>
                  <a:pt x="619364" y="1323291"/>
                  <a:pt x="432039" y="1039657"/>
                  <a:pt x="538931" y="1054474"/>
                </a:cubicBezTo>
                <a:cubicBezTo>
                  <a:pt x="645823" y="1069291"/>
                  <a:pt x="1154881" y="1358745"/>
                  <a:pt x="1215206" y="1375149"/>
                </a:cubicBezTo>
                <a:cubicBezTo>
                  <a:pt x="1275531" y="1391553"/>
                  <a:pt x="1030527" y="1261378"/>
                  <a:pt x="900881" y="1152899"/>
                </a:cubicBezTo>
                <a:cubicBezTo>
                  <a:pt x="771235" y="1044420"/>
                  <a:pt x="536814" y="868207"/>
                  <a:pt x="437331" y="724274"/>
                </a:cubicBezTo>
                <a:cubicBezTo>
                  <a:pt x="337848" y="580341"/>
                  <a:pt x="324619" y="297766"/>
                  <a:pt x="303981" y="289299"/>
                </a:cubicBezTo>
                <a:cubicBezTo>
                  <a:pt x="283343" y="280832"/>
                  <a:pt x="314035" y="691466"/>
                  <a:pt x="313506" y="673474"/>
                </a:cubicBezTo>
                <a:cubicBezTo>
                  <a:pt x="312977" y="655482"/>
                  <a:pt x="308214" y="182936"/>
                  <a:pt x="300806" y="181349"/>
                </a:cubicBezTo>
                <a:cubicBezTo>
                  <a:pt x="293398" y="179762"/>
                  <a:pt x="291810" y="668182"/>
                  <a:pt x="269056" y="663949"/>
                </a:cubicBezTo>
                <a:cubicBezTo>
                  <a:pt x="246302" y="659716"/>
                  <a:pt x="174335" y="176057"/>
                  <a:pt x="164281" y="155949"/>
                </a:cubicBezTo>
                <a:cubicBezTo>
                  <a:pt x="154227" y="135841"/>
                  <a:pt x="224077" y="566582"/>
                  <a:pt x="208731" y="543299"/>
                </a:cubicBezTo>
                <a:cubicBezTo>
                  <a:pt x="193385" y="520016"/>
                  <a:pt x="84377" y="13074"/>
                  <a:pt x="49981" y="3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8223027A-090B-64D7-312D-66DE5B6EE139}"/>
              </a:ext>
            </a:extLst>
          </p:cNvPr>
          <p:cNvSpPr/>
          <p:nvPr/>
        </p:nvSpPr>
        <p:spPr>
          <a:xfrm>
            <a:off x="6341096" y="6595396"/>
            <a:ext cx="649269" cy="1577809"/>
          </a:xfrm>
          <a:custGeom>
            <a:avLst/>
            <a:gdLst>
              <a:gd name="connsiteX0" fmla="*/ 351804 w 649269"/>
              <a:gd name="connsiteY0" fmla="*/ 2254 h 1577809"/>
              <a:gd name="connsiteX1" fmla="*/ 196229 w 649269"/>
              <a:gd name="connsiteY1" fmla="*/ 675354 h 1577809"/>
              <a:gd name="connsiteX2" fmla="*/ 221629 w 649269"/>
              <a:gd name="connsiteY2" fmla="*/ 1215104 h 1577809"/>
              <a:gd name="connsiteX3" fmla="*/ 180354 w 649269"/>
              <a:gd name="connsiteY3" fmla="*/ 1072229 h 1577809"/>
              <a:gd name="connsiteX4" fmla="*/ 640729 w 649269"/>
              <a:gd name="connsiteY4" fmla="*/ 1567529 h 1577809"/>
              <a:gd name="connsiteX5" fmla="*/ 453404 w 649269"/>
              <a:gd name="connsiteY5" fmla="*/ 1377029 h 1577809"/>
              <a:gd name="connsiteX6" fmla="*/ 126379 w 649269"/>
              <a:gd name="connsiteY6" fmla="*/ 1015079 h 1577809"/>
              <a:gd name="connsiteX7" fmla="*/ 2554 w 649269"/>
              <a:gd name="connsiteY7" fmla="*/ 786479 h 1577809"/>
              <a:gd name="connsiteX8" fmla="*/ 224804 w 649269"/>
              <a:gd name="connsiteY8" fmla="*/ 249904 h 1577809"/>
              <a:gd name="connsiteX9" fmla="*/ 120029 w 649269"/>
              <a:gd name="connsiteY9" fmla="*/ 449929 h 1577809"/>
              <a:gd name="connsiteX10" fmla="*/ 351804 w 649269"/>
              <a:gd name="connsiteY10" fmla="*/ 2254 h 157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9269" h="1577809">
                <a:moveTo>
                  <a:pt x="351804" y="2254"/>
                </a:moveTo>
                <a:cubicBezTo>
                  <a:pt x="364504" y="39825"/>
                  <a:pt x="217925" y="473212"/>
                  <a:pt x="196229" y="675354"/>
                </a:cubicBezTo>
                <a:cubicBezTo>
                  <a:pt x="174533" y="877496"/>
                  <a:pt x="224275" y="1148958"/>
                  <a:pt x="221629" y="1215104"/>
                </a:cubicBezTo>
                <a:cubicBezTo>
                  <a:pt x="218983" y="1281250"/>
                  <a:pt x="110504" y="1013492"/>
                  <a:pt x="180354" y="1072229"/>
                </a:cubicBezTo>
                <a:cubicBezTo>
                  <a:pt x="250204" y="1130966"/>
                  <a:pt x="595221" y="1516729"/>
                  <a:pt x="640729" y="1567529"/>
                </a:cubicBezTo>
                <a:cubicBezTo>
                  <a:pt x="686237" y="1618329"/>
                  <a:pt x="539129" y="1469104"/>
                  <a:pt x="453404" y="1377029"/>
                </a:cubicBezTo>
                <a:cubicBezTo>
                  <a:pt x="367679" y="1284954"/>
                  <a:pt x="201521" y="1113504"/>
                  <a:pt x="126379" y="1015079"/>
                </a:cubicBezTo>
                <a:cubicBezTo>
                  <a:pt x="51237" y="916654"/>
                  <a:pt x="-13850" y="914008"/>
                  <a:pt x="2554" y="786479"/>
                </a:cubicBezTo>
                <a:cubicBezTo>
                  <a:pt x="18958" y="658950"/>
                  <a:pt x="205225" y="305996"/>
                  <a:pt x="224804" y="249904"/>
                </a:cubicBezTo>
                <a:cubicBezTo>
                  <a:pt x="244383" y="193812"/>
                  <a:pt x="96217" y="491204"/>
                  <a:pt x="120029" y="449929"/>
                </a:cubicBezTo>
                <a:cubicBezTo>
                  <a:pt x="143841" y="408654"/>
                  <a:pt x="339104" y="-35317"/>
                  <a:pt x="351804" y="22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A701C6EC-725E-30CD-D99A-D90D0EEE76E7}"/>
              </a:ext>
            </a:extLst>
          </p:cNvPr>
          <p:cNvSpPr/>
          <p:nvPr/>
        </p:nvSpPr>
        <p:spPr>
          <a:xfrm>
            <a:off x="6461313" y="6845319"/>
            <a:ext cx="508118" cy="1550117"/>
          </a:xfrm>
          <a:custGeom>
            <a:avLst/>
            <a:gdLst>
              <a:gd name="connsiteX0" fmla="*/ 330012 w 508118"/>
              <a:gd name="connsiteY0" fmla="*/ 6331 h 1550117"/>
              <a:gd name="connsiteX1" fmla="*/ 507812 w 508118"/>
              <a:gd name="connsiteY1" fmla="*/ 1022331 h 1550117"/>
              <a:gd name="connsiteX2" fmla="*/ 374462 w 508118"/>
              <a:gd name="connsiteY2" fmla="*/ 1539856 h 1550117"/>
              <a:gd name="connsiteX3" fmla="*/ 437962 w 508118"/>
              <a:gd name="connsiteY3" fmla="*/ 1358881 h 1550117"/>
              <a:gd name="connsiteX4" fmla="*/ 415737 w 508118"/>
              <a:gd name="connsiteY4" fmla="*/ 1257281 h 1550117"/>
              <a:gd name="connsiteX5" fmla="*/ 12512 w 508118"/>
              <a:gd name="connsiteY5" fmla="*/ 701656 h 1550117"/>
              <a:gd name="connsiteX6" fmla="*/ 104587 w 508118"/>
              <a:gd name="connsiteY6" fmla="*/ 838181 h 1550117"/>
              <a:gd name="connsiteX7" fmla="*/ 126812 w 508118"/>
              <a:gd name="connsiteY7" fmla="*/ 133331 h 1550117"/>
              <a:gd name="connsiteX8" fmla="*/ 168087 w 508118"/>
              <a:gd name="connsiteY8" fmla="*/ 571481 h 1550117"/>
              <a:gd name="connsiteX9" fmla="*/ 330012 w 508118"/>
              <a:gd name="connsiteY9" fmla="*/ 6331 h 155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118" h="1550117">
                <a:moveTo>
                  <a:pt x="330012" y="6331"/>
                </a:moveTo>
                <a:cubicBezTo>
                  <a:pt x="386633" y="81472"/>
                  <a:pt x="500404" y="766744"/>
                  <a:pt x="507812" y="1022331"/>
                </a:cubicBezTo>
                <a:cubicBezTo>
                  <a:pt x="515220" y="1277918"/>
                  <a:pt x="386104" y="1483764"/>
                  <a:pt x="374462" y="1539856"/>
                </a:cubicBezTo>
                <a:cubicBezTo>
                  <a:pt x="362820" y="1595948"/>
                  <a:pt x="431083" y="1405977"/>
                  <a:pt x="437962" y="1358881"/>
                </a:cubicBezTo>
                <a:cubicBezTo>
                  <a:pt x="444841" y="1311785"/>
                  <a:pt x="486645" y="1366818"/>
                  <a:pt x="415737" y="1257281"/>
                </a:cubicBezTo>
                <a:cubicBezTo>
                  <a:pt x="344829" y="1147744"/>
                  <a:pt x="64370" y="771506"/>
                  <a:pt x="12512" y="701656"/>
                </a:cubicBezTo>
                <a:cubicBezTo>
                  <a:pt x="-39346" y="631806"/>
                  <a:pt x="85537" y="932902"/>
                  <a:pt x="104587" y="838181"/>
                </a:cubicBezTo>
                <a:cubicBezTo>
                  <a:pt x="123637" y="743460"/>
                  <a:pt x="116229" y="177781"/>
                  <a:pt x="126812" y="133331"/>
                </a:cubicBezTo>
                <a:cubicBezTo>
                  <a:pt x="137395" y="88881"/>
                  <a:pt x="139512" y="593706"/>
                  <a:pt x="168087" y="571481"/>
                </a:cubicBezTo>
                <a:cubicBezTo>
                  <a:pt x="196662" y="549256"/>
                  <a:pt x="273391" y="-68810"/>
                  <a:pt x="330012" y="63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C07E45B3-BE03-D06E-FEBC-38188A4588DC}"/>
              </a:ext>
            </a:extLst>
          </p:cNvPr>
          <p:cNvSpPr/>
          <p:nvPr/>
        </p:nvSpPr>
        <p:spPr>
          <a:xfrm>
            <a:off x="6023226" y="8122199"/>
            <a:ext cx="393540" cy="1486888"/>
          </a:xfrm>
          <a:custGeom>
            <a:avLst/>
            <a:gdLst>
              <a:gd name="connsiteX0" fmla="*/ 393449 w 393540"/>
              <a:gd name="connsiteY0" fmla="*/ 228051 h 1486888"/>
              <a:gd name="connsiteX1" fmla="*/ 202949 w 393540"/>
              <a:gd name="connsiteY1" fmla="*/ 710651 h 1486888"/>
              <a:gd name="connsiteX2" fmla="*/ 85474 w 393540"/>
              <a:gd name="connsiteY2" fmla="*/ 1440901 h 1486888"/>
              <a:gd name="connsiteX3" fmla="*/ 94999 w 393540"/>
              <a:gd name="connsiteY3" fmla="*/ 1307551 h 1486888"/>
              <a:gd name="connsiteX4" fmla="*/ 2924 w 393540"/>
              <a:gd name="connsiteY4" fmla="*/ 463001 h 1486888"/>
              <a:gd name="connsiteX5" fmla="*/ 37849 w 393540"/>
              <a:gd name="connsiteY5" fmla="*/ 634451 h 1486888"/>
              <a:gd name="connsiteX6" fmla="*/ 183899 w 393540"/>
              <a:gd name="connsiteY6" fmla="*/ 5801 h 1486888"/>
              <a:gd name="connsiteX7" fmla="*/ 206124 w 393540"/>
              <a:gd name="connsiteY7" fmla="*/ 329651 h 1486888"/>
              <a:gd name="connsiteX8" fmla="*/ 177549 w 393540"/>
              <a:gd name="connsiteY8" fmla="*/ 469351 h 1486888"/>
              <a:gd name="connsiteX9" fmla="*/ 393449 w 393540"/>
              <a:gd name="connsiteY9" fmla="*/ 228051 h 14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540" h="1486888">
                <a:moveTo>
                  <a:pt x="393449" y="228051"/>
                </a:moveTo>
                <a:cubicBezTo>
                  <a:pt x="397682" y="268268"/>
                  <a:pt x="254278" y="508509"/>
                  <a:pt x="202949" y="710651"/>
                </a:cubicBezTo>
                <a:cubicBezTo>
                  <a:pt x="151620" y="912793"/>
                  <a:pt x="103466" y="1341418"/>
                  <a:pt x="85474" y="1440901"/>
                </a:cubicBezTo>
                <a:cubicBezTo>
                  <a:pt x="67482" y="1540384"/>
                  <a:pt x="108757" y="1470534"/>
                  <a:pt x="94999" y="1307551"/>
                </a:cubicBezTo>
                <a:cubicBezTo>
                  <a:pt x="81241" y="1144568"/>
                  <a:pt x="12449" y="575184"/>
                  <a:pt x="2924" y="463001"/>
                </a:cubicBezTo>
                <a:cubicBezTo>
                  <a:pt x="-6601" y="350818"/>
                  <a:pt x="7686" y="710651"/>
                  <a:pt x="37849" y="634451"/>
                </a:cubicBezTo>
                <a:cubicBezTo>
                  <a:pt x="68012" y="558251"/>
                  <a:pt x="155853" y="56601"/>
                  <a:pt x="183899" y="5801"/>
                </a:cubicBezTo>
                <a:cubicBezTo>
                  <a:pt x="211945" y="-44999"/>
                  <a:pt x="207182" y="252393"/>
                  <a:pt x="206124" y="329651"/>
                </a:cubicBezTo>
                <a:cubicBezTo>
                  <a:pt x="205066" y="406909"/>
                  <a:pt x="144741" y="484168"/>
                  <a:pt x="177549" y="469351"/>
                </a:cubicBezTo>
                <a:cubicBezTo>
                  <a:pt x="210357" y="454534"/>
                  <a:pt x="389216" y="187834"/>
                  <a:pt x="393449" y="228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2C5FD161-E663-943E-1DF1-4666DBF2F20B}"/>
              </a:ext>
            </a:extLst>
          </p:cNvPr>
          <p:cNvSpPr/>
          <p:nvPr/>
        </p:nvSpPr>
        <p:spPr>
          <a:xfrm>
            <a:off x="6495209" y="8432349"/>
            <a:ext cx="548006" cy="1481957"/>
          </a:xfrm>
          <a:custGeom>
            <a:avLst/>
            <a:gdLst>
              <a:gd name="connsiteX0" fmla="*/ 19891 w 548006"/>
              <a:gd name="connsiteY0" fmla="*/ 3626 h 1481957"/>
              <a:gd name="connsiteX1" fmla="*/ 92916 w 548006"/>
              <a:gd name="connsiteY1" fmla="*/ 498926 h 1481957"/>
              <a:gd name="connsiteX2" fmla="*/ 10366 w 548006"/>
              <a:gd name="connsiteY2" fmla="*/ 1003751 h 1481957"/>
              <a:gd name="connsiteX3" fmla="*/ 83391 w 548006"/>
              <a:gd name="connsiteY3" fmla="*/ 695776 h 1481957"/>
              <a:gd name="connsiteX4" fmla="*/ 477091 w 548006"/>
              <a:gd name="connsiteY4" fmla="*/ 276676 h 1481957"/>
              <a:gd name="connsiteX5" fmla="*/ 410416 w 548006"/>
              <a:gd name="connsiteY5" fmla="*/ 591001 h 1481957"/>
              <a:gd name="connsiteX6" fmla="*/ 410416 w 548006"/>
              <a:gd name="connsiteY6" fmla="*/ 1057726 h 1481957"/>
              <a:gd name="connsiteX7" fmla="*/ 527891 w 548006"/>
              <a:gd name="connsiteY7" fmla="*/ 1464126 h 1481957"/>
              <a:gd name="connsiteX8" fmla="*/ 508841 w 548006"/>
              <a:gd name="connsiteY8" fmla="*/ 1365701 h 1481957"/>
              <a:gd name="connsiteX9" fmla="*/ 153241 w 548006"/>
              <a:gd name="connsiteY9" fmla="*/ 972001 h 1481957"/>
              <a:gd name="connsiteX10" fmla="*/ 321516 w 548006"/>
              <a:gd name="connsiteY10" fmla="*/ 737051 h 1481957"/>
              <a:gd name="connsiteX11" fmla="*/ 524716 w 548006"/>
              <a:gd name="connsiteY11" fmla="*/ 298901 h 1481957"/>
              <a:gd name="connsiteX12" fmla="*/ 19891 w 548006"/>
              <a:gd name="connsiteY12" fmla="*/ 3626 h 148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006" h="1481957">
                <a:moveTo>
                  <a:pt x="19891" y="3626"/>
                </a:moveTo>
                <a:cubicBezTo>
                  <a:pt x="-52076" y="36963"/>
                  <a:pt x="94503" y="332239"/>
                  <a:pt x="92916" y="498926"/>
                </a:cubicBezTo>
                <a:cubicBezTo>
                  <a:pt x="91329" y="665613"/>
                  <a:pt x="11953" y="970943"/>
                  <a:pt x="10366" y="1003751"/>
                </a:cubicBezTo>
                <a:cubicBezTo>
                  <a:pt x="8778" y="1036559"/>
                  <a:pt x="5603" y="816955"/>
                  <a:pt x="83391" y="695776"/>
                </a:cubicBezTo>
                <a:cubicBezTo>
                  <a:pt x="161179" y="574597"/>
                  <a:pt x="422587" y="294138"/>
                  <a:pt x="477091" y="276676"/>
                </a:cubicBezTo>
                <a:cubicBezTo>
                  <a:pt x="531595" y="259214"/>
                  <a:pt x="421528" y="460826"/>
                  <a:pt x="410416" y="591001"/>
                </a:cubicBezTo>
                <a:cubicBezTo>
                  <a:pt x="399304" y="721176"/>
                  <a:pt x="390837" y="912205"/>
                  <a:pt x="410416" y="1057726"/>
                </a:cubicBezTo>
                <a:cubicBezTo>
                  <a:pt x="429995" y="1203247"/>
                  <a:pt x="511487" y="1412797"/>
                  <a:pt x="527891" y="1464126"/>
                </a:cubicBezTo>
                <a:cubicBezTo>
                  <a:pt x="544295" y="1515455"/>
                  <a:pt x="571283" y="1447722"/>
                  <a:pt x="508841" y="1365701"/>
                </a:cubicBezTo>
                <a:cubicBezTo>
                  <a:pt x="446399" y="1283680"/>
                  <a:pt x="184462" y="1076776"/>
                  <a:pt x="153241" y="972001"/>
                </a:cubicBezTo>
                <a:cubicBezTo>
                  <a:pt x="122020" y="867226"/>
                  <a:pt x="259604" y="849234"/>
                  <a:pt x="321516" y="737051"/>
                </a:cubicBezTo>
                <a:cubicBezTo>
                  <a:pt x="383428" y="624868"/>
                  <a:pt x="571812" y="423255"/>
                  <a:pt x="524716" y="298901"/>
                </a:cubicBezTo>
                <a:cubicBezTo>
                  <a:pt x="477620" y="174547"/>
                  <a:pt x="91858" y="-29711"/>
                  <a:pt x="19891" y="36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58A7D3E3-0214-9021-751F-57BD0C00191A}"/>
              </a:ext>
            </a:extLst>
          </p:cNvPr>
          <p:cNvSpPr/>
          <p:nvPr/>
        </p:nvSpPr>
        <p:spPr>
          <a:xfrm>
            <a:off x="6245102" y="8543794"/>
            <a:ext cx="595611" cy="199140"/>
          </a:xfrm>
          <a:custGeom>
            <a:avLst/>
            <a:gdLst>
              <a:gd name="connsiteX0" fmla="*/ 123 w 595611"/>
              <a:gd name="connsiteY0" fmla="*/ 131 h 199140"/>
              <a:gd name="connsiteX1" fmla="*/ 292223 w 595611"/>
              <a:gd name="connsiteY1" fmla="*/ 104906 h 199140"/>
              <a:gd name="connsiteX2" fmla="*/ 581148 w 595611"/>
              <a:gd name="connsiteY2" fmla="*/ 196981 h 199140"/>
              <a:gd name="connsiteX3" fmla="*/ 517648 w 595611"/>
              <a:gd name="connsiteY3" fmla="*/ 165231 h 199140"/>
              <a:gd name="connsiteX4" fmla="*/ 219198 w 595611"/>
              <a:gd name="connsiteY4" fmla="*/ 111256 h 199140"/>
              <a:gd name="connsiteX5" fmla="*/ 76323 w 595611"/>
              <a:gd name="connsiteY5" fmla="*/ 44581 h 199140"/>
              <a:gd name="connsiteX6" fmla="*/ 327148 w 595611"/>
              <a:gd name="connsiteY6" fmla="*/ 127131 h 199140"/>
              <a:gd name="connsiteX7" fmla="*/ 123 w 595611"/>
              <a:gd name="connsiteY7" fmla="*/ 131 h 19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611" h="199140">
                <a:moveTo>
                  <a:pt x="123" y="131"/>
                </a:moveTo>
                <a:cubicBezTo>
                  <a:pt x="-5698" y="-3573"/>
                  <a:pt x="195386" y="72098"/>
                  <a:pt x="292223" y="104906"/>
                </a:cubicBezTo>
                <a:cubicBezTo>
                  <a:pt x="389061" y="137714"/>
                  <a:pt x="543577" y="186927"/>
                  <a:pt x="581148" y="196981"/>
                </a:cubicBezTo>
                <a:cubicBezTo>
                  <a:pt x="618719" y="207035"/>
                  <a:pt x="577973" y="179518"/>
                  <a:pt x="517648" y="165231"/>
                </a:cubicBezTo>
                <a:cubicBezTo>
                  <a:pt x="457323" y="150944"/>
                  <a:pt x="292752" y="131364"/>
                  <a:pt x="219198" y="111256"/>
                </a:cubicBezTo>
                <a:cubicBezTo>
                  <a:pt x="145644" y="91148"/>
                  <a:pt x="58331" y="41935"/>
                  <a:pt x="76323" y="44581"/>
                </a:cubicBezTo>
                <a:cubicBezTo>
                  <a:pt x="94315" y="47227"/>
                  <a:pt x="334556" y="131364"/>
                  <a:pt x="327148" y="127131"/>
                </a:cubicBezTo>
                <a:cubicBezTo>
                  <a:pt x="319740" y="122898"/>
                  <a:pt x="5944" y="3835"/>
                  <a:pt x="123" y="1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596F96A8-F6C7-A050-C2A2-4117977E5E4A}"/>
              </a:ext>
            </a:extLst>
          </p:cNvPr>
          <p:cNvSpPr/>
          <p:nvPr/>
        </p:nvSpPr>
        <p:spPr>
          <a:xfrm>
            <a:off x="6227930" y="8659444"/>
            <a:ext cx="141206" cy="1310571"/>
          </a:xfrm>
          <a:custGeom>
            <a:avLst/>
            <a:gdLst>
              <a:gd name="connsiteX0" fmla="*/ 141120 w 141206"/>
              <a:gd name="connsiteY0" fmla="*/ 1956 h 1310571"/>
              <a:gd name="connsiteX1" fmla="*/ 17295 w 141206"/>
              <a:gd name="connsiteY1" fmla="*/ 509956 h 1310571"/>
              <a:gd name="connsiteX2" fmla="*/ 80795 w 141206"/>
              <a:gd name="connsiteY2" fmla="*/ 1275131 h 1310571"/>
              <a:gd name="connsiteX3" fmla="*/ 64920 w 141206"/>
              <a:gd name="connsiteY3" fmla="*/ 1122731 h 1310571"/>
              <a:gd name="connsiteX4" fmla="*/ 4595 w 141206"/>
              <a:gd name="connsiteY4" fmla="*/ 586156 h 1310571"/>
              <a:gd name="connsiteX5" fmla="*/ 7770 w 141206"/>
              <a:gd name="connsiteY5" fmla="*/ 192456 h 1310571"/>
              <a:gd name="connsiteX6" fmla="*/ 36345 w 141206"/>
              <a:gd name="connsiteY6" fmla="*/ 328981 h 1310571"/>
              <a:gd name="connsiteX7" fmla="*/ 141120 w 141206"/>
              <a:gd name="connsiteY7" fmla="*/ 1956 h 131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206" h="1310571">
                <a:moveTo>
                  <a:pt x="141120" y="1956"/>
                </a:moveTo>
                <a:cubicBezTo>
                  <a:pt x="137945" y="32119"/>
                  <a:pt x="27349" y="297760"/>
                  <a:pt x="17295" y="509956"/>
                </a:cubicBezTo>
                <a:cubicBezTo>
                  <a:pt x="7241" y="722152"/>
                  <a:pt x="72857" y="1173002"/>
                  <a:pt x="80795" y="1275131"/>
                </a:cubicBezTo>
                <a:cubicBezTo>
                  <a:pt x="88733" y="1377260"/>
                  <a:pt x="77620" y="1237560"/>
                  <a:pt x="64920" y="1122731"/>
                </a:cubicBezTo>
                <a:cubicBezTo>
                  <a:pt x="52220" y="1007902"/>
                  <a:pt x="14120" y="741202"/>
                  <a:pt x="4595" y="586156"/>
                </a:cubicBezTo>
                <a:cubicBezTo>
                  <a:pt x="-4930" y="431110"/>
                  <a:pt x="2478" y="235318"/>
                  <a:pt x="7770" y="192456"/>
                </a:cubicBezTo>
                <a:cubicBezTo>
                  <a:pt x="13062" y="149594"/>
                  <a:pt x="13591" y="358085"/>
                  <a:pt x="36345" y="328981"/>
                </a:cubicBezTo>
                <a:cubicBezTo>
                  <a:pt x="59099" y="299877"/>
                  <a:pt x="144295" y="-28207"/>
                  <a:pt x="141120" y="19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A926732B-6381-BDC4-891A-3FBED348EDF8}"/>
              </a:ext>
            </a:extLst>
          </p:cNvPr>
          <p:cNvSpPr/>
          <p:nvPr/>
        </p:nvSpPr>
        <p:spPr>
          <a:xfrm>
            <a:off x="6186969" y="8861331"/>
            <a:ext cx="164344" cy="1621055"/>
          </a:xfrm>
          <a:custGeom>
            <a:avLst/>
            <a:gdLst>
              <a:gd name="connsiteX0" fmla="*/ 4281 w 164344"/>
              <a:gd name="connsiteY0" fmla="*/ 15969 h 1621055"/>
              <a:gd name="connsiteX1" fmla="*/ 143981 w 164344"/>
              <a:gd name="connsiteY1" fmla="*/ 1387569 h 1621055"/>
              <a:gd name="connsiteX2" fmla="*/ 153506 w 164344"/>
              <a:gd name="connsiteY2" fmla="*/ 1597119 h 1621055"/>
              <a:gd name="connsiteX3" fmla="*/ 156681 w 164344"/>
              <a:gd name="connsiteY3" fmla="*/ 1514569 h 1621055"/>
              <a:gd name="connsiteX4" fmla="*/ 45556 w 164344"/>
              <a:gd name="connsiteY4" fmla="*/ 692244 h 1621055"/>
              <a:gd name="connsiteX5" fmla="*/ 4281 w 164344"/>
              <a:gd name="connsiteY5" fmla="*/ 15969 h 162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44" h="1621055">
                <a:moveTo>
                  <a:pt x="4281" y="15969"/>
                </a:moveTo>
                <a:cubicBezTo>
                  <a:pt x="20685" y="131856"/>
                  <a:pt x="119110" y="1124044"/>
                  <a:pt x="143981" y="1387569"/>
                </a:cubicBezTo>
                <a:cubicBezTo>
                  <a:pt x="168852" y="1651094"/>
                  <a:pt x="151389" y="1575952"/>
                  <a:pt x="153506" y="1597119"/>
                </a:cubicBezTo>
                <a:cubicBezTo>
                  <a:pt x="155623" y="1618286"/>
                  <a:pt x="174673" y="1665381"/>
                  <a:pt x="156681" y="1514569"/>
                </a:cubicBezTo>
                <a:cubicBezTo>
                  <a:pt x="138689" y="1363757"/>
                  <a:pt x="68839" y="939894"/>
                  <a:pt x="45556" y="692244"/>
                </a:cubicBezTo>
                <a:cubicBezTo>
                  <a:pt x="22273" y="444594"/>
                  <a:pt x="-12123" y="-99918"/>
                  <a:pt x="4281" y="159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665C9E1C-1E16-8543-7DBB-E10AAB7A7487}"/>
              </a:ext>
            </a:extLst>
          </p:cNvPr>
          <p:cNvSpPr/>
          <p:nvPr/>
        </p:nvSpPr>
        <p:spPr>
          <a:xfrm>
            <a:off x="6348459" y="10224991"/>
            <a:ext cx="93423" cy="759484"/>
          </a:xfrm>
          <a:custGeom>
            <a:avLst/>
            <a:gdLst>
              <a:gd name="connsiteX0" fmla="*/ 33291 w 93423"/>
              <a:gd name="connsiteY0" fmla="*/ 11209 h 759484"/>
              <a:gd name="connsiteX1" fmla="*/ 1541 w 93423"/>
              <a:gd name="connsiteY1" fmla="*/ 239809 h 759484"/>
              <a:gd name="connsiteX2" fmla="*/ 90441 w 93423"/>
              <a:gd name="connsiteY2" fmla="*/ 744634 h 759484"/>
              <a:gd name="connsiteX3" fmla="*/ 68216 w 93423"/>
              <a:gd name="connsiteY3" fmla="*/ 598584 h 759484"/>
              <a:gd name="connsiteX4" fmla="*/ 26941 w 93423"/>
              <a:gd name="connsiteY4" fmla="*/ 322359 h 759484"/>
              <a:gd name="connsiteX5" fmla="*/ 23766 w 93423"/>
              <a:gd name="connsiteY5" fmla="*/ 62009 h 759484"/>
              <a:gd name="connsiteX6" fmla="*/ 33291 w 93423"/>
              <a:gd name="connsiteY6" fmla="*/ 11209 h 75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423" h="759484">
                <a:moveTo>
                  <a:pt x="33291" y="11209"/>
                </a:moveTo>
                <a:cubicBezTo>
                  <a:pt x="29587" y="40842"/>
                  <a:pt x="-7984" y="117572"/>
                  <a:pt x="1541" y="239809"/>
                </a:cubicBezTo>
                <a:cubicBezTo>
                  <a:pt x="11066" y="362047"/>
                  <a:pt x="79329" y="684838"/>
                  <a:pt x="90441" y="744634"/>
                </a:cubicBezTo>
                <a:cubicBezTo>
                  <a:pt x="101554" y="804430"/>
                  <a:pt x="78799" y="668963"/>
                  <a:pt x="68216" y="598584"/>
                </a:cubicBezTo>
                <a:cubicBezTo>
                  <a:pt x="57633" y="528205"/>
                  <a:pt x="34349" y="411788"/>
                  <a:pt x="26941" y="322359"/>
                </a:cubicBezTo>
                <a:cubicBezTo>
                  <a:pt x="19533" y="232930"/>
                  <a:pt x="25883" y="109105"/>
                  <a:pt x="23766" y="62009"/>
                </a:cubicBezTo>
                <a:cubicBezTo>
                  <a:pt x="21649" y="14913"/>
                  <a:pt x="36995" y="-18424"/>
                  <a:pt x="33291" y="112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BF05F77C-C566-8725-19E4-9E52A06CB1A9}"/>
              </a:ext>
            </a:extLst>
          </p:cNvPr>
          <p:cNvSpPr/>
          <p:nvPr/>
        </p:nvSpPr>
        <p:spPr>
          <a:xfrm>
            <a:off x="6700452" y="6769077"/>
            <a:ext cx="437248" cy="1427665"/>
          </a:xfrm>
          <a:custGeom>
            <a:avLst/>
            <a:gdLst>
              <a:gd name="connsiteX0" fmla="*/ 436948 w 437248"/>
              <a:gd name="connsiteY0" fmla="*/ 23 h 1427665"/>
              <a:gd name="connsiteX1" fmla="*/ 116273 w 437248"/>
              <a:gd name="connsiteY1" fmla="*/ 584223 h 1427665"/>
              <a:gd name="connsiteX2" fmla="*/ 84523 w 437248"/>
              <a:gd name="connsiteY2" fmla="*/ 1000148 h 1427665"/>
              <a:gd name="connsiteX3" fmla="*/ 357573 w 437248"/>
              <a:gd name="connsiteY3" fmla="*/ 1416073 h 1427665"/>
              <a:gd name="connsiteX4" fmla="*/ 284548 w 437248"/>
              <a:gd name="connsiteY4" fmla="*/ 1320823 h 1427665"/>
              <a:gd name="connsiteX5" fmla="*/ 8323 w 437248"/>
              <a:gd name="connsiteY5" fmla="*/ 949348 h 1427665"/>
              <a:gd name="connsiteX6" fmla="*/ 68648 w 437248"/>
              <a:gd name="connsiteY6" fmla="*/ 476273 h 1427665"/>
              <a:gd name="connsiteX7" fmla="*/ 33723 w 437248"/>
              <a:gd name="connsiteY7" fmla="*/ 987448 h 1427665"/>
              <a:gd name="connsiteX8" fmla="*/ 1973 w 437248"/>
              <a:gd name="connsiteY8" fmla="*/ 850923 h 1427665"/>
              <a:gd name="connsiteX9" fmla="*/ 52773 w 437248"/>
              <a:gd name="connsiteY9" fmla="*/ 561998 h 1427665"/>
              <a:gd name="connsiteX10" fmla="*/ 436948 w 437248"/>
              <a:gd name="connsiteY10" fmla="*/ 23 h 142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7248" h="1427665">
                <a:moveTo>
                  <a:pt x="436948" y="23"/>
                </a:moveTo>
                <a:cubicBezTo>
                  <a:pt x="447531" y="3727"/>
                  <a:pt x="175010" y="417536"/>
                  <a:pt x="116273" y="584223"/>
                </a:cubicBezTo>
                <a:cubicBezTo>
                  <a:pt x="57535" y="750911"/>
                  <a:pt x="44306" y="861506"/>
                  <a:pt x="84523" y="1000148"/>
                </a:cubicBezTo>
                <a:cubicBezTo>
                  <a:pt x="124740" y="1138790"/>
                  <a:pt x="324236" y="1362627"/>
                  <a:pt x="357573" y="1416073"/>
                </a:cubicBezTo>
                <a:cubicBezTo>
                  <a:pt x="390910" y="1469519"/>
                  <a:pt x="284548" y="1320823"/>
                  <a:pt x="284548" y="1320823"/>
                </a:cubicBezTo>
                <a:cubicBezTo>
                  <a:pt x="226340" y="1243036"/>
                  <a:pt x="44306" y="1090106"/>
                  <a:pt x="8323" y="949348"/>
                </a:cubicBezTo>
                <a:cubicBezTo>
                  <a:pt x="-27660" y="808590"/>
                  <a:pt x="64415" y="469923"/>
                  <a:pt x="68648" y="476273"/>
                </a:cubicBezTo>
                <a:cubicBezTo>
                  <a:pt x="72881" y="482623"/>
                  <a:pt x="44835" y="925007"/>
                  <a:pt x="33723" y="987448"/>
                </a:cubicBezTo>
                <a:cubicBezTo>
                  <a:pt x="22611" y="1049889"/>
                  <a:pt x="-1202" y="921831"/>
                  <a:pt x="1973" y="850923"/>
                </a:cubicBezTo>
                <a:cubicBezTo>
                  <a:pt x="5148" y="780015"/>
                  <a:pt x="-17606" y="699052"/>
                  <a:pt x="52773" y="561998"/>
                </a:cubicBezTo>
                <a:cubicBezTo>
                  <a:pt x="123152" y="424944"/>
                  <a:pt x="426365" y="-3681"/>
                  <a:pt x="436948" y="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FDD8055F-49B6-7912-1FB9-074AF0D3CDC8}"/>
              </a:ext>
            </a:extLst>
          </p:cNvPr>
          <p:cNvSpPr/>
          <p:nvPr/>
        </p:nvSpPr>
        <p:spPr>
          <a:xfrm>
            <a:off x="7023227" y="6643821"/>
            <a:ext cx="208836" cy="1573238"/>
          </a:xfrm>
          <a:custGeom>
            <a:avLst/>
            <a:gdLst>
              <a:gd name="connsiteX0" fmla="*/ 107823 w 208836"/>
              <a:gd name="connsiteY0" fmla="*/ 1454 h 1573238"/>
              <a:gd name="connsiteX1" fmla="*/ 184023 w 208836"/>
              <a:gd name="connsiteY1" fmla="*/ 709479 h 1573238"/>
              <a:gd name="connsiteX2" fmla="*/ 6223 w 208836"/>
              <a:gd name="connsiteY2" fmla="*/ 1531804 h 1573238"/>
              <a:gd name="connsiteX3" fmla="*/ 53848 w 208836"/>
              <a:gd name="connsiteY3" fmla="*/ 1373054 h 1573238"/>
              <a:gd name="connsiteX4" fmla="*/ 184023 w 208836"/>
              <a:gd name="connsiteY4" fmla="*/ 699954 h 1573238"/>
              <a:gd name="connsiteX5" fmla="*/ 203073 w 208836"/>
              <a:gd name="connsiteY5" fmla="*/ 528504 h 1573238"/>
              <a:gd name="connsiteX6" fmla="*/ 107823 w 208836"/>
              <a:gd name="connsiteY6" fmla="*/ 1454 h 157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836" h="1573238">
                <a:moveTo>
                  <a:pt x="107823" y="1454"/>
                </a:moveTo>
                <a:cubicBezTo>
                  <a:pt x="104648" y="31617"/>
                  <a:pt x="200956" y="454421"/>
                  <a:pt x="184023" y="709479"/>
                </a:cubicBezTo>
                <a:cubicBezTo>
                  <a:pt x="167090" y="964537"/>
                  <a:pt x="27919" y="1421208"/>
                  <a:pt x="6223" y="1531804"/>
                </a:cubicBezTo>
                <a:cubicBezTo>
                  <a:pt x="-15473" y="1642400"/>
                  <a:pt x="24215" y="1511696"/>
                  <a:pt x="53848" y="1373054"/>
                </a:cubicBezTo>
                <a:cubicBezTo>
                  <a:pt x="83481" y="1234412"/>
                  <a:pt x="159152" y="840712"/>
                  <a:pt x="184023" y="699954"/>
                </a:cubicBezTo>
                <a:cubicBezTo>
                  <a:pt x="208894" y="559196"/>
                  <a:pt x="214715" y="638042"/>
                  <a:pt x="203073" y="528504"/>
                </a:cubicBezTo>
                <a:cubicBezTo>
                  <a:pt x="191431" y="418967"/>
                  <a:pt x="110998" y="-28709"/>
                  <a:pt x="107823" y="14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A07FD664-8D22-3845-479D-547103F56A18}"/>
              </a:ext>
            </a:extLst>
          </p:cNvPr>
          <p:cNvSpPr/>
          <p:nvPr/>
        </p:nvSpPr>
        <p:spPr>
          <a:xfrm>
            <a:off x="7126249" y="7602386"/>
            <a:ext cx="147700" cy="1384237"/>
          </a:xfrm>
          <a:custGeom>
            <a:avLst/>
            <a:gdLst>
              <a:gd name="connsiteX0" fmla="*/ 147676 w 147700"/>
              <a:gd name="connsiteY0" fmla="*/ 1739 h 1384237"/>
              <a:gd name="connsiteX1" fmla="*/ 42901 w 147700"/>
              <a:gd name="connsiteY1" fmla="*/ 589114 h 1384237"/>
              <a:gd name="connsiteX2" fmla="*/ 125451 w 147700"/>
              <a:gd name="connsiteY2" fmla="*/ 1335239 h 1384237"/>
              <a:gd name="connsiteX3" fmla="*/ 119101 w 147700"/>
              <a:gd name="connsiteY3" fmla="*/ 1233639 h 1384237"/>
              <a:gd name="connsiteX4" fmla="*/ 1626 w 147700"/>
              <a:gd name="connsiteY4" fmla="*/ 592289 h 1384237"/>
              <a:gd name="connsiteX5" fmla="*/ 49251 w 147700"/>
              <a:gd name="connsiteY5" fmla="*/ 922489 h 1384237"/>
              <a:gd name="connsiteX6" fmla="*/ 30201 w 147700"/>
              <a:gd name="connsiteY6" fmla="*/ 681189 h 1384237"/>
              <a:gd name="connsiteX7" fmla="*/ 14326 w 147700"/>
              <a:gd name="connsiteY7" fmla="*/ 376389 h 1384237"/>
              <a:gd name="connsiteX8" fmla="*/ 30201 w 147700"/>
              <a:gd name="connsiteY8" fmla="*/ 614514 h 1384237"/>
              <a:gd name="connsiteX9" fmla="*/ 52426 w 147700"/>
              <a:gd name="connsiteY9" fmla="*/ 414489 h 1384237"/>
              <a:gd name="connsiteX10" fmla="*/ 147676 w 147700"/>
              <a:gd name="connsiteY10" fmla="*/ 1739 h 138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700" h="1384237">
                <a:moveTo>
                  <a:pt x="147676" y="1739"/>
                </a:moveTo>
                <a:cubicBezTo>
                  <a:pt x="146089" y="30843"/>
                  <a:pt x="46605" y="366864"/>
                  <a:pt x="42901" y="589114"/>
                </a:cubicBezTo>
                <a:cubicBezTo>
                  <a:pt x="39197" y="811364"/>
                  <a:pt x="112751" y="1227818"/>
                  <a:pt x="125451" y="1335239"/>
                </a:cubicBezTo>
                <a:cubicBezTo>
                  <a:pt x="138151" y="1442660"/>
                  <a:pt x="139738" y="1357464"/>
                  <a:pt x="119101" y="1233639"/>
                </a:cubicBezTo>
                <a:cubicBezTo>
                  <a:pt x="98464" y="1109814"/>
                  <a:pt x="13268" y="644147"/>
                  <a:pt x="1626" y="592289"/>
                </a:cubicBezTo>
                <a:cubicBezTo>
                  <a:pt x="-10016" y="540431"/>
                  <a:pt x="44488" y="907672"/>
                  <a:pt x="49251" y="922489"/>
                </a:cubicBezTo>
                <a:cubicBezTo>
                  <a:pt x="54014" y="937306"/>
                  <a:pt x="36022" y="772205"/>
                  <a:pt x="30201" y="681189"/>
                </a:cubicBezTo>
                <a:cubicBezTo>
                  <a:pt x="24380" y="590173"/>
                  <a:pt x="14326" y="387501"/>
                  <a:pt x="14326" y="376389"/>
                </a:cubicBezTo>
                <a:cubicBezTo>
                  <a:pt x="14326" y="365277"/>
                  <a:pt x="23851" y="608164"/>
                  <a:pt x="30201" y="614514"/>
                </a:cubicBezTo>
                <a:cubicBezTo>
                  <a:pt x="36551" y="620864"/>
                  <a:pt x="32847" y="511856"/>
                  <a:pt x="52426" y="414489"/>
                </a:cubicBezTo>
                <a:cubicBezTo>
                  <a:pt x="72005" y="317122"/>
                  <a:pt x="149263" y="-27365"/>
                  <a:pt x="147676" y="17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09A3E8C7-9BD1-429F-CBDB-15DE68BE3133}"/>
              </a:ext>
            </a:extLst>
          </p:cNvPr>
          <p:cNvSpPr/>
          <p:nvPr/>
        </p:nvSpPr>
        <p:spPr>
          <a:xfrm>
            <a:off x="6736675" y="9142443"/>
            <a:ext cx="502912" cy="1234286"/>
          </a:xfrm>
          <a:custGeom>
            <a:avLst/>
            <a:gdLst>
              <a:gd name="connsiteX0" fmla="*/ 502325 w 502912"/>
              <a:gd name="connsiteY0" fmla="*/ 4732 h 1234286"/>
              <a:gd name="connsiteX1" fmla="*/ 57825 w 502912"/>
              <a:gd name="connsiteY1" fmla="*/ 522257 h 1234286"/>
              <a:gd name="connsiteX2" fmla="*/ 13375 w 502912"/>
              <a:gd name="connsiteY2" fmla="*/ 1208057 h 1234286"/>
              <a:gd name="connsiteX3" fmla="*/ 3850 w 502912"/>
              <a:gd name="connsiteY3" fmla="*/ 1027082 h 1234286"/>
              <a:gd name="connsiteX4" fmla="*/ 70525 w 502912"/>
              <a:gd name="connsiteY4" fmla="*/ 420657 h 1234286"/>
              <a:gd name="connsiteX5" fmla="*/ 48300 w 502912"/>
              <a:gd name="connsiteY5" fmla="*/ 468282 h 1234286"/>
              <a:gd name="connsiteX6" fmla="*/ 295950 w 502912"/>
              <a:gd name="connsiteY6" fmla="*/ 169832 h 1234286"/>
              <a:gd name="connsiteX7" fmla="*/ 156250 w 502912"/>
              <a:gd name="connsiteY7" fmla="*/ 258732 h 1234286"/>
              <a:gd name="connsiteX8" fmla="*/ 502325 w 502912"/>
              <a:gd name="connsiteY8" fmla="*/ 4732 h 12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912" h="1234286">
                <a:moveTo>
                  <a:pt x="502325" y="4732"/>
                </a:moveTo>
                <a:cubicBezTo>
                  <a:pt x="485921" y="48653"/>
                  <a:pt x="139317" y="321703"/>
                  <a:pt x="57825" y="522257"/>
                </a:cubicBezTo>
                <a:cubicBezTo>
                  <a:pt x="-23667" y="722811"/>
                  <a:pt x="22371" y="1123920"/>
                  <a:pt x="13375" y="1208057"/>
                </a:cubicBezTo>
                <a:cubicBezTo>
                  <a:pt x="4379" y="1292194"/>
                  <a:pt x="-5675" y="1158315"/>
                  <a:pt x="3850" y="1027082"/>
                </a:cubicBezTo>
                <a:cubicBezTo>
                  <a:pt x="13375" y="895849"/>
                  <a:pt x="63117" y="513790"/>
                  <a:pt x="70525" y="420657"/>
                </a:cubicBezTo>
                <a:cubicBezTo>
                  <a:pt x="77933" y="327524"/>
                  <a:pt x="10729" y="510086"/>
                  <a:pt x="48300" y="468282"/>
                </a:cubicBezTo>
                <a:cubicBezTo>
                  <a:pt x="85871" y="426478"/>
                  <a:pt x="277958" y="204757"/>
                  <a:pt x="295950" y="169832"/>
                </a:cubicBezTo>
                <a:cubicBezTo>
                  <a:pt x="313942" y="134907"/>
                  <a:pt x="126088" y="280957"/>
                  <a:pt x="156250" y="258732"/>
                </a:cubicBezTo>
                <a:cubicBezTo>
                  <a:pt x="186412" y="236507"/>
                  <a:pt x="518729" y="-39189"/>
                  <a:pt x="502325" y="47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36B9021B-DBF0-2C8D-1E87-1C8936E7A65A}"/>
              </a:ext>
            </a:extLst>
          </p:cNvPr>
          <p:cNvSpPr/>
          <p:nvPr/>
        </p:nvSpPr>
        <p:spPr>
          <a:xfrm>
            <a:off x="6413230" y="8501649"/>
            <a:ext cx="248219" cy="1297853"/>
          </a:xfrm>
          <a:custGeom>
            <a:avLst/>
            <a:gdLst>
              <a:gd name="connsiteX0" fmla="*/ 247920 w 248219"/>
              <a:gd name="connsiteY0" fmla="*/ 4176 h 1297853"/>
              <a:gd name="connsiteX1" fmla="*/ 47895 w 248219"/>
              <a:gd name="connsiteY1" fmla="*/ 528051 h 1297853"/>
              <a:gd name="connsiteX2" fmla="*/ 25670 w 248219"/>
              <a:gd name="connsiteY2" fmla="*/ 1267826 h 1297853"/>
              <a:gd name="connsiteX3" fmla="*/ 19320 w 248219"/>
              <a:gd name="connsiteY3" fmla="*/ 1083676 h 1297853"/>
              <a:gd name="connsiteX4" fmla="*/ 35195 w 248219"/>
              <a:gd name="connsiteY4" fmla="*/ 439151 h 1297853"/>
              <a:gd name="connsiteX5" fmla="*/ 270 w 248219"/>
              <a:gd name="connsiteY5" fmla="*/ 855076 h 1297853"/>
              <a:gd name="connsiteX6" fmla="*/ 57420 w 248219"/>
              <a:gd name="connsiteY6" fmla="*/ 404226 h 1297853"/>
              <a:gd name="connsiteX7" fmla="*/ 92345 w 248219"/>
              <a:gd name="connsiteY7" fmla="*/ 286751 h 1297853"/>
              <a:gd name="connsiteX8" fmla="*/ 247920 w 248219"/>
              <a:gd name="connsiteY8" fmla="*/ 4176 h 129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19" h="1297853">
                <a:moveTo>
                  <a:pt x="247920" y="4176"/>
                </a:moveTo>
                <a:cubicBezTo>
                  <a:pt x="240512" y="44393"/>
                  <a:pt x="84937" y="317443"/>
                  <a:pt x="47895" y="528051"/>
                </a:cubicBezTo>
                <a:cubicBezTo>
                  <a:pt x="10853" y="738659"/>
                  <a:pt x="30433" y="1175222"/>
                  <a:pt x="25670" y="1267826"/>
                </a:cubicBezTo>
                <a:cubicBezTo>
                  <a:pt x="20907" y="1360430"/>
                  <a:pt x="17733" y="1221788"/>
                  <a:pt x="19320" y="1083676"/>
                </a:cubicBezTo>
                <a:cubicBezTo>
                  <a:pt x="20907" y="945564"/>
                  <a:pt x="38370" y="477251"/>
                  <a:pt x="35195" y="439151"/>
                </a:cubicBezTo>
                <a:cubicBezTo>
                  <a:pt x="32020" y="401051"/>
                  <a:pt x="-3434" y="860897"/>
                  <a:pt x="270" y="855076"/>
                </a:cubicBezTo>
                <a:cubicBezTo>
                  <a:pt x="3974" y="849255"/>
                  <a:pt x="42074" y="498947"/>
                  <a:pt x="57420" y="404226"/>
                </a:cubicBezTo>
                <a:cubicBezTo>
                  <a:pt x="72766" y="309505"/>
                  <a:pt x="61653" y="347605"/>
                  <a:pt x="92345" y="286751"/>
                </a:cubicBezTo>
                <a:cubicBezTo>
                  <a:pt x="123037" y="225897"/>
                  <a:pt x="255328" y="-36041"/>
                  <a:pt x="247920" y="41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D0350C7A-3038-D993-D926-63847AD211CF}"/>
              </a:ext>
            </a:extLst>
          </p:cNvPr>
          <p:cNvSpPr/>
          <p:nvPr/>
        </p:nvSpPr>
        <p:spPr>
          <a:xfrm>
            <a:off x="6851913" y="9790436"/>
            <a:ext cx="586311" cy="1452624"/>
          </a:xfrm>
          <a:custGeom>
            <a:avLst/>
            <a:gdLst>
              <a:gd name="connsiteX0" fmla="*/ 583937 w 586311"/>
              <a:gd name="connsiteY0" fmla="*/ 7614 h 1452624"/>
              <a:gd name="connsiteX1" fmla="*/ 218812 w 586311"/>
              <a:gd name="connsiteY1" fmla="*/ 702939 h 1452624"/>
              <a:gd name="connsiteX2" fmla="*/ 6087 w 586311"/>
              <a:gd name="connsiteY2" fmla="*/ 1430014 h 1452624"/>
              <a:gd name="connsiteX3" fmla="*/ 79112 w 586311"/>
              <a:gd name="connsiteY3" fmla="*/ 1195064 h 1452624"/>
              <a:gd name="connsiteX4" fmla="*/ 298187 w 586311"/>
              <a:gd name="connsiteY4" fmla="*/ 461639 h 1452624"/>
              <a:gd name="connsiteX5" fmla="*/ 190237 w 586311"/>
              <a:gd name="connsiteY5" fmla="*/ 712464 h 1452624"/>
              <a:gd name="connsiteX6" fmla="*/ 368037 w 586311"/>
              <a:gd name="connsiteY6" fmla="*/ 353689 h 1452624"/>
              <a:gd name="connsiteX7" fmla="*/ 583937 w 586311"/>
              <a:gd name="connsiteY7" fmla="*/ 7614 h 145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311" h="1452624">
                <a:moveTo>
                  <a:pt x="583937" y="7614"/>
                </a:moveTo>
                <a:cubicBezTo>
                  <a:pt x="559066" y="65822"/>
                  <a:pt x="315120" y="465872"/>
                  <a:pt x="218812" y="702939"/>
                </a:cubicBezTo>
                <a:cubicBezTo>
                  <a:pt x="122504" y="940006"/>
                  <a:pt x="29370" y="1347993"/>
                  <a:pt x="6087" y="1430014"/>
                </a:cubicBezTo>
                <a:cubicBezTo>
                  <a:pt x="-17196" y="1512035"/>
                  <a:pt x="30429" y="1356460"/>
                  <a:pt x="79112" y="1195064"/>
                </a:cubicBezTo>
                <a:cubicBezTo>
                  <a:pt x="127795" y="1033668"/>
                  <a:pt x="279666" y="542072"/>
                  <a:pt x="298187" y="461639"/>
                </a:cubicBezTo>
                <a:cubicBezTo>
                  <a:pt x="316708" y="381206"/>
                  <a:pt x="178595" y="730456"/>
                  <a:pt x="190237" y="712464"/>
                </a:cubicBezTo>
                <a:cubicBezTo>
                  <a:pt x="201879" y="694472"/>
                  <a:pt x="304537" y="466931"/>
                  <a:pt x="368037" y="353689"/>
                </a:cubicBezTo>
                <a:cubicBezTo>
                  <a:pt x="431537" y="240447"/>
                  <a:pt x="608808" y="-50594"/>
                  <a:pt x="583937" y="76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0548B229-BCB2-0DC3-3904-7BEA37DAE798}"/>
              </a:ext>
            </a:extLst>
          </p:cNvPr>
          <p:cNvSpPr/>
          <p:nvPr/>
        </p:nvSpPr>
        <p:spPr>
          <a:xfrm>
            <a:off x="6388064" y="9152922"/>
            <a:ext cx="847194" cy="1165342"/>
          </a:xfrm>
          <a:custGeom>
            <a:avLst/>
            <a:gdLst>
              <a:gd name="connsiteX0" fmla="*/ 36 w 847194"/>
              <a:gd name="connsiteY0" fmla="*/ 603 h 1165342"/>
              <a:gd name="connsiteX1" fmla="*/ 63536 w 847194"/>
              <a:gd name="connsiteY1" fmla="*/ 270478 h 1165342"/>
              <a:gd name="connsiteX2" fmla="*/ 422311 w 847194"/>
              <a:gd name="connsiteY2" fmla="*/ 734028 h 1165342"/>
              <a:gd name="connsiteX3" fmla="*/ 336586 w 847194"/>
              <a:gd name="connsiteY3" fmla="*/ 737203 h 1165342"/>
              <a:gd name="connsiteX4" fmla="*/ 812836 w 847194"/>
              <a:gd name="connsiteY4" fmla="*/ 1140428 h 1165342"/>
              <a:gd name="connsiteX5" fmla="*/ 758861 w 847194"/>
              <a:gd name="connsiteY5" fmla="*/ 1086453 h 1165342"/>
              <a:gd name="connsiteX6" fmla="*/ 352461 w 847194"/>
              <a:gd name="connsiteY6" fmla="*/ 794353 h 1165342"/>
              <a:gd name="connsiteX7" fmla="*/ 508036 w 847194"/>
              <a:gd name="connsiteY7" fmla="*/ 822928 h 1165342"/>
              <a:gd name="connsiteX8" fmla="*/ 358811 w 847194"/>
              <a:gd name="connsiteY8" fmla="*/ 654653 h 1165342"/>
              <a:gd name="connsiteX9" fmla="*/ 22261 w 847194"/>
              <a:gd name="connsiteY9" fmla="*/ 245078 h 1165342"/>
              <a:gd name="connsiteX10" fmla="*/ 54011 w 847194"/>
              <a:gd name="connsiteY10" fmla="*/ 340328 h 1165342"/>
              <a:gd name="connsiteX11" fmla="*/ 36 w 847194"/>
              <a:gd name="connsiteY11" fmla="*/ 603 h 11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7194" h="1165342">
                <a:moveTo>
                  <a:pt x="36" y="603"/>
                </a:moveTo>
                <a:cubicBezTo>
                  <a:pt x="1623" y="-11039"/>
                  <a:pt x="-6843" y="148240"/>
                  <a:pt x="63536" y="270478"/>
                </a:cubicBezTo>
                <a:cubicBezTo>
                  <a:pt x="133915" y="392716"/>
                  <a:pt x="376803" y="656241"/>
                  <a:pt x="422311" y="734028"/>
                </a:cubicBezTo>
                <a:cubicBezTo>
                  <a:pt x="467819" y="811815"/>
                  <a:pt x="271499" y="669470"/>
                  <a:pt x="336586" y="737203"/>
                </a:cubicBezTo>
                <a:cubicBezTo>
                  <a:pt x="401673" y="804936"/>
                  <a:pt x="742457" y="1082220"/>
                  <a:pt x="812836" y="1140428"/>
                </a:cubicBezTo>
                <a:cubicBezTo>
                  <a:pt x="883215" y="1198636"/>
                  <a:pt x="835590" y="1144132"/>
                  <a:pt x="758861" y="1086453"/>
                </a:cubicBezTo>
                <a:cubicBezTo>
                  <a:pt x="682132" y="1028774"/>
                  <a:pt x="394265" y="838274"/>
                  <a:pt x="352461" y="794353"/>
                </a:cubicBezTo>
                <a:cubicBezTo>
                  <a:pt x="310657" y="750432"/>
                  <a:pt x="506978" y="846211"/>
                  <a:pt x="508036" y="822928"/>
                </a:cubicBezTo>
                <a:cubicBezTo>
                  <a:pt x="509094" y="799645"/>
                  <a:pt x="439774" y="750961"/>
                  <a:pt x="358811" y="654653"/>
                </a:cubicBezTo>
                <a:cubicBezTo>
                  <a:pt x="277849" y="558345"/>
                  <a:pt x="73061" y="297466"/>
                  <a:pt x="22261" y="245078"/>
                </a:cubicBezTo>
                <a:cubicBezTo>
                  <a:pt x="-28539" y="192691"/>
                  <a:pt x="58774" y="375253"/>
                  <a:pt x="54011" y="340328"/>
                </a:cubicBezTo>
                <a:cubicBezTo>
                  <a:pt x="49249" y="305403"/>
                  <a:pt x="-1551" y="12245"/>
                  <a:pt x="36" y="60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9F363C12-6E7F-96B7-BAD2-316E7CBDFDBD}"/>
              </a:ext>
            </a:extLst>
          </p:cNvPr>
          <p:cNvSpPr/>
          <p:nvPr/>
        </p:nvSpPr>
        <p:spPr>
          <a:xfrm>
            <a:off x="6358378" y="9829800"/>
            <a:ext cx="422819" cy="1517505"/>
          </a:xfrm>
          <a:custGeom>
            <a:avLst/>
            <a:gdLst>
              <a:gd name="connsiteX0" fmla="*/ 232922 w 422819"/>
              <a:gd name="connsiteY0" fmla="*/ 0 h 1517505"/>
              <a:gd name="connsiteX1" fmla="*/ 134497 w 422819"/>
              <a:gd name="connsiteY1" fmla="*/ 482600 h 1517505"/>
              <a:gd name="connsiteX2" fmla="*/ 258322 w 422819"/>
              <a:gd name="connsiteY2" fmla="*/ 1095375 h 1517505"/>
              <a:gd name="connsiteX3" fmla="*/ 172597 w 422819"/>
              <a:gd name="connsiteY3" fmla="*/ 847725 h 1517505"/>
              <a:gd name="connsiteX4" fmla="*/ 420247 w 422819"/>
              <a:gd name="connsiteY4" fmla="*/ 1504950 h 1517505"/>
              <a:gd name="connsiteX5" fmla="*/ 283722 w 422819"/>
              <a:gd name="connsiteY5" fmla="*/ 1200150 h 1517505"/>
              <a:gd name="connsiteX6" fmla="*/ 1147 w 422819"/>
              <a:gd name="connsiteY6" fmla="*/ 254000 h 1517505"/>
              <a:gd name="connsiteX7" fmla="*/ 182122 w 422819"/>
              <a:gd name="connsiteY7" fmla="*/ 971550 h 1517505"/>
              <a:gd name="connsiteX8" fmla="*/ 134497 w 422819"/>
              <a:gd name="connsiteY8" fmla="*/ 673100 h 1517505"/>
              <a:gd name="connsiteX9" fmla="*/ 86872 w 422819"/>
              <a:gd name="connsiteY9" fmla="*/ 254000 h 1517505"/>
              <a:gd name="connsiteX10" fmla="*/ 112272 w 422819"/>
              <a:gd name="connsiteY10" fmla="*/ 479425 h 1517505"/>
              <a:gd name="connsiteX11" fmla="*/ 232922 w 422819"/>
              <a:gd name="connsiteY11" fmla="*/ 0 h 151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2819" h="1517505">
                <a:moveTo>
                  <a:pt x="232922" y="0"/>
                </a:moveTo>
                <a:cubicBezTo>
                  <a:pt x="236626" y="529"/>
                  <a:pt x="130264" y="300038"/>
                  <a:pt x="134497" y="482600"/>
                </a:cubicBezTo>
                <a:cubicBezTo>
                  <a:pt x="138730" y="665162"/>
                  <a:pt x="251972" y="1034521"/>
                  <a:pt x="258322" y="1095375"/>
                </a:cubicBezTo>
                <a:cubicBezTo>
                  <a:pt x="264672" y="1156229"/>
                  <a:pt x="145609" y="779462"/>
                  <a:pt x="172597" y="847725"/>
                </a:cubicBezTo>
                <a:cubicBezTo>
                  <a:pt x="199585" y="915988"/>
                  <a:pt x="401726" y="1446213"/>
                  <a:pt x="420247" y="1504950"/>
                </a:cubicBezTo>
                <a:cubicBezTo>
                  <a:pt x="438768" y="1563687"/>
                  <a:pt x="353572" y="1408642"/>
                  <a:pt x="283722" y="1200150"/>
                </a:cubicBezTo>
                <a:cubicBezTo>
                  <a:pt x="213872" y="991658"/>
                  <a:pt x="18080" y="292100"/>
                  <a:pt x="1147" y="254000"/>
                </a:cubicBezTo>
                <a:cubicBezTo>
                  <a:pt x="-15786" y="215900"/>
                  <a:pt x="159897" y="901700"/>
                  <a:pt x="182122" y="971550"/>
                </a:cubicBezTo>
                <a:cubicBezTo>
                  <a:pt x="204347" y="1041400"/>
                  <a:pt x="150372" y="792692"/>
                  <a:pt x="134497" y="673100"/>
                </a:cubicBezTo>
                <a:cubicBezTo>
                  <a:pt x="118622" y="553508"/>
                  <a:pt x="90576" y="286279"/>
                  <a:pt x="86872" y="254000"/>
                </a:cubicBezTo>
                <a:cubicBezTo>
                  <a:pt x="83168" y="221721"/>
                  <a:pt x="87401" y="516467"/>
                  <a:pt x="112272" y="479425"/>
                </a:cubicBezTo>
                <a:cubicBezTo>
                  <a:pt x="137143" y="442383"/>
                  <a:pt x="229218" y="-529"/>
                  <a:pt x="23292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3EEFE72A-DDE8-3042-E643-AB6F3D95A737}"/>
              </a:ext>
            </a:extLst>
          </p:cNvPr>
          <p:cNvSpPr/>
          <p:nvPr/>
        </p:nvSpPr>
        <p:spPr>
          <a:xfrm>
            <a:off x="6504858" y="10068177"/>
            <a:ext cx="616952" cy="1589963"/>
          </a:xfrm>
          <a:custGeom>
            <a:avLst/>
            <a:gdLst>
              <a:gd name="connsiteX0" fmla="*/ 616667 w 616952"/>
              <a:gd name="connsiteY0" fmla="*/ 2923 h 1589963"/>
              <a:gd name="connsiteX1" fmla="*/ 92792 w 616952"/>
              <a:gd name="connsiteY1" fmla="*/ 644273 h 1589963"/>
              <a:gd name="connsiteX2" fmla="*/ 16592 w 616952"/>
              <a:gd name="connsiteY2" fmla="*/ 1530098 h 1589963"/>
              <a:gd name="connsiteX3" fmla="*/ 7067 w 616952"/>
              <a:gd name="connsiteY3" fmla="*/ 1403098 h 1589963"/>
              <a:gd name="connsiteX4" fmla="*/ 102317 w 616952"/>
              <a:gd name="connsiteY4" fmla="*/ 542673 h 1589963"/>
              <a:gd name="connsiteX5" fmla="*/ 67392 w 616952"/>
              <a:gd name="connsiteY5" fmla="*/ 672848 h 1589963"/>
              <a:gd name="connsiteX6" fmla="*/ 327742 w 616952"/>
              <a:gd name="connsiteY6" fmla="*/ 266448 h 1589963"/>
              <a:gd name="connsiteX7" fmla="*/ 168992 w 616952"/>
              <a:gd name="connsiteY7" fmla="*/ 399798 h 1589963"/>
              <a:gd name="connsiteX8" fmla="*/ 616667 w 616952"/>
              <a:gd name="connsiteY8" fmla="*/ 2923 h 158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952" h="1589963">
                <a:moveTo>
                  <a:pt x="616667" y="2923"/>
                </a:moveTo>
                <a:cubicBezTo>
                  <a:pt x="603967" y="43669"/>
                  <a:pt x="192804" y="389744"/>
                  <a:pt x="92792" y="644273"/>
                </a:cubicBezTo>
                <a:cubicBezTo>
                  <a:pt x="-7220" y="898802"/>
                  <a:pt x="30879" y="1403627"/>
                  <a:pt x="16592" y="1530098"/>
                </a:cubicBezTo>
                <a:cubicBezTo>
                  <a:pt x="2305" y="1656569"/>
                  <a:pt x="-7220" y="1567669"/>
                  <a:pt x="7067" y="1403098"/>
                </a:cubicBezTo>
                <a:cubicBezTo>
                  <a:pt x="21354" y="1238527"/>
                  <a:pt x="92263" y="664381"/>
                  <a:pt x="102317" y="542673"/>
                </a:cubicBezTo>
                <a:cubicBezTo>
                  <a:pt x="112371" y="420965"/>
                  <a:pt x="29821" y="718886"/>
                  <a:pt x="67392" y="672848"/>
                </a:cubicBezTo>
                <a:cubicBezTo>
                  <a:pt x="104963" y="626811"/>
                  <a:pt x="310809" y="311956"/>
                  <a:pt x="327742" y="266448"/>
                </a:cubicBezTo>
                <a:cubicBezTo>
                  <a:pt x="344675" y="220940"/>
                  <a:pt x="124013" y="439485"/>
                  <a:pt x="168992" y="399798"/>
                </a:cubicBezTo>
                <a:cubicBezTo>
                  <a:pt x="213971" y="360111"/>
                  <a:pt x="629367" y="-37823"/>
                  <a:pt x="616667" y="2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B546DE16-26DB-E04C-6E4B-061CFF667D54}"/>
              </a:ext>
            </a:extLst>
          </p:cNvPr>
          <p:cNvSpPr/>
          <p:nvPr/>
        </p:nvSpPr>
        <p:spPr>
          <a:xfrm>
            <a:off x="7092565" y="10668368"/>
            <a:ext cx="292859" cy="1553844"/>
          </a:xfrm>
          <a:custGeom>
            <a:avLst/>
            <a:gdLst>
              <a:gd name="connsiteX0" fmla="*/ 3560 w 292859"/>
              <a:gd name="connsiteY0" fmla="*/ 21857 h 1553844"/>
              <a:gd name="connsiteX1" fmla="*/ 282960 w 292859"/>
              <a:gd name="connsiteY1" fmla="*/ 1504582 h 1553844"/>
              <a:gd name="connsiteX2" fmla="*/ 222635 w 292859"/>
              <a:gd name="connsiteY2" fmla="*/ 1139457 h 1553844"/>
              <a:gd name="connsiteX3" fmla="*/ 149610 w 292859"/>
              <a:gd name="connsiteY3" fmla="*/ 539382 h 1553844"/>
              <a:gd name="connsiteX4" fmla="*/ 181360 w 292859"/>
              <a:gd name="connsiteY4" fmla="*/ 844182 h 1553844"/>
              <a:gd name="connsiteX5" fmla="*/ 127385 w 292859"/>
              <a:gd name="connsiteY5" fmla="*/ 631457 h 1553844"/>
              <a:gd name="connsiteX6" fmla="*/ 3560 w 292859"/>
              <a:gd name="connsiteY6" fmla="*/ 21857 h 155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59" h="1553844">
                <a:moveTo>
                  <a:pt x="3560" y="21857"/>
                </a:moveTo>
                <a:cubicBezTo>
                  <a:pt x="29489" y="167378"/>
                  <a:pt x="246448" y="1318315"/>
                  <a:pt x="282960" y="1504582"/>
                </a:cubicBezTo>
                <a:cubicBezTo>
                  <a:pt x="319473" y="1690849"/>
                  <a:pt x="244860" y="1300324"/>
                  <a:pt x="222635" y="1139457"/>
                </a:cubicBezTo>
                <a:cubicBezTo>
                  <a:pt x="200410" y="978590"/>
                  <a:pt x="156489" y="588594"/>
                  <a:pt x="149610" y="539382"/>
                </a:cubicBezTo>
                <a:cubicBezTo>
                  <a:pt x="142731" y="490170"/>
                  <a:pt x="185064" y="828836"/>
                  <a:pt x="181360" y="844182"/>
                </a:cubicBezTo>
                <a:cubicBezTo>
                  <a:pt x="177656" y="859528"/>
                  <a:pt x="153843" y="762690"/>
                  <a:pt x="127385" y="631457"/>
                </a:cubicBezTo>
                <a:cubicBezTo>
                  <a:pt x="100927" y="500224"/>
                  <a:pt x="-22369" y="-123664"/>
                  <a:pt x="3560" y="21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C5001007-EE14-BED2-79BC-F0D197D88817}"/>
              </a:ext>
            </a:extLst>
          </p:cNvPr>
          <p:cNvSpPr/>
          <p:nvPr/>
        </p:nvSpPr>
        <p:spPr>
          <a:xfrm>
            <a:off x="6630691" y="11221399"/>
            <a:ext cx="435647" cy="1626438"/>
          </a:xfrm>
          <a:custGeom>
            <a:avLst/>
            <a:gdLst>
              <a:gd name="connsiteX0" fmla="*/ 1884 w 435647"/>
              <a:gd name="connsiteY0" fmla="*/ 11751 h 1626438"/>
              <a:gd name="connsiteX1" fmla="*/ 408284 w 435647"/>
              <a:gd name="connsiteY1" fmla="*/ 1504001 h 1626438"/>
              <a:gd name="connsiteX2" fmla="*/ 382884 w 435647"/>
              <a:gd name="connsiteY2" fmla="*/ 1453201 h 1626438"/>
              <a:gd name="connsiteX3" fmla="*/ 255884 w 435647"/>
              <a:gd name="connsiteY3" fmla="*/ 754701 h 1626438"/>
              <a:gd name="connsiteX4" fmla="*/ 306684 w 435647"/>
              <a:gd name="connsiteY4" fmla="*/ 1030926 h 1626438"/>
              <a:gd name="connsiteX5" fmla="*/ 259059 w 435647"/>
              <a:gd name="connsiteY5" fmla="*/ 818201 h 1626438"/>
              <a:gd name="connsiteX6" fmla="*/ 1884 w 435647"/>
              <a:gd name="connsiteY6" fmla="*/ 11751 h 16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47" h="1626438">
                <a:moveTo>
                  <a:pt x="1884" y="11751"/>
                </a:moveTo>
                <a:cubicBezTo>
                  <a:pt x="26755" y="126051"/>
                  <a:pt x="344784" y="1263759"/>
                  <a:pt x="408284" y="1504001"/>
                </a:cubicBezTo>
                <a:cubicBezTo>
                  <a:pt x="471784" y="1744243"/>
                  <a:pt x="408284" y="1578084"/>
                  <a:pt x="382884" y="1453201"/>
                </a:cubicBezTo>
                <a:cubicBezTo>
                  <a:pt x="357484" y="1328318"/>
                  <a:pt x="268584" y="825080"/>
                  <a:pt x="255884" y="754701"/>
                </a:cubicBezTo>
                <a:cubicBezTo>
                  <a:pt x="243184" y="684322"/>
                  <a:pt x="306155" y="1020343"/>
                  <a:pt x="306684" y="1030926"/>
                </a:cubicBezTo>
                <a:cubicBezTo>
                  <a:pt x="307213" y="1041509"/>
                  <a:pt x="312505" y="985947"/>
                  <a:pt x="259059" y="818201"/>
                </a:cubicBezTo>
                <a:cubicBezTo>
                  <a:pt x="205613" y="650455"/>
                  <a:pt x="-22987" y="-102549"/>
                  <a:pt x="1884" y="117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E227B854-0971-D9CA-8A0F-246C831373B6}"/>
              </a:ext>
            </a:extLst>
          </p:cNvPr>
          <p:cNvSpPr/>
          <p:nvPr/>
        </p:nvSpPr>
        <p:spPr>
          <a:xfrm>
            <a:off x="7337115" y="10064151"/>
            <a:ext cx="92612" cy="1256197"/>
          </a:xfrm>
          <a:custGeom>
            <a:avLst/>
            <a:gdLst>
              <a:gd name="connsiteX0" fmla="*/ 60635 w 92612"/>
              <a:gd name="connsiteY0" fmla="*/ 6949 h 1256197"/>
              <a:gd name="connsiteX1" fmla="*/ 310 w 92612"/>
              <a:gd name="connsiteY1" fmla="*/ 568924 h 1256197"/>
              <a:gd name="connsiteX2" fmla="*/ 92385 w 92612"/>
              <a:gd name="connsiteY2" fmla="*/ 1235674 h 1256197"/>
              <a:gd name="connsiteX3" fmla="*/ 25710 w 92612"/>
              <a:gd name="connsiteY3" fmla="*/ 816574 h 1256197"/>
              <a:gd name="connsiteX4" fmla="*/ 3485 w 92612"/>
              <a:gd name="connsiteY4" fmla="*/ 219674 h 1256197"/>
              <a:gd name="connsiteX5" fmla="*/ 9835 w 92612"/>
              <a:gd name="connsiteY5" fmla="*/ 1242024 h 1256197"/>
              <a:gd name="connsiteX6" fmla="*/ 6660 w 92612"/>
              <a:gd name="connsiteY6" fmla="*/ 781649 h 1256197"/>
              <a:gd name="connsiteX7" fmla="*/ 9835 w 92612"/>
              <a:gd name="connsiteY7" fmla="*/ 289524 h 1256197"/>
              <a:gd name="connsiteX8" fmla="*/ 60635 w 92612"/>
              <a:gd name="connsiteY8" fmla="*/ 6949 h 125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2" h="1256197">
                <a:moveTo>
                  <a:pt x="60635" y="6949"/>
                </a:moveTo>
                <a:cubicBezTo>
                  <a:pt x="59047" y="53516"/>
                  <a:pt x="-4982" y="364137"/>
                  <a:pt x="310" y="568924"/>
                </a:cubicBezTo>
                <a:cubicBezTo>
                  <a:pt x="5602" y="773711"/>
                  <a:pt x="88152" y="1194399"/>
                  <a:pt x="92385" y="1235674"/>
                </a:cubicBezTo>
                <a:cubicBezTo>
                  <a:pt x="96618" y="1276949"/>
                  <a:pt x="40527" y="985907"/>
                  <a:pt x="25710" y="816574"/>
                </a:cubicBezTo>
                <a:cubicBezTo>
                  <a:pt x="10893" y="647241"/>
                  <a:pt x="6131" y="148766"/>
                  <a:pt x="3485" y="219674"/>
                </a:cubicBezTo>
                <a:cubicBezTo>
                  <a:pt x="839" y="290582"/>
                  <a:pt x="9306" y="1148362"/>
                  <a:pt x="9835" y="1242024"/>
                </a:cubicBezTo>
                <a:cubicBezTo>
                  <a:pt x="10364" y="1335686"/>
                  <a:pt x="6660" y="940399"/>
                  <a:pt x="6660" y="781649"/>
                </a:cubicBezTo>
                <a:cubicBezTo>
                  <a:pt x="6660" y="622899"/>
                  <a:pt x="2956" y="420757"/>
                  <a:pt x="9835" y="289524"/>
                </a:cubicBezTo>
                <a:cubicBezTo>
                  <a:pt x="16714" y="158291"/>
                  <a:pt x="62223" y="-39618"/>
                  <a:pt x="60635" y="69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2A75FADD-B13F-44AE-18C5-9CC0D28F75C0}"/>
              </a:ext>
            </a:extLst>
          </p:cNvPr>
          <p:cNvSpPr/>
          <p:nvPr/>
        </p:nvSpPr>
        <p:spPr>
          <a:xfrm>
            <a:off x="7299307" y="11143464"/>
            <a:ext cx="323897" cy="1624723"/>
          </a:xfrm>
          <a:custGeom>
            <a:avLst/>
            <a:gdLst>
              <a:gd name="connsiteX0" fmla="*/ 18 w 323897"/>
              <a:gd name="connsiteY0" fmla="*/ 786 h 1624723"/>
              <a:gd name="connsiteX1" fmla="*/ 215918 w 323897"/>
              <a:gd name="connsiteY1" fmla="*/ 902486 h 1624723"/>
              <a:gd name="connsiteX2" fmla="*/ 317518 w 323897"/>
              <a:gd name="connsiteY2" fmla="*/ 1591461 h 1624723"/>
              <a:gd name="connsiteX3" fmla="*/ 301643 w 323897"/>
              <a:gd name="connsiteY3" fmla="*/ 1442236 h 1624723"/>
              <a:gd name="connsiteX4" fmla="*/ 206393 w 323897"/>
              <a:gd name="connsiteY4" fmla="*/ 797711 h 1624723"/>
              <a:gd name="connsiteX5" fmla="*/ 142893 w 323897"/>
              <a:gd name="connsiteY5" fmla="*/ 556411 h 1624723"/>
              <a:gd name="connsiteX6" fmla="*/ 203218 w 323897"/>
              <a:gd name="connsiteY6" fmla="*/ 740561 h 1624723"/>
              <a:gd name="connsiteX7" fmla="*/ 18 w 323897"/>
              <a:gd name="connsiteY7" fmla="*/ 786 h 162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97" h="1624723">
                <a:moveTo>
                  <a:pt x="18" y="786"/>
                </a:moveTo>
                <a:cubicBezTo>
                  <a:pt x="2135" y="27774"/>
                  <a:pt x="163001" y="637373"/>
                  <a:pt x="215918" y="902486"/>
                </a:cubicBezTo>
                <a:cubicBezTo>
                  <a:pt x="268835" y="1167599"/>
                  <a:pt x="303230" y="1501503"/>
                  <a:pt x="317518" y="1591461"/>
                </a:cubicBezTo>
                <a:cubicBezTo>
                  <a:pt x="331806" y="1681419"/>
                  <a:pt x="320164" y="1574528"/>
                  <a:pt x="301643" y="1442236"/>
                </a:cubicBezTo>
                <a:cubicBezTo>
                  <a:pt x="283122" y="1309944"/>
                  <a:pt x="232851" y="945348"/>
                  <a:pt x="206393" y="797711"/>
                </a:cubicBezTo>
                <a:cubicBezTo>
                  <a:pt x="179935" y="650074"/>
                  <a:pt x="143422" y="565936"/>
                  <a:pt x="142893" y="556411"/>
                </a:cubicBezTo>
                <a:cubicBezTo>
                  <a:pt x="142364" y="546886"/>
                  <a:pt x="223856" y="831049"/>
                  <a:pt x="203218" y="740561"/>
                </a:cubicBezTo>
                <a:cubicBezTo>
                  <a:pt x="182581" y="650074"/>
                  <a:pt x="-2099" y="-26202"/>
                  <a:pt x="18" y="7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52FF3F72-B018-FE0C-8F3A-F13B53028D1D}"/>
              </a:ext>
            </a:extLst>
          </p:cNvPr>
          <p:cNvSpPr/>
          <p:nvPr/>
        </p:nvSpPr>
        <p:spPr>
          <a:xfrm>
            <a:off x="6840849" y="11159571"/>
            <a:ext cx="688370" cy="1686753"/>
          </a:xfrm>
          <a:custGeom>
            <a:avLst/>
            <a:gdLst>
              <a:gd name="connsiteX0" fmla="*/ 99701 w 688370"/>
              <a:gd name="connsiteY0" fmla="*/ 554 h 1686753"/>
              <a:gd name="connsiteX1" fmla="*/ 77476 w 688370"/>
              <a:gd name="connsiteY1" fmla="*/ 486329 h 1686753"/>
              <a:gd name="connsiteX2" fmla="*/ 648976 w 688370"/>
              <a:gd name="connsiteY2" fmla="*/ 1616629 h 1686753"/>
              <a:gd name="connsiteX3" fmla="*/ 575951 w 688370"/>
              <a:gd name="connsiteY3" fmla="*/ 1454704 h 1686753"/>
              <a:gd name="connsiteX4" fmla="*/ 71126 w 688370"/>
              <a:gd name="connsiteY4" fmla="*/ 540304 h 1686753"/>
              <a:gd name="connsiteX5" fmla="*/ 36201 w 688370"/>
              <a:gd name="connsiteY5" fmla="*/ 165654 h 1686753"/>
              <a:gd name="connsiteX6" fmla="*/ 1276 w 688370"/>
              <a:gd name="connsiteY6" fmla="*/ 384729 h 1686753"/>
              <a:gd name="connsiteX7" fmla="*/ 99701 w 688370"/>
              <a:gd name="connsiteY7" fmla="*/ 554 h 168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370" h="1686753">
                <a:moveTo>
                  <a:pt x="99701" y="554"/>
                </a:moveTo>
                <a:cubicBezTo>
                  <a:pt x="112401" y="17487"/>
                  <a:pt x="-14070" y="216983"/>
                  <a:pt x="77476" y="486329"/>
                </a:cubicBezTo>
                <a:cubicBezTo>
                  <a:pt x="169022" y="755675"/>
                  <a:pt x="565897" y="1455233"/>
                  <a:pt x="648976" y="1616629"/>
                </a:cubicBezTo>
                <a:cubicBezTo>
                  <a:pt x="732055" y="1778025"/>
                  <a:pt x="672259" y="1634091"/>
                  <a:pt x="575951" y="1454704"/>
                </a:cubicBezTo>
                <a:cubicBezTo>
                  <a:pt x="479643" y="1275317"/>
                  <a:pt x="161084" y="755146"/>
                  <a:pt x="71126" y="540304"/>
                </a:cubicBezTo>
                <a:cubicBezTo>
                  <a:pt x="-18832" y="325462"/>
                  <a:pt x="47843" y="191583"/>
                  <a:pt x="36201" y="165654"/>
                </a:cubicBezTo>
                <a:cubicBezTo>
                  <a:pt x="24559" y="139725"/>
                  <a:pt x="-6661" y="409600"/>
                  <a:pt x="1276" y="384729"/>
                </a:cubicBezTo>
                <a:cubicBezTo>
                  <a:pt x="9213" y="359858"/>
                  <a:pt x="87001" y="-16379"/>
                  <a:pt x="99701" y="5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59190AB5-4421-AEE2-EECE-437E3704FCB3}"/>
              </a:ext>
            </a:extLst>
          </p:cNvPr>
          <p:cNvSpPr/>
          <p:nvPr/>
        </p:nvSpPr>
        <p:spPr>
          <a:xfrm>
            <a:off x="8009725" y="8843853"/>
            <a:ext cx="1421076" cy="575594"/>
          </a:xfrm>
          <a:custGeom>
            <a:avLst/>
            <a:gdLst>
              <a:gd name="connsiteX0" fmla="*/ 0 w 1421076"/>
              <a:gd name="connsiteY0" fmla="*/ 0 h 575594"/>
              <a:gd name="connsiteX1" fmla="*/ 872519 w 1421076"/>
              <a:gd name="connsiteY1" fmla="*/ 293167 h 575594"/>
              <a:gd name="connsiteX2" fmla="*/ 1151725 w 1421076"/>
              <a:gd name="connsiteY2" fmla="*/ 401359 h 575594"/>
              <a:gd name="connsiteX3" fmla="*/ 1413481 w 1421076"/>
              <a:gd name="connsiteY3" fmla="*/ 568883 h 575594"/>
              <a:gd name="connsiteX4" fmla="*/ 1329719 w 1421076"/>
              <a:gd name="connsiteY4" fmla="*/ 523512 h 575594"/>
              <a:gd name="connsiteX5" fmla="*/ 1113335 w 1421076"/>
              <a:gd name="connsiteY5" fmla="*/ 349008 h 575594"/>
              <a:gd name="connsiteX6" fmla="*/ 896950 w 1421076"/>
              <a:gd name="connsiteY6" fmla="*/ 279207 h 575594"/>
              <a:gd name="connsiteX7" fmla="*/ 0 w 1421076"/>
              <a:gd name="connsiteY7" fmla="*/ 0 h 57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1076" h="575594">
                <a:moveTo>
                  <a:pt x="0" y="0"/>
                </a:moveTo>
                <a:lnTo>
                  <a:pt x="872519" y="293167"/>
                </a:lnTo>
                <a:cubicBezTo>
                  <a:pt x="1064473" y="360060"/>
                  <a:pt x="1061565" y="355406"/>
                  <a:pt x="1151725" y="401359"/>
                </a:cubicBezTo>
                <a:cubicBezTo>
                  <a:pt x="1241885" y="447312"/>
                  <a:pt x="1383815" y="548524"/>
                  <a:pt x="1413481" y="568883"/>
                </a:cubicBezTo>
                <a:cubicBezTo>
                  <a:pt x="1443147" y="589242"/>
                  <a:pt x="1379743" y="560158"/>
                  <a:pt x="1329719" y="523512"/>
                </a:cubicBezTo>
                <a:cubicBezTo>
                  <a:pt x="1279695" y="486866"/>
                  <a:pt x="1185463" y="389725"/>
                  <a:pt x="1113335" y="349008"/>
                </a:cubicBezTo>
                <a:cubicBezTo>
                  <a:pt x="1041207" y="308291"/>
                  <a:pt x="896950" y="279207"/>
                  <a:pt x="896950" y="279207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20FC109A-29A5-FF4C-7D90-203AF9F408A6}"/>
              </a:ext>
            </a:extLst>
          </p:cNvPr>
          <p:cNvSpPr/>
          <p:nvPr/>
        </p:nvSpPr>
        <p:spPr>
          <a:xfrm>
            <a:off x="8066298" y="8818372"/>
            <a:ext cx="1424572" cy="550135"/>
          </a:xfrm>
          <a:custGeom>
            <a:avLst/>
            <a:gdLst>
              <a:gd name="connsiteX0" fmla="*/ 2758 w 1424572"/>
              <a:gd name="connsiteY0" fmla="*/ 1051 h 550135"/>
              <a:gd name="connsiteX1" fmla="*/ 756615 w 1424572"/>
              <a:gd name="connsiteY1" fmla="*/ 231396 h 550135"/>
              <a:gd name="connsiteX2" fmla="*/ 1377849 w 1424572"/>
              <a:gd name="connsiteY2" fmla="*/ 531543 h 550135"/>
              <a:gd name="connsiteX3" fmla="*/ 1294087 w 1424572"/>
              <a:gd name="connsiteY3" fmla="*/ 482681 h 550135"/>
              <a:gd name="connsiteX4" fmla="*/ 610032 w 1424572"/>
              <a:gd name="connsiteY4" fmla="*/ 193005 h 550135"/>
              <a:gd name="connsiteX5" fmla="*/ 697284 w 1424572"/>
              <a:gd name="connsiteY5" fmla="*/ 241866 h 550135"/>
              <a:gd name="connsiteX6" fmla="*/ 369217 w 1424572"/>
              <a:gd name="connsiteY6" fmla="*/ 130184 h 550135"/>
              <a:gd name="connsiteX7" fmla="*/ 498349 w 1424572"/>
              <a:gd name="connsiteY7" fmla="*/ 144144 h 550135"/>
              <a:gd name="connsiteX8" fmla="*/ 2758 w 1424572"/>
              <a:gd name="connsiteY8" fmla="*/ 1051 h 55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4572" h="550135">
                <a:moveTo>
                  <a:pt x="2758" y="1051"/>
                </a:moveTo>
                <a:cubicBezTo>
                  <a:pt x="45802" y="15593"/>
                  <a:pt x="527433" y="142981"/>
                  <a:pt x="756615" y="231396"/>
                </a:cubicBezTo>
                <a:cubicBezTo>
                  <a:pt x="985797" y="319811"/>
                  <a:pt x="1288270" y="489662"/>
                  <a:pt x="1377849" y="531543"/>
                </a:cubicBezTo>
                <a:cubicBezTo>
                  <a:pt x="1467428" y="573424"/>
                  <a:pt x="1422057" y="539104"/>
                  <a:pt x="1294087" y="482681"/>
                </a:cubicBezTo>
                <a:cubicBezTo>
                  <a:pt x="1166118" y="426258"/>
                  <a:pt x="709499" y="233141"/>
                  <a:pt x="610032" y="193005"/>
                </a:cubicBezTo>
                <a:cubicBezTo>
                  <a:pt x="510565" y="152869"/>
                  <a:pt x="737420" y="252336"/>
                  <a:pt x="697284" y="241866"/>
                </a:cubicBezTo>
                <a:cubicBezTo>
                  <a:pt x="657148" y="231396"/>
                  <a:pt x="402373" y="146471"/>
                  <a:pt x="369217" y="130184"/>
                </a:cubicBezTo>
                <a:cubicBezTo>
                  <a:pt x="336061" y="113897"/>
                  <a:pt x="562915" y="161013"/>
                  <a:pt x="498349" y="144144"/>
                </a:cubicBezTo>
                <a:cubicBezTo>
                  <a:pt x="433783" y="127275"/>
                  <a:pt x="-40286" y="-13491"/>
                  <a:pt x="2758" y="10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12931AC1-BAA6-6A0D-6A83-28ED0BBA4E5B}"/>
              </a:ext>
            </a:extLst>
          </p:cNvPr>
          <p:cNvSpPr/>
          <p:nvPr/>
        </p:nvSpPr>
        <p:spPr>
          <a:xfrm>
            <a:off x="9215974" y="9186150"/>
            <a:ext cx="394022" cy="307625"/>
          </a:xfrm>
          <a:custGeom>
            <a:avLst/>
            <a:gdLst>
              <a:gd name="connsiteX0" fmla="*/ 7401 w 394022"/>
              <a:gd name="connsiteY0" fmla="*/ 5475 h 307625"/>
              <a:gd name="connsiteX1" fmla="*/ 372526 w 394022"/>
              <a:gd name="connsiteY1" fmla="*/ 294400 h 307625"/>
              <a:gd name="connsiteX2" fmla="*/ 337601 w 394022"/>
              <a:gd name="connsiteY2" fmla="*/ 246775 h 307625"/>
              <a:gd name="connsiteX3" fmla="*/ 223301 w 394022"/>
              <a:gd name="connsiteY3" fmla="*/ 138825 h 307625"/>
              <a:gd name="connsiteX4" fmla="*/ 302676 w 394022"/>
              <a:gd name="connsiteY4" fmla="*/ 227725 h 307625"/>
              <a:gd name="connsiteX5" fmla="*/ 140751 w 394022"/>
              <a:gd name="connsiteY5" fmla="*/ 113425 h 307625"/>
              <a:gd name="connsiteX6" fmla="*/ 7401 w 394022"/>
              <a:gd name="connsiteY6" fmla="*/ 5475 h 3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022" h="307625">
                <a:moveTo>
                  <a:pt x="7401" y="5475"/>
                </a:moveTo>
                <a:cubicBezTo>
                  <a:pt x="46030" y="35638"/>
                  <a:pt x="317493" y="254183"/>
                  <a:pt x="372526" y="294400"/>
                </a:cubicBezTo>
                <a:cubicBezTo>
                  <a:pt x="427559" y="334617"/>
                  <a:pt x="362472" y="272704"/>
                  <a:pt x="337601" y="246775"/>
                </a:cubicBezTo>
                <a:cubicBezTo>
                  <a:pt x="312730" y="220846"/>
                  <a:pt x="229122" y="142000"/>
                  <a:pt x="223301" y="138825"/>
                </a:cubicBezTo>
                <a:cubicBezTo>
                  <a:pt x="217480" y="135650"/>
                  <a:pt x="316434" y="231958"/>
                  <a:pt x="302676" y="227725"/>
                </a:cubicBezTo>
                <a:cubicBezTo>
                  <a:pt x="288918" y="223492"/>
                  <a:pt x="189964" y="148879"/>
                  <a:pt x="140751" y="113425"/>
                </a:cubicBezTo>
                <a:cubicBezTo>
                  <a:pt x="91538" y="77971"/>
                  <a:pt x="-31228" y="-24688"/>
                  <a:pt x="7401" y="54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28672FAF-EFF2-7C93-7E38-8FA59F858DB2}"/>
              </a:ext>
            </a:extLst>
          </p:cNvPr>
          <p:cNvSpPr/>
          <p:nvPr/>
        </p:nvSpPr>
        <p:spPr>
          <a:xfrm>
            <a:off x="9396827" y="9327912"/>
            <a:ext cx="126580" cy="1731176"/>
          </a:xfrm>
          <a:custGeom>
            <a:avLst/>
            <a:gdLst>
              <a:gd name="connsiteX0" fmla="*/ 1173 w 126580"/>
              <a:gd name="connsiteY0" fmla="*/ 238 h 1731176"/>
              <a:gd name="connsiteX1" fmla="*/ 115473 w 126580"/>
              <a:gd name="connsiteY1" fmla="*/ 422513 h 1731176"/>
              <a:gd name="connsiteX2" fmla="*/ 121823 w 126580"/>
              <a:gd name="connsiteY2" fmla="*/ 1019413 h 1731176"/>
              <a:gd name="connsiteX3" fmla="*/ 112298 w 126580"/>
              <a:gd name="connsiteY3" fmla="*/ 901938 h 1731176"/>
              <a:gd name="connsiteX4" fmla="*/ 36098 w 126580"/>
              <a:gd name="connsiteY4" fmla="*/ 1333738 h 1731176"/>
              <a:gd name="connsiteX5" fmla="*/ 86898 w 126580"/>
              <a:gd name="connsiteY5" fmla="*/ 1209913 h 1731176"/>
              <a:gd name="connsiteX6" fmla="*/ 48798 w 126580"/>
              <a:gd name="connsiteY6" fmla="*/ 1467088 h 1731176"/>
              <a:gd name="connsiteX7" fmla="*/ 7523 w 126580"/>
              <a:gd name="connsiteY7" fmla="*/ 1727438 h 1731176"/>
              <a:gd name="connsiteX8" fmla="*/ 13873 w 126580"/>
              <a:gd name="connsiteY8" fmla="*/ 1584563 h 1731176"/>
              <a:gd name="connsiteX9" fmla="*/ 64673 w 126580"/>
              <a:gd name="connsiteY9" fmla="*/ 1105138 h 1731176"/>
              <a:gd name="connsiteX10" fmla="*/ 83723 w 126580"/>
              <a:gd name="connsiteY10" fmla="*/ 536813 h 1731176"/>
              <a:gd name="connsiteX11" fmla="*/ 39273 w 126580"/>
              <a:gd name="connsiteY11" fmla="*/ 181213 h 1731176"/>
              <a:gd name="connsiteX12" fmla="*/ 55148 w 126580"/>
              <a:gd name="connsiteY12" fmla="*/ 359013 h 1731176"/>
              <a:gd name="connsiteX13" fmla="*/ 1173 w 126580"/>
              <a:gd name="connsiteY13" fmla="*/ 238 h 173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580" h="1731176">
                <a:moveTo>
                  <a:pt x="1173" y="238"/>
                </a:moveTo>
                <a:cubicBezTo>
                  <a:pt x="11227" y="10821"/>
                  <a:pt x="95365" y="252651"/>
                  <a:pt x="115473" y="422513"/>
                </a:cubicBezTo>
                <a:cubicBezTo>
                  <a:pt x="135581" y="592375"/>
                  <a:pt x="122352" y="939509"/>
                  <a:pt x="121823" y="1019413"/>
                </a:cubicBezTo>
                <a:cubicBezTo>
                  <a:pt x="121294" y="1099317"/>
                  <a:pt x="126585" y="849551"/>
                  <a:pt x="112298" y="901938"/>
                </a:cubicBezTo>
                <a:cubicBezTo>
                  <a:pt x="98011" y="954325"/>
                  <a:pt x="40331" y="1282409"/>
                  <a:pt x="36098" y="1333738"/>
                </a:cubicBezTo>
                <a:cubicBezTo>
                  <a:pt x="31865" y="1385067"/>
                  <a:pt x="84781" y="1187688"/>
                  <a:pt x="86898" y="1209913"/>
                </a:cubicBezTo>
                <a:cubicBezTo>
                  <a:pt x="89015" y="1232138"/>
                  <a:pt x="62027" y="1380834"/>
                  <a:pt x="48798" y="1467088"/>
                </a:cubicBezTo>
                <a:cubicBezTo>
                  <a:pt x="35569" y="1553342"/>
                  <a:pt x="13344" y="1707859"/>
                  <a:pt x="7523" y="1727438"/>
                </a:cubicBezTo>
                <a:cubicBezTo>
                  <a:pt x="1702" y="1747017"/>
                  <a:pt x="4348" y="1688280"/>
                  <a:pt x="13873" y="1584563"/>
                </a:cubicBezTo>
                <a:cubicBezTo>
                  <a:pt x="23398" y="1480846"/>
                  <a:pt x="53031" y="1279763"/>
                  <a:pt x="64673" y="1105138"/>
                </a:cubicBezTo>
                <a:cubicBezTo>
                  <a:pt x="76315" y="930513"/>
                  <a:pt x="87956" y="690800"/>
                  <a:pt x="83723" y="536813"/>
                </a:cubicBezTo>
                <a:cubicBezTo>
                  <a:pt x="79490" y="382826"/>
                  <a:pt x="44035" y="210846"/>
                  <a:pt x="39273" y="181213"/>
                </a:cubicBezTo>
                <a:cubicBezTo>
                  <a:pt x="34511" y="151580"/>
                  <a:pt x="61498" y="383884"/>
                  <a:pt x="55148" y="359013"/>
                </a:cubicBezTo>
                <a:cubicBezTo>
                  <a:pt x="48798" y="334142"/>
                  <a:pt x="-8881" y="-10345"/>
                  <a:pt x="1173" y="2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C941EA32-13D0-4FA6-15D7-264EA39C0A19}"/>
              </a:ext>
            </a:extLst>
          </p:cNvPr>
          <p:cNvSpPr/>
          <p:nvPr/>
        </p:nvSpPr>
        <p:spPr>
          <a:xfrm>
            <a:off x="2705983" y="5856269"/>
            <a:ext cx="641552" cy="3298338"/>
          </a:xfrm>
          <a:custGeom>
            <a:avLst/>
            <a:gdLst>
              <a:gd name="connsiteX0" fmla="*/ 147 w 641552"/>
              <a:gd name="connsiteY0" fmla="*/ 834 h 3298338"/>
              <a:gd name="connsiteX1" fmla="*/ 352314 w 641552"/>
              <a:gd name="connsiteY1" fmla="*/ 946126 h 3298338"/>
              <a:gd name="connsiteX2" fmla="*/ 302887 w 641552"/>
              <a:gd name="connsiteY2" fmla="*/ 1977915 h 3298338"/>
              <a:gd name="connsiteX3" fmla="*/ 339958 w 641552"/>
              <a:gd name="connsiteY3" fmla="*/ 1780207 h 3298338"/>
              <a:gd name="connsiteX4" fmla="*/ 364671 w 641552"/>
              <a:gd name="connsiteY4" fmla="*/ 2805817 h 3298338"/>
              <a:gd name="connsiteX5" fmla="*/ 636520 w 641552"/>
              <a:gd name="connsiteY5" fmla="*/ 3281553 h 3298338"/>
              <a:gd name="connsiteX6" fmla="*/ 531487 w 641552"/>
              <a:gd name="connsiteY6" fmla="*/ 3176520 h 3298338"/>
              <a:gd name="connsiteX7" fmla="*/ 407920 w 641552"/>
              <a:gd name="connsiteY7" fmla="*/ 3034417 h 3298338"/>
              <a:gd name="connsiteX8" fmla="*/ 383206 w 641552"/>
              <a:gd name="connsiteY8" fmla="*/ 2713142 h 3298338"/>
              <a:gd name="connsiteX9" fmla="*/ 352314 w 641552"/>
              <a:gd name="connsiteY9" fmla="*/ 1143834 h 3298338"/>
              <a:gd name="connsiteX10" fmla="*/ 309066 w 641552"/>
              <a:gd name="connsiteY10" fmla="*/ 785488 h 3298338"/>
              <a:gd name="connsiteX11" fmla="*/ 147 w 641552"/>
              <a:gd name="connsiteY11" fmla="*/ 834 h 329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1552" h="3298338">
                <a:moveTo>
                  <a:pt x="147" y="834"/>
                </a:moveTo>
                <a:cubicBezTo>
                  <a:pt x="7355" y="27607"/>
                  <a:pt x="301857" y="616613"/>
                  <a:pt x="352314" y="946126"/>
                </a:cubicBezTo>
                <a:cubicBezTo>
                  <a:pt x="402771" y="1275640"/>
                  <a:pt x="304946" y="1838902"/>
                  <a:pt x="302887" y="1977915"/>
                </a:cubicBezTo>
                <a:cubicBezTo>
                  <a:pt x="300828" y="2116928"/>
                  <a:pt x="329661" y="1642223"/>
                  <a:pt x="339958" y="1780207"/>
                </a:cubicBezTo>
                <a:cubicBezTo>
                  <a:pt x="350255" y="1918191"/>
                  <a:pt x="315244" y="2555593"/>
                  <a:pt x="364671" y="2805817"/>
                </a:cubicBezTo>
                <a:cubicBezTo>
                  <a:pt x="414098" y="3056041"/>
                  <a:pt x="608717" y="3219769"/>
                  <a:pt x="636520" y="3281553"/>
                </a:cubicBezTo>
                <a:cubicBezTo>
                  <a:pt x="664323" y="3343337"/>
                  <a:pt x="569587" y="3217709"/>
                  <a:pt x="531487" y="3176520"/>
                </a:cubicBezTo>
                <a:cubicBezTo>
                  <a:pt x="493387" y="3135331"/>
                  <a:pt x="432633" y="3111647"/>
                  <a:pt x="407920" y="3034417"/>
                </a:cubicBezTo>
                <a:cubicBezTo>
                  <a:pt x="383207" y="2957187"/>
                  <a:pt x="392474" y="3028239"/>
                  <a:pt x="383206" y="2713142"/>
                </a:cubicBezTo>
                <a:cubicBezTo>
                  <a:pt x="373938" y="2398045"/>
                  <a:pt x="364671" y="1465110"/>
                  <a:pt x="352314" y="1143834"/>
                </a:cubicBezTo>
                <a:cubicBezTo>
                  <a:pt x="339957" y="822558"/>
                  <a:pt x="366731" y="971869"/>
                  <a:pt x="309066" y="785488"/>
                </a:cubicBezTo>
                <a:cubicBezTo>
                  <a:pt x="251401" y="599107"/>
                  <a:pt x="-7061" y="-25939"/>
                  <a:pt x="147" y="83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A4294B1D-F6FE-7E66-5148-7B7277A771F9}"/>
              </a:ext>
            </a:extLst>
          </p:cNvPr>
          <p:cNvSpPr/>
          <p:nvPr/>
        </p:nvSpPr>
        <p:spPr>
          <a:xfrm>
            <a:off x="6462558" y="6068104"/>
            <a:ext cx="681352" cy="2324955"/>
          </a:xfrm>
          <a:custGeom>
            <a:avLst/>
            <a:gdLst>
              <a:gd name="connsiteX0" fmla="*/ 679647 w 681352"/>
              <a:gd name="connsiteY0" fmla="*/ 5242 h 2324955"/>
              <a:gd name="connsiteX1" fmla="*/ 129772 w 681352"/>
              <a:gd name="connsiteY1" fmla="*/ 857858 h 2324955"/>
              <a:gd name="connsiteX2" fmla="*/ 74166 w 681352"/>
              <a:gd name="connsiteY2" fmla="*/ 1549837 h 2324955"/>
              <a:gd name="connsiteX3" fmla="*/ 525188 w 681352"/>
              <a:gd name="connsiteY3" fmla="*/ 2285064 h 2324955"/>
              <a:gd name="connsiteX4" fmla="*/ 444869 w 681352"/>
              <a:gd name="connsiteY4" fmla="*/ 2186210 h 2324955"/>
              <a:gd name="connsiteX5" fmla="*/ 191556 w 681352"/>
              <a:gd name="connsiteY5" fmla="*/ 1840220 h 2324955"/>
              <a:gd name="connsiteX6" fmla="*/ 26 w 681352"/>
              <a:gd name="connsiteY6" fmla="*/ 1500410 h 2324955"/>
              <a:gd name="connsiteX7" fmla="*/ 203912 w 681352"/>
              <a:gd name="connsiteY7" fmla="*/ 697220 h 2324955"/>
              <a:gd name="connsiteX8" fmla="*/ 61810 w 681352"/>
              <a:gd name="connsiteY8" fmla="*/ 864037 h 2324955"/>
              <a:gd name="connsiteX9" fmla="*/ 475761 w 681352"/>
              <a:gd name="connsiteY9" fmla="*/ 128810 h 2324955"/>
              <a:gd name="connsiteX10" fmla="*/ 308945 w 681352"/>
              <a:gd name="connsiteY10" fmla="*/ 480977 h 2324955"/>
              <a:gd name="connsiteX11" fmla="*/ 679647 w 681352"/>
              <a:gd name="connsiteY11" fmla="*/ 5242 h 232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1352" h="2324955">
                <a:moveTo>
                  <a:pt x="679647" y="5242"/>
                </a:moveTo>
                <a:cubicBezTo>
                  <a:pt x="649785" y="68056"/>
                  <a:pt x="230685" y="600426"/>
                  <a:pt x="129772" y="857858"/>
                </a:cubicBezTo>
                <a:cubicBezTo>
                  <a:pt x="28858" y="1115291"/>
                  <a:pt x="8263" y="1311969"/>
                  <a:pt x="74166" y="1549837"/>
                </a:cubicBezTo>
                <a:cubicBezTo>
                  <a:pt x="140069" y="1787705"/>
                  <a:pt x="463404" y="2179002"/>
                  <a:pt x="525188" y="2285064"/>
                </a:cubicBezTo>
                <a:cubicBezTo>
                  <a:pt x="586972" y="2391126"/>
                  <a:pt x="500474" y="2260351"/>
                  <a:pt x="444869" y="2186210"/>
                </a:cubicBezTo>
                <a:cubicBezTo>
                  <a:pt x="389264" y="2112069"/>
                  <a:pt x="265696" y="1954520"/>
                  <a:pt x="191556" y="1840220"/>
                </a:cubicBezTo>
                <a:cubicBezTo>
                  <a:pt x="117416" y="1725920"/>
                  <a:pt x="-2033" y="1690910"/>
                  <a:pt x="26" y="1500410"/>
                </a:cubicBezTo>
                <a:cubicBezTo>
                  <a:pt x="2085" y="1309910"/>
                  <a:pt x="193615" y="803282"/>
                  <a:pt x="203912" y="697220"/>
                </a:cubicBezTo>
                <a:cubicBezTo>
                  <a:pt x="214209" y="591158"/>
                  <a:pt x="16502" y="958772"/>
                  <a:pt x="61810" y="864037"/>
                </a:cubicBezTo>
                <a:cubicBezTo>
                  <a:pt x="107118" y="769302"/>
                  <a:pt x="434572" y="192653"/>
                  <a:pt x="475761" y="128810"/>
                </a:cubicBezTo>
                <a:cubicBezTo>
                  <a:pt x="516950" y="64967"/>
                  <a:pt x="280112" y="497453"/>
                  <a:pt x="308945" y="480977"/>
                </a:cubicBezTo>
                <a:cubicBezTo>
                  <a:pt x="337778" y="464501"/>
                  <a:pt x="709509" y="-57572"/>
                  <a:pt x="679647" y="52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3B2627A8-4318-1DDD-9264-1FBE6F7C57C9}"/>
              </a:ext>
            </a:extLst>
          </p:cNvPr>
          <p:cNvSpPr/>
          <p:nvPr/>
        </p:nvSpPr>
        <p:spPr>
          <a:xfrm>
            <a:off x="3569608" y="6610862"/>
            <a:ext cx="109066" cy="699636"/>
          </a:xfrm>
          <a:custGeom>
            <a:avLst/>
            <a:gdLst>
              <a:gd name="connsiteX0" fmla="*/ 13851 w 109066"/>
              <a:gd name="connsiteY0" fmla="*/ 3 h 699636"/>
              <a:gd name="connsiteX1" fmla="*/ 69457 w 109066"/>
              <a:gd name="connsiteY1" fmla="*/ 296565 h 699636"/>
              <a:gd name="connsiteX2" fmla="*/ 1495 w 109066"/>
              <a:gd name="connsiteY2" fmla="*/ 691981 h 699636"/>
              <a:gd name="connsiteX3" fmla="*/ 26208 w 109066"/>
              <a:gd name="connsiteY3" fmla="*/ 543700 h 699636"/>
              <a:gd name="connsiteX4" fmla="*/ 69457 w 109066"/>
              <a:gd name="connsiteY4" fmla="*/ 370706 h 699636"/>
              <a:gd name="connsiteX5" fmla="*/ 106527 w 109066"/>
              <a:gd name="connsiteY5" fmla="*/ 290387 h 699636"/>
              <a:gd name="connsiteX6" fmla="*/ 13851 w 109066"/>
              <a:gd name="connsiteY6" fmla="*/ 3 h 69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066" h="699636">
                <a:moveTo>
                  <a:pt x="13851" y="3"/>
                </a:moveTo>
                <a:cubicBezTo>
                  <a:pt x="7673" y="1033"/>
                  <a:pt x="71516" y="181235"/>
                  <a:pt x="69457" y="296565"/>
                </a:cubicBezTo>
                <a:cubicBezTo>
                  <a:pt x="67398" y="411895"/>
                  <a:pt x="8703" y="650792"/>
                  <a:pt x="1495" y="691981"/>
                </a:cubicBezTo>
                <a:cubicBezTo>
                  <a:pt x="-5713" y="733170"/>
                  <a:pt x="14881" y="597246"/>
                  <a:pt x="26208" y="543700"/>
                </a:cubicBezTo>
                <a:cubicBezTo>
                  <a:pt x="37535" y="490154"/>
                  <a:pt x="56071" y="412925"/>
                  <a:pt x="69457" y="370706"/>
                </a:cubicBezTo>
                <a:cubicBezTo>
                  <a:pt x="82843" y="328487"/>
                  <a:pt x="118884" y="356290"/>
                  <a:pt x="106527" y="290387"/>
                </a:cubicBezTo>
                <a:cubicBezTo>
                  <a:pt x="94170" y="224484"/>
                  <a:pt x="20029" y="-1027"/>
                  <a:pt x="13851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79CC00DA-F002-3277-445A-9D2C069393CC}"/>
              </a:ext>
            </a:extLst>
          </p:cNvPr>
          <p:cNvSpPr/>
          <p:nvPr/>
        </p:nvSpPr>
        <p:spPr>
          <a:xfrm>
            <a:off x="2985648" y="1471223"/>
            <a:ext cx="2126336" cy="2210008"/>
          </a:xfrm>
          <a:custGeom>
            <a:avLst/>
            <a:gdLst>
              <a:gd name="connsiteX0" fmla="*/ 2123511 w 2126336"/>
              <a:gd name="connsiteY0" fmla="*/ 291970 h 2210008"/>
              <a:gd name="connsiteX1" fmla="*/ 1549448 w 2126336"/>
              <a:gd name="connsiteY1" fmla="*/ 373979 h 2210008"/>
              <a:gd name="connsiteX2" fmla="*/ 1012289 w 2126336"/>
              <a:gd name="connsiteY2" fmla="*/ 521595 h 2210008"/>
              <a:gd name="connsiteX3" fmla="*/ 1278818 w 2126336"/>
              <a:gd name="connsiteY3" fmla="*/ 533896 h 2210008"/>
              <a:gd name="connsiteX4" fmla="*/ 1110700 w 2126336"/>
              <a:gd name="connsiteY4" fmla="*/ 661010 h 2210008"/>
              <a:gd name="connsiteX5" fmla="*/ 1262417 w 2126336"/>
              <a:gd name="connsiteY5" fmla="*/ 714316 h 2210008"/>
              <a:gd name="connsiteX6" fmla="*/ 1159905 w 2126336"/>
              <a:gd name="connsiteY6" fmla="*/ 902937 h 2210008"/>
              <a:gd name="connsiteX7" fmla="*/ 1467439 w 2126336"/>
              <a:gd name="connsiteY7" fmla="*/ 1042352 h 2210008"/>
              <a:gd name="connsiteX8" fmla="*/ 1147604 w 2126336"/>
              <a:gd name="connsiteY8" fmla="*/ 1226872 h 2210008"/>
              <a:gd name="connsiteX9" fmla="*/ 1352626 w 2126336"/>
              <a:gd name="connsiteY9" fmla="*/ 1337584 h 2210008"/>
              <a:gd name="connsiteX10" fmla="*/ 1106600 w 2126336"/>
              <a:gd name="connsiteY10" fmla="*/ 1386790 h 2210008"/>
              <a:gd name="connsiteX11" fmla="*/ 1582252 w 2126336"/>
              <a:gd name="connsiteY11" fmla="*/ 1600013 h 2210008"/>
              <a:gd name="connsiteX12" fmla="*/ 1955392 w 2126336"/>
              <a:gd name="connsiteY12" fmla="*/ 1915747 h 2210008"/>
              <a:gd name="connsiteX13" fmla="*/ 1598653 w 2126336"/>
              <a:gd name="connsiteY13" fmla="*/ 1800935 h 2210008"/>
              <a:gd name="connsiteX14" fmla="*/ 647349 w 2126336"/>
              <a:gd name="connsiteY14" fmla="*/ 1587712 h 2210008"/>
              <a:gd name="connsiteX15" fmla="*/ 835970 w 2126336"/>
              <a:gd name="connsiteY15" fmla="*/ 1554908 h 2210008"/>
              <a:gd name="connsiteX16" fmla="*/ 159396 w 2126336"/>
              <a:gd name="connsiteY16" fmla="*/ 2046962 h 2210008"/>
              <a:gd name="connsiteX17" fmla="*/ 389021 w 2126336"/>
              <a:gd name="connsiteY17" fmla="*/ 1837839 h 2210008"/>
              <a:gd name="connsiteX18" fmla="*/ 7679 w 2126336"/>
              <a:gd name="connsiteY18" fmla="*/ 2206879 h 2210008"/>
              <a:gd name="connsiteX19" fmla="*/ 138894 w 2126336"/>
              <a:gd name="connsiteY19" fmla="*/ 1981355 h 2210008"/>
              <a:gd name="connsiteX20" fmla="*/ 204501 w 2126336"/>
              <a:gd name="connsiteY20" fmla="*/ 1411392 h 2210008"/>
              <a:gd name="connsiteX21" fmla="*/ 319313 w 2126336"/>
              <a:gd name="connsiteY21" fmla="*/ 406782 h 2210008"/>
              <a:gd name="connsiteX22" fmla="*/ 274209 w 2126336"/>
              <a:gd name="connsiteY22" fmla="*/ 714316 h 2210008"/>
              <a:gd name="connsiteX23" fmla="*/ 897477 w 2126336"/>
              <a:gd name="connsiteY23" fmla="*/ 140253 h 2210008"/>
              <a:gd name="connsiteX24" fmla="*/ 598144 w 2126336"/>
              <a:gd name="connsiteY24" fmla="*/ 222262 h 2210008"/>
              <a:gd name="connsiteX25" fmla="*/ 1569950 w 2126336"/>
              <a:gd name="connsiteY25" fmla="*/ 21340 h 2210008"/>
              <a:gd name="connsiteX26" fmla="*/ 1299321 w 2126336"/>
              <a:gd name="connsiteY26" fmla="*/ 37742 h 2210008"/>
              <a:gd name="connsiteX27" fmla="*/ 2123511 w 2126336"/>
              <a:gd name="connsiteY27" fmla="*/ 291970 h 221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26336" h="2210008">
                <a:moveTo>
                  <a:pt x="2123511" y="291970"/>
                </a:moveTo>
                <a:cubicBezTo>
                  <a:pt x="2165199" y="348010"/>
                  <a:pt x="1734652" y="335708"/>
                  <a:pt x="1549448" y="373979"/>
                </a:cubicBezTo>
                <a:cubicBezTo>
                  <a:pt x="1364244" y="412250"/>
                  <a:pt x="1057394" y="494942"/>
                  <a:pt x="1012289" y="521595"/>
                </a:cubicBezTo>
                <a:cubicBezTo>
                  <a:pt x="967184" y="548248"/>
                  <a:pt x="1262416" y="510660"/>
                  <a:pt x="1278818" y="533896"/>
                </a:cubicBezTo>
                <a:cubicBezTo>
                  <a:pt x="1295220" y="557132"/>
                  <a:pt x="1113433" y="630940"/>
                  <a:pt x="1110700" y="661010"/>
                </a:cubicBezTo>
                <a:cubicBezTo>
                  <a:pt x="1107967" y="691080"/>
                  <a:pt x="1254216" y="673995"/>
                  <a:pt x="1262417" y="714316"/>
                </a:cubicBezTo>
                <a:cubicBezTo>
                  <a:pt x="1270618" y="754637"/>
                  <a:pt x="1125735" y="848264"/>
                  <a:pt x="1159905" y="902937"/>
                </a:cubicBezTo>
                <a:cubicBezTo>
                  <a:pt x="1194075" y="957610"/>
                  <a:pt x="1469489" y="988363"/>
                  <a:pt x="1467439" y="1042352"/>
                </a:cubicBezTo>
                <a:cubicBezTo>
                  <a:pt x="1465389" y="1096341"/>
                  <a:pt x="1166739" y="1177667"/>
                  <a:pt x="1147604" y="1226872"/>
                </a:cubicBezTo>
                <a:cubicBezTo>
                  <a:pt x="1128469" y="1276077"/>
                  <a:pt x="1359460" y="1310931"/>
                  <a:pt x="1352626" y="1337584"/>
                </a:cubicBezTo>
                <a:cubicBezTo>
                  <a:pt x="1345792" y="1364237"/>
                  <a:pt x="1068329" y="1343052"/>
                  <a:pt x="1106600" y="1386790"/>
                </a:cubicBezTo>
                <a:cubicBezTo>
                  <a:pt x="1144871" y="1430528"/>
                  <a:pt x="1440787" y="1511854"/>
                  <a:pt x="1582252" y="1600013"/>
                </a:cubicBezTo>
                <a:cubicBezTo>
                  <a:pt x="1723717" y="1688173"/>
                  <a:pt x="1952659" y="1882260"/>
                  <a:pt x="1955392" y="1915747"/>
                </a:cubicBezTo>
                <a:cubicBezTo>
                  <a:pt x="1958125" y="1949234"/>
                  <a:pt x="1816660" y="1855608"/>
                  <a:pt x="1598653" y="1800935"/>
                </a:cubicBezTo>
                <a:cubicBezTo>
                  <a:pt x="1380646" y="1746263"/>
                  <a:pt x="774463" y="1628717"/>
                  <a:pt x="647349" y="1587712"/>
                </a:cubicBezTo>
                <a:cubicBezTo>
                  <a:pt x="520235" y="1546708"/>
                  <a:pt x="917295" y="1478366"/>
                  <a:pt x="835970" y="1554908"/>
                </a:cubicBezTo>
                <a:cubicBezTo>
                  <a:pt x="754644" y="1631450"/>
                  <a:pt x="233887" y="1999807"/>
                  <a:pt x="159396" y="2046962"/>
                </a:cubicBezTo>
                <a:cubicBezTo>
                  <a:pt x="84904" y="2094117"/>
                  <a:pt x="414307" y="1811186"/>
                  <a:pt x="389021" y="1837839"/>
                </a:cubicBezTo>
                <a:cubicBezTo>
                  <a:pt x="363735" y="1864492"/>
                  <a:pt x="49367" y="2182960"/>
                  <a:pt x="7679" y="2206879"/>
                </a:cubicBezTo>
                <a:cubicBezTo>
                  <a:pt x="-34009" y="2230798"/>
                  <a:pt x="106090" y="2113936"/>
                  <a:pt x="138894" y="1981355"/>
                </a:cubicBezTo>
                <a:cubicBezTo>
                  <a:pt x="171698" y="1848774"/>
                  <a:pt x="174431" y="1673821"/>
                  <a:pt x="204501" y="1411392"/>
                </a:cubicBezTo>
                <a:cubicBezTo>
                  <a:pt x="234571" y="1148963"/>
                  <a:pt x="307695" y="522961"/>
                  <a:pt x="319313" y="406782"/>
                </a:cubicBezTo>
                <a:cubicBezTo>
                  <a:pt x="330931" y="290603"/>
                  <a:pt x="177848" y="758738"/>
                  <a:pt x="274209" y="714316"/>
                </a:cubicBezTo>
                <a:cubicBezTo>
                  <a:pt x="370570" y="669895"/>
                  <a:pt x="843488" y="222262"/>
                  <a:pt x="897477" y="140253"/>
                </a:cubicBezTo>
                <a:cubicBezTo>
                  <a:pt x="951466" y="58244"/>
                  <a:pt x="486065" y="242081"/>
                  <a:pt x="598144" y="222262"/>
                </a:cubicBezTo>
                <a:cubicBezTo>
                  <a:pt x="710223" y="202443"/>
                  <a:pt x="1453087" y="52093"/>
                  <a:pt x="1569950" y="21340"/>
                </a:cubicBezTo>
                <a:cubicBezTo>
                  <a:pt x="1686813" y="-9413"/>
                  <a:pt x="1210478" y="-9413"/>
                  <a:pt x="1299321" y="37742"/>
                </a:cubicBezTo>
                <a:cubicBezTo>
                  <a:pt x="1388164" y="84897"/>
                  <a:pt x="2081823" y="235930"/>
                  <a:pt x="2123511" y="29197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DECEB344-CCCE-6BC3-6C82-61354DAA6242}"/>
              </a:ext>
            </a:extLst>
          </p:cNvPr>
          <p:cNvSpPr/>
          <p:nvPr/>
        </p:nvSpPr>
        <p:spPr>
          <a:xfrm>
            <a:off x="3055505" y="1639115"/>
            <a:ext cx="1422339" cy="2285867"/>
          </a:xfrm>
          <a:custGeom>
            <a:avLst/>
            <a:gdLst>
              <a:gd name="connsiteX0" fmla="*/ 1422185 w 1422339"/>
              <a:gd name="connsiteY0" fmla="*/ 124078 h 2285867"/>
              <a:gd name="connsiteX1" fmla="*/ 757912 w 1422339"/>
              <a:gd name="connsiteY1" fmla="*/ 513620 h 2285867"/>
              <a:gd name="connsiteX2" fmla="*/ 835821 w 1422339"/>
              <a:gd name="connsiteY2" fmla="*/ 538223 h 2285867"/>
              <a:gd name="connsiteX3" fmla="*/ 725108 w 1422339"/>
              <a:gd name="connsiteY3" fmla="*/ 788350 h 2285867"/>
              <a:gd name="connsiteX4" fmla="*/ 671803 w 1422339"/>
              <a:gd name="connsiteY4" fmla="*/ 1104085 h 2285867"/>
              <a:gd name="connsiteX5" fmla="*/ 495483 w 1422339"/>
              <a:gd name="connsiteY5" fmla="*/ 1403418 h 2285867"/>
              <a:gd name="connsiteX6" fmla="*/ 626698 w 1422339"/>
              <a:gd name="connsiteY6" fmla="*/ 1366514 h 2285867"/>
              <a:gd name="connsiteX7" fmla="*/ 351968 w 1422339"/>
              <a:gd name="connsiteY7" fmla="*/ 1674047 h 2285867"/>
              <a:gd name="connsiteX8" fmla="*/ 81338 w 1422339"/>
              <a:gd name="connsiteY8" fmla="*/ 2186603 h 2285867"/>
              <a:gd name="connsiteX9" fmla="*/ 105941 w 1422339"/>
              <a:gd name="connsiteY9" fmla="*/ 2104594 h 2285867"/>
              <a:gd name="connsiteX10" fmla="*/ 3430 w 1422339"/>
              <a:gd name="connsiteY10" fmla="*/ 2272713 h 2285867"/>
              <a:gd name="connsiteX11" fmla="*/ 28032 w 1422339"/>
              <a:gd name="connsiteY11" fmla="*/ 2092293 h 2285867"/>
              <a:gd name="connsiteX12" fmla="*/ 64936 w 1422339"/>
              <a:gd name="connsiteY12" fmla="*/ 657136 h 2285867"/>
              <a:gd name="connsiteX13" fmla="*/ 15731 w 1422339"/>
              <a:gd name="connsiteY13" fmla="*/ 1079482 h 2285867"/>
              <a:gd name="connsiteX14" fmla="*/ 327365 w 1422339"/>
              <a:gd name="connsiteY14" fmla="*/ 185585 h 2285867"/>
              <a:gd name="connsiteX15" fmla="*/ 122343 w 1422339"/>
              <a:gd name="connsiteY15" fmla="*/ 394707 h 2285867"/>
              <a:gd name="connsiteX16" fmla="*/ 684104 w 1422339"/>
              <a:gd name="connsiteY16" fmla="*/ 46169 h 2285867"/>
              <a:gd name="connsiteX17" fmla="*/ 700506 w 1422339"/>
              <a:gd name="connsiteY17" fmla="*/ 29768 h 2285867"/>
              <a:gd name="connsiteX18" fmla="*/ 1204861 w 1422339"/>
              <a:gd name="connsiteY18" fmla="*/ 1064 h 2285867"/>
              <a:gd name="connsiteX19" fmla="*/ 823519 w 1422339"/>
              <a:gd name="connsiteY19" fmla="*/ 70772 h 2285867"/>
              <a:gd name="connsiteX20" fmla="*/ 1422185 w 1422339"/>
              <a:gd name="connsiteY20" fmla="*/ 124078 h 22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339" h="2285867">
                <a:moveTo>
                  <a:pt x="1422185" y="124078"/>
                </a:moveTo>
                <a:cubicBezTo>
                  <a:pt x="1411250" y="197886"/>
                  <a:pt x="855639" y="444596"/>
                  <a:pt x="757912" y="513620"/>
                </a:cubicBezTo>
                <a:cubicBezTo>
                  <a:pt x="660185" y="582644"/>
                  <a:pt x="841288" y="492435"/>
                  <a:pt x="835821" y="538223"/>
                </a:cubicBezTo>
                <a:cubicBezTo>
                  <a:pt x="830354" y="584011"/>
                  <a:pt x="752444" y="694040"/>
                  <a:pt x="725108" y="788350"/>
                </a:cubicBezTo>
                <a:cubicBezTo>
                  <a:pt x="697772" y="882660"/>
                  <a:pt x="710074" y="1001574"/>
                  <a:pt x="671803" y="1104085"/>
                </a:cubicBezTo>
                <a:cubicBezTo>
                  <a:pt x="633532" y="1206596"/>
                  <a:pt x="503001" y="1359680"/>
                  <a:pt x="495483" y="1403418"/>
                </a:cubicBezTo>
                <a:cubicBezTo>
                  <a:pt x="487965" y="1447156"/>
                  <a:pt x="650617" y="1321409"/>
                  <a:pt x="626698" y="1366514"/>
                </a:cubicBezTo>
                <a:cubicBezTo>
                  <a:pt x="602779" y="1411619"/>
                  <a:pt x="442861" y="1537365"/>
                  <a:pt x="351968" y="1674047"/>
                </a:cubicBezTo>
                <a:cubicBezTo>
                  <a:pt x="261075" y="1810729"/>
                  <a:pt x="122342" y="2114845"/>
                  <a:pt x="81338" y="2186603"/>
                </a:cubicBezTo>
                <a:cubicBezTo>
                  <a:pt x="40333" y="2258361"/>
                  <a:pt x="118926" y="2090242"/>
                  <a:pt x="105941" y="2104594"/>
                </a:cubicBezTo>
                <a:cubicBezTo>
                  <a:pt x="92956" y="2118946"/>
                  <a:pt x="16415" y="2274763"/>
                  <a:pt x="3430" y="2272713"/>
                </a:cubicBezTo>
                <a:cubicBezTo>
                  <a:pt x="-9555" y="2270663"/>
                  <a:pt x="17781" y="2361556"/>
                  <a:pt x="28032" y="2092293"/>
                </a:cubicBezTo>
                <a:cubicBezTo>
                  <a:pt x="38283" y="1823030"/>
                  <a:pt x="66986" y="825938"/>
                  <a:pt x="64936" y="657136"/>
                </a:cubicBezTo>
                <a:cubicBezTo>
                  <a:pt x="62886" y="488334"/>
                  <a:pt x="-28007" y="1158074"/>
                  <a:pt x="15731" y="1079482"/>
                </a:cubicBezTo>
                <a:cubicBezTo>
                  <a:pt x="59469" y="1000890"/>
                  <a:pt x="309596" y="299714"/>
                  <a:pt x="327365" y="185585"/>
                </a:cubicBezTo>
                <a:cubicBezTo>
                  <a:pt x="345134" y="71456"/>
                  <a:pt x="62887" y="417943"/>
                  <a:pt x="122343" y="394707"/>
                </a:cubicBezTo>
                <a:cubicBezTo>
                  <a:pt x="181799" y="371471"/>
                  <a:pt x="587744" y="106992"/>
                  <a:pt x="684104" y="46169"/>
                </a:cubicBezTo>
                <a:cubicBezTo>
                  <a:pt x="780464" y="-14654"/>
                  <a:pt x="613713" y="37285"/>
                  <a:pt x="700506" y="29768"/>
                </a:cubicBezTo>
                <a:cubicBezTo>
                  <a:pt x="787299" y="22251"/>
                  <a:pt x="1184359" y="-5770"/>
                  <a:pt x="1204861" y="1064"/>
                </a:cubicBezTo>
                <a:cubicBezTo>
                  <a:pt x="1225363" y="7898"/>
                  <a:pt x="786615" y="54370"/>
                  <a:pt x="823519" y="70772"/>
                </a:cubicBezTo>
                <a:cubicBezTo>
                  <a:pt x="860423" y="87174"/>
                  <a:pt x="1433120" y="50270"/>
                  <a:pt x="1422185" y="12407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B8A641DE-2F70-D809-0704-F80E99145AE4}"/>
              </a:ext>
            </a:extLst>
          </p:cNvPr>
          <p:cNvSpPr/>
          <p:nvPr/>
        </p:nvSpPr>
        <p:spPr>
          <a:xfrm>
            <a:off x="2848973" y="3021130"/>
            <a:ext cx="1309510" cy="2037413"/>
          </a:xfrm>
          <a:custGeom>
            <a:avLst/>
            <a:gdLst>
              <a:gd name="connsiteX0" fmla="*/ 1309509 w 1309510"/>
              <a:gd name="connsiteY0" fmla="*/ 496689 h 2037413"/>
              <a:gd name="connsiteX1" fmla="*/ 796979 w 1309510"/>
              <a:gd name="connsiteY1" fmla="*/ 659767 h 2037413"/>
              <a:gd name="connsiteX2" fmla="*/ 616428 w 1309510"/>
              <a:gd name="connsiteY2" fmla="*/ 782075 h 2037413"/>
              <a:gd name="connsiteX3" fmla="*/ 697967 w 1309510"/>
              <a:gd name="connsiteY3" fmla="*/ 962625 h 2037413"/>
              <a:gd name="connsiteX4" fmla="*/ 569835 w 1309510"/>
              <a:gd name="connsiteY4" fmla="*/ 1195594 h 2037413"/>
              <a:gd name="connsiteX5" fmla="*/ 1053244 w 1309510"/>
              <a:gd name="connsiteY5" fmla="*/ 1976037 h 2037413"/>
              <a:gd name="connsiteX6" fmla="*/ 1018298 w 1309510"/>
              <a:gd name="connsiteY6" fmla="*/ 1923619 h 2037413"/>
              <a:gd name="connsiteX7" fmla="*/ 301921 w 1309510"/>
              <a:gd name="connsiteY7" fmla="*/ 1416913 h 2037413"/>
              <a:gd name="connsiteX8" fmla="*/ 109723 w 1309510"/>
              <a:gd name="connsiteY8" fmla="*/ 1271308 h 2037413"/>
              <a:gd name="connsiteX9" fmla="*/ 63129 w 1309510"/>
              <a:gd name="connsiteY9" fmla="*/ 1067461 h 2037413"/>
              <a:gd name="connsiteX10" fmla="*/ 51481 w 1309510"/>
              <a:gd name="connsiteY10" fmla="*/ 7456 h 2037413"/>
              <a:gd name="connsiteX11" fmla="*/ 16535 w 1309510"/>
              <a:gd name="connsiteY11" fmla="*/ 782075 h 2037413"/>
              <a:gd name="connsiteX12" fmla="*/ 348515 w 1309510"/>
              <a:gd name="connsiteY12" fmla="*/ 1632 h 2037413"/>
              <a:gd name="connsiteX13" fmla="*/ 202910 w 1309510"/>
              <a:gd name="connsiteY13" fmla="*/ 572404 h 2037413"/>
              <a:gd name="connsiteX14" fmla="*/ 464999 w 1309510"/>
              <a:gd name="connsiteY14" fmla="*/ 415150 h 2037413"/>
              <a:gd name="connsiteX15" fmla="*/ 319394 w 1309510"/>
              <a:gd name="connsiteY15" fmla="*/ 485041 h 2037413"/>
              <a:gd name="connsiteX16" fmla="*/ 1035771 w 1309510"/>
              <a:gd name="connsiteY16" fmla="*/ 333611 h 2037413"/>
              <a:gd name="connsiteX17" fmla="*/ 802803 w 1309510"/>
              <a:gd name="connsiteY17" fmla="*/ 362732 h 2037413"/>
              <a:gd name="connsiteX18" fmla="*/ 1309509 w 1309510"/>
              <a:gd name="connsiteY18" fmla="*/ 496689 h 203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09510" h="2037413">
                <a:moveTo>
                  <a:pt x="1309509" y="496689"/>
                </a:moveTo>
                <a:cubicBezTo>
                  <a:pt x="1308538" y="546195"/>
                  <a:pt x="912492" y="612203"/>
                  <a:pt x="796979" y="659767"/>
                </a:cubicBezTo>
                <a:cubicBezTo>
                  <a:pt x="681465" y="707331"/>
                  <a:pt x="632930" y="731599"/>
                  <a:pt x="616428" y="782075"/>
                </a:cubicBezTo>
                <a:cubicBezTo>
                  <a:pt x="599926" y="832551"/>
                  <a:pt x="705732" y="893705"/>
                  <a:pt x="697967" y="962625"/>
                </a:cubicBezTo>
                <a:cubicBezTo>
                  <a:pt x="690201" y="1031545"/>
                  <a:pt x="510622" y="1026692"/>
                  <a:pt x="569835" y="1195594"/>
                </a:cubicBezTo>
                <a:cubicBezTo>
                  <a:pt x="629048" y="1364496"/>
                  <a:pt x="978500" y="1854700"/>
                  <a:pt x="1053244" y="1976037"/>
                </a:cubicBezTo>
                <a:cubicBezTo>
                  <a:pt x="1127988" y="2097375"/>
                  <a:pt x="1143519" y="2016806"/>
                  <a:pt x="1018298" y="1923619"/>
                </a:cubicBezTo>
                <a:cubicBezTo>
                  <a:pt x="893077" y="1830432"/>
                  <a:pt x="453350" y="1525631"/>
                  <a:pt x="301921" y="1416913"/>
                </a:cubicBezTo>
                <a:cubicBezTo>
                  <a:pt x="150492" y="1308195"/>
                  <a:pt x="149522" y="1329550"/>
                  <a:pt x="109723" y="1271308"/>
                </a:cubicBezTo>
                <a:cubicBezTo>
                  <a:pt x="69924" y="1213066"/>
                  <a:pt x="72836" y="1278103"/>
                  <a:pt x="63129" y="1067461"/>
                </a:cubicBezTo>
                <a:cubicBezTo>
                  <a:pt x="53422" y="856819"/>
                  <a:pt x="59247" y="55020"/>
                  <a:pt x="51481" y="7456"/>
                </a:cubicBezTo>
                <a:cubicBezTo>
                  <a:pt x="43715" y="-40108"/>
                  <a:pt x="-32971" y="783046"/>
                  <a:pt x="16535" y="782075"/>
                </a:cubicBezTo>
                <a:cubicBezTo>
                  <a:pt x="66041" y="781104"/>
                  <a:pt x="317453" y="36577"/>
                  <a:pt x="348515" y="1632"/>
                </a:cubicBezTo>
                <a:cubicBezTo>
                  <a:pt x="379577" y="-33313"/>
                  <a:pt x="183496" y="503484"/>
                  <a:pt x="202910" y="572404"/>
                </a:cubicBezTo>
                <a:cubicBezTo>
                  <a:pt x="222324" y="641324"/>
                  <a:pt x="445585" y="429710"/>
                  <a:pt x="464999" y="415150"/>
                </a:cubicBezTo>
                <a:cubicBezTo>
                  <a:pt x="484413" y="400590"/>
                  <a:pt x="224265" y="498631"/>
                  <a:pt x="319394" y="485041"/>
                </a:cubicBezTo>
                <a:cubicBezTo>
                  <a:pt x="414523" y="471451"/>
                  <a:pt x="955203" y="353996"/>
                  <a:pt x="1035771" y="333611"/>
                </a:cubicBezTo>
                <a:cubicBezTo>
                  <a:pt x="1116339" y="313226"/>
                  <a:pt x="759121" y="339435"/>
                  <a:pt x="802803" y="362732"/>
                </a:cubicBezTo>
                <a:cubicBezTo>
                  <a:pt x="846484" y="386029"/>
                  <a:pt x="1310480" y="447183"/>
                  <a:pt x="1309509" y="49668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5DA0BDAA-F720-FF57-6795-56EDF0C6B018}"/>
              </a:ext>
            </a:extLst>
          </p:cNvPr>
          <p:cNvSpPr/>
          <p:nvPr/>
        </p:nvSpPr>
        <p:spPr>
          <a:xfrm>
            <a:off x="2861391" y="2929564"/>
            <a:ext cx="982582" cy="2756215"/>
          </a:xfrm>
          <a:custGeom>
            <a:avLst/>
            <a:gdLst>
              <a:gd name="connsiteX0" fmla="*/ 673901 w 982582"/>
              <a:gd name="connsiteY0" fmla="*/ 331990 h 2756215"/>
              <a:gd name="connsiteX1" fmla="*/ 516647 w 982582"/>
              <a:gd name="connsiteY1" fmla="*/ 867817 h 2756215"/>
              <a:gd name="connsiteX2" fmla="*/ 941814 w 982582"/>
              <a:gd name="connsiteY2" fmla="*/ 2149142 h 2756215"/>
              <a:gd name="connsiteX3" fmla="*/ 906869 w 982582"/>
              <a:gd name="connsiteY3" fmla="*/ 1991888 h 2756215"/>
              <a:gd name="connsiteX4" fmla="*/ 423460 w 982582"/>
              <a:gd name="connsiteY4" fmla="*/ 1549249 h 2756215"/>
              <a:gd name="connsiteX5" fmla="*/ 376866 w 982582"/>
              <a:gd name="connsiteY5" fmla="*/ 1840459 h 2756215"/>
              <a:gd name="connsiteX6" fmla="*/ 668077 w 982582"/>
              <a:gd name="connsiteY6" fmla="*/ 2498594 h 2756215"/>
              <a:gd name="connsiteX7" fmla="*/ 400163 w 982582"/>
              <a:gd name="connsiteY7" fmla="*/ 2143318 h 2756215"/>
              <a:gd name="connsiteX8" fmla="*/ 475878 w 982582"/>
              <a:gd name="connsiteY8" fmla="*/ 2749035 h 2756215"/>
              <a:gd name="connsiteX9" fmla="*/ 330273 w 982582"/>
              <a:gd name="connsiteY9" fmla="*/ 2428704 h 2756215"/>
              <a:gd name="connsiteX10" fmla="*/ 4117 w 982582"/>
              <a:gd name="connsiteY10" fmla="*/ 1729799 h 2756215"/>
              <a:gd name="connsiteX11" fmla="*/ 143898 w 982582"/>
              <a:gd name="connsiteY11" fmla="*/ 209682 h 2756215"/>
              <a:gd name="connsiteX12" fmla="*/ 103129 w 982582"/>
              <a:gd name="connsiteY12" fmla="*/ 611552 h 2756215"/>
              <a:gd name="connsiteX13" fmla="*/ 283679 w 982582"/>
              <a:gd name="connsiteY13" fmla="*/ 11 h 2756215"/>
              <a:gd name="connsiteX14" fmla="*/ 272031 w 982582"/>
              <a:gd name="connsiteY14" fmla="*/ 594079 h 2756215"/>
              <a:gd name="connsiteX15" fmla="*/ 609834 w 982582"/>
              <a:gd name="connsiteY15" fmla="*/ 174737 h 2756215"/>
              <a:gd name="connsiteX16" fmla="*/ 207964 w 982582"/>
              <a:gd name="connsiteY16" fmla="*/ 663970 h 2756215"/>
              <a:gd name="connsiteX17" fmla="*/ 673901 w 982582"/>
              <a:gd name="connsiteY17" fmla="*/ 331990 h 275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2582" h="2756215">
                <a:moveTo>
                  <a:pt x="673901" y="331990"/>
                </a:moveTo>
                <a:cubicBezTo>
                  <a:pt x="725348" y="365965"/>
                  <a:pt x="471995" y="564958"/>
                  <a:pt x="516647" y="867817"/>
                </a:cubicBezTo>
                <a:cubicBezTo>
                  <a:pt x="561299" y="1170676"/>
                  <a:pt x="876777" y="1961797"/>
                  <a:pt x="941814" y="2149142"/>
                </a:cubicBezTo>
                <a:cubicBezTo>
                  <a:pt x="1006851" y="2336487"/>
                  <a:pt x="993261" y="2091870"/>
                  <a:pt x="906869" y="1991888"/>
                </a:cubicBezTo>
                <a:cubicBezTo>
                  <a:pt x="820477" y="1891906"/>
                  <a:pt x="511794" y="1574487"/>
                  <a:pt x="423460" y="1549249"/>
                </a:cubicBezTo>
                <a:cubicBezTo>
                  <a:pt x="335126" y="1524011"/>
                  <a:pt x="336097" y="1682235"/>
                  <a:pt x="376866" y="1840459"/>
                </a:cubicBezTo>
                <a:cubicBezTo>
                  <a:pt x="417635" y="1998683"/>
                  <a:pt x="664194" y="2448118"/>
                  <a:pt x="668077" y="2498594"/>
                </a:cubicBezTo>
                <a:cubicBezTo>
                  <a:pt x="671960" y="2549070"/>
                  <a:pt x="432196" y="2101578"/>
                  <a:pt x="400163" y="2143318"/>
                </a:cubicBezTo>
                <a:cubicBezTo>
                  <a:pt x="368130" y="2185058"/>
                  <a:pt x="487526" y="2701471"/>
                  <a:pt x="475878" y="2749035"/>
                </a:cubicBezTo>
                <a:cubicBezTo>
                  <a:pt x="464230" y="2796599"/>
                  <a:pt x="408900" y="2598577"/>
                  <a:pt x="330273" y="2428704"/>
                </a:cubicBezTo>
                <a:cubicBezTo>
                  <a:pt x="251646" y="2258831"/>
                  <a:pt x="35179" y="2099636"/>
                  <a:pt x="4117" y="1729799"/>
                </a:cubicBezTo>
                <a:cubicBezTo>
                  <a:pt x="-26945" y="1359962"/>
                  <a:pt x="127396" y="396056"/>
                  <a:pt x="143898" y="209682"/>
                </a:cubicBezTo>
                <a:cubicBezTo>
                  <a:pt x="160400" y="23308"/>
                  <a:pt x="79832" y="646497"/>
                  <a:pt x="103129" y="611552"/>
                </a:cubicBezTo>
                <a:cubicBezTo>
                  <a:pt x="126426" y="576607"/>
                  <a:pt x="255529" y="2923"/>
                  <a:pt x="283679" y="11"/>
                </a:cubicBezTo>
                <a:cubicBezTo>
                  <a:pt x="311829" y="-2901"/>
                  <a:pt x="217672" y="564958"/>
                  <a:pt x="272031" y="594079"/>
                </a:cubicBezTo>
                <a:cubicBezTo>
                  <a:pt x="326390" y="623200"/>
                  <a:pt x="620512" y="163089"/>
                  <a:pt x="609834" y="174737"/>
                </a:cubicBezTo>
                <a:cubicBezTo>
                  <a:pt x="599156" y="186385"/>
                  <a:pt x="204081" y="634849"/>
                  <a:pt x="207964" y="663970"/>
                </a:cubicBezTo>
                <a:cubicBezTo>
                  <a:pt x="211847" y="693091"/>
                  <a:pt x="622454" y="298015"/>
                  <a:pt x="673901" y="33199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9C8A1A47-BA25-BCD0-995C-AAC339FE84E3}"/>
              </a:ext>
            </a:extLst>
          </p:cNvPr>
          <p:cNvSpPr/>
          <p:nvPr/>
        </p:nvSpPr>
        <p:spPr>
          <a:xfrm>
            <a:off x="2761869" y="4837128"/>
            <a:ext cx="2304699" cy="2519217"/>
          </a:xfrm>
          <a:custGeom>
            <a:avLst/>
            <a:gdLst>
              <a:gd name="connsiteX0" fmla="*/ 942325 w 2304699"/>
              <a:gd name="connsiteY0" fmla="*/ 352238 h 2519217"/>
              <a:gd name="connsiteX1" fmla="*/ 773423 w 2304699"/>
              <a:gd name="connsiteY1" fmla="*/ 1132681 h 2519217"/>
              <a:gd name="connsiteX2" fmla="*/ 1454855 w 2304699"/>
              <a:gd name="connsiteY2" fmla="*/ 1942245 h 2519217"/>
              <a:gd name="connsiteX3" fmla="*/ 1198590 w 2304699"/>
              <a:gd name="connsiteY3" fmla="*/ 1814113 h 2519217"/>
              <a:gd name="connsiteX4" fmla="*/ 2287716 w 2304699"/>
              <a:gd name="connsiteY4" fmla="*/ 2501369 h 2519217"/>
              <a:gd name="connsiteX5" fmla="*/ 1891670 w 2304699"/>
              <a:gd name="connsiteY5" fmla="*/ 2332467 h 2519217"/>
              <a:gd name="connsiteX6" fmla="*/ 406498 w 2304699"/>
              <a:gd name="connsiteY6" fmla="*/ 1761695 h 2519217"/>
              <a:gd name="connsiteX7" fmla="*/ 592872 w 2304699"/>
              <a:gd name="connsiteY7" fmla="*/ 1913124 h 2519217"/>
              <a:gd name="connsiteX8" fmla="*/ 97815 w 2304699"/>
              <a:gd name="connsiteY8" fmla="*/ 707514 h 2519217"/>
              <a:gd name="connsiteX9" fmla="*/ 371553 w 2304699"/>
              <a:gd name="connsiteY9" fmla="*/ 1278286 h 2519217"/>
              <a:gd name="connsiteX10" fmla="*/ 4628 w 2304699"/>
              <a:gd name="connsiteY10" fmla="*/ 20258 h 2519217"/>
              <a:gd name="connsiteX11" fmla="*/ 167706 w 2304699"/>
              <a:gd name="connsiteY11" fmla="*/ 474546 h 2519217"/>
              <a:gd name="connsiteX12" fmla="*/ 208475 w 2304699"/>
              <a:gd name="connsiteY12" fmla="*/ 107621 h 2519217"/>
              <a:gd name="connsiteX13" fmla="*/ 429795 w 2304699"/>
              <a:gd name="connsiteY13" fmla="*/ 608503 h 2519217"/>
              <a:gd name="connsiteX14" fmla="*/ 464740 w 2304699"/>
              <a:gd name="connsiteY14" fmla="*/ 259050 h 2519217"/>
              <a:gd name="connsiteX15" fmla="*/ 703532 w 2304699"/>
              <a:gd name="connsiteY15" fmla="*/ 550261 h 2519217"/>
              <a:gd name="connsiteX16" fmla="*/ 825841 w 2304699"/>
              <a:gd name="connsiteY16" fmla="*/ 194984 h 2519217"/>
              <a:gd name="connsiteX17" fmla="*/ 814192 w 2304699"/>
              <a:gd name="connsiteY17" fmla="*/ 550261 h 2519217"/>
              <a:gd name="connsiteX18" fmla="*/ 942325 w 2304699"/>
              <a:gd name="connsiteY18" fmla="*/ 352238 h 251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4699" h="2519217">
                <a:moveTo>
                  <a:pt x="942325" y="352238"/>
                </a:moveTo>
                <a:cubicBezTo>
                  <a:pt x="935530" y="449308"/>
                  <a:pt x="688001" y="867680"/>
                  <a:pt x="773423" y="1132681"/>
                </a:cubicBezTo>
                <a:cubicBezTo>
                  <a:pt x="858845" y="1397682"/>
                  <a:pt x="1383994" y="1828673"/>
                  <a:pt x="1454855" y="1942245"/>
                </a:cubicBezTo>
                <a:cubicBezTo>
                  <a:pt x="1525716" y="2055817"/>
                  <a:pt x="1059780" y="1720926"/>
                  <a:pt x="1198590" y="1814113"/>
                </a:cubicBezTo>
                <a:cubicBezTo>
                  <a:pt x="1337400" y="1907300"/>
                  <a:pt x="2172203" y="2414977"/>
                  <a:pt x="2287716" y="2501369"/>
                </a:cubicBezTo>
                <a:cubicBezTo>
                  <a:pt x="2403229" y="2587761"/>
                  <a:pt x="1891670" y="2332467"/>
                  <a:pt x="1891670" y="2332467"/>
                </a:cubicBezTo>
                <a:cubicBezTo>
                  <a:pt x="1578134" y="2209188"/>
                  <a:pt x="622964" y="1831586"/>
                  <a:pt x="406498" y="1761695"/>
                </a:cubicBezTo>
                <a:cubicBezTo>
                  <a:pt x="190032" y="1691804"/>
                  <a:pt x="644319" y="2088821"/>
                  <a:pt x="592872" y="1913124"/>
                </a:cubicBezTo>
                <a:cubicBezTo>
                  <a:pt x="541425" y="1737427"/>
                  <a:pt x="134702" y="813320"/>
                  <a:pt x="97815" y="707514"/>
                </a:cubicBezTo>
                <a:cubicBezTo>
                  <a:pt x="60928" y="601708"/>
                  <a:pt x="387084" y="1392829"/>
                  <a:pt x="371553" y="1278286"/>
                </a:cubicBezTo>
                <a:cubicBezTo>
                  <a:pt x="356022" y="1163743"/>
                  <a:pt x="38602" y="154215"/>
                  <a:pt x="4628" y="20258"/>
                </a:cubicBezTo>
                <a:cubicBezTo>
                  <a:pt x="-29346" y="-113699"/>
                  <a:pt x="133731" y="459986"/>
                  <a:pt x="167706" y="474546"/>
                </a:cubicBezTo>
                <a:cubicBezTo>
                  <a:pt x="201680" y="489107"/>
                  <a:pt x="164793" y="85295"/>
                  <a:pt x="208475" y="107621"/>
                </a:cubicBezTo>
                <a:cubicBezTo>
                  <a:pt x="252157" y="129947"/>
                  <a:pt x="387084" y="583265"/>
                  <a:pt x="429795" y="608503"/>
                </a:cubicBezTo>
                <a:cubicBezTo>
                  <a:pt x="472506" y="633741"/>
                  <a:pt x="419117" y="268757"/>
                  <a:pt x="464740" y="259050"/>
                </a:cubicBezTo>
                <a:cubicBezTo>
                  <a:pt x="510363" y="249343"/>
                  <a:pt x="643349" y="560939"/>
                  <a:pt x="703532" y="550261"/>
                </a:cubicBezTo>
                <a:cubicBezTo>
                  <a:pt x="763715" y="539583"/>
                  <a:pt x="807398" y="194984"/>
                  <a:pt x="825841" y="194984"/>
                </a:cubicBezTo>
                <a:cubicBezTo>
                  <a:pt x="844284" y="194984"/>
                  <a:pt x="795749" y="520169"/>
                  <a:pt x="814192" y="550261"/>
                </a:cubicBezTo>
                <a:cubicBezTo>
                  <a:pt x="832635" y="580353"/>
                  <a:pt x="949120" y="255168"/>
                  <a:pt x="942325" y="3522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55ABDAEE-08BC-302B-1112-FEFCA57BC509}"/>
              </a:ext>
            </a:extLst>
          </p:cNvPr>
          <p:cNvSpPr/>
          <p:nvPr/>
        </p:nvSpPr>
        <p:spPr>
          <a:xfrm>
            <a:off x="2725604" y="3913765"/>
            <a:ext cx="1173343" cy="2973128"/>
          </a:xfrm>
          <a:custGeom>
            <a:avLst/>
            <a:gdLst>
              <a:gd name="connsiteX0" fmla="*/ 501005 w 1173343"/>
              <a:gd name="connsiteY0" fmla="*/ 506806 h 2973128"/>
              <a:gd name="connsiteX1" fmla="*/ 448587 w 1173343"/>
              <a:gd name="connsiteY1" fmla="*/ 1275601 h 2973128"/>
              <a:gd name="connsiteX2" fmla="*/ 733973 w 1173343"/>
              <a:gd name="connsiteY2" fmla="*/ 2399672 h 2973128"/>
              <a:gd name="connsiteX3" fmla="*/ 611665 w 1173343"/>
              <a:gd name="connsiteY3" fmla="*/ 2155055 h 2973128"/>
              <a:gd name="connsiteX4" fmla="*/ 1170788 w 1173343"/>
              <a:gd name="connsiteY4" fmla="*/ 2958796 h 2973128"/>
              <a:gd name="connsiteX5" fmla="*/ 832985 w 1173343"/>
              <a:gd name="connsiteY5" fmla="*/ 2690882 h 2973128"/>
              <a:gd name="connsiteX6" fmla="*/ 454411 w 1173343"/>
              <a:gd name="connsiteY6" fmla="*/ 2388024 h 2973128"/>
              <a:gd name="connsiteX7" fmla="*/ 23420 w 1173343"/>
              <a:gd name="connsiteY7" fmla="*/ 1310546 h 2973128"/>
              <a:gd name="connsiteX8" fmla="*/ 64190 w 1173343"/>
              <a:gd name="connsiteY8" fmla="*/ 1549338 h 2973128"/>
              <a:gd name="connsiteX9" fmla="*/ 122432 w 1173343"/>
              <a:gd name="connsiteY9" fmla="*/ 384497 h 2973128"/>
              <a:gd name="connsiteX10" fmla="*/ 128256 w 1173343"/>
              <a:gd name="connsiteY10" fmla="*/ 838785 h 2973128"/>
              <a:gd name="connsiteX11" fmla="*/ 349576 w 1173343"/>
              <a:gd name="connsiteY11" fmla="*/ 35045 h 2973128"/>
              <a:gd name="connsiteX12" fmla="*/ 302982 w 1173343"/>
              <a:gd name="connsiteY12" fmla="*/ 186474 h 2973128"/>
              <a:gd name="connsiteX13" fmla="*/ 623313 w 1173343"/>
              <a:gd name="connsiteY13" fmla="*/ 570872 h 2973128"/>
              <a:gd name="connsiteX14" fmla="*/ 501005 w 1173343"/>
              <a:gd name="connsiteY14" fmla="*/ 506806 h 29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3343" h="2973128">
                <a:moveTo>
                  <a:pt x="501005" y="506806"/>
                </a:moveTo>
                <a:cubicBezTo>
                  <a:pt x="471884" y="624261"/>
                  <a:pt x="409759" y="960123"/>
                  <a:pt x="448587" y="1275601"/>
                </a:cubicBezTo>
                <a:cubicBezTo>
                  <a:pt x="487415" y="1591079"/>
                  <a:pt x="706793" y="2253096"/>
                  <a:pt x="733973" y="2399672"/>
                </a:cubicBezTo>
                <a:cubicBezTo>
                  <a:pt x="761153" y="2546248"/>
                  <a:pt x="538863" y="2061868"/>
                  <a:pt x="611665" y="2155055"/>
                </a:cubicBezTo>
                <a:cubicBezTo>
                  <a:pt x="684468" y="2248242"/>
                  <a:pt x="1133901" y="2869492"/>
                  <a:pt x="1170788" y="2958796"/>
                </a:cubicBezTo>
                <a:cubicBezTo>
                  <a:pt x="1207675" y="3048100"/>
                  <a:pt x="832985" y="2690882"/>
                  <a:pt x="832985" y="2690882"/>
                </a:cubicBezTo>
                <a:cubicBezTo>
                  <a:pt x="713589" y="2595753"/>
                  <a:pt x="589338" y="2618080"/>
                  <a:pt x="454411" y="2388024"/>
                </a:cubicBezTo>
                <a:cubicBezTo>
                  <a:pt x="319484" y="2157968"/>
                  <a:pt x="88457" y="1450327"/>
                  <a:pt x="23420" y="1310546"/>
                </a:cubicBezTo>
                <a:cubicBezTo>
                  <a:pt x="-41617" y="1170765"/>
                  <a:pt x="47688" y="1703679"/>
                  <a:pt x="64190" y="1549338"/>
                </a:cubicBezTo>
                <a:cubicBezTo>
                  <a:pt x="80692" y="1394997"/>
                  <a:pt x="111754" y="502922"/>
                  <a:pt x="122432" y="384497"/>
                </a:cubicBezTo>
                <a:cubicBezTo>
                  <a:pt x="133110" y="266071"/>
                  <a:pt x="90399" y="897027"/>
                  <a:pt x="128256" y="838785"/>
                </a:cubicBezTo>
                <a:cubicBezTo>
                  <a:pt x="166113" y="780543"/>
                  <a:pt x="320455" y="143763"/>
                  <a:pt x="349576" y="35045"/>
                </a:cubicBezTo>
                <a:cubicBezTo>
                  <a:pt x="378697" y="-73673"/>
                  <a:pt x="257359" y="97169"/>
                  <a:pt x="302982" y="186474"/>
                </a:cubicBezTo>
                <a:cubicBezTo>
                  <a:pt x="348605" y="275779"/>
                  <a:pt x="586426" y="518454"/>
                  <a:pt x="623313" y="570872"/>
                </a:cubicBezTo>
                <a:cubicBezTo>
                  <a:pt x="660200" y="623290"/>
                  <a:pt x="530126" y="389351"/>
                  <a:pt x="501005" y="50680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FF74A1AA-C03E-8C58-1F0B-3CF39E92EF49}"/>
              </a:ext>
            </a:extLst>
          </p:cNvPr>
          <p:cNvSpPr/>
          <p:nvPr/>
        </p:nvSpPr>
        <p:spPr>
          <a:xfrm>
            <a:off x="3198145" y="2924753"/>
            <a:ext cx="1669671" cy="1224205"/>
          </a:xfrm>
          <a:custGeom>
            <a:avLst/>
            <a:gdLst>
              <a:gd name="connsiteX0" fmla="*/ 18177 w 1669671"/>
              <a:gd name="connsiteY0" fmla="*/ 528131 h 1224205"/>
              <a:gd name="connsiteX1" fmla="*/ 686918 w 1669671"/>
              <a:gd name="connsiteY1" fmla="*/ 318865 h 1224205"/>
              <a:gd name="connsiteX2" fmla="*/ 650524 w 1669671"/>
              <a:gd name="connsiteY2" fmla="*/ 378005 h 1224205"/>
              <a:gd name="connsiteX3" fmla="*/ 1146392 w 1669671"/>
              <a:gd name="connsiteY3" fmla="*/ 478089 h 1224205"/>
              <a:gd name="connsiteX4" fmla="*/ 996267 w 1669671"/>
              <a:gd name="connsiteY4" fmla="*/ 478089 h 1224205"/>
              <a:gd name="connsiteX5" fmla="*/ 1332912 w 1669671"/>
              <a:gd name="connsiteY5" fmla="*/ 646411 h 1224205"/>
              <a:gd name="connsiteX6" fmla="*/ 1446643 w 1669671"/>
              <a:gd name="connsiteY6" fmla="*/ 773790 h 1224205"/>
              <a:gd name="connsiteX7" fmla="*/ 1396601 w 1669671"/>
              <a:gd name="connsiteY7" fmla="*/ 1005802 h 1224205"/>
              <a:gd name="connsiteX8" fmla="*/ 1437545 w 1669671"/>
              <a:gd name="connsiteY8" fmla="*/ 901169 h 1224205"/>
              <a:gd name="connsiteX9" fmla="*/ 1319264 w 1669671"/>
              <a:gd name="connsiteY9" fmla="*/ 1224166 h 1224205"/>
              <a:gd name="connsiteX10" fmla="*/ 1437545 w 1669671"/>
              <a:gd name="connsiteY10" fmla="*/ 919366 h 1224205"/>
              <a:gd name="connsiteX11" fmla="*/ 1669556 w 1669671"/>
              <a:gd name="connsiteY11" fmla="*/ 414399 h 1224205"/>
              <a:gd name="connsiteX12" fmla="*/ 1405700 w 1669671"/>
              <a:gd name="connsiteY12" fmla="*/ 273372 h 1224205"/>
              <a:gd name="connsiteX13" fmla="*/ 454906 w 1669671"/>
              <a:gd name="connsiteY13" fmla="*/ 417 h 1224205"/>
              <a:gd name="connsiteX14" fmla="*/ 1169139 w 1669671"/>
              <a:gd name="connsiteY14" fmla="*/ 214232 h 1224205"/>
              <a:gd name="connsiteX15" fmla="*/ 1328362 w 1669671"/>
              <a:gd name="connsiteY15" fmla="*/ 337062 h 1224205"/>
              <a:gd name="connsiteX16" fmla="*/ 1228279 w 1669671"/>
              <a:gd name="connsiteY16" fmla="*/ 459892 h 1224205"/>
              <a:gd name="connsiteX17" fmla="*/ 450356 w 1669671"/>
              <a:gd name="connsiteY17" fmla="*/ 273372 h 1224205"/>
              <a:gd name="connsiteX18" fmla="*/ 473103 w 1669671"/>
              <a:gd name="connsiteY18" fmla="*/ 323414 h 1224205"/>
              <a:gd name="connsiteX19" fmla="*/ 213795 w 1669671"/>
              <a:gd name="connsiteY19" fmla="*/ 396202 h 1224205"/>
              <a:gd name="connsiteX20" fmla="*/ 18177 w 1669671"/>
              <a:gd name="connsiteY20" fmla="*/ 528131 h 12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69671" h="1224205">
                <a:moveTo>
                  <a:pt x="18177" y="528131"/>
                </a:moveTo>
                <a:cubicBezTo>
                  <a:pt x="97031" y="515242"/>
                  <a:pt x="581527" y="343886"/>
                  <a:pt x="686918" y="318865"/>
                </a:cubicBezTo>
                <a:cubicBezTo>
                  <a:pt x="792309" y="293844"/>
                  <a:pt x="573945" y="351468"/>
                  <a:pt x="650524" y="378005"/>
                </a:cubicBezTo>
                <a:cubicBezTo>
                  <a:pt x="727103" y="404542"/>
                  <a:pt x="1088768" y="461408"/>
                  <a:pt x="1146392" y="478089"/>
                </a:cubicBezTo>
                <a:cubicBezTo>
                  <a:pt x="1204016" y="494770"/>
                  <a:pt x="965180" y="450035"/>
                  <a:pt x="996267" y="478089"/>
                </a:cubicBezTo>
                <a:cubicBezTo>
                  <a:pt x="1027354" y="506143"/>
                  <a:pt x="1257849" y="597128"/>
                  <a:pt x="1332912" y="646411"/>
                </a:cubicBezTo>
                <a:cubicBezTo>
                  <a:pt x="1407975" y="695694"/>
                  <a:pt x="1436028" y="713892"/>
                  <a:pt x="1446643" y="773790"/>
                </a:cubicBezTo>
                <a:cubicBezTo>
                  <a:pt x="1457258" y="833688"/>
                  <a:pt x="1398117" y="984572"/>
                  <a:pt x="1396601" y="1005802"/>
                </a:cubicBezTo>
                <a:cubicBezTo>
                  <a:pt x="1395085" y="1027032"/>
                  <a:pt x="1450434" y="864775"/>
                  <a:pt x="1437545" y="901169"/>
                </a:cubicBezTo>
                <a:cubicBezTo>
                  <a:pt x="1424656" y="937563"/>
                  <a:pt x="1319264" y="1221133"/>
                  <a:pt x="1319264" y="1224166"/>
                </a:cubicBezTo>
                <a:cubicBezTo>
                  <a:pt x="1319264" y="1227199"/>
                  <a:pt x="1379163" y="1054327"/>
                  <a:pt x="1437545" y="919366"/>
                </a:cubicBezTo>
                <a:cubicBezTo>
                  <a:pt x="1495927" y="784405"/>
                  <a:pt x="1674863" y="522065"/>
                  <a:pt x="1669556" y="414399"/>
                </a:cubicBezTo>
                <a:cubicBezTo>
                  <a:pt x="1664249" y="306733"/>
                  <a:pt x="1608142" y="342369"/>
                  <a:pt x="1405700" y="273372"/>
                </a:cubicBezTo>
                <a:cubicBezTo>
                  <a:pt x="1203258" y="204375"/>
                  <a:pt x="494333" y="10274"/>
                  <a:pt x="454906" y="417"/>
                </a:cubicBezTo>
                <a:cubicBezTo>
                  <a:pt x="415479" y="-9440"/>
                  <a:pt x="1023563" y="158125"/>
                  <a:pt x="1169139" y="214232"/>
                </a:cubicBezTo>
                <a:cubicBezTo>
                  <a:pt x="1314715" y="270339"/>
                  <a:pt x="1318505" y="296119"/>
                  <a:pt x="1328362" y="337062"/>
                </a:cubicBezTo>
                <a:cubicBezTo>
                  <a:pt x="1338219" y="378005"/>
                  <a:pt x="1374613" y="470507"/>
                  <a:pt x="1228279" y="459892"/>
                </a:cubicBezTo>
                <a:cubicBezTo>
                  <a:pt x="1081945" y="449277"/>
                  <a:pt x="576219" y="296118"/>
                  <a:pt x="450356" y="273372"/>
                </a:cubicBezTo>
                <a:cubicBezTo>
                  <a:pt x="324493" y="250626"/>
                  <a:pt x="512530" y="302942"/>
                  <a:pt x="473103" y="323414"/>
                </a:cubicBezTo>
                <a:cubicBezTo>
                  <a:pt x="433676" y="343886"/>
                  <a:pt x="289616" y="360566"/>
                  <a:pt x="213795" y="396202"/>
                </a:cubicBezTo>
                <a:cubicBezTo>
                  <a:pt x="137974" y="431838"/>
                  <a:pt x="-60677" y="541020"/>
                  <a:pt x="18177" y="52813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08AD8965-DC0E-B978-28AE-832B4CDF5410}"/>
              </a:ext>
            </a:extLst>
          </p:cNvPr>
          <p:cNvSpPr/>
          <p:nvPr/>
        </p:nvSpPr>
        <p:spPr>
          <a:xfrm>
            <a:off x="3943405" y="3265571"/>
            <a:ext cx="1162886" cy="1858441"/>
          </a:xfrm>
          <a:custGeom>
            <a:avLst/>
            <a:gdLst>
              <a:gd name="connsiteX0" fmla="*/ 1074422 w 1162886"/>
              <a:gd name="connsiteY0" fmla="*/ 132722 h 1858441"/>
              <a:gd name="connsiteX1" fmla="*/ 960691 w 1162886"/>
              <a:gd name="connsiteY1" fmla="*/ 546704 h 1858441"/>
              <a:gd name="connsiteX2" fmla="*/ 874255 w 1162886"/>
              <a:gd name="connsiteY2" fmla="*/ 1024375 h 1858441"/>
              <a:gd name="connsiteX3" fmla="*/ 924296 w 1162886"/>
              <a:gd name="connsiteY3" fmla="*/ 910644 h 1858441"/>
              <a:gd name="connsiteX4" fmla="*/ 897001 w 1162886"/>
              <a:gd name="connsiteY4" fmla="*/ 1379217 h 1858441"/>
              <a:gd name="connsiteX5" fmla="*/ 978888 w 1162886"/>
              <a:gd name="connsiteY5" fmla="*/ 1638525 h 1858441"/>
              <a:gd name="connsiteX6" fmla="*/ 960691 w 1162886"/>
              <a:gd name="connsiteY6" fmla="*/ 1515695 h 1858441"/>
              <a:gd name="connsiteX7" fmla="*/ 837861 w 1162886"/>
              <a:gd name="connsiteY7" fmla="*/ 1442907 h 1858441"/>
              <a:gd name="connsiteX8" fmla="*/ 646792 w 1162886"/>
              <a:gd name="connsiteY8" fmla="*/ 1488399 h 1858441"/>
              <a:gd name="connsiteX9" fmla="*/ 1069873 w 1162886"/>
              <a:gd name="connsiteY9" fmla="*/ 1579384 h 1858441"/>
              <a:gd name="connsiteX10" fmla="*/ 1160858 w 1162886"/>
              <a:gd name="connsiteY10" fmla="*/ 1715862 h 1858441"/>
              <a:gd name="connsiteX11" fmla="*/ 1092619 w 1162886"/>
              <a:gd name="connsiteY11" fmla="*/ 1856889 h 1858441"/>
              <a:gd name="connsiteX12" fmla="*/ 687735 w 1162886"/>
              <a:gd name="connsiteY12" fmla="*/ 1620328 h 1858441"/>
              <a:gd name="connsiteX13" fmla="*/ 378386 w 1162886"/>
              <a:gd name="connsiteY13" fmla="*/ 1693116 h 1858441"/>
              <a:gd name="connsiteX14" fmla="*/ 569455 w 1162886"/>
              <a:gd name="connsiteY14" fmla="*/ 1292781 h 1858441"/>
              <a:gd name="connsiteX15" fmla="*/ 801467 w 1162886"/>
              <a:gd name="connsiteY15" fmla="*/ 974333 h 1858441"/>
              <a:gd name="connsiteX16" fmla="*/ 592201 w 1162886"/>
              <a:gd name="connsiteY16" fmla="*/ 1160853 h 1858441"/>
              <a:gd name="connsiteX17" fmla="*/ 801467 w 1162886"/>
              <a:gd name="connsiteY17" fmla="*/ 742322 h 1858441"/>
              <a:gd name="connsiteX18" fmla="*/ 746876 w 1162886"/>
              <a:gd name="connsiteY18" fmla="*/ 546704 h 1858441"/>
              <a:gd name="connsiteX19" fmla="*/ 798 w 1162886"/>
              <a:gd name="connsiteY19" fmla="*/ 5342 h 1858441"/>
              <a:gd name="connsiteX20" fmla="*/ 596750 w 1162886"/>
              <a:gd name="connsiteY20" fmla="*/ 255551 h 1858441"/>
              <a:gd name="connsiteX21" fmla="*/ 301049 w 1162886"/>
              <a:gd name="connsiteY21" fmla="*/ 9892 h 1858441"/>
              <a:gd name="connsiteX22" fmla="*/ 842410 w 1162886"/>
              <a:gd name="connsiteY22" fmla="*/ 160017 h 1858441"/>
              <a:gd name="connsiteX23" fmla="*/ 751425 w 1162886"/>
              <a:gd name="connsiteY23" fmla="*/ 5342 h 1858441"/>
              <a:gd name="connsiteX24" fmla="*/ 1074422 w 1162886"/>
              <a:gd name="connsiteY24" fmla="*/ 132722 h 185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62886" h="1858441">
                <a:moveTo>
                  <a:pt x="1074422" y="132722"/>
                </a:moveTo>
                <a:cubicBezTo>
                  <a:pt x="1109300" y="222949"/>
                  <a:pt x="994052" y="398095"/>
                  <a:pt x="960691" y="546704"/>
                </a:cubicBezTo>
                <a:cubicBezTo>
                  <a:pt x="927330" y="695313"/>
                  <a:pt x="880321" y="963718"/>
                  <a:pt x="874255" y="1024375"/>
                </a:cubicBezTo>
                <a:cubicBezTo>
                  <a:pt x="868189" y="1085032"/>
                  <a:pt x="920505" y="851504"/>
                  <a:pt x="924296" y="910644"/>
                </a:cubicBezTo>
                <a:cubicBezTo>
                  <a:pt x="928087" y="969784"/>
                  <a:pt x="887902" y="1257904"/>
                  <a:pt x="897001" y="1379217"/>
                </a:cubicBezTo>
                <a:cubicBezTo>
                  <a:pt x="906100" y="1500530"/>
                  <a:pt x="968273" y="1615779"/>
                  <a:pt x="978888" y="1638525"/>
                </a:cubicBezTo>
                <a:cubicBezTo>
                  <a:pt x="989503" y="1661271"/>
                  <a:pt x="984195" y="1548298"/>
                  <a:pt x="960691" y="1515695"/>
                </a:cubicBezTo>
                <a:cubicBezTo>
                  <a:pt x="937187" y="1483092"/>
                  <a:pt x="890177" y="1447456"/>
                  <a:pt x="837861" y="1442907"/>
                </a:cubicBezTo>
                <a:cubicBezTo>
                  <a:pt x="785545" y="1438358"/>
                  <a:pt x="608123" y="1465653"/>
                  <a:pt x="646792" y="1488399"/>
                </a:cubicBezTo>
                <a:cubicBezTo>
                  <a:pt x="685461" y="1511145"/>
                  <a:pt x="984195" y="1541474"/>
                  <a:pt x="1069873" y="1579384"/>
                </a:cubicBezTo>
                <a:cubicBezTo>
                  <a:pt x="1155551" y="1617294"/>
                  <a:pt x="1157067" y="1669611"/>
                  <a:pt x="1160858" y="1715862"/>
                </a:cubicBezTo>
                <a:cubicBezTo>
                  <a:pt x="1164649" y="1762113"/>
                  <a:pt x="1171473" y="1872811"/>
                  <a:pt x="1092619" y="1856889"/>
                </a:cubicBezTo>
                <a:cubicBezTo>
                  <a:pt x="1013765" y="1840967"/>
                  <a:pt x="806774" y="1647623"/>
                  <a:pt x="687735" y="1620328"/>
                </a:cubicBezTo>
                <a:cubicBezTo>
                  <a:pt x="568696" y="1593033"/>
                  <a:pt x="398099" y="1747707"/>
                  <a:pt x="378386" y="1693116"/>
                </a:cubicBezTo>
                <a:cubicBezTo>
                  <a:pt x="358673" y="1638525"/>
                  <a:pt x="498942" y="1412578"/>
                  <a:pt x="569455" y="1292781"/>
                </a:cubicBezTo>
                <a:cubicBezTo>
                  <a:pt x="639968" y="1172984"/>
                  <a:pt x="797676" y="996321"/>
                  <a:pt x="801467" y="974333"/>
                </a:cubicBezTo>
                <a:cubicBezTo>
                  <a:pt x="805258" y="952345"/>
                  <a:pt x="592201" y="1199521"/>
                  <a:pt x="592201" y="1160853"/>
                </a:cubicBezTo>
                <a:cubicBezTo>
                  <a:pt x="592201" y="1122185"/>
                  <a:pt x="775688" y="844680"/>
                  <a:pt x="801467" y="742322"/>
                </a:cubicBezTo>
                <a:cubicBezTo>
                  <a:pt x="827246" y="639964"/>
                  <a:pt x="880321" y="669534"/>
                  <a:pt x="746876" y="546704"/>
                </a:cubicBezTo>
                <a:cubicBezTo>
                  <a:pt x="613431" y="423874"/>
                  <a:pt x="25819" y="53867"/>
                  <a:pt x="798" y="5342"/>
                </a:cubicBezTo>
                <a:cubicBezTo>
                  <a:pt x="-24223" y="-43183"/>
                  <a:pt x="546708" y="254793"/>
                  <a:pt x="596750" y="255551"/>
                </a:cubicBezTo>
                <a:cubicBezTo>
                  <a:pt x="646792" y="256309"/>
                  <a:pt x="260106" y="25814"/>
                  <a:pt x="301049" y="9892"/>
                </a:cubicBezTo>
                <a:cubicBezTo>
                  <a:pt x="341992" y="-6030"/>
                  <a:pt x="767347" y="160775"/>
                  <a:pt x="842410" y="160017"/>
                </a:cubicBezTo>
                <a:cubicBezTo>
                  <a:pt x="917473" y="159259"/>
                  <a:pt x="708965" y="3825"/>
                  <a:pt x="751425" y="5342"/>
                </a:cubicBezTo>
                <a:cubicBezTo>
                  <a:pt x="793885" y="6858"/>
                  <a:pt x="1039544" y="42495"/>
                  <a:pt x="1074422" y="13272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5C7E67BF-8AC5-A2B3-EC20-CA7702DABB45}"/>
              </a:ext>
            </a:extLst>
          </p:cNvPr>
          <p:cNvSpPr/>
          <p:nvPr/>
        </p:nvSpPr>
        <p:spPr>
          <a:xfrm>
            <a:off x="4519109" y="3552956"/>
            <a:ext cx="285542" cy="562138"/>
          </a:xfrm>
          <a:custGeom>
            <a:avLst/>
            <a:gdLst>
              <a:gd name="connsiteX0" fmla="*/ 257607 w 285542"/>
              <a:gd name="connsiteY0" fmla="*/ 11 h 562138"/>
              <a:gd name="connsiteX1" fmla="*/ 189369 w 285542"/>
              <a:gd name="connsiteY1" fmla="*/ 222925 h 562138"/>
              <a:gd name="connsiteX2" fmla="*/ 257607 w 285542"/>
              <a:gd name="connsiteY2" fmla="*/ 445838 h 562138"/>
              <a:gd name="connsiteX3" fmla="*/ 84736 w 285542"/>
              <a:gd name="connsiteY3" fmla="*/ 391247 h 562138"/>
              <a:gd name="connsiteX4" fmla="*/ 284903 w 285542"/>
              <a:gd name="connsiteY4" fmla="*/ 559569 h 562138"/>
              <a:gd name="connsiteX5" fmla="*/ 2849 w 285542"/>
              <a:gd name="connsiteY5" fmla="*/ 482232 h 562138"/>
              <a:gd name="connsiteX6" fmla="*/ 139327 w 285542"/>
              <a:gd name="connsiteY6" fmla="*/ 336656 h 562138"/>
              <a:gd name="connsiteX7" fmla="*/ 139327 w 285542"/>
              <a:gd name="connsiteY7" fmla="*/ 232023 h 562138"/>
              <a:gd name="connsiteX8" fmla="*/ 257607 w 285542"/>
              <a:gd name="connsiteY8" fmla="*/ 11 h 56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42" h="562138">
                <a:moveTo>
                  <a:pt x="257607" y="11"/>
                </a:moveTo>
                <a:cubicBezTo>
                  <a:pt x="265947" y="-1505"/>
                  <a:pt x="189369" y="148621"/>
                  <a:pt x="189369" y="222925"/>
                </a:cubicBezTo>
                <a:cubicBezTo>
                  <a:pt x="189369" y="297229"/>
                  <a:pt x="275046" y="417784"/>
                  <a:pt x="257607" y="445838"/>
                </a:cubicBezTo>
                <a:cubicBezTo>
                  <a:pt x="240168" y="473892"/>
                  <a:pt x="80187" y="372292"/>
                  <a:pt x="84736" y="391247"/>
                </a:cubicBezTo>
                <a:cubicBezTo>
                  <a:pt x="89285" y="410202"/>
                  <a:pt x="298551" y="544405"/>
                  <a:pt x="284903" y="559569"/>
                </a:cubicBezTo>
                <a:cubicBezTo>
                  <a:pt x="271255" y="574733"/>
                  <a:pt x="27112" y="519384"/>
                  <a:pt x="2849" y="482232"/>
                </a:cubicBezTo>
                <a:cubicBezTo>
                  <a:pt x="-21414" y="445080"/>
                  <a:pt x="116581" y="378357"/>
                  <a:pt x="139327" y="336656"/>
                </a:cubicBezTo>
                <a:cubicBezTo>
                  <a:pt x="162073" y="294955"/>
                  <a:pt x="124921" y="283581"/>
                  <a:pt x="139327" y="232023"/>
                </a:cubicBezTo>
                <a:cubicBezTo>
                  <a:pt x="153733" y="180465"/>
                  <a:pt x="249267" y="1527"/>
                  <a:pt x="257607" y="1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A507916B-2FDE-D559-60E1-6CF819D3E5E5}"/>
              </a:ext>
            </a:extLst>
          </p:cNvPr>
          <p:cNvSpPr/>
          <p:nvPr/>
        </p:nvSpPr>
        <p:spPr>
          <a:xfrm>
            <a:off x="4187237" y="4156885"/>
            <a:ext cx="691973" cy="827308"/>
          </a:xfrm>
          <a:custGeom>
            <a:avLst/>
            <a:gdLst>
              <a:gd name="connsiteX0" fmla="*/ 685014 w 691973"/>
              <a:gd name="connsiteY0" fmla="*/ 1133 h 827308"/>
              <a:gd name="connsiteX1" fmla="*/ 453002 w 691973"/>
              <a:gd name="connsiteY1" fmla="*/ 287736 h 827308"/>
              <a:gd name="connsiteX2" fmla="*/ 689563 w 691973"/>
              <a:gd name="connsiteY2" fmla="*/ 251342 h 827308"/>
              <a:gd name="connsiteX3" fmla="*/ 580381 w 691973"/>
              <a:gd name="connsiteY3" fmla="*/ 446960 h 827308"/>
              <a:gd name="connsiteX4" fmla="*/ 662267 w 691973"/>
              <a:gd name="connsiteY4" fmla="*/ 515199 h 827308"/>
              <a:gd name="connsiteX5" fmla="*/ 307426 w 691973"/>
              <a:gd name="connsiteY5" fmla="*/ 551593 h 827308"/>
              <a:gd name="connsiteX6" fmla="*/ 462100 w 691973"/>
              <a:gd name="connsiteY6" fmla="*/ 501551 h 827308"/>
              <a:gd name="connsiteX7" fmla="*/ 307426 w 691973"/>
              <a:gd name="connsiteY7" fmla="*/ 574339 h 827308"/>
              <a:gd name="connsiteX8" fmla="*/ 430256 w 691973"/>
              <a:gd name="connsiteY8" fmla="*/ 824548 h 827308"/>
              <a:gd name="connsiteX9" fmla="*/ 225539 w 691973"/>
              <a:gd name="connsiteY9" fmla="*/ 692619 h 827308"/>
              <a:gd name="connsiteX10" fmla="*/ 2626 w 691973"/>
              <a:gd name="connsiteY10" fmla="*/ 456058 h 827308"/>
              <a:gd name="connsiteX11" fmla="*/ 120906 w 691973"/>
              <a:gd name="connsiteY11" fmla="*/ 506100 h 827308"/>
              <a:gd name="connsiteX12" fmla="*/ 380214 w 691973"/>
              <a:gd name="connsiteY12" fmla="*/ 283187 h 827308"/>
              <a:gd name="connsiteX13" fmla="*/ 148202 w 691973"/>
              <a:gd name="connsiteY13" fmla="*/ 346876 h 827308"/>
              <a:gd name="connsiteX14" fmla="*/ 480297 w 691973"/>
              <a:gd name="connsiteY14" fmla="*/ 192202 h 827308"/>
              <a:gd name="connsiteX15" fmla="*/ 685014 w 691973"/>
              <a:gd name="connsiteY15" fmla="*/ 1133 h 8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1973" h="827308">
                <a:moveTo>
                  <a:pt x="685014" y="1133"/>
                </a:moveTo>
                <a:cubicBezTo>
                  <a:pt x="680465" y="17055"/>
                  <a:pt x="452244" y="246035"/>
                  <a:pt x="453002" y="287736"/>
                </a:cubicBezTo>
                <a:cubicBezTo>
                  <a:pt x="453760" y="329437"/>
                  <a:pt x="668333" y="224805"/>
                  <a:pt x="689563" y="251342"/>
                </a:cubicBezTo>
                <a:cubicBezTo>
                  <a:pt x="710793" y="277879"/>
                  <a:pt x="584930" y="402984"/>
                  <a:pt x="580381" y="446960"/>
                </a:cubicBezTo>
                <a:cubicBezTo>
                  <a:pt x="575832" y="490936"/>
                  <a:pt x="707760" y="497760"/>
                  <a:pt x="662267" y="515199"/>
                </a:cubicBezTo>
                <a:cubicBezTo>
                  <a:pt x="616774" y="532638"/>
                  <a:pt x="340787" y="553868"/>
                  <a:pt x="307426" y="551593"/>
                </a:cubicBezTo>
                <a:cubicBezTo>
                  <a:pt x="274065" y="549318"/>
                  <a:pt x="462100" y="497760"/>
                  <a:pt x="462100" y="501551"/>
                </a:cubicBezTo>
                <a:cubicBezTo>
                  <a:pt x="462100" y="505342"/>
                  <a:pt x="312733" y="520506"/>
                  <a:pt x="307426" y="574339"/>
                </a:cubicBezTo>
                <a:cubicBezTo>
                  <a:pt x="302119" y="628172"/>
                  <a:pt x="443904" y="804835"/>
                  <a:pt x="430256" y="824548"/>
                </a:cubicBezTo>
                <a:cubicBezTo>
                  <a:pt x="416608" y="844261"/>
                  <a:pt x="296811" y="754034"/>
                  <a:pt x="225539" y="692619"/>
                </a:cubicBezTo>
                <a:cubicBezTo>
                  <a:pt x="154267" y="631204"/>
                  <a:pt x="20065" y="487145"/>
                  <a:pt x="2626" y="456058"/>
                </a:cubicBezTo>
                <a:cubicBezTo>
                  <a:pt x="-14813" y="424971"/>
                  <a:pt x="57975" y="534912"/>
                  <a:pt x="120906" y="506100"/>
                </a:cubicBezTo>
                <a:cubicBezTo>
                  <a:pt x="183837" y="477288"/>
                  <a:pt x="375665" y="309724"/>
                  <a:pt x="380214" y="283187"/>
                </a:cubicBezTo>
                <a:cubicBezTo>
                  <a:pt x="384763" y="256650"/>
                  <a:pt x="131522" y="362040"/>
                  <a:pt x="148202" y="346876"/>
                </a:cubicBezTo>
                <a:cubicBezTo>
                  <a:pt x="164882" y="331712"/>
                  <a:pt x="388554" y="243002"/>
                  <a:pt x="480297" y="192202"/>
                </a:cubicBezTo>
                <a:cubicBezTo>
                  <a:pt x="572040" y="141402"/>
                  <a:pt x="689563" y="-14789"/>
                  <a:pt x="685014" y="113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2998A1AA-4A7C-8F20-C445-BB73540FD666}"/>
              </a:ext>
            </a:extLst>
          </p:cNvPr>
          <p:cNvSpPr/>
          <p:nvPr/>
        </p:nvSpPr>
        <p:spPr>
          <a:xfrm>
            <a:off x="4454436" y="4044283"/>
            <a:ext cx="240766" cy="495307"/>
          </a:xfrm>
          <a:custGeom>
            <a:avLst/>
            <a:gdLst>
              <a:gd name="connsiteX0" fmla="*/ 140310 w 240766"/>
              <a:gd name="connsiteY0" fmla="*/ 4 h 495307"/>
              <a:gd name="connsiteX1" fmla="*/ 240394 w 240766"/>
              <a:gd name="connsiteY1" fmla="*/ 122833 h 495307"/>
              <a:gd name="connsiteX2" fmla="*/ 167606 w 240766"/>
              <a:gd name="connsiteY2" fmla="*/ 195621 h 495307"/>
              <a:gd name="connsiteX3" fmla="*/ 3833 w 240766"/>
              <a:gd name="connsiteY3" fmla="*/ 491323 h 495307"/>
              <a:gd name="connsiteX4" fmla="*/ 53874 w 240766"/>
              <a:gd name="connsiteY4" fmla="*/ 350296 h 495307"/>
              <a:gd name="connsiteX5" fmla="*/ 76621 w 240766"/>
              <a:gd name="connsiteY5" fmla="*/ 122833 h 495307"/>
              <a:gd name="connsiteX6" fmla="*/ 94818 w 240766"/>
              <a:gd name="connsiteY6" fmla="*/ 241114 h 495307"/>
              <a:gd name="connsiteX7" fmla="*/ 144860 w 240766"/>
              <a:gd name="connsiteY7" fmla="*/ 127383 h 495307"/>
              <a:gd name="connsiteX8" fmla="*/ 140310 w 240766"/>
              <a:gd name="connsiteY8" fmla="*/ 4 h 49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766" h="495307">
                <a:moveTo>
                  <a:pt x="140310" y="4"/>
                </a:moveTo>
                <a:cubicBezTo>
                  <a:pt x="156232" y="-754"/>
                  <a:pt x="235845" y="90230"/>
                  <a:pt x="240394" y="122833"/>
                </a:cubicBezTo>
                <a:cubicBezTo>
                  <a:pt x="244943" y="155436"/>
                  <a:pt x="207033" y="134206"/>
                  <a:pt x="167606" y="195621"/>
                </a:cubicBezTo>
                <a:cubicBezTo>
                  <a:pt x="128179" y="257036"/>
                  <a:pt x="22788" y="465544"/>
                  <a:pt x="3833" y="491323"/>
                </a:cubicBezTo>
                <a:cubicBezTo>
                  <a:pt x="-15122" y="517102"/>
                  <a:pt x="41743" y="411711"/>
                  <a:pt x="53874" y="350296"/>
                </a:cubicBezTo>
                <a:cubicBezTo>
                  <a:pt x="66005" y="288881"/>
                  <a:pt x="69797" y="141030"/>
                  <a:pt x="76621" y="122833"/>
                </a:cubicBezTo>
                <a:cubicBezTo>
                  <a:pt x="83445" y="104636"/>
                  <a:pt x="83445" y="240356"/>
                  <a:pt x="94818" y="241114"/>
                </a:cubicBezTo>
                <a:cubicBezTo>
                  <a:pt x="106191" y="241872"/>
                  <a:pt x="135761" y="164535"/>
                  <a:pt x="144860" y="127383"/>
                </a:cubicBezTo>
                <a:cubicBezTo>
                  <a:pt x="153959" y="90231"/>
                  <a:pt x="124388" y="762"/>
                  <a:pt x="140310" y="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0772B1A0-5566-909C-BEC7-45BC02D82683}"/>
              </a:ext>
            </a:extLst>
          </p:cNvPr>
          <p:cNvSpPr/>
          <p:nvPr/>
        </p:nvSpPr>
        <p:spPr>
          <a:xfrm>
            <a:off x="4088405" y="4466700"/>
            <a:ext cx="711929" cy="533002"/>
          </a:xfrm>
          <a:custGeom>
            <a:avLst/>
            <a:gdLst>
              <a:gd name="connsiteX0" fmla="*/ 670114 w 711929"/>
              <a:gd name="connsiteY0" fmla="*/ 9766 h 533002"/>
              <a:gd name="connsiteX1" fmla="*/ 342568 w 711929"/>
              <a:gd name="connsiteY1" fmla="*/ 241778 h 533002"/>
              <a:gd name="connsiteX2" fmla="*/ 465398 w 711929"/>
              <a:gd name="connsiteY2" fmla="*/ 523831 h 533002"/>
              <a:gd name="connsiteX3" fmla="*/ 351667 w 711929"/>
              <a:gd name="connsiteY3" fmla="*/ 446494 h 533002"/>
              <a:gd name="connsiteX4" fmla="*/ 237935 w 711929"/>
              <a:gd name="connsiteY4" fmla="*/ 269073 h 533002"/>
              <a:gd name="connsiteX5" fmla="*/ 1374 w 711929"/>
              <a:gd name="connsiteY5" fmla="*/ 319115 h 533002"/>
              <a:gd name="connsiteX6" fmla="*/ 356216 w 711929"/>
              <a:gd name="connsiteY6" fmla="*/ 150793 h 533002"/>
              <a:gd name="connsiteX7" fmla="*/ 137852 w 711929"/>
              <a:gd name="connsiteY7" fmla="*/ 178088 h 533002"/>
              <a:gd name="connsiteX8" fmla="*/ 647368 w 711929"/>
              <a:gd name="connsiteY8" fmla="*/ 55258 h 533002"/>
              <a:gd name="connsiteX9" fmla="*/ 670114 w 711929"/>
              <a:gd name="connsiteY9" fmla="*/ 9766 h 53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1929" h="533002">
                <a:moveTo>
                  <a:pt x="670114" y="9766"/>
                </a:moveTo>
                <a:cubicBezTo>
                  <a:pt x="619314" y="40853"/>
                  <a:pt x="376687" y="156101"/>
                  <a:pt x="342568" y="241778"/>
                </a:cubicBezTo>
                <a:cubicBezTo>
                  <a:pt x="308449" y="327456"/>
                  <a:pt x="463881" y="489712"/>
                  <a:pt x="465398" y="523831"/>
                </a:cubicBezTo>
                <a:cubicBezTo>
                  <a:pt x="466914" y="557950"/>
                  <a:pt x="389577" y="488954"/>
                  <a:pt x="351667" y="446494"/>
                </a:cubicBezTo>
                <a:cubicBezTo>
                  <a:pt x="313757" y="404034"/>
                  <a:pt x="296317" y="290303"/>
                  <a:pt x="237935" y="269073"/>
                </a:cubicBezTo>
                <a:cubicBezTo>
                  <a:pt x="179553" y="247843"/>
                  <a:pt x="-18339" y="338828"/>
                  <a:pt x="1374" y="319115"/>
                </a:cubicBezTo>
                <a:cubicBezTo>
                  <a:pt x="21087" y="299402"/>
                  <a:pt x="333470" y="174298"/>
                  <a:pt x="356216" y="150793"/>
                </a:cubicBezTo>
                <a:cubicBezTo>
                  <a:pt x="378962" y="127289"/>
                  <a:pt x="89327" y="194011"/>
                  <a:pt x="137852" y="178088"/>
                </a:cubicBezTo>
                <a:cubicBezTo>
                  <a:pt x="186377" y="162166"/>
                  <a:pt x="556383" y="81037"/>
                  <a:pt x="647368" y="55258"/>
                </a:cubicBezTo>
                <a:cubicBezTo>
                  <a:pt x="738353" y="29479"/>
                  <a:pt x="720914" y="-21321"/>
                  <a:pt x="670114" y="976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6A4A7AC8-6926-D751-2C9C-24FAF25FD47C}"/>
              </a:ext>
            </a:extLst>
          </p:cNvPr>
          <p:cNvSpPr/>
          <p:nvPr/>
        </p:nvSpPr>
        <p:spPr>
          <a:xfrm>
            <a:off x="4376360" y="4844352"/>
            <a:ext cx="878424" cy="283065"/>
          </a:xfrm>
          <a:custGeom>
            <a:avLst/>
            <a:gdLst>
              <a:gd name="connsiteX0" fmla="*/ 22 w 878424"/>
              <a:gd name="connsiteY0" fmla="*/ 41547 h 283065"/>
              <a:gd name="connsiteX1" fmla="*/ 318470 w 878424"/>
              <a:gd name="connsiteY1" fmla="*/ 5152 h 283065"/>
              <a:gd name="connsiteX2" fmla="*/ 577777 w 878424"/>
              <a:gd name="connsiteY2" fmla="*/ 168926 h 283065"/>
              <a:gd name="connsiteX3" fmla="*/ 400356 w 878424"/>
              <a:gd name="connsiteY3" fmla="*/ 87039 h 283065"/>
              <a:gd name="connsiteX4" fmla="*/ 632368 w 878424"/>
              <a:gd name="connsiteY4" fmla="*/ 228066 h 283065"/>
              <a:gd name="connsiteX5" fmla="*/ 878028 w 878424"/>
              <a:gd name="connsiteY5" fmla="*/ 282657 h 283065"/>
              <a:gd name="connsiteX6" fmla="*/ 677861 w 878424"/>
              <a:gd name="connsiteY6" fmla="*/ 250812 h 283065"/>
              <a:gd name="connsiteX7" fmla="*/ 245682 w 878424"/>
              <a:gd name="connsiteY7" fmla="*/ 209869 h 283065"/>
              <a:gd name="connsiteX8" fmla="*/ 464046 w 878424"/>
              <a:gd name="connsiteY8" fmla="*/ 214418 h 283065"/>
              <a:gd name="connsiteX9" fmla="*/ 418553 w 878424"/>
              <a:gd name="connsiteY9" fmla="*/ 123433 h 283065"/>
              <a:gd name="connsiteX10" fmla="*/ 209288 w 878424"/>
              <a:gd name="connsiteY10" fmla="*/ 68842 h 283065"/>
              <a:gd name="connsiteX11" fmla="*/ 36416 w 878424"/>
              <a:gd name="connsiteY11" fmla="*/ 91588 h 283065"/>
              <a:gd name="connsiteX12" fmla="*/ 300273 w 878424"/>
              <a:gd name="connsiteY12" fmla="*/ 46096 h 283065"/>
              <a:gd name="connsiteX13" fmla="*/ 22 w 878424"/>
              <a:gd name="connsiteY13" fmla="*/ 41547 h 28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8424" h="283065">
                <a:moveTo>
                  <a:pt x="22" y="41547"/>
                </a:moveTo>
                <a:cubicBezTo>
                  <a:pt x="3055" y="34723"/>
                  <a:pt x="222178" y="-16078"/>
                  <a:pt x="318470" y="5152"/>
                </a:cubicBezTo>
                <a:cubicBezTo>
                  <a:pt x="414762" y="26382"/>
                  <a:pt x="564129" y="155278"/>
                  <a:pt x="577777" y="168926"/>
                </a:cubicBezTo>
                <a:cubicBezTo>
                  <a:pt x="591425" y="182574"/>
                  <a:pt x="391258" y="77182"/>
                  <a:pt x="400356" y="87039"/>
                </a:cubicBezTo>
                <a:cubicBezTo>
                  <a:pt x="409454" y="96896"/>
                  <a:pt x="552756" y="195463"/>
                  <a:pt x="632368" y="228066"/>
                </a:cubicBezTo>
                <a:cubicBezTo>
                  <a:pt x="711980" y="260669"/>
                  <a:pt x="870446" y="278866"/>
                  <a:pt x="878028" y="282657"/>
                </a:cubicBezTo>
                <a:cubicBezTo>
                  <a:pt x="885610" y="286448"/>
                  <a:pt x="783252" y="262943"/>
                  <a:pt x="677861" y="250812"/>
                </a:cubicBezTo>
                <a:cubicBezTo>
                  <a:pt x="572470" y="238681"/>
                  <a:pt x="281318" y="215935"/>
                  <a:pt x="245682" y="209869"/>
                </a:cubicBezTo>
                <a:cubicBezTo>
                  <a:pt x="210046" y="203803"/>
                  <a:pt x="435234" y="228824"/>
                  <a:pt x="464046" y="214418"/>
                </a:cubicBezTo>
                <a:cubicBezTo>
                  <a:pt x="492858" y="200012"/>
                  <a:pt x="461013" y="147696"/>
                  <a:pt x="418553" y="123433"/>
                </a:cubicBezTo>
                <a:cubicBezTo>
                  <a:pt x="376093" y="99170"/>
                  <a:pt x="272978" y="74150"/>
                  <a:pt x="209288" y="68842"/>
                </a:cubicBezTo>
                <a:cubicBezTo>
                  <a:pt x="145599" y="63535"/>
                  <a:pt x="21252" y="95379"/>
                  <a:pt x="36416" y="91588"/>
                </a:cubicBezTo>
                <a:cubicBezTo>
                  <a:pt x="51580" y="87797"/>
                  <a:pt x="301789" y="55195"/>
                  <a:pt x="300273" y="46096"/>
                </a:cubicBezTo>
                <a:cubicBezTo>
                  <a:pt x="298757" y="36997"/>
                  <a:pt x="-3011" y="48371"/>
                  <a:pt x="22" y="415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C9DBB89D-43C1-CEF1-C3C9-1EF4C4338C75}"/>
              </a:ext>
            </a:extLst>
          </p:cNvPr>
          <p:cNvSpPr/>
          <p:nvPr/>
        </p:nvSpPr>
        <p:spPr>
          <a:xfrm>
            <a:off x="4570834" y="4799282"/>
            <a:ext cx="379713" cy="241350"/>
          </a:xfrm>
          <a:custGeom>
            <a:avLst/>
            <a:gdLst>
              <a:gd name="connsiteX0" fmla="*/ 1166 w 379713"/>
              <a:gd name="connsiteY0" fmla="*/ 181 h 241350"/>
              <a:gd name="connsiteX1" fmla="*/ 310515 w 379713"/>
              <a:gd name="connsiteY1" fmla="*/ 195799 h 241350"/>
              <a:gd name="connsiteX2" fmla="*/ 378754 w 379713"/>
              <a:gd name="connsiteY2" fmla="*/ 241291 h 241350"/>
              <a:gd name="connsiteX3" fmla="*/ 283220 w 379713"/>
              <a:gd name="connsiteY3" fmla="*/ 191249 h 241350"/>
              <a:gd name="connsiteX4" fmla="*/ 1166 w 379713"/>
              <a:gd name="connsiteY4" fmla="*/ 118461 h 241350"/>
              <a:gd name="connsiteX5" fmla="*/ 196784 w 379713"/>
              <a:gd name="connsiteY5" fmla="*/ 159405 h 241350"/>
              <a:gd name="connsiteX6" fmla="*/ 1166 w 379713"/>
              <a:gd name="connsiteY6" fmla="*/ 181 h 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713" h="241350">
                <a:moveTo>
                  <a:pt x="1166" y="181"/>
                </a:moveTo>
                <a:cubicBezTo>
                  <a:pt x="20121" y="6247"/>
                  <a:pt x="247584" y="155614"/>
                  <a:pt x="310515" y="195799"/>
                </a:cubicBezTo>
                <a:cubicBezTo>
                  <a:pt x="373446" y="235984"/>
                  <a:pt x="383303" y="242049"/>
                  <a:pt x="378754" y="241291"/>
                </a:cubicBezTo>
                <a:cubicBezTo>
                  <a:pt x="374205" y="240533"/>
                  <a:pt x="346151" y="211721"/>
                  <a:pt x="283220" y="191249"/>
                </a:cubicBezTo>
                <a:cubicBezTo>
                  <a:pt x="220289" y="170777"/>
                  <a:pt x="15572" y="123768"/>
                  <a:pt x="1166" y="118461"/>
                </a:cubicBezTo>
                <a:cubicBezTo>
                  <a:pt x="-13240" y="113154"/>
                  <a:pt x="192993" y="176844"/>
                  <a:pt x="196784" y="159405"/>
                </a:cubicBezTo>
                <a:cubicBezTo>
                  <a:pt x="200575" y="141966"/>
                  <a:pt x="-17789" y="-5885"/>
                  <a:pt x="1166" y="18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1E98215E-4686-D80B-C5AB-6551BAF6E2F9}"/>
              </a:ext>
            </a:extLst>
          </p:cNvPr>
          <p:cNvSpPr/>
          <p:nvPr/>
        </p:nvSpPr>
        <p:spPr>
          <a:xfrm>
            <a:off x="3777012" y="4325204"/>
            <a:ext cx="1616227" cy="1460034"/>
          </a:xfrm>
          <a:custGeom>
            <a:avLst/>
            <a:gdLst>
              <a:gd name="connsiteX0" fmla="*/ 526582 w 1616227"/>
              <a:gd name="connsiteY0" fmla="*/ 515202 h 1460034"/>
              <a:gd name="connsiteX1" fmla="*/ 1131633 w 1616227"/>
              <a:gd name="connsiteY1" fmla="*/ 742665 h 1460034"/>
              <a:gd name="connsiteX2" fmla="*/ 1613854 w 1616227"/>
              <a:gd name="connsiteY2" fmla="*/ 742665 h 1460034"/>
              <a:gd name="connsiteX3" fmla="*/ 1327251 w 1616227"/>
              <a:gd name="connsiteY3" fmla="*/ 792706 h 1460034"/>
              <a:gd name="connsiteX4" fmla="*/ 1582009 w 1616227"/>
              <a:gd name="connsiteY4" fmla="*/ 883692 h 1460034"/>
              <a:gd name="connsiteX5" fmla="*/ 1227167 w 1616227"/>
              <a:gd name="connsiteY5" fmla="*/ 901889 h 1460034"/>
              <a:gd name="connsiteX6" fmla="*/ 922367 w 1616227"/>
              <a:gd name="connsiteY6" fmla="*/ 929184 h 1460034"/>
              <a:gd name="connsiteX7" fmla="*/ 1259012 w 1616227"/>
              <a:gd name="connsiteY7" fmla="*/ 947381 h 1460034"/>
              <a:gd name="connsiteX8" fmla="*/ 453794 w 1616227"/>
              <a:gd name="connsiteY8" fmla="*/ 988324 h 1460034"/>
              <a:gd name="connsiteX9" fmla="*/ 3418 w 1616227"/>
              <a:gd name="connsiteY9" fmla="*/ 1197590 h 1460034"/>
              <a:gd name="connsiteX10" fmla="*/ 235430 w 1616227"/>
              <a:gd name="connsiteY10" fmla="*/ 1038366 h 1460034"/>
              <a:gd name="connsiteX11" fmla="*/ 17066 w 1616227"/>
              <a:gd name="connsiteY11" fmla="*/ 1397757 h 1460034"/>
              <a:gd name="connsiteX12" fmla="*/ 21615 w 1616227"/>
              <a:gd name="connsiteY12" fmla="*/ 1434151 h 1460034"/>
              <a:gd name="connsiteX13" fmla="*/ 30713 w 1616227"/>
              <a:gd name="connsiteY13" fmla="*/ 1124802 h 1460034"/>
              <a:gd name="connsiteX14" fmla="*/ 294570 w 1616227"/>
              <a:gd name="connsiteY14" fmla="*/ 387823 h 1460034"/>
              <a:gd name="connsiteX15" fmla="*/ 171740 w 1616227"/>
              <a:gd name="connsiteY15" fmla="*/ 729017 h 1460034"/>
              <a:gd name="connsiteX16" fmla="*/ 726749 w 1616227"/>
              <a:gd name="connsiteY16" fmla="*/ 19333 h 1460034"/>
              <a:gd name="connsiteX17" fmla="*/ 594821 w 1616227"/>
              <a:gd name="connsiteY17" fmla="*/ 219500 h 1460034"/>
              <a:gd name="connsiteX18" fmla="*/ 453794 w 1616227"/>
              <a:gd name="connsiteY18" fmla="*/ 419668 h 1460034"/>
              <a:gd name="connsiteX19" fmla="*/ 772242 w 1616227"/>
              <a:gd name="connsiteY19" fmla="*/ 587990 h 1460034"/>
              <a:gd name="connsiteX20" fmla="*/ 526582 w 1616227"/>
              <a:gd name="connsiteY20" fmla="*/ 515202 h 146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6227" h="1460034">
                <a:moveTo>
                  <a:pt x="526582" y="515202"/>
                </a:moveTo>
                <a:cubicBezTo>
                  <a:pt x="586480" y="540981"/>
                  <a:pt x="950421" y="704755"/>
                  <a:pt x="1131633" y="742665"/>
                </a:cubicBezTo>
                <a:cubicBezTo>
                  <a:pt x="1312845" y="780575"/>
                  <a:pt x="1581251" y="734325"/>
                  <a:pt x="1613854" y="742665"/>
                </a:cubicBezTo>
                <a:cubicBezTo>
                  <a:pt x="1646457" y="751005"/>
                  <a:pt x="1332558" y="769202"/>
                  <a:pt x="1327251" y="792706"/>
                </a:cubicBezTo>
                <a:cubicBezTo>
                  <a:pt x="1321944" y="816210"/>
                  <a:pt x="1598690" y="865495"/>
                  <a:pt x="1582009" y="883692"/>
                </a:cubicBezTo>
                <a:cubicBezTo>
                  <a:pt x="1565328" y="901889"/>
                  <a:pt x="1337107" y="894307"/>
                  <a:pt x="1227167" y="901889"/>
                </a:cubicBezTo>
                <a:cubicBezTo>
                  <a:pt x="1117227" y="909471"/>
                  <a:pt x="917060" y="921602"/>
                  <a:pt x="922367" y="929184"/>
                </a:cubicBezTo>
                <a:cubicBezTo>
                  <a:pt x="927674" y="936766"/>
                  <a:pt x="1337107" y="937524"/>
                  <a:pt x="1259012" y="947381"/>
                </a:cubicBezTo>
                <a:cubicBezTo>
                  <a:pt x="1180917" y="957238"/>
                  <a:pt x="663060" y="946623"/>
                  <a:pt x="453794" y="988324"/>
                </a:cubicBezTo>
                <a:cubicBezTo>
                  <a:pt x="244528" y="1030025"/>
                  <a:pt x="39812" y="1189250"/>
                  <a:pt x="3418" y="1197590"/>
                </a:cubicBezTo>
                <a:cubicBezTo>
                  <a:pt x="-32976" y="1205930"/>
                  <a:pt x="233155" y="1005005"/>
                  <a:pt x="235430" y="1038366"/>
                </a:cubicBezTo>
                <a:cubicBezTo>
                  <a:pt x="237705" y="1071727"/>
                  <a:pt x="52702" y="1331793"/>
                  <a:pt x="17066" y="1397757"/>
                </a:cubicBezTo>
                <a:cubicBezTo>
                  <a:pt x="-18570" y="1463721"/>
                  <a:pt x="19341" y="1479643"/>
                  <a:pt x="21615" y="1434151"/>
                </a:cubicBezTo>
                <a:cubicBezTo>
                  <a:pt x="23889" y="1388659"/>
                  <a:pt x="-14779" y="1299190"/>
                  <a:pt x="30713" y="1124802"/>
                </a:cubicBezTo>
                <a:cubicBezTo>
                  <a:pt x="76205" y="950414"/>
                  <a:pt x="271065" y="453787"/>
                  <a:pt x="294570" y="387823"/>
                </a:cubicBezTo>
                <a:cubicBezTo>
                  <a:pt x="318074" y="321859"/>
                  <a:pt x="99710" y="790432"/>
                  <a:pt x="171740" y="729017"/>
                </a:cubicBezTo>
                <a:cubicBezTo>
                  <a:pt x="243770" y="667602"/>
                  <a:pt x="656236" y="104252"/>
                  <a:pt x="726749" y="19333"/>
                </a:cubicBezTo>
                <a:cubicBezTo>
                  <a:pt x="797262" y="-65586"/>
                  <a:pt x="640313" y="152778"/>
                  <a:pt x="594821" y="219500"/>
                </a:cubicBezTo>
                <a:cubicBezTo>
                  <a:pt x="549329" y="286222"/>
                  <a:pt x="424224" y="358253"/>
                  <a:pt x="453794" y="419668"/>
                </a:cubicBezTo>
                <a:cubicBezTo>
                  <a:pt x="483364" y="481083"/>
                  <a:pt x="760869" y="567519"/>
                  <a:pt x="772242" y="587990"/>
                </a:cubicBezTo>
                <a:cubicBezTo>
                  <a:pt x="783615" y="608461"/>
                  <a:pt x="466684" y="489423"/>
                  <a:pt x="526582" y="51520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D1DDC2E-CD68-4606-CB0A-30FA04B255A0}"/>
              </a:ext>
            </a:extLst>
          </p:cNvPr>
          <p:cNvSpPr/>
          <p:nvPr/>
        </p:nvSpPr>
        <p:spPr>
          <a:xfrm>
            <a:off x="6577345" y="3098961"/>
            <a:ext cx="286220" cy="1194121"/>
          </a:xfrm>
          <a:custGeom>
            <a:avLst/>
            <a:gdLst>
              <a:gd name="connsiteX0" fmla="*/ 772 w 286220"/>
              <a:gd name="connsiteY0" fmla="*/ 2350 h 1194121"/>
              <a:gd name="connsiteX1" fmla="*/ 80739 w 286220"/>
              <a:gd name="connsiteY1" fmla="*/ 489103 h 1194121"/>
              <a:gd name="connsiteX2" fmla="*/ 275440 w 286220"/>
              <a:gd name="connsiteY2" fmla="*/ 1163603 h 1194121"/>
              <a:gd name="connsiteX3" fmla="*/ 244149 w 286220"/>
              <a:gd name="connsiteY3" fmla="*/ 1031485 h 1194121"/>
              <a:gd name="connsiteX4" fmla="*/ 101599 w 286220"/>
              <a:gd name="connsiteY4" fmla="*/ 610791 h 1194121"/>
              <a:gd name="connsiteX5" fmla="*/ 77262 w 286220"/>
              <a:gd name="connsiteY5" fmla="*/ 360461 h 1194121"/>
              <a:gd name="connsiteX6" fmla="*/ 80739 w 286220"/>
              <a:gd name="connsiteY6" fmla="*/ 443904 h 1194121"/>
              <a:gd name="connsiteX7" fmla="*/ 42494 w 286220"/>
              <a:gd name="connsiteY7" fmla="*/ 308309 h 1194121"/>
              <a:gd name="connsiteX8" fmla="*/ 772 w 286220"/>
              <a:gd name="connsiteY8" fmla="*/ 2350 h 119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220" h="1194121">
                <a:moveTo>
                  <a:pt x="772" y="2350"/>
                </a:moveTo>
                <a:cubicBezTo>
                  <a:pt x="7146" y="32482"/>
                  <a:pt x="34961" y="295561"/>
                  <a:pt x="80739" y="489103"/>
                </a:cubicBezTo>
                <a:cubicBezTo>
                  <a:pt x="126517" y="682645"/>
                  <a:pt x="248205" y="1073206"/>
                  <a:pt x="275440" y="1163603"/>
                </a:cubicBezTo>
                <a:cubicBezTo>
                  <a:pt x="302675" y="1254000"/>
                  <a:pt x="273123" y="1123620"/>
                  <a:pt x="244149" y="1031485"/>
                </a:cubicBezTo>
                <a:cubicBezTo>
                  <a:pt x="215176" y="939350"/>
                  <a:pt x="129414" y="722628"/>
                  <a:pt x="101599" y="610791"/>
                </a:cubicBezTo>
                <a:cubicBezTo>
                  <a:pt x="73785" y="498954"/>
                  <a:pt x="80739" y="388275"/>
                  <a:pt x="77262" y="360461"/>
                </a:cubicBezTo>
                <a:cubicBezTo>
                  <a:pt x="73785" y="332647"/>
                  <a:pt x="86534" y="452596"/>
                  <a:pt x="80739" y="443904"/>
                </a:cubicBezTo>
                <a:cubicBezTo>
                  <a:pt x="74944" y="435212"/>
                  <a:pt x="55822" y="376107"/>
                  <a:pt x="42494" y="308309"/>
                </a:cubicBezTo>
                <a:cubicBezTo>
                  <a:pt x="29166" y="240511"/>
                  <a:pt x="-5602" y="-27782"/>
                  <a:pt x="772" y="23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387D028A-03A1-3D76-FA67-AAB1E9097AD7}"/>
              </a:ext>
            </a:extLst>
          </p:cNvPr>
          <p:cNvSpPr/>
          <p:nvPr/>
        </p:nvSpPr>
        <p:spPr>
          <a:xfrm>
            <a:off x="6657221" y="3875289"/>
            <a:ext cx="272713" cy="887768"/>
          </a:xfrm>
          <a:custGeom>
            <a:avLst/>
            <a:gdLst>
              <a:gd name="connsiteX0" fmla="*/ 863 w 272713"/>
              <a:gd name="connsiteY0" fmla="*/ 4827 h 887768"/>
              <a:gd name="connsiteX1" fmla="*/ 185133 w 272713"/>
              <a:gd name="connsiteY1" fmla="*/ 571546 h 887768"/>
              <a:gd name="connsiteX2" fmla="*/ 268577 w 272713"/>
              <a:gd name="connsiteY2" fmla="*/ 877505 h 887768"/>
              <a:gd name="connsiteX3" fmla="*/ 251193 w 272713"/>
              <a:gd name="connsiteY3" fmla="*/ 783631 h 887768"/>
              <a:gd name="connsiteX4" fmla="*/ 174703 w 272713"/>
              <a:gd name="connsiteY4" fmla="*/ 474195 h 887768"/>
              <a:gd name="connsiteX5" fmla="*/ 202517 w 272713"/>
              <a:gd name="connsiteY5" fmla="*/ 564592 h 887768"/>
              <a:gd name="connsiteX6" fmla="*/ 119074 w 272713"/>
              <a:gd name="connsiteY6" fmla="*/ 310786 h 887768"/>
              <a:gd name="connsiteX7" fmla="*/ 863 w 272713"/>
              <a:gd name="connsiteY7" fmla="*/ 4827 h 8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713" h="887768">
                <a:moveTo>
                  <a:pt x="863" y="4827"/>
                </a:moveTo>
                <a:cubicBezTo>
                  <a:pt x="11873" y="48287"/>
                  <a:pt x="140514" y="426100"/>
                  <a:pt x="185133" y="571546"/>
                </a:cubicBezTo>
                <a:cubicBezTo>
                  <a:pt x="229752" y="716992"/>
                  <a:pt x="257567" y="842158"/>
                  <a:pt x="268577" y="877505"/>
                </a:cubicBezTo>
                <a:cubicBezTo>
                  <a:pt x="279587" y="912853"/>
                  <a:pt x="266839" y="850849"/>
                  <a:pt x="251193" y="783631"/>
                </a:cubicBezTo>
                <a:cubicBezTo>
                  <a:pt x="235547" y="716413"/>
                  <a:pt x="182816" y="510702"/>
                  <a:pt x="174703" y="474195"/>
                </a:cubicBezTo>
                <a:cubicBezTo>
                  <a:pt x="166590" y="437689"/>
                  <a:pt x="211789" y="591827"/>
                  <a:pt x="202517" y="564592"/>
                </a:cubicBezTo>
                <a:cubicBezTo>
                  <a:pt x="193246" y="537357"/>
                  <a:pt x="150945" y="398285"/>
                  <a:pt x="119074" y="310786"/>
                </a:cubicBezTo>
                <a:cubicBezTo>
                  <a:pt x="87203" y="223287"/>
                  <a:pt x="-10147" y="-38633"/>
                  <a:pt x="863" y="48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AC7E1F-C097-6A22-5B7C-CAD777C46C36}"/>
              </a:ext>
            </a:extLst>
          </p:cNvPr>
          <p:cNvSpPr/>
          <p:nvPr/>
        </p:nvSpPr>
        <p:spPr>
          <a:xfrm>
            <a:off x="3839401" y="1214507"/>
            <a:ext cx="2775885" cy="1543454"/>
          </a:xfrm>
          <a:custGeom>
            <a:avLst/>
            <a:gdLst>
              <a:gd name="connsiteX0" fmla="*/ 91381 w 2775885"/>
              <a:gd name="connsiteY0" fmla="*/ 356288 h 1543454"/>
              <a:gd name="connsiteX1" fmla="*/ 1320699 w 2775885"/>
              <a:gd name="connsiteY1" fmla="*/ 67930 h 1543454"/>
              <a:gd name="connsiteX2" fmla="*/ 816071 w 2775885"/>
              <a:gd name="connsiteY2" fmla="*/ 94489 h 1543454"/>
              <a:gd name="connsiteX3" fmla="*/ 2003653 w 2775885"/>
              <a:gd name="connsiteY3" fmla="*/ 11017 h 1543454"/>
              <a:gd name="connsiteX4" fmla="*/ 1700118 w 2775885"/>
              <a:gd name="connsiteY4" fmla="*/ 41370 h 1543454"/>
              <a:gd name="connsiteX5" fmla="*/ 2307188 w 2775885"/>
              <a:gd name="connsiteY5" fmla="*/ 375259 h 1543454"/>
              <a:gd name="connsiteX6" fmla="*/ 2132655 w 2775885"/>
              <a:gd name="connsiteY6" fmla="*/ 344905 h 1543454"/>
              <a:gd name="connsiteX7" fmla="*/ 2561399 w 2775885"/>
              <a:gd name="connsiteY7" fmla="*/ 769855 h 1543454"/>
              <a:gd name="connsiteX8" fmla="*/ 2477927 w 2775885"/>
              <a:gd name="connsiteY8" fmla="*/ 754678 h 1543454"/>
              <a:gd name="connsiteX9" fmla="*/ 2754903 w 2775885"/>
              <a:gd name="connsiteY9" fmla="*/ 1513516 h 1543454"/>
              <a:gd name="connsiteX10" fmla="*/ 2735932 w 2775885"/>
              <a:gd name="connsiteY10" fmla="*/ 1365543 h 1543454"/>
              <a:gd name="connsiteX11" fmla="*/ 2572782 w 2775885"/>
              <a:gd name="connsiteY11" fmla="*/ 1126509 h 1543454"/>
              <a:gd name="connsiteX12" fmla="*/ 1859474 w 2775885"/>
              <a:gd name="connsiteY12" fmla="*/ 606705 h 1543454"/>
              <a:gd name="connsiteX13" fmla="*/ 2204745 w 2775885"/>
              <a:gd name="connsiteY13" fmla="*/ 841944 h 1543454"/>
              <a:gd name="connsiteX14" fmla="*/ 1684941 w 2775885"/>
              <a:gd name="connsiteY14" fmla="*/ 318346 h 1543454"/>
              <a:gd name="connsiteX15" fmla="*/ 2470338 w 2775885"/>
              <a:gd name="connsiteY15" fmla="*/ 1054419 h 1543454"/>
              <a:gd name="connsiteX16" fmla="*/ 1863268 w 2775885"/>
              <a:gd name="connsiteY16" fmla="*/ 640852 h 1543454"/>
              <a:gd name="connsiteX17" fmla="*/ 1571115 w 2775885"/>
              <a:gd name="connsiteY17" fmla="*/ 416995 h 1543454"/>
              <a:gd name="connsiteX18" fmla="*/ 1977094 w 2775885"/>
              <a:gd name="connsiteY18" fmla="*/ 773649 h 1543454"/>
              <a:gd name="connsiteX19" fmla="*/ 1590086 w 2775885"/>
              <a:gd name="connsiteY19" fmla="*/ 500467 h 1543454"/>
              <a:gd name="connsiteX20" fmla="*/ 816071 w 2775885"/>
              <a:gd name="connsiteY20" fmla="*/ 595322 h 1543454"/>
              <a:gd name="connsiteX21" fmla="*/ 1593880 w 2775885"/>
              <a:gd name="connsiteY21" fmla="*/ 538409 h 1543454"/>
              <a:gd name="connsiteX22" fmla="*/ 770541 w 2775885"/>
              <a:gd name="connsiteY22" fmla="*/ 553586 h 1543454"/>
              <a:gd name="connsiteX23" fmla="*/ 311444 w 2775885"/>
              <a:gd name="connsiteY23" fmla="*/ 420789 h 1543454"/>
              <a:gd name="connsiteX24" fmla="*/ 1677353 w 2775885"/>
              <a:gd name="connsiteY24" fmla="*/ 811591 h 1543454"/>
              <a:gd name="connsiteX25" fmla="*/ 588420 w 2775885"/>
              <a:gd name="connsiteY25" fmla="*/ 614293 h 1543454"/>
              <a:gd name="connsiteX26" fmla="*/ 258325 w 2775885"/>
              <a:gd name="connsiteY26" fmla="*/ 712942 h 1543454"/>
              <a:gd name="connsiteX27" fmla="*/ 596008 w 2775885"/>
              <a:gd name="connsiteY27" fmla="*/ 640852 h 1543454"/>
              <a:gd name="connsiteX28" fmla="*/ 144499 w 2775885"/>
              <a:gd name="connsiteY28" fmla="*/ 341111 h 1543454"/>
              <a:gd name="connsiteX29" fmla="*/ 91381 w 2775885"/>
              <a:gd name="connsiteY29" fmla="*/ 356288 h 154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75885" h="1543454">
                <a:moveTo>
                  <a:pt x="91381" y="356288"/>
                </a:moveTo>
                <a:cubicBezTo>
                  <a:pt x="287414" y="310758"/>
                  <a:pt x="1199917" y="111563"/>
                  <a:pt x="1320699" y="67930"/>
                </a:cubicBezTo>
                <a:cubicBezTo>
                  <a:pt x="1441481" y="24297"/>
                  <a:pt x="702245" y="103974"/>
                  <a:pt x="816071" y="94489"/>
                </a:cubicBezTo>
                <a:cubicBezTo>
                  <a:pt x="929897" y="85004"/>
                  <a:pt x="1856312" y="19870"/>
                  <a:pt x="2003653" y="11017"/>
                </a:cubicBezTo>
                <a:cubicBezTo>
                  <a:pt x="2150994" y="2164"/>
                  <a:pt x="1649529" y="-19337"/>
                  <a:pt x="1700118" y="41370"/>
                </a:cubicBezTo>
                <a:cubicBezTo>
                  <a:pt x="1750707" y="102077"/>
                  <a:pt x="2235099" y="324670"/>
                  <a:pt x="2307188" y="375259"/>
                </a:cubicBezTo>
                <a:cubicBezTo>
                  <a:pt x="2379277" y="425848"/>
                  <a:pt x="2090287" y="279139"/>
                  <a:pt x="2132655" y="344905"/>
                </a:cubicBezTo>
                <a:cubicBezTo>
                  <a:pt x="2175023" y="410671"/>
                  <a:pt x="2503854" y="701560"/>
                  <a:pt x="2561399" y="769855"/>
                </a:cubicBezTo>
                <a:cubicBezTo>
                  <a:pt x="2618944" y="838150"/>
                  <a:pt x="2445676" y="630735"/>
                  <a:pt x="2477927" y="754678"/>
                </a:cubicBezTo>
                <a:cubicBezTo>
                  <a:pt x="2510178" y="878621"/>
                  <a:pt x="2711902" y="1411705"/>
                  <a:pt x="2754903" y="1513516"/>
                </a:cubicBezTo>
                <a:cubicBezTo>
                  <a:pt x="2797904" y="1615327"/>
                  <a:pt x="2766286" y="1430044"/>
                  <a:pt x="2735932" y="1365543"/>
                </a:cubicBezTo>
                <a:cubicBezTo>
                  <a:pt x="2705579" y="1301042"/>
                  <a:pt x="2718858" y="1252982"/>
                  <a:pt x="2572782" y="1126509"/>
                </a:cubicBezTo>
                <a:cubicBezTo>
                  <a:pt x="2426706" y="1000036"/>
                  <a:pt x="1920813" y="654132"/>
                  <a:pt x="1859474" y="606705"/>
                </a:cubicBezTo>
                <a:cubicBezTo>
                  <a:pt x="1798135" y="559278"/>
                  <a:pt x="2233834" y="890004"/>
                  <a:pt x="2204745" y="841944"/>
                </a:cubicBezTo>
                <a:cubicBezTo>
                  <a:pt x="2175656" y="793884"/>
                  <a:pt x="1640676" y="282934"/>
                  <a:pt x="1684941" y="318346"/>
                </a:cubicBezTo>
                <a:cubicBezTo>
                  <a:pt x="1729206" y="353758"/>
                  <a:pt x="2440617" y="1000668"/>
                  <a:pt x="2470338" y="1054419"/>
                </a:cubicBezTo>
                <a:cubicBezTo>
                  <a:pt x="2500059" y="1108170"/>
                  <a:pt x="2013139" y="747089"/>
                  <a:pt x="1863268" y="640852"/>
                </a:cubicBezTo>
                <a:cubicBezTo>
                  <a:pt x="1713398" y="534615"/>
                  <a:pt x="1552144" y="394862"/>
                  <a:pt x="1571115" y="416995"/>
                </a:cubicBezTo>
                <a:cubicBezTo>
                  <a:pt x="1590086" y="439128"/>
                  <a:pt x="1973932" y="759737"/>
                  <a:pt x="1977094" y="773649"/>
                </a:cubicBezTo>
                <a:cubicBezTo>
                  <a:pt x="1980256" y="787561"/>
                  <a:pt x="1783590" y="530188"/>
                  <a:pt x="1590086" y="500467"/>
                </a:cubicBezTo>
                <a:cubicBezTo>
                  <a:pt x="1396582" y="470746"/>
                  <a:pt x="815439" y="588998"/>
                  <a:pt x="816071" y="595322"/>
                </a:cubicBezTo>
                <a:cubicBezTo>
                  <a:pt x="816703" y="601646"/>
                  <a:pt x="1601468" y="545365"/>
                  <a:pt x="1593880" y="538409"/>
                </a:cubicBezTo>
                <a:cubicBezTo>
                  <a:pt x="1586292" y="531453"/>
                  <a:pt x="984280" y="573189"/>
                  <a:pt x="770541" y="553586"/>
                </a:cubicBezTo>
                <a:cubicBezTo>
                  <a:pt x="556802" y="533983"/>
                  <a:pt x="311444" y="420789"/>
                  <a:pt x="311444" y="420789"/>
                </a:cubicBezTo>
                <a:cubicBezTo>
                  <a:pt x="462579" y="463790"/>
                  <a:pt x="1631190" y="779340"/>
                  <a:pt x="1677353" y="811591"/>
                </a:cubicBezTo>
                <a:cubicBezTo>
                  <a:pt x="1723516" y="843842"/>
                  <a:pt x="824924" y="630734"/>
                  <a:pt x="588420" y="614293"/>
                </a:cubicBezTo>
                <a:cubicBezTo>
                  <a:pt x="351916" y="597852"/>
                  <a:pt x="257060" y="708516"/>
                  <a:pt x="258325" y="712942"/>
                </a:cubicBezTo>
                <a:cubicBezTo>
                  <a:pt x="259590" y="717368"/>
                  <a:pt x="614979" y="702824"/>
                  <a:pt x="596008" y="640852"/>
                </a:cubicBezTo>
                <a:cubicBezTo>
                  <a:pt x="577037" y="578880"/>
                  <a:pt x="225442" y="391700"/>
                  <a:pt x="144499" y="341111"/>
                </a:cubicBezTo>
                <a:cubicBezTo>
                  <a:pt x="63556" y="290522"/>
                  <a:pt x="-104652" y="401818"/>
                  <a:pt x="91381" y="35628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0879357A-F8F8-270A-936E-D11E82B794E3}"/>
              </a:ext>
            </a:extLst>
          </p:cNvPr>
          <p:cNvSpPr/>
          <p:nvPr/>
        </p:nvSpPr>
        <p:spPr>
          <a:xfrm>
            <a:off x="5685641" y="1831601"/>
            <a:ext cx="1177350" cy="1951730"/>
          </a:xfrm>
          <a:custGeom>
            <a:avLst/>
            <a:gdLst>
              <a:gd name="connsiteX0" fmla="*/ 5645 w 1177350"/>
              <a:gd name="connsiteY0" fmla="*/ 31347 h 1951730"/>
              <a:gd name="connsiteX1" fmla="*/ 624098 w 1177350"/>
              <a:gd name="connsiteY1" fmla="*/ 680153 h 1951730"/>
              <a:gd name="connsiteX2" fmla="*/ 578568 w 1177350"/>
              <a:gd name="connsiteY2" fmla="*/ 562533 h 1951730"/>
              <a:gd name="connsiteX3" fmla="*/ 673423 w 1177350"/>
              <a:gd name="connsiteY3" fmla="*/ 987483 h 1951730"/>
              <a:gd name="connsiteX4" fmla="*/ 957987 w 1177350"/>
              <a:gd name="connsiteY4" fmla="*/ 1666643 h 1951730"/>
              <a:gd name="connsiteX5" fmla="*/ 950399 w 1177350"/>
              <a:gd name="connsiteY5" fmla="*/ 1526258 h 1951730"/>
              <a:gd name="connsiteX6" fmla="*/ 1162874 w 1177350"/>
              <a:gd name="connsiteY6" fmla="*/ 1943619 h 1951730"/>
              <a:gd name="connsiteX7" fmla="*/ 1121137 w 1177350"/>
              <a:gd name="connsiteY7" fmla="*/ 1712173 h 1951730"/>
              <a:gd name="connsiteX8" fmla="*/ 821396 w 1177350"/>
              <a:gd name="connsiteY8" fmla="*/ 691536 h 1951730"/>
              <a:gd name="connsiteX9" fmla="*/ 605127 w 1177350"/>
              <a:gd name="connsiteY9" fmla="*/ 160349 h 1951730"/>
              <a:gd name="connsiteX10" fmla="*/ 745513 w 1177350"/>
              <a:gd name="connsiteY10" fmla="*/ 418354 h 1951730"/>
              <a:gd name="connsiteX11" fmla="*/ 229503 w 1177350"/>
              <a:gd name="connsiteY11" fmla="*/ 993 h 1951730"/>
              <a:gd name="connsiteX12" fmla="*/ 521655 w 1177350"/>
              <a:gd name="connsiteY12" fmla="*/ 296940 h 1951730"/>
              <a:gd name="connsiteX13" fmla="*/ 316769 w 1177350"/>
              <a:gd name="connsiteY13" fmla="*/ 126201 h 1951730"/>
              <a:gd name="connsiteX14" fmla="*/ 195355 w 1177350"/>
              <a:gd name="connsiteY14" fmla="*/ 54112 h 1951730"/>
              <a:gd name="connsiteX15" fmla="*/ 309181 w 1177350"/>
              <a:gd name="connsiteY15" fmla="*/ 183114 h 1951730"/>
              <a:gd name="connsiteX16" fmla="*/ 5645 w 1177350"/>
              <a:gd name="connsiteY16" fmla="*/ 31347 h 19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7350" h="1951730">
                <a:moveTo>
                  <a:pt x="5645" y="31347"/>
                </a:moveTo>
                <a:cubicBezTo>
                  <a:pt x="58131" y="114187"/>
                  <a:pt x="528611" y="591622"/>
                  <a:pt x="624098" y="680153"/>
                </a:cubicBezTo>
                <a:cubicBezTo>
                  <a:pt x="719585" y="768684"/>
                  <a:pt x="570347" y="511311"/>
                  <a:pt x="578568" y="562533"/>
                </a:cubicBezTo>
                <a:cubicBezTo>
                  <a:pt x="586789" y="613755"/>
                  <a:pt x="610187" y="803465"/>
                  <a:pt x="673423" y="987483"/>
                </a:cubicBezTo>
                <a:cubicBezTo>
                  <a:pt x="736659" y="1171501"/>
                  <a:pt x="911824" y="1576847"/>
                  <a:pt x="957987" y="1666643"/>
                </a:cubicBezTo>
                <a:cubicBezTo>
                  <a:pt x="1004150" y="1756439"/>
                  <a:pt x="916251" y="1480095"/>
                  <a:pt x="950399" y="1526258"/>
                </a:cubicBezTo>
                <a:cubicBezTo>
                  <a:pt x="984547" y="1572421"/>
                  <a:pt x="1134418" y="1912633"/>
                  <a:pt x="1162874" y="1943619"/>
                </a:cubicBezTo>
                <a:cubicBezTo>
                  <a:pt x="1191330" y="1974605"/>
                  <a:pt x="1178050" y="1920853"/>
                  <a:pt x="1121137" y="1712173"/>
                </a:cubicBezTo>
                <a:cubicBezTo>
                  <a:pt x="1064224" y="1503493"/>
                  <a:pt x="907398" y="950173"/>
                  <a:pt x="821396" y="691536"/>
                </a:cubicBezTo>
                <a:cubicBezTo>
                  <a:pt x="735394" y="432899"/>
                  <a:pt x="617774" y="205879"/>
                  <a:pt x="605127" y="160349"/>
                </a:cubicBezTo>
                <a:cubicBezTo>
                  <a:pt x="592480" y="114819"/>
                  <a:pt x="808117" y="444913"/>
                  <a:pt x="745513" y="418354"/>
                </a:cubicBezTo>
                <a:cubicBezTo>
                  <a:pt x="682909" y="391795"/>
                  <a:pt x="266813" y="21229"/>
                  <a:pt x="229503" y="993"/>
                </a:cubicBezTo>
                <a:cubicBezTo>
                  <a:pt x="192193" y="-19243"/>
                  <a:pt x="507111" y="276072"/>
                  <a:pt x="521655" y="296940"/>
                </a:cubicBezTo>
                <a:cubicBezTo>
                  <a:pt x="536199" y="317808"/>
                  <a:pt x="371152" y="166672"/>
                  <a:pt x="316769" y="126201"/>
                </a:cubicBezTo>
                <a:cubicBezTo>
                  <a:pt x="262386" y="85730"/>
                  <a:pt x="196620" y="44627"/>
                  <a:pt x="195355" y="54112"/>
                </a:cubicBezTo>
                <a:cubicBezTo>
                  <a:pt x="194090" y="63597"/>
                  <a:pt x="335108" y="189438"/>
                  <a:pt x="309181" y="183114"/>
                </a:cubicBezTo>
                <a:cubicBezTo>
                  <a:pt x="283254" y="176790"/>
                  <a:pt x="-46841" y="-51493"/>
                  <a:pt x="5645" y="3134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5EFA5F4-4502-997E-220D-48BABB50C2DF}"/>
              </a:ext>
            </a:extLst>
          </p:cNvPr>
          <p:cNvSpPr/>
          <p:nvPr/>
        </p:nvSpPr>
        <p:spPr>
          <a:xfrm>
            <a:off x="6871240" y="3665563"/>
            <a:ext cx="235448" cy="1480186"/>
          </a:xfrm>
          <a:custGeom>
            <a:avLst/>
            <a:gdLst>
              <a:gd name="connsiteX0" fmla="*/ 87306 w 235448"/>
              <a:gd name="connsiteY0" fmla="*/ 3420 h 1480186"/>
              <a:gd name="connsiteX1" fmla="*/ 193543 w 235448"/>
              <a:gd name="connsiteY1" fmla="*/ 481488 h 1480186"/>
              <a:gd name="connsiteX2" fmla="*/ 174572 w 235448"/>
              <a:gd name="connsiteY2" fmla="*/ 375250 h 1480186"/>
              <a:gd name="connsiteX3" fmla="*/ 235280 w 235448"/>
              <a:gd name="connsiteY3" fmla="*/ 838142 h 1480186"/>
              <a:gd name="connsiteX4" fmla="*/ 193543 w 235448"/>
              <a:gd name="connsiteY4" fmla="*/ 1058205 h 1480186"/>
              <a:gd name="connsiteX5" fmla="*/ 220103 w 235448"/>
              <a:gd name="connsiteY5" fmla="*/ 1024057 h 1480186"/>
              <a:gd name="connsiteX6" fmla="*/ 216309 w 235448"/>
              <a:gd name="connsiteY6" fmla="*/ 1191001 h 1480186"/>
              <a:gd name="connsiteX7" fmla="*/ 216309 w 235448"/>
              <a:gd name="connsiteY7" fmla="*/ 1115117 h 1480186"/>
              <a:gd name="connsiteX8" fmla="*/ 91100 w 235448"/>
              <a:gd name="connsiteY8" fmla="*/ 1282062 h 1480186"/>
              <a:gd name="connsiteX9" fmla="*/ 7628 w 235448"/>
              <a:gd name="connsiteY9" fmla="*/ 1479360 h 1480186"/>
              <a:gd name="connsiteX10" fmla="*/ 22805 w 235448"/>
              <a:gd name="connsiteY10" fmla="*/ 1335181 h 1480186"/>
              <a:gd name="connsiteX11" fmla="*/ 41776 w 235448"/>
              <a:gd name="connsiteY11" fmla="*/ 940585 h 1480186"/>
              <a:gd name="connsiteX12" fmla="*/ 91100 w 235448"/>
              <a:gd name="connsiteY12" fmla="*/ 811582 h 1480186"/>
              <a:gd name="connsiteX13" fmla="*/ 94894 w 235448"/>
              <a:gd name="connsiteY13" fmla="*/ 914025 h 1480186"/>
              <a:gd name="connsiteX14" fmla="*/ 30393 w 235448"/>
              <a:gd name="connsiteY14" fmla="*/ 303161 h 1480186"/>
              <a:gd name="connsiteX15" fmla="*/ 87306 w 235448"/>
              <a:gd name="connsiteY15" fmla="*/ 466311 h 1480186"/>
              <a:gd name="connsiteX16" fmla="*/ 40 w 235448"/>
              <a:gd name="connsiteY16" fmla="*/ 11008 h 1480186"/>
              <a:gd name="connsiteX17" fmla="*/ 75923 w 235448"/>
              <a:gd name="connsiteY17" fmla="*/ 253836 h 1480186"/>
              <a:gd name="connsiteX18" fmla="*/ 87306 w 235448"/>
              <a:gd name="connsiteY18" fmla="*/ 3420 h 148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448" h="1480186">
                <a:moveTo>
                  <a:pt x="87306" y="3420"/>
                </a:moveTo>
                <a:cubicBezTo>
                  <a:pt x="106909" y="41362"/>
                  <a:pt x="178999" y="419516"/>
                  <a:pt x="193543" y="481488"/>
                </a:cubicBezTo>
                <a:cubicBezTo>
                  <a:pt x="208087" y="543460"/>
                  <a:pt x="167616" y="315808"/>
                  <a:pt x="174572" y="375250"/>
                </a:cubicBezTo>
                <a:cubicBezTo>
                  <a:pt x="181528" y="434692"/>
                  <a:pt x="232118" y="724316"/>
                  <a:pt x="235280" y="838142"/>
                </a:cubicBezTo>
                <a:cubicBezTo>
                  <a:pt x="238442" y="951968"/>
                  <a:pt x="196072" y="1027219"/>
                  <a:pt x="193543" y="1058205"/>
                </a:cubicBezTo>
                <a:cubicBezTo>
                  <a:pt x="191014" y="1089191"/>
                  <a:pt x="216309" y="1001924"/>
                  <a:pt x="220103" y="1024057"/>
                </a:cubicBezTo>
                <a:cubicBezTo>
                  <a:pt x="223897" y="1046190"/>
                  <a:pt x="216941" y="1175824"/>
                  <a:pt x="216309" y="1191001"/>
                </a:cubicBezTo>
                <a:cubicBezTo>
                  <a:pt x="215677" y="1206178"/>
                  <a:pt x="237177" y="1099940"/>
                  <a:pt x="216309" y="1115117"/>
                </a:cubicBezTo>
                <a:cubicBezTo>
                  <a:pt x="195441" y="1130294"/>
                  <a:pt x="125880" y="1221355"/>
                  <a:pt x="91100" y="1282062"/>
                </a:cubicBezTo>
                <a:cubicBezTo>
                  <a:pt x="56320" y="1342769"/>
                  <a:pt x="19010" y="1470507"/>
                  <a:pt x="7628" y="1479360"/>
                </a:cubicBezTo>
                <a:cubicBezTo>
                  <a:pt x="-3754" y="1488213"/>
                  <a:pt x="17114" y="1424977"/>
                  <a:pt x="22805" y="1335181"/>
                </a:cubicBezTo>
                <a:cubicBezTo>
                  <a:pt x="28496" y="1245385"/>
                  <a:pt x="30393" y="1027852"/>
                  <a:pt x="41776" y="940585"/>
                </a:cubicBezTo>
                <a:cubicBezTo>
                  <a:pt x="53158" y="853319"/>
                  <a:pt x="82247" y="816009"/>
                  <a:pt x="91100" y="811582"/>
                </a:cubicBezTo>
                <a:cubicBezTo>
                  <a:pt x="99953" y="807155"/>
                  <a:pt x="105012" y="998762"/>
                  <a:pt x="94894" y="914025"/>
                </a:cubicBezTo>
                <a:cubicBezTo>
                  <a:pt x="84776" y="829288"/>
                  <a:pt x="31658" y="377780"/>
                  <a:pt x="30393" y="303161"/>
                </a:cubicBezTo>
                <a:cubicBezTo>
                  <a:pt x="29128" y="228542"/>
                  <a:pt x="92365" y="515003"/>
                  <a:pt x="87306" y="466311"/>
                </a:cubicBezTo>
                <a:cubicBezTo>
                  <a:pt x="82247" y="417619"/>
                  <a:pt x="1937" y="46420"/>
                  <a:pt x="40" y="11008"/>
                </a:cubicBezTo>
                <a:cubicBezTo>
                  <a:pt x="-1857" y="-24404"/>
                  <a:pt x="63276" y="251939"/>
                  <a:pt x="75923" y="253836"/>
                </a:cubicBezTo>
                <a:cubicBezTo>
                  <a:pt x="88570" y="255733"/>
                  <a:pt x="67703" y="-34522"/>
                  <a:pt x="87306" y="342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E2E5094-B7D1-E631-BA04-B3D5682688BC}"/>
              </a:ext>
            </a:extLst>
          </p:cNvPr>
          <p:cNvSpPr/>
          <p:nvPr/>
        </p:nvSpPr>
        <p:spPr>
          <a:xfrm>
            <a:off x="5926354" y="4988614"/>
            <a:ext cx="194581" cy="328657"/>
          </a:xfrm>
          <a:custGeom>
            <a:avLst/>
            <a:gdLst>
              <a:gd name="connsiteX0" fmla="*/ 172 w 194581"/>
              <a:gd name="connsiteY0" fmla="*/ 747 h 328657"/>
              <a:gd name="connsiteX1" fmla="*/ 121586 w 194581"/>
              <a:gd name="connsiteY1" fmla="*/ 171486 h 328657"/>
              <a:gd name="connsiteX2" fmla="*/ 193676 w 194581"/>
              <a:gd name="connsiteY2" fmla="*/ 327047 h 328657"/>
              <a:gd name="connsiteX3" fmla="*/ 159528 w 194581"/>
              <a:gd name="connsiteY3" fmla="*/ 247369 h 328657"/>
              <a:gd name="connsiteX4" fmla="*/ 121586 w 194581"/>
              <a:gd name="connsiteY4" fmla="*/ 163897 h 328657"/>
              <a:gd name="connsiteX5" fmla="*/ 95027 w 194581"/>
              <a:gd name="connsiteY5" fmla="*/ 110779 h 328657"/>
              <a:gd name="connsiteX6" fmla="*/ 172 w 194581"/>
              <a:gd name="connsiteY6" fmla="*/ 747 h 32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81" h="328657">
                <a:moveTo>
                  <a:pt x="172" y="747"/>
                </a:moveTo>
                <a:cubicBezTo>
                  <a:pt x="4598" y="10865"/>
                  <a:pt x="89335" y="117103"/>
                  <a:pt x="121586" y="171486"/>
                </a:cubicBezTo>
                <a:cubicBezTo>
                  <a:pt x="153837" y="225869"/>
                  <a:pt x="187352" y="314400"/>
                  <a:pt x="193676" y="327047"/>
                </a:cubicBezTo>
                <a:cubicBezTo>
                  <a:pt x="200000" y="339694"/>
                  <a:pt x="171543" y="274561"/>
                  <a:pt x="159528" y="247369"/>
                </a:cubicBezTo>
                <a:cubicBezTo>
                  <a:pt x="147513" y="220177"/>
                  <a:pt x="132336" y="186662"/>
                  <a:pt x="121586" y="163897"/>
                </a:cubicBezTo>
                <a:cubicBezTo>
                  <a:pt x="110836" y="141132"/>
                  <a:pt x="112101" y="135441"/>
                  <a:pt x="95027" y="110779"/>
                </a:cubicBezTo>
                <a:cubicBezTo>
                  <a:pt x="77953" y="86117"/>
                  <a:pt x="-4254" y="-9371"/>
                  <a:pt x="172" y="7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6C520C30-35BC-3C2A-7DBF-517E8CA7EE5D}"/>
              </a:ext>
            </a:extLst>
          </p:cNvPr>
          <p:cNvSpPr/>
          <p:nvPr/>
        </p:nvSpPr>
        <p:spPr>
          <a:xfrm>
            <a:off x="5490458" y="4560617"/>
            <a:ext cx="888003" cy="1531219"/>
          </a:xfrm>
          <a:custGeom>
            <a:avLst/>
            <a:gdLst>
              <a:gd name="connsiteX0" fmla="*/ 45266 w 888003"/>
              <a:gd name="connsiteY0" fmla="*/ 0 h 1531219"/>
              <a:gd name="connsiteX1" fmla="*/ 424686 w 888003"/>
              <a:gd name="connsiteY1" fmla="*/ 292153 h 1531219"/>
              <a:gd name="connsiteX2" fmla="*/ 633366 w 888003"/>
              <a:gd name="connsiteY2" fmla="*/ 417361 h 1531219"/>
              <a:gd name="connsiteX3" fmla="*/ 511952 w 888003"/>
              <a:gd name="connsiteY3" fmla="*/ 311124 h 1531219"/>
              <a:gd name="connsiteX4" fmla="*/ 800310 w 888003"/>
              <a:gd name="connsiteY4" fmla="*/ 679161 h 1531219"/>
              <a:gd name="connsiteX5" fmla="*/ 762369 w 888003"/>
              <a:gd name="connsiteY5" fmla="*/ 546364 h 1531219"/>
              <a:gd name="connsiteX6" fmla="*/ 887577 w 888003"/>
              <a:gd name="connsiteY6" fmla="*/ 823340 h 1531219"/>
              <a:gd name="connsiteX7" fmla="*/ 804105 w 888003"/>
              <a:gd name="connsiteY7" fmla="*/ 975107 h 1531219"/>
              <a:gd name="connsiteX8" fmla="*/ 826870 w 888003"/>
              <a:gd name="connsiteY8" fmla="*/ 1195171 h 1531219"/>
              <a:gd name="connsiteX9" fmla="*/ 804105 w 888003"/>
              <a:gd name="connsiteY9" fmla="*/ 997873 h 1531219"/>
              <a:gd name="connsiteX10" fmla="*/ 713044 w 888003"/>
              <a:gd name="connsiteY10" fmla="*/ 1187582 h 1531219"/>
              <a:gd name="connsiteX11" fmla="*/ 652337 w 888003"/>
              <a:gd name="connsiteY11" fmla="*/ 1430410 h 1531219"/>
              <a:gd name="connsiteX12" fmla="*/ 637160 w 888003"/>
              <a:gd name="connsiteY12" fmla="*/ 1529059 h 1531219"/>
              <a:gd name="connsiteX13" fmla="*/ 637160 w 888003"/>
              <a:gd name="connsiteY13" fmla="*/ 1346938 h 1531219"/>
              <a:gd name="connsiteX14" fmla="*/ 606807 w 888003"/>
              <a:gd name="connsiteY14" fmla="*/ 1020638 h 1531219"/>
              <a:gd name="connsiteX15" fmla="*/ 238770 w 888003"/>
              <a:gd name="connsiteY15" fmla="*/ 390802 h 1531219"/>
              <a:gd name="connsiteX16" fmla="*/ 288095 w 888003"/>
              <a:gd name="connsiteY16" fmla="*/ 557746 h 1531219"/>
              <a:gd name="connsiteX17" fmla="*/ 3530 w 888003"/>
              <a:gd name="connsiteY17" fmla="*/ 72090 h 1531219"/>
              <a:gd name="connsiteX18" fmla="*/ 124944 w 888003"/>
              <a:gd name="connsiteY18" fmla="*/ 269388 h 1531219"/>
              <a:gd name="connsiteX19" fmla="*/ 64237 w 888003"/>
              <a:gd name="connsiteY19" fmla="*/ 91061 h 1531219"/>
              <a:gd name="connsiteX20" fmla="*/ 253947 w 888003"/>
              <a:gd name="connsiteY20" fmla="*/ 292153 h 1531219"/>
              <a:gd name="connsiteX21" fmla="*/ 45266 w 888003"/>
              <a:gd name="connsiteY21" fmla="*/ 0 h 153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8003" h="1531219">
                <a:moveTo>
                  <a:pt x="45266" y="0"/>
                </a:moveTo>
                <a:cubicBezTo>
                  <a:pt x="73722" y="0"/>
                  <a:pt x="326669" y="222593"/>
                  <a:pt x="424686" y="292153"/>
                </a:cubicBezTo>
                <a:cubicBezTo>
                  <a:pt x="522703" y="361713"/>
                  <a:pt x="618822" y="414199"/>
                  <a:pt x="633366" y="417361"/>
                </a:cubicBezTo>
                <a:cubicBezTo>
                  <a:pt x="647910" y="420523"/>
                  <a:pt x="484128" y="267491"/>
                  <a:pt x="511952" y="311124"/>
                </a:cubicBezTo>
                <a:cubicBezTo>
                  <a:pt x="539776" y="354757"/>
                  <a:pt x="758574" y="639954"/>
                  <a:pt x="800310" y="679161"/>
                </a:cubicBezTo>
                <a:cubicBezTo>
                  <a:pt x="842046" y="718368"/>
                  <a:pt x="747825" y="522334"/>
                  <a:pt x="762369" y="546364"/>
                </a:cubicBezTo>
                <a:cubicBezTo>
                  <a:pt x="776914" y="570394"/>
                  <a:pt x="880621" y="751883"/>
                  <a:pt x="887577" y="823340"/>
                </a:cubicBezTo>
                <a:cubicBezTo>
                  <a:pt x="894533" y="894797"/>
                  <a:pt x="814223" y="913135"/>
                  <a:pt x="804105" y="975107"/>
                </a:cubicBezTo>
                <a:cubicBezTo>
                  <a:pt x="793987" y="1037079"/>
                  <a:pt x="826870" y="1191377"/>
                  <a:pt x="826870" y="1195171"/>
                </a:cubicBezTo>
                <a:cubicBezTo>
                  <a:pt x="826870" y="1198965"/>
                  <a:pt x="823076" y="999138"/>
                  <a:pt x="804105" y="997873"/>
                </a:cubicBezTo>
                <a:cubicBezTo>
                  <a:pt x="785134" y="996608"/>
                  <a:pt x="738339" y="1115493"/>
                  <a:pt x="713044" y="1187582"/>
                </a:cubicBezTo>
                <a:cubicBezTo>
                  <a:pt x="687749" y="1259672"/>
                  <a:pt x="664984" y="1373497"/>
                  <a:pt x="652337" y="1430410"/>
                </a:cubicBezTo>
                <a:cubicBezTo>
                  <a:pt x="639690" y="1487323"/>
                  <a:pt x="639690" y="1542971"/>
                  <a:pt x="637160" y="1529059"/>
                </a:cubicBezTo>
                <a:cubicBezTo>
                  <a:pt x="634631" y="1515147"/>
                  <a:pt x="642219" y="1431675"/>
                  <a:pt x="637160" y="1346938"/>
                </a:cubicBezTo>
                <a:cubicBezTo>
                  <a:pt x="632101" y="1262201"/>
                  <a:pt x="673205" y="1179994"/>
                  <a:pt x="606807" y="1020638"/>
                </a:cubicBezTo>
                <a:cubicBezTo>
                  <a:pt x="540409" y="861282"/>
                  <a:pt x="291889" y="467951"/>
                  <a:pt x="238770" y="390802"/>
                </a:cubicBezTo>
                <a:cubicBezTo>
                  <a:pt x="185651" y="313653"/>
                  <a:pt x="327302" y="610865"/>
                  <a:pt x="288095" y="557746"/>
                </a:cubicBezTo>
                <a:cubicBezTo>
                  <a:pt x="248888" y="504627"/>
                  <a:pt x="30722" y="120150"/>
                  <a:pt x="3530" y="72090"/>
                </a:cubicBezTo>
                <a:cubicBezTo>
                  <a:pt x="-23662" y="24030"/>
                  <a:pt x="114826" y="266226"/>
                  <a:pt x="124944" y="269388"/>
                </a:cubicBezTo>
                <a:cubicBezTo>
                  <a:pt x="135062" y="272550"/>
                  <a:pt x="42736" y="87267"/>
                  <a:pt x="64237" y="91061"/>
                </a:cubicBezTo>
                <a:cubicBezTo>
                  <a:pt x="85738" y="94855"/>
                  <a:pt x="255844" y="301639"/>
                  <a:pt x="253947" y="292153"/>
                </a:cubicBezTo>
                <a:cubicBezTo>
                  <a:pt x="252050" y="282667"/>
                  <a:pt x="16810" y="0"/>
                  <a:pt x="45266" y="0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B4DF807-E0F7-FC41-BD13-9F35A5F29DE2}"/>
              </a:ext>
            </a:extLst>
          </p:cNvPr>
          <p:cNvSpPr/>
          <p:nvPr/>
        </p:nvSpPr>
        <p:spPr>
          <a:xfrm>
            <a:off x="6097218" y="5238057"/>
            <a:ext cx="81414" cy="336052"/>
          </a:xfrm>
          <a:custGeom>
            <a:avLst/>
            <a:gdLst>
              <a:gd name="connsiteX0" fmla="*/ 47 w 81414"/>
              <a:gd name="connsiteY0" fmla="*/ 1721 h 336052"/>
              <a:gd name="connsiteX1" fmla="*/ 75931 w 81414"/>
              <a:gd name="connsiteY1" fmla="*/ 263520 h 336052"/>
              <a:gd name="connsiteX2" fmla="*/ 75931 w 81414"/>
              <a:gd name="connsiteY2" fmla="*/ 335609 h 336052"/>
              <a:gd name="connsiteX3" fmla="*/ 79725 w 81414"/>
              <a:gd name="connsiteY3" fmla="*/ 240755 h 336052"/>
              <a:gd name="connsiteX4" fmla="*/ 64548 w 81414"/>
              <a:gd name="connsiteY4" fmla="*/ 153488 h 336052"/>
              <a:gd name="connsiteX5" fmla="*/ 47 w 81414"/>
              <a:gd name="connsiteY5" fmla="*/ 1721 h 33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414" h="336052">
                <a:moveTo>
                  <a:pt x="47" y="1721"/>
                </a:moveTo>
                <a:cubicBezTo>
                  <a:pt x="1944" y="20060"/>
                  <a:pt x="63284" y="207872"/>
                  <a:pt x="75931" y="263520"/>
                </a:cubicBezTo>
                <a:cubicBezTo>
                  <a:pt x="88578" y="319168"/>
                  <a:pt x="75299" y="339403"/>
                  <a:pt x="75931" y="335609"/>
                </a:cubicBezTo>
                <a:cubicBezTo>
                  <a:pt x="76563" y="331815"/>
                  <a:pt x="81622" y="271109"/>
                  <a:pt x="79725" y="240755"/>
                </a:cubicBezTo>
                <a:cubicBezTo>
                  <a:pt x="77828" y="210402"/>
                  <a:pt x="75931" y="190165"/>
                  <a:pt x="64548" y="153488"/>
                </a:cubicBezTo>
                <a:cubicBezTo>
                  <a:pt x="53165" y="116811"/>
                  <a:pt x="-1850" y="-16618"/>
                  <a:pt x="47" y="17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37AD6A8-4BCC-99B2-5811-1D15DADF25EB}"/>
              </a:ext>
            </a:extLst>
          </p:cNvPr>
          <p:cNvSpPr/>
          <p:nvPr/>
        </p:nvSpPr>
        <p:spPr>
          <a:xfrm>
            <a:off x="5679369" y="4810380"/>
            <a:ext cx="478639" cy="1039052"/>
          </a:xfrm>
          <a:custGeom>
            <a:avLst/>
            <a:gdLst>
              <a:gd name="connsiteX0" fmla="*/ 535 w 478639"/>
              <a:gd name="connsiteY0" fmla="*/ 654 h 1039052"/>
              <a:gd name="connsiteX1" fmla="*/ 273716 w 478639"/>
              <a:gd name="connsiteY1" fmla="*/ 262453 h 1039052"/>
              <a:gd name="connsiteX2" fmla="*/ 429278 w 478639"/>
              <a:gd name="connsiteY2" fmla="*/ 562194 h 1039052"/>
              <a:gd name="connsiteX3" fmla="*/ 433072 w 478639"/>
              <a:gd name="connsiteY3" fmla="*/ 501487 h 1039052"/>
              <a:gd name="connsiteX4" fmla="*/ 478603 w 478639"/>
              <a:gd name="connsiteY4" fmla="*/ 687403 h 1039052"/>
              <a:gd name="connsiteX5" fmla="*/ 440661 w 478639"/>
              <a:gd name="connsiteY5" fmla="*/ 782257 h 1039052"/>
              <a:gd name="connsiteX6" fmla="*/ 433072 w 478639"/>
              <a:gd name="connsiteY6" fmla="*/ 1036468 h 1039052"/>
              <a:gd name="connsiteX7" fmla="*/ 433072 w 478639"/>
              <a:gd name="connsiteY7" fmla="*/ 903671 h 1039052"/>
              <a:gd name="connsiteX8" fmla="*/ 414102 w 478639"/>
              <a:gd name="connsiteY8" fmla="*/ 740521 h 1039052"/>
              <a:gd name="connsiteX9" fmla="*/ 137126 w 478639"/>
              <a:gd name="connsiteY9" fmla="*/ 258659 h 1039052"/>
              <a:gd name="connsiteX10" fmla="*/ 315453 w 478639"/>
              <a:gd name="connsiteY10" fmla="*/ 596342 h 1039052"/>
              <a:gd name="connsiteX11" fmla="*/ 239569 w 478639"/>
              <a:gd name="connsiteY11" fmla="*/ 307983 h 1039052"/>
              <a:gd name="connsiteX12" fmla="*/ 110566 w 478639"/>
              <a:gd name="connsiteY12" fmla="*/ 182775 h 1039052"/>
              <a:gd name="connsiteX13" fmla="*/ 277511 w 478639"/>
              <a:gd name="connsiteY13" fmla="*/ 285218 h 1039052"/>
              <a:gd name="connsiteX14" fmla="*/ 205421 w 478639"/>
              <a:gd name="connsiteY14" fmla="*/ 190364 h 1039052"/>
              <a:gd name="connsiteX15" fmla="*/ 535 w 478639"/>
              <a:gd name="connsiteY15" fmla="*/ 654 h 103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8639" h="1039052">
                <a:moveTo>
                  <a:pt x="535" y="654"/>
                </a:moveTo>
                <a:cubicBezTo>
                  <a:pt x="11918" y="12669"/>
                  <a:pt x="202259" y="168863"/>
                  <a:pt x="273716" y="262453"/>
                </a:cubicBezTo>
                <a:cubicBezTo>
                  <a:pt x="345173" y="356043"/>
                  <a:pt x="402719" y="522355"/>
                  <a:pt x="429278" y="562194"/>
                </a:cubicBezTo>
                <a:cubicBezTo>
                  <a:pt x="455837" y="602033"/>
                  <a:pt x="424851" y="480619"/>
                  <a:pt x="433072" y="501487"/>
                </a:cubicBezTo>
                <a:cubicBezTo>
                  <a:pt x="441293" y="522355"/>
                  <a:pt x="477338" y="640608"/>
                  <a:pt x="478603" y="687403"/>
                </a:cubicBezTo>
                <a:cubicBezTo>
                  <a:pt x="479868" y="734198"/>
                  <a:pt x="448249" y="724080"/>
                  <a:pt x="440661" y="782257"/>
                </a:cubicBezTo>
                <a:cubicBezTo>
                  <a:pt x="433073" y="840434"/>
                  <a:pt x="434337" y="1016233"/>
                  <a:pt x="433072" y="1036468"/>
                </a:cubicBezTo>
                <a:cubicBezTo>
                  <a:pt x="431807" y="1056703"/>
                  <a:pt x="436234" y="952995"/>
                  <a:pt x="433072" y="903671"/>
                </a:cubicBezTo>
                <a:cubicBezTo>
                  <a:pt x="429910" y="854347"/>
                  <a:pt x="463426" y="848023"/>
                  <a:pt x="414102" y="740521"/>
                </a:cubicBezTo>
                <a:cubicBezTo>
                  <a:pt x="364778" y="633019"/>
                  <a:pt x="153567" y="282689"/>
                  <a:pt x="137126" y="258659"/>
                </a:cubicBezTo>
                <a:cubicBezTo>
                  <a:pt x="120685" y="234629"/>
                  <a:pt x="298379" y="588121"/>
                  <a:pt x="315453" y="596342"/>
                </a:cubicBezTo>
                <a:cubicBezTo>
                  <a:pt x="332527" y="604563"/>
                  <a:pt x="273717" y="376911"/>
                  <a:pt x="239569" y="307983"/>
                </a:cubicBezTo>
                <a:cubicBezTo>
                  <a:pt x="205421" y="239055"/>
                  <a:pt x="104242" y="186569"/>
                  <a:pt x="110566" y="182775"/>
                </a:cubicBezTo>
                <a:cubicBezTo>
                  <a:pt x="116890" y="178981"/>
                  <a:pt x="261702" y="283953"/>
                  <a:pt x="277511" y="285218"/>
                </a:cubicBezTo>
                <a:cubicBezTo>
                  <a:pt x="293320" y="286483"/>
                  <a:pt x="248422" y="235262"/>
                  <a:pt x="205421" y="190364"/>
                </a:cubicBezTo>
                <a:cubicBezTo>
                  <a:pt x="162420" y="145466"/>
                  <a:pt x="-10848" y="-11361"/>
                  <a:pt x="535" y="654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94E2D29-469A-E32C-66EC-7C9CBD12B91F}"/>
              </a:ext>
            </a:extLst>
          </p:cNvPr>
          <p:cNvSpPr/>
          <p:nvPr/>
        </p:nvSpPr>
        <p:spPr>
          <a:xfrm>
            <a:off x="6020115" y="5562250"/>
            <a:ext cx="218291" cy="714101"/>
          </a:xfrm>
          <a:custGeom>
            <a:avLst/>
            <a:gdLst>
              <a:gd name="connsiteX0" fmla="*/ 217535 w 218291"/>
              <a:gd name="connsiteY0" fmla="*/ 166978 h 714101"/>
              <a:gd name="connsiteX1" fmla="*/ 164416 w 218291"/>
              <a:gd name="connsiteY1" fmla="*/ 311157 h 714101"/>
              <a:gd name="connsiteX2" fmla="*/ 118886 w 218291"/>
              <a:gd name="connsiteY2" fmla="*/ 470513 h 714101"/>
              <a:gd name="connsiteX3" fmla="*/ 111297 w 218291"/>
              <a:gd name="connsiteY3" fmla="*/ 629870 h 714101"/>
              <a:gd name="connsiteX4" fmla="*/ 149239 w 218291"/>
              <a:gd name="connsiteY4" fmla="*/ 538809 h 714101"/>
              <a:gd name="connsiteX5" fmla="*/ 54385 w 218291"/>
              <a:gd name="connsiteY5" fmla="*/ 713342 h 714101"/>
              <a:gd name="connsiteX6" fmla="*/ 99915 w 218291"/>
              <a:gd name="connsiteY6" fmla="*/ 595722 h 714101"/>
              <a:gd name="connsiteX7" fmla="*/ 80944 w 218291"/>
              <a:gd name="connsiteY7" fmla="*/ 440160 h 714101"/>
              <a:gd name="connsiteX8" fmla="*/ 5060 w 218291"/>
              <a:gd name="connsiteY8" fmla="*/ 311157 h 714101"/>
              <a:gd name="connsiteX9" fmla="*/ 16443 w 218291"/>
              <a:gd name="connsiteY9" fmla="*/ 413601 h 714101"/>
              <a:gd name="connsiteX10" fmla="*/ 92326 w 218291"/>
              <a:gd name="connsiteY10" fmla="*/ 30387 h 714101"/>
              <a:gd name="connsiteX11" fmla="*/ 84738 w 218291"/>
              <a:gd name="connsiteY11" fmla="*/ 261833 h 714101"/>
              <a:gd name="connsiteX12" fmla="*/ 217535 w 218291"/>
              <a:gd name="connsiteY12" fmla="*/ 34 h 714101"/>
              <a:gd name="connsiteX13" fmla="*/ 141651 w 218291"/>
              <a:gd name="connsiteY13" fmla="*/ 242862 h 714101"/>
              <a:gd name="connsiteX14" fmla="*/ 217535 w 218291"/>
              <a:gd name="connsiteY14" fmla="*/ 166978 h 71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291" h="714101">
                <a:moveTo>
                  <a:pt x="217535" y="166978"/>
                </a:moveTo>
                <a:cubicBezTo>
                  <a:pt x="221329" y="178361"/>
                  <a:pt x="180858" y="260568"/>
                  <a:pt x="164416" y="311157"/>
                </a:cubicBezTo>
                <a:cubicBezTo>
                  <a:pt x="147974" y="361746"/>
                  <a:pt x="127739" y="417394"/>
                  <a:pt x="118886" y="470513"/>
                </a:cubicBezTo>
                <a:cubicBezTo>
                  <a:pt x="110033" y="523632"/>
                  <a:pt x="106238" y="618488"/>
                  <a:pt x="111297" y="629870"/>
                </a:cubicBezTo>
                <a:cubicBezTo>
                  <a:pt x="116356" y="641252"/>
                  <a:pt x="158724" y="524897"/>
                  <a:pt x="149239" y="538809"/>
                </a:cubicBezTo>
                <a:cubicBezTo>
                  <a:pt x="139754" y="552721"/>
                  <a:pt x="62606" y="703857"/>
                  <a:pt x="54385" y="713342"/>
                </a:cubicBezTo>
                <a:cubicBezTo>
                  <a:pt x="46164" y="722827"/>
                  <a:pt x="95489" y="641252"/>
                  <a:pt x="99915" y="595722"/>
                </a:cubicBezTo>
                <a:cubicBezTo>
                  <a:pt x="104341" y="550192"/>
                  <a:pt x="96753" y="487587"/>
                  <a:pt x="80944" y="440160"/>
                </a:cubicBezTo>
                <a:cubicBezTo>
                  <a:pt x="65135" y="392733"/>
                  <a:pt x="15810" y="315583"/>
                  <a:pt x="5060" y="311157"/>
                </a:cubicBezTo>
                <a:cubicBezTo>
                  <a:pt x="-5690" y="306731"/>
                  <a:pt x="1899" y="460396"/>
                  <a:pt x="16443" y="413601"/>
                </a:cubicBezTo>
                <a:cubicBezTo>
                  <a:pt x="30987" y="366806"/>
                  <a:pt x="80944" y="55682"/>
                  <a:pt x="92326" y="30387"/>
                </a:cubicBezTo>
                <a:cubicBezTo>
                  <a:pt x="103708" y="5092"/>
                  <a:pt x="63870" y="266892"/>
                  <a:pt x="84738" y="261833"/>
                </a:cubicBezTo>
                <a:cubicBezTo>
                  <a:pt x="105606" y="256774"/>
                  <a:pt x="208050" y="3196"/>
                  <a:pt x="217535" y="34"/>
                </a:cubicBezTo>
                <a:cubicBezTo>
                  <a:pt x="227020" y="-3128"/>
                  <a:pt x="144181" y="212508"/>
                  <a:pt x="141651" y="242862"/>
                </a:cubicBezTo>
                <a:cubicBezTo>
                  <a:pt x="139121" y="273216"/>
                  <a:pt x="213741" y="155595"/>
                  <a:pt x="217535" y="16697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45B47E-7063-B1D0-FC9C-CE7408148CB1}"/>
              </a:ext>
            </a:extLst>
          </p:cNvPr>
          <p:cNvSpPr/>
          <p:nvPr/>
        </p:nvSpPr>
        <p:spPr>
          <a:xfrm>
            <a:off x="5467356" y="4533996"/>
            <a:ext cx="118057" cy="406075"/>
          </a:xfrm>
          <a:custGeom>
            <a:avLst/>
            <a:gdLst>
              <a:gd name="connsiteX0" fmla="*/ 73 w 118057"/>
              <a:gd name="connsiteY0" fmla="*/ 62 h 406075"/>
              <a:gd name="connsiteX1" fmla="*/ 87339 w 118057"/>
              <a:gd name="connsiteY1" fmla="*/ 167006 h 406075"/>
              <a:gd name="connsiteX2" fmla="*/ 94928 w 118057"/>
              <a:gd name="connsiteY2" fmla="*/ 280832 h 406075"/>
              <a:gd name="connsiteX3" fmla="*/ 98722 w 118057"/>
              <a:gd name="connsiteY3" fmla="*/ 406041 h 406075"/>
              <a:gd name="connsiteX4" fmla="*/ 117693 w 118057"/>
              <a:gd name="connsiteY4" fmla="*/ 292215 h 406075"/>
              <a:gd name="connsiteX5" fmla="*/ 79751 w 118057"/>
              <a:gd name="connsiteY5" fmla="*/ 178389 h 406075"/>
              <a:gd name="connsiteX6" fmla="*/ 79751 w 118057"/>
              <a:gd name="connsiteY6" fmla="*/ 231508 h 406075"/>
              <a:gd name="connsiteX7" fmla="*/ 72163 w 118057"/>
              <a:gd name="connsiteY7" fmla="*/ 148036 h 406075"/>
              <a:gd name="connsiteX8" fmla="*/ 73 w 118057"/>
              <a:gd name="connsiteY8" fmla="*/ 62 h 4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57" h="406075">
                <a:moveTo>
                  <a:pt x="73" y="62"/>
                </a:moveTo>
                <a:cubicBezTo>
                  <a:pt x="2602" y="3224"/>
                  <a:pt x="71530" y="120211"/>
                  <a:pt x="87339" y="167006"/>
                </a:cubicBezTo>
                <a:cubicBezTo>
                  <a:pt x="103148" y="213801"/>
                  <a:pt x="93031" y="240993"/>
                  <a:pt x="94928" y="280832"/>
                </a:cubicBezTo>
                <a:cubicBezTo>
                  <a:pt x="96825" y="320671"/>
                  <a:pt x="94928" y="404144"/>
                  <a:pt x="98722" y="406041"/>
                </a:cubicBezTo>
                <a:cubicBezTo>
                  <a:pt x="102516" y="407938"/>
                  <a:pt x="120855" y="330157"/>
                  <a:pt x="117693" y="292215"/>
                </a:cubicBezTo>
                <a:cubicBezTo>
                  <a:pt x="114531" y="254273"/>
                  <a:pt x="86075" y="188507"/>
                  <a:pt x="79751" y="178389"/>
                </a:cubicBezTo>
                <a:cubicBezTo>
                  <a:pt x="73427" y="168271"/>
                  <a:pt x="81016" y="236567"/>
                  <a:pt x="79751" y="231508"/>
                </a:cubicBezTo>
                <a:cubicBezTo>
                  <a:pt x="78486" y="226449"/>
                  <a:pt x="83546" y="180919"/>
                  <a:pt x="72163" y="148036"/>
                </a:cubicBezTo>
                <a:cubicBezTo>
                  <a:pt x="60781" y="115153"/>
                  <a:pt x="-2456" y="-3100"/>
                  <a:pt x="73" y="6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30673F2-1F37-4A25-3586-9CE466913D88}"/>
              </a:ext>
            </a:extLst>
          </p:cNvPr>
          <p:cNvSpPr/>
          <p:nvPr/>
        </p:nvSpPr>
        <p:spPr>
          <a:xfrm>
            <a:off x="5021861" y="4909229"/>
            <a:ext cx="593784" cy="187746"/>
          </a:xfrm>
          <a:custGeom>
            <a:avLst/>
            <a:gdLst>
              <a:gd name="connsiteX0" fmla="*/ 1648 w 593784"/>
              <a:gd name="connsiteY0" fmla="*/ 76338 h 187746"/>
              <a:gd name="connsiteX1" fmla="*/ 358302 w 593784"/>
              <a:gd name="connsiteY1" fmla="*/ 454 h 187746"/>
              <a:gd name="connsiteX2" fmla="*/ 513863 w 593784"/>
              <a:gd name="connsiteY2" fmla="*/ 45984 h 187746"/>
              <a:gd name="connsiteX3" fmla="*/ 430391 w 593784"/>
              <a:gd name="connsiteY3" fmla="*/ 72544 h 187746"/>
              <a:gd name="connsiteX4" fmla="*/ 593541 w 593784"/>
              <a:gd name="connsiteY4" fmla="*/ 64955 h 187746"/>
              <a:gd name="connsiteX5" fmla="*/ 468333 w 593784"/>
              <a:gd name="connsiteY5" fmla="*/ 106691 h 187746"/>
              <a:gd name="connsiteX6" fmla="*/ 517658 w 593784"/>
              <a:gd name="connsiteY6" fmla="*/ 129456 h 187746"/>
              <a:gd name="connsiteX7" fmla="*/ 263447 w 593784"/>
              <a:gd name="connsiteY7" fmla="*/ 125662 h 187746"/>
              <a:gd name="connsiteX8" fmla="*/ 32001 w 593784"/>
              <a:gd name="connsiteY8" fmla="*/ 186369 h 187746"/>
              <a:gd name="connsiteX9" fmla="*/ 217917 w 593784"/>
              <a:gd name="connsiteY9" fmla="*/ 57367 h 187746"/>
              <a:gd name="connsiteX10" fmla="*/ 1648 w 593784"/>
              <a:gd name="connsiteY10" fmla="*/ 76338 h 18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3784" h="187746">
                <a:moveTo>
                  <a:pt x="1648" y="76338"/>
                </a:moveTo>
                <a:cubicBezTo>
                  <a:pt x="25046" y="66852"/>
                  <a:pt x="272933" y="5513"/>
                  <a:pt x="358302" y="454"/>
                </a:cubicBezTo>
                <a:cubicBezTo>
                  <a:pt x="443671" y="-4605"/>
                  <a:pt x="501848" y="33969"/>
                  <a:pt x="513863" y="45984"/>
                </a:cubicBezTo>
                <a:cubicBezTo>
                  <a:pt x="525878" y="57999"/>
                  <a:pt x="417111" y="69382"/>
                  <a:pt x="430391" y="72544"/>
                </a:cubicBezTo>
                <a:cubicBezTo>
                  <a:pt x="443671" y="75706"/>
                  <a:pt x="587217" y="59264"/>
                  <a:pt x="593541" y="64955"/>
                </a:cubicBezTo>
                <a:cubicBezTo>
                  <a:pt x="599865" y="70646"/>
                  <a:pt x="480980" y="95941"/>
                  <a:pt x="468333" y="106691"/>
                </a:cubicBezTo>
                <a:cubicBezTo>
                  <a:pt x="455686" y="117441"/>
                  <a:pt x="551806" y="126294"/>
                  <a:pt x="517658" y="129456"/>
                </a:cubicBezTo>
                <a:cubicBezTo>
                  <a:pt x="483510" y="132618"/>
                  <a:pt x="344390" y="116177"/>
                  <a:pt x="263447" y="125662"/>
                </a:cubicBezTo>
                <a:cubicBezTo>
                  <a:pt x="182504" y="135148"/>
                  <a:pt x="39589" y="197751"/>
                  <a:pt x="32001" y="186369"/>
                </a:cubicBezTo>
                <a:cubicBezTo>
                  <a:pt x="24413" y="174987"/>
                  <a:pt x="224241" y="69382"/>
                  <a:pt x="217917" y="57367"/>
                </a:cubicBezTo>
                <a:cubicBezTo>
                  <a:pt x="211593" y="45352"/>
                  <a:pt x="-21750" y="85824"/>
                  <a:pt x="1648" y="763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3C3179B-0085-83A7-FB14-E06CB0014FDB}"/>
              </a:ext>
            </a:extLst>
          </p:cNvPr>
          <p:cNvSpPr/>
          <p:nvPr/>
        </p:nvSpPr>
        <p:spPr>
          <a:xfrm>
            <a:off x="5088006" y="4916844"/>
            <a:ext cx="372482" cy="127321"/>
          </a:xfrm>
          <a:custGeom>
            <a:avLst/>
            <a:gdLst>
              <a:gd name="connsiteX0" fmla="*/ 4 w 372482"/>
              <a:gd name="connsiteY0" fmla="*/ 110459 h 127321"/>
              <a:gd name="connsiteX1" fmla="*/ 314922 w 372482"/>
              <a:gd name="connsiteY1" fmla="*/ 4222 h 127321"/>
              <a:gd name="connsiteX2" fmla="*/ 231450 w 372482"/>
              <a:gd name="connsiteY2" fmla="*/ 23193 h 127321"/>
              <a:gd name="connsiteX3" fmla="*/ 371835 w 372482"/>
              <a:gd name="connsiteY3" fmla="*/ 42163 h 127321"/>
              <a:gd name="connsiteX4" fmla="*/ 163154 w 372482"/>
              <a:gd name="connsiteY4" fmla="*/ 72517 h 127321"/>
              <a:gd name="connsiteX5" fmla="*/ 345275 w 372482"/>
              <a:gd name="connsiteY5" fmla="*/ 99076 h 127321"/>
              <a:gd name="connsiteX6" fmla="*/ 235244 w 372482"/>
              <a:gd name="connsiteY6" fmla="*/ 106665 h 127321"/>
              <a:gd name="connsiteX7" fmla="*/ 322510 w 372482"/>
              <a:gd name="connsiteY7" fmla="*/ 125636 h 127321"/>
              <a:gd name="connsiteX8" fmla="*/ 4 w 372482"/>
              <a:gd name="connsiteY8" fmla="*/ 110459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482" h="127321">
                <a:moveTo>
                  <a:pt x="4" y="110459"/>
                </a:moveTo>
                <a:cubicBezTo>
                  <a:pt x="-1261" y="90224"/>
                  <a:pt x="276348" y="18766"/>
                  <a:pt x="314922" y="4222"/>
                </a:cubicBezTo>
                <a:cubicBezTo>
                  <a:pt x="353496" y="-10322"/>
                  <a:pt x="221965" y="16870"/>
                  <a:pt x="231450" y="23193"/>
                </a:cubicBezTo>
                <a:cubicBezTo>
                  <a:pt x="240935" y="29516"/>
                  <a:pt x="383218" y="33942"/>
                  <a:pt x="371835" y="42163"/>
                </a:cubicBezTo>
                <a:cubicBezTo>
                  <a:pt x="360452" y="50384"/>
                  <a:pt x="167581" y="63032"/>
                  <a:pt x="163154" y="72517"/>
                </a:cubicBezTo>
                <a:cubicBezTo>
                  <a:pt x="158727" y="82002"/>
                  <a:pt x="333260" y="93385"/>
                  <a:pt x="345275" y="99076"/>
                </a:cubicBezTo>
                <a:cubicBezTo>
                  <a:pt x="357290" y="104767"/>
                  <a:pt x="239038" y="102238"/>
                  <a:pt x="235244" y="106665"/>
                </a:cubicBezTo>
                <a:cubicBezTo>
                  <a:pt x="231450" y="111092"/>
                  <a:pt x="358555" y="123107"/>
                  <a:pt x="322510" y="125636"/>
                </a:cubicBezTo>
                <a:cubicBezTo>
                  <a:pt x="286465" y="128165"/>
                  <a:pt x="1269" y="130694"/>
                  <a:pt x="4" y="11045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4DCAB47-AE01-40F4-93FA-D6C5FBC00353}"/>
              </a:ext>
            </a:extLst>
          </p:cNvPr>
          <p:cNvSpPr/>
          <p:nvPr/>
        </p:nvSpPr>
        <p:spPr>
          <a:xfrm>
            <a:off x="5645749" y="5474904"/>
            <a:ext cx="516239" cy="853602"/>
          </a:xfrm>
          <a:custGeom>
            <a:avLst/>
            <a:gdLst>
              <a:gd name="connsiteX0" fmla="*/ 7 w 516239"/>
              <a:gd name="connsiteY0" fmla="*/ 3908 h 853602"/>
              <a:gd name="connsiteX1" fmla="*/ 223864 w 516239"/>
              <a:gd name="connsiteY1" fmla="*/ 64615 h 853602"/>
              <a:gd name="connsiteX2" fmla="*/ 409780 w 516239"/>
              <a:gd name="connsiteY2" fmla="*/ 113 h 853602"/>
              <a:gd name="connsiteX3" fmla="*/ 375632 w 516239"/>
              <a:gd name="connsiteY3" fmla="*/ 49438 h 853602"/>
              <a:gd name="connsiteX4" fmla="*/ 489458 w 516239"/>
              <a:gd name="connsiteY4" fmla="*/ 68409 h 853602"/>
              <a:gd name="connsiteX5" fmla="*/ 398397 w 516239"/>
              <a:gd name="connsiteY5" fmla="*/ 125322 h 853602"/>
              <a:gd name="connsiteX6" fmla="*/ 394603 w 516239"/>
              <a:gd name="connsiteY6" fmla="*/ 220176 h 853602"/>
              <a:gd name="connsiteX7" fmla="*/ 337690 w 516239"/>
              <a:gd name="connsiteY7" fmla="*/ 280884 h 853602"/>
              <a:gd name="connsiteX8" fmla="*/ 421162 w 516239"/>
              <a:gd name="connsiteY8" fmla="*/ 375738 h 853602"/>
              <a:gd name="connsiteX9" fmla="*/ 466692 w 516239"/>
              <a:gd name="connsiteY9" fmla="*/ 451622 h 853602"/>
              <a:gd name="connsiteX10" fmla="*/ 516017 w 516239"/>
              <a:gd name="connsiteY10" fmla="*/ 489564 h 853602"/>
              <a:gd name="connsiteX11" fmla="*/ 485663 w 516239"/>
              <a:gd name="connsiteY11" fmla="*/ 546477 h 853602"/>
              <a:gd name="connsiteX12" fmla="*/ 504634 w 516239"/>
              <a:gd name="connsiteY12" fmla="*/ 618567 h 853602"/>
              <a:gd name="connsiteX13" fmla="*/ 436339 w 516239"/>
              <a:gd name="connsiteY13" fmla="*/ 850012 h 853602"/>
              <a:gd name="connsiteX14" fmla="*/ 478075 w 516239"/>
              <a:gd name="connsiteY14" fmla="*/ 736186 h 853602"/>
              <a:gd name="connsiteX15" fmla="*/ 379426 w 516239"/>
              <a:gd name="connsiteY15" fmla="*/ 432651 h 853602"/>
              <a:gd name="connsiteX16" fmla="*/ 352867 w 516239"/>
              <a:gd name="connsiteY16" fmla="*/ 288472 h 853602"/>
              <a:gd name="connsiteX17" fmla="*/ 216276 w 516239"/>
              <a:gd name="connsiteY17" fmla="*/ 425063 h 853602"/>
              <a:gd name="connsiteX18" fmla="*/ 383220 w 516239"/>
              <a:gd name="connsiteY18" fmla="*/ 216382 h 853602"/>
              <a:gd name="connsiteX19" fmla="*/ 261806 w 516239"/>
              <a:gd name="connsiteY19" fmla="*/ 57026 h 853602"/>
              <a:gd name="connsiteX20" fmla="*/ 409780 w 516239"/>
              <a:gd name="connsiteY20" fmla="*/ 159469 h 853602"/>
              <a:gd name="connsiteX21" fmla="*/ 216276 w 516239"/>
              <a:gd name="connsiteY21" fmla="*/ 75997 h 853602"/>
              <a:gd name="connsiteX22" fmla="*/ 7 w 516239"/>
              <a:gd name="connsiteY22" fmla="*/ 3908 h 8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6239" h="853602">
                <a:moveTo>
                  <a:pt x="7" y="3908"/>
                </a:moveTo>
                <a:cubicBezTo>
                  <a:pt x="1272" y="2011"/>
                  <a:pt x="155569" y="65247"/>
                  <a:pt x="223864" y="64615"/>
                </a:cubicBezTo>
                <a:cubicBezTo>
                  <a:pt x="292159" y="63983"/>
                  <a:pt x="384485" y="2642"/>
                  <a:pt x="409780" y="113"/>
                </a:cubicBezTo>
                <a:cubicBezTo>
                  <a:pt x="435075" y="-2416"/>
                  <a:pt x="362352" y="38055"/>
                  <a:pt x="375632" y="49438"/>
                </a:cubicBezTo>
                <a:cubicBezTo>
                  <a:pt x="388912" y="60821"/>
                  <a:pt x="485664" y="55762"/>
                  <a:pt x="489458" y="68409"/>
                </a:cubicBezTo>
                <a:cubicBezTo>
                  <a:pt x="493252" y="81056"/>
                  <a:pt x="414206" y="100028"/>
                  <a:pt x="398397" y="125322"/>
                </a:cubicBezTo>
                <a:cubicBezTo>
                  <a:pt x="382588" y="150617"/>
                  <a:pt x="404721" y="194249"/>
                  <a:pt x="394603" y="220176"/>
                </a:cubicBezTo>
                <a:cubicBezTo>
                  <a:pt x="384485" y="246103"/>
                  <a:pt x="333264" y="254957"/>
                  <a:pt x="337690" y="280884"/>
                </a:cubicBezTo>
                <a:cubicBezTo>
                  <a:pt x="342116" y="306811"/>
                  <a:pt x="399662" y="347282"/>
                  <a:pt x="421162" y="375738"/>
                </a:cubicBezTo>
                <a:cubicBezTo>
                  <a:pt x="442662" y="404194"/>
                  <a:pt x="450883" y="432651"/>
                  <a:pt x="466692" y="451622"/>
                </a:cubicBezTo>
                <a:cubicBezTo>
                  <a:pt x="482501" y="470593"/>
                  <a:pt x="512855" y="473755"/>
                  <a:pt x="516017" y="489564"/>
                </a:cubicBezTo>
                <a:cubicBezTo>
                  <a:pt x="519179" y="505373"/>
                  <a:pt x="487560" y="524977"/>
                  <a:pt x="485663" y="546477"/>
                </a:cubicBezTo>
                <a:cubicBezTo>
                  <a:pt x="483766" y="567978"/>
                  <a:pt x="512855" y="567978"/>
                  <a:pt x="504634" y="618567"/>
                </a:cubicBezTo>
                <a:cubicBezTo>
                  <a:pt x="496413" y="669156"/>
                  <a:pt x="440766" y="830409"/>
                  <a:pt x="436339" y="850012"/>
                </a:cubicBezTo>
                <a:cubicBezTo>
                  <a:pt x="431913" y="869615"/>
                  <a:pt x="487561" y="805746"/>
                  <a:pt x="478075" y="736186"/>
                </a:cubicBezTo>
                <a:cubicBezTo>
                  <a:pt x="468590" y="666626"/>
                  <a:pt x="400294" y="507270"/>
                  <a:pt x="379426" y="432651"/>
                </a:cubicBezTo>
                <a:cubicBezTo>
                  <a:pt x="358558" y="358032"/>
                  <a:pt x="380059" y="289737"/>
                  <a:pt x="352867" y="288472"/>
                </a:cubicBezTo>
                <a:cubicBezTo>
                  <a:pt x="325675" y="287207"/>
                  <a:pt x="211217" y="437078"/>
                  <a:pt x="216276" y="425063"/>
                </a:cubicBezTo>
                <a:cubicBezTo>
                  <a:pt x="221335" y="413048"/>
                  <a:pt x="375632" y="277721"/>
                  <a:pt x="383220" y="216382"/>
                </a:cubicBezTo>
                <a:cubicBezTo>
                  <a:pt x="390808" y="155043"/>
                  <a:pt x="257379" y="66511"/>
                  <a:pt x="261806" y="57026"/>
                </a:cubicBezTo>
                <a:cubicBezTo>
                  <a:pt x="266233" y="47541"/>
                  <a:pt x="417368" y="156307"/>
                  <a:pt x="409780" y="159469"/>
                </a:cubicBezTo>
                <a:cubicBezTo>
                  <a:pt x="402192" y="162631"/>
                  <a:pt x="284571" y="100659"/>
                  <a:pt x="216276" y="75997"/>
                </a:cubicBezTo>
                <a:cubicBezTo>
                  <a:pt x="147981" y="51335"/>
                  <a:pt x="-1258" y="5805"/>
                  <a:pt x="7" y="390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8E5D69B5-C802-F5FC-ECAF-F20796559916}"/>
              </a:ext>
            </a:extLst>
          </p:cNvPr>
          <p:cNvSpPr/>
          <p:nvPr/>
        </p:nvSpPr>
        <p:spPr>
          <a:xfrm>
            <a:off x="5811861" y="5295659"/>
            <a:ext cx="295124" cy="297024"/>
          </a:xfrm>
          <a:custGeom>
            <a:avLst/>
            <a:gdLst>
              <a:gd name="connsiteX0" fmla="*/ 129842 w 295124"/>
              <a:gd name="connsiteY0" fmla="*/ 69327 h 297024"/>
              <a:gd name="connsiteX1" fmla="*/ 186755 w 295124"/>
              <a:gd name="connsiteY1" fmla="*/ 213506 h 297024"/>
              <a:gd name="connsiteX2" fmla="*/ 281610 w 295124"/>
              <a:gd name="connsiteY2" fmla="*/ 217300 h 297024"/>
              <a:gd name="connsiteX3" fmla="*/ 201932 w 295124"/>
              <a:gd name="connsiteY3" fmla="*/ 228683 h 297024"/>
              <a:gd name="connsiteX4" fmla="*/ 289198 w 295124"/>
              <a:gd name="connsiteY4" fmla="*/ 296978 h 297024"/>
              <a:gd name="connsiteX5" fmla="*/ 839 w 295124"/>
              <a:gd name="connsiteY5" fmla="*/ 217300 h 297024"/>
              <a:gd name="connsiteX6" fmla="*/ 198137 w 295124"/>
              <a:gd name="connsiteY6" fmla="*/ 221095 h 297024"/>
              <a:gd name="connsiteX7" fmla="*/ 103283 w 295124"/>
              <a:gd name="connsiteY7" fmla="*/ 186947 h 297024"/>
              <a:gd name="connsiteX8" fmla="*/ 179166 w 295124"/>
              <a:gd name="connsiteY8" fmla="*/ 270419 h 297024"/>
              <a:gd name="connsiteX9" fmla="*/ 148813 w 295124"/>
              <a:gd name="connsiteY9" fmla="*/ 8620 h 297024"/>
              <a:gd name="connsiteX10" fmla="*/ 129842 w 295124"/>
              <a:gd name="connsiteY10" fmla="*/ 69327 h 29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124" h="297024">
                <a:moveTo>
                  <a:pt x="129842" y="69327"/>
                </a:moveTo>
                <a:cubicBezTo>
                  <a:pt x="136166" y="103475"/>
                  <a:pt x="161460" y="188844"/>
                  <a:pt x="186755" y="213506"/>
                </a:cubicBezTo>
                <a:cubicBezTo>
                  <a:pt x="212050" y="238168"/>
                  <a:pt x="279081" y="214771"/>
                  <a:pt x="281610" y="217300"/>
                </a:cubicBezTo>
                <a:cubicBezTo>
                  <a:pt x="284139" y="219829"/>
                  <a:pt x="200667" y="215403"/>
                  <a:pt x="201932" y="228683"/>
                </a:cubicBezTo>
                <a:cubicBezTo>
                  <a:pt x="203197" y="241963"/>
                  <a:pt x="322713" y="298875"/>
                  <a:pt x="289198" y="296978"/>
                </a:cubicBezTo>
                <a:cubicBezTo>
                  <a:pt x="255683" y="295081"/>
                  <a:pt x="16016" y="229947"/>
                  <a:pt x="839" y="217300"/>
                </a:cubicBezTo>
                <a:cubicBezTo>
                  <a:pt x="-14338" y="204653"/>
                  <a:pt x="181063" y="226154"/>
                  <a:pt x="198137" y="221095"/>
                </a:cubicBezTo>
                <a:cubicBezTo>
                  <a:pt x="215211" y="216036"/>
                  <a:pt x="106445" y="178726"/>
                  <a:pt x="103283" y="186947"/>
                </a:cubicBezTo>
                <a:cubicBezTo>
                  <a:pt x="100121" y="195168"/>
                  <a:pt x="171578" y="300140"/>
                  <a:pt x="179166" y="270419"/>
                </a:cubicBezTo>
                <a:cubicBezTo>
                  <a:pt x="186754" y="240698"/>
                  <a:pt x="157034" y="38973"/>
                  <a:pt x="148813" y="8620"/>
                </a:cubicBezTo>
                <a:cubicBezTo>
                  <a:pt x="140592" y="-21733"/>
                  <a:pt x="123518" y="35179"/>
                  <a:pt x="129842" y="6932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FA2188B-2321-6CC2-FA44-A5B1AD6D5D23}"/>
              </a:ext>
            </a:extLst>
          </p:cNvPr>
          <p:cNvSpPr/>
          <p:nvPr/>
        </p:nvSpPr>
        <p:spPr>
          <a:xfrm>
            <a:off x="5463289" y="3357418"/>
            <a:ext cx="129353" cy="166304"/>
          </a:xfrm>
          <a:custGeom>
            <a:avLst/>
            <a:gdLst>
              <a:gd name="connsiteX0" fmla="*/ 73911 w 129353"/>
              <a:gd name="connsiteY0" fmla="*/ 0 h 166304"/>
              <a:gd name="connsiteX1" fmla="*/ 50820 w 129353"/>
              <a:gd name="connsiteY1" fmla="*/ 69273 h 166304"/>
              <a:gd name="connsiteX2" fmla="*/ 129329 w 129353"/>
              <a:gd name="connsiteY2" fmla="*/ 166255 h 166304"/>
              <a:gd name="connsiteX3" fmla="*/ 41584 w 129353"/>
              <a:gd name="connsiteY3" fmla="*/ 83127 h 166304"/>
              <a:gd name="connsiteX4" fmla="*/ 20 w 129353"/>
              <a:gd name="connsiteY4" fmla="*/ 124691 h 166304"/>
              <a:gd name="connsiteX5" fmla="*/ 46202 w 129353"/>
              <a:gd name="connsiteY5" fmla="*/ 69273 h 166304"/>
              <a:gd name="connsiteX6" fmla="*/ 73911 w 129353"/>
              <a:gd name="connsiteY6" fmla="*/ 0 h 16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353" h="166304">
                <a:moveTo>
                  <a:pt x="73911" y="0"/>
                </a:moveTo>
                <a:cubicBezTo>
                  <a:pt x="74681" y="0"/>
                  <a:pt x="41584" y="41564"/>
                  <a:pt x="50820" y="69273"/>
                </a:cubicBezTo>
                <a:cubicBezTo>
                  <a:pt x="60056" y="96982"/>
                  <a:pt x="130868" y="163946"/>
                  <a:pt x="129329" y="166255"/>
                </a:cubicBezTo>
                <a:cubicBezTo>
                  <a:pt x="127790" y="168564"/>
                  <a:pt x="63136" y="90054"/>
                  <a:pt x="41584" y="83127"/>
                </a:cubicBezTo>
                <a:cubicBezTo>
                  <a:pt x="20032" y="76200"/>
                  <a:pt x="-750" y="127000"/>
                  <a:pt x="20" y="124691"/>
                </a:cubicBezTo>
                <a:cubicBezTo>
                  <a:pt x="790" y="122382"/>
                  <a:pt x="38505" y="86206"/>
                  <a:pt x="46202" y="69273"/>
                </a:cubicBezTo>
                <a:cubicBezTo>
                  <a:pt x="53899" y="52340"/>
                  <a:pt x="73141" y="0"/>
                  <a:pt x="7391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1B1CB2C-44EB-27A2-4356-621A3BECE9B1}"/>
              </a:ext>
            </a:extLst>
          </p:cNvPr>
          <p:cNvSpPr/>
          <p:nvPr/>
        </p:nvSpPr>
        <p:spPr>
          <a:xfrm>
            <a:off x="5317600" y="3251159"/>
            <a:ext cx="242793" cy="309967"/>
          </a:xfrm>
          <a:custGeom>
            <a:avLst/>
            <a:gdLst>
              <a:gd name="connsiteX0" fmla="*/ 238073 w 242793"/>
              <a:gd name="connsiteY0" fmla="*/ 41 h 309967"/>
              <a:gd name="connsiteX1" fmla="*/ 164182 w 242793"/>
              <a:gd name="connsiteY1" fmla="*/ 143205 h 309967"/>
              <a:gd name="connsiteX2" fmla="*/ 214982 w 242793"/>
              <a:gd name="connsiteY2" fmla="*/ 304841 h 309967"/>
              <a:gd name="connsiteX3" fmla="*/ 150327 w 242793"/>
              <a:gd name="connsiteY3" fmla="*/ 258659 h 309967"/>
              <a:gd name="connsiteX4" fmla="*/ 30255 w 242793"/>
              <a:gd name="connsiteY4" fmla="*/ 147823 h 309967"/>
              <a:gd name="connsiteX5" fmla="*/ 99527 w 242793"/>
              <a:gd name="connsiteY5" fmla="*/ 83168 h 309967"/>
              <a:gd name="connsiteX6" fmla="*/ 2545 w 242793"/>
              <a:gd name="connsiteY6" fmla="*/ 157059 h 309967"/>
              <a:gd name="connsiteX7" fmla="*/ 238073 w 242793"/>
              <a:gd name="connsiteY7" fmla="*/ 41 h 3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793" h="309967">
                <a:moveTo>
                  <a:pt x="238073" y="41"/>
                </a:moveTo>
                <a:cubicBezTo>
                  <a:pt x="265012" y="-2268"/>
                  <a:pt x="168030" y="92405"/>
                  <a:pt x="164182" y="143205"/>
                </a:cubicBezTo>
                <a:cubicBezTo>
                  <a:pt x="160333" y="194005"/>
                  <a:pt x="217291" y="285599"/>
                  <a:pt x="214982" y="304841"/>
                </a:cubicBezTo>
                <a:cubicBezTo>
                  <a:pt x="212673" y="324083"/>
                  <a:pt x="181115" y="284829"/>
                  <a:pt x="150327" y="258659"/>
                </a:cubicBezTo>
                <a:cubicBezTo>
                  <a:pt x="119539" y="232489"/>
                  <a:pt x="38722" y="177072"/>
                  <a:pt x="30255" y="147823"/>
                </a:cubicBezTo>
                <a:cubicBezTo>
                  <a:pt x="21788" y="118574"/>
                  <a:pt x="104145" y="81629"/>
                  <a:pt x="99527" y="83168"/>
                </a:cubicBezTo>
                <a:cubicBezTo>
                  <a:pt x="94909" y="84707"/>
                  <a:pt x="-18237" y="165526"/>
                  <a:pt x="2545" y="157059"/>
                </a:cubicBezTo>
                <a:cubicBezTo>
                  <a:pt x="23327" y="148592"/>
                  <a:pt x="211134" y="2350"/>
                  <a:pt x="238073" y="41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D51358F-94A0-FBD9-F051-E3404FE1D080}"/>
              </a:ext>
            </a:extLst>
          </p:cNvPr>
          <p:cNvSpPr/>
          <p:nvPr/>
        </p:nvSpPr>
        <p:spPr>
          <a:xfrm>
            <a:off x="5347777" y="3241893"/>
            <a:ext cx="1192344" cy="800139"/>
          </a:xfrm>
          <a:custGeom>
            <a:avLst/>
            <a:gdLst>
              <a:gd name="connsiteX0" fmla="*/ 720514 w 1192344"/>
              <a:gd name="connsiteY0" fmla="*/ 138616 h 800139"/>
              <a:gd name="connsiteX1" fmla="*/ 438805 w 1192344"/>
              <a:gd name="connsiteY1" fmla="*/ 267925 h 800139"/>
              <a:gd name="connsiteX2" fmla="*/ 332587 w 1192344"/>
              <a:gd name="connsiteY2" fmla="*/ 332580 h 800139"/>
              <a:gd name="connsiteX3" fmla="*/ 521932 w 1192344"/>
              <a:gd name="connsiteY3" fmla="*/ 332580 h 800139"/>
              <a:gd name="connsiteX4" fmla="*/ 392623 w 1192344"/>
              <a:gd name="connsiteY4" fmla="*/ 374143 h 800139"/>
              <a:gd name="connsiteX5" fmla="*/ 711278 w 1192344"/>
              <a:gd name="connsiteY5" fmla="*/ 411089 h 800139"/>
              <a:gd name="connsiteX6" fmla="*/ 618914 w 1192344"/>
              <a:gd name="connsiteY6" fmla="*/ 383380 h 800139"/>
              <a:gd name="connsiteX7" fmla="*/ 909859 w 1192344"/>
              <a:gd name="connsiteY7" fmla="*/ 475743 h 800139"/>
              <a:gd name="connsiteX8" fmla="*/ 1186950 w 1192344"/>
              <a:gd name="connsiteY8" fmla="*/ 789780 h 800139"/>
              <a:gd name="connsiteX9" fmla="*/ 1076114 w 1192344"/>
              <a:gd name="connsiteY9" fmla="*/ 720507 h 800139"/>
              <a:gd name="connsiteX10" fmla="*/ 868296 w 1192344"/>
              <a:gd name="connsiteY10" fmla="*/ 678943 h 800139"/>
              <a:gd name="connsiteX11" fmla="*/ 965278 w 1192344"/>
              <a:gd name="connsiteY11" fmla="*/ 702034 h 800139"/>
              <a:gd name="connsiteX12" fmla="*/ 660478 w 1192344"/>
              <a:gd name="connsiteY12" fmla="*/ 517307 h 800139"/>
              <a:gd name="connsiteX13" fmla="*/ 484987 w 1192344"/>
              <a:gd name="connsiteY13" fmla="*/ 448034 h 800139"/>
              <a:gd name="connsiteX14" fmla="*/ 688187 w 1192344"/>
              <a:gd name="connsiteY14" fmla="*/ 503452 h 800139"/>
              <a:gd name="connsiteX15" fmla="*/ 415714 w 1192344"/>
              <a:gd name="connsiteY15" fmla="*/ 471125 h 800139"/>
              <a:gd name="connsiteX16" fmla="*/ 161714 w 1192344"/>
              <a:gd name="connsiteY16" fmla="*/ 614289 h 800139"/>
              <a:gd name="connsiteX17" fmla="*/ 314114 w 1192344"/>
              <a:gd name="connsiteY17" fmla="*/ 494216 h 800139"/>
              <a:gd name="connsiteX18" fmla="*/ 129387 w 1192344"/>
              <a:gd name="connsiteY18" fmla="*/ 637380 h 800139"/>
              <a:gd name="connsiteX19" fmla="*/ 147859 w 1192344"/>
              <a:gd name="connsiteY19" fmla="*/ 785162 h 800139"/>
              <a:gd name="connsiteX20" fmla="*/ 83205 w 1192344"/>
              <a:gd name="connsiteY20" fmla="*/ 688180 h 800139"/>
              <a:gd name="connsiteX21" fmla="*/ 55496 w 1192344"/>
              <a:gd name="connsiteY21" fmla="*/ 618907 h 800139"/>
              <a:gd name="connsiteX22" fmla="*/ 92441 w 1192344"/>
              <a:gd name="connsiteY22" fmla="*/ 434180 h 800139"/>
              <a:gd name="connsiteX23" fmla="*/ 69350 w 1192344"/>
              <a:gd name="connsiteY23" fmla="*/ 360289 h 800139"/>
              <a:gd name="connsiteX24" fmla="*/ 18550 w 1192344"/>
              <a:gd name="connsiteY24" fmla="*/ 281780 h 800139"/>
              <a:gd name="connsiteX25" fmla="*/ 124768 w 1192344"/>
              <a:gd name="connsiteY25" fmla="*/ 71 h 800139"/>
              <a:gd name="connsiteX26" fmla="*/ 78 w 1192344"/>
              <a:gd name="connsiteY26" fmla="*/ 254071 h 800139"/>
              <a:gd name="connsiteX27" fmla="*/ 106296 w 1192344"/>
              <a:gd name="connsiteY27" fmla="*/ 221743 h 800139"/>
              <a:gd name="connsiteX28" fmla="*/ 124768 w 1192344"/>
              <a:gd name="connsiteY28" fmla="*/ 281780 h 800139"/>
              <a:gd name="connsiteX29" fmla="*/ 443423 w 1192344"/>
              <a:gd name="connsiteY29" fmla="*/ 152471 h 800139"/>
              <a:gd name="connsiteX30" fmla="*/ 263314 w 1192344"/>
              <a:gd name="connsiteY30" fmla="*/ 180180 h 800139"/>
              <a:gd name="connsiteX31" fmla="*/ 558878 w 1192344"/>
              <a:gd name="connsiteY31" fmla="*/ 138616 h 800139"/>
              <a:gd name="connsiteX32" fmla="*/ 535787 w 1192344"/>
              <a:gd name="connsiteY32" fmla="*/ 101671 h 800139"/>
              <a:gd name="connsiteX33" fmla="*/ 868296 w 1192344"/>
              <a:gd name="connsiteY33" fmla="*/ 50871 h 800139"/>
              <a:gd name="connsiteX34" fmla="*/ 424950 w 1192344"/>
              <a:gd name="connsiteY34" fmla="*/ 161707 h 800139"/>
              <a:gd name="connsiteX35" fmla="*/ 720514 w 1192344"/>
              <a:gd name="connsiteY35" fmla="*/ 138616 h 80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92344" h="800139">
                <a:moveTo>
                  <a:pt x="720514" y="138616"/>
                </a:moveTo>
                <a:cubicBezTo>
                  <a:pt x="722823" y="156319"/>
                  <a:pt x="503459" y="235598"/>
                  <a:pt x="438805" y="267925"/>
                </a:cubicBezTo>
                <a:cubicBezTo>
                  <a:pt x="374151" y="300252"/>
                  <a:pt x="318732" y="321804"/>
                  <a:pt x="332587" y="332580"/>
                </a:cubicBezTo>
                <a:cubicBezTo>
                  <a:pt x="346442" y="343356"/>
                  <a:pt x="511926" y="325653"/>
                  <a:pt x="521932" y="332580"/>
                </a:cubicBezTo>
                <a:cubicBezTo>
                  <a:pt x="531938" y="339507"/>
                  <a:pt x="361065" y="361058"/>
                  <a:pt x="392623" y="374143"/>
                </a:cubicBezTo>
                <a:cubicBezTo>
                  <a:pt x="424181" y="387228"/>
                  <a:pt x="673563" y="409550"/>
                  <a:pt x="711278" y="411089"/>
                </a:cubicBezTo>
                <a:cubicBezTo>
                  <a:pt x="748993" y="412628"/>
                  <a:pt x="618914" y="383380"/>
                  <a:pt x="618914" y="383380"/>
                </a:cubicBezTo>
                <a:cubicBezTo>
                  <a:pt x="652011" y="394156"/>
                  <a:pt x="815186" y="408010"/>
                  <a:pt x="909859" y="475743"/>
                </a:cubicBezTo>
                <a:cubicBezTo>
                  <a:pt x="1004532" y="543476"/>
                  <a:pt x="1159241" y="748986"/>
                  <a:pt x="1186950" y="789780"/>
                </a:cubicBezTo>
                <a:cubicBezTo>
                  <a:pt x="1214659" y="830574"/>
                  <a:pt x="1129223" y="738980"/>
                  <a:pt x="1076114" y="720507"/>
                </a:cubicBezTo>
                <a:cubicBezTo>
                  <a:pt x="1023005" y="702034"/>
                  <a:pt x="886769" y="682022"/>
                  <a:pt x="868296" y="678943"/>
                </a:cubicBezTo>
                <a:cubicBezTo>
                  <a:pt x="849823" y="675864"/>
                  <a:pt x="999914" y="728973"/>
                  <a:pt x="965278" y="702034"/>
                </a:cubicBezTo>
                <a:cubicBezTo>
                  <a:pt x="930642" y="675095"/>
                  <a:pt x="740527" y="559640"/>
                  <a:pt x="660478" y="517307"/>
                </a:cubicBezTo>
                <a:cubicBezTo>
                  <a:pt x="580429" y="474974"/>
                  <a:pt x="480369" y="450343"/>
                  <a:pt x="484987" y="448034"/>
                </a:cubicBezTo>
                <a:cubicBezTo>
                  <a:pt x="489605" y="445725"/>
                  <a:pt x="699732" y="499604"/>
                  <a:pt x="688187" y="503452"/>
                </a:cubicBezTo>
                <a:cubicBezTo>
                  <a:pt x="676641" y="507301"/>
                  <a:pt x="503459" y="452652"/>
                  <a:pt x="415714" y="471125"/>
                </a:cubicBezTo>
                <a:cubicBezTo>
                  <a:pt x="327969" y="489598"/>
                  <a:pt x="178647" y="610441"/>
                  <a:pt x="161714" y="614289"/>
                </a:cubicBezTo>
                <a:cubicBezTo>
                  <a:pt x="144781" y="618138"/>
                  <a:pt x="319502" y="490368"/>
                  <a:pt x="314114" y="494216"/>
                </a:cubicBezTo>
                <a:cubicBezTo>
                  <a:pt x="308726" y="498064"/>
                  <a:pt x="157096" y="588889"/>
                  <a:pt x="129387" y="637380"/>
                </a:cubicBezTo>
                <a:cubicBezTo>
                  <a:pt x="101678" y="685871"/>
                  <a:pt x="155556" y="776695"/>
                  <a:pt x="147859" y="785162"/>
                </a:cubicBezTo>
                <a:cubicBezTo>
                  <a:pt x="140162" y="793629"/>
                  <a:pt x="98599" y="715889"/>
                  <a:pt x="83205" y="688180"/>
                </a:cubicBezTo>
                <a:cubicBezTo>
                  <a:pt x="67811" y="660471"/>
                  <a:pt x="53957" y="661240"/>
                  <a:pt x="55496" y="618907"/>
                </a:cubicBezTo>
                <a:cubicBezTo>
                  <a:pt x="57035" y="576574"/>
                  <a:pt x="90132" y="477283"/>
                  <a:pt x="92441" y="434180"/>
                </a:cubicBezTo>
                <a:cubicBezTo>
                  <a:pt x="94750" y="391077"/>
                  <a:pt x="81665" y="385689"/>
                  <a:pt x="69350" y="360289"/>
                </a:cubicBezTo>
                <a:cubicBezTo>
                  <a:pt x="57035" y="334889"/>
                  <a:pt x="9314" y="341816"/>
                  <a:pt x="18550" y="281780"/>
                </a:cubicBezTo>
                <a:cubicBezTo>
                  <a:pt x="27786" y="221744"/>
                  <a:pt x="127847" y="4689"/>
                  <a:pt x="124768" y="71"/>
                </a:cubicBezTo>
                <a:cubicBezTo>
                  <a:pt x="121689" y="-4547"/>
                  <a:pt x="3157" y="217126"/>
                  <a:pt x="78" y="254071"/>
                </a:cubicBezTo>
                <a:cubicBezTo>
                  <a:pt x="-3001" y="291016"/>
                  <a:pt x="85514" y="217125"/>
                  <a:pt x="106296" y="221743"/>
                </a:cubicBezTo>
                <a:cubicBezTo>
                  <a:pt x="127078" y="226361"/>
                  <a:pt x="68580" y="293325"/>
                  <a:pt x="124768" y="281780"/>
                </a:cubicBezTo>
                <a:cubicBezTo>
                  <a:pt x="180956" y="270235"/>
                  <a:pt x="420332" y="169404"/>
                  <a:pt x="443423" y="152471"/>
                </a:cubicBezTo>
                <a:cubicBezTo>
                  <a:pt x="466514" y="135538"/>
                  <a:pt x="244072" y="182489"/>
                  <a:pt x="263314" y="180180"/>
                </a:cubicBezTo>
                <a:cubicBezTo>
                  <a:pt x="282556" y="177871"/>
                  <a:pt x="513466" y="151701"/>
                  <a:pt x="558878" y="138616"/>
                </a:cubicBezTo>
                <a:cubicBezTo>
                  <a:pt x="604290" y="125531"/>
                  <a:pt x="484217" y="116295"/>
                  <a:pt x="535787" y="101671"/>
                </a:cubicBezTo>
                <a:cubicBezTo>
                  <a:pt x="587357" y="87047"/>
                  <a:pt x="886769" y="40865"/>
                  <a:pt x="868296" y="50871"/>
                </a:cubicBezTo>
                <a:cubicBezTo>
                  <a:pt x="849823" y="60877"/>
                  <a:pt x="456508" y="146313"/>
                  <a:pt x="424950" y="161707"/>
                </a:cubicBezTo>
                <a:cubicBezTo>
                  <a:pt x="393392" y="177101"/>
                  <a:pt x="718205" y="120913"/>
                  <a:pt x="720514" y="13861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860B8CF-853B-CD6F-8D13-A785BE47E92C}"/>
              </a:ext>
            </a:extLst>
          </p:cNvPr>
          <p:cNvSpPr/>
          <p:nvPr/>
        </p:nvSpPr>
        <p:spPr>
          <a:xfrm>
            <a:off x="5411829" y="3842919"/>
            <a:ext cx="1193121" cy="202631"/>
          </a:xfrm>
          <a:custGeom>
            <a:avLst/>
            <a:gdLst>
              <a:gd name="connsiteX0" fmla="*/ 9916 w 1193121"/>
              <a:gd name="connsiteY0" fmla="*/ 64063 h 202631"/>
              <a:gd name="connsiteX1" fmla="*/ 771916 w 1193121"/>
              <a:gd name="connsiteY1" fmla="*/ 8645 h 202631"/>
              <a:gd name="connsiteX2" fmla="*/ 550244 w 1193121"/>
              <a:gd name="connsiteY2" fmla="*/ 17881 h 202631"/>
              <a:gd name="connsiteX3" fmla="*/ 896607 w 1193121"/>
              <a:gd name="connsiteY3" fmla="*/ 8645 h 202631"/>
              <a:gd name="connsiteX4" fmla="*/ 1178316 w 1193121"/>
              <a:gd name="connsiteY4" fmla="*/ 161045 h 202631"/>
              <a:gd name="connsiteX5" fmla="*/ 1076716 w 1193121"/>
              <a:gd name="connsiteY5" fmla="*/ 105626 h 202631"/>
              <a:gd name="connsiteX6" fmla="*/ 1192171 w 1193121"/>
              <a:gd name="connsiteY6" fmla="*/ 188754 h 202631"/>
              <a:gd name="connsiteX7" fmla="*/ 998207 w 1193121"/>
              <a:gd name="connsiteY7" fmla="*/ 128717 h 202631"/>
              <a:gd name="connsiteX8" fmla="*/ 1155226 w 1193121"/>
              <a:gd name="connsiteY8" fmla="*/ 202608 h 202631"/>
              <a:gd name="connsiteX9" fmla="*/ 873516 w 1193121"/>
              <a:gd name="connsiteY9" fmla="*/ 119481 h 202631"/>
              <a:gd name="connsiteX10" fmla="*/ 476353 w 1193121"/>
              <a:gd name="connsiteY10" fmla="*/ 124099 h 202631"/>
              <a:gd name="connsiteX11" fmla="*/ 573335 w 1193121"/>
              <a:gd name="connsiteY11" fmla="*/ 147190 h 202631"/>
              <a:gd name="connsiteX12" fmla="*/ 310098 w 1193121"/>
              <a:gd name="connsiteY12" fmla="*/ 137954 h 202631"/>
              <a:gd name="connsiteX13" fmla="*/ 226971 w 1193121"/>
              <a:gd name="connsiteY13" fmla="*/ 142572 h 202631"/>
              <a:gd name="connsiteX14" fmla="*/ 420935 w 1193121"/>
              <a:gd name="connsiteY14" fmla="*/ 114863 h 202631"/>
              <a:gd name="connsiteX15" fmla="*/ 125371 w 1193121"/>
              <a:gd name="connsiteY15" fmla="*/ 101008 h 202631"/>
              <a:gd name="connsiteX16" fmla="*/ 42244 w 1193121"/>
              <a:gd name="connsiteY16" fmla="*/ 110245 h 202631"/>
              <a:gd name="connsiteX17" fmla="*/ 319335 w 1193121"/>
              <a:gd name="connsiteY17" fmla="*/ 87154 h 202631"/>
              <a:gd name="connsiteX18" fmla="*/ 9916 w 1193121"/>
              <a:gd name="connsiteY18" fmla="*/ 64063 h 20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93121" h="202631">
                <a:moveTo>
                  <a:pt x="9916" y="64063"/>
                </a:moveTo>
                <a:cubicBezTo>
                  <a:pt x="85346" y="50978"/>
                  <a:pt x="681861" y="16342"/>
                  <a:pt x="771916" y="8645"/>
                </a:cubicBezTo>
                <a:cubicBezTo>
                  <a:pt x="861971" y="948"/>
                  <a:pt x="529462" y="17881"/>
                  <a:pt x="550244" y="17881"/>
                </a:cubicBezTo>
                <a:cubicBezTo>
                  <a:pt x="571026" y="17881"/>
                  <a:pt x="791928" y="-15216"/>
                  <a:pt x="896607" y="8645"/>
                </a:cubicBezTo>
                <a:cubicBezTo>
                  <a:pt x="1001286" y="32506"/>
                  <a:pt x="1178316" y="161045"/>
                  <a:pt x="1178316" y="161045"/>
                </a:cubicBezTo>
                <a:cubicBezTo>
                  <a:pt x="1208334" y="177209"/>
                  <a:pt x="1074407" y="101008"/>
                  <a:pt x="1076716" y="105626"/>
                </a:cubicBezTo>
                <a:cubicBezTo>
                  <a:pt x="1079025" y="110244"/>
                  <a:pt x="1205256" y="184906"/>
                  <a:pt x="1192171" y="188754"/>
                </a:cubicBezTo>
                <a:cubicBezTo>
                  <a:pt x="1179086" y="192603"/>
                  <a:pt x="1004364" y="126408"/>
                  <a:pt x="998207" y="128717"/>
                </a:cubicBezTo>
                <a:cubicBezTo>
                  <a:pt x="992050" y="131026"/>
                  <a:pt x="1176008" y="204147"/>
                  <a:pt x="1155226" y="202608"/>
                </a:cubicBezTo>
                <a:cubicBezTo>
                  <a:pt x="1134444" y="201069"/>
                  <a:pt x="986661" y="132566"/>
                  <a:pt x="873516" y="119481"/>
                </a:cubicBezTo>
                <a:cubicBezTo>
                  <a:pt x="760371" y="106396"/>
                  <a:pt x="526383" y="119481"/>
                  <a:pt x="476353" y="124099"/>
                </a:cubicBezTo>
                <a:cubicBezTo>
                  <a:pt x="426323" y="128717"/>
                  <a:pt x="601044" y="144881"/>
                  <a:pt x="573335" y="147190"/>
                </a:cubicBezTo>
                <a:cubicBezTo>
                  <a:pt x="545626" y="149499"/>
                  <a:pt x="367825" y="138724"/>
                  <a:pt x="310098" y="137954"/>
                </a:cubicBezTo>
                <a:cubicBezTo>
                  <a:pt x="252371" y="137184"/>
                  <a:pt x="208498" y="146420"/>
                  <a:pt x="226971" y="142572"/>
                </a:cubicBezTo>
                <a:cubicBezTo>
                  <a:pt x="245444" y="138724"/>
                  <a:pt x="437868" y="121790"/>
                  <a:pt x="420935" y="114863"/>
                </a:cubicBezTo>
                <a:cubicBezTo>
                  <a:pt x="404002" y="107936"/>
                  <a:pt x="188486" y="101778"/>
                  <a:pt x="125371" y="101008"/>
                </a:cubicBezTo>
                <a:cubicBezTo>
                  <a:pt x="62256" y="100238"/>
                  <a:pt x="9917" y="112554"/>
                  <a:pt x="42244" y="110245"/>
                </a:cubicBezTo>
                <a:cubicBezTo>
                  <a:pt x="74571" y="107936"/>
                  <a:pt x="324723" y="91003"/>
                  <a:pt x="319335" y="87154"/>
                </a:cubicBezTo>
                <a:cubicBezTo>
                  <a:pt x="313947" y="83306"/>
                  <a:pt x="-65514" y="77148"/>
                  <a:pt x="9916" y="64063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DFDE838-015C-14DE-A8C4-08B59797E67E}"/>
              </a:ext>
            </a:extLst>
          </p:cNvPr>
          <p:cNvSpPr/>
          <p:nvPr/>
        </p:nvSpPr>
        <p:spPr>
          <a:xfrm>
            <a:off x="5480926" y="3892675"/>
            <a:ext cx="777423" cy="261037"/>
          </a:xfrm>
          <a:custGeom>
            <a:avLst/>
            <a:gdLst>
              <a:gd name="connsiteX0" fmla="*/ 56274 w 777423"/>
              <a:gd name="connsiteY0" fmla="*/ 452 h 261037"/>
              <a:gd name="connsiteX1" fmla="*/ 342601 w 777423"/>
              <a:gd name="connsiteY1" fmla="*/ 83580 h 261037"/>
              <a:gd name="connsiteX2" fmla="*/ 217910 w 777423"/>
              <a:gd name="connsiteY2" fmla="*/ 92816 h 261037"/>
              <a:gd name="connsiteX3" fmla="*/ 578129 w 777423"/>
              <a:gd name="connsiteY3" fmla="*/ 212889 h 261037"/>
              <a:gd name="connsiteX4" fmla="*/ 439583 w 777423"/>
              <a:gd name="connsiteY4" fmla="*/ 189798 h 261037"/>
              <a:gd name="connsiteX5" fmla="*/ 776710 w 777423"/>
              <a:gd name="connsiteY5" fmla="*/ 189798 h 261037"/>
              <a:gd name="connsiteX6" fmla="*/ 531947 w 777423"/>
              <a:gd name="connsiteY6" fmla="*/ 217507 h 261037"/>
              <a:gd name="connsiteX7" fmla="*/ 647401 w 777423"/>
              <a:gd name="connsiteY7" fmla="*/ 259070 h 261037"/>
              <a:gd name="connsiteX8" fmla="*/ 310274 w 777423"/>
              <a:gd name="connsiteY8" fmla="*/ 245216 h 261037"/>
              <a:gd name="connsiteX9" fmla="*/ 56274 w 777423"/>
              <a:gd name="connsiteY9" fmla="*/ 166707 h 261037"/>
              <a:gd name="connsiteX10" fmla="*/ 222529 w 777423"/>
              <a:gd name="connsiteY10" fmla="*/ 254452 h 261037"/>
              <a:gd name="connsiteX11" fmla="*/ 14710 w 777423"/>
              <a:gd name="connsiteY11" fmla="*/ 125143 h 261037"/>
              <a:gd name="connsiteX12" fmla="*/ 56274 w 777423"/>
              <a:gd name="connsiteY12" fmla="*/ 452 h 26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423" h="261037">
                <a:moveTo>
                  <a:pt x="56274" y="452"/>
                </a:moveTo>
                <a:cubicBezTo>
                  <a:pt x="110922" y="-6475"/>
                  <a:pt x="315662" y="68186"/>
                  <a:pt x="342601" y="83580"/>
                </a:cubicBezTo>
                <a:cubicBezTo>
                  <a:pt x="369540" y="98974"/>
                  <a:pt x="178655" y="71265"/>
                  <a:pt x="217910" y="92816"/>
                </a:cubicBezTo>
                <a:cubicBezTo>
                  <a:pt x="257165" y="114367"/>
                  <a:pt x="541183" y="196725"/>
                  <a:pt x="578129" y="212889"/>
                </a:cubicBezTo>
                <a:cubicBezTo>
                  <a:pt x="615075" y="229053"/>
                  <a:pt x="406486" y="193646"/>
                  <a:pt x="439583" y="189798"/>
                </a:cubicBezTo>
                <a:cubicBezTo>
                  <a:pt x="472680" y="185950"/>
                  <a:pt x="761316" y="185180"/>
                  <a:pt x="776710" y="189798"/>
                </a:cubicBezTo>
                <a:cubicBezTo>
                  <a:pt x="792104" y="194416"/>
                  <a:pt x="553498" y="205962"/>
                  <a:pt x="531947" y="217507"/>
                </a:cubicBezTo>
                <a:cubicBezTo>
                  <a:pt x="510396" y="229052"/>
                  <a:pt x="684346" y="254452"/>
                  <a:pt x="647401" y="259070"/>
                </a:cubicBezTo>
                <a:cubicBezTo>
                  <a:pt x="610456" y="263688"/>
                  <a:pt x="408795" y="260610"/>
                  <a:pt x="310274" y="245216"/>
                </a:cubicBezTo>
                <a:cubicBezTo>
                  <a:pt x="211753" y="229822"/>
                  <a:pt x="70898" y="165168"/>
                  <a:pt x="56274" y="166707"/>
                </a:cubicBezTo>
                <a:cubicBezTo>
                  <a:pt x="41650" y="168246"/>
                  <a:pt x="229456" y="261379"/>
                  <a:pt x="222529" y="254452"/>
                </a:cubicBezTo>
                <a:cubicBezTo>
                  <a:pt x="215602" y="247525"/>
                  <a:pt x="44728" y="172864"/>
                  <a:pt x="14710" y="125143"/>
                </a:cubicBezTo>
                <a:cubicBezTo>
                  <a:pt x="-15308" y="77422"/>
                  <a:pt x="1626" y="7379"/>
                  <a:pt x="56274" y="45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7EE2F2B-4357-4113-68B2-0D8F8B6AC0D6}"/>
              </a:ext>
            </a:extLst>
          </p:cNvPr>
          <p:cNvSpPr/>
          <p:nvPr/>
        </p:nvSpPr>
        <p:spPr>
          <a:xfrm>
            <a:off x="3412306" y="3509035"/>
            <a:ext cx="1059948" cy="361584"/>
          </a:xfrm>
          <a:custGeom>
            <a:avLst/>
            <a:gdLst>
              <a:gd name="connsiteX0" fmla="*/ 9767 w 1059948"/>
              <a:gd name="connsiteY0" fmla="*/ 351765 h 361584"/>
              <a:gd name="connsiteX1" fmla="*/ 577803 w 1059948"/>
              <a:gd name="connsiteY1" fmla="*/ 148565 h 361584"/>
              <a:gd name="connsiteX2" fmla="*/ 462349 w 1059948"/>
              <a:gd name="connsiteY2" fmla="*/ 153183 h 361584"/>
              <a:gd name="connsiteX3" fmla="*/ 554712 w 1059948"/>
              <a:gd name="connsiteY3" fmla="*/ 185510 h 361584"/>
              <a:gd name="connsiteX4" fmla="*/ 642458 w 1059948"/>
              <a:gd name="connsiteY4" fmla="*/ 199365 h 361584"/>
              <a:gd name="connsiteX5" fmla="*/ 734821 w 1059948"/>
              <a:gd name="connsiteY5" fmla="*/ 222456 h 361584"/>
              <a:gd name="connsiteX6" fmla="*/ 1058094 w 1059948"/>
              <a:gd name="connsiteY6" fmla="*/ 361001 h 361584"/>
              <a:gd name="connsiteX7" fmla="*/ 850276 w 1059948"/>
              <a:gd name="connsiteY7" fmla="*/ 162420 h 361584"/>
              <a:gd name="connsiteX8" fmla="*/ 503912 w 1059948"/>
              <a:gd name="connsiteY8" fmla="*/ 783 h 361584"/>
              <a:gd name="connsiteX9" fmla="*/ 688639 w 1059948"/>
              <a:gd name="connsiteY9" fmla="*/ 97765 h 361584"/>
              <a:gd name="connsiteX10" fmla="*/ 360749 w 1059948"/>
              <a:gd name="connsiteY10" fmla="*/ 23874 h 361584"/>
              <a:gd name="connsiteX11" fmla="*/ 582421 w 1059948"/>
              <a:gd name="connsiteY11" fmla="*/ 107001 h 361584"/>
              <a:gd name="connsiteX12" fmla="*/ 434639 w 1059948"/>
              <a:gd name="connsiteY12" fmla="*/ 148565 h 361584"/>
              <a:gd name="connsiteX13" fmla="*/ 530 w 1059948"/>
              <a:gd name="connsiteY13" fmla="*/ 199365 h 361584"/>
              <a:gd name="connsiteX14" fmla="*/ 337658 w 1059948"/>
              <a:gd name="connsiteY14" fmla="*/ 116238 h 361584"/>
              <a:gd name="connsiteX15" fmla="*/ 9767 w 1059948"/>
              <a:gd name="connsiteY15" fmla="*/ 351765 h 3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9948" h="361584">
                <a:moveTo>
                  <a:pt x="9767" y="351765"/>
                </a:moveTo>
                <a:cubicBezTo>
                  <a:pt x="49791" y="357153"/>
                  <a:pt x="502373" y="181662"/>
                  <a:pt x="577803" y="148565"/>
                </a:cubicBezTo>
                <a:cubicBezTo>
                  <a:pt x="653233" y="115468"/>
                  <a:pt x="466197" y="147026"/>
                  <a:pt x="462349" y="153183"/>
                </a:cubicBezTo>
                <a:cubicBezTo>
                  <a:pt x="458501" y="159340"/>
                  <a:pt x="524694" y="177813"/>
                  <a:pt x="554712" y="185510"/>
                </a:cubicBezTo>
                <a:cubicBezTo>
                  <a:pt x="584730" y="193207"/>
                  <a:pt x="612440" y="193207"/>
                  <a:pt x="642458" y="199365"/>
                </a:cubicBezTo>
                <a:cubicBezTo>
                  <a:pt x="672476" y="205523"/>
                  <a:pt x="665548" y="195517"/>
                  <a:pt x="734821" y="222456"/>
                </a:cubicBezTo>
                <a:cubicBezTo>
                  <a:pt x="804094" y="249395"/>
                  <a:pt x="1038852" y="371007"/>
                  <a:pt x="1058094" y="361001"/>
                </a:cubicBezTo>
                <a:cubicBezTo>
                  <a:pt x="1077336" y="350995"/>
                  <a:pt x="942640" y="222456"/>
                  <a:pt x="850276" y="162420"/>
                </a:cubicBezTo>
                <a:cubicBezTo>
                  <a:pt x="757912" y="102384"/>
                  <a:pt x="530851" y="11559"/>
                  <a:pt x="503912" y="783"/>
                </a:cubicBezTo>
                <a:cubicBezTo>
                  <a:pt x="476973" y="-9993"/>
                  <a:pt x="712500" y="93916"/>
                  <a:pt x="688639" y="97765"/>
                </a:cubicBezTo>
                <a:cubicBezTo>
                  <a:pt x="664779" y="101613"/>
                  <a:pt x="378452" y="22335"/>
                  <a:pt x="360749" y="23874"/>
                </a:cubicBezTo>
                <a:cubicBezTo>
                  <a:pt x="343046" y="25413"/>
                  <a:pt x="570106" y="86219"/>
                  <a:pt x="582421" y="107001"/>
                </a:cubicBezTo>
                <a:cubicBezTo>
                  <a:pt x="594736" y="127783"/>
                  <a:pt x="531621" y="133171"/>
                  <a:pt x="434639" y="148565"/>
                </a:cubicBezTo>
                <a:cubicBezTo>
                  <a:pt x="337657" y="163959"/>
                  <a:pt x="16693" y="204753"/>
                  <a:pt x="530" y="199365"/>
                </a:cubicBezTo>
                <a:cubicBezTo>
                  <a:pt x="-15633" y="193977"/>
                  <a:pt x="343046" y="87759"/>
                  <a:pt x="337658" y="116238"/>
                </a:cubicBezTo>
                <a:cubicBezTo>
                  <a:pt x="332270" y="144717"/>
                  <a:pt x="-30257" y="346377"/>
                  <a:pt x="9767" y="351765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AAD3572-FD2C-C29A-AF84-2250B0164F18}"/>
              </a:ext>
            </a:extLst>
          </p:cNvPr>
          <p:cNvSpPr/>
          <p:nvPr/>
        </p:nvSpPr>
        <p:spPr>
          <a:xfrm>
            <a:off x="3239997" y="3855922"/>
            <a:ext cx="1342229" cy="397986"/>
          </a:xfrm>
          <a:custGeom>
            <a:avLst/>
            <a:gdLst>
              <a:gd name="connsiteX0" fmla="*/ 1967 w 1342229"/>
              <a:gd name="connsiteY0" fmla="*/ 111096 h 397986"/>
              <a:gd name="connsiteX1" fmla="*/ 509967 w 1342229"/>
              <a:gd name="connsiteY1" fmla="*/ 260 h 397986"/>
              <a:gd name="connsiteX2" fmla="*/ 431458 w 1342229"/>
              <a:gd name="connsiteY2" fmla="*/ 78769 h 397986"/>
              <a:gd name="connsiteX3" fmla="*/ 856330 w 1342229"/>
              <a:gd name="connsiteY3" fmla="*/ 23351 h 397986"/>
              <a:gd name="connsiteX4" fmla="*/ 620803 w 1342229"/>
              <a:gd name="connsiteY4" fmla="*/ 78769 h 397986"/>
              <a:gd name="connsiteX5" fmla="*/ 1128803 w 1342229"/>
              <a:gd name="connsiteY5" fmla="*/ 69533 h 397986"/>
              <a:gd name="connsiteX6" fmla="*/ 1332003 w 1342229"/>
              <a:gd name="connsiteY6" fmla="*/ 78769 h 397986"/>
              <a:gd name="connsiteX7" fmla="*/ 1207312 w 1342229"/>
              <a:gd name="connsiteY7" fmla="*/ 83387 h 397986"/>
              <a:gd name="connsiteX8" fmla="*/ 740876 w 1342229"/>
              <a:gd name="connsiteY8" fmla="*/ 245023 h 397986"/>
              <a:gd name="connsiteX9" fmla="*/ 1322767 w 1342229"/>
              <a:gd name="connsiteY9" fmla="*/ 115714 h 397986"/>
              <a:gd name="connsiteX10" fmla="*/ 1188839 w 1342229"/>
              <a:gd name="connsiteY10" fmla="*/ 217314 h 397986"/>
              <a:gd name="connsiteX11" fmla="*/ 1036439 w 1342229"/>
              <a:gd name="connsiteY11" fmla="*/ 397423 h 397986"/>
              <a:gd name="connsiteX12" fmla="*/ 1096476 w 1342229"/>
              <a:gd name="connsiteY12" fmla="*/ 272733 h 397986"/>
              <a:gd name="connsiteX13" fmla="*/ 1101094 w 1342229"/>
              <a:gd name="connsiteY13" fmla="*/ 235787 h 397986"/>
              <a:gd name="connsiteX14" fmla="*/ 588476 w 1342229"/>
              <a:gd name="connsiteY14" fmla="*/ 245023 h 397986"/>
              <a:gd name="connsiteX15" fmla="*/ 648512 w 1342229"/>
              <a:gd name="connsiteY15" fmla="*/ 208078 h 397986"/>
              <a:gd name="connsiteX16" fmla="*/ 403748 w 1342229"/>
              <a:gd name="connsiteY16" fmla="*/ 198842 h 397986"/>
              <a:gd name="connsiteX17" fmla="*/ 62003 w 1342229"/>
              <a:gd name="connsiteY17" fmla="*/ 245023 h 397986"/>
              <a:gd name="connsiteX18" fmla="*/ 463785 w 1342229"/>
              <a:gd name="connsiteY18" fmla="*/ 115714 h 397986"/>
              <a:gd name="connsiteX19" fmla="*/ 177458 w 1342229"/>
              <a:gd name="connsiteY19" fmla="*/ 83387 h 397986"/>
              <a:gd name="connsiteX20" fmla="*/ 602330 w 1342229"/>
              <a:gd name="connsiteY20" fmla="*/ 74151 h 397986"/>
              <a:gd name="connsiteX21" fmla="*/ 343712 w 1342229"/>
              <a:gd name="connsiteY21" fmla="*/ 69533 h 397986"/>
              <a:gd name="connsiteX22" fmla="*/ 1967 w 1342229"/>
              <a:gd name="connsiteY22" fmla="*/ 111096 h 39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42229" h="397986">
                <a:moveTo>
                  <a:pt x="1967" y="111096"/>
                </a:moveTo>
                <a:cubicBezTo>
                  <a:pt x="29676" y="99550"/>
                  <a:pt x="438385" y="5648"/>
                  <a:pt x="509967" y="260"/>
                </a:cubicBezTo>
                <a:cubicBezTo>
                  <a:pt x="581549" y="-5128"/>
                  <a:pt x="373731" y="74921"/>
                  <a:pt x="431458" y="78769"/>
                </a:cubicBezTo>
                <a:cubicBezTo>
                  <a:pt x="489185" y="82617"/>
                  <a:pt x="824773" y="23351"/>
                  <a:pt x="856330" y="23351"/>
                </a:cubicBezTo>
                <a:cubicBezTo>
                  <a:pt x="887887" y="23351"/>
                  <a:pt x="575391" y="71072"/>
                  <a:pt x="620803" y="78769"/>
                </a:cubicBezTo>
                <a:cubicBezTo>
                  <a:pt x="666215" y="86466"/>
                  <a:pt x="1010270" y="69533"/>
                  <a:pt x="1128803" y="69533"/>
                </a:cubicBezTo>
                <a:cubicBezTo>
                  <a:pt x="1247336" y="69533"/>
                  <a:pt x="1318918" y="76460"/>
                  <a:pt x="1332003" y="78769"/>
                </a:cubicBezTo>
                <a:cubicBezTo>
                  <a:pt x="1345088" y="81078"/>
                  <a:pt x="1305833" y="55678"/>
                  <a:pt x="1207312" y="83387"/>
                </a:cubicBezTo>
                <a:cubicBezTo>
                  <a:pt x="1108791" y="111096"/>
                  <a:pt x="721634" y="239635"/>
                  <a:pt x="740876" y="245023"/>
                </a:cubicBezTo>
                <a:cubicBezTo>
                  <a:pt x="760119" y="250411"/>
                  <a:pt x="1248107" y="120332"/>
                  <a:pt x="1322767" y="115714"/>
                </a:cubicBezTo>
                <a:cubicBezTo>
                  <a:pt x="1397427" y="111096"/>
                  <a:pt x="1236560" y="170363"/>
                  <a:pt x="1188839" y="217314"/>
                </a:cubicBezTo>
                <a:cubicBezTo>
                  <a:pt x="1141118" y="264266"/>
                  <a:pt x="1051833" y="388186"/>
                  <a:pt x="1036439" y="397423"/>
                </a:cubicBezTo>
                <a:cubicBezTo>
                  <a:pt x="1021045" y="406660"/>
                  <a:pt x="1085700" y="299672"/>
                  <a:pt x="1096476" y="272733"/>
                </a:cubicBezTo>
                <a:cubicBezTo>
                  <a:pt x="1107252" y="245794"/>
                  <a:pt x="1185761" y="240405"/>
                  <a:pt x="1101094" y="235787"/>
                </a:cubicBezTo>
                <a:cubicBezTo>
                  <a:pt x="1016427" y="231169"/>
                  <a:pt x="663906" y="249641"/>
                  <a:pt x="588476" y="245023"/>
                </a:cubicBezTo>
                <a:cubicBezTo>
                  <a:pt x="513046" y="240405"/>
                  <a:pt x="679300" y="215775"/>
                  <a:pt x="648512" y="208078"/>
                </a:cubicBezTo>
                <a:cubicBezTo>
                  <a:pt x="617724" y="200381"/>
                  <a:pt x="501499" y="192685"/>
                  <a:pt x="403748" y="198842"/>
                </a:cubicBezTo>
                <a:cubicBezTo>
                  <a:pt x="305997" y="204999"/>
                  <a:pt x="51997" y="258878"/>
                  <a:pt x="62003" y="245023"/>
                </a:cubicBezTo>
                <a:cubicBezTo>
                  <a:pt x="72009" y="231168"/>
                  <a:pt x="444543" y="142653"/>
                  <a:pt x="463785" y="115714"/>
                </a:cubicBezTo>
                <a:cubicBezTo>
                  <a:pt x="483027" y="88775"/>
                  <a:pt x="154367" y="90314"/>
                  <a:pt x="177458" y="83387"/>
                </a:cubicBezTo>
                <a:cubicBezTo>
                  <a:pt x="200549" y="76460"/>
                  <a:pt x="574621" y="76460"/>
                  <a:pt x="602330" y="74151"/>
                </a:cubicBezTo>
                <a:cubicBezTo>
                  <a:pt x="630039" y="71842"/>
                  <a:pt x="440694" y="61836"/>
                  <a:pt x="343712" y="69533"/>
                </a:cubicBezTo>
                <a:cubicBezTo>
                  <a:pt x="246730" y="77230"/>
                  <a:pt x="-25742" y="122642"/>
                  <a:pt x="1967" y="11109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37A471C-F375-5291-7F6D-675C64693474}"/>
              </a:ext>
            </a:extLst>
          </p:cNvPr>
          <p:cNvSpPr/>
          <p:nvPr/>
        </p:nvSpPr>
        <p:spPr>
          <a:xfrm>
            <a:off x="4493002" y="3537510"/>
            <a:ext cx="272994" cy="1002153"/>
          </a:xfrm>
          <a:custGeom>
            <a:avLst/>
            <a:gdLst>
              <a:gd name="connsiteX0" fmla="*/ 236016 w 272994"/>
              <a:gd name="connsiteY0" fmla="*/ 17 h 1002153"/>
              <a:gd name="connsiteX1" fmla="*/ 236016 w 272994"/>
              <a:gd name="connsiteY1" fmla="*/ 272490 h 1002153"/>
              <a:gd name="connsiteX2" fmla="*/ 254489 w 272994"/>
              <a:gd name="connsiteY2" fmla="*/ 341763 h 1002153"/>
              <a:gd name="connsiteX3" fmla="*/ 180598 w 272994"/>
              <a:gd name="connsiteY3" fmla="*/ 397181 h 1002153"/>
              <a:gd name="connsiteX4" fmla="*/ 272962 w 272994"/>
              <a:gd name="connsiteY4" fmla="*/ 484926 h 1002153"/>
              <a:gd name="connsiteX5" fmla="*/ 189834 w 272994"/>
              <a:gd name="connsiteY5" fmla="*/ 581908 h 1002153"/>
              <a:gd name="connsiteX6" fmla="*/ 83616 w 272994"/>
              <a:gd name="connsiteY6" fmla="*/ 697363 h 1002153"/>
              <a:gd name="connsiteX7" fmla="*/ 9725 w 272994"/>
              <a:gd name="connsiteY7" fmla="*/ 997545 h 1002153"/>
              <a:gd name="connsiteX8" fmla="*/ 46671 w 272994"/>
              <a:gd name="connsiteY8" fmla="*/ 863617 h 1002153"/>
              <a:gd name="connsiteX9" fmla="*/ 55907 w 272994"/>
              <a:gd name="connsiteY9" fmla="*/ 651181 h 1002153"/>
              <a:gd name="connsiteX10" fmla="*/ 489 w 272994"/>
              <a:gd name="connsiteY10" fmla="*/ 886708 h 1002153"/>
              <a:gd name="connsiteX11" fmla="*/ 92853 w 272994"/>
              <a:gd name="connsiteY11" fmla="*/ 646563 h 1002153"/>
              <a:gd name="connsiteX12" fmla="*/ 55907 w 272994"/>
              <a:gd name="connsiteY12" fmla="*/ 489545 h 1002153"/>
              <a:gd name="connsiteX13" fmla="*/ 111325 w 272994"/>
              <a:gd name="connsiteY13" fmla="*/ 595763 h 1002153"/>
              <a:gd name="connsiteX14" fmla="*/ 120562 w 272994"/>
              <a:gd name="connsiteY14" fmla="*/ 429508 h 1002153"/>
              <a:gd name="connsiteX15" fmla="*/ 171362 w 272994"/>
              <a:gd name="connsiteY15" fmla="*/ 549581 h 1002153"/>
              <a:gd name="connsiteX16" fmla="*/ 152889 w 272994"/>
              <a:gd name="connsiteY16" fmla="*/ 290963 h 1002153"/>
              <a:gd name="connsiteX17" fmla="*/ 194453 w 272994"/>
              <a:gd name="connsiteY17" fmla="*/ 392563 h 1002153"/>
              <a:gd name="connsiteX18" fmla="*/ 134416 w 272994"/>
              <a:gd name="connsiteY18" fmla="*/ 193981 h 1002153"/>
              <a:gd name="connsiteX19" fmla="*/ 185216 w 272994"/>
              <a:gd name="connsiteY19" fmla="*/ 332526 h 1002153"/>
              <a:gd name="connsiteX20" fmla="*/ 157507 w 272994"/>
              <a:gd name="connsiteY20" fmla="*/ 184745 h 1002153"/>
              <a:gd name="connsiteX21" fmla="*/ 162125 w 272994"/>
              <a:gd name="connsiteY21" fmla="*/ 258635 h 1002153"/>
              <a:gd name="connsiteX22" fmla="*/ 236016 w 272994"/>
              <a:gd name="connsiteY22" fmla="*/ 17 h 100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2994" h="1002153">
                <a:moveTo>
                  <a:pt x="236016" y="17"/>
                </a:moveTo>
                <a:cubicBezTo>
                  <a:pt x="248331" y="2326"/>
                  <a:pt x="232937" y="215532"/>
                  <a:pt x="236016" y="272490"/>
                </a:cubicBezTo>
                <a:cubicBezTo>
                  <a:pt x="239095" y="329448"/>
                  <a:pt x="263725" y="320981"/>
                  <a:pt x="254489" y="341763"/>
                </a:cubicBezTo>
                <a:cubicBezTo>
                  <a:pt x="245253" y="362545"/>
                  <a:pt x="177519" y="373320"/>
                  <a:pt x="180598" y="397181"/>
                </a:cubicBezTo>
                <a:cubicBezTo>
                  <a:pt x="183677" y="421042"/>
                  <a:pt x="271423" y="454138"/>
                  <a:pt x="272962" y="484926"/>
                </a:cubicBezTo>
                <a:cubicBezTo>
                  <a:pt x="274501" y="515714"/>
                  <a:pt x="221392" y="546502"/>
                  <a:pt x="189834" y="581908"/>
                </a:cubicBezTo>
                <a:cubicBezTo>
                  <a:pt x="158276" y="617314"/>
                  <a:pt x="113634" y="628090"/>
                  <a:pt x="83616" y="697363"/>
                </a:cubicBezTo>
                <a:cubicBezTo>
                  <a:pt x="53598" y="766636"/>
                  <a:pt x="15882" y="969836"/>
                  <a:pt x="9725" y="997545"/>
                </a:cubicBezTo>
                <a:cubicBezTo>
                  <a:pt x="3568" y="1025254"/>
                  <a:pt x="38974" y="921344"/>
                  <a:pt x="46671" y="863617"/>
                </a:cubicBezTo>
                <a:cubicBezTo>
                  <a:pt x="54368" y="805890"/>
                  <a:pt x="63604" y="647333"/>
                  <a:pt x="55907" y="651181"/>
                </a:cubicBezTo>
                <a:cubicBezTo>
                  <a:pt x="48210" y="655029"/>
                  <a:pt x="-5669" y="887478"/>
                  <a:pt x="489" y="886708"/>
                </a:cubicBezTo>
                <a:cubicBezTo>
                  <a:pt x="6647" y="885938"/>
                  <a:pt x="83617" y="712757"/>
                  <a:pt x="92853" y="646563"/>
                </a:cubicBezTo>
                <a:cubicBezTo>
                  <a:pt x="102089" y="580369"/>
                  <a:pt x="52828" y="498012"/>
                  <a:pt x="55907" y="489545"/>
                </a:cubicBezTo>
                <a:cubicBezTo>
                  <a:pt x="58986" y="481078"/>
                  <a:pt x="100549" y="605769"/>
                  <a:pt x="111325" y="595763"/>
                </a:cubicBezTo>
                <a:cubicBezTo>
                  <a:pt x="122101" y="585757"/>
                  <a:pt x="110556" y="437205"/>
                  <a:pt x="120562" y="429508"/>
                </a:cubicBezTo>
                <a:cubicBezTo>
                  <a:pt x="130568" y="421811"/>
                  <a:pt x="165974" y="572672"/>
                  <a:pt x="171362" y="549581"/>
                </a:cubicBezTo>
                <a:cubicBezTo>
                  <a:pt x="176750" y="526490"/>
                  <a:pt x="149041" y="317133"/>
                  <a:pt x="152889" y="290963"/>
                </a:cubicBezTo>
                <a:cubicBezTo>
                  <a:pt x="156737" y="264793"/>
                  <a:pt x="197532" y="408727"/>
                  <a:pt x="194453" y="392563"/>
                </a:cubicBezTo>
                <a:cubicBezTo>
                  <a:pt x="191374" y="376399"/>
                  <a:pt x="135955" y="203987"/>
                  <a:pt x="134416" y="193981"/>
                </a:cubicBezTo>
                <a:cubicBezTo>
                  <a:pt x="132876" y="183975"/>
                  <a:pt x="181368" y="334065"/>
                  <a:pt x="185216" y="332526"/>
                </a:cubicBezTo>
                <a:cubicBezTo>
                  <a:pt x="189064" y="330987"/>
                  <a:pt x="161355" y="197060"/>
                  <a:pt x="157507" y="184745"/>
                </a:cubicBezTo>
                <a:cubicBezTo>
                  <a:pt x="153658" y="172430"/>
                  <a:pt x="144422" y="287114"/>
                  <a:pt x="162125" y="258635"/>
                </a:cubicBezTo>
                <a:cubicBezTo>
                  <a:pt x="179828" y="230156"/>
                  <a:pt x="223701" y="-2292"/>
                  <a:pt x="236016" y="17"/>
                </a:cubicBezTo>
                <a:close/>
              </a:path>
            </a:pathLst>
          </a:cu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F7E51A1-85F0-C34C-45E7-E21BFBB55330}"/>
              </a:ext>
            </a:extLst>
          </p:cNvPr>
          <p:cNvSpPr/>
          <p:nvPr/>
        </p:nvSpPr>
        <p:spPr>
          <a:xfrm>
            <a:off x="3038353" y="4801880"/>
            <a:ext cx="82534" cy="777925"/>
          </a:xfrm>
          <a:custGeom>
            <a:avLst/>
            <a:gdLst>
              <a:gd name="connsiteX0" fmla="*/ 22899 w 82534"/>
              <a:gd name="connsiteY0" fmla="*/ 2033 h 777925"/>
              <a:gd name="connsiteX1" fmla="*/ 22899 w 82534"/>
              <a:gd name="connsiteY1" fmla="*/ 306833 h 777925"/>
              <a:gd name="connsiteX2" fmla="*/ 36151 w 82534"/>
              <a:gd name="connsiteY2" fmla="*/ 551998 h 777925"/>
              <a:gd name="connsiteX3" fmla="*/ 82534 w 82534"/>
              <a:gd name="connsiteY3" fmla="*/ 770659 h 777925"/>
              <a:gd name="connsiteX4" fmla="*/ 36151 w 82534"/>
              <a:gd name="connsiteY4" fmla="*/ 697772 h 777925"/>
              <a:gd name="connsiteX5" fmla="*/ 3021 w 82534"/>
              <a:gd name="connsiteY5" fmla="*/ 426103 h 777925"/>
              <a:gd name="connsiteX6" fmla="*/ 3021 w 82534"/>
              <a:gd name="connsiteY6" fmla="*/ 465859 h 777925"/>
              <a:gd name="connsiteX7" fmla="*/ 22899 w 82534"/>
              <a:gd name="connsiteY7" fmla="*/ 2033 h 7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534" h="777925">
                <a:moveTo>
                  <a:pt x="22899" y="2033"/>
                </a:moveTo>
                <a:cubicBezTo>
                  <a:pt x="26212" y="-24471"/>
                  <a:pt x="20690" y="215172"/>
                  <a:pt x="22899" y="306833"/>
                </a:cubicBezTo>
                <a:cubicBezTo>
                  <a:pt x="25108" y="398494"/>
                  <a:pt x="26212" y="474694"/>
                  <a:pt x="36151" y="551998"/>
                </a:cubicBezTo>
                <a:cubicBezTo>
                  <a:pt x="46090" y="629302"/>
                  <a:pt x="82534" y="746363"/>
                  <a:pt x="82534" y="770659"/>
                </a:cubicBezTo>
                <a:cubicBezTo>
                  <a:pt x="82534" y="794955"/>
                  <a:pt x="49403" y="755198"/>
                  <a:pt x="36151" y="697772"/>
                </a:cubicBezTo>
                <a:cubicBezTo>
                  <a:pt x="22899" y="640346"/>
                  <a:pt x="8543" y="464755"/>
                  <a:pt x="3021" y="426103"/>
                </a:cubicBezTo>
                <a:cubicBezTo>
                  <a:pt x="-2501" y="387451"/>
                  <a:pt x="812" y="531016"/>
                  <a:pt x="3021" y="465859"/>
                </a:cubicBezTo>
                <a:cubicBezTo>
                  <a:pt x="5230" y="400702"/>
                  <a:pt x="19586" y="28537"/>
                  <a:pt x="22899" y="20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FCD67A5-5310-9427-8D26-DA070B8F3D99}"/>
              </a:ext>
            </a:extLst>
          </p:cNvPr>
          <p:cNvSpPr/>
          <p:nvPr/>
        </p:nvSpPr>
        <p:spPr>
          <a:xfrm>
            <a:off x="2825583" y="4323768"/>
            <a:ext cx="1428817" cy="2707592"/>
          </a:xfrm>
          <a:custGeom>
            <a:avLst/>
            <a:gdLst>
              <a:gd name="connsiteX0" fmla="*/ 348313 w 1428817"/>
              <a:gd name="connsiteY0" fmla="*/ 367502 h 2707592"/>
              <a:gd name="connsiteX1" fmla="*/ 401321 w 1428817"/>
              <a:gd name="connsiteY1" fmla="*/ 745189 h 2707592"/>
              <a:gd name="connsiteX2" fmla="*/ 520591 w 1428817"/>
              <a:gd name="connsiteY2" fmla="*/ 890962 h 2707592"/>
              <a:gd name="connsiteX3" fmla="*/ 447704 w 1428817"/>
              <a:gd name="connsiteY3" fmla="*/ 1010232 h 2707592"/>
              <a:gd name="connsiteX4" fmla="*/ 507339 w 1428817"/>
              <a:gd name="connsiteY4" fmla="*/ 1149380 h 2707592"/>
              <a:gd name="connsiteX5" fmla="*/ 460956 w 1428817"/>
              <a:gd name="connsiteY5" fmla="*/ 1156006 h 2707592"/>
              <a:gd name="connsiteX6" fmla="*/ 427826 w 1428817"/>
              <a:gd name="connsiteY6" fmla="*/ 1275275 h 2707592"/>
              <a:gd name="connsiteX7" fmla="*/ 427826 w 1428817"/>
              <a:gd name="connsiteY7" fmla="*/ 1527067 h 2707592"/>
              <a:gd name="connsiteX8" fmla="*/ 381443 w 1428817"/>
              <a:gd name="connsiteY8" fmla="*/ 1480684 h 2707592"/>
              <a:gd name="connsiteX9" fmla="*/ 971165 w 1428817"/>
              <a:gd name="connsiteY9" fmla="*/ 2269189 h 2707592"/>
              <a:gd name="connsiteX10" fmla="*/ 1428365 w 1428817"/>
              <a:gd name="connsiteY10" fmla="*/ 2699884 h 2707592"/>
              <a:gd name="connsiteX11" fmla="*/ 1044052 w 1428817"/>
              <a:gd name="connsiteY11" fmla="*/ 2514354 h 2707592"/>
              <a:gd name="connsiteX12" fmla="*/ 460956 w 1428817"/>
              <a:gd name="connsiteY12" fmla="*/ 2123415 h 2707592"/>
              <a:gd name="connsiteX13" fmla="*/ 50139 w 1428817"/>
              <a:gd name="connsiteY13" fmla="*/ 1361415 h 2707592"/>
              <a:gd name="connsiteX14" fmla="*/ 23634 w 1428817"/>
              <a:gd name="connsiteY14" fmla="*/ 586162 h 2707592"/>
              <a:gd name="connsiteX15" fmla="*/ 202539 w 1428817"/>
              <a:gd name="connsiteY15" fmla="*/ 3067 h 2707592"/>
              <a:gd name="connsiteX16" fmla="*/ 142904 w 1428817"/>
              <a:gd name="connsiteY16" fmla="*/ 837954 h 2707592"/>
              <a:gd name="connsiteX17" fmla="*/ 348313 w 1428817"/>
              <a:gd name="connsiteY17" fmla="*/ 367502 h 270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8817" h="2707592">
                <a:moveTo>
                  <a:pt x="348313" y="367502"/>
                </a:moveTo>
                <a:cubicBezTo>
                  <a:pt x="391383" y="352041"/>
                  <a:pt x="372608" y="657946"/>
                  <a:pt x="401321" y="745189"/>
                </a:cubicBezTo>
                <a:cubicBezTo>
                  <a:pt x="430034" y="832432"/>
                  <a:pt x="512861" y="846788"/>
                  <a:pt x="520591" y="890962"/>
                </a:cubicBezTo>
                <a:cubicBezTo>
                  <a:pt x="528322" y="935136"/>
                  <a:pt x="449913" y="967162"/>
                  <a:pt x="447704" y="1010232"/>
                </a:cubicBezTo>
                <a:cubicBezTo>
                  <a:pt x="445495" y="1053302"/>
                  <a:pt x="505130" y="1125084"/>
                  <a:pt x="507339" y="1149380"/>
                </a:cubicBezTo>
                <a:cubicBezTo>
                  <a:pt x="509548" y="1173676"/>
                  <a:pt x="474208" y="1135024"/>
                  <a:pt x="460956" y="1156006"/>
                </a:cubicBezTo>
                <a:cubicBezTo>
                  <a:pt x="447704" y="1176988"/>
                  <a:pt x="433348" y="1213432"/>
                  <a:pt x="427826" y="1275275"/>
                </a:cubicBezTo>
                <a:cubicBezTo>
                  <a:pt x="422304" y="1337118"/>
                  <a:pt x="435556" y="1492832"/>
                  <a:pt x="427826" y="1527067"/>
                </a:cubicBezTo>
                <a:cubicBezTo>
                  <a:pt x="420096" y="1561302"/>
                  <a:pt x="290886" y="1356997"/>
                  <a:pt x="381443" y="1480684"/>
                </a:cubicBezTo>
                <a:cubicBezTo>
                  <a:pt x="472000" y="1604371"/>
                  <a:pt x="796678" y="2065989"/>
                  <a:pt x="971165" y="2269189"/>
                </a:cubicBezTo>
                <a:cubicBezTo>
                  <a:pt x="1145652" y="2472389"/>
                  <a:pt x="1416217" y="2659023"/>
                  <a:pt x="1428365" y="2699884"/>
                </a:cubicBezTo>
                <a:cubicBezTo>
                  <a:pt x="1440513" y="2740745"/>
                  <a:pt x="1205287" y="2610432"/>
                  <a:pt x="1044052" y="2514354"/>
                </a:cubicBezTo>
                <a:cubicBezTo>
                  <a:pt x="882817" y="2418276"/>
                  <a:pt x="626608" y="2315571"/>
                  <a:pt x="460956" y="2123415"/>
                </a:cubicBezTo>
                <a:cubicBezTo>
                  <a:pt x="295304" y="1931259"/>
                  <a:pt x="123026" y="1617624"/>
                  <a:pt x="50139" y="1361415"/>
                </a:cubicBezTo>
                <a:cubicBezTo>
                  <a:pt x="-22748" y="1105206"/>
                  <a:pt x="-1766" y="812553"/>
                  <a:pt x="23634" y="586162"/>
                </a:cubicBezTo>
                <a:cubicBezTo>
                  <a:pt x="49034" y="359771"/>
                  <a:pt x="182661" y="-38898"/>
                  <a:pt x="202539" y="3067"/>
                </a:cubicBezTo>
                <a:cubicBezTo>
                  <a:pt x="222417" y="45032"/>
                  <a:pt x="120817" y="783841"/>
                  <a:pt x="142904" y="837954"/>
                </a:cubicBezTo>
                <a:cubicBezTo>
                  <a:pt x="164991" y="892067"/>
                  <a:pt x="305243" y="382963"/>
                  <a:pt x="348313" y="36750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12C4383A-3CAF-97B4-FB97-85B95C1FB41A}"/>
              </a:ext>
            </a:extLst>
          </p:cNvPr>
          <p:cNvSpPr/>
          <p:nvPr/>
        </p:nvSpPr>
        <p:spPr>
          <a:xfrm>
            <a:off x="3457920" y="5512275"/>
            <a:ext cx="2207575" cy="986718"/>
          </a:xfrm>
          <a:custGeom>
            <a:avLst/>
            <a:gdLst>
              <a:gd name="connsiteX0" fmla="*/ 305697 w 2207575"/>
              <a:gd name="connsiteY0" fmla="*/ 53638 h 986718"/>
              <a:gd name="connsiteX1" fmla="*/ 345454 w 2207575"/>
              <a:gd name="connsiteY1" fmla="*/ 100021 h 986718"/>
              <a:gd name="connsiteX2" fmla="*/ 1107454 w 2207575"/>
              <a:gd name="connsiteY2" fmla="*/ 702995 h 986718"/>
              <a:gd name="connsiteX3" fmla="*/ 1041193 w 2207575"/>
              <a:gd name="connsiteY3" fmla="*/ 590351 h 986718"/>
              <a:gd name="connsiteX4" fmla="*/ 1597784 w 2207575"/>
              <a:gd name="connsiteY4" fmla="*/ 749377 h 986718"/>
              <a:gd name="connsiteX5" fmla="*/ 1220097 w 2207575"/>
              <a:gd name="connsiteY5" fmla="*/ 590351 h 986718"/>
              <a:gd name="connsiteX6" fmla="*/ 1823071 w 2207575"/>
              <a:gd name="connsiteY6" fmla="*/ 649986 h 986718"/>
              <a:gd name="connsiteX7" fmla="*/ 2207384 w 2207575"/>
              <a:gd name="connsiteY7" fmla="*/ 610229 h 986718"/>
              <a:gd name="connsiteX8" fmla="*/ 1776689 w 2207575"/>
              <a:gd name="connsiteY8" fmla="*/ 663238 h 986718"/>
              <a:gd name="connsiteX9" fmla="*/ 1399002 w 2207575"/>
              <a:gd name="connsiteY9" fmla="*/ 769255 h 986718"/>
              <a:gd name="connsiteX10" fmla="*/ 1027941 w 2207575"/>
              <a:gd name="connsiteY10" fmla="*/ 895151 h 986718"/>
              <a:gd name="connsiteX11" fmla="*/ 988184 w 2207575"/>
              <a:gd name="connsiteY11" fmla="*/ 981290 h 986718"/>
              <a:gd name="connsiteX12" fmla="*/ 1253228 w 2207575"/>
              <a:gd name="connsiteY12" fmla="*/ 736125 h 986718"/>
              <a:gd name="connsiteX13" fmla="*/ 696637 w 2207575"/>
              <a:gd name="connsiteY13" fmla="*/ 822264 h 986718"/>
              <a:gd name="connsiteX14" fmla="*/ 743019 w 2207575"/>
              <a:gd name="connsiteY14" fmla="*/ 868647 h 986718"/>
              <a:gd name="connsiteX15" fmla="*/ 279193 w 2207575"/>
              <a:gd name="connsiteY15" fmla="*/ 895151 h 986718"/>
              <a:gd name="connsiteX16" fmla="*/ 491228 w 2207575"/>
              <a:gd name="connsiteY16" fmla="*/ 828890 h 986718"/>
              <a:gd name="connsiteX17" fmla="*/ 259315 w 2207575"/>
              <a:gd name="connsiteY17" fmla="*/ 444577 h 986718"/>
              <a:gd name="connsiteX18" fmla="*/ 897 w 2207575"/>
              <a:gd name="connsiteY18" fmla="*/ 212664 h 986718"/>
              <a:gd name="connsiteX19" fmla="*/ 173176 w 2207575"/>
              <a:gd name="connsiteY19" fmla="*/ 378316 h 986718"/>
              <a:gd name="connsiteX20" fmla="*/ 146671 w 2207575"/>
              <a:gd name="connsiteY20" fmla="*/ 629 h 986718"/>
              <a:gd name="connsiteX21" fmla="*/ 239437 w 2207575"/>
              <a:gd name="connsiteY21" fmla="*/ 484334 h 986718"/>
              <a:gd name="connsiteX22" fmla="*/ 305697 w 2207575"/>
              <a:gd name="connsiteY22" fmla="*/ 53638 h 98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07575" h="986718">
                <a:moveTo>
                  <a:pt x="305697" y="53638"/>
                </a:moveTo>
                <a:cubicBezTo>
                  <a:pt x="323366" y="-10414"/>
                  <a:pt x="211828" y="-8205"/>
                  <a:pt x="345454" y="100021"/>
                </a:cubicBezTo>
                <a:cubicBezTo>
                  <a:pt x="479080" y="208247"/>
                  <a:pt x="991498" y="621273"/>
                  <a:pt x="1107454" y="702995"/>
                </a:cubicBezTo>
                <a:cubicBezTo>
                  <a:pt x="1223410" y="784717"/>
                  <a:pt x="959471" y="582621"/>
                  <a:pt x="1041193" y="590351"/>
                </a:cubicBezTo>
                <a:cubicBezTo>
                  <a:pt x="1122915" y="598081"/>
                  <a:pt x="1567967" y="749377"/>
                  <a:pt x="1597784" y="749377"/>
                </a:cubicBezTo>
                <a:cubicBezTo>
                  <a:pt x="1627601" y="749377"/>
                  <a:pt x="1182549" y="606916"/>
                  <a:pt x="1220097" y="590351"/>
                </a:cubicBezTo>
                <a:cubicBezTo>
                  <a:pt x="1257645" y="573786"/>
                  <a:pt x="1658523" y="646673"/>
                  <a:pt x="1823071" y="649986"/>
                </a:cubicBezTo>
                <a:cubicBezTo>
                  <a:pt x="1987619" y="653299"/>
                  <a:pt x="2215114" y="608020"/>
                  <a:pt x="2207384" y="610229"/>
                </a:cubicBezTo>
                <a:cubicBezTo>
                  <a:pt x="2199654" y="612438"/>
                  <a:pt x="1911419" y="636734"/>
                  <a:pt x="1776689" y="663238"/>
                </a:cubicBezTo>
                <a:cubicBezTo>
                  <a:pt x="1641959" y="689742"/>
                  <a:pt x="1523793" y="730603"/>
                  <a:pt x="1399002" y="769255"/>
                </a:cubicBezTo>
                <a:cubicBezTo>
                  <a:pt x="1274211" y="807907"/>
                  <a:pt x="1096411" y="859812"/>
                  <a:pt x="1027941" y="895151"/>
                </a:cubicBezTo>
                <a:cubicBezTo>
                  <a:pt x="959471" y="930490"/>
                  <a:pt x="950636" y="1007794"/>
                  <a:pt x="988184" y="981290"/>
                </a:cubicBezTo>
                <a:cubicBezTo>
                  <a:pt x="1025732" y="954786"/>
                  <a:pt x="1301819" y="762629"/>
                  <a:pt x="1253228" y="736125"/>
                </a:cubicBezTo>
                <a:cubicBezTo>
                  <a:pt x="1204637" y="709621"/>
                  <a:pt x="781672" y="800177"/>
                  <a:pt x="696637" y="822264"/>
                </a:cubicBezTo>
                <a:cubicBezTo>
                  <a:pt x="611602" y="844351"/>
                  <a:pt x="812593" y="856499"/>
                  <a:pt x="743019" y="868647"/>
                </a:cubicBezTo>
                <a:cubicBezTo>
                  <a:pt x="673445" y="880795"/>
                  <a:pt x="321158" y="901777"/>
                  <a:pt x="279193" y="895151"/>
                </a:cubicBezTo>
                <a:cubicBezTo>
                  <a:pt x="237228" y="888525"/>
                  <a:pt x="494541" y="903986"/>
                  <a:pt x="491228" y="828890"/>
                </a:cubicBezTo>
                <a:cubicBezTo>
                  <a:pt x="487915" y="753794"/>
                  <a:pt x="341037" y="547281"/>
                  <a:pt x="259315" y="444577"/>
                </a:cubicBezTo>
                <a:cubicBezTo>
                  <a:pt x="177593" y="341873"/>
                  <a:pt x="15253" y="223707"/>
                  <a:pt x="897" y="212664"/>
                </a:cubicBezTo>
                <a:cubicBezTo>
                  <a:pt x="-13459" y="201621"/>
                  <a:pt x="148880" y="413655"/>
                  <a:pt x="173176" y="378316"/>
                </a:cubicBezTo>
                <a:cubicBezTo>
                  <a:pt x="197472" y="342977"/>
                  <a:pt x="135628" y="-17041"/>
                  <a:pt x="146671" y="629"/>
                </a:cubicBezTo>
                <a:cubicBezTo>
                  <a:pt x="157714" y="18299"/>
                  <a:pt x="215141" y="472186"/>
                  <a:pt x="239437" y="484334"/>
                </a:cubicBezTo>
                <a:cubicBezTo>
                  <a:pt x="263733" y="496482"/>
                  <a:pt x="288028" y="117690"/>
                  <a:pt x="305697" y="5363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F10614F-FBE1-340C-0E00-0305FFB558D2}"/>
              </a:ext>
            </a:extLst>
          </p:cNvPr>
          <p:cNvSpPr/>
          <p:nvPr/>
        </p:nvSpPr>
        <p:spPr>
          <a:xfrm>
            <a:off x="3549388" y="4994972"/>
            <a:ext cx="462539" cy="1163969"/>
          </a:xfrm>
          <a:custGeom>
            <a:avLst/>
            <a:gdLst>
              <a:gd name="connsiteX0" fmla="*/ 459395 w 462539"/>
              <a:gd name="connsiteY0" fmla="*/ 1098 h 1163969"/>
              <a:gd name="connsiteX1" fmla="*/ 207603 w 462539"/>
              <a:gd name="connsiteY1" fmla="*/ 279393 h 1163969"/>
              <a:gd name="connsiteX2" fmla="*/ 181099 w 462539"/>
              <a:gd name="connsiteY2" fmla="*/ 723341 h 1163969"/>
              <a:gd name="connsiteX3" fmla="*/ 128090 w 462539"/>
              <a:gd name="connsiteY3" fmla="*/ 610698 h 1163969"/>
              <a:gd name="connsiteX4" fmla="*/ 360003 w 462539"/>
              <a:gd name="connsiteY4" fmla="*/ 1154037 h 1163969"/>
              <a:gd name="connsiteX5" fmla="*/ 200977 w 462539"/>
              <a:gd name="connsiteY5" fmla="*/ 948628 h 1163969"/>
              <a:gd name="connsiteX6" fmla="*/ 94960 w 462539"/>
              <a:gd name="connsiteY6" fmla="*/ 776350 h 1163969"/>
              <a:gd name="connsiteX7" fmla="*/ 134716 w 462539"/>
              <a:gd name="connsiteY7" fmla="*/ 206506 h 1163969"/>
              <a:gd name="connsiteX8" fmla="*/ 8821 w 462539"/>
              <a:gd name="connsiteY8" fmla="*/ 378785 h 1163969"/>
              <a:gd name="connsiteX9" fmla="*/ 459395 w 462539"/>
              <a:gd name="connsiteY9" fmla="*/ 1098 h 116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539" h="1163969">
                <a:moveTo>
                  <a:pt x="459395" y="1098"/>
                </a:moveTo>
                <a:cubicBezTo>
                  <a:pt x="492525" y="-15467"/>
                  <a:pt x="253986" y="159019"/>
                  <a:pt x="207603" y="279393"/>
                </a:cubicBezTo>
                <a:cubicBezTo>
                  <a:pt x="161220" y="399767"/>
                  <a:pt x="194351" y="668124"/>
                  <a:pt x="181099" y="723341"/>
                </a:cubicBezTo>
                <a:cubicBezTo>
                  <a:pt x="167847" y="778558"/>
                  <a:pt x="98273" y="538915"/>
                  <a:pt x="128090" y="610698"/>
                </a:cubicBezTo>
                <a:cubicBezTo>
                  <a:pt x="157907" y="682481"/>
                  <a:pt x="347855" y="1097715"/>
                  <a:pt x="360003" y="1154037"/>
                </a:cubicBezTo>
                <a:cubicBezTo>
                  <a:pt x="372151" y="1210359"/>
                  <a:pt x="245151" y="1011576"/>
                  <a:pt x="200977" y="948628"/>
                </a:cubicBezTo>
                <a:cubicBezTo>
                  <a:pt x="156803" y="885680"/>
                  <a:pt x="106004" y="900037"/>
                  <a:pt x="94960" y="776350"/>
                </a:cubicBezTo>
                <a:cubicBezTo>
                  <a:pt x="83916" y="652663"/>
                  <a:pt x="149072" y="272767"/>
                  <a:pt x="134716" y="206506"/>
                </a:cubicBezTo>
                <a:cubicBezTo>
                  <a:pt x="120360" y="140245"/>
                  <a:pt x="-38666" y="415228"/>
                  <a:pt x="8821" y="378785"/>
                </a:cubicBezTo>
                <a:cubicBezTo>
                  <a:pt x="56308" y="342342"/>
                  <a:pt x="426265" y="17663"/>
                  <a:pt x="459395" y="109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0C0CAB-13E1-35F4-06C2-F7F3BBC5922A}"/>
              </a:ext>
            </a:extLst>
          </p:cNvPr>
          <p:cNvSpPr/>
          <p:nvPr/>
        </p:nvSpPr>
        <p:spPr>
          <a:xfrm>
            <a:off x="3623004" y="5512250"/>
            <a:ext cx="1671399" cy="815674"/>
          </a:xfrm>
          <a:custGeom>
            <a:avLst/>
            <a:gdLst>
              <a:gd name="connsiteX0" fmla="*/ 193622 w 1671399"/>
              <a:gd name="connsiteY0" fmla="*/ 27159 h 815674"/>
              <a:gd name="connsiteX1" fmla="*/ 597813 w 1671399"/>
              <a:gd name="connsiteY1" fmla="*/ 510863 h 815674"/>
              <a:gd name="connsiteX2" fmla="*/ 1200787 w 1671399"/>
              <a:gd name="connsiteY2" fmla="*/ 709646 h 815674"/>
              <a:gd name="connsiteX3" fmla="*/ 1055013 w 1671399"/>
              <a:gd name="connsiteY3" fmla="*/ 656637 h 815674"/>
              <a:gd name="connsiteX4" fmla="*/ 1671239 w 1671399"/>
              <a:gd name="connsiteY4" fmla="*/ 656637 h 815674"/>
              <a:gd name="connsiteX5" fmla="*/ 1108022 w 1671399"/>
              <a:gd name="connsiteY5" fmla="*/ 709646 h 815674"/>
              <a:gd name="connsiteX6" fmla="*/ 392405 w 1671399"/>
              <a:gd name="connsiteY6" fmla="*/ 815663 h 815674"/>
              <a:gd name="connsiteX7" fmla="*/ 942370 w 1671399"/>
              <a:gd name="connsiteY7" fmla="*/ 703020 h 815674"/>
              <a:gd name="connsiteX8" fmla="*/ 392405 w 1671399"/>
              <a:gd name="connsiteY8" fmla="*/ 597002 h 815674"/>
              <a:gd name="connsiteX9" fmla="*/ 465292 w 1671399"/>
              <a:gd name="connsiteY9" fmla="*/ 563872 h 815674"/>
              <a:gd name="connsiteX10" fmla="*/ 1466 w 1671399"/>
              <a:gd name="connsiteY10" fmla="*/ 278950 h 815674"/>
              <a:gd name="connsiteX11" fmla="*/ 312892 w 1671399"/>
              <a:gd name="connsiteY11" fmla="*/ 464480 h 815674"/>
              <a:gd name="connsiteX12" fmla="*/ 147239 w 1671399"/>
              <a:gd name="connsiteY12" fmla="*/ 192811 h 815674"/>
              <a:gd name="connsiteX13" fmla="*/ 220126 w 1671399"/>
              <a:gd name="connsiteY13" fmla="*/ 371715 h 815674"/>
              <a:gd name="connsiteX14" fmla="*/ 213500 w 1671399"/>
              <a:gd name="connsiteY14" fmla="*/ 93420 h 815674"/>
              <a:gd name="connsiteX15" fmla="*/ 193622 w 1671399"/>
              <a:gd name="connsiteY15" fmla="*/ 27159 h 8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71399" h="815674">
                <a:moveTo>
                  <a:pt x="193622" y="27159"/>
                </a:moveTo>
                <a:cubicBezTo>
                  <a:pt x="257674" y="96733"/>
                  <a:pt x="429952" y="397115"/>
                  <a:pt x="597813" y="510863"/>
                </a:cubicBezTo>
                <a:cubicBezTo>
                  <a:pt x="765674" y="624611"/>
                  <a:pt x="1124587" y="685350"/>
                  <a:pt x="1200787" y="709646"/>
                </a:cubicBezTo>
                <a:cubicBezTo>
                  <a:pt x="1276987" y="733942"/>
                  <a:pt x="976604" y="665472"/>
                  <a:pt x="1055013" y="656637"/>
                </a:cubicBezTo>
                <a:cubicBezTo>
                  <a:pt x="1133422" y="647802"/>
                  <a:pt x="1662404" y="647802"/>
                  <a:pt x="1671239" y="656637"/>
                </a:cubicBezTo>
                <a:cubicBezTo>
                  <a:pt x="1680074" y="665472"/>
                  <a:pt x="1321161" y="683142"/>
                  <a:pt x="1108022" y="709646"/>
                </a:cubicBezTo>
                <a:cubicBezTo>
                  <a:pt x="894883" y="736150"/>
                  <a:pt x="420014" y="816767"/>
                  <a:pt x="392405" y="815663"/>
                </a:cubicBezTo>
                <a:cubicBezTo>
                  <a:pt x="364796" y="814559"/>
                  <a:pt x="942370" y="739463"/>
                  <a:pt x="942370" y="703020"/>
                </a:cubicBezTo>
                <a:cubicBezTo>
                  <a:pt x="942370" y="666577"/>
                  <a:pt x="471918" y="620193"/>
                  <a:pt x="392405" y="597002"/>
                </a:cubicBezTo>
                <a:cubicBezTo>
                  <a:pt x="312892" y="573811"/>
                  <a:pt x="530448" y="616881"/>
                  <a:pt x="465292" y="563872"/>
                </a:cubicBezTo>
                <a:cubicBezTo>
                  <a:pt x="400136" y="510863"/>
                  <a:pt x="26866" y="295515"/>
                  <a:pt x="1466" y="278950"/>
                </a:cubicBezTo>
                <a:cubicBezTo>
                  <a:pt x="-23934" y="262385"/>
                  <a:pt x="288597" y="478836"/>
                  <a:pt x="312892" y="464480"/>
                </a:cubicBezTo>
                <a:cubicBezTo>
                  <a:pt x="337187" y="450124"/>
                  <a:pt x="162700" y="208272"/>
                  <a:pt x="147239" y="192811"/>
                </a:cubicBezTo>
                <a:cubicBezTo>
                  <a:pt x="131778" y="177350"/>
                  <a:pt x="209083" y="388280"/>
                  <a:pt x="220126" y="371715"/>
                </a:cubicBezTo>
                <a:cubicBezTo>
                  <a:pt x="231169" y="355150"/>
                  <a:pt x="216813" y="149742"/>
                  <a:pt x="213500" y="93420"/>
                </a:cubicBezTo>
                <a:cubicBezTo>
                  <a:pt x="210187" y="37098"/>
                  <a:pt x="129570" y="-42415"/>
                  <a:pt x="193622" y="27159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B0CA8F1-5190-8829-3C15-A04453A33570}"/>
              </a:ext>
            </a:extLst>
          </p:cNvPr>
          <p:cNvSpPr/>
          <p:nvPr/>
        </p:nvSpPr>
        <p:spPr>
          <a:xfrm>
            <a:off x="3206245" y="5902407"/>
            <a:ext cx="348191" cy="567868"/>
          </a:xfrm>
          <a:custGeom>
            <a:avLst/>
            <a:gdLst>
              <a:gd name="connsiteX0" fmla="*/ 781 w 348191"/>
              <a:gd name="connsiteY0" fmla="*/ 1436 h 567868"/>
              <a:gd name="connsiteX1" fmla="*/ 100172 w 348191"/>
              <a:gd name="connsiteY1" fmla="*/ 206845 h 567868"/>
              <a:gd name="connsiteX2" fmla="*/ 338712 w 348191"/>
              <a:gd name="connsiteY2" fmla="*/ 551402 h 567868"/>
              <a:gd name="connsiteX3" fmla="*/ 285703 w 348191"/>
              <a:gd name="connsiteY3" fmla="*/ 491767 h 567868"/>
              <a:gd name="connsiteX4" fmla="*/ 146555 w 348191"/>
              <a:gd name="connsiteY4" fmla="*/ 306236 h 567868"/>
              <a:gd name="connsiteX5" fmla="*/ 781 w 348191"/>
              <a:gd name="connsiteY5" fmla="*/ 1436 h 56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191" h="567868">
                <a:moveTo>
                  <a:pt x="781" y="1436"/>
                </a:moveTo>
                <a:cubicBezTo>
                  <a:pt x="-6950" y="-15129"/>
                  <a:pt x="43850" y="115184"/>
                  <a:pt x="100172" y="206845"/>
                </a:cubicBezTo>
                <a:cubicBezTo>
                  <a:pt x="156494" y="298506"/>
                  <a:pt x="307790" y="503915"/>
                  <a:pt x="338712" y="551402"/>
                </a:cubicBezTo>
                <a:cubicBezTo>
                  <a:pt x="369634" y="598889"/>
                  <a:pt x="317729" y="532628"/>
                  <a:pt x="285703" y="491767"/>
                </a:cubicBezTo>
                <a:cubicBezTo>
                  <a:pt x="253677" y="450906"/>
                  <a:pt x="195146" y="380227"/>
                  <a:pt x="146555" y="306236"/>
                </a:cubicBezTo>
                <a:cubicBezTo>
                  <a:pt x="97964" y="232245"/>
                  <a:pt x="8512" y="18001"/>
                  <a:pt x="781" y="1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8F20DD1-1D5E-0D3F-21EF-4CB27716751C}"/>
              </a:ext>
            </a:extLst>
          </p:cNvPr>
          <p:cNvSpPr/>
          <p:nvPr/>
        </p:nvSpPr>
        <p:spPr>
          <a:xfrm>
            <a:off x="3226625" y="5796042"/>
            <a:ext cx="2926010" cy="1394746"/>
          </a:xfrm>
          <a:custGeom>
            <a:avLst/>
            <a:gdLst>
              <a:gd name="connsiteX0" fmla="*/ 1544158 w 2926010"/>
              <a:gd name="connsiteY0" fmla="*/ 472236 h 1394746"/>
              <a:gd name="connsiteX1" fmla="*/ 1292366 w 2926010"/>
              <a:gd name="connsiteY1" fmla="*/ 637888 h 1394746"/>
              <a:gd name="connsiteX2" fmla="*/ 1365253 w 2926010"/>
              <a:gd name="connsiteY2" fmla="*/ 883054 h 1394746"/>
              <a:gd name="connsiteX3" fmla="*/ 1239358 w 2926010"/>
              <a:gd name="connsiteY3" fmla="*/ 916184 h 1394746"/>
              <a:gd name="connsiteX4" fmla="*/ 1716436 w 2926010"/>
              <a:gd name="connsiteY4" fmla="*/ 1061958 h 1394746"/>
              <a:gd name="connsiteX5" fmla="*/ 1517653 w 2926010"/>
              <a:gd name="connsiteY5" fmla="*/ 1114967 h 1394746"/>
              <a:gd name="connsiteX6" fmla="*/ 2054366 w 2926010"/>
              <a:gd name="connsiteY6" fmla="*/ 1187854 h 1394746"/>
              <a:gd name="connsiteX7" fmla="*/ 2432053 w 2926010"/>
              <a:gd name="connsiteY7" fmla="*/ 1207732 h 1394746"/>
              <a:gd name="connsiteX8" fmla="*/ 2922384 w 2926010"/>
              <a:gd name="connsiteY8" fmla="*/ 1061958 h 1394746"/>
              <a:gd name="connsiteX9" fmla="*/ 2160384 w 2926010"/>
              <a:gd name="connsiteY9" fmla="*/ 1280619 h 1394746"/>
              <a:gd name="connsiteX10" fmla="*/ 1689932 w 2926010"/>
              <a:gd name="connsiteY10" fmla="*/ 1393262 h 1394746"/>
              <a:gd name="connsiteX11" fmla="*/ 1279114 w 2926010"/>
              <a:gd name="connsiteY11" fmla="*/ 1300497 h 1394746"/>
              <a:gd name="connsiteX12" fmla="*/ 430975 w 2926010"/>
              <a:gd name="connsiteY12" fmla="*/ 777036 h 1394746"/>
              <a:gd name="connsiteX13" fmla="*/ 908053 w 2926010"/>
              <a:gd name="connsiteY13" fmla="*/ 1207732 h 1394746"/>
              <a:gd name="connsiteX14" fmla="*/ 126175 w 2926010"/>
              <a:gd name="connsiteY14" fmla="*/ 730654 h 1394746"/>
              <a:gd name="connsiteX15" fmla="*/ 40036 w 2926010"/>
              <a:gd name="connsiteY15" fmla="*/ 591506 h 1394746"/>
              <a:gd name="connsiteX16" fmla="*/ 523740 w 2926010"/>
              <a:gd name="connsiteY16" fmla="*/ 955941 h 1394746"/>
              <a:gd name="connsiteX17" fmla="*/ 126175 w 2926010"/>
              <a:gd name="connsiteY17" fmla="*/ 253575 h 1394746"/>
              <a:gd name="connsiteX18" fmla="*/ 609879 w 2926010"/>
              <a:gd name="connsiteY18" fmla="*/ 770410 h 1394746"/>
              <a:gd name="connsiteX19" fmla="*/ 364714 w 2926010"/>
              <a:gd name="connsiteY19" fmla="*/ 1784 h 1394746"/>
              <a:gd name="connsiteX20" fmla="*/ 662888 w 2926010"/>
              <a:gd name="connsiteY20" fmla="*/ 558375 h 1394746"/>
              <a:gd name="connsiteX21" fmla="*/ 1086958 w 2926010"/>
              <a:gd name="connsiteY21" fmla="*/ 551749 h 1394746"/>
              <a:gd name="connsiteX22" fmla="*/ 523740 w 2926010"/>
              <a:gd name="connsiteY22" fmla="*/ 478862 h 1394746"/>
              <a:gd name="connsiteX23" fmla="*/ 1000818 w 2926010"/>
              <a:gd name="connsiteY23" fmla="*/ 399349 h 1394746"/>
              <a:gd name="connsiteX24" fmla="*/ 1630297 w 2926010"/>
              <a:gd name="connsiteY24" fmla="*/ 465610 h 1394746"/>
              <a:gd name="connsiteX25" fmla="*/ 1544158 w 2926010"/>
              <a:gd name="connsiteY25" fmla="*/ 472236 h 139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926010" h="1394746">
                <a:moveTo>
                  <a:pt x="1544158" y="472236"/>
                </a:moveTo>
                <a:cubicBezTo>
                  <a:pt x="1487836" y="500949"/>
                  <a:pt x="1322183" y="569418"/>
                  <a:pt x="1292366" y="637888"/>
                </a:cubicBezTo>
                <a:cubicBezTo>
                  <a:pt x="1262549" y="706358"/>
                  <a:pt x="1374088" y="836671"/>
                  <a:pt x="1365253" y="883054"/>
                </a:cubicBezTo>
                <a:cubicBezTo>
                  <a:pt x="1356418" y="929437"/>
                  <a:pt x="1180827" y="886367"/>
                  <a:pt x="1239358" y="916184"/>
                </a:cubicBezTo>
                <a:cubicBezTo>
                  <a:pt x="1297888" y="946001"/>
                  <a:pt x="1670054" y="1028828"/>
                  <a:pt x="1716436" y="1061958"/>
                </a:cubicBezTo>
                <a:cubicBezTo>
                  <a:pt x="1762818" y="1095088"/>
                  <a:pt x="1461332" y="1093984"/>
                  <a:pt x="1517653" y="1114967"/>
                </a:cubicBezTo>
                <a:cubicBezTo>
                  <a:pt x="1573974" y="1135950"/>
                  <a:pt x="1901966" y="1172393"/>
                  <a:pt x="2054366" y="1187854"/>
                </a:cubicBezTo>
                <a:cubicBezTo>
                  <a:pt x="2206766" y="1203315"/>
                  <a:pt x="2287383" y="1228715"/>
                  <a:pt x="2432053" y="1207732"/>
                </a:cubicBezTo>
                <a:cubicBezTo>
                  <a:pt x="2576723" y="1186749"/>
                  <a:pt x="2967662" y="1049810"/>
                  <a:pt x="2922384" y="1061958"/>
                </a:cubicBezTo>
                <a:cubicBezTo>
                  <a:pt x="2877106" y="1074106"/>
                  <a:pt x="2365793" y="1225402"/>
                  <a:pt x="2160384" y="1280619"/>
                </a:cubicBezTo>
                <a:cubicBezTo>
                  <a:pt x="1954975" y="1335836"/>
                  <a:pt x="1836810" y="1389949"/>
                  <a:pt x="1689932" y="1393262"/>
                </a:cubicBezTo>
                <a:cubicBezTo>
                  <a:pt x="1543054" y="1396575"/>
                  <a:pt x="1488940" y="1403201"/>
                  <a:pt x="1279114" y="1300497"/>
                </a:cubicBezTo>
                <a:cubicBezTo>
                  <a:pt x="1069288" y="1197793"/>
                  <a:pt x="492818" y="792497"/>
                  <a:pt x="430975" y="777036"/>
                </a:cubicBezTo>
                <a:cubicBezTo>
                  <a:pt x="369132" y="761575"/>
                  <a:pt x="958853" y="1215462"/>
                  <a:pt x="908053" y="1207732"/>
                </a:cubicBezTo>
                <a:cubicBezTo>
                  <a:pt x="857253" y="1200002"/>
                  <a:pt x="270844" y="833358"/>
                  <a:pt x="126175" y="730654"/>
                </a:cubicBezTo>
                <a:cubicBezTo>
                  <a:pt x="-18494" y="627950"/>
                  <a:pt x="-26225" y="553958"/>
                  <a:pt x="40036" y="591506"/>
                </a:cubicBezTo>
                <a:cubicBezTo>
                  <a:pt x="106297" y="629054"/>
                  <a:pt x="509384" y="1012263"/>
                  <a:pt x="523740" y="955941"/>
                </a:cubicBezTo>
                <a:cubicBezTo>
                  <a:pt x="538096" y="899619"/>
                  <a:pt x="111819" y="284497"/>
                  <a:pt x="126175" y="253575"/>
                </a:cubicBezTo>
                <a:cubicBezTo>
                  <a:pt x="140531" y="222653"/>
                  <a:pt x="570122" y="812375"/>
                  <a:pt x="609879" y="770410"/>
                </a:cubicBezTo>
                <a:cubicBezTo>
                  <a:pt x="649635" y="728445"/>
                  <a:pt x="355879" y="37123"/>
                  <a:pt x="364714" y="1784"/>
                </a:cubicBezTo>
                <a:cubicBezTo>
                  <a:pt x="373549" y="-33555"/>
                  <a:pt x="542514" y="466714"/>
                  <a:pt x="662888" y="558375"/>
                </a:cubicBezTo>
                <a:cubicBezTo>
                  <a:pt x="783262" y="650036"/>
                  <a:pt x="1110149" y="565001"/>
                  <a:pt x="1086958" y="551749"/>
                </a:cubicBezTo>
                <a:cubicBezTo>
                  <a:pt x="1063767" y="538497"/>
                  <a:pt x="538097" y="504262"/>
                  <a:pt x="523740" y="478862"/>
                </a:cubicBezTo>
                <a:cubicBezTo>
                  <a:pt x="509383" y="453462"/>
                  <a:pt x="816392" y="401558"/>
                  <a:pt x="1000818" y="399349"/>
                </a:cubicBezTo>
                <a:cubicBezTo>
                  <a:pt x="1185244" y="397140"/>
                  <a:pt x="1545262" y="453462"/>
                  <a:pt x="1630297" y="465610"/>
                </a:cubicBezTo>
                <a:cubicBezTo>
                  <a:pt x="1715332" y="477758"/>
                  <a:pt x="1600480" y="443523"/>
                  <a:pt x="1544158" y="472236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D2275905-05CF-B93F-E9F2-CF0C4414CC67}"/>
              </a:ext>
            </a:extLst>
          </p:cNvPr>
          <p:cNvSpPr/>
          <p:nvPr/>
        </p:nvSpPr>
        <p:spPr>
          <a:xfrm>
            <a:off x="5441481" y="1630875"/>
            <a:ext cx="1580269" cy="3153809"/>
          </a:xfrm>
          <a:custGeom>
            <a:avLst/>
            <a:gdLst>
              <a:gd name="connsiteX0" fmla="*/ 110233 w 1580269"/>
              <a:gd name="connsiteY0" fmla="*/ 1982 h 3153809"/>
              <a:gd name="connsiteX1" fmla="*/ 998508 w 1580269"/>
              <a:gd name="connsiteY1" fmla="*/ 635531 h 3153809"/>
              <a:gd name="connsiteX2" fmla="*/ 926662 w 1580269"/>
              <a:gd name="connsiteY2" fmla="*/ 485308 h 3153809"/>
              <a:gd name="connsiteX3" fmla="*/ 1214045 w 1580269"/>
              <a:gd name="connsiteY3" fmla="*/ 1282142 h 3153809"/>
              <a:gd name="connsiteX4" fmla="*/ 1462239 w 1580269"/>
              <a:gd name="connsiteY4" fmla="*/ 2203074 h 3153809"/>
              <a:gd name="connsiteX5" fmla="*/ 1455708 w 1580269"/>
              <a:gd name="connsiteY5" fmla="*/ 2046319 h 3153809"/>
              <a:gd name="connsiteX6" fmla="*/ 1501428 w 1580269"/>
              <a:gd name="connsiteY6" fmla="*/ 2823559 h 3153809"/>
              <a:gd name="connsiteX7" fmla="*/ 1579805 w 1580269"/>
              <a:gd name="connsiteY7" fmla="*/ 3150131 h 3153809"/>
              <a:gd name="connsiteX8" fmla="*/ 1462239 w 1580269"/>
              <a:gd name="connsiteY8" fmla="*/ 2947656 h 3153809"/>
              <a:gd name="connsiteX9" fmla="*/ 1246702 w 1580269"/>
              <a:gd name="connsiteY9" fmla="*/ 2209605 h 3153809"/>
              <a:gd name="connsiteX10" fmla="*/ 946256 w 1580269"/>
              <a:gd name="connsiteY10" fmla="*/ 1373582 h 3153809"/>
              <a:gd name="connsiteX11" fmla="*/ 1076885 w 1580269"/>
              <a:gd name="connsiteY11" fmla="*/ 1726279 h 3153809"/>
              <a:gd name="connsiteX12" fmla="*/ 835222 w 1580269"/>
              <a:gd name="connsiteY12" fmla="*/ 707376 h 3153809"/>
              <a:gd name="connsiteX13" fmla="*/ 1005039 w 1580269"/>
              <a:gd name="connsiteY13" fmla="*/ 1131919 h 3153809"/>
              <a:gd name="connsiteX14" fmla="*/ 665405 w 1580269"/>
              <a:gd name="connsiteY14" fmla="*/ 537559 h 3153809"/>
              <a:gd name="connsiteX15" fmla="*/ 5730 w 1580269"/>
              <a:gd name="connsiteY15" fmla="*/ 184862 h 3153809"/>
              <a:gd name="connsiteX16" fmla="*/ 332302 w 1580269"/>
              <a:gd name="connsiteY16" fmla="*/ 426525 h 3153809"/>
              <a:gd name="connsiteX17" fmla="*/ 110233 w 1580269"/>
              <a:gd name="connsiteY17" fmla="*/ 1982 h 315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80269" h="3153809">
                <a:moveTo>
                  <a:pt x="110233" y="1982"/>
                </a:moveTo>
                <a:cubicBezTo>
                  <a:pt x="221267" y="36816"/>
                  <a:pt x="862437" y="554977"/>
                  <a:pt x="998508" y="635531"/>
                </a:cubicBezTo>
                <a:cubicBezTo>
                  <a:pt x="1134579" y="716085"/>
                  <a:pt x="890739" y="377540"/>
                  <a:pt x="926662" y="485308"/>
                </a:cubicBezTo>
                <a:cubicBezTo>
                  <a:pt x="962585" y="593077"/>
                  <a:pt x="1124782" y="995848"/>
                  <a:pt x="1214045" y="1282142"/>
                </a:cubicBezTo>
                <a:cubicBezTo>
                  <a:pt x="1303308" y="1568436"/>
                  <a:pt x="1421962" y="2075711"/>
                  <a:pt x="1462239" y="2203074"/>
                </a:cubicBezTo>
                <a:cubicBezTo>
                  <a:pt x="1502516" y="2330437"/>
                  <a:pt x="1449177" y="1942905"/>
                  <a:pt x="1455708" y="2046319"/>
                </a:cubicBezTo>
                <a:cubicBezTo>
                  <a:pt x="1462239" y="2149733"/>
                  <a:pt x="1480745" y="2639590"/>
                  <a:pt x="1501428" y="2823559"/>
                </a:cubicBezTo>
                <a:cubicBezTo>
                  <a:pt x="1522111" y="3007528"/>
                  <a:pt x="1586337" y="3129448"/>
                  <a:pt x="1579805" y="3150131"/>
                </a:cubicBezTo>
                <a:cubicBezTo>
                  <a:pt x="1573273" y="3170814"/>
                  <a:pt x="1517756" y="3104410"/>
                  <a:pt x="1462239" y="2947656"/>
                </a:cubicBezTo>
                <a:cubicBezTo>
                  <a:pt x="1406722" y="2790902"/>
                  <a:pt x="1332699" y="2471951"/>
                  <a:pt x="1246702" y="2209605"/>
                </a:cubicBezTo>
                <a:cubicBezTo>
                  <a:pt x="1160705" y="1947259"/>
                  <a:pt x="974559" y="1454136"/>
                  <a:pt x="946256" y="1373582"/>
                </a:cubicBezTo>
                <a:cubicBezTo>
                  <a:pt x="917953" y="1293028"/>
                  <a:pt x="1095391" y="1837313"/>
                  <a:pt x="1076885" y="1726279"/>
                </a:cubicBezTo>
                <a:cubicBezTo>
                  <a:pt x="1058379" y="1615245"/>
                  <a:pt x="847196" y="806436"/>
                  <a:pt x="835222" y="707376"/>
                </a:cubicBezTo>
                <a:cubicBezTo>
                  <a:pt x="823248" y="608316"/>
                  <a:pt x="1033342" y="1160222"/>
                  <a:pt x="1005039" y="1131919"/>
                </a:cubicBezTo>
                <a:cubicBezTo>
                  <a:pt x="976736" y="1103616"/>
                  <a:pt x="831956" y="695402"/>
                  <a:pt x="665405" y="537559"/>
                </a:cubicBezTo>
                <a:cubicBezTo>
                  <a:pt x="498854" y="379716"/>
                  <a:pt x="61247" y="203368"/>
                  <a:pt x="5730" y="184862"/>
                </a:cubicBezTo>
                <a:cubicBezTo>
                  <a:pt x="-49787" y="166356"/>
                  <a:pt x="315973" y="450473"/>
                  <a:pt x="332302" y="426525"/>
                </a:cubicBezTo>
                <a:cubicBezTo>
                  <a:pt x="348631" y="402577"/>
                  <a:pt x="-801" y="-32852"/>
                  <a:pt x="110233" y="1982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8378819-8C56-D5D9-1F85-B2321D6F7927}"/>
              </a:ext>
            </a:extLst>
          </p:cNvPr>
          <p:cNvSpPr/>
          <p:nvPr/>
        </p:nvSpPr>
        <p:spPr>
          <a:xfrm>
            <a:off x="6024112" y="4954636"/>
            <a:ext cx="582286" cy="1391690"/>
          </a:xfrm>
          <a:custGeom>
            <a:avLst/>
            <a:gdLst>
              <a:gd name="connsiteX0" fmla="*/ 95837 w 582286"/>
              <a:gd name="connsiteY0" fmla="*/ 2718 h 1391690"/>
              <a:gd name="connsiteX1" fmla="*/ 553037 w 582286"/>
              <a:gd name="connsiteY1" fmla="*/ 342353 h 1391690"/>
              <a:gd name="connsiteX2" fmla="*/ 487722 w 582286"/>
              <a:gd name="connsiteY2" fmla="*/ 420730 h 1391690"/>
              <a:gd name="connsiteX3" fmla="*/ 579162 w 582286"/>
              <a:gd name="connsiteY3" fmla="*/ 407667 h 1391690"/>
              <a:gd name="connsiteX4" fmla="*/ 350562 w 582286"/>
              <a:gd name="connsiteY4" fmla="*/ 890993 h 1391690"/>
              <a:gd name="connsiteX5" fmla="*/ 10928 w 582286"/>
              <a:gd name="connsiteY5" fmla="*/ 1380850 h 1391690"/>
              <a:gd name="connsiteX6" fmla="*/ 95837 w 582286"/>
              <a:gd name="connsiteY6" fmla="*/ 1197970 h 1391690"/>
              <a:gd name="connsiteX7" fmla="*/ 219934 w 582286"/>
              <a:gd name="connsiteY7" fmla="*/ 825678 h 1391690"/>
              <a:gd name="connsiteX8" fmla="*/ 76242 w 582286"/>
              <a:gd name="connsiteY8" fmla="*/ 263975 h 1391690"/>
              <a:gd name="connsiteX9" fmla="*/ 180745 w 582286"/>
              <a:gd name="connsiteY9" fmla="*/ 388073 h 1391690"/>
              <a:gd name="connsiteX10" fmla="*/ 115431 w 582286"/>
              <a:gd name="connsiteY10" fmla="*/ 192130 h 1391690"/>
              <a:gd name="connsiteX11" fmla="*/ 95837 w 582286"/>
              <a:gd name="connsiteY11" fmla="*/ 2718 h 139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286" h="1391690">
                <a:moveTo>
                  <a:pt x="95837" y="2718"/>
                </a:moveTo>
                <a:cubicBezTo>
                  <a:pt x="168771" y="27755"/>
                  <a:pt x="487723" y="272684"/>
                  <a:pt x="553037" y="342353"/>
                </a:cubicBezTo>
                <a:cubicBezTo>
                  <a:pt x="618351" y="412022"/>
                  <a:pt x="483368" y="409844"/>
                  <a:pt x="487722" y="420730"/>
                </a:cubicBezTo>
                <a:cubicBezTo>
                  <a:pt x="492076" y="431616"/>
                  <a:pt x="602022" y="329290"/>
                  <a:pt x="579162" y="407667"/>
                </a:cubicBezTo>
                <a:cubicBezTo>
                  <a:pt x="556302" y="486044"/>
                  <a:pt x="445268" y="728796"/>
                  <a:pt x="350562" y="890993"/>
                </a:cubicBezTo>
                <a:cubicBezTo>
                  <a:pt x="255856" y="1053190"/>
                  <a:pt x="53382" y="1329687"/>
                  <a:pt x="10928" y="1380850"/>
                </a:cubicBezTo>
                <a:cubicBezTo>
                  <a:pt x="-31526" y="1432013"/>
                  <a:pt x="61003" y="1290499"/>
                  <a:pt x="95837" y="1197970"/>
                </a:cubicBezTo>
                <a:cubicBezTo>
                  <a:pt x="130671" y="1105441"/>
                  <a:pt x="223200" y="981344"/>
                  <a:pt x="219934" y="825678"/>
                </a:cubicBezTo>
                <a:cubicBezTo>
                  <a:pt x="216668" y="670012"/>
                  <a:pt x="82773" y="336909"/>
                  <a:pt x="76242" y="263975"/>
                </a:cubicBezTo>
                <a:cubicBezTo>
                  <a:pt x="69711" y="191041"/>
                  <a:pt x="174214" y="400047"/>
                  <a:pt x="180745" y="388073"/>
                </a:cubicBezTo>
                <a:cubicBezTo>
                  <a:pt x="187277" y="376099"/>
                  <a:pt x="129582" y="252002"/>
                  <a:pt x="115431" y="192130"/>
                </a:cubicBezTo>
                <a:cubicBezTo>
                  <a:pt x="101280" y="132258"/>
                  <a:pt x="22903" y="-22319"/>
                  <a:pt x="95837" y="2718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4CABE73-C62E-9402-6F6E-62DB3F3D971B}"/>
              </a:ext>
            </a:extLst>
          </p:cNvPr>
          <p:cNvSpPr/>
          <p:nvPr/>
        </p:nvSpPr>
        <p:spPr>
          <a:xfrm>
            <a:off x="6169236" y="5817066"/>
            <a:ext cx="474655" cy="659391"/>
          </a:xfrm>
          <a:custGeom>
            <a:avLst/>
            <a:gdLst>
              <a:gd name="connsiteX0" fmla="*/ 473227 w 474655"/>
              <a:gd name="connsiteY0" fmla="*/ 2437 h 659391"/>
              <a:gd name="connsiteX1" fmla="*/ 120530 w 474655"/>
              <a:gd name="connsiteY1" fmla="*/ 342071 h 659391"/>
              <a:gd name="connsiteX2" fmla="*/ 2964 w 474655"/>
              <a:gd name="connsiteY2" fmla="*/ 655580 h 659391"/>
              <a:gd name="connsiteX3" fmla="*/ 48684 w 474655"/>
              <a:gd name="connsiteY3" fmla="*/ 498825 h 659391"/>
              <a:gd name="connsiteX4" fmla="*/ 192375 w 474655"/>
              <a:gd name="connsiteY4" fmla="*/ 244100 h 659391"/>
              <a:gd name="connsiteX5" fmla="*/ 68278 w 474655"/>
              <a:gd name="connsiteY5" fmla="*/ 394323 h 659391"/>
              <a:gd name="connsiteX6" fmla="*/ 238095 w 474655"/>
              <a:gd name="connsiteY6" fmla="*/ 198380 h 659391"/>
              <a:gd name="connsiteX7" fmla="*/ 473227 w 474655"/>
              <a:gd name="connsiteY7" fmla="*/ 2437 h 6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655" h="659391">
                <a:moveTo>
                  <a:pt x="473227" y="2437"/>
                </a:moveTo>
                <a:cubicBezTo>
                  <a:pt x="453633" y="26386"/>
                  <a:pt x="198907" y="233214"/>
                  <a:pt x="120530" y="342071"/>
                </a:cubicBezTo>
                <a:cubicBezTo>
                  <a:pt x="42153" y="450928"/>
                  <a:pt x="14938" y="629454"/>
                  <a:pt x="2964" y="655580"/>
                </a:cubicBezTo>
                <a:cubicBezTo>
                  <a:pt x="-9010" y="681706"/>
                  <a:pt x="17115" y="567405"/>
                  <a:pt x="48684" y="498825"/>
                </a:cubicBezTo>
                <a:cubicBezTo>
                  <a:pt x="80253" y="430245"/>
                  <a:pt x="189109" y="261517"/>
                  <a:pt x="192375" y="244100"/>
                </a:cubicBezTo>
                <a:cubicBezTo>
                  <a:pt x="195641" y="226683"/>
                  <a:pt x="60658" y="401943"/>
                  <a:pt x="68278" y="394323"/>
                </a:cubicBezTo>
                <a:cubicBezTo>
                  <a:pt x="75898" y="386703"/>
                  <a:pt x="170604" y="259340"/>
                  <a:pt x="238095" y="198380"/>
                </a:cubicBezTo>
                <a:cubicBezTo>
                  <a:pt x="305586" y="137420"/>
                  <a:pt x="492821" y="-21512"/>
                  <a:pt x="473227" y="24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D6C7AB4-07FC-25E7-D400-A1B338F6A5AE}"/>
              </a:ext>
            </a:extLst>
          </p:cNvPr>
          <p:cNvSpPr/>
          <p:nvPr/>
        </p:nvSpPr>
        <p:spPr>
          <a:xfrm>
            <a:off x="5022630" y="6161392"/>
            <a:ext cx="1542041" cy="1169363"/>
          </a:xfrm>
          <a:custGeom>
            <a:avLst/>
            <a:gdLst>
              <a:gd name="connsiteX0" fmla="*/ 1541456 w 1542041"/>
              <a:gd name="connsiteY0" fmla="*/ 4277 h 1169363"/>
              <a:gd name="connsiteX1" fmla="*/ 1188759 w 1542041"/>
              <a:gd name="connsiteY1" fmla="*/ 474539 h 1169363"/>
              <a:gd name="connsiteX2" fmla="*/ 613993 w 1542041"/>
              <a:gd name="connsiteY2" fmla="*/ 983991 h 1169363"/>
              <a:gd name="connsiteX3" fmla="*/ 777279 w 1542041"/>
              <a:gd name="connsiteY3" fmla="*/ 814174 h 1169363"/>
              <a:gd name="connsiteX4" fmla="*/ 13101 w 1542041"/>
              <a:gd name="connsiteY4" fmla="*/ 1166871 h 1169363"/>
              <a:gd name="connsiteX5" fmla="*/ 346204 w 1542041"/>
              <a:gd name="connsiteY5" fmla="*/ 951334 h 1169363"/>
              <a:gd name="connsiteX6" fmla="*/ 1005879 w 1542041"/>
              <a:gd name="connsiteY6" fmla="*/ 572511 h 1169363"/>
              <a:gd name="connsiteX7" fmla="*/ 522553 w 1542041"/>
              <a:gd name="connsiteY7" fmla="*/ 794579 h 1169363"/>
              <a:gd name="connsiteX8" fmla="*/ 1077724 w 1542041"/>
              <a:gd name="connsiteY8" fmla="*/ 356974 h 1169363"/>
              <a:gd name="connsiteX9" fmla="*/ 836061 w 1542041"/>
              <a:gd name="connsiteY9" fmla="*/ 474539 h 1169363"/>
              <a:gd name="connsiteX10" fmla="*/ 1260604 w 1542041"/>
              <a:gd name="connsiteY10" fmla="*/ 252471 h 1169363"/>
              <a:gd name="connsiteX11" fmla="*/ 1541456 w 1542041"/>
              <a:gd name="connsiteY11" fmla="*/ 4277 h 11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2041" h="1169363">
                <a:moveTo>
                  <a:pt x="1541456" y="4277"/>
                </a:moveTo>
                <a:cubicBezTo>
                  <a:pt x="1529482" y="41288"/>
                  <a:pt x="1343336" y="311253"/>
                  <a:pt x="1188759" y="474539"/>
                </a:cubicBezTo>
                <a:cubicBezTo>
                  <a:pt x="1034182" y="637825"/>
                  <a:pt x="682573" y="927385"/>
                  <a:pt x="613993" y="983991"/>
                </a:cubicBezTo>
                <a:cubicBezTo>
                  <a:pt x="545413" y="1040597"/>
                  <a:pt x="877428" y="783694"/>
                  <a:pt x="777279" y="814174"/>
                </a:cubicBezTo>
                <a:cubicBezTo>
                  <a:pt x="677130" y="844654"/>
                  <a:pt x="84947" y="1144011"/>
                  <a:pt x="13101" y="1166871"/>
                </a:cubicBezTo>
                <a:cubicBezTo>
                  <a:pt x="-58745" y="1189731"/>
                  <a:pt x="180741" y="1050394"/>
                  <a:pt x="346204" y="951334"/>
                </a:cubicBezTo>
                <a:cubicBezTo>
                  <a:pt x="511667" y="852274"/>
                  <a:pt x="976487" y="598637"/>
                  <a:pt x="1005879" y="572511"/>
                </a:cubicBezTo>
                <a:cubicBezTo>
                  <a:pt x="1035270" y="546385"/>
                  <a:pt x="510579" y="830502"/>
                  <a:pt x="522553" y="794579"/>
                </a:cubicBezTo>
                <a:cubicBezTo>
                  <a:pt x="534527" y="758656"/>
                  <a:pt x="1025473" y="410314"/>
                  <a:pt x="1077724" y="356974"/>
                </a:cubicBezTo>
                <a:cubicBezTo>
                  <a:pt x="1129975" y="303634"/>
                  <a:pt x="805581" y="491956"/>
                  <a:pt x="836061" y="474539"/>
                </a:cubicBezTo>
                <a:cubicBezTo>
                  <a:pt x="866541" y="457122"/>
                  <a:pt x="1141950" y="324317"/>
                  <a:pt x="1260604" y="252471"/>
                </a:cubicBezTo>
                <a:cubicBezTo>
                  <a:pt x="1379258" y="180625"/>
                  <a:pt x="1553430" y="-32734"/>
                  <a:pt x="1541456" y="4277"/>
                </a:cubicBezTo>
                <a:close/>
              </a:path>
            </a:pathLst>
          </a:custGeom>
          <a:solidFill>
            <a:srgbClr val="0070C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4C75858-2B64-99CB-8C20-7FE5058C210B}"/>
              </a:ext>
            </a:extLst>
          </p:cNvPr>
          <p:cNvSpPr/>
          <p:nvPr/>
        </p:nvSpPr>
        <p:spPr>
          <a:xfrm>
            <a:off x="3234904" y="3024035"/>
            <a:ext cx="1209775" cy="430932"/>
          </a:xfrm>
          <a:custGeom>
            <a:avLst/>
            <a:gdLst>
              <a:gd name="connsiteX0" fmla="*/ 3596 w 1209775"/>
              <a:gd name="connsiteY0" fmla="*/ 430365 h 430932"/>
              <a:gd name="connsiteX1" fmla="*/ 467146 w 1209775"/>
              <a:gd name="connsiteY1" fmla="*/ 223990 h 430932"/>
              <a:gd name="connsiteX2" fmla="*/ 378246 w 1209775"/>
              <a:gd name="connsiteY2" fmla="*/ 243040 h 430932"/>
              <a:gd name="connsiteX3" fmla="*/ 825921 w 1209775"/>
              <a:gd name="connsiteY3" fmla="*/ 239865 h 430932"/>
              <a:gd name="connsiteX4" fmla="*/ 724321 w 1209775"/>
              <a:gd name="connsiteY4" fmla="*/ 262090 h 430932"/>
              <a:gd name="connsiteX5" fmla="*/ 1181521 w 1209775"/>
              <a:gd name="connsiteY5" fmla="*/ 341465 h 430932"/>
              <a:gd name="connsiteX6" fmla="*/ 1102146 w 1209775"/>
              <a:gd name="connsiteY6" fmla="*/ 281140 h 430932"/>
              <a:gd name="connsiteX7" fmla="*/ 622721 w 1209775"/>
              <a:gd name="connsiteY7" fmla="*/ 14440 h 430932"/>
              <a:gd name="connsiteX8" fmla="*/ 810046 w 1209775"/>
              <a:gd name="connsiteY8" fmla="*/ 33490 h 430932"/>
              <a:gd name="connsiteX9" fmla="*/ 432221 w 1209775"/>
              <a:gd name="connsiteY9" fmla="*/ 14440 h 430932"/>
              <a:gd name="connsiteX10" fmla="*/ 330621 w 1209775"/>
              <a:gd name="connsiteY10" fmla="*/ 23965 h 430932"/>
              <a:gd name="connsiteX11" fmla="*/ 463971 w 1209775"/>
              <a:gd name="connsiteY11" fmla="*/ 30315 h 430932"/>
              <a:gd name="connsiteX12" fmla="*/ 270296 w 1209775"/>
              <a:gd name="connsiteY12" fmla="*/ 144615 h 430932"/>
              <a:gd name="connsiteX13" fmla="*/ 352846 w 1209775"/>
              <a:gd name="connsiteY13" fmla="*/ 39840 h 430932"/>
              <a:gd name="connsiteX14" fmla="*/ 133771 w 1209775"/>
              <a:gd name="connsiteY14" fmla="*/ 233515 h 430932"/>
              <a:gd name="connsiteX15" fmla="*/ 244896 w 1209775"/>
              <a:gd name="connsiteY15" fmla="*/ 150965 h 430932"/>
              <a:gd name="connsiteX16" fmla="*/ 3596 w 1209775"/>
              <a:gd name="connsiteY16" fmla="*/ 430365 h 43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9775" h="430932">
                <a:moveTo>
                  <a:pt x="3596" y="430365"/>
                </a:moveTo>
                <a:cubicBezTo>
                  <a:pt x="40637" y="442536"/>
                  <a:pt x="404704" y="255211"/>
                  <a:pt x="467146" y="223990"/>
                </a:cubicBezTo>
                <a:cubicBezTo>
                  <a:pt x="529588" y="192769"/>
                  <a:pt x="318450" y="240394"/>
                  <a:pt x="378246" y="243040"/>
                </a:cubicBezTo>
                <a:cubicBezTo>
                  <a:pt x="438042" y="245686"/>
                  <a:pt x="768242" y="236690"/>
                  <a:pt x="825921" y="239865"/>
                </a:cubicBezTo>
                <a:cubicBezTo>
                  <a:pt x="883600" y="243040"/>
                  <a:pt x="665054" y="245157"/>
                  <a:pt x="724321" y="262090"/>
                </a:cubicBezTo>
                <a:cubicBezTo>
                  <a:pt x="783588" y="279023"/>
                  <a:pt x="1118550" y="338290"/>
                  <a:pt x="1181521" y="341465"/>
                </a:cubicBezTo>
                <a:cubicBezTo>
                  <a:pt x="1244492" y="344640"/>
                  <a:pt x="1195279" y="335644"/>
                  <a:pt x="1102146" y="281140"/>
                </a:cubicBezTo>
                <a:cubicBezTo>
                  <a:pt x="1009013" y="226636"/>
                  <a:pt x="671404" y="55715"/>
                  <a:pt x="622721" y="14440"/>
                </a:cubicBezTo>
                <a:cubicBezTo>
                  <a:pt x="574038" y="-26835"/>
                  <a:pt x="841796" y="33490"/>
                  <a:pt x="810046" y="33490"/>
                </a:cubicBezTo>
                <a:cubicBezTo>
                  <a:pt x="778296" y="33490"/>
                  <a:pt x="512125" y="16027"/>
                  <a:pt x="432221" y="14440"/>
                </a:cubicBezTo>
                <a:cubicBezTo>
                  <a:pt x="352317" y="12853"/>
                  <a:pt x="325329" y="21319"/>
                  <a:pt x="330621" y="23965"/>
                </a:cubicBezTo>
                <a:cubicBezTo>
                  <a:pt x="335913" y="26611"/>
                  <a:pt x="474025" y="10207"/>
                  <a:pt x="463971" y="30315"/>
                </a:cubicBezTo>
                <a:cubicBezTo>
                  <a:pt x="453917" y="50423"/>
                  <a:pt x="288817" y="143028"/>
                  <a:pt x="270296" y="144615"/>
                </a:cubicBezTo>
                <a:cubicBezTo>
                  <a:pt x="251775" y="146202"/>
                  <a:pt x="375600" y="25023"/>
                  <a:pt x="352846" y="39840"/>
                </a:cubicBezTo>
                <a:cubicBezTo>
                  <a:pt x="330092" y="54657"/>
                  <a:pt x="151763" y="214994"/>
                  <a:pt x="133771" y="233515"/>
                </a:cubicBezTo>
                <a:cubicBezTo>
                  <a:pt x="115779" y="252036"/>
                  <a:pt x="262358" y="119744"/>
                  <a:pt x="244896" y="150965"/>
                </a:cubicBezTo>
                <a:cubicBezTo>
                  <a:pt x="227434" y="182186"/>
                  <a:pt x="-33445" y="418194"/>
                  <a:pt x="3596" y="4303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1D77E1C-127B-6C8F-09CD-4A0C5F8EEBF2}"/>
              </a:ext>
            </a:extLst>
          </p:cNvPr>
          <p:cNvSpPr/>
          <p:nvPr/>
        </p:nvSpPr>
        <p:spPr>
          <a:xfrm>
            <a:off x="3505419" y="2997870"/>
            <a:ext cx="1171366" cy="463717"/>
          </a:xfrm>
          <a:custGeom>
            <a:avLst/>
            <a:gdLst>
              <a:gd name="connsiteX0" fmla="*/ 2956 w 1171366"/>
              <a:gd name="connsiteY0" fmla="*/ 189830 h 463717"/>
              <a:gd name="connsiteX1" fmla="*/ 450631 w 1171366"/>
              <a:gd name="connsiteY1" fmla="*/ 12030 h 463717"/>
              <a:gd name="connsiteX2" fmla="*/ 383956 w 1171366"/>
              <a:gd name="connsiteY2" fmla="*/ 21555 h 463717"/>
              <a:gd name="connsiteX3" fmla="*/ 780831 w 1171366"/>
              <a:gd name="connsiteY3" fmla="*/ 66005 h 463717"/>
              <a:gd name="connsiteX4" fmla="*/ 736381 w 1171366"/>
              <a:gd name="connsiteY4" fmla="*/ 94580 h 463717"/>
              <a:gd name="connsiteX5" fmla="*/ 974506 w 1171366"/>
              <a:gd name="connsiteY5" fmla="*/ 221580 h 463717"/>
              <a:gd name="connsiteX6" fmla="*/ 1041181 w 1171366"/>
              <a:gd name="connsiteY6" fmla="*/ 316830 h 463717"/>
              <a:gd name="connsiteX7" fmla="*/ 1072931 w 1171366"/>
              <a:gd name="connsiteY7" fmla="*/ 294605 h 463717"/>
              <a:gd name="connsiteX8" fmla="*/ 1171356 w 1171366"/>
              <a:gd name="connsiteY8" fmla="*/ 462880 h 463717"/>
              <a:gd name="connsiteX9" fmla="*/ 1066581 w 1171366"/>
              <a:gd name="connsiteY9" fmla="*/ 354930 h 463717"/>
              <a:gd name="connsiteX10" fmla="*/ 911006 w 1171366"/>
              <a:gd name="connsiteY10" fmla="*/ 253330 h 463717"/>
              <a:gd name="connsiteX11" fmla="*/ 999906 w 1171366"/>
              <a:gd name="connsiteY11" fmla="*/ 332705 h 463717"/>
              <a:gd name="connsiteX12" fmla="*/ 901481 w 1171366"/>
              <a:gd name="connsiteY12" fmla="*/ 262855 h 463717"/>
              <a:gd name="connsiteX13" fmla="*/ 1003081 w 1171366"/>
              <a:gd name="connsiteY13" fmla="*/ 389855 h 463717"/>
              <a:gd name="connsiteX14" fmla="*/ 771306 w 1171366"/>
              <a:gd name="connsiteY14" fmla="*/ 313655 h 463717"/>
              <a:gd name="connsiteX15" fmla="*/ 552231 w 1171366"/>
              <a:gd name="connsiteY15" fmla="*/ 291430 h 463717"/>
              <a:gd name="connsiteX16" fmla="*/ 930056 w 1171366"/>
              <a:gd name="connsiteY16" fmla="*/ 427955 h 463717"/>
              <a:gd name="connsiteX17" fmla="*/ 618906 w 1171366"/>
              <a:gd name="connsiteY17" fmla="*/ 326355 h 463717"/>
              <a:gd name="connsiteX18" fmla="*/ 152181 w 1171366"/>
              <a:gd name="connsiteY18" fmla="*/ 313655 h 463717"/>
              <a:gd name="connsiteX19" fmla="*/ 88681 w 1171366"/>
              <a:gd name="connsiteY19" fmla="*/ 300955 h 463717"/>
              <a:gd name="connsiteX20" fmla="*/ 549056 w 1171366"/>
              <a:gd name="connsiteY20" fmla="*/ 281905 h 463717"/>
              <a:gd name="connsiteX21" fmla="*/ 269656 w 1171366"/>
              <a:gd name="connsiteY21" fmla="*/ 205705 h 463717"/>
              <a:gd name="connsiteX22" fmla="*/ 2956 w 1171366"/>
              <a:gd name="connsiteY22" fmla="*/ 189830 h 4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1366" h="463717">
                <a:moveTo>
                  <a:pt x="2956" y="189830"/>
                </a:moveTo>
                <a:cubicBezTo>
                  <a:pt x="33119" y="157551"/>
                  <a:pt x="387131" y="40076"/>
                  <a:pt x="450631" y="12030"/>
                </a:cubicBezTo>
                <a:cubicBezTo>
                  <a:pt x="514131" y="-16016"/>
                  <a:pt x="328923" y="12559"/>
                  <a:pt x="383956" y="21555"/>
                </a:cubicBezTo>
                <a:cubicBezTo>
                  <a:pt x="438989" y="30551"/>
                  <a:pt x="722094" y="53834"/>
                  <a:pt x="780831" y="66005"/>
                </a:cubicBezTo>
                <a:cubicBezTo>
                  <a:pt x="839568" y="78176"/>
                  <a:pt x="704102" y="68651"/>
                  <a:pt x="736381" y="94580"/>
                </a:cubicBezTo>
                <a:cubicBezTo>
                  <a:pt x="768660" y="120509"/>
                  <a:pt x="923706" y="184538"/>
                  <a:pt x="974506" y="221580"/>
                </a:cubicBezTo>
                <a:cubicBezTo>
                  <a:pt x="1025306" y="258622"/>
                  <a:pt x="1024777" y="304659"/>
                  <a:pt x="1041181" y="316830"/>
                </a:cubicBezTo>
                <a:cubicBezTo>
                  <a:pt x="1057585" y="329001"/>
                  <a:pt x="1051235" y="270264"/>
                  <a:pt x="1072931" y="294605"/>
                </a:cubicBezTo>
                <a:cubicBezTo>
                  <a:pt x="1094627" y="318946"/>
                  <a:pt x="1172414" y="452826"/>
                  <a:pt x="1171356" y="462880"/>
                </a:cubicBezTo>
                <a:cubicBezTo>
                  <a:pt x="1170298" y="472934"/>
                  <a:pt x="1109973" y="389855"/>
                  <a:pt x="1066581" y="354930"/>
                </a:cubicBezTo>
                <a:cubicBezTo>
                  <a:pt x="1023189" y="320005"/>
                  <a:pt x="922118" y="257034"/>
                  <a:pt x="911006" y="253330"/>
                </a:cubicBezTo>
                <a:cubicBezTo>
                  <a:pt x="899894" y="249626"/>
                  <a:pt x="1001493" y="331118"/>
                  <a:pt x="999906" y="332705"/>
                </a:cubicBezTo>
                <a:cubicBezTo>
                  <a:pt x="998319" y="334292"/>
                  <a:pt x="900952" y="253330"/>
                  <a:pt x="901481" y="262855"/>
                </a:cubicBezTo>
                <a:cubicBezTo>
                  <a:pt x="902010" y="272380"/>
                  <a:pt x="1024777" y="381388"/>
                  <a:pt x="1003081" y="389855"/>
                </a:cubicBezTo>
                <a:cubicBezTo>
                  <a:pt x="981385" y="398322"/>
                  <a:pt x="846448" y="330059"/>
                  <a:pt x="771306" y="313655"/>
                </a:cubicBezTo>
                <a:cubicBezTo>
                  <a:pt x="696164" y="297251"/>
                  <a:pt x="525773" y="272380"/>
                  <a:pt x="552231" y="291430"/>
                </a:cubicBezTo>
                <a:cubicBezTo>
                  <a:pt x="578689" y="310480"/>
                  <a:pt x="918944" y="422134"/>
                  <a:pt x="930056" y="427955"/>
                </a:cubicBezTo>
                <a:cubicBezTo>
                  <a:pt x="941168" y="433776"/>
                  <a:pt x="748552" y="345405"/>
                  <a:pt x="618906" y="326355"/>
                </a:cubicBezTo>
                <a:cubicBezTo>
                  <a:pt x="489260" y="307305"/>
                  <a:pt x="240552" y="317888"/>
                  <a:pt x="152181" y="313655"/>
                </a:cubicBezTo>
                <a:cubicBezTo>
                  <a:pt x="63810" y="309422"/>
                  <a:pt x="22535" y="306247"/>
                  <a:pt x="88681" y="300955"/>
                </a:cubicBezTo>
                <a:cubicBezTo>
                  <a:pt x="154827" y="295663"/>
                  <a:pt x="518894" y="297780"/>
                  <a:pt x="549056" y="281905"/>
                </a:cubicBezTo>
                <a:cubicBezTo>
                  <a:pt x="579218" y="266030"/>
                  <a:pt x="358027" y="223168"/>
                  <a:pt x="269656" y="205705"/>
                </a:cubicBezTo>
                <a:cubicBezTo>
                  <a:pt x="181285" y="188242"/>
                  <a:pt x="-27207" y="222109"/>
                  <a:pt x="2956" y="18983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B59F376-B390-9868-A3DC-A99FBB6C9606}"/>
              </a:ext>
            </a:extLst>
          </p:cNvPr>
          <p:cNvSpPr/>
          <p:nvPr/>
        </p:nvSpPr>
        <p:spPr>
          <a:xfrm>
            <a:off x="5310836" y="3197037"/>
            <a:ext cx="963018" cy="321488"/>
          </a:xfrm>
          <a:custGeom>
            <a:avLst/>
            <a:gdLst>
              <a:gd name="connsiteX0" fmla="*/ 939 w 963018"/>
              <a:gd name="connsiteY0" fmla="*/ 95438 h 321488"/>
              <a:gd name="connsiteX1" fmla="*/ 143814 w 963018"/>
              <a:gd name="connsiteY1" fmla="*/ 317688 h 321488"/>
              <a:gd name="connsiteX2" fmla="*/ 153339 w 963018"/>
              <a:gd name="connsiteY2" fmla="*/ 241488 h 321488"/>
              <a:gd name="connsiteX3" fmla="*/ 277164 w 963018"/>
              <a:gd name="connsiteY3" fmla="*/ 317688 h 321488"/>
              <a:gd name="connsiteX4" fmla="*/ 248589 w 963018"/>
              <a:gd name="connsiteY4" fmla="*/ 209738 h 321488"/>
              <a:gd name="connsiteX5" fmla="*/ 350189 w 963018"/>
              <a:gd name="connsiteY5" fmla="*/ 270063 h 321488"/>
              <a:gd name="connsiteX6" fmla="*/ 499414 w 963018"/>
              <a:gd name="connsiteY6" fmla="*/ 228788 h 321488"/>
              <a:gd name="connsiteX7" fmla="*/ 372414 w 963018"/>
              <a:gd name="connsiteY7" fmla="*/ 295463 h 321488"/>
              <a:gd name="connsiteX8" fmla="*/ 756589 w 963018"/>
              <a:gd name="connsiteY8" fmla="*/ 158938 h 321488"/>
              <a:gd name="connsiteX9" fmla="*/ 534339 w 963018"/>
              <a:gd name="connsiteY9" fmla="*/ 193863 h 321488"/>
              <a:gd name="connsiteX10" fmla="*/ 962964 w 963018"/>
              <a:gd name="connsiteY10" fmla="*/ 165288 h 321488"/>
              <a:gd name="connsiteX11" fmla="*/ 562914 w 963018"/>
              <a:gd name="connsiteY11" fmla="*/ 41463 h 321488"/>
              <a:gd name="connsiteX12" fmla="*/ 381939 w 963018"/>
              <a:gd name="connsiteY12" fmla="*/ 188 h 321488"/>
              <a:gd name="connsiteX13" fmla="*/ 566089 w 963018"/>
              <a:gd name="connsiteY13" fmla="*/ 54163 h 321488"/>
              <a:gd name="connsiteX14" fmla="*/ 400989 w 963018"/>
              <a:gd name="connsiteY14" fmla="*/ 35113 h 321488"/>
              <a:gd name="connsiteX15" fmla="*/ 108889 w 963018"/>
              <a:gd name="connsiteY15" fmla="*/ 209738 h 321488"/>
              <a:gd name="connsiteX16" fmla="*/ 159689 w 963018"/>
              <a:gd name="connsiteY16" fmla="*/ 82738 h 321488"/>
              <a:gd name="connsiteX17" fmla="*/ 137464 w 963018"/>
              <a:gd name="connsiteY17" fmla="*/ 257363 h 321488"/>
              <a:gd name="connsiteX18" fmla="*/ 83489 w 963018"/>
              <a:gd name="connsiteY18" fmla="*/ 187513 h 321488"/>
              <a:gd name="connsiteX19" fmla="*/ 939 w 963018"/>
              <a:gd name="connsiteY19" fmla="*/ 95438 h 3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3018" h="321488">
                <a:moveTo>
                  <a:pt x="939" y="95438"/>
                </a:moveTo>
                <a:cubicBezTo>
                  <a:pt x="10993" y="117134"/>
                  <a:pt x="118414" y="293346"/>
                  <a:pt x="143814" y="317688"/>
                </a:cubicBezTo>
                <a:cubicBezTo>
                  <a:pt x="169214" y="342030"/>
                  <a:pt x="131114" y="241488"/>
                  <a:pt x="153339" y="241488"/>
                </a:cubicBezTo>
                <a:cubicBezTo>
                  <a:pt x="175564" y="241488"/>
                  <a:pt x="261289" y="322980"/>
                  <a:pt x="277164" y="317688"/>
                </a:cubicBezTo>
                <a:cubicBezTo>
                  <a:pt x="293039" y="312396"/>
                  <a:pt x="236418" y="217675"/>
                  <a:pt x="248589" y="209738"/>
                </a:cubicBezTo>
                <a:cubicBezTo>
                  <a:pt x="260760" y="201801"/>
                  <a:pt x="308385" y="266888"/>
                  <a:pt x="350189" y="270063"/>
                </a:cubicBezTo>
                <a:cubicBezTo>
                  <a:pt x="391993" y="273238"/>
                  <a:pt x="495710" y="224555"/>
                  <a:pt x="499414" y="228788"/>
                </a:cubicBezTo>
                <a:cubicBezTo>
                  <a:pt x="503118" y="233021"/>
                  <a:pt x="329552" y="307105"/>
                  <a:pt x="372414" y="295463"/>
                </a:cubicBezTo>
                <a:cubicBezTo>
                  <a:pt x="415276" y="283821"/>
                  <a:pt x="729602" y="175871"/>
                  <a:pt x="756589" y="158938"/>
                </a:cubicBezTo>
                <a:cubicBezTo>
                  <a:pt x="783577" y="142005"/>
                  <a:pt x="499943" y="192805"/>
                  <a:pt x="534339" y="193863"/>
                </a:cubicBezTo>
                <a:cubicBezTo>
                  <a:pt x="568735" y="194921"/>
                  <a:pt x="958202" y="190688"/>
                  <a:pt x="962964" y="165288"/>
                </a:cubicBezTo>
                <a:cubicBezTo>
                  <a:pt x="967726" y="139888"/>
                  <a:pt x="659751" y="68980"/>
                  <a:pt x="562914" y="41463"/>
                </a:cubicBezTo>
                <a:cubicBezTo>
                  <a:pt x="466077" y="13946"/>
                  <a:pt x="381410" y="-1929"/>
                  <a:pt x="381939" y="188"/>
                </a:cubicBezTo>
                <a:cubicBezTo>
                  <a:pt x="382468" y="2305"/>
                  <a:pt x="562914" y="48342"/>
                  <a:pt x="566089" y="54163"/>
                </a:cubicBezTo>
                <a:cubicBezTo>
                  <a:pt x="569264" y="59984"/>
                  <a:pt x="477189" y="9184"/>
                  <a:pt x="400989" y="35113"/>
                </a:cubicBezTo>
                <a:cubicBezTo>
                  <a:pt x="324789" y="61042"/>
                  <a:pt x="149106" y="201800"/>
                  <a:pt x="108889" y="209738"/>
                </a:cubicBezTo>
                <a:cubicBezTo>
                  <a:pt x="68672" y="217676"/>
                  <a:pt x="154927" y="74800"/>
                  <a:pt x="159689" y="82738"/>
                </a:cubicBezTo>
                <a:cubicBezTo>
                  <a:pt x="164452" y="90675"/>
                  <a:pt x="150164" y="239901"/>
                  <a:pt x="137464" y="257363"/>
                </a:cubicBezTo>
                <a:cubicBezTo>
                  <a:pt x="124764" y="274826"/>
                  <a:pt x="102539" y="211325"/>
                  <a:pt x="83489" y="187513"/>
                </a:cubicBezTo>
                <a:cubicBezTo>
                  <a:pt x="64439" y="163701"/>
                  <a:pt x="-9115" y="73742"/>
                  <a:pt x="939" y="9543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7B04EF-3D1C-282C-5840-510288EDA8AE}"/>
              </a:ext>
            </a:extLst>
          </p:cNvPr>
          <p:cNvSpPr/>
          <p:nvPr/>
        </p:nvSpPr>
        <p:spPr>
          <a:xfrm>
            <a:off x="5438735" y="3211654"/>
            <a:ext cx="1210594" cy="373749"/>
          </a:xfrm>
          <a:custGeom>
            <a:avLst/>
            <a:gdLst>
              <a:gd name="connsiteX0" fmla="*/ 9565 w 1210594"/>
              <a:gd name="connsiteY0" fmla="*/ 106221 h 373749"/>
              <a:gd name="connsiteX1" fmla="*/ 460415 w 1210594"/>
              <a:gd name="connsiteY1" fmla="*/ 7796 h 373749"/>
              <a:gd name="connsiteX2" fmla="*/ 339765 w 1210594"/>
              <a:gd name="connsiteY2" fmla="*/ 10971 h 373749"/>
              <a:gd name="connsiteX3" fmla="*/ 755690 w 1210594"/>
              <a:gd name="connsiteY3" fmla="*/ 49071 h 373749"/>
              <a:gd name="connsiteX4" fmla="*/ 708065 w 1210594"/>
              <a:gd name="connsiteY4" fmla="*/ 33196 h 373749"/>
              <a:gd name="connsiteX5" fmla="*/ 933490 w 1210594"/>
              <a:gd name="connsiteY5" fmla="*/ 118921 h 373749"/>
              <a:gd name="connsiteX6" fmla="*/ 1203365 w 1210594"/>
              <a:gd name="connsiteY6" fmla="*/ 369746 h 373749"/>
              <a:gd name="connsiteX7" fmla="*/ 1098590 w 1210594"/>
              <a:gd name="connsiteY7" fmla="*/ 261796 h 373749"/>
              <a:gd name="connsiteX8" fmla="*/ 736640 w 1210594"/>
              <a:gd name="connsiteY8" fmla="*/ 109396 h 373749"/>
              <a:gd name="connsiteX9" fmla="*/ 628690 w 1210594"/>
              <a:gd name="connsiteY9" fmla="*/ 96696 h 373749"/>
              <a:gd name="connsiteX10" fmla="*/ 787440 w 1210594"/>
              <a:gd name="connsiteY10" fmla="*/ 128446 h 373749"/>
              <a:gd name="connsiteX11" fmla="*/ 390565 w 1210594"/>
              <a:gd name="connsiteY11" fmla="*/ 214171 h 373749"/>
              <a:gd name="connsiteX12" fmla="*/ 174665 w 1210594"/>
              <a:gd name="connsiteY12" fmla="*/ 296721 h 373749"/>
              <a:gd name="connsiteX13" fmla="*/ 438190 w 1210594"/>
              <a:gd name="connsiteY13" fmla="*/ 179246 h 373749"/>
              <a:gd name="connsiteX14" fmla="*/ 85765 w 1210594"/>
              <a:gd name="connsiteY14" fmla="*/ 185596 h 373749"/>
              <a:gd name="connsiteX15" fmla="*/ 250865 w 1210594"/>
              <a:gd name="connsiteY15" fmla="*/ 150671 h 373749"/>
              <a:gd name="connsiteX16" fmla="*/ 158790 w 1210594"/>
              <a:gd name="connsiteY16" fmla="*/ 125271 h 373749"/>
              <a:gd name="connsiteX17" fmla="*/ 9565 w 1210594"/>
              <a:gd name="connsiteY17" fmla="*/ 106221 h 37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0594" h="373749">
                <a:moveTo>
                  <a:pt x="9565" y="106221"/>
                </a:moveTo>
                <a:cubicBezTo>
                  <a:pt x="59836" y="86642"/>
                  <a:pt x="405382" y="23671"/>
                  <a:pt x="460415" y="7796"/>
                </a:cubicBezTo>
                <a:cubicBezTo>
                  <a:pt x="515448" y="-8079"/>
                  <a:pt x="290553" y="4092"/>
                  <a:pt x="339765" y="10971"/>
                </a:cubicBezTo>
                <a:cubicBezTo>
                  <a:pt x="388977" y="17850"/>
                  <a:pt x="694307" y="45367"/>
                  <a:pt x="755690" y="49071"/>
                </a:cubicBezTo>
                <a:cubicBezTo>
                  <a:pt x="817073" y="52775"/>
                  <a:pt x="678432" y="21554"/>
                  <a:pt x="708065" y="33196"/>
                </a:cubicBezTo>
                <a:cubicBezTo>
                  <a:pt x="737698" y="44838"/>
                  <a:pt x="850940" y="62829"/>
                  <a:pt x="933490" y="118921"/>
                </a:cubicBezTo>
                <a:cubicBezTo>
                  <a:pt x="1016040" y="175013"/>
                  <a:pt x="1175848" y="345934"/>
                  <a:pt x="1203365" y="369746"/>
                </a:cubicBezTo>
                <a:cubicBezTo>
                  <a:pt x="1230882" y="393558"/>
                  <a:pt x="1176378" y="305188"/>
                  <a:pt x="1098590" y="261796"/>
                </a:cubicBezTo>
                <a:cubicBezTo>
                  <a:pt x="1020803" y="218404"/>
                  <a:pt x="814957" y="136913"/>
                  <a:pt x="736640" y="109396"/>
                </a:cubicBezTo>
                <a:cubicBezTo>
                  <a:pt x="658323" y="81879"/>
                  <a:pt x="620223" y="93521"/>
                  <a:pt x="628690" y="96696"/>
                </a:cubicBezTo>
                <a:cubicBezTo>
                  <a:pt x="637157" y="99871"/>
                  <a:pt x="827127" y="108867"/>
                  <a:pt x="787440" y="128446"/>
                </a:cubicBezTo>
                <a:cubicBezTo>
                  <a:pt x="747753" y="148025"/>
                  <a:pt x="492694" y="186125"/>
                  <a:pt x="390565" y="214171"/>
                </a:cubicBezTo>
                <a:cubicBezTo>
                  <a:pt x="288436" y="242217"/>
                  <a:pt x="166728" y="302542"/>
                  <a:pt x="174665" y="296721"/>
                </a:cubicBezTo>
                <a:cubicBezTo>
                  <a:pt x="182602" y="290900"/>
                  <a:pt x="453007" y="197767"/>
                  <a:pt x="438190" y="179246"/>
                </a:cubicBezTo>
                <a:cubicBezTo>
                  <a:pt x="423373" y="160725"/>
                  <a:pt x="116986" y="190358"/>
                  <a:pt x="85765" y="185596"/>
                </a:cubicBezTo>
                <a:cubicBezTo>
                  <a:pt x="54544" y="180834"/>
                  <a:pt x="238694" y="160725"/>
                  <a:pt x="250865" y="150671"/>
                </a:cubicBezTo>
                <a:cubicBezTo>
                  <a:pt x="263036" y="140617"/>
                  <a:pt x="195832" y="131621"/>
                  <a:pt x="158790" y="125271"/>
                </a:cubicBezTo>
                <a:cubicBezTo>
                  <a:pt x="121748" y="118921"/>
                  <a:pt x="-40706" y="125800"/>
                  <a:pt x="9565" y="106221"/>
                </a:cubicBezTo>
                <a:close/>
              </a:path>
            </a:pathLst>
          </a:custGeom>
          <a:solidFill>
            <a:srgbClr val="92D05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E55827-C769-B41B-B1AC-68B8F7D33906}"/>
              </a:ext>
            </a:extLst>
          </p:cNvPr>
          <p:cNvSpPr/>
          <p:nvPr/>
        </p:nvSpPr>
        <p:spPr>
          <a:xfrm>
            <a:off x="3690665" y="5212195"/>
            <a:ext cx="1708376" cy="483767"/>
          </a:xfrm>
          <a:custGeom>
            <a:avLst/>
            <a:gdLst>
              <a:gd name="connsiteX0" fmla="*/ 88020 w 1708376"/>
              <a:gd name="connsiteY0" fmla="*/ 286731 h 483767"/>
              <a:gd name="connsiteX1" fmla="*/ 689269 w 1708376"/>
              <a:gd name="connsiteY1" fmla="*/ 15334 h 483767"/>
              <a:gd name="connsiteX2" fmla="*/ 568184 w 1708376"/>
              <a:gd name="connsiteY2" fmla="*/ 32035 h 483767"/>
              <a:gd name="connsiteX3" fmla="*/ 1052524 w 1708376"/>
              <a:gd name="connsiteY3" fmla="*/ 23684 h 483767"/>
              <a:gd name="connsiteX4" fmla="*/ 1294694 w 1708376"/>
              <a:gd name="connsiteY4" fmla="*/ 65438 h 483767"/>
              <a:gd name="connsiteX5" fmla="*/ 1123505 w 1708376"/>
              <a:gd name="connsiteY5" fmla="*/ 65438 h 483767"/>
              <a:gd name="connsiteX6" fmla="*/ 1353149 w 1708376"/>
              <a:gd name="connsiteY6" fmla="*/ 73789 h 483767"/>
              <a:gd name="connsiteX7" fmla="*/ 1286343 w 1708376"/>
              <a:gd name="connsiteY7" fmla="*/ 128068 h 483767"/>
              <a:gd name="connsiteX8" fmla="*/ 1382376 w 1708376"/>
              <a:gd name="connsiteY8" fmla="*/ 199049 h 483767"/>
              <a:gd name="connsiteX9" fmla="*/ 1348973 w 1708376"/>
              <a:gd name="connsiteY9" fmla="*/ 253328 h 483767"/>
              <a:gd name="connsiteX10" fmla="*/ 1708053 w 1708376"/>
              <a:gd name="connsiteY10" fmla="*/ 349361 h 483767"/>
              <a:gd name="connsiteX11" fmla="*/ 1277993 w 1708376"/>
              <a:gd name="connsiteY11" fmla="*/ 366063 h 483767"/>
              <a:gd name="connsiteX12" fmla="*/ 860458 w 1708376"/>
              <a:gd name="connsiteY12" fmla="*/ 420342 h 483767"/>
              <a:gd name="connsiteX13" fmla="*/ 1119330 w 1708376"/>
              <a:gd name="connsiteY13" fmla="*/ 386939 h 483767"/>
              <a:gd name="connsiteX14" fmla="*/ 672568 w 1708376"/>
              <a:gd name="connsiteY14" fmla="*/ 391115 h 483767"/>
              <a:gd name="connsiteX15" fmla="*/ 209105 w 1708376"/>
              <a:gd name="connsiteY15" fmla="*/ 428693 h 483767"/>
              <a:gd name="connsiteX16" fmla="*/ 814530 w 1708376"/>
              <a:gd name="connsiteY16" fmla="*/ 341010 h 483767"/>
              <a:gd name="connsiteX17" fmla="*/ 960667 w 1708376"/>
              <a:gd name="connsiteY17" fmla="*/ 311783 h 483767"/>
              <a:gd name="connsiteX18" fmla="*/ 33740 w 1708376"/>
              <a:gd name="connsiteY18" fmla="*/ 482972 h 483767"/>
              <a:gd name="connsiteX19" fmla="*/ 229982 w 1708376"/>
              <a:gd name="connsiteY19" fmla="*/ 378589 h 483767"/>
              <a:gd name="connsiteX20" fmla="*/ 338 w 1708376"/>
              <a:gd name="connsiteY20" fmla="*/ 445394 h 483767"/>
              <a:gd name="connsiteX21" fmla="*/ 292612 w 1708376"/>
              <a:gd name="connsiteY21" fmla="*/ 270030 h 483767"/>
              <a:gd name="connsiteX22" fmla="*/ 88020 w 1708376"/>
              <a:gd name="connsiteY22" fmla="*/ 286731 h 48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08376" h="483767">
                <a:moveTo>
                  <a:pt x="88020" y="286731"/>
                </a:moveTo>
                <a:cubicBezTo>
                  <a:pt x="154129" y="244282"/>
                  <a:pt x="609242" y="57783"/>
                  <a:pt x="689269" y="15334"/>
                </a:cubicBezTo>
                <a:cubicBezTo>
                  <a:pt x="769296" y="-27115"/>
                  <a:pt x="568184" y="32035"/>
                  <a:pt x="568184" y="32035"/>
                </a:cubicBezTo>
                <a:cubicBezTo>
                  <a:pt x="628726" y="33427"/>
                  <a:pt x="931439" y="18117"/>
                  <a:pt x="1052524" y="23684"/>
                </a:cubicBezTo>
                <a:cubicBezTo>
                  <a:pt x="1173609" y="29251"/>
                  <a:pt x="1282864" y="58479"/>
                  <a:pt x="1294694" y="65438"/>
                </a:cubicBezTo>
                <a:cubicBezTo>
                  <a:pt x="1306524" y="72397"/>
                  <a:pt x="1113763" y="64046"/>
                  <a:pt x="1123505" y="65438"/>
                </a:cubicBezTo>
                <a:cubicBezTo>
                  <a:pt x="1133248" y="66830"/>
                  <a:pt x="1326009" y="63351"/>
                  <a:pt x="1353149" y="73789"/>
                </a:cubicBezTo>
                <a:cubicBezTo>
                  <a:pt x="1380289" y="84227"/>
                  <a:pt x="1281472" y="107191"/>
                  <a:pt x="1286343" y="128068"/>
                </a:cubicBezTo>
                <a:cubicBezTo>
                  <a:pt x="1291214" y="148945"/>
                  <a:pt x="1371938" y="178172"/>
                  <a:pt x="1382376" y="199049"/>
                </a:cubicBezTo>
                <a:cubicBezTo>
                  <a:pt x="1392814" y="219926"/>
                  <a:pt x="1294694" y="228276"/>
                  <a:pt x="1348973" y="253328"/>
                </a:cubicBezTo>
                <a:cubicBezTo>
                  <a:pt x="1403252" y="278380"/>
                  <a:pt x="1719883" y="330572"/>
                  <a:pt x="1708053" y="349361"/>
                </a:cubicBezTo>
                <a:cubicBezTo>
                  <a:pt x="1696223" y="368150"/>
                  <a:pt x="1419259" y="354233"/>
                  <a:pt x="1277993" y="366063"/>
                </a:cubicBezTo>
                <a:cubicBezTo>
                  <a:pt x="1136727" y="377893"/>
                  <a:pt x="860458" y="420342"/>
                  <a:pt x="860458" y="420342"/>
                </a:cubicBezTo>
                <a:cubicBezTo>
                  <a:pt x="834014" y="423821"/>
                  <a:pt x="1150645" y="391810"/>
                  <a:pt x="1119330" y="386939"/>
                </a:cubicBezTo>
                <a:cubicBezTo>
                  <a:pt x="1088015" y="382068"/>
                  <a:pt x="824272" y="384156"/>
                  <a:pt x="672568" y="391115"/>
                </a:cubicBezTo>
                <a:cubicBezTo>
                  <a:pt x="520864" y="398074"/>
                  <a:pt x="185445" y="437044"/>
                  <a:pt x="209105" y="428693"/>
                </a:cubicBezTo>
                <a:cubicBezTo>
                  <a:pt x="232765" y="420342"/>
                  <a:pt x="689270" y="360495"/>
                  <a:pt x="814530" y="341010"/>
                </a:cubicBezTo>
                <a:cubicBezTo>
                  <a:pt x="939790" y="321525"/>
                  <a:pt x="960667" y="311783"/>
                  <a:pt x="960667" y="311783"/>
                </a:cubicBezTo>
                <a:cubicBezTo>
                  <a:pt x="830535" y="335443"/>
                  <a:pt x="155521" y="471838"/>
                  <a:pt x="33740" y="482972"/>
                </a:cubicBezTo>
                <a:cubicBezTo>
                  <a:pt x="-88041" y="494106"/>
                  <a:pt x="235549" y="384852"/>
                  <a:pt x="229982" y="378589"/>
                </a:cubicBezTo>
                <a:cubicBezTo>
                  <a:pt x="224415" y="372326"/>
                  <a:pt x="-10100" y="463487"/>
                  <a:pt x="338" y="445394"/>
                </a:cubicBezTo>
                <a:cubicBezTo>
                  <a:pt x="10776" y="427301"/>
                  <a:pt x="274519" y="293690"/>
                  <a:pt x="292612" y="270030"/>
                </a:cubicBezTo>
                <a:cubicBezTo>
                  <a:pt x="310705" y="246370"/>
                  <a:pt x="21911" y="329180"/>
                  <a:pt x="88020" y="28673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9C3CA3D1-C640-A34A-6D52-7D9F181582CA}"/>
              </a:ext>
            </a:extLst>
          </p:cNvPr>
          <p:cNvSpPr/>
          <p:nvPr/>
        </p:nvSpPr>
        <p:spPr>
          <a:xfrm>
            <a:off x="4149393" y="5266507"/>
            <a:ext cx="1925789" cy="705166"/>
          </a:xfrm>
          <a:custGeom>
            <a:avLst/>
            <a:gdLst>
              <a:gd name="connsiteX0" fmla="*/ 163736 w 1925789"/>
              <a:gd name="connsiteY0" fmla="*/ 111334 h 705166"/>
              <a:gd name="connsiteX1" fmla="*/ 1011330 w 1925789"/>
              <a:gd name="connsiteY1" fmla="*/ 2775 h 705166"/>
              <a:gd name="connsiteX2" fmla="*/ 911122 w 1925789"/>
              <a:gd name="connsiteY2" fmla="*/ 40353 h 705166"/>
              <a:gd name="connsiteX3" fmla="*/ 1387111 w 1925789"/>
              <a:gd name="connsiteY3" fmla="*/ 128035 h 705166"/>
              <a:gd name="connsiteX4" fmla="*/ 1817171 w 1925789"/>
              <a:gd name="connsiteY4" fmla="*/ 370205 h 705166"/>
              <a:gd name="connsiteX5" fmla="*/ 1721139 w 1925789"/>
              <a:gd name="connsiteY5" fmla="*/ 299225 h 705166"/>
              <a:gd name="connsiteX6" fmla="*/ 1917380 w 1925789"/>
              <a:gd name="connsiteY6" fmla="*/ 378556 h 705166"/>
              <a:gd name="connsiteX7" fmla="*/ 1875626 w 1925789"/>
              <a:gd name="connsiteY7" fmla="*/ 478764 h 705166"/>
              <a:gd name="connsiteX8" fmla="*/ 1746191 w 1925789"/>
              <a:gd name="connsiteY8" fmla="*/ 700057 h 705166"/>
              <a:gd name="connsiteX9" fmla="*/ 1754541 w 1925789"/>
              <a:gd name="connsiteY9" fmla="*/ 620726 h 705166"/>
              <a:gd name="connsiteX10" fmla="*/ 1754541 w 1925789"/>
              <a:gd name="connsiteY10" fmla="*/ 466238 h 705166"/>
              <a:gd name="connsiteX11" fmla="*/ 1174169 w 1925789"/>
              <a:gd name="connsiteY11" fmla="*/ 282523 h 705166"/>
              <a:gd name="connsiteX12" fmla="*/ 752459 w 1925789"/>
              <a:gd name="connsiteY12" fmla="*/ 290874 h 705166"/>
              <a:gd name="connsiteX13" fmla="*/ 1616755 w 1925789"/>
              <a:gd name="connsiteY13" fmla="*/ 386907 h 705166"/>
              <a:gd name="connsiteX14" fmla="*/ 1174169 w 1925789"/>
              <a:gd name="connsiteY14" fmla="*/ 370205 h 705166"/>
              <a:gd name="connsiteX15" fmla="*/ 547867 w 1925789"/>
              <a:gd name="connsiteY15" fmla="*/ 307575 h 705166"/>
              <a:gd name="connsiteX16" fmla="*/ 897 w 1925789"/>
              <a:gd name="connsiteY16" fmla="*/ 299225 h 705166"/>
              <a:gd name="connsiteX17" fmla="*/ 410081 w 1925789"/>
              <a:gd name="connsiteY17" fmla="*/ 324277 h 705166"/>
              <a:gd name="connsiteX18" fmla="*/ 42651 w 1925789"/>
              <a:gd name="connsiteY18" fmla="*/ 228244 h 705166"/>
              <a:gd name="connsiteX19" fmla="*/ 464360 w 1925789"/>
              <a:gd name="connsiteY19" fmla="*/ 199016 h 705166"/>
              <a:gd name="connsiteX20" fmla="*/ 209665 w 1925789"/>
              <a:gd name="connsiteY20" fmla="*/ 140561 h 705166"/>
              <a:gd name="connsiteX21" fmla="*/ 163736 w 1925789"/>
              <a:gd name="connsiteY21" fmla="*/ 111334 h 70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5789" h="705166">
                <a:moveTo>
                  <a:pt x="163736" y="111334"/>
                </a:moveTo>
                <a:cubicBezTo>
                  <a:pt x="297347" y="88370"/>
                  <a:pt x="886766" y="14605"/>
                  <a:pt x="1011330" y="2775"/>
                </a:cubicBezTo>
                <a:cubicBezTo>
                  <a:pt x="1135894" y="-9055"/>
                  <a:pt x="848492" y="19476"/>
                  <a:pt x="911122" y="40353"/>
                </a:cubicBezTo>
                <a:cubicBezTo>
                  <a:pt x="973752" y="61230"/>
                  <a:pt x="1236103" y="73060"/>
                  <a:pt x="1387111" y="128035"/>
                </a:cubicBezTo>
                <a:cubicBezTo>
                  <a:pt x="1538119" y="183010"/>
                  <a:pt x="1761500" y="341673"/>
                  <a:pt x="1817171" y="370205"/>
                </a:cubicBezTo>
                <a:cubicBezTo>
                  <a:pt x="1872842" y="398737"/>
                  <a:pt x="1704438" y="297833"/>
                  <a:pt x="1721139" y="299225"/>
                </a:cubicBezTo>
                <a:cubicBezTo>
                  <a:pt x="1737841" y="300617"/>
                  <a:pt x="1891632" y="348633"/>
                  <a:pt x="1917380" y="378556"/>
                </a:cubicBezTo>
                <a:cubicBezTo>
                  <a:pt x="1943128" y="408479"/>
                  <a:pt x="1904157" y="425181"/>
                  <a:pt x="1875626" y="478764"/>
                </a:cubicBezTo>
                <a:cubicBezTo>
                  <a:pt x="1847095" y="532347"/>
                  <a:pt x="1766372" y="676397"/>
                  <a:pt x="1746191" y="700057"/>
                </a:cubicBezTo>
                <a:cubicBezTo>
                  <a:pt x="1726010" y="723717"/>
                  <a:pt x="1753149" y="659696"/>
                  <a:pt x="1754541" y="620726"/>
                </a:cubicBezTo>
                <a:cubicBezTo>
                  <a:pt x="1755933" y="581756"/>
                  <a:pt x="1851270" y="522605"/>
                  <a:pt x="1754541" y="466238"/>
                </a:cubicBezTo>
                <a:cubicBezTo>
                  <a:pt x="1657812" y="409871"/>
                  <a:pt x="1341183" y="311750"/>
                  <a:pt x="1174169" y="282523"/>
                </a:cubicBezTo>
                <a:cubicBezTo>
                  <a:pt x="1007155" y="253296"/>
                  <a:pt x="678695" y="273477"/>
                  <a:pt x="752459" y="290874"/>
                </a:cubicBezTo>
                <a:cubicBezTo>
                  <a:pt x="826223" y="308271"/>
                  <a:pt x="1546470" y="373685"/>
                  <a:pt x="1616755" y="386907"/>
                </a:cubicBezTo>
                <a:cubicBezTo>
                  <a:pt x="1687040" y="400129"/>
                  <a:pt x="1352317" y="383427"/>
                  <a:pt x="1174169" y="370205"/>
                </a:cubicBezTo>
                <a:cubicBezTo>
                  <a:pt x="996021" y="356983"/>
                  <a:pt x="743412" y="319405"/>
                  <a:pt x="547867" y="307575"/>
                </a:cubicBezTo>
                <a:cubicBezTo>
                  <a:pt x="352322" y="295745"/>
                  <a:pt x="23861" y="296441"/>
                  <a:pt x="897" y="299225"/>
                </a:cubicBezTo>
                <a:cubicBezTo>
                  <a:pt x="-22067" y="302009"/>
                  <a:pt x="403122" y="336107"/>
                  <a:pt x="410081" y="324277"/>
                </a:cubicBezTo>
                <a:cubicBezTo>
                  <a:pt x="417040" y="312447"/>
                  <a:pt x="33605" y="249121"/>
                  <a:pt x="42651" y="228244"/>
                </a:cubicBezTo>
                <a:cubicBezTo>
                  <a:pt x="51697" y="207367"/>
                  <a:pt x="436524" y="213630"/>
                  <a:pt x="464360" y="199016"/>
                </a:cubicBezTo>
                <a:cubicBezTo>
                  <a:pt x="492196" y="184402"/>
                  <a:pt x="262553" y="154479"/>
                  <a:pt x="209665" y="140561"/>
                </a:cubicBezTo>
                <a:cubicBezTo>
                  <a:pt x="156777" y="126643"/>
                  <a:pt x="30125" y="134298"/>
                  <a:pt x="163736" y="11133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A792ABB-ECC4-EAB9-6676-C74A2F46FE48}"/>
              </a:ext>
            </a:extLst>
          </p:cNvPr>
          <p:cNvSpPr/>
          <p:nvPr/>
        </p:nvSpPr>
        <p:spPr>
          <a:xfrm>
            <a:off x="3862168" y="5469298"/>
            <a:ext cx="2176867" cy="545711"/>
          </a:xfrm>
          <a:custGeom>
            <a:avLst/>
            <a:gdLst>
              <a:gd name="connsiteX0" fmla="*/ 10036 w 2176867"/>
              <a:gd name="connsiteY0" fmla="*/ 157061 h 545711"/>
              <a:gd name="connsiteX1" fmla="*/ 224640 w 2176867"/>
              <a:gd name="connsiteY1" fmla="*/ 245702 h 545711"/>
              <a:gd name="connsiteX2" fmla="*/ 303950 w 2176867"/>
              <a:gd name="connsiteY2" fmla="*/ 227041 h 545711"/>
              <a:gd name="connsiteX3" fmla="*/ 425248 w 2176867"/>
              <a:gd name="connsiteY3" fmla="*/ 217710 h 545711"/>
              <a:gd name="connsiteX4" fmla="*/ 607195 w 2176867"/>
              <a:gd name="connsiteY4" fmla="*/ 175722 h 545711"/>
              <a:gd name="connsiteX5" fmla="*/ 742489 w 2176867"/>
              <a:gd name="connsiteY5" fmla="*/ 175722 h 545711"/>
              <a:gd name="connsiteX6" fmla="*/ 929101 w 2176867"/>
              <a:gd name="connsiteY6" fmla="*/ 203714 h 545711"/>
              <a:gd name="connsiteX7" fmla="*/ 1143705 w 2176867"/>
              <a:gd name="connsiteY7" fmla="*/ 217710 h 545711"/>
              <a:gd name="connsiteX8" fmla="*/ 1278999 w 2176867"/>
              <a:gd name="connsiteY8" fmla="*/ 171057 h 545711"/>
              <a:gd name="connsiteX9" fmla="*/ 1549587 w 2176867"/>
              <a:gd name="connsiteY9" fmla="*/ 236371 h 545711"/>
              <a:gd name="connsiteX10" fmla="*/ 1647559 w 2176867"/>
              <a:gd name="connsiteY10" fmla="*/ 222375 h 545711"/>
              <a:gd name="connsiteX11" fmla="*/ 1904150 w 2176867"/>
              <a:gd name="connsiteY11" fmla="*/ 259698 h 545711"/>
              <a:gd name="connsiteX12" fmla="*/ 1885489 w 2176867"/>
              <a:gd name="connsiteY12" fmla="*/ 353004 h 545711"/>
              <a:gd name="connsiteX13" fmla="*/ 1680216 w 2176867"/>
              <a:gd name="connsiteY13" fmla="*/ 544282 h 545711"/>
              <a:gd name="connsiteX14" fmla="*/ 1974130 w 2176867"/>
              <a:gd name="connsiteY14" fmla="*/ 432314 h 545711"/>
              <a:gd name="connsiteX15" fmla="*/ 2174738 w 2176867"/>
              <a:gd name="connsiteY15" fmla="*/ 283024 h 545711"/>
              <a:gd name="connsiteX16" fmla="*/ 1848167 w 2176867"/>
              <a:gd name="connsiteY16" fmla="*/ 175722 h 545711"/>
              <a:gd name="connsiteX17" fmla="*/ 896444 w 2176867"/>
              <a:gd name="connsiteY17" fmla="*/ 7771 h 545711"/>
              <a:gd name="connsiteX18" fmla="*/ 1041069 w 2176867"/>
              <a:gd name="connsiteY18" fmla="*/ 31098 h 545711"/>
              <a:gd name="connsiteX19" fmla="*/ 420583 w 2176867"/>
              <a:gd name="connsiteY19" fmla="*/ 59090 h 545711"/>
              <a:gd name="connsiteX20" fmla="*/ 583869 w 2176867"/>
              <a:gd name="connsiteY20" fmla="*/ 63755 h 545711"/>
              <a:gd name="connsiteX21" fmla="*/ 10036 w 2176867"/>
              <a:gd name="connsiteY21" fmla="*/ 157061 h 54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76867" h="545711">
                <a:moveTo>
                  <a:pt x="10036" y="157061"/>
                </a:moveTo>
                <a:cubicBezTo>
                  <a:pt x="-49835" y="187385"/>
                  <a:pt x="175654" y="234039"/>
                  <a:pt x="224640" y="245702"/>
                </a:cubicBezTo>
                <a:cubicBezTo>
                  <a:pt x="273626" y="257365"/>
                  <a:pt x="270515" y="231706"/>
                  <a:pt x="303950" y="227041"/>
                </a:cubicBezTo>
                <a:cubicBezTo>
                  <a:pt x="337385" y="222376"/>
                  <a:pt x="374707" y="226263"/>
                  <a:pt x="425248" y="217710"/>
                </a:cubicBezTo>
                <a:cubicBezTo>
                  <a:pt x="475789" y="209157"/>
                  <a:pt x="554322" y="182720"/>
                  <a:pt x="607195" y="175722"/>
                </a:cubicBezTo>
                <a:cubicBezTo>
                  <a:pt x="660069" y="168724"/>
                  <a:pt x="688838" y="171057"/>
                  <a:pt x="742489" y="175722"/>
                </a:cubicBezTo>
                <a:cubicBezTo>
                  <a:pt x="796140" y="180387"/>
                  <a:pt x="862232" y="196716"/>
                  <a:pt x="929101" y="203714"/>
                </a:cubicBezTo>
                <a:cubicBezTo>
                  <a:pt x="995970" y="210712"/>
                  <a:pt x="1085389" y="223153"/>
                  <a:pt x="1143705" y="217710"/>
                </a:cubicBezTo>
                <a:cubicBezTo>
                  <a:pt x="1202021" y="212267"/>
                  <a:pt x="1211352" y="167947"/>
                  <a:pt x="1278999" y="171057"/>
                </a:cubicBezTo>
                <a:cubicBezTo>
                  <a:pt x="1346646" y="174167"/>
                  <a:pt x="1488160" y="227818"/>
                  <a:pt x="1549587" y="236371"/>
                </a:cubicBezTo>
                <a:cubicBezTo>
                  <a:pt x="1611014" y="244924"/>
                  <a:pt x="1588465" y="218487"/>
                  <a:pt x="1647559" y="222375"/>
                </a:cubicBezTo>
                <a:cubicBezTo>
                  <a:pt x="1706653" y="226263"/>
                  <a:pt x="1864495" y="237927"/>
                  <a:pt x="1904150" y="259698"/>
                </a:cubicBezTo>
                <a:cubicBezTo>
                  <a:pt x="1943805" y="281469"/>
                  <a:pt x="1922811" y="305573"/>
                  <a:pt x="1885489" y="353004"/>
                </a:cubicBezTo>
                <a:cubicBezTo>
                  <a:pt x="1848167" y="400435"/>
                  <a:pt x="1665443" y="531064"/>
                  <a:pt x="1680216" y="544282"/>
                </a:cubicBezTo>
                <a:cubicBezTo>
                  <a:pt x="1694989" y="557500"/>
                  <a:pt x="1891710" y="475857"/>
                  <a:pt x="1974130" y="432314"/>
                </a:cubicBezTo>
                <a:cubicBezTo>
                  <a:pt x="2056550" y="388771"/>
                  <a:pt x="2195732" y="325789"/>
                  <a:pt x="2174738" y="283024"/>
                </a:cubicBezTo>
                <a:cubicBezTo>
                  <a:pt x="2153744" y="240259"/>
                  <a:pt x="2061216" y="221597"/>
                  <a:pt x="1848167" y="175722"/>
                </a:cubicBezTo>
                <a:cubicBezTo>
                  <a:pt x="1635118" y="129847"/>
                  <a:pt x="1030960" y="31875"/>
                  <a:pt x="896444" y="7771"/>
                </a:cubicBezTo>
                <a:cubicBezTo>
                  <a:pt x="761928" y="-16333"/>
                  <a:pt x="1120379" y="22545"/>
                  <a:pt x="1041069" y="31098"/>
                </a:cubicBezTo>
                <a:cubicBezTo>
                  <a:pt x="961759" y="39651"/>
                  <a:pt x="496783" y="53647"/>
                  <a:pt x="420583" y="59090"/>
                </a:cubicBezTo>
                <a:cubicBezTo>
                  <a:pt x="344383" y="64533"/>
                  <a:pt x="647628" y="48982"/>
                  <a:pt x="583869" y="63755"/>
                </a:cubicBezTo>
                <a:cubicBezTo>
                  <a:pt x="520110" y="78528"/>
                  <a:pt x="69907" y="126737"/>
                  <a:pt x="10036" y="15706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5F3FEF91-92D7-72AC-0112-5EEC065F2FE2}"/>
              </a:ext>
            </a:extLst>
          </p:cNvPr>
          <p:cNvSpPr/>
          <p:nvPr/>
        </p:nvSpPr>
        <p:spPr>
          <a:xfrm>
            <a:off x="3837134" y="5578654"/>
            <a:ext cx="2188217" cy="723122"/>
          </a:xfrm>
          <a:custGeom>
            <a:avLst/>
            <a:gdLst>
              <a:gd name="connsiteX0" fmla="*/ 321209 w 2188217"/>
              <a:gd name="connsiteY0" fmla="*/ 528232 h 723122"/>
              <a:gd name="connsiteX1" fmla="*/ 1148523 w 2188217"/>
              <a:gd name="connsiteY1" fmla="*/ 707846 h 723122"/>
              <a:gd name="connsiteX2" fmla="*/ 876380 w 2188217"/>
              <a:gd name="connsiteY2" fmla="*/ 713289 h 723122"/>
              <a:gd name="connsiteX3" fmla="*/ 1404337 w 2188217"/>
              <a:gd name="connsiteY3" fmla="*/ 707846 h 723122"/>
              <a:gd name="connsiteX4" fmla="*/ 1594837 w 2188217"/>
              <a:gd name="connsiteY4" fmla="*/ 637089 h 723122"/>
              <a:gd name="connsiteX5" fmla="*/ 1355352 w 2188217"/>
              <a:gd name="connsiteY5" fmla="*/ 686075 h 723122"/>
              <a:gd name="connsiteX6" fmla="*/ 1915966 w 2188217"/>
              <a:gd name="connsiteY6" fmla="*/ 403046 h 723122"/>
              <a:gd name="connsiteX7" fmla="*/ 2188109 w 2188217"/>
              <a:gd name="connsiteY7" fmla="*/ 190775 h 723122"/>
              <a:gd name="connsiteX8" fmla="*/ 1888752 w 2188217"/>
              <a:gd name="connsiteY8" fmla="*/ 343175 h 723122"/>
              <a:gd name="connsiteX9" fmla="*/ 1251937 w 2188217"/>
              <a:gd name="connsiteY9" fmla="*/ 413932 h 723122"/>
              <a:gd name="connsiteX10" fmla="*/ 1447880 w 2188217"/>
              <a:gd name="connsiteY10" fmla="*/ 419375 h 723122"/>
              <a:gd name="connsiteX11" fmla="*/ 968909 w 2188217"/>
              <a:gd name="connsiteY11" fmla="*/ 397603 h 723122"/>
              <a:gd name="connsiteX12" fmla="*/ 593352 w 2188217"/>
              <a:gd name="connsiteY12" fmla="*/ 354060 h 723122"/>
              <a:gd name="connsiteX13" fmla="*/ 65395 w 2188217"/>
              <a:gd name="connsiteY13" fmla="*/ 185332 h 723122"/>
              <a:gd name="connsiteX14" fmla="*/ 196023 w 2188217"/>
              <a:gd name="connsiteY14" fmla="*/ 239760 h 723122"/>
              <a:gd name="connsiteX15" fmla="*/ 80 w 2188217"/>
              <a:gd name="connsiteY15" fmla="*/ 275 h 723122"/>
              <a:gd name="connsiteX16" fmla="*/ 223237 w 2188217"/>
              <a:gd name="connsiteY16" fmla="*/ 294189 h 723122"/>
              <a:gd name="connsiteX17" fmla="*/ 408295 w 2188217"/>
              <a:gd name="connsiteY17" fmla="*/ 381275 h 723122"/>
              <a:gd name="connsiteX18" fmla="*/ 130709 w 2188217"/>
              <a:gd name="connsiteY18" fmla="*/ 234317 h 723122"/>
              <a:gd name="connsiteX19" fmla="*/ 272223 w 2188217"/>
              <a:gd name="connsiteY19" fmla="*/ 337732 h 723122"/>
              <a:gd name="connsiteX20" fmla="*/ 468166 w 2188217"/>
              <a:gd name="connsiteY20" fmla="*/ 473803 h 723122"/>
              <a:gd name="connsiteX21" fmla="*/ 533480 w 2188217"/>
              <a:gd name="connsiteY21" fmla="*/ 506460 h 723122"/>
              <a:gd name="connsiteX22" fmla="*/ 321209 w 2188217"/>
              <a:gd name="connsiteY22" fmla="*/ 528232 h 72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88217" h="723122">
                <a:moveTo>
                  <a:pt x="321209" y="528232"/>
                </a:moveTo>
                <a:cubicBezTo>
                  <a:pt x="423716" y="561796"/>
                  <a:pt x="1055995" y="677003"/>
                  <a:pt x="1148523" y="707846"/>
                </a:cubicBezTo>
                <a:cubicBezTo>
                  <a:pt x="1241051" y="738689"/>
                  <a:pt x="833744" y="713289"/>
                  <a:pt x="876380" y="713289"/>
                </a:cubicBezTo>
                <a:cubicBezTo>
                  <a:pt x="919016" y="713289"/>
                  <a:pt x="1284594" y="720546"/>
                  <a:pt x="1404337" y="707846"/>
                </a:cubicBezTo>
                <a:cubicBezTo>
                  <a:pt x="1524080" y="695146"/>
                  <a:pt x="1603001" y="640717"/>
                  <a:pt x="1594837" y="637089"/>
                </a:cubicBezTo>
                <a:cubicBezTo>
                  <a:pt x="1586673" y="633461"/>
                  <a:pt x="1301831" y="725082"/>
                  <a:pt x="1355352" y="686075"/>
                </a:cubicBezTo>
                <a:cubicBezTo>
                  <a:pt x="1408873" y="647068"/>
                  <a:pt x="1777173" y="485596"/>
                  <a:pt x="1915966" y="403046"/>
                </a:cubicBezTo>
                <a:cubicBezTo>
                  <a:pt x="2054759" y="320496"/>
                  <a:pt x="2192645" y="200753"/>
                  <a:pt x="2188109" y="190775"/>
                </a:cubicBezTo>
                <a:cubicBezTo>
                  <a:pt x="2183573" y="180796"/>
                  <a:pt x="2044781" y="305982"/>
                  <a:pt x="1888752" y="343175"/>
                </a:cubicBezTo>
                <a:cubicBezTo>
                  <a:pt x="1732723" y="380368"/>
                  <a:pt x="1325416" y="401232"/>
                  <a:pt x="1251937" y="413932"/>
                </a:cubicBezTo>
                <a:cubicBezTo>
                  <a:pt x="1178458" y="426632"/>
                  <a:pt x="1495051" y="422096"/>
                  <a:pt x="1447880" y="419375"/>
                </a:cubicBezTo>
                <a:cubicBezTo>
                  <a:pt x="1400709" y="416654"/>
                  <a:pt x="1111330" y="408489"/>
                  <a:pt x="968909" y="397603"/>
                </a:cubicBezTo>
                <a:cubicBezTo>
                  <a:pt x="826488" y="386717"/>
                  <a:pt x="743938" y="389438"/>
                  <a:pt x="593352" y="354060"/>
                </a:cubicBezTo>
                <a:cubicBezTo>
                  <a:pt x="442766" y="318682"/>
                  <a:pt x="131616" y="204382"/>
                  <a:pt x="65395" y="185332"/>
                </a:cubicBezTo>
                <a:cubicBezTo>
                  <a:pt x="-827" y="166282"/>
                  <a:pt x="206909" y="270603"/>
                  <a:pt x="196023" y="239760"/>
                </a:cubicBezTo>
                <a:cubicBezTo>
                  <a:pt x="185137" y="208917"/>
                  <a:pt x="-4456" y="-8796"/>
                  <a:pt x="80" y="275"/>
                </a:cubicBezTo>
                <a:cubicBezTo>
                  <a:pt x="4616" y="9346"/>
                  <a:pt x="155201" y="230689"/>
                  <a:pt x="223237" y="294189"/>
                </a:cubicBezTo>
                <a:cubicBezTo>
                  <a:pt x="291273" y="357689"/>
                  <a:pt x="423716" y="391254"/>
                  <a:pt x="408295" y="381275"/>
                </a:cubicBezTo>
                <a:cubicBezTo>
                  <a:pt x="392874" y="371296"/>
                  <a:pt x="153388" y="241574"/>
                  <a:pt x="130709" y="234317"/>
                </a:cubicBezTo>
                <a:cubicBezTo>
                  <a:pt x="108030" y="227060"/>
                  <a:pt x="215980" y="297818"/>
                  <a:pt x="272223" y="337732"/>
                </a:cubicBezTo>
                <a:cubicBezTo>
                  <a:pt x="328466" y="377646"/>
                  <a:pt x="424623" y="445682"/>
                  <a:pt x="468166" y="473803"/>
                </a:cubicBezTo>
                <a:cubicBezTo>
                  <a:pt x="511709" y="501924"/>
                  <a:pt x="566137" y="497388"/>
                  <a:pt x="533480" y="506460"/>
                </a:cubicBezTo>
                <a:cubicBezTo>
                  <a:pt x="500823" y="515532"/>
                  <a:pt x="218702" y="494668"/>
                  <a:pt x="321209" y="528232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69EA08C-2C1E-D8B8-0E82-4F826FD45A58}"/>
              </a:ext>
            </a:extLst>
          </p:cNvPr>
          <p:cNvSpPr/>
          <p:nvPr/>
        </p:nvSpPr>
        <p:spPr>
          <a:xfrm>
            <a:off x="4900362" y="5262195"/>
            <a:ext cx="88500" cy="233859"/>
          </a:xfrm>
          <a:custGeom>
            <a:avLst/>
            <a:gdLst>
              <a:gd name="connsiteX0" fmla="*/ 87563 w 88500"/>
              <a:gd name="connsiteY0" fmla="*/ 1955 h 233859"/>
              <a:gd name="connsiteX1" fmla="*/ 46288 w 88500"/>
              <a:gd name="connsiteY1" fmla="*/ 84505 h 233859"/>
              <a:gd name="connsiteX2" fmla="*/ 27238 w 88500"/>
              <a:gd name="connsiteY2" fmla="*/ 176580 h 233859"/>
              <a:gd name="connsiteX3" fmla="*/ 14538 w 88500"/>
              <a:gd name="connsiteY3" fmla="*/ 163880 h 233859"/>
              <a:gd name="connsiteX4" fmla="*/ 49463 w 88500"/>
              <a:gd name="connsiteY4" fmla="*/ 233730 h 233859"/>
              <a:gd name="connsiteX5" fmla="*/ 27238 w 88500"/>
              <a:gd name="connsiteY5" fmla="*/ 179755 h 233859"/>
              <a:gd name="connsiteX6" fmla="*/ 20888 w 88500"/>
              <a:gd name="connsiteY6" fmla="*/ 125780 h 233859"/>
              <a:gd name="connsiteX7" fmla="*/ 1838 w 88500"/>
              <a:gd name="connsiteY7" fmla="*/ 170230 h 233859"/>
              <a:gd name="connsiteX8" fmla="*/ 87563 w 88500"/>
              <a:gd name="connsiteY8" fmla="*/ 1955 h 23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00" h="233859">
                <a:moveTo>
                  <a:pt x="87563" y="1955"/>
                </a:moveTo>
                <a:cubicBezTo>
                  <a:pt x="94971" y="-12332"/>
                  <a:pt x="56342" y="55401"/>
                  <a:pt x="46288" y="84505"/>
                </a:cubicBezTo>
                <a:cubicBezTo>
                  <a:pt x="36234" y="113609"/>
                  <a:pt x="27238" y="176580"/>
                  <a:pt x="27238" y="176580"/>
                </a:cubicBezTo>
                <a:cubicBezTo>
                  <a:pt x="21946" y="189809"/>
                  <a:pt x="10834" y="154355"/>
                  <a:pt x="14538" y="163880"/>
                </a:cubicBezTo>
                <a:cubicBezTo>
                  <a:pt x="18242" y="173405"/>
                  <a:pt x="47346" y="231084"/>
                  <a:pt x="49463" y="233730"/>
                </a:cubicBezTo>
                <a:cubicBezTo>
                  <a:pt x="51580" y="236376"/>
                  <a:pt x="32000" y="197747"/>
                  <a:pt x="27238" y="179755"/>
                </a:cubicBezTo>
                <a:cubicBezTo>
                  <a:pt x="22475" y="161763"/>
                  <a:pt x="25121" y="127367"/>
                  <a:pt x="20888" y="125780"/>
                </a:cubicBezTo>
                <a:cubicBezTo>
                  <a:pt x="16655" y="124193"/>
                  <a:pt x="-6629" y="187163"/>
                  <a:pt x="1838" y="170230"/>
                </a:cubicBezTo>
                <a:cubicBezTo>
                  <a:pt x="10305" y="153297"/>
                  <a:pt x="80155" y="16242"/>
                  <a:pt x="87563" y="19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A758C-7234-2F61-8FE8-51B31A8CFEC5}"/>
              </a:ext>
            </a:extLst>
          </p:cNvPr>
          <p:cNvSpPr/>
          <p:nvPr/>
        </p:nvSpPr>
        <p:spPr>
          <a:xfrm>
            <a:off x="5194032" y="5380802"/>
            <a:ext cx="585157" cy="163466"/>
          </a:xfrm>
          <a:custGeom>
            <a:avLst/>
            <a:gdLst>
              <a:gd name="connsiteX0" fmla="*/ 268 w 585157"/>
              <a:gd name="connsiteY0" fmla="*/ 10348 h 163466"/>
              <a:gd name="connsiteX1" fmla="*/ 225693 w 585157"/>
              <a:gd name="connsiteY1" fmla="*/ 32573 h 163466"/>
              <a:gd name="connsiteX2" fmla="*/ 127268 w 585157"/>
              <a:gd name="connsiteY2" fmla="*/ 45273 h 163466"/>
              <a:gd name="connsiteX3" fmla="*/ 365393 w 585157"/>
              <a:gd name="connsiteY3" fmla="*/ 77023 h 163466"/>
              <a:gd name="connsiteX4" fmla="*/ 584468 w 585157"/>
              <a:gd name="connsiteY4" fmla="*/ 162748 h 163466"/>
              <a:gd name="connsiteX5" fmla="*/ 425718 w 585157"/>
              <a:gd name="connsiteY5" fmla="*/ 111948 h 163466"/>
              <a:gd name="connsiteX6" fmla="*/ 184418 w 585157"/>
              <a:gd name="connsiteY6" fmla="*/ 7173 h 163466"/>
              <a:gd name="connsiteX7" fmla="*/ 268 w 585157"/>
              <a:gd name="connsiteY7" fmla="*/ 10348 h 16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157" h="163466">
                <a:moveTo>
                  <a:pt x="268" y="10348"/>
                </a:moveTo>
                <a:cubicBezTo>
                  <a:pt x="7147" y="14581"/>
                  <a:pt x="204526" y="26752"/>
                  <a:pt x="225693" y="32573"/>
                </a:cubicBezTo>
                <a:cubicBezTo>
                  <a:pt x="246860" y="38394"/>
                  <a:pt x="103985" y="37865"/>
                  <a:pt x="127268" y="45273"/>
                </a:cubicBezTo>
                <a:cubicBezTo>
                  <a:pt x="150551" y="52681"/>
                  <a:pt x="289193" y="57444"/>
                  <a:pt x="365393" y="77023"/>
                </a:cubicBezTo>
                <a:cubicBezTo>
                  <a:pt x="441593" y="96602"/>
                  <a:pt x="574414" y="156927"/>
                  <a:pt x="584468" y="162748"/>
                </a:cubicBezTo>
                <a:cubicBezTo>
                  <a:pt x="594522" y="168569"/>
                  <a:pt x="492393" y="137877"/>
                  <a:pt x="425718" y="111948"/>
                </a:cubicBezTo>
                <a:cubicBezTo>
                  <a:pt x="359043" y="86019"/>
                  <a:pt x="248447" y="23048"/>
                  <a:pt x="184418" y="7173"/>
                </a:cubicBezTo>
                <a:cubicBezTo>
                  <a:pt x="120389" y="-8702"/>
                  <a:pt x="-6611" y="6115"/>
                  <a:pt x="268" y="103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B0A62D9-128C-1D47-DA12-A454108003F4}"/>
              </a:ext>
            </a:extLst>
          </p:cNvPr>
          <p:cNvSpPr/>
          <p:nvPr/>
        </p:nvSpPr>
        <p:spPr>
          <a:xfrm>
            <a:off x="4891490" y="5295257"/>
            <a:ext cx="63181" cy="134224"/>
          </a:xfrm>
          <a:custGeom>
            <a:avLst/>
            <a:gdLst>
              <a:gd name="connsiteX0" fmla="*/ 51985 w 63181"/>
              <a:gd name="connsiteY0" fmla="*/ 643 h 134224"/>
              <a:gd name="connsiteX1" fmla="*/ 58335 w 63181"/>
              <a:gd name="connsiteY1" fmla="*/ 57793 h 134224"/>
              <a:gd name="connsiteX2" fmla="*/ 48810 w 63181"/>
              <a:gd name="connsiteY2" fmla="*/ 83193 h 134224"/>
              <a:gd name="connsiteX3" fmla="*/ 61510 w 63181"/>
              <a:gd name="connsiteY3" fmla="*/ 133993 h 134224"/>
              <a:gd name="connsiteX4" fmla="*/ 4360 w 63181"/>
              <a:gd name="connsiteY4" fmla="*/ 60968 h 134224"/>
              <a:gd name="connsiteX5" fmla="*/ 7535 w 63181"/>
              <a:gd name="connsiteY5" fmla="*/ 99068 h 134224"/>
              <a:gd name="connsiteX6" fmla="*/ 51985 w 63181"/>
              <a:gd name="connsiteY6" fmla="*/ 643 h 13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81" h="134224">
                <a:moveTo>
                  <a:pt x="51985" y="643"/>
                </a:moveTo>
                <a:cubicBezTo>
                  <a:pt x="60452" y="-6236"/>
                  <a:pt x="58864" y="44035"/>
                  <a:pt x="58335" y="57793"/>
                </a:cubicBezTo>
                <a:cubicBezTo>
                  <a:pt x="57806" y="71551"/>
                  <a:pt x="48281" y="70493"/>
                  <a:pt x="48810" y="83193"/>
                </a:cubicBezTo>
                <a:cubicBezTo>
                  <a:pt x="49339" y="95893"/>
                  <a:pt x="68918" y="137697"/>
                  <a:pt x="61510" y="133993"/>
                </a:cubicBezTo>
                <a:cubicBezTo>
                  <a:pt x="54102" y="130289"/>
                  <a:pt x="13356" y="66789"/>
                  <a:pt x="4360" y="60968"/>
                </a:cubicBezTo>
                <a:cubicBezTo>
                  <a:pt x="-4636" y="55147"/>
                  <a:pt x="2243" y="105418"/>
                  <a:pt x="7535" y="99068"/>
                </a:cubicBezTo>
                <a:cubicBezTo>
                  <a:pt x="12827" y="92718"/>
                  <a:pt x="43518" y="7522"/>
                  <a:pt x="51985" y="6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EADE614-9FBF-83E7-12D4-6A976ECDB747}"/>
              </a:ext>
            </a:extLst>
          </p:cNvPr>
          <p:cNvSpPr/>
          <p:nvPr/>
        </p:nvSpPr>
        <p:spPr>
          <a:xfrm>
            <a:off x="4546600" y="6029325"/>
            <a:ext cx="340482" cy="187431"/>
          </a:xfrm>
          <a:custGeom>
            <a:avLst/>
            <a:gdLst>
              <a:gd name="connsiteX0" fmla="*/ 0 w 340482"/>
              <a:gd name="connsiteY0" fmla="*/ 0 h 187431"/>
              <a:gd name="connsiteX1" fmla="*/ 206375 w 340482"/>
              <a:gd name="connsiteY1" fmla="*/ 76200 h 187431"/>
              <a:gd name="connsiteX2" fmla="*/ 336550 w 340482"/>
              <a:gd name="connsiteY2" fmla="*/ 95250 h 187431"/>
              <a:gd name="connsiteX3" fmla="*/ 304800 w 340482"/>
              <a:gd name="connsiteY3" fmla="*/ 146050 h 187431"/>
              <a:gd name="connsiteX4" fmla="*/ 285750 w 340482"/>
              <a:gd name="connsiteY4" fmla="*/ 187325 h 187431"/>
              <a:gd name="connsiteX5" fmla="*/ 285750 w 340482"/>
              <a:gd name="connsiteY5" fmla="*/ 155575 h 187431"/>
              <a:gd name="connsiteX6" fmla="*/ 158750 w 340482"/>
              <a:gd name="connsiteY6" fmla="*/ 85725 h 187431"/>
              <a:gd name="connsiteX7" fmla="*/ 212725 w 340482"/>
              <a:gd name="connsiteY7" fmla="*/ 114300 h 187431"/>
              <a:gd name="connsiteX8" fmla="*/ 0 w 340482"/>
              <a:gd name="connsiteY8" fmla="*/ 0 h 18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482" h="187431">
                <a:moveTo>
                  <a:pt x="0" y="0"/>
                </a:moveTo>
                <a:cubicBezTo>
                  <a:pt x="75141" y="30162"/>
                  <a:pt x="150283" y="60325"/>
                  <a:pt x="206375" y="76200"/>
                </a:cubicBezTo>
                <a:cubicBezTo>
                  <a:pt x="262467" y="92075"/>
                  <a:pt x="320146" y="83608"/>
                  <a:pt x="336550" y="95250"/>
                </a:cubicBezTo>
                <a:cubicBezTo>
                  <a:pt x="352954" y="106892"/>
                  <a:pt x="313267" y="130704"/>
                  <a:pt x="304800" y="146050"/>
                </a:cubicBezTo>
                <a:cubicBezTo>
                  <a:pt x="296333" y="161396"/>
                  <a:pt x="288925" y="185738"/>
                  <a:pt x="285750" y="187325"/>
                </a:cubicBezTo>
                <a:cubicBezTo>
                  <a:pt x="282575" y="188912"/>
                  <a:pt x="306917" y="172508"/>
                  <a:pt x="285750" y="155575"/>
                </a:cubicBezTo>
                <a:cubicBezTo>
                  <a:pt x="264583" y="138642"/>
                  <a:pt x="170921" y="92604"/>
                  <a:pt x="158750" y="85725"/>
                </a:cubicBezTo>
                <a:cubicBezTo>
                  <a:pt x="146579" y="78846"/>
                  <a:pt x="212725" y="114300"/>
                  <a:pt x="212725" y="1143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56746BE5-C09C-A421-8D5D-71A5896784C6}"/>
              </a:ext>
            </a:extLst>
          </p:cNvPr>
          <p:cNvSpPr/>
          <p:nvPr/>
        </p:nvSpPr>
        <p:spPr>
          <a:xfrm>
            <a:off x="4867265" y="6145957"/>
            <a:ext cx="426777" cy="67135"/>
          </a:xfrm>
          <a:custGeom>
            <a:avLst/>
            <a:gdLst>
              <a:gd name="connsiteX0" fmla="*/ 12710 w 426777"/>
              <a:gd name="connsiteY0" fmla="*/ 64343 h 67135"/>
              <a:gd name="connsiteX1" fmla="*/ 419110 w 426777"/>
              <a:gd name="connsiteY1" fmla="*/ 843 h 67135"/>
              <a:gd name="connsiteX2" fmla="*/ 266710 w 426777"/>
              <a:gd name="connsiteY2" fmla="*/ 29418 h 67135"/>
              <a:gd name="connsiteX3" fmla="*/ 117485 w 426777"/>
              <a:gd name="connsiteY3" fmla="*/ 51643 h 67135"/>
              <a:gd name="connsiteX4" fmla="*/ 12710 w 426777"/>
              <a:gd name="connsiteY4" fmla="*/ 64343 h 6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77" h="67135">
                <a:moveTo>
                  <a:pt x="12710" y="64343"/>
                </a:moveTo>
                <a:cubicBezTo>
                  <a:pt x="62981" y="55876"/>
                  <a:pt x="376777" y="6664"/>
                  <a:pt x="419110" y="843"/>
                </a:cubicBezTo>
                <a:cubicBezTo>
                  <a:pt x="461443" y="-4978"/>
                  <a:pt x="316981" y="20951"/>
                  <a:pt x="266710" y="29418"/>
                </a:cubicBezTo>
                <a:cubicBezTo>
                  <a:pt x="216439" y="37885"/>
                  <a:pt x="160347" y="43176"/>
                  <a:pt x="117485" y="51643"/>
                </a:cubicBezTo>
                <a:cubicBezTo>
                  <a:pt x="74623" y="60110"/>
                  <a:pt x="-37561" y="72810"/>
                  <a:pt x="12710" y="643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83744CDB-A873-F723-EC06-4996BD2957D7}"/>
              </a:ext>
            </a:extLst>
          </p:cNvPr>
          <p:cNvSpPr/>
          <p:nvPr/>
        </p:nvSpPr>
        <p:spPr>
          <a:xfrm>
            <a:off x="4911230" y="6092729"/>
            <a:ext cx="295772" cy="123752"/>
          </a:xfrm>
          <a:custGeom>
            <a:avLst/>
            <a:gdLst>
              <a:gd name="connsiteX0" fmla="*/ 495 w 295772"/>
              <a:gd name="connsiteY0" fmla="*/ 12796 h 123752"/>
              <a:gd name="connsiteX1" fmla="*/ 159245 w 295772"/>
              <a:gd name="connsiteY1" fmla="*/ 19146 h 123752"/>
              <a:gd name="connsiteX2" fmla="*/ 295770 w 295772"/>
              <a:gd name="connsiteY2" fmla="*/ 96 h 123752"/>
              <a:gd name="connsiteX3" fmla="*/ 162420 w 295772"/>
              <a:gd name="connsiteY3" fmla="*/ 28671 h 123752"/>
              <a:gd name="connsiteX4" fmla="*/ 108445 w 295772"/>
              <a:gd name="connsiteY4" fmla="*/ 120746 h 123752"/>
              <a:gd name="connsiteX5" fmla="*/ 108445 w 295772"/>
              <a:gd name="connsiteY5" fmla="*/ 95346 h 123752"/>
              <a:gd name="connsiteX6" fmla="*/ 495 w 295772"/>
              <a:gd name="connsiteY6" fmla="*/ 12796 h 12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772" h="123752">
                <a:moveTo>
                  <a:pt x="495" y="12796"/>
                </a:moveTo>
                <a:cubicBezTo>
                  <a:pt x="8962" y="96"/>
                  <a:pt x="110033" y="21263"/>
                  <a:pt x="159245" y="19146"/>
                </a:cubicBezTo>
                <a:cubicBezTo>
                  <a:pt x="208457" y="17029"/>
                  <a:pt x="295241" y="-1491"/>
                  <a:pt x="295770" y="96"/>
                </a:cubicBezTo>
                <a:cubicBezTo>
                  <a:pt x="296299" y="1683"/>
                  <a:pt x="193641" y="8563"/>
                  <a:pt x="162420" y="28671"/>
                </a:cubicBezTo>
                <a:cubicBezTo>
                  <a:pt x="131199" y="48779"/>
                  <a:pt x="117441" y="109634"/>
                  <a:pt x="108445" y="120746"/>
                </a:cubicBezTo>
                <a:cubicBezTo>
                  <a:pt x="99449" y="131858"/>
                  <a:pt x="122203" y="109634"/>
                  <a:pt x="108445" y="95346"/>
                </a:cubicBezTo>
                <a:cubicBezTo>
                  <a:pt x="94687" y="81058"/>
                  <a:pt x="-7972" y="25496"/>
                  <a:pt x="495" y="127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754FD36-98A0-F653-5D62-674BE9078516}"/>
              </a:ext>
            </a:extLst>
          </p:cNvPr>
          <p:cNvSpPr/>
          <p:nvPr/>
        </p:nvSpPr>
        <p:spPr>
          <a:xfrm>
            <a:off x="5213244" y="5968720"/>
            <a:ext cx="538096" cy="150939"/>
          </a:xfrm>
          <a:custGeom>
            <a:avLst/>
            <a:gdLst>
              <a:gd name="connsiteX0" fmla="*/ 106 w 538096"/>
              <a:gd name="connsiteY0" fmla="*/ 149505 h 150939"/>
              <a:gd name="connsiteX1" fmla="*/ 285856 w 538096"/>
              <a:gd name="connsiteY1" fmla="*/ 38380 h 150939"/>
              <a:gd name="connsiteX2" fmla="*/ 174731 w 538096"/>
              <a:gd name="connsiteY2" fmla="*/ 92355 h 150939"/>
              <a:gd name="connsiteX3" fmla="*/ 374756 w 538096"/>
              <a:gd name="connsiteY3" fmla="*/ 51080 h 150939"/>
              <a:gd name="connsiteX4" fmla="*/ 279506 w 538096"/>
              <a:gd name="connsiteY4" fmla="*/ 73305 h 150939"/>
              <a:gd name="connsiteX5" fmla="*/ 536681 w 538096"/>
              <a:gd name="connsiteY5" fmla="*/ 280 h 150939"/>
              <a:gd name="connsiteX6" fmla="*/ 377931 w 538096"/>
              <a:gd name="connsiteY6" fmla="*/ 51080 h 150939"/>
              <a:gd name="connsiteX7" fmla="*/ 269981 w 538096"/>
              <a:gd name="connsiteY7" fmla="*/ 124105 h 150939"/>
              <a:gd name="connsiteX8" fmla="*/ 165206 w 538096"/>
              <a:gd name="connsiteY8" fmla="*/ 149505 h 150939"/>
              <a:gd name="connsiteX9" fmla="*/ 250931 w 538096"/>
              <a:gd name="connsiteY9" fmla="*/ 105055 h 150939"/>
              <a:gd name="connsiteX10" fmla="*/ 106 w 538096"/>
              <a:gd name="connsiteY10" fmla="*/ 149505 h 15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96" h="150939">
                <a:moveTo>
                  <a:pt x="106" y="149505"/>
                </a:moveTo>
                <a:cubicBezTo>
                  <a:pt x="5927" y="138393"/>
                  <a:pt x="256752" y="47905"/>
                  <a:pt x="285856" y="38380"/>
                </a:cubicBezTo>
                <a:cubicBezTo>
                  <a:pt x="314960" y="28855"/>
                  <a:pt x="159914" y="90238"/>
                  <a:pt x="174731" y="92355"/>
                </a:cubicBezTo>
                <a:cubicBezTo>
                  <a:pt x="189548" y="94472"/>
                  <a:pt x="357294" y="54255"/>
                  <a:pt x="374756" y="51080"/>
                </a:cubicBezTo>
                <a:cubicBezTo>
                  <a:pt x="392219" y="47905"/>
                  <a:pt x="252518" y="81772"/>
                  <a:pt x="279506" y="73305"/>
                </a:cubicBezTo>
                <a:cubicBezTo>
                  <a:pt x="306494" y="64838"/>
                  <a:pt x="520277" y="3984"/>
                  <a:pt x="536681" y="280"/>
                </a:cubicBezTo>
                <a:cubicBezTo>
                  <a:pt x="553085" y="-3424"/>
                  <a:pt x="422381" y="30442"/>
                  <a:pt x="377931" y="51080"/>
                </a:cubicBezTo>
                <a:cubicBezTo>
                  <a:pt x="333481" y="71717"/>
                  <a:pt x="305435" y="107701"/>
                  <a:pt x="269981" y="124105"/>
                </a:cubicBezTo>
                <a:cubicBezTo>
                  <a:pt x="234527" y="140509"/>
                  <a:pt x="168381" y="152680"/>
                  <a:pt x="165206" y="149505"/>
                </a:cubicBezTo>
                <a:cubicBezTo>
                  <a:pt x="162031" y="146330"/>
                  <a:pt x="272098" y="106642"/>
                  <a:pt x="250931" y="105055"/>
                </a:cubicBezTo>
                <a:cubicBezTo>
                  <a:pt x="229764" y="103468"/>
                  <a:pt x="-5715" y="160617"/>
                  <a:pt x="106" y="1495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B1859095-55D9-96B7-A69B-E189A7F92979}"/>
              </a:ext>
            </a:extLst>
          </p:cNvPr>
          <p:cNvSpPr/>
          <p:nvPr/>
        </p:nvSpPr>
        <p:spPr>
          <a:xfrm>
            <a:off x="5119467" y="5981273"/>
            <a:ext cx="454948" cy="86158"/>
          </a:xfrm>
          <a:custGeom>
            <a:avLst/>
            <a:gdLst>
              <a:gd name="connsiteX0" fmla="*/ 11333 w 454948"/>
              <a:gd name="connsiteY0" fmla="*/ 427 h 86158"/>
              <a:gd name="connsiteX1" fmla="*/ 449483 w 454948"/>
              <a:gd name="connsiteY1" fmla="*/ 19477 h 86158"/>
              <a:gd name="connsiteX2" fmla="*/ 246283 w 454948"/>
              <a:gd name="connsiteY2" fmla="*/ 41702 h 86158"/>
              <a:gd name="connsiteX3" fmla="*/ 87533 w 454948"/>
              <a:gd name="connsiteY3" fmla="*/ 86152 h 86158"/>
              <a:gd name="connsiteX4" fmla="*/ 271683 w 454948"/>
              <a:gd name="connsiteY4" fmla="*/ 38527 h 86158"/>
              <a:gd name="connsiteX5" fmla="*/ 138333 w 454948"/>
              <a:gd name="connsiteY5" fmla="*/ 38527 h 86158"/>
              <a:gd name="connsiteX6" fmla="*/ 11333 w 454948"/>
              <a:gd name="connsiteY6" fmla="*/ 427 h 8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948" h="86158">
                <a:moveTo>
                  <a:pt x="11333" y="427"/>
                </a:moveTo>
                <a:cubicBezTo>
                  <a:pt x="63191" y="-2748"/>
                  <a:pt x="410325" y="12598"/>
                  <a:pt x="449483" y="19477"/>
                </a:cubicBezTo>
                <a:cubicBezTo>
                  <a:pt x="488641" y="26356"/>
                  <a:pt x="306608" y="30590"/>
                  <a:pt x="246283" y="41702"/>
                </a:cubicBezTo>
                <a:cubicBezTo>
                  <a:pt x="185958" y="52814"/>
                  <a:pt x="83300" y="86681"/>
                  <a:pt x="87533" y="86152"/>
                </a:cubicBezTo>
                <a:cubicBezTo>
                  <a:pt x="91766" y="85623"/>
                  <a:pt x="263216" y="46465"/>
                  <a:pt x="271683" y="38527"/>
                </a:cubicBezTo>
                <a:cubicBezTo>
                  <a:pt x="280150" y="30590"/>
                  <a:pt x="176433" y="43819"/>
                  <a:pt x="138333" y="38527"/>
                </a:cubicBezTo>
                <a:cubicBezTo>
                  <a:pt x="100233" y="33235"/>
                  <a:pt x="-40525" y="3602"/>
                  <a:pt x="11333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422F45EE-254C-B584-B5B7-6FE6420454E6}"/>
              </a:ext>
            </a:extLst>
          </p:cNvPr>
          <p:cNvSpPr/>
          <p:nvPr/>
        </p:nvSpPr>
        <p:spPr>
          <a:xfrm>
            <a:off x="4035663" y="5308140"/>
            <a:ext cx="603696" cy="146967"/>
          </a:xfrm>
          <a:custGeom>
            <a:avLst/>
            <a:gdLst>
              <a:gd name="connsiteX0" fmla="*/ 6112 w 603696"/>
              <a:gd name="connsiteY0" fmla="*/ 146510 h 146967"/>
              <a:gd name="connsiteX1" fmla="*/ 587137 w 603696"/>
              <a:gd name="connsiteY1" fmla="*/ 3635 h 146967"/>
              <a:gd name="connsiteX2" fmla="*/ 425212 w 603696"/>
              <a:gd name="connsiteY2" fmla="*/ 44910 h 146967"/>
              <a:gd name="connsiteX3" fmla="*/ 215662 w 603696"/>
              <a:gd name="connsiteY3" fmla="*/ 70310 h 146967"/>
              <a:gd name="connsiteX4" fmla="*/ 460137 w 603696"/>
              <a:gd name="connsiteY4" fmla="*/ 19510 h 146967"/>
              <a:gd name="connsiteX5" fmla="*/ 291862 w 603696"/>
              <a:gd name="connsiteY5" fmla="*/ 48085 h 146967"/>
              <a:gd name="connsiteX6" fmla="*/ 6112 w 603696"/>
              <a:gd name="connsiteY6" fmla="*/ 146510 h 146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696" h="146967">
                <a:moveTo>
                  <a:pt x="6112" y="146510"/>
                </a:moveTo>
                <a:cubicBezTo>
                  <a:pt x="55324" y="139102"/>
                  <a:pt x="517287" y="20568"/>
                  <a:pt x="587137" y="3635"/>
                </a:cubicBezTo>
                <a:cubicBezTo>
                  <a:pt x="656987" y="-13298"/>
                  <a:pt x="487125" y="33797"/>
                  <a:pt x="425212" y="44910"/>
                </a:cubicBezTo>
                <a:cubicBezTo>
                  <a:pt x="363299" y="56023"/>
                  <a:pt x="209841" y="74543"/>
                  <a:pt x="215662" y="70310"/>
                </a:cubicBezTo>
                <a:cubicBezTo>
                  <a:pt x="221483" y="66077"/>
                  <a:pt x="447437" y="23214"/>
                  <a:pt x="460137" y="19510"/>
                </a:cubicBezTo>
                <a:cubicBezTo>
                  <a:pt x="472837" y="15806"/>
                  <a:pt x="364887" y="26918"/>
                  <a:pt x="291862" y="48085"/>
                </a:cubicBezTo>
                <a:cubicBezTo>
                  <a:pt x="218837" y="69252"/>
                  <a:pt x="-43100" y="153918"/>
                  <a:pt x="6112" y="1465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9D8FAFF1-2604-39F0-4A4E-ACE16D0E5E0F}"/>
              </a:ext>
            </a:extLst>
          </p:cNvPr>
          <p:cNvSpPr/>
          <p:nvPr/>
        </p:nvSpPr>
        <p:spPr>
          <a:xfrm>
            <a:off x="4615074" y="5988050"/>
            <a:ext cx="341677" cy="79742"/>
          </a:xfrm>
          <a:custGeom>
            <a:avLst/>
            <a:gdLst>
              <a:gd name="connsiteX0" fmla="*/ 4551 w 341677"/>
              <a:gd name="connsiteY0" fmla="*/ 0 h 79742"/>
              <a:gd name="connsiteX1" fmla="*/ 325226 w 341677"/>
              <a:gd name="connsiteY1" fmla="*/ 22225 h 79742"/>
              <a:gd name="connsiteX2" fmla="*/ 296651 w 341677"/>
              <a:gd name="connsiteY2" fmla="*/ 22225 h 79742"/>
              <a:gd name="connsiteX3" fmla="*/ 309351 w 341677"/>
              <a:gd name="connsiteY3" fmla="*/ 60325 h 79742"/>
              <a:gd name="connsiteX4" fmla="*/ 337926 w 341677"/>
              <a:gd name="connsiteY4" fmla="*/ 79375 h 79742"/>
              <a:gd name="connsiteX5" fmla="*/ 261726 w 341677"/>
              <a:gd name="connsiteY5" fmla="*/ 44450 h 79742"/>
              <a:gd name="connsiteX6" fmla="*/ 144251 w 341677"/>
              <a:gd name="connsiteY6" fmla="*/ 22225 h 79742"/>
              <a:gd name="connsiteX7" fmla="*/ 4551 w 341677"/>
              <a:gd name="connsiteY7" fmla="*/ 0 h 7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677" h="79742">
                <a:moveTo>
                  <a:pt x="4551" y="0"/>
                </a:moveTo>
                <a:cubicBezTo>
                  <a:pt x="34713" y="0"/>
                  <a:pt x="276543" y="18521"/>
                  <a:pt x="325226" y="22225"/>
                </a:cubicBezTo>
                <a:cubicBezTo>
                  <a:pt x="373909" y="25929"/>
                  <a:pt x="299297" y="15875"/>
                  <a:pt x="296651" y="22225"/>
                </a:cubicBezTo>
                <a:cubicBezTo>
                  <a:pt x="294005" y="28575"/>
                  <a:pt x="302472" y="50800"/>
                  <a:pt x="309351" y="60325"/>
                </a:cubicBezTo>
                <a:cubicBezTo>
                  <a:pt x="316230" y="69850"/>
                  <a:pt x="345863" y="82021"/>
                  <a:pt x="337926" y="79375"/>
                </a:cubicBezTo>
                <a:cubicBezTo>
                  <a:pt x="329989" y="76729"/>
                  <a:pt x="294005" y="53975"/>
                  <a:pt x="261726" y="44450"/>
                </a:cubicBezTo>
                <a:cubicBezTo>
                  <a:pt x="229447" y="34925"/>
                  <a:pt x="186055" y="29633"/>
                  <a:pt x="144251" y="22225"/>
                </a:cubicBezTo>
                <a:cubicBezTo>
                  <a:pt x="102447" y="14817"/>
                  <a:pt x="-25611" y="0"/>
                  <a:pt x="45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22C4B6D-2793-45C7-AD31-4B6E35F5D4B9}"/>
              </a:ext>
            </a:extLst>
          </p:cNvPr>
          <p:cNvSpPr/>
          <p:nvPr/>
        </p:nvSpPr>
        <p:spPr>
          <a:xfrm>
            <a:off x="5624170" y="6838800"/>
            <a:ext cx="632600" cy="2529147"/>
          </a:xfrm>
          <a:custGeom>
            <a:avLst/>
            <a:gdLst>
              <a:gd name="connsiteX0" fmla="*/ 454184 w 632600"/>
              <a:gd name="connsiteY0" fmla="*/ 43263 h 2529147"/>
              <a:gd name="connsiteX1" fmla="*/ 617813 w 632600"/>
              <a:gd name="connsiteY1" fmla="*/ 1323423 h 2529147"/>
              <a:gd name="connsiteX2" fmla="*/ 588937 w 632600"/>
              <a:gd name="connsiteY2" fmla="*/ 1333048 h 2529147"/>
              <a:gd name="connsiteX3" fmla="*/ 300179 w 632600"/>
              <a:gd name="connsiteY3" fmla="*/ 2473642 h 2529147"/>
              <a:gd name="connsiteX4" fmla="*/ 377182 w 632600"/>
              <a:gd name="connsiteY4" fmla="*/ 2257074 h 2529147"/>
              <a:gd name="connsiteX5" fmla="*/ 218365 w 632600"/>
              <a:gd name="connsiteY5" fmla="*/ 1434114 h 2529147"/>
              <a:gd name="connsiteX6" fmla="*/ 30672 w 632600"/>
              <a:gd name="connsiteY6" fmla="*/ 500463 h 2529147"/>
              <a:gd name="connsiteX7" fmla="*/ 21047 w 632600"/>
              <a:gd name="connsiteY7" fmla="*/ 745907 h 2529147"/>
              <a:gd name="connsiteX8" fmla="*/ 237615 w 632600"/>
              <a:gd name="connsiteY8" fmla="*/ 4762 h 2529147"/>
              <a:gd name="connsiteX9" fmla="*/ 117299 w 632600"/>
              <a:gd name="connsiteY9" fmla="*/ 409023 h 2529147"/>
              <a:gd name="connsiteX10" fmla="*/ 454184 w 632600"/>
              <a:gd name="connsiteY10" fmla="*/ 43263 h 25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600" h="2529147">
                <a:moveTo>
                  <a:pt x="454184" y="43263"/>
                </a:moveTo>
                <a:cubicBezTo>
                  <a:pt x="537603" y="195663"/>
                  <a:pt x="595354" y="1108459"/>
                  <a:pt x="617813" y="1323423"/>
                </a:cubicBezTo>
                <a:cubicBezTo>
                  <a:pt x="640272" y="1538387"/>
                  <a:pt x="641876" y="1141345"/>
                  <a:pt x="588937" y="1333048"/>
                </a:cubicBezTo>
                <a:cubicBezTo>
                  <a:pt x="535998" y="1524751"/>
                  <a:pt x="335471" y="2319638"/>
                  <a:pt x="300179" y="2473642"/>
                </a:cubicBezTo>
                <a:cubicBezTo>
                  <a:pt x="264887" y="2627646"/>
                  <a:pt x="390818" y="2430329"/>
                  <a:pt x="377182" y="2257074"/>
                </a:cubicBezTo>
                <a:cubicBezTo>
                  <a:pt x="363546" y="2083819"/>
                  <a:pt x="276117" y="1726883"/>
                  <a:pt x="218365" y="1434114"/>
                </a:cubicBezTo>
                <a:cubicBezTo>
                  <a:pt x="160613" y="1141346"/>
                  <a:pt x="63558" y="615164"/>
                  <a:pt x="30672" y="500463"/>
                </a:cubicBezTo>
                <a:cubicBezTo>
                  <a:pt x="-2214" y="385762"/>
                  <a:pt x="-13443" y="828524"/>
                  <a:pt x="21047" y="745907"/>
                </a:cubicBezTo>
                <a:cubicBezTo>
                  <a:pt x="55537" y="663290"/>
                  <a:pt x="221573" y="60909"/>
                  <a:pt x="237615" y="4762"/>
                </a:cubicBezTo>
                <a:cubicBezTo>
                  <a:pt x="253657" y="-51385"/>
                  <a:pt x="86819" y="407419"/>
                  <a:pt x="117299" y="409023"/>
                </a:cubicBezTo>
                <a:cubicBezTo>
                  <a:pt x="147779" y="410627"/>
                  <a:pt x="370765" y="-109137"/>
                  <a:pt x="454184" y="4326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0E94E1E-976E-620B-2604-0084B071FFBF}"/>
              </a:ext>
            </a:extLst>
          </p:cNvPr>
          <p:cNvSpPr/>
          <p:nvPr/>
        </p:nvSpPr>
        <p:spPr>
          <a:xfrm>
            <a:off x="5276196" y="7493118"/>
            <a:ext cx="791193" cy="2698394"/>
          </a:xfrm>
          <a:custGeom>
            <a:avLst/>
            <a:gdLst>
              <a:gd name="connsiteX0" fmla="*/ 542276 w 791193"/>
              <a:gd name="connsiteY0" fmla="*/ 130090 h 2698394"/>
              <a:gd name="connsiteX1" fmla="*/ 17699 w 791193"/>
              <a:gd name="connsiteY1" fmla="*/ 2185084 h 2698394"/>
              <a:gd name="connsiteX2" fmla="*/ 138015 w 791193"/>
              <a:gd name="connsiteY2" fmla="*/ 2031080 h 2698394"/>
              <a:gd name="connsiteX3" fmla="*/ 282393 w 791193"/>
              <a:gd name="connsiteY3" fmla="*/ 2685598 h 2698394"/>
              <a:gd name="connsiteX4" fmla="*/ 393084 w 791193"/>
              <a:gd name="connsiteY4" fmla="*/ 2473842 h 2698394"/>
              <a:gd name="connsiteX5" fmla="*/ 537463 w 791193"/>
              <a:gd name="connsiteY5" fmla="*/ 2584533 h 2698394"/>
              <a:gd name="connsiteX6" fmla="*/ 778095 w 791193"/>
              <a:gd name="connsiteY6" fmla="*/ 1641257 h 2698394"/>
              <a:gd name="connsiteX7" fmla="*/ 734781 w 791193"/>
              <a:gd name="connsiteY7" fmla="*/ 370722 h 2698394"/>
              <a:gd name="connsiteX8" fmla="*/ 542276 w 791193"/>
              <a:gd name="connsiteY8" fmla="*/ 130090 h 269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193" h="2698394">
                <a:moveTo>
                  <a:pt x="542276" y="130090"/>
                </a:moveTo>
                <a:cubicBezTo>
                  <a:pt x="422762" y="432484"/>
                  <a:pt x="85076" y="1868252"/>
                  <a:pt x="17699" y="2185084"/>
                </a:cubicBezTo>
                <a:cubicBezTo>
                  <a:pt x="-49678" y="2501916"/>
                  <a:pt x="93899" y="1947661"/>
                  <a:pt x="138015" y="2031080"/>
                </a:cubicBezTo>
                <a:cubicBezTo>
                  <a:pt x="182131" y="2114499"/>
                  <a:pt x="239882" y="2611805"/>
                  <a:pt x="282393" y="2685598"/>
                </a:cubicBezTo>
                <a:cubicBezTo>
                  <a:pt x="324904" y="2759391"/>
                  <a:pt x="350572" y="2490686"/>
                  <a:pt x="393084" y="2473842"/>
                </a:cubicBezTo>
                <a:cubicBezTo>
                  <a:pt x="435596" y="2456998"/>
                  <a:pt x="473294" y="2723297"/>
                  <a:pt x="537463" y="2584533"/>
                </a:cubicBezTo>
                <a:cubicBezTo>
                  <a:pt x="601632" y="2445769"/>
                  <a:pt x="745209" y="2010225"/>
                  <a:pt x="778095" y="1641257"/>
                </a:cubicBezTo>
                <a:cubicBezTo>
                  <a:pt x="810981" y="1272289"/>
                  <a:pt x="776490" y="628198"/>
                  <a:pt x="734781" y="370722"/>
                </a:cubicBezTo>
                <a:cubicBezTo>
                  <a:pt x="693072" y="113246"/>
                  <a:pt x="661790" y="-172304"/>
                  <a:pt x="542276" y="13009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C533914-2096-FA2E-D6B8-DC8916E58182}"/>
              </a:ext>
            </a:extLst>
          </p:cNvPr>
          <p:cNvSpPr/>
          <p:nvPr/>
        </p:nvSpPr>
        <p:spPr>
          <a:xfrm>
            <a:off x="5482971" y="9514000"/>
            <a:ext cx="917483" cy="2123261"/>
          </a:xfrm>
          <a:custGeom>
            <a:avLst/>
            <a:gdLst>
              <a:gd name="connsiteX0" fmla="*/ 580945 w 917483"/>
              <a:gd name="connsiteY0" fmla="*/ 29448 h 2123261"/>
              <a:gd name="connsiteX1" fmla="*/ 51555 w 917483"/>
              <a:gd name="connsiteY1" fmla="*/ 1911187 h 2123261"/>
              <a:gd name="connsiteX2" fmla="*/ 94869 w 917483"/>
              <a:gd name="connsiteY2" fmla="*/ 1810122 h 2123261"/>
              <a:gd name="connsiteX3" fmla="*/ 13054 w 917483"/>
              <a:gd name="connsiteY3" fmla="*/ 2122943 h 2123261"/>
              <a:gd name="connsiteX4" fmla="*/ 417315 w 917483"/>
              <a:gd name="connsiteY4" fmla="*/ 1742745 h 2123261"/>
              <a:gd name="connsiteX5" fmla="*/ 898578 w 917483"/>
              <a:gd name="connsiteY5" fmla="*/ 1179667 h 2123261"/>
              <a:gd name="connsiteX6" fmla="*/ 768637 w 917483"/>
              <a:gd name="connsiteY6" fmla="*/ 120888 h 2123261"/>
              <a:gd name="connsiteX7" fmla="*/ 913016 w 917483"/>
              <a:gd name="connsiteY7" fmla="*/ 717655 h 2123261"/>
              <a:gd name="connsiteX8" fmla="*/ 580945 w 917483"/>
              <a:gd name="connsiteY8" fmla="*/ 29448 h 212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483" h="2123261">
                <a:moveTo>
                  <a:pt x="580945" y="29448"/>
                </a:moveTo>
                <a:cubicBezTo>
                  <a:pt x="437368" y="228370"/>
                  <a:pt x="132568" y="1614408"/>
                  <a:pt x="51555" y="1911187"/>
                </a:cubicBezTo>
                <a:cubicBezTo>
                  <a:pt x="-29458" y="2207966"/>
                  <a:pt x="101286" y="1774829"/>
                  <a:pt x="94869" y="1810122"/>
                </a:cubicBezTo>
                <a:cubicBezTo>
                  <a:pt x="88452" y="1845415"/>
                  <a:pt x="-40687" y="2134172"/>
                  <a:pt x="13054" y="2122943"/>
                </a:cubicBezTo>
                <a:cubicBezTo>
                  <a:pt x="66795" y="2111714"/>
                  <a:pt x="269728" y="1899958"/>
                  <a:pt x="417315" y="1742745"/>
                </a:cubicBezTo>
                <a:cubicBezTo>
                  <a:pt x="564902" y="1585532"/>
                  <a:pt x="840024" y="1449976"/>
                  <a:pt x="898578" y="1179667"/>
                </a:cubicBezTo>
                <a:cubicBezTo>
                  <a:pt x="957132" y="909358"/>
                  <a:pt x="766231" y="197890"/>
                  <a:pt x="768637" y="120888"/>
                </a:cubicBezTo>
                <a:cubicBezTo>
                  <a:pt x="771043" y="43886"/>
                  <a:pt x="947507" y="731291"/>
                  <a:pt x="913016" y="717655"/>
                </a:cubicBezTo>
                <a:cubicBezTo>
                  <a:pt x="878526" y="704019"/>
                  <a:pt x="724522" y="-169474"/>
                  <a:pt x="580945" y="2944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476B3A5-DFA0-6A49-2A05-F4EBE0CB4BB8}"/>
              </a:ext>
            </a:extLst>
          </p:cNvPr>
          <p:cNvSpPr/>
          <p:nvPr/>
        </p:nvSpPr>
        <p:spPr>
          <a:xfrm>
            <a:off x="3311374" y="6395446"/>
            <a:ext cx="2656875" cy="1521362"/>
          </a:xfrm>
          <a:custGeom>
            <a:avLst/>
            <a:gdLst>
              <a:gd name="connsiteX0" fmla="*/ 23780 w 2656875"/>
              <a:gd name="connsiteY0" fmla="*/ 541 h 1521362"/>
              <a:gd name="connsiteX1" fmla="*/ 1279877 w 2656875"/>
              <a:gd name="connsiteY1" fmla="*/ 635809 h 1521362"/>
              <a:gd name="connsiteX2" fmla="*/ 1260626 w 2656875"/>
              <a:gd name="connsiteY2" fmla="*/ 655059 h 1521362"/>
              <a:gd name="connsiteX3" fmla="*/ 2526348 w 2656875"/>
              <a:gd name="connsiteY3" fmla="*/ 582870 h 1521362"/>
              <a:gd name="connsiteX4" fmla="*/ 2146150 w 2656875"/>
              <a:gd name="connsiteY4" fmla="*/ 693560 h 1521362"/>
              <a:gd name="connsiteX5" fmla="*/ 2656289 w 2656875"/>
              <a:gd name="connsiteY5" fmla="*/ 534743 h 1521362"/>
              <a:gd name="connsiteX6" fmla="*/ 2242403 w 2656875"/>
              <a:gd name="connsiteY6" fmla="*/ 953442 h 1521362"/>
              <a:gd name="connsiteX7" fmla="*/ 1982521 w 2656875"/>
              <a:gd name="connsiteY7" fmla="*/ 1521333 h 1521362"/>
              <a:gd name="connsiteX8" fmla="*/ 2280904 w 2656875"/>
              <a:gd name="connsiteY8" fmla="*/ 929379 h 1521362"/>
              <a:gd name="connsiteX9" fmla="*/ 1587885 w 2656875"/>
              <a:gd name="connsiteY9" fmla="*/ 1299952 h 1521362"/>
              <a:gd name="connsiteX10" fmla="*/ 1265439 w 2656875"/>
              <a:gd name="connsiteY10" fmla="*/ 1275889 h 1521362"/>
              <a:gd name="connsiteX11" fmla="*/ 1554197 w 2656875"/>
              <a:gd name="connsiteY11" fmla="*/ 1290327 h 1521362"/>
              <a:gd name="connsiteX12" fmla="*/ 1000744 w 2656875"/>
              <a:gd name="connsiteY12" fmla="*/ 1006381 h 1521362"/>
              <a:gd name="connsiteX13" fmla="*/ 221098 w 2656875"/>
              <a:gd name="connsiteY13" fmla="*/ 578057 h 1521362"/>
              <a:gd name="connsiteX14" fmla="*/ 764925 w 2656875"/>
              <a:gd name="connsiteY14" fmla="*/ 890878 h 1521362"/>
              <a:gd name="connsiteX15" fmla="*/ 62281 w 2656875"/>
              <a:gd name="connsiteY15" fmla="*/ 241173 h 1521362"/>
              <a:gd name="connsiteX16" fmla="*/ 428041 w 2656875"/>
              <a:gd name="connsiteY16" fmla="*/ 520306 h 1521362"/>
              <a:gd name="connsiteX17" fmla="*/ 23780 w 2656875"/>
              <a:gd name="connsiteY17" fmla="*/ 541 h 15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56875" h="1521362">
                <a:moveTo>
                  <a:pt x="23780" y="541"/>
                </a:moveTo>
                <a:cubicBezTo>
                  <a:pt x="165753" y="19791"/>
                  <a:pt x="1073736" y="526723"/>
                  <a:pt x="1279877" y="635809"/>
                </a:cubicBezTo>
                <a:cubicBezTo>
                  <a:pt x="1486018" y="744895"/>
                  <a:pt x="1052881" y="663882"/>
                  <a:pt x="1260626" y="655059"/>
                </a:cubicBezTo>
                <a:cubicBezTo>
                  <a:pt x="1468371" y="646236"/>
                  <a:pt x="2378761" y="576453"/>
                  <a:pt x="2526348" y="582870"/>
                </a:cubicBezTo>
                <a:cubicBezTo>
                  <a:pt x="2673935" y="589287"/>
                  <a:pt x="2124493" y="701581"/>
                  <a:pt x="2146150" y="693560"/>
                </a:cubicBezTo>
                <a:cubicBezTo>
                  <a:pt x="2167807" y="685539"/>
                  <a:pt x="2640247" y="491429"/>
                  <a:pt x="2656289" y="534743"/>
                </a:cubicBezTo>
                <a:cubicBezTo>
                  <a:pt x="2672331" y="578057"/>
                  <a:pt x="2354698" y="789010"/>
                  <a:pt x="2242403" y="953442"/>
                </a:cubicBezTo>
                <a:cubicBezTo>
                  <a:pt x="2130108" y="1117874"/>
                  <a:pt x="1976104" y="1525343"/>
                  <a:pt x="1982521" y="1521333"/>
                </a:cubicBezTo>
                <a:cubicBezTo>
                  <a:pt x="1988938" y="1517323"/>
                  <a:pt x="2346677" y="966276"/>
                  <a:pt x="2280904" y="929379"/>
                </a:cubicBezTo>
                <a:cubicBezTo>
                  <a:pt x="2215131" y="892482"/>
                  <a:pt x="1757129" y="1242200"/>
                  <a:pt x="1587885" y="1299952"/>
                </a:cubicBezTo>
                <a:cubicBezTo>
                  <a:pt x="1418641" y="1357704"/>
                  <a:pt x="1271054" y="1277493"/>
                  <a:pt x="1265439" y="1275889"/>
                </a:cubicBezTo>
                <a:cubicBezTo>
                  <a:pt x="1259824" y="1274285"/>
                  <a:pt x="1598313" y="1335245"/>
                  <a:pt x="1554197" y="1290327"/>
                </a:cubicBezTo>
                <a:cubicBezTo>
                  <a:pt x="1510081" y="1245409"/>
                  <a:pt x="1222927" y="1125093"/>
                  <a:pt x="1000744" y="1006381"/>
                </a:cubicBezTo>
                <a:cubicBezTo>
                  <a:pt x="778561" y="887669"/>
                  <a:pt x="260401" y="597308"/>
                  <a:pt x="221098" y="578057"/>
                </a:cubicBezTo>
                <a:cubicBezTo>
                  <a:pt x="181795" y="558807"/>
                  <a:pt x="791394" y="947025"/>
                  <a:pt x="764925" y="890878"/>
                </a:cubicBezTo>
                <a:cubicBezTo>
                  <a:pt x="738456" y="834731"/>
                  <a:pt x="118428" y="302935"/>
                  <a:pt x="62281" y="241173"/>
                </a:cubicBezTo>
                <a:cubicBezTo>
                  <a:pt x="6134" y="179411"/>
                  <a:pt x="434458" y="558807"/>
                  <a:pt x="428041" y="520306"/>
                </a:cubicBezTo>
                <a:cubicBezTo>
                  <a:pt x="421624" y="481805"/>
                  <a:pt x="-118193" y="-18709"/>
                  <a:pt x="23780" y="54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4928F17-7A3D-BBDE-53E3-6422F3BED8D9}"/>
              </a:ext>
            </a:extLst>
          </p:cNvPr>
          <p:cNvSpPr/>
          <p:nvPr/>
        </p:nvSpPr>
        <p:spPr>
          <a:xfrm>
            <a:off x="3160397" y="6934389"/>
            <a:ext cx="1488958" cy="1706283"/>
          </a:xfrm>
          <a:custGeom>
            <a:avLst/>
            <a:gdLst>
              <a:gd name="connsiteX0" fmla="*/ 992904 w 1488958"/>
              <a:gd name="connsiteY0" fmla="*/ 207556 h 1706283"/>
              <a:gd name="connsiteX1" fmla="*/ 988091 w 1488958"/>
              <a:gd name="connsiteY1" fmla="*/ 736946 h 1706283"/>
              <a:gd name="connsiteX2" fmla="*/ 1488605 w 1488958"/>
              <a:gd name="connsiteY2" fmla="*/ 1227834 h 1706283"/>
              <a:gd name="connsiteX3" fmla="*/ 901464 w 1488958"/>
              <a:gd name="connsiteY3" fmla="*/ 818760 h 1706283"/>
              <a:gd name="connsiteX4" fmla="*/ 1223910 w 1488958"/>
              <a:gd name="connsiteY4" fmla="*/ 1218209 h 1706283"/>
              <a:gd name="connsiteX5" fmla="*/ 862963 w 1488958"/>
              <a:gd name="connsiteY5" fmla="*/ 1040142 h 1706283"/>
              <a:gd name="connsiteX6" fmla="*/ 1223910 w 1488958"/>
              <a:gd name="connsiteY6" fmla="*/ 1324087 h 1706283"/>
              <a:gd name="connsiteX7" fmla="*/ 819649 w 1488958"/>
              <a:gd name="connsiteY7" fmla="*/ 1189333 h 1706283"/>
              <a:gd name="connsiteX8" fmla="*/ 771523 w 1488958"/>
              <a:gd name="connsiteY8" fmla="*/ 1468466 h 1706283"/>
              <a:gd name="connsiteX9" fmla="*/ 805211 w 1488958"/>
              <a:gd name="connsiteY9" fmla="*/ 1704285 h 1706283"/>
              <a:gd name="connsiteX10" fmla="*/ 689708 w 1488958"/>
              <a:gd name="connsiteY10" fmla="*/ 1333712 h 1706283"/>
              <a:gd name="connsiteX11" fmla="*/ 40003 w 1488958"/>
              <a:gd name="connsiteY11" fmla="*/ 756196 h 1706283"/>
              <a:gd name="connsiteX12" fmla="*/ 78504 w 1488958"/>
              <a:gd name="connsiteY12" fmla="*/ 977577 h 1706283"/>
              <a:gd name="connsiteX13" fmla="*/ 145881 w 1488958"/>
              <a:gd name="connsiteY13" fmla="*/ 15051 h 1706283"/>
              <a:gd name="connsiteX14" fmla="*/ 266197 w 1488958"/>
              <a:gd name="connsiteY14" fmla="*/ 366373 h 1706283"/>
              <a:gd name="connsiteX15" fmla="*/ 420201 w 1488958"/>
              <a:gd name="connsiteY15" fmla="*/ 43927 h 1706283"/>
              <a:gd name="connsiteX16" fmla="*/ 752272 w 1488958"/>
              <a:gd name="connsiteY16" fmla="*/ 313434 h 1706283"/>
              <a:gd name="connsiteX17" fmla="*/ 733022 w 1488958"/>
              <a:gd name="connsiteY17" fmla="*/ 67990 h 1706283"/>
              <a:gd name="connsiteX18" fmla="*/ 992904 w 1488958"/>
              <a:gd name="connsiteY18" fmla="*/ 207556 h 170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8958" h="1706283">
                <a:moveTo>
                  <a:pt x="992904" y="207556"/>
                </a:moveTo>
                <a:cubicBezTo>
                  <a:pt x="1035416" y="319049"/>
                  <a:pt x="905474" y="566900"/>
                  <a:pt x="988091" y="736946"/>
                </a:cubicBezTo>
                <a:cubicBezTo>
                  <a:pt x="1070708" y="906992"/>
                  <a:pt x="1503043" y="1214198"/>
                  <a:pt x="1488605" y="1227834"/>
                </a:cubicBezTo>
                <a:cubicBezTo>
                  <a:pt x="1474167" y="1241470"/>
                  <a:pt x="945580" y="820364"/>
                  <a:pt x="901464" y="818760"/>
                </a:cubicBezTo>
                <a:cubicBezTo>
                  <a:pt x="857348" y="817156"/>
                  <a:pt x="1230327" y="1181312"/>
                  <a:pt x="1223910" y="1218209"/>
                </a:cubicBezTo>
                <a:cubicBezTo>
                  <a:pt x="1217493" y="1255106"/>
                  <a:pt x="862963" y="1022496"/>
                  <a:pt x="862963" y="1040142"/>
                </a:cubicBezTo>
                <a:cubicBezTo>
                  <a:pt x="862963" y="1057788"/>
                  <a:pt x="1231129" y="1299222"/>
                  <a:pt x="1223910" y="1324087"/>
                </a:cubicBezTo>
                <a:cubicBezTo>
                  <a:pt x="1216691" y="1348952"/>
                  <a:pt x="895047" y="1165270"/>
                  <a:pt x="819649" y="1189333"/>
                </a:cubicBezTo>
                <a:cubicBezTo>
                  <a:pt x="744251" y="1213396"/>
                  <a:pt x="773929" y="1382641"/>
                  <a:pt x="771523" y="1468466"/>
                </a:cubicBezTo>
                <a:cubicBezTo>
                  <a:pt x="769117" y="1554291"/>
                  <a:pt x="818847" y="1726744"/>
                  <a:pt x="805211" y="1704285"/>
                </a:cubicBezTo>
                <a:cubicBezTo>
                  <a:pt x="791575" y="1681826"/>
                  <a:pt x="817243" y="1491727"/>
                  <a:pt x="689708" y="1333712"/>
                </a:cubicBezTo>
                <a:cubicBezTo>
                  <a:pt x="562173" y="1175697"/>
                  <a:pt x="141870" y="815552"/>
                  <a:pt x="40003" y="756196"/>
                </a:cubicBezTo>
                <a:cubicBezTo>
                  <a:pt x="-61864" y="696840"/>
                  <a:pt x="60858" y="1101101"/>
                  <a:pt x="78504" y="977577"/>
                </a:cubicBezTo>
                <a:cubicBezTo>
                  <a:pt x="96150" y="854053"/>
                  <a:pt x="114599" y="116918"/>
                  <a:pt x="145881" y="15051"/>
                </a:cubicBezTo>
                <a:cubicBezTo>
                  <a:pt x="177163" y="-86816"/>
                  <a:pt x="220477" y="361560"/>
                  <a:pt x="266197" y="366373"/>
                </a:cubicBezTo>
                <a:cubicBezTo>
                  <a:pt x="311917" y="371186"/>
                  <a:pt x="339188" y="52750"/>
                  <a:pt x="420201" y="43927"/>
                </a:cubicBezTo>
                <a:cubicBezTo>
                  <a:pt x="501214" y="35104"/>
                  <a:pt x="700135" y="309423"/>
                  <a:pt x="752272" y="313434"/>
                </a:cubicBezTo>
                <a:cubicBezTo>
                  <a:pt x="804409" y="317445"/>
                  <a:pt x="695323" y="86438"/>
                  <a:pt x="733022" y="67990"/>
                </a:cubicBezTo>
                <a:cubicBezTo>
                  <a:pt x="770721" y="49542"/>
                  <a:pt x="950392" y="96063"/>
                  <a:pt x="992904" y="20755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32D8A26-3AB4-0BC5-7B5F-88E1CA128723}"/>
              </a:ext>
            </a:extLst>
          </p:cNvPr>
          <p:cNvSpPr/>
          <p:nvPr/>
        </p:nvSpPr>
        <p:spPr>
          <a:xfrm>
            <a:off x="3180614" y="7634917"/>
            <a:ext cx="1626191" cy="1657410"/>
          </a:xfrm>
          <a:custGeom>
            <a:avLst/>
            <a:gdLst>
              <a:gd name="connsiteX0" fmla="*/ 452923 w 1626191"/>
              <a:gd name="connsiteY0" fmla="*/ 7542 h 1657410"/>
              <a:gd name="connsiteX1" fmla="*/ 876434 w 1626191"/>
              <a:gd name="connsiteY1" fmla="*/ 763125 h 1657410"/>
              <a:gd name="connsiteX2" fmla="*/ 592489 w 1626191"/>
              <a:gd name="connsiteY2" fmla="*/ 666872 h 1657410"/>
              <a:gd name="connsiteX3" fmla="*/ 789807 w 1626191"/>
              <a:gd name="connsiteY3" fmla="*/ 883441 h 1657410"/>
              <a:gd name="connsiteX4" fmla="*/ 553988 w 1626191"/>
              <a:gd name="connsiteY4" fmla="*/ 883441 h 1657410"/>
              <a:gd name="connsiteX5" fmla="*/ 1612767 w 1626191"/>
              <a:gd name="connsiteY5" fmla="*/ 1639024 h 1657410"/>
              <a:gd name="connsiteX6" fmla="*/ 1179630 w 1626191"/>
              <a:gd name="connsiteY6" fmla="*/ 1441706 h 1657410"/>
              <a:gd name="connsiteX7" fmla="*/ 72725 w 1626191"/>
              <a:gd name="connsiteY7" fmla="*/ 907504 h 1657410"/>
              <a:gd name="connsiteX8" fmla="*/ 159352 w 1626191"/>
              <a:gd name="connsiteY8" fmla="*/ 1032632 h 1657410"/>
              <a:gd name="connsiteX9" fmla="*/ 535 w 1626191"/>
              <a:gd name="connsiteY9" fmla="*/ 137483 h 1657410"/>
              <a:gd name="connsiteX10" fmla="*/ 111226 w 1626191"/>
              <a:gd name="connsiteY10" fmla="*/ 556182 h 1657410"/>
              <a:gd name="connsiteX11" fmla="*/ 207479 w 1626191"/>
              <a:gd name="connsiteY11" fmla="*/ 113420 h 1657410"/>
              <a:gd name="connsiteX12" fmla="*/ 505862 w 1626191"/>
              <a:gd name="connsiteY12" fmla="*/ 358864 h 1657410"/>
              <a:gd name="connsiteX13" fmla="*/ 452923 w 1626191"/>
              <a:gd name="connsiteY13" fmla="*/ 7542 h 165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6191" h="1657410">
                <a:moveTo>
                  <a:pt x="452923" y="7542"/>
                </a:moveTo>
                <a:cubicBezTo>
                  <a:pt x="514685" y="74919"/>
                  <a:pt x="853173" y="653237"/>
                  <a:pt x="876434" y="763125"/>
                </a:cubicBezTo>
                <a:cubicBezTo>
                  <a:pt x="899695" y="873013"/>
                  <a:pt x="606927" y="646819"/>
                  <a:pt x="592489" y="666872"/>
                </a:cubicBezTo>
                <a:cubicBezTo>
                  <a:pt x="578051" y="686925"/>
                  <a:pt x="796224" y="847346"/>
                  <a:pt x="789807" y="883441"/>
                </a:cubicBezTo>
                <a:cubicBezTo>
                  <a:pt x="783390" y="919536"/>
                  <a:pt x="416828" y="757511"/>
                  <a:pt x="553988" y="883441"/>
                </a:cubicBezTo>
                <a:cubicBezTo>
                  <a:pt x="691148" y="1009371"/>
                  <a:pt x="1508493" y="1545980"/>
                  <a:pt x="1612767" y="1639024"/>
                </a:cubicBezTo>
                <a:cubicBezTo>
                  <a:pt x="1717041" y="1732068"/>
                  <a:pt x="1179630" y="1441706"/>
                  <a:pt x="1179630" y="1441706"/>
                </a:cubicBezTo>
                <a:cubicBezTo>
                  <a:pt x="922956" y="1319786"/>
                  <a:pt x="242771" y="975683"/>
                  <a:pt x="72725" y="907504"/>
                </a:cubicBezTo>
                <a:cubicBezTo>
                  <a:pt x="-97321" y="839325"/>
                  <a:pt x="171384" y="1160969"/>
                  <a:pt x="159352" y="1032632"/>
                </a:cubicBezTo>
                <a:cubicBezTo>
                  <a:pt x="147320" y="904295"/>
                  <a:pt x="8556" y="216891"/>
                  <a:pt x="535" y="137483"/>
                </a:cubicBezTo>
                <a:cubicBezTo>
                  <a:pt x="-7486" y="58075"/>
                  <a:pt x="76735" y="560192"/>
                  <a:pt x="111226" y="556182"/>
                </a:cubicBezTo>
                <a:cubicBezTo>
                  <a:pt x="145717" y="552172"/>
                  <a:pt x="141706" y="146306"/>
                  <a:pt x="207479" y="113420"/>
                </a:cubicBezTo>
                <a:cubicBezTo>
                  <a:pt x="273252" y="80534"/>
                  <a:pt x="468965" y="371698"/>
                  <a:pt x="505862" y="358864"/>
                </a:cubicBezTo>
                <a:cubicBezTo>
                  <a:pt x="542759" y="346030"/>
                  <a:pt x="391161" y="-59835"/>
                  <a:pt x="452923" y="754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0049735-4D9E-B3DB-5CAC-710357DD0B50}"/>
              </a:ext>
            </a:extLst>
          </p:cNvPr>
          <p:cNvSpPr/>
          <p:nvPr/>
        </p:nvSpPr>
        <p:spPr>
          <a:xfrm>
            <a:off x="3223790" y="8345086"/>
            <a:ext cx="2407467" cy="1396306"/>
          </a:xfrm>
          <a:custGeom>
            <a:avLst/>
            <a:gdLst>
              <a:gd name="connsiteX0" fmla="*/ 10298 w 2407467"/>
              <a:gd name="connsiteY0" fmla="*/ 519781 h 1396306"/>
              <a:gd name="connsiteX1" fmla="*/ 891010 w 2407467"/>
              <a:gd name="connsiteY1" fmla="*/ 1381242 h 1396306"/>
              <a:gd name="connsiteX2" fmla="*/ 708130 w 2407467"/>
              <a:gd name="connsiteY2" fmla="*/ 1082859 h 1396306"/>
              <a:gd name="connsiteX3" fmla="*/ 972825 w 2407467"/>
              <a:gd name="connsiteY3" fmla="*/ 1275365 h 1396306"/>
              <a:gd name="connsiteX4" fmla="*/ 891010 w 2407467"/>
              <a:gd name="connsiteY4" fmla="*/ 928855 h 1396306"/>
              <a:gd name="connsiteX5" fmla="*/ 1184581 w 2407467"/>
              <a:gd name="connsiteY5" fmla="*/ 1015482 h 1396306"/>
              <a:gd name="connsiteX6" fmla="*/ 943949 w 2407467"/>
              <a:gd name="connsiteY6" fmla="*/ 774851 h 1396306"/>
              <a:gd name="connsiteX7" fmla="*/ 1651406 w 2407467"/>
              <a:gd name="connsiteY7" fmla="*/ 1020295 h 1396306"/>
              <a:gd name="connsiteX8" fmla="*/ 1251957 w 2407467"/>
              <a:gd name="connsiteY8" fmla="*/ 914417 h 1396306"/>
              <a:gd name="connsiteX9" fmla="*/ 1839098 w 2407467"/>
              <a:gd name="connsiteY9" fmla="*/ 784476 h 1396306"/>
              <a:gd name="connsiteX10" fmla="*/ 2406989 w 2407467"/>
              <a:gd name="connsiteY10" fmla="*/ 510156 h 1396306"/>
              <a:gd name="connsiteX11" fmla="*/ 1742846 w 2407467"/>
              <a:gd name="connsiteY11" fmla="*/ 717099 h 1396306"/>
              <a:gd name="connsiteX12" fmla="*/ 1093141 w 2407467"/>
              <a:gd name="connsiteY12" fmla="*/ 567908 h 1396306"/>
              <a:gd name="connsiteX13" fmla="*/ 217242 w 2407467"/>
              <a:gd name="connsiteY13" fmla="*/ 17 h 1396306"/>
              <a:gd name="connsiteX14" fmla="*/ 891010 w 2407467"/>
              <a:gd name="connsiteY14" fmla="*/ 587158 h 1396306"/>
              <a:gd name="connsiteX15" fmla="*/ 92113 w 2407467"/>
              <a:gd name="connsiteY15" fmla="*/ 144396 h 1396306"/>
              <a:gd name="connsiteX16" fmla="*/ 554126 w 2407467"/>
              <a:gd name="connsiteY16" fmla="*/ 962543 h 1396306"/>
              <a:gd name="connsiteX17" fmla="*/ 761069 w 2407467"/>
              <a:gd name="connsiteY17" fmla="*/ 1236863 h 1396306"/>
              <a:gd name="connsiteX18" fmla="*/ 428997 w 2407467"/>
              <a:gd name="connsiteY18" fmla="*/ 789289 h 1396306"/>
              <a:gd name="connsiteX19" fmla="*/ 10298 w 2407467"/>
              <a:gd name="connsiteY19" fmla="*/ 519781 h 139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07467" h="1396306">
                <a:moveTo>
                  <a:pt x="10298" y="519781"/>
                </a:moveTo>
                <a:cubicBezTo>
                  <a:pt x="87300" y="618440"/>
                  <a:pt x="774705" y="1287396"/>
                  <a:pt x="891010" y="1381242"/>
                </a:cubicBezTo>
                <a:cubicBezTo>
                  <a:pt x="1007315" y="1475088"/>
                  <a:pt x="694494" y="1100505"/>
                  <a:pt x="708130" y="1082859"/>
                </a:cubicBezTo>
                <a:cubicBezTo>
                  <a:pt x="721766" y="1065213"/>
                  <a:pt x="942345" y="1301032"/>
                  <a:pt x="972825" y="1275365"/>
                </a:cubicBezTo>
                <a:cubicBezTo>
                  <a:pt x="1003305" y="1249698"/>
                  <a:pt x="855717" y="972169"/>
                  <a:pt x="891010" y="928855"/>
                </a:cubicBezTo>
                <a:cubicBezTo>
                  <a:pt x="926303" y="885541"/>
                  <a:pt x="1175758" y="1041149"/>
                  <a:pt x="1184581" y="1015482"/>
                </a:cubicBezTo>
                <a:cubicBezTo>
                  <a:pt x="1193404" y="989815"/>
                  <a:pt x="866145" y="774049"/>
                  <a:pt x="943949" y="774851"/>
                </a:cubicBezTo>
                <a:cubicBezTo>
                  <a:pt x="1021753" y="775653"/>
                  <a:pt x="1600071" y="997034"/>
                  <a:pt x="1651406" y="1020295"/>
                </a:cubicBezTo>
                <a:cubicBezTo>
                  <a:pt x="1702741" y="1043556"/>
                  <a:pt x="1220675" y="953720"/>
                  <a:pt x="1251957" y="914417"/>
                </a:cubicBezTo>
                <a:cubicBezTo>
                  <a:pt x="1283239" y="875114"/>
                  <a:pt x="1646593" y="851853"/>
                  <a:pt x="1839098" y="784476"/>
                </a:cubicBezTo>
                <a:cubicBezTo>
                  <a:pt x="2031603" y="717099"/>
                  <a:pt x="2423031" y="521385"/>
                  <a:pt x="2406989" y="510156"/>
                </a:cubicBezTo>
                <a:cubicBezTo>
                  <a:pt x="2390947" y="498927"/>
                  <a:pt x="1961821" y="707474"/>
                  <a:pt x="1742846" y="717099"/>
                </a:cubicBezTo>
                <a:cubicBezTo>
                  <a:pt x="1523871" y="726724"/>
                  <a:pt x="1347408" y="687422"/>
                  <a:pt x="1093141" y="567908"/>
                </a:cubicBezTo>
                <a:cubicBezTo>
                  <a:pt x="838874" y="448394"/>
                  <a:pt x="250931" y="-3191"/>
                  <a:pt x="217242" y="17"/>
                </a:cubicBezTo>
                <a:cubicBezTo>
                  <a:pt x="183554" y="3225"/>
                  <a:pt x="911865" y="563095"/>
                  <a:pt x="891010" y="587158"/>
                </a:cubicBezTo>
                <a:cubicBezTo>
                  <a:pt x="870155" y="611221"/>
                  <a:pt x="148260" y="81832"/>
                  <a:pt x="92113" y="144396"/>
                </a:cubicBezTo>
                <a:cubicBezTo>
                  <a:pt x="35966" y="206960"/>
                  <a:pt x="442633" y="780465"/>
                  <a:pt x="554126" y="962543"/>
                </a:cubicBezTo>
                <a:cubicBezTo>
                  <a:pt x="665619" y="1144621"/>
                  <a:pt x="781924" y="1265739"/>
                  <a:pt x="761069" y="1236863"/>
                </a:cubicBezTo>
                <a:cubicBezTo>
                  <a:pt x="740214" y="1207987"/>
                  <a:pt x="548511" y="906396"/>
                  <a:pt x="428997" y="789289"/>
                </a:cubicBezTo>
                <a:cubicBezTo>
                  <a:pt x="309483" y="672182"/>
                  <a:pt x="-66704" y="421122"/>
                  <a:pt x="10298" y="51978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67243B1-0B99-5644-8902-F537CF13B134}"/>
              </a:ext>
            </a:extLst>
          </p:cNvPr>
          <p:cNvSpPr/>
          <p:nvPr/>
        </p:nvSpPr>
        <p:spPr>
          <a:xfrm>
            <a:off x="5298803" y="8401598"/>
            <a:ext cx="1189789" cy="3442450"/>
          </a:xfrm>
          <a:custGeom>
            <a:avLst/>
            <a:gdLst>
              <a:gd name="connsiteX0" fmla="*/ 558658 w 1189789"/>
              <a:gd name="connsiteY0" fmla="*/ 53289 h 3442450"/>
              <a:gd name="connsiteX1" fmla="*/ 220727 w 1189789"/>
              <a:gd name="connsiteY1" fmla="*/ 1239359 h 3442450"/>
              <a:gd name="connsiteX2" fmla="*/ 479145 w 1189789"/>
              <a:gd name="connsiteY2" fmla="*/ 1935098 h 3442450"/>
              <a:gd name="connsiteX3" fmla="*/ 167719 w 1189789"/>
              <a:gd name="connsiteY3" fmla="*/ 3273567 h 3442450"/>
              <a:gd name="connsiteX4" fmla="*/ 280362 w 1189789"/>
              <a:gd name="connsiteY4" fmla="*/ 2650715 h 3442450"/>
              <a:gd name="connsiteX5" fmla="*/ 2067 w 1189789"/>
              <a:gd name="connsiteY5" fmla="*/ 3439219 h 3442450"/>
              <a:gd name="connsiteX6" fmla="*/ 452640 w 1189789"/>
              <a:gd name="connsiteY6" fmla="*/ 2948889 h 3442450"/>
              <a:gd name="connsiteX7" fmla="*/ 956223 w 1189789"/>
              <a:gd name="connsiteY7" fmla="*/ 2398924 h 3442450"/>
              <a:gd name="connsiteX8" fmla="*/ 1188136 w 1189789"/>
              <a:gd name="connsiteY8" fmla="*/ 1126715 h 3442450"/>
              <a:gd name="connsiteX9" fmla="*/ 1042362 w 1189789"/>
              <a:gd name="connsiteY9" fmla="*/ 1829080 h 3442450"/>
              <a:gd name="connsiteX10" fmla="*/ 717684 w 1189789"/>
              <a:gd name="connsiteY10" fmla="*/ 344837 h 3442450"/>
              <a:gd name="connsiteX11" fmla="*/ 452640 w 1189789"/>
              <a:gd name="connsiteY11" fmla="*/ 1458019 h 3442450"/>
              <a:gd name="connsiteX12" fmla="*/ 558658 w 1189789"/>
              <a:gd name="connsiteY12" fmla="*/ 331585 h 3442450"/>
              <a:gd name="connsiteX13" fmla="*/ 558658 w 1189789"/>
              <a:gd name="connsiteY13" fmla="*/ 53289 h 34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9789" h="3442450">
                <a:moveTo>
                  <a:pt x="558658" y="53289"/>
                </a:moveTo>
                <a:cubicBezTo>
                  <a:pt x="502336" y="204585"/>
                  <a:pt x="233979" y="925724"/>
                  <a:pt x="220727" y="1239359"/>
                </a:cubicBezTo>
                <a:cubicBezTo>
                  <a:pt x="207475" y="1552994"/>
                  <a:pt x="487980" y="1596063"/>
                  <a:pt x="479145" y="1935098"/>
                </a:cubicBezTo>
                <a:cubicBezTo>
                  <a:pt x="470310" y="2274133"/>
                  <a:pt x="200849" y="3154298"/>
                  <a:pt x="167719" y="3273567"/>
                </a:cubicBezTo>
                <a:cubicBezTo>
                  <a:pt x="134589" y="3392836"/>
                  <a:pt x="307971" y="2623106"/>
                  <a:pt x="280362" y="2650715"/>
                </a:cubicBezTo>
                <a:cubicBezTo>
                  <a:pt x="252753" y="2678324"/>
                  <a:pt x="-26646" y="3389523"/>
                  <a:pt x="2067" y="3439219"/>
                </a:cubicBezTo>
                <a:cubicBezTo>
                  <a:pt x="30780" y="3488915"/>
                  <a:pt x="452640" y="2948889"/>
                  <a:pt x="452640" y="2948889"/>
                </a:cubicBezTo>
                <a:cubicBezTo>
                  <a:pt x="611666" y="2775507"/>
                  <a:pt x="833640" y="2702620"/>
                  <a:pt x="956223" y="2398924"/>
                </a:cubicBezTo>
                <a:cubicBezTo>
                  <a:pt x="1078806" y="2095228"/>
                  <a:pt x="1173779" y="1221689"/>
                  <a:pt x="1188136" y="1126715"/>
                </a:cubicBezTo>
                <a:cubicBezTo>
                  <a:pt x="1202493" y="1031741"/>
                  <a:pt x="1120771" y="1959393"/>
                  <a:pt x="1042362" y="1829080"/>
                </a:cubicBezTo>
                <a:cubicBezTo>
                  <a:pt x="963953" y="1698767"/>
                  <a:pt x="815971" y="406681"/>
                  <a:pt x="717684" y="344837"/>
                </a:cubicBezTo>
                <a:cubicBezTo>
                  <a:pt x="619397" y="282994"/>
                  <a:pt x="479144" y="1460228"/>
                  <a:pt x="452640" y="1458019"/>
                </a:cubicBezTo>
                <a:cubicBezTo>
                  <a:pt x="426136" y="1455810"/>
                  <a:pt x="543197" y="565707"/>
                  <a:pt x="558658" y="331585"/>
                </a:cubicBezTo>
                <a:cubicBezTo>
                  <a:pt x="574119" y="97463"/>
                  <a:pt x="614980" y="-98007"/>
                  <a:pt x="558658" y="5328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61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芦名星さん死去 知人らが語った人気女優の素顔「何ごとにも前向きだった」― スポニチ Sponichi Annex 芸能" hidden="1">
            <a:extLst>
              <a:ext uri="{FF2B5EF4-FFF2-40B4-BE49-F238E27FC236}">
                <a16:creationId xmlns:a16="http://schemas.microsoft.com/office/drawing/2014/main" id="{D2E101BE-26B4-EF24-FD6E-1DF25E78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3" name="グループ化 1212">
            <a:extLst>
              <a:ext uri="{FF2B5EF4-FFF2-40B4-BE49-F238E27FC236}">
                <a16:creationId xmlns:a16="http://schemas.microsoft.com/office/drawing/2014/main" id="{63CDC203-DFF5-3785-6D7E-51372A314091}"/>
              </a:ext>
            </a:extLst>
          </p:cNvPr>
          <p:cNvGrpSpPr/>
          <p:nvPr/>
        </p:nvGrpSpPr>
        <p:grpSpPr>
          <a:xfrm>
            <a:off x="3009882" y="1770539"/>
            <a:ext cx="4149773" cy="5342140"/>
            <a:chOff x="3009882" y="1770539"/>
            <a:chExt cx="4149773" cy="5342140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612D41DA-E988-01E8-3838-B1604DAB8635}"/>
                </a:ext>
              </a:extLst>
            </p:cNvPr>
            <p:cNvSpPr/>
            <p:nvPr/>
          </p:nvSpPr>
          <p:spPr>
            <a:xfrm>
              <a:off x="3442993" y="3495273"/>
              <a:ext cx="775723" cy="308804"/>
            </a:xfrm>
            <a:custGeom>
              <a:avLst/>
              <a:gdLst>
                <a:gd name="connsiteX0" fmla="*/ 122532 w 775723"/>
                <a:gd name="connsiteY0" fmla="*/ 305202 h 308804"/>
                <a:gd name="connsiteX1" fmla="*/ 455907 w 775723"/>
                <a:gd name="connsiteY1" fmla="*/ 155977 h 308804"/>
                <a:gd name="connsiteX2" fmla="*/ 420982 w 775723"/>
                <a:gd name="connsiteY2" fmla="*/ 159152 h 308804"/>
                <a:gd name="connsiteX3" fmla="*/ 560682 w 775723"/>
                <a:gd name="connsiteY3" fmla="*/ 159152 h 308804"/>
                <a:gd name="connsiteX4" fmla="*/ 671807 w 775723"/>
                <a:gd name="connsiteY4" fmla="*/ 187727 h 308804"/>
                <a:gd name="connsiteX5" fmla="*/ 617832 w 775723"/>
                <a:gd name="connsiteY5" fmla="*/ 171852 h 308804"/>
                <a:gd name="connsiteX6" fmla="*/ 709907 w 775723"/>
                <a:gd name="connsiteY6" fmla="*/ 194077 h 308804"/>
                <a:gd name="connsiteX7" fmla="*/ 725782 w 775723"/>
                <a:gd name="connsiteY7" fmla="*/ 206777 h 308804"/>
                <a:gd name="connsiteX8" fmla="*/ 741657 w 775723"/>
                <a:gd name="connsiteY8" fmla="*/ 175027 h 308804"/>
                <a:gd name="connsiteX9" fmla="*/ 751182 w 775723"/>
                <a:gd name="connsiteY9" fmla="*/ 146452 h 308804"/>
                <a:gd name="connsiteX10" fmla="*/ 770232 w 775723"/>
                <a:gd name="connsiteY10" fmla="*/ 51202 h 308804"/>
                <a:gd name="connsiteX11" fmla="*/ 770232 w 775723"/>
                <a:gd name="connsiteY11" fmla="*/ 89302 h 308804"/>
                <a:gd name="connsiteX12" fmla="*/ 706732 w 775723"/>
                <a:gd name="connsiteY12" fmla="*/ 168677 h 308804"/>
                <a:gd name="connsiteX13" fmla="*/ 706732 w 775723"/>
                <a:gd name="connsiteY13" fmla="*/ 140102 h 308804"/>
                <a:gd name="connsiteX14" fmla="*/ 728957 w 775723"/>
                <a:gd name="connsiteY14" fmla="*/ 54377 h 308804"/>
                <a:gd name="connsiteX15" fmla="*/ 687682 w 775723"/>
                <a:gd name="connsiteY15" fmla="*/ 136927 h 308804"/>
                <a:gd name="connsiteX16" fmla="*/ 652757 w 775723"/>
                <a:gd name="connsiteY16" fmla="*/ 165502 h 308804"/>
                <a:gd name="connsiteX17" fmla="*/ 659107 w 775723"/>
                <a:gd name="connsiteY17" fmla="*/ 127402 h 308804"/>
                <a:gd name="connsiteX18" fmla="*/ 678157 w 775723"/>
                <a:gd name="connsiteY18" fmla="*/ 57552 h 308804"/>
                <a:gd name="connsiteX19" fmla="*/ 633707 w 775723"/>
                <a:gd name="connsiteY19" fmla="*/ 155977 h 308804"/>
                <a:gd name="connsiteX20" fmla="*/ 605132 w 775723"/>
                <a:gd name="connsiteY20" fmla="*/ 159152 h 308804"/>
                <a:gd name="connsiteX21" fmla="*/ 589257 w 775723"/>
                <a:gd name="connsiteY21" fmla="*/ 82952 h 308804"/>
                <a:gd name="connsiteX22" fmla="*/ 586082 w 775723"/>
                <a:gd name="connsiteY22" fmla="*/ 9927 h 308804"/>
                <a:gd name="connsiteX23" fmla="*/ 567032 w 775723"/>
                <a:gd name="connsiteY23" fmla="*/ 95652 h 308804"/>
                <a:gd name="connsiteX24" fmla="*/ 582907 w 775723"/>
                <a:gd name="connsiteY24" fmla="*/ 146452 h 308804"/>
                <a:gd name="connsiteX25" fmla="*/ 535282 w 775723"/>
                <a:gd name="connsiteY25" fmla="*/ 136927 h 308804"/>
                <a:gd name="connsiteX26" fmla="*/ 509882 w 775723"/>
                <a:gd name="connsiteY26" fmla="*/ 86127 h 308804"/>
                <a:gd name="connsiteX27" fmla="*/ 490832 w 775723"/>
                <a:gd name="connsiteY27" fmla="*/ 402 h 308804"/>
                <a:gd name="connsiteX28" fmla="*/ 494007 w 775723"/>
                <a:gd name="connsiteY28" fmla="*/ 57552 h 308804"/>
                <a:gd name="connsiteX29" fmla="*/ 509882 w 775723"/>
                <a:gd name="connsiteY29" fmla="*/ 140102 h 308804"/>
                <a:gd name="connsiteX30" fmla="*/ 481307 w 775723"/>
                <a:gd name="connsiteY30" fmla="*/ 114702 h 308804"/>
                <a:gd name="connsiteX31" fmla="*/ 459082 w 775723"/>
                <a:gd name="connsiteY31" fmla="*/ 25802 h 308804"/>
                <a:gd name="connsiteX32" fmla="*/ 462257 w 775723"/>
                <a:gd name="connsiteY32" fmla="*/ 102002 h 308804"/>
                <a:gd name="connsiteX33" fmla="*/ 468607 w 775723"/>
                <a:gd name="connsiteY33" fmla="*/ 140102 h 308804"/>
                <a:gd name="connsiteX34" fmla="*/ 420982 w 775723"/>
                <a:gd name="connsiteY34" fmla="*/ 127402 h 308804"/>
                <a:gd name="connsiteX35" fmla="*/ 427332 w 775723"/>
                <a:gd name="connsiteY35" fmla="*/ 44852 h 308804"/>
                <a:gd name="connsiteX36" fmla="*/ 433682 w 775723"/>
                <a:gd name="connsiteY36" fmla="*/ 86127 h 308804"/>
                <a:gd name="connsiteX37" fmla="*/ 455907 w 775723"/>
                <a:gd name="connsiteY37" fmla="*/ 136927 h 308804"/>
                <a:gd name="connsiteX38" fmla="*/ 420982 w 775723"/>
                <a:gd name="connsiteY38" fmla="*/ 136927 h 308804"/>
                <a:gd name="connsiteX39" fmla="*/ 363832 w 775723"/>
                <a:gd name="connsiteY39" fmla="*/ 117877 h 308804"/>
                <a:gd name="connsiteX40" fmla="*/ 335257 w 775723"/>
                <a:gd name="connsiteY40" fmla="*/ 41677 h 308804"/>
                <a:gd name="connsiteX41" fmla="*/ 347957 w 775723"/>
                <a:gd name="connsiteY41" fmla="*/ 108352 h 308804"/>
                <a:gd name="connsiteX42" fmla="*/ 392407 w 775723"/>
                <a:gd name="connsiteY42" fmla="*/ 159152 h 308804"/>
                <a:gd name="connsiteX43" fmla="*/ 373357 w 775723"/>
                <a:gd name="connsiteY43" fmla="*/ 155977 h 308804"/>
                <a:gd name="connsiteX44" fmla="*/ 313032 w 775723"/>
                <a:gd name="connsiteY44" fmla="*/ 133752 h 308804"/>
                <a:gd name="connsiteX45" fmla="*/ 297157 w 775723"/>
                <a:gd name="connsiteY45" fmla="*/ 73427 h 308804"/>
                <a:gd name="connsiteX46" fmla="*/ 319382 w 775723"/>
                <a:gd name="connsiteY46" fmla="*/ 143277 h 308804"/>
                <a:gd name="connsiteX47" fmla="*/ 347957 w 775723"/>
                <a:gd name="connsiteY47" fmla="*/ 175027 h 308804"/>
                <a:gd name="connsiteX48" fmla="*/ 328907 w 775723"/>
                <a:gd name="connsiteY48" fmla="*/ 194077 h 308804"/>
                <a:gd name="connsiteX49" fmla="*/ 281282 w 775723"/>
                <a:gd name="connsiteY49" fmla="*/ 165502 h 308804"/>
                <a:gd name="connsiteX50" fmla="*/ 208257 w 775723"/>
                <a:gd name="connsiteY50" fmla="*/ 79777 h 308804"/>
                <a:gd name="connsiteX51" fmla="*/ 262232 w 775723"/>
                <a:gd name="connsiteY51" fmla="*/ 136927 h 308804"/>
                <a:gd name="connsiteX52" fmla="*/ 268582 w 775723"/>
                <a:gd name="connsiteY52" fmla="*/ 165502 h 308804"/>
                <a:gd name="connsiteX53" fmla="*/ 284457 w 775723"/>
                <a:gd name="connsiteY53" fmla="*/ 216302 h 308804"/>
                <a:gd name="connsiteX54" fmla="*/ 240007 w 775723"/>
                <a:gd name="connsiteY54" fmla="*/ 178202 h 308804"/>
                <a:gd name="connsiteX55" fmla="*/ 170157 w 775723"/>
                <a:gd name="connsiteY55" fmla="*/ 121052 h 308804"/>
                <a:gd name="connsiteX56" fmla="*/ 265407 w 775723"/>
                <a:gd name="connsiteY56" fmla="*/ 235352 h 308804"/>
                <a:gd name="connsiteX57" fmla="*/ 268582 w 775723"/>
                <a:gd name="connsiteY57" fmla="*/ 241702 h 308804"/>
                <a:gd name="connsiteX58" fmla="*/ 201907 w 775723"/>
                <a:gd name="connsiteY58" fmla="*/ 184552 h 308804"/>
                <a:gd name="connsiteX59" fmla="*/ 154282 w 775723"/>
                <a:gd name="connsiteY59" fmla="*/ 127402 h 308804"/>
                <a:gd name="connsiteX60" fmla="*/ 211432 w 775723"/>
                <a:gd name="connsiteY60" fmla="*/ 200427 h 308804"/>
                <a:gd name="connsiteX61" fmla="*/ 179682 w 775723"/>
                <a:gd name="connsiteY61" fmla="*/ 238527 h 308804"/>
                <a:gd name="connsiteX62" fmla="*/ 297157 w 775723"/>
                <a:gd name="connsiteY62" fmla="*/ 175027 h 308804"/>
                <a:gd name="connsiteX63" fmla="*/ 201907 w 775723"/>
                <a:gd name="connsiteY63" fmla="*/ 235352 h 308804"/>
                <a:gd name="connsiteX64" fmla="*/ 173332 w 775723"/>
                <a:gd name="connsiteY64" fmla="*/ 238527 h 308804"/>
                <a:gd name="connsiteX65" fmla="*/ 52682 w 775723"/>
                <a:gd name="connsiteY65" fmla="*/ 216302 h 308804"/>
                <a:gd name="connsiteX66" fmla="*/ 211432 w 775723"/>
                <a:gd name="connsiteY66" fmla="*/ 257577 h 308804"/>
                <a:gd name="connsiteX67" fmla="*/ 163807 w 775723"/>
                <a:gd name="connsiteY67" fmla="*/ 257577 h 308804"/>
                <a:gd name="connsiteX68" fmla="*/ 1882 w 775723"/>
                <a:gd name="connsiteY68" fmla="*/ 263927 h 308804"/>
                <a:gd name="connsiteX69" fmla="*/ 122532 w 775723"/>
                <a:gd name="connsiteY69" fmla="*/ 305202 h 30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775723" h="308804">
                  <a:moveTo>
                    <a:pt x="122532" y="305202"/>
                  </a:moveTo>
                  <a:cubicBezTo>
                    <a:pt x="198203" y="287210"/>
                    <a:pt x="406165" y="180319"/>
                    <a:pt x="455907" y="155977"/>
                  </a:cubicBezTo>
                  <a:cubicBezTo>
                    <a:pt x="505649" y="131635"/>
                    <a:pt x="403520" y="158623"/>
                    <a:pt x="420982" y="159152"/>
                  </a:cubicBezTo>
                  <a:cubicBezTo>
                    <a:pt x="438444" y="159681"/>
                    <a:pt x="518878" y="154390"/>
                    <a:pt x="560682" y="159152"/>
                  </a:cubicBezTo>
                  <a:cubicBezTo>
                    <a:pt x="602486" y="163914"/>
                    <a:pt x="662282" y="185610"/>
                    <a:pt x="671807" y="187727"/>
                  </a:cubicBezTo>
                  <a:cubicBezTo>
                    <a:pt x="681332" y="189844"/>
                    <a:pt x="611482" y="170794"/>
                    <a:pt x="617832" y="171852"/>
                  </a:cubicBezTo>
                  <a:cubicBezTo>
                    <a:pt x="624182" y="172910"/>
                    <a:pt x="709907" y="194077"/>
                    <a:pt x="709907" y="194077"/>
                  </a:cubicBezTo>
                  <a:cubicBezTo>
                    <a:pt x="727899" y="199898"/>
                    <a:pt x="720490" y="209952"/>
                    <a:pt x="725782" y="206777"/>
                  </a:cubicBezTo>
                  <a:cubicBezTo>
                    <a:pt x="731074" y="203602"/>
                    <a:pt x="737424" y="185081"/>
                    <a:pt x="741657" y="175027"/>
                  </a:cubicBezTo>
                  <a:cubicBezTo>
                    <a:pt x="745890" y="164973"/>
                    <a:pt x="746420" y="167089"/>
                    <a:pt x="751182" y="146452"/>
                  </a:cubicBezTo>
                  <a:cubicBezTo>
                    <a:pt x="755944" y="125815"/>
                    <a:pt x="767057" y="60727"/>
                    <a:pt x="770232" y="51202"/>
                  </a:cubicBezTo>
                  <a:cubicBezTo>
                    <a:pt x="773407" y="41677"/>
                    <a:pt x="780815" y="69723"/>
                    <a:pt x="770232" y="89302"/>
                  </a:cubicBezTo>
                  <a:cubicBezTo>
                    <a:pt x="759649" y="108881"/>
                    <a:pt x="717315" y="160210"/>
                    <a:pt x="706732" y="168677"/>
                  </a:cubicBezTo>
                  <a:cubicBezTo>
                    <a:pt x="696149" y="177144"/>
                    <a:pt x="703028" y="159152"/>
                    <a:pt x="706732" y="140102"/>
                  </a:cubicBezTo>
                  <a:cubicBezTo>
                    <a:pt x="710436" y="121052"/>
                    <a:pt x="732132" y="54906"/>
                    <a:pt x="728957" y="54377"/>
                  </a:cubicBezTo>
                  <a:cubicBezTo>
                    <a:pt x="725782" y="53848"/>
                    <a:pt x="700382" y="118406"/>
                    <a:pt x="687682" y="136927"/>
                  </a:cubicBezTo>
                  <a:cubicBezTo>
                    <a:pt x="674982" y="155448"/>
                    <a:pt x="657519" y="167089"/>
                    <a:pt x="652757" y="165502"/>
                  </a:cubicBezTo>
                  <a:cubicBezTo>
                    <a:pt x="647995" y="163915"/>
                    <a:pt x="654874" y="145394"/>
                    <a:pt x="659107" y="127402"/>
                  </a:cubicBezTo>
                  <a:cubicBezTo>
                    <a:pt x="663340" y="109410"/>
                    <a:pt x="682390" y="52790"/>
                    <a:pt x="678157" y="57552"/>
                  </a:cubicBezTo>
                  <a:cubicBezTo>
                    <a:pt x="673924" y="62314"/>
                    <a:pt x="645878" y="139044"/>
                    <a:pt x="633707" y="155977"/>
                  </a:cubicBezTo>
                  <a:cubicBezTo>
                    <a:pt x="621536" y="172910"/>
                    <a:pt x="612540" y="171323"/>
                    <a:pt x="605132" y="159152"/>
                  </a:cubicBezTo>
                  <a:cubicBezTo>
                    <a:pt x="597724" y="146981"/>
                    <a:pt x="592432" y="107823"/>
                    <a:pt x="589257" y="82952"/>
                  </a:cubicBezTo>
                  <a:cubicBezTo>
                    <a:pt x="586082" y="58081"/>
                    <a:pt x="589786" y="7810"/>
                    <a:pt x="586082" y="9927"/>
                  </a:cubicBezTo>
                  <a:cubicBezTo>
                    <a:pt x="582378" y="12044"/>
                    <a:pt x="567561" y="72898"/>
                    <a:pt x="567032" y="95652"/>
                  </a:cubicBezTo>
                  <a:cubicBezTo>
                    <a:pt x="566503" y="118406"/>
                    <a:pt x="588199" y="139573"/>
                    <a:pt x="582907" y="146452"/>
                  </a:cubicBezTo>
                  <a:cubicBezTo>
                    <a:pt x="577615" y="153331"/>
                    <a:pt x="547453" y="146981"/>
                    <a:pt x="535282" y="136927"/>
                  </a:cubicBezTo>
                  <a:cubicBezTo>
                    <a:pt x="523111" y="126873"/>
                    <a:pt x="517290" y="108881"/>
                    <a:pt x="509882" y="86127"/>
                  </a:cubicBezTo>
                  <a:cubicBezTo>
                    <a:pt x="502474" y="63373"/>
                    <a:pt x="493478" y="5164"/>
                    <a:pt x="490832" y="402"/>
                  </a:cubicBezTo>
                  <a:cubicBezTo>
                    <a:pt x="488186" y="-4360"/>
                    <a:pt x="490832" y="34269"/>
                    <a:pt x="494007" y="57552"/>
                  </a:cubicBezTo>
                  <a:cubicBezTo>
                    <a:pt x="497182" y="80835"/>
                    <a:pt x="511999" y="130577"/>
                    <a:pt x="509882" y="140102"/>
                  </a:cubicBezTo>
                  <a:cubicBezTo>
                    <a:pt x="507765" y="149627"/>
                    <a:pt x="489774" y="133752"/>
                    <a:pt x="481307" y="114702"/>
                  </a:cubicBezTo>
                  <a:cubicBezTo>
                    <a:pt x="472840" y="95652"/>
                    <a:pt x="462257" y="27919"/>
                    <a:pt x="459082" y="25802"/>
                  </a:cubicBezTo>
                  <a:cubicBezTo>
                    <a:pt x="455907" y="23685"/>
                    <a:pt x="460670" y="82952"/>
                    <a:pt x="462257" y="102002"/>
                  </a:cubicBezTo>
                  <a:cubicBezTo>
                    <a:pt x="463844" y="121052"/>
                    <a:pt x="475486" y="135869"/>
                    <a:pt x="468607" y="140102"/>
                  </a:cubicBezTo>
                  <a:cubicBezTo>
                    <a:pt x="461728" y="144335"/>
                    <a:pt x="427861" y="143277"/>
                    <a:pt x="420982" y="127402"/>
                  </a:cubicBezTo>
                  <a:cubicBezTo>
                    <a:pt x="414103" y="111527"/>
                    <a:pt x="425215" y="51731"/>
                    <a:pt x="427332" y="44852"/>
                  </a:cubicBezTo>
                  <a:cubicBezTo>
                    <a:pt x="429449" y="37973"/>
                    <a:pt x="428919" y="70781"/>
                    <a:pt x="433682" y="86127"/>
                  </a:cubicBezTo>
                  <a:cubicBezTo>
                    <a:pt x="438445" y="101473"/>
                    <a:pt x="458024" y="128460"/>
                    <a:pt x="455907" y="136927"/>
                  </a:cubicBezTo>
                  <a:cubicBezTo>
                    <a:pt x="453790" y="145394"/>
                    <a:pt x="436328" y="140102"/>
                    <a:pt x="420982" y="136927"/>
                  </a:cubicBezTo>
                  <a:cubicBezTo>
                    <a:pt x="405636" y="133752"/>
                    <a:pt x="378120" y="133752"/>
                    <a:pt x="363832" y="117877"/>
                  </a:cubicBezTo>
                  <a:cubicBezTo>
                    <a:pt x="349545" y="102002"/>
                    <a:pt x="337903" y="43264"/>
                    <a:pt x="335257" y="41677"/>
                  </a:cubicBezTo>
                  <a:cubicBezTo>
                    <a:pt x="332611" y="40089"/>
                    <a:pt x="338432" y="88773"/>
                    <a:pt x="347957" y="108352"/>
                  </a:cubicBezTo>
                  <a:cubicBezTo>
                    <a:pt x="357482" y="127931"/>
                    <a:pt x="392407" y="159152"/>
                    <a:pt x="392407" y="159152"/>
                  </a:cubicBezTo>
                  <a:cubicBezTo>
                    <a:pt x="396640" y="167089"/>
                    <a:pt x="386586" y="160210"/>
                    <a:pt x="373357" y="155977"/>
                  </a:cubicBezTo>
                  <a:cubicBezTo>
                    <a:pt x="360128" y="151744"/>
                    <a:pt x="325732" y="147510"/>
                    <a:pt x="313032" y="133752"/>
                  </a:cubicBezTo>
                  <a:cubicBezTo>
                    <a:pt x="300332" y="119994"/>
                    <a:pt x="296099" y="71839"/>
                    <a:pt x="297157" y="73427"/>
                  </a:cubicBezTo>
                  <a:cubicBezTo>
                    <a:pt x="298215" y="75015"/>
                    <a:pt x="310915" y="126344"/>
                    <a:pt x="319382" y="143277"/>
                  </a:cubicBezTo>
                  <a:cubicBezTo>
                    <a:pt x="327849" y="160210"/>
                    <a:pt x="347957" y="175027"/>
                    <a:pt x="347957" y="175027"/>
                  </a:cubicBezTo>
                  <a:cubicBezTo>
                    <a:pt x="349544" y="183494"/>
                    <a:pt x="340019" y="195664"/>
                    <a:pt x="328907" y="194077"/>
                  </a:cubicBezTo>
                  <a:cubicBezTo>
                    <a:pt x="317795" y="192490"/>
                    <a:pt x="301390" y="184552"/>
                    <a:pt x="281282" y="165502"/>
                  </a:cubicBezTo>
                  <a:cubicBezTo>
                    <a:pt x="261174" y="146452"/>
                    <a:pt x="211432" y="84539"/>
                    <a:pt x="208257" y="79777"/>
                  </a:cubicBezTo>
                  <a:cubicBezTo>
                    <a:pt x="205082" y="75015"/>
                    <a:pt x="252178" y="122640"/>
                    <a:pt x="262232" y="136927"/>
                  </a:cubicBezTo>
                  <a:cubicBezTo>
                    <a:pt x="272286" y="151214"/>
                    <a:pt x="264878" y="152273"/>
                    <a:pt x="268582" y="165502"/>
                  </a:cubicBezTo>
                  <a:cubicBezTo>
                    <a:pt x="272286" y="178731"/>
                    <a:pt x="289219" y="214185"/>
                    <a:pt x="284457" y="216302"/>
                  </a:cubicBezTo>
                  <a:cubicBezTo>
                    <a:pt x="279695" y="218419"/>
                    <a:pt x="259057" y="194077"/>
                    <a:pt x="240007" y="178202"/>
                  </a:cubicBezTo>
                  <a:cubicBezTo>
                    <a:pt x="220957" y="162327"/>
                    <a:pt x="165924" y="111527"/>
                    <a:pt x="170157" y="121052"/>
                  </a:cubicBezTo>
                  <a:cubicBezTo>
                    <a:pt x="174390" y="130577"/>
                    <a:pt x="249003" y="215244"/>
                    <a:pt x="265407" y="235352"/>
                  </a:cubicBezTo>
                  <a:cubicBezTo>
                    <a:pt x="281811" y="255460"/>
                    <a:pt x="279165" y="250169"/>
                    <a:pt x="268582" y="241702"/>
                  </a:cubicBezTo>
                  <a:cubicBezTo>
                    <a:pt x="257999" y="233235"/>
                    <a:pt x="220957" y="203602"/>
                    <a:pt x="201907" y="184552"/>
                  </a:cubicBezTo>
                  <a:cubicBezTo>
                    <a:pt x="182857" y="165502"/>
                    <a:pt x="152695" y="124756"/>
                    <a:pt x="154282" y="127402"/>
                  </a:cubicBezTo>
                  <a:cubicBezTo>
                    <a:pt x="155870" y="130048"/>
                    <a:pt x="207199" y="181906"/>
                    <a:pt x="211432" y="200427"/>
                  </a:cubicBezTo>
                  <a:cubicBezTo>
                    <a:pt x="215665" y="218948"/>
                    <a:pt x="165395" y="242760"/>
                    <a:pt x="179682" y="238527"/>
                  </a:cubicBezTo>
                  <a:cubicBezTo>
                    <a:pt x="193969" y="234294"/>
                    <a:pt x="293453" y="175556"/>
                    <a:pt x="297157" y="175027"/>
                  </a:cubicBezTo>
                  <a:cubicBezTo>
                    <a:pt x="300861" y="174498"/>
                    <a:pt x="222545" y="224769"/>
                    <a:pt x="201907" y="235352"/>
                  </a:cubicBezTo>
                  <a:cubicBezTo>
                    <a:pt x="181270" y="245935"/>
                    <a:pt x="198203" y="241702"/>
                    <a:pt x="173332" y="238527"/>
                  </a:cubicBezTo>
                  <a:cubicBezTo>
                    <a:pt x="148461" y="235352"/>
                    <a:pt x="46332" y="213127"/>
                    <a:pt x="52682" y="216302"/>
                  </a:cubicBezTo>
                  <a:cubicBezTo>
                    <a:pt x="59032" y="219477"/>
                    <a:pt x="192911" y="250698"/>
                    <a:pt x="211432" y="257577"/>
                  </a:cubicBezTo>
                  <a:cubicBezTo>
                    <a:pt x="229953" y="264456"/>
                    <a:pt x="163807" y="257577"/>
                    <a:pt x="163807" y="257577"/>
                  </a:cubicBezTo>
                  <a:cubicBezTo>
                    <a:pt x="128882" y="258635"/>
                    <a:pt x="15111" y="259694"/>
                    <a:pt x="1882" y="263927"/>
                  </a:cubicBezTo>
                  <a:cubicBezTo>
                    <a:pt x="-11347" y="268160"/>
                    <a:pt x="46861" y="323194"/>
                    <a:pt x="122532" y="305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DB0457-204F-93E0-96F5-E727BDF84440}"/>
                </a:ext>
              </a:extLst>
            </p:cNvPr>
            <p:cNvSpPr/>
            <p:nvPr/>
          </p:nvSpPr>
          <p:spPr>
            <a:xfrm>
              <a:off x="3612642" y="3587646"/>
              <a:ext cx="706604" cy="137274"/>
            </a:xfrm>
            <a:custGeom>
              <a:avLst/>
              <a:gdLst>
                <a:gd name="connsiteX0" fmla="*/ 508 w 706604"/>
                <a:gd name="connsiteY0" fmla="*/ 98529 h 137274"/>
                <a:gd name="connsiteX1" fmla="*/ 314833 w 706604"/>
                <a:gd name="connsiteY1" fmla="*/ 6454 h 137274"/>
                <a:gd name="connsiteX2" fmla="*/ 229108 w 706604"/>
                <a:gd name="connsiteY2" fmla="*/ 19154 h 137274"/>
                <a:gd name="connsiteX3" fmla="*/ 124333 w 706604"/>
                <a:gd name="connsiteY3" fmla="*/ 31854 h 137274"/>
                <a:gd name="connsiteX4" fmla="*/ 340233 w 706604"/>
                <a:gd name="connsiteY4" fmla="*/ 104 h 137274"/>
                <a:gd name="connsiteX5" fmla="*/ 514858 w 706604"/>
                <a:gd name="connsiteY5" fmla="*/ 44554 h 137274"/>
                <a:gd name="connsiteX6" fmla="*/ 498983 w 706604"/>
                <a:gd name="connsiteY6" fmla="*/ 28679 h 137274"/>
                <a:gd name="connsiteX7" fmla="*/ 648208 w 706604"/>
                <a:gd name="connsiteY7" fmla="*/ 63604 h 137274"/>
                <a:gd name="connsiteX8" fmla="*/ 600583 w 706604"/>
                <a:gd name="connsiteY8" fmla="*/ 66779 h 137274"/>
                <a:gd name="connsiteX9" fmla="*/ 705358 w 706604"/>
                <a:gd name="connsiteY9" fmla="*/ 136629 h 137274"/>
                <a:gd name="connsiteX10" fmla="*/ 651383 w 706604"/>
                <a:gd name="connsiteY10" fmla="*/ 98529 h 137274"/>
                <a:gd name="connsiteX11" fmla="*/ 549783 w 706604"/>
                <a:gd name="connsiteY11" fmla="*/ 47729 h 137274"/>
                <a:gd name="connsiteX12" fmla="*/ 321183 w 706604"/>
                <a:gd name="connsiteY12" fmla="*/ 31854 h 137274"/>
                <a:gd name="connsiteX13" fmla="*/ 457708 w 706604"/>
                <a:gd name="connsiteY13" fmla="*/ 31854 h 137274"/>
                <a:gd name="connsiteX14" fmla="*/ 343408 w 706604"/>
                <a:gd name="connsiteY14" fmla="*/ 9629 h 137274"/>
                <a:gd name="connsiteX15" fmla="*/ 159258 w 706604"/>
                <a:gd name="connsiteY15" fmla="*/ 12804 h 137274"/>
                <a:gd name="connsiteX16" fmla="*/ 238633 w 706604"/>
                <a:gd name="connsiteY16" fmla="*/ 12804 h 137274"/>
                <a:gd name="connsiteX17" fmla="*/ 508 w 706604"/>
                <a:gd name="connsiteY17" fmla="*/ 98529 h 1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6604" h="137274">
                  <a:moveTo>
                    <a:pt x="508" y="98529"/>
                  </a:moveTo>
                  <a:cubicBezTo>
                    <a:pt x="13208" y="97471"/>
                    <a:pt x="276733" y="19683"/>
                    <a:pt x="314833" y="6454"/>
                  </a:cubicBezTo>
                  <a:cubicBezTo>
                    <a:pt x="352933" y="-6775"/>
                    <a:pt x="260858" y="14921"/>
                    <a:pt x="229108" y="19154"/>
                  </a:cubicBezTo>
                  <a:cubicBezTo>
                    <a:pt x="197358" y="23387"/>
                    <a:pt x="105812" y="35029"/>
                    <a:pt x="124333" y="31854"/>
                  </a:cubicBezTo>
                  <a:cubicBezTo>
                    <a:pt x="142854" y="28679"/>
                    <a:pt x="275146" y="-2013"/>
                    <a:pt x="340233" y="104"/>
                  </a:cubicBezTo>
                  <a:cubicBezTo>
                    <a:pt x="405320" y="2221"/>
                    <a:pt x="488400" y="39792"/>
                    <a:pt x="514858" y="44554"/>
                  </a:cubicBezTo>
                  <a:cubicBezTo>
                    <a:pt x="541316" y="49316"/>
                    <a:pt x="476758" y="25504"/>
                    <a:pt x="498983" y="28679"/>
                  </a:cubicBezTo>
                  <a:cubicBezTo>
                    <a:pt x="521208" y="31854"/>
                    <a:pt x="631275" y="57254"/>
                    <a:pt x="648208" y="63604"/>
                  </a:cubicBezTo>
                  <a:cubicBezTo>
                    <a:pt x="665141" y="69954"/>
                    <a:pt x="591058" y="54608"/>
                    <a:pt x="600583" y="66779"/>
                  </a:cubicBezTo>
                  <a:cubicBezTo>
                    <a:pt x="610108" y="78950"/>
                    <a:pt x="696891" y="131337"/>
                    <a:pt x="705358" y="136629"/>
                  </a:cubicBezTo>
                  <a:cubicBezTo>
                    <a:pt x="713825" y="141921"/>
                    <a:pt x="677312" y="113346"/>
                    <a:pt x="651383" y="98529"/>
                  </a:cubicBezTo>
                  <a:cubicBezTo>
                    <a:pt x="625454" y="83712"/>
                    <a:pt x="604816" y="58841"/>
                    <a:pt x="549783" y="47729"/>
                  </a:cubicBezTo>
                  <a:cubicBezTo>
                    <a:pt x="494750" y="36617"/>
                    <a:pt x="336529" y="34500"/>
                    <a:pt x="321183" y="31854"/>
                  </a:cubicBezTo>
                  <a:cubicBezTo>
                    <a:pt x="305837" y="29208"/>
                    <a:pt x="454004" y="35558"/>
                    <a:pt x="457708" y="31854"/>
                  </a:cubicBezTo>
                  <a:cubicBezTo>
                    <a:pt x="461412" y="28150"/>
                    <a:pt x="393150" y="12804"/>
                    <a:pt x="343408" y="9629"/>
                  </a:cubicBezTo>
                  <a:cubicBezTo>
                    <a:pt x="293666" y="6454"/>
                    <a:pt x="176720" y="12275"/>
                    <a:pt x="159258" y="12804"/>
                  </a:cubicBezTo>
                  <a:cubicBezTo>
                    <a:pt x="141796" y="13333"/>
                    <a:pt x="260329" y="1692"/>
                    <a:pt x="238633" y="12804"/>
                  </a:cubicBezTo>
                  <a:cubicBezTo>
                    <a:pt x="216937" y="23916"/>
                    <a:pt x="-12192" y="99587"/>
                    <a:pt x="508" y="98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E3C1E3E-26E6-DAD1-1589-4C0C25E92177}"/>
                </a:ext>
              </a:extLst>
            </p:cNvPr>
            <p:cNvSpPr/>
            <p:nvPr/>
          </p:nvSpPr>
          <p:spPr>
            <a:xfrm>
              <a:off x="4168655" y="3580683"/>
              <a:ext cx="273470" cy="273895"/>
            </a:xfrm>
            <a:custGeom>
              <a:avLst/>
              <a:gdLst>
                <a:gd name="connsiteX0" fmla="*/ 120 w 273470"/>
                <a:gd name="connsiteY0" fmla="*/ 717 h 273895"/>
                <a:gd name="connsiteX1" fmla="*/ 38220 w 273470"/>
                <a:gd name="connsiteY1" fmla="*/ 86442 h 273895"/>
                <a:gd name="connsiteX2" fmla="*/ 31870 w 273470"/>
                <a:gd name="connsiteY2" fmla="*/ 153117 h 273895"/>
                <a:gd name="connsiteX3" fmla="*/ 12820 w 273470"/>
                <a:gd name="connsiteY3" fmla="*/ 140417 h 273895"/>
                <a:gd name="connsiteX4" fmla="*/ 114420 w 273470"/>
                <a:gd name="connsiteY4" fmla="*/ 207092 h 273895"/>
                <a:gd name="connsiteX5" fmla="*/ 85845 w 273470"/>
                <a:gd name="connsiteY5" fmla="*/ 159467 h 273895"/>
                <a:gd name="connsiteX6" fmla="*/ 177920 w 273470"/>
                <a:gd name="connsiteY6" fmla="*/ 232492 h 273895"/>
                <a:gd name="connsiteX7" fmla="*/ 158870 w 273470"/>
                <a:gd name="connsiteY7" fmla="*/ 184867 h 273895"/>
                <a:gd name="connsiteX8" fmla="*/ 273170 w 273470"/>
                <a:gd name="connsiteY8" fmla="*/ 273767 h 273895"/>
                <a:gd name="connsiteX9" fmla="*/ 190620 w 273470"/>
                <a:gd name="connsiteY9" fmla="*/ 203917 h 273895"/>
                <a:gd name="connsiteX10" fmla="*/ 142995 w 273470"/>
                <a:gd name="connsiteY10" fmla="*/ 175342 h 273895"/>
                <a:gd name="connsiteX11" fmla="*/ 19170 w 273470"/>
                <a:gd name="connsiteY11" fmla="*/ 143592 h 273895"/>
                <a:gd name="connsiteX12" fmla="*/ 25520 w 273470"/>
                <a:gd name="connsiteY12" fmla="*/ 137242 h 273895"/>
                <a:gd name="connsiteX13" fmla="*/ 120 w 273470"/>
                <a:gd name="connsiteY13" fmla="*/ 717 h 27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470" h="273895">
                  <a:moveTo>
                    <a:pt x="120" y="717"/>
                  </a:moveTo>
                  <a:cubicBezTo>
                    <a:pt x="2237" y="-7750"/>
                    <a:pt x="32928" y="61042"/>
                    <a:pt x="38220" y="86442"/>
                  </a:cubicBezTo>
                  <a:cubicBezTo>
                    <a:pt x="43512" y="111842"/>
                    <a:pt x="36103" y="144121"/>
                    <a:pt x="31870" y="153117"/>
                  </a:cubicBezTo>
                  <a:cubicBezTo>
                    <a:pt x="27637" y="162113"/>
                    <a:pt x="12820" y="140417"/>
                    <a:pt x="12820" y="140417"/>
                  </a:cubicBezTo>
                  <a:cubicBezTo>
                    <a:pt x="26578" y="149413"/>
                    <a:pt x="102249" y="203917"/>
                    <a:pt x="114420" y="207092"/>
                  </a:cubicBezTo>
                  <a:cubicBezTo>
                    <a:pt x="126591" y="210267"/>
                    <a:pt x="75262" y="155234"/>
                    <a:pt x="85845" y="159467"/>
                  </a:cubicBezTo>
                  <a:cubicBezTo>
                    <a:pt x="96428" y="163700"/>
                    <a:pt x="165749" y="228259"/>
                    <a:pt x="177920" y="232492"/>
                  </a:cubicBezTo>
                  <a:cubicBezTo>
                    <a:pt x="190091" y="236725"/>
                    <a:pt x="142995" y="177988"/>
                    <a:pt x="158870" y="184867"/>
                  </a:cubicBezTo>
                  <a:cubicBezTo>
                    <a:pt x="174745" y="191746"/>
                    <a:pt x="267878" y="270592"/>
                    <a:pt x="273170" y="273767"/>
                  </a:cubicBezTo>
                  <a:cubicBezTo>
                    <a:pt x="278462" y="276942"/>
                    <a:pt x="212316" y="220321"/>
                    <a:pt x="190620" y="203917"/>
                  </a:cubicBezTo>
                  <a:cubicBezTo>
                    <a:pt x="168924" y="187513"/>
                    <a:pt x="171570" y="185396"/>
                    <a:pt x="142995" y="175342"/>
                  </a:cubicBezTo>
                  <a:cubicBezTo>
                    <a:pt x="114420" y="165288"/>
                    <a:pt x="19170" y="143592"/>
                    <a:pt x="19170" y="143592"/>
                  </a:cubicBezTo>
                  <a:cubicBezTo>
                    <a:pt x="-409" y="137242"/>
                    <a:pt x="26578" y="158938"/>
                    <a:pt x="25520" y="137242"/>
                  </a:cubicBezTo>
                  <a:cubicBezTo>
                    <a:pt x="24462" y="115546"/>
                    <a:pt x="-1997" y="9184"/>
                    <a:pt x="120" y="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4CA0A03-DB6B-EDCD-7E32-1479C9064A25}"/>
                </a:ext>
              </a:extLst>
            </p:cNvPr>
            <p:cNvSpPr/>
            <p:nvPr/>
          </p:nvSpPr>
          <p:spPr>
            <a:xfrm>
              <a:off x="4124317" y="3604150"/>
              <a:ext cx="351733" cy="305239"/>
            </a:xfrm>
            <a:custGeom>
              <a:avLst/>
              <a:gdLst>
                <a:gd name="connsiteX0" fmla="*/ 3183 w 351733"/>
                <a:gd name="connsiteY0" fmla="*/ 2650 h 305239"/>
                <a:gd name="connsiteX1" fmla="*/ 222258 w 351733"/>
                <a:gd name="connsiteY1" fmla="*/ 151875 h 305239"/>
                <a:gd name="connsiteX2" fmla="*/ 234958 w 351733"/>
                <a:gd name="connsiteY2" fmla="*/ 161400 h 305239"/>
                <a:gd name="connsiteX3" fmla="*/ 317508 w 351733"/>
                <a:gd name="connsiteY3" fmla="*/ 212200 h 305239"/>
                <a:gd name="connsiteX4" fmla="*/ 285758 w 351733"/>
                <a:gd name="connsiteY4" fmla="*/ 304275 h 305239"/>
                <a:gd name="connsiteX5" fmla="*/ 323858 w 351733"/>
                <a:gd name="connsiteY5" fmla="*/ 259825 h 305239"/>
                <a:gd name="connsiteX6" fmla="*/ 349258 w 351733"/>
                <a:gd name="connsiteY6" fmla="*/ 250300 h 305239"/>
                <a:gd name="connsiteX7" fmla="*/ 327033 w 351733"/>
                <a:gd name="connsiteY7" fmla="*/ 212200 h 305239"/>
                <a:gd name="connsiteX8" fmla="*/ 139708 w 351733"/>
                <a:gd name="connsiteY8" fmla="*/ 113775 h 305239"/>
                <a:gd name="connsiteX9" fmla="*/ 123833 w 351733"/>
                <a:gd name="connsiteY9" fmla="*/ 24875 h 305239"/>
                <a:gd name="connsiteX10" fmla="*/ 123833 w 351733"/>
                <a:gd name="connsiteY10" fmla="*/ 113775 h 305239"/>
                <a:gd name="connsiteX11" fmla="*/ 92083 w 351733"/>
                <a:gd name="connsiteY11" fmla="*/ 59800 h 305239"/>
                <a:gd name="connsiteX12" fmla="*/ 3183 w 351733"/>
                <a:gd name="connsiteY12" fmla="*/ 2650 h 3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1733" h="305239">
                  <a:moveTo>
                    <a:pt x="3183" y="2650"/>
                  </a:moveTo>
                  <a:cubicBezTo>
                    <a:pt x="24879" y="17996"/>
                    <a:pt x="183629" y="125417"/>
                    <a:pt x="222258" y="151875"/>
                  </a:cubicBezTo>
                  <a:cubicBezTo>
                    <a:pt x="260887" y="178333"/>
                    <a:pt x="219083" y="151346"/>
                    <a:pt x="234958" y="161400"/>
                  </a:cubicBezTo>
                  <a:cubicBezTo>
                    <a:pt x="250833" y="171454"/>
                    <a:pt x="309041" y="188388"/>
                    <a:pt x="317508" y="212200"/>
                  </a:cubicBezTo>
                  <a:cubicBezTo>
                    <a:pt x="325975" y="236012"/>
                    <a:pt x="284700" y="296338"/>
                    <a:pt x="285758" y="304275"/>
                  </a:cubicBezTo>
                  <a:cubicBezTo>
                    <a:pt x="286816" y="312212"/>
                    <a:pt x="313275" y="268821"/>
                    <a:pt x="323858" y="259825"/>
                  </a:cubicBezTo>
                  <a:cubicBezTo>
                    <a:pt x="334441" y="250829"/>
                    <a:pt x="348729" y="258238"/>
                    <a:pt x="349258" y="250300"/>
                  </a:cubicBezTo>
                  <a:cubicBezTo>
                    <a:pt x="349787" y="242363"/>
                    <a:pt x="361958" y="234954"/>
                    <a:pt x="327033" y="212200"/>
                  </a:cubicBezTo>
                  <a:cubicBezTo>
                    <a:pt x="292108" y="189446"/>
                    <a:pt x="173575" y="144996"/>
                    <a:pt x="139708" y="113775"/>
                  </a:cubicBezTo>
                  <a:cubicBezTo>
                    <a:pt x="105841" y="82554"/>
                    <a:pt x="126479" y="24875"/>
                    <a:pt x="123833" y="24875"/>
                  </a:cubicBezTo>
                  <a:cubicBezTo>
                    <a:pt x="121187" y="24875"/>
                    <a:pt x="129125" y="107954"/>
                    <a:pt x="123833" y="113775"/>
                  </a:cubicBezTo>
                  <a:cubicBezTo>
                    <a:pt x="118541" y="119596"/>
                    <a:pt x="106900" y="76733"/>
                    <a:pt x="92083" y="59800"/>
                  </a:cubicBezTo>
                  <a:cubicBezTo>
                    <a:pt x="77266" y="42867"/>
                    <a:pt x="-18513" y="-12696"/>
                    <a:pt x="3183" y="26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84B0D59-C90E-AD40-CB26-FB5AB3A2EE29}"/>
                </a:ext>
              </a:extLst>
            </p:cNvPr>
            <p:cNvSpPr/>
            <p:nvPr/>
          </p:nvSpPr>
          <p:spPr>
            <a:xfrm>
              <a:off x="3450337" y="3628874"/>
              <a:ext cx="378815" cy="279664"/>
            </a:xfrm>
            <a:custGeom>
              <a:avLst/>
              <a:gdLst>
                <a:gd name="connsiteX0" fmla="*/ 378713 w 378815"/>
                <a:gd name="connsiteY0" fmla="*/ 151 h 279664"/>
                <a:gd name="connsiteX1" fmla="*/ 296163 w 378815"/>
                <a:gd name="connsiteY1" fmla="*/ 85876 h 279664"/>
                <a:gd name="connsiteX2" fmla="*/ 292988 w 378815"/>
                <a:gd name="connsiteY2" fmla="*/ 146201 h 279664"/>
                <a:gd name="connsiteX3" fmla="*/ 366013 w 378815"/>
                <a:gd name="connsiteY3" fmla="*/ 193826 h 279664"/>
                <a:gd name="connsiteX4" fmla="*/ 277113 w 378815"/>
                <a:gd name="connsiteY4" fmla="*/ 206526 h 279664"/>
                <a:gd name="connsiteX5" fmla="*/ 888 w 378815"/>
                <a:gd name="connsiteY5" fmla="*/ 279551 h 279664"/>
                <a:gd name="connsiteX6" fmla="*/ 194563 w 378815"/>
                <a:gd name="connsiteY6" fmla="*/ 222401 h 279664"/>
                <a:gd name="connsiteX7" fmla="*/ 346963 w 378815"/>
                <a:gd name="connsiteY7" fmla="*/ 187476 h 279664"/>
                <a:gd name="connsiteX8" fmla="*/ 213613 w 378815"/>
                <a:gd name="connsiteY8" fmla="*/ 197001 h 279664"/>
                <a:gd name="connsiteX9" fmla="*/ 273938 w 378815"/>
                <a:gd name="connsiteY9" fmla="*/ 165251 h 279664"/>
                <a:gd name="connsiteX10" fmla="*/ 229488 w 378815"/>
                <a:gd name="connsiteY10" fmla="*/ 133501 h 279664"/>
                <a:gd name="connsiteX11" fmla="*/ 137413 w 378815"/>
                <a:gd name="connsiteY11" fmla="*/ 181126 h 279664"/>
                <a:gd name="connsiteX12" fmla="*/ 258063 w 378815"/>
                <a:gd name="connsiteY12" fmla="*/ 136676 h 279664"/>
                <a:gd name="connsiteX13" fmla="*/ 178688 w 378815"/>
                <a:gd name="connsiteY13" fmla="*/ 133501 h 279664"/>
                <a:gd name="connsiteX14" fmla="*/ 277113 w 378815"/>
                <a:gd name="connsiteY14" fmla="*/ 108101 h 279664"/>
                <a:gd name="connsiteX15" fmla="*/ 378713 w 378815"/>
                <a:gd name="connsiteY15" fmla="*/ 151 h 27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8815" h="279664">
                  <a:moveTo>
                    <a:pt x="378713" y="151"/>
                  </a:moveTo>
                  <a:cubicBezTo>
                    <a:pt x="381888" y="-3553"/>
                    <a:pt x="310450" y="61534"/>
                    <a:pt x="296163" y="85876"/>
                  </a:cubicBezTo>
                  <a:cubicBezTo>
                    <a:pt x="281876" y="110218"/>
                    <a:pt x="281346" y="128209"/>
                    <a:pt x="292988" y="146201"/>
                  </a:cubicBezTo>
                  <a:cubicBezTo>
                    <a:pt x="304630" y="164193"/>
                    <a:pt x="368659" y="183772"/>
                    <a:pt x="366013" y="193826"/>
                  </a:cubicBezTo>
                  <a:cubicBezTo>
                    <a:pt x="363367" y="203880"/>
                    <a:pt x="337967" y="192239"/>
                    <a:pt x="277113" y="206526"/>
                  </a:cubicBezTo>
                  <a:cubicBezTo>
                    <a:pt x="216259" y="220813"/>
                    <a:pt x="14646" y="276905"/>
                    <a:pt x="888" y="279551"/>
                  </a:cubicBezTo>
                  <a:cubicBezTo>
                    <a:pt x="-12870" y="282197"/>
                    <a:pt x="136884" y="237747"/>
                    <a:pt x="194563" y="222401"/>
                  </a:cubicBezTo>
                  <a:cubicBezTo>
                    <a:pt x="252242" y="207055"/>
                    <a:pt x="343788" y="191709"/>
                    <a:pt x="346963" y="187476"/>
                  </a:cubicBezTo>
                  <a:cubicBezTo>
                    <a:pt x="350138" y="183243"/>
                    <a:pt x="225784" y="200705"/>
                    <a:pt x="213613" y="197001"/>
                  </a:cubicBezTo>
                  <a:cubicBezTo>
                    <a:pt x="201442" y="193297"/>
                    <a:pt x="271292" y="175834"/>
                    <a:pt x="273938" y="165251"/>
                  </a:cubicBezTo>
                  <a:cubicBezTo>
                    <a:pt x="276584" y="154668"/>
                    <a:pt x="252242" y="130855"/>
                    <a:pt x="229488" y="133501"/>
                  </a:cubicBezTo>
                  <a:cubicBezTo>
                    <a:pt x="206734" y="136147"/>
                    <a:pt x="132650" y="180597"/>
                    <a:pt x="137413" y="181126"/>
                  </a:cubicBezTo>
                  <a:cubicBezTo>
                    <a:pt x="142175" y="181655"/>
                    <a:pt x="251184" y="144614"/>
                    <a:pt x="258063" y="136676"/>
                  </a:cubicBezTo>
                  <a:cubicBezTo>
                    <a:pt x="264942" y="128738"/>
                    <a:pt x="175513" y="138263"/>
                    <a:pt x="178688" y="133501"/>
                  </a:cubicBezTo>
                  <a:cubicBezTo>
                    <a:pt x="181863" y="128739"/>
                    <a:pt x="244305" y="128738"/>
                    <a:pt x="277113" y="108101"/>
                  </a:cubicBezTo>
                  <a:cubicBezTo>
                    <a:pt x="309921" y="87464"/>
                    <a:pt x="375538" y="3855"/>
                    <a:pt x="378713" y="1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B605D75-1DA8-0B90-BFC0-73D1A39951F1}"/>
                </a:ext>
              </a:extLst>
            </p:cNvPr>
            <p:cNvSpPr/>
            <p:nvPr/>
          </p:nvSpPr>
          <p:spPr>
            <a:xfrm>
              <a:off x="3785383" y="3627361"/>
              <a:ext cx="553440" cy="209371"/>
            </a:xfrm>
            <a:custGeom>
              <a:avLst/>
              <a:gdLst>
                <a:gd name="connsiteX0" fmla="*/ 75417 w 553440"/>
                <a:gd name="connsiteY0" fmla="*/ 1664 h 209371"/>
                <a:gd name="connsiteX1" fmla="*/ 8742 w 553440"/>
                <a:gd name="connsiteY1" fmla="*/ 106439 h 209371"/>
                <a:gd name="connsiteX2" fmla="*/ 18267 w 553440"/>
                <a:gd name="connsiteY2" fmla="*/ 166764 h 209371"/>
                <a:gd name="connsiteX3" fmla="*/ 167492 w 553440"/>
                <a:gd name="connsiteY3" fmla="*/ 182639 h 209371"/>
                <a:gd name="connsiteX4" fmla="*/ 15092 w 553440"/>
                <a:gd name="connsiteY4" fmla="*/ 182639 h 209371"/>
                <a:gd name="connsiteX5" fmla="*/ 357992 w 553440"/>
                <a:gd name="connsiteY5" fmla="*/ 208039 h 209371"/>
                <a:gd name="connsiteX6" fmla="*/ 275442 w 553440"/>
                <a:gd name="connsiteY6" fmla="*/ 201689 h 209371"/>
                <a:gd name="connsiteX7" fmla="*/ 323067 w 553440"/>
                <a:gd name="connsiteY7" fmla="*/ 166764 h 209371"/>
                <a:gd name="connsiteX8" fmla="*/ 377042 w 553440"/>
                <a:gd name="connsiteY8" fmla="*/ 106439 h 209371"/>
                <a:gd name="connsiteX9" fmla="*/ 469117 w 553440"/>
                <a:gd name="connsiteY9" fmla="*/ 128664 h 209371"/>
                <a:gd name="connsiteX10" fmla="*/ 408792 w 553440"/>
                <a:gd name="connsiteY10" fmla="*/ 84214 h 209371"/>
                <a:gd name="connsiteX11" fmla="*/ 551667 w 553440"/>
                <a:gd name="connsiteY11" fmla="*/ 141364 h 209371"/>
                <a:gd name="connsiteX12" fmla="*/ 481817 w 553440"/>
                <a:gd name="connsiteY12" fmla="*/ 87389 h 209371"/>
                <a:gd name="connsiteX13" fmla="*/ 380217 w 553440"/>
                <a:gd name="connsiteY13" fmla="*/ 46114 h 209371"/>
                <a:gd name="connsiteX14" fmla="*/ 75417 w 553440"/>
                <a:gd name="connsiteY14" fmla="*/ 1664 h 20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440" h="209371">
                  <a:moveTo>
                    <a:pt x="75417" y="1664"/>
                  </a:moveTo>
                  <a:cubicBezTo>
                    <a:pt x="13504" y="11718"/>
                    <a:pt x="18267" y="78922"/>
                    <a:pt x="8742" y="106439"/>
                  </a:cubicBezTo>
                  <a:cubicBezTo>
                    <a:pt x="-783" y="133956"/>
                    <a:pt x="-8191" y="154064"/>
                    <a:pt x="18267" y="166764"/>
                  </a:cubicBezTo>
                  <a:cubicBezTo>
                    <a:pt x="44725" y="179464"/>
                    <a:pt x="168021" y="179993"/>
                    <a:pt x="167492" y="182639"/>
                  </a:cubicBezTo>
                  <a:cubicBezTo>
                    <a:pt x="166963" y="185285"/>
                    <a:pt x="-16658" y="178406"/>
                    <a:pt x="15092" y="182639"/>
                  </a:cubicBezTo>
                  <a:cubicBezTo>
                    <a:pt x="46842" y="186872"/>
                    <a:pt x="357992" y="208039"/>
                    <a:pt x="357992" y="208039"/>
                  </a:cubicBezTo>
                  <a:cubicBezTo>
                    <a:pt x="401384" y="211214"/>
                    <a:pt x="281263" y="208568"/>
                    <a:pt x="275442" y="201689"/>
                  </a:cubicBezTo>
                  <a:cubicBezTo>
                    <a:pt x="269621" y="194810"/>
                    <a:pt x="306134" y="182639"/>
                    <a:pt x="323067" y="166764"/>
                  </a:cubicBezTo>
                  <a:cubicBezTo>
                    <a:pt x="340000" y="150889"/>
                    <a:pt x="352700" y="112789"/>
                    <a:pt x="377042" y="106439"/>
                  </a:cubicBezTo>
                  <a:cubicBezTo>
                    <a:pt x="401384" y="100089"/>
                    <a:pt x="463825" y="132368"/>
                    <a:pt x="469117" y="128664"/>
                  </a:cubicBezTo>
                  <a:cubicBezTo>
                    <a:pt x="474409" y="124960"/>
                    <a:pt x="395034" y="82097"/>
                    <a:pt x="408792" y="84214"/>
                  </a:cubicBezTo>
                  <a:cubicBezTo>
                    <a:pt x="422550" y="86331"/>
                    <a:pt x="539496" y="140835"/>
                    <a:pt x="551667" y="141364"/>
                  </a:cubicBezTo>
                  <a:cubicBezTo>
                    <a:pt x="563838" y="141893"/>
                    <a:pt x="510392" y="103264"/>
                    <a:pt x="481817" y="87389"/>
                  </a:cubicBezTo>
                  <a:cubicBezTo>
                    <a:pt x="453242" y="71514"/>
                    <a:pt x="444775" y="62518"/>
                    <a:pt x="380217" y="46114"/>
                  </a:cubicBezTo>
                  <a:cubicBezTo>
                    <a:pt x="315659" y="29710"/>
                    <a:pt x="137330" y="-8390"/>
                    <a:pt x="75417" y="1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322BA45A-7951-3126-FBBF-C4C960F99918}"/>
                </a:ext>
              </a:extLst>
            </p:cNvPr>
            <p:cNvSpPr/>
            <p:nvPr/>
          </p:nvSpPr>
          <p:spPr>
            <a:xfrm rot="626796">
              <a:off x="3982617" y="3676789"/>
              <a:ext cx="45719" cy="1101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393073E-CAF7-4087-B592-62439A492F1B}"/>
                </a:ext>
              </a:extLst>
            </p:cNvPr>
            <p:cNvSpPr/>
            <p:nvPr/>
          </p:nvSpPr>
          <p:spPr>
            <a:xfrm>
              <a:off x="3688505" y="3717923"/>
              <a:ext cx="480631" cy="190564"/>
            </a:xfrm>
            <a:custGeom>
              <a:avLst/>
              <a:gdLst>
                <a:gd name="connsiteX0" fmla="*/ 845 w 480631"/>
                <a:gd name="connsiteY0" fmla="*/ 95252 h 190564"/>
                <a:gd name="connsiteX1" fmla="*/ 235795 w 480631"/>
                <a:gd name="connsiteY1" fmla="*/ 114302 h 190564"/>
                <a:gd name="connsiteX2" fmla="*/ 42120 w 480631"/>
                <a:gd name="connsiteY2" fmla="*/ 187327 h 190564"/>
                <a:gd name="connsiteX3" fmla="*/ 213570 w 480631"/>
                <a:gd name="connsiteY3" fmla="*/ 133352 h 190564"/>
                <a:gd name="connsiteX4" fmla="*/ 331045 w 480631"/>
                <a:gd name="connsiteY4" fmla="*/ 92077 h 190564"/>
                <a:gd name="connsiteX5" fmla="*/ 178645 w 480631"/>
                <a:gd name="connsiteY5" fmla="*/ 190502 h 190564"/>
                <a:gd name="connsiteX6" fmla="*/ 337395 w 480631"/>
                <a:gd name="connsiteY6" fmla="*/ 107952 h 190564"/>
                <a:gd name="connsiteX7" fmla="*/ 419945 w 480631"/>
                <a:gd name="connsiteY7" fmla="*/ 171452 h 190564"/>
                <a:gd name="connsiteX8" fmla="*/ 397720 w 480631"/>
                <a:gd name="connsiteY8" fmla="*/ 98427 h 190564"/>
                <a:gd name="connsiteX9" fmla="*/ 451695 w 480631"/>
                <a:gd name="connsiteY9" fmla="*/ 136527 h 190564"/>
                <a:gd name="connsiteX10" fmla="*/ 426295 w 480631"/>
                <a:gd name="connsiteY10" fmla="*/ 88902 h 190564"/>
                <a:gd name="connsiteX11" fmla="*/ 480270 w 480631"/>
                <a:gd name="connsiteY11" fmla="*/ 2 h 190564"/>
                <a:gd name="connsiteX12" fmla="*/ 394545 w 480631"/>
                <a:gd name="connsiteY12" fmla="*/ 85727 h 190564"/>
                <a:gd name="connsiteX13" fmla="*/ 251670 w 480631"/>
                <a:gd name="connsiteY13" fmla="*/ 85727 h 190564"/>
                <a:gd name="connsiteX14" fmla="*/ 140545 w 480631"/>
                <a:gd name="connsiteY14" fmla="*/ 57152 h 190564"/>
                <a:gd name="connsiteX15" fmla="*/ 156420 w 480631"/>
                <a:gd name="connsiteY15" fmla="*/ 60327 h 190564"/>
                <a:gd name="connsiteX16" fmla="*/ 845 w 480631"/>
                <a:gd name="connsiteY16" fmla="*/ 95252 h 19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0631" h="190564">
                  <a:moveTo>
                    <a:pt x="845" y="95252"/>
                  </a:moveTo>
                  <a:cubicBezTo>
                    <a:pt x="14074" y="104248"/>
                    <a:pt x="228916" y="98956"/>
                    <a:pt x="235795" y="114302"/>
                  </a:cubicBezTo>
                  <a:cubicBezTo>
                    <a:pt x="242674" y="129648"/>
                    <a:pt x="45824" y="184152"/>
                    <a:pt x="42120" y="187327"/>
                  </a:cubicBezTo>
                  <a:cubicBezTo>
                    <a:pt x="38416" y="190502"/>
                    <a:pt x="165416" y="149227"/>
                    <a:pt x="213570" y="133352"/>
                  </a:cubicBezTo>
                  <a:cubicBezTo>
                    <a:pt x="261724" y="117477"/>
                    <a:pt x="336866" y="82552"/>
                    <a:pt x="331045" y="92077"/>
                  </a:cubicBezTo>
                  <a:cubicBezTo>
                    <a:pt x="325224" y="101602"/>
                    <a:pt x="177587" y="187856"/>
                    <a:pt x="178645" y="190502"/>
                  </a:cubicBezTo>
                  <a:cubicBezTo>
                    <a:pt x="179703" y="193148"/>
                    <a:pt x="297178" y="111127"/>
                    <a:pt x="337395" y="107952"/>
                  </a:cubicBezTo>
                  <a:cubicBezTo>
                    <a:pt x="377612" y="104777"/>
                    <a:pt x="409891" y="173039"/>
                    <a:pt x="419945" y="171452"/>
                  </a:cubicBezTo>
                  <a:cubicBezTo>
                    <a:pt x="429999" y="169865"/>
                    <a:pt x="392428" y="104248"/>
                    <a:pt x="397720" y="98427"/>
                  </a:cubicBezTo>
                  <a:cubicBezTo>
                    <a:pt x="403012" y="92606"/>
                    <a:pt x="446933" y="138114"/>
                    <a:pt x="451695" y="136527"/>
                  </a:cubicBezTo>
                  <a:cubicBezTo>
                    <a:pt x="456457" y="134940"/>
                    <a:pt x="421532" y="111656"/>
                    <a:pt x="426295" y="88902"/>
                  </a:cubicBezTo>
                  <a:cubicBezTo>
                    <a:pt x="431058" y="66148"/>
                    <a:pt x="485562" y="531"/>
                    <a:pt x="480270" y="2"/>
                  </a:cubicBezTo>
                  <a:cubicBezTo>
                    <a:pt x="474978" y="-527"/>
                    <a:pt x="432645" y="71440"/>
                    <a:pt x="394545" y="85727"/>
                  </a:cubicBezTo>
                  <a:cubicBezTo>
                    <a:pt x="356445" y="100014"/>
                    <a:pt x="294003" y="90489"/>
                    <a:pt x="251670" y="85727"/>
                  </a:cubicBezTo>
                  <a:cubicBezTo>
                    <a:pt x="209337" y="80965"/>
                    <a:pt x="140545" y="57152"/>
                    <a:pt x="140545" y="57152"/>
                  </a:cubicBezTo>
                  <a:cubicBezTo>
                    <a:pt x="124670" y="52919"/>
                    <a:pt x="179174" y="53977"/>
                    <a:pt x="156420" y="60327"/>
                  </a:cubicBezTo>
                  <a:cubicBezTo>
                    <a:pt x="133666" y="66677"/>
                    <a:pt x="-12384" y="86256"/>
                    <a:pt x="845" y="95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B80B96A0-79FA-19AC-8F15-406E11FFD611}"/>
                </a:ext>
              </a:extLst>
            </p:cNvPr>
            <p:cNvSpPr/>
            <p:nvPr/>
          </p:nvSpPr>
          <p:spPr>
            <a:xfrm>
              <a:off x="3422630" y="3758657"/>
              <a:ext cx="372402" cy="81463"/>
            </a:xfrm>
            <a:custGeom>
              <a:avLst/>
              <a:gdLst>
                <a:gd name="connsiteX0" fmla="*/ 371495 w 372402"/>
                <a:gd name="connsiteY0" fmla="*/ 67218 h 81463"/>
                <a:gd name="connsiteX1" fmla="*/ 222270 w 372402"/>
                <a:gd name="connsiteY1" fmla="*/ 60868 h 81463"/>
                <a:gd name="connsiteX2" fmla="*/ 20 w 372402"/>
                <a:gd name="connsiteY2" fmla="*/ 60868 h 81463"/>
                <a:gd name="connsiteX3" fmla="*/ 234970 w 372402"/>
                <a:gd name="connsiteY3" fmla="*/ 73568 h 81463"/>
                <a:gd name="connsiteX4" fmla="*/ 292120 w 372402"/>
                <a:gd name="connsiteY4" fmla="*/ 76743 h 81463"/>
                <a:gd name="connsiteX5" fmla="*/ 228620 w 372402"/>
                <a:gd name="connsiteY5" fmla="*/ 6893 h 81463"/>
                <a:gd name="connsiteX6" fmla="*/ 327045 w 372402"/>
                <a:gd name="connsiteY6" fmla="*/ 38643 h 81463"/>
                <a:gd name="connsiteX7" fmla="*/ 285770 w 372402"/>
                <a:gd name="connsiteY7" fmla="*/ 543 h 81463"/>
                <a:gd name="connsiteX8" fmla="*/ 371495 w 372402"/>
                <a:gd name="connsiteY8" fmla="*/ 67218 h 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402" h="81463">
                  <a:moveTo>
                    <a:pt x="371495" y="67218"/>
                  </a:moveTo>
                  <a:cubicBezTo>
                    <a:pt x="360912" y="77272"/>
                    <a:pt x="284182" y="61926"/>
                    <a:pt x="222270" y="60868"/>
                  </a:cubicBezTo>
                  <a:cubicBezTo>
                    <a:pt x="160358" y="59810"/>
                    <a:pt x="-2097" y="58751"/>
                    <a:pt x="20" y="60868"/>
                  </a:cubicBezTo>
                  <a:cubicBezTo>
                    <a:pt x="2137" y="62985"/>
                    <a:pt x="234970" y="73568"/>
                    <a:pt x="234970" y="73568"/>
                  </a:cubicBezTo>
                  <a:cubicBezTo>
                    <a:pt x="283653" y="76214"/>
                    <a:pt x="293178" y="87855"/>
                    <a:pt x="292120" y="76743"/>
                  </a:cubicBezTo>
                  <a:cubicBezTo>
                    <a:pt x="291062" y="65631"/>
                    <a:pt x="222799" y="13243"/>
                    <a:pt x="228620" y="6893"/>
                  </a:cubicBezTo>
                  <a:cubicBezTo>
                    <a:pt x="234441" y="543"/>
                    <a:pt x="317520" y="39701"/>
                    <a:pt x="327045" y="38643"/>
                  </a:cubicBezTo>
                  <a:cubicBezTo>
                    <a:pt x="336570" y="37585"/>
                    <a:pt x="274658" y="-5278"/>
                    <a:pt x="285770" y="543"/>
                  </a:cubicBezTo>
                  <a:cubicBezTo>
                    <a:pt x="296882" y="6364"/>
                    <a:pt x="382078" y="57164"/>
                    <a:pt x="371495" y="67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99CD3DD-138B-2755-B546-A6FF919B933C}"/>
                </a:ext>
              </a:extLst>
            </p:cNvPr>
            <p:cNvSpPr/>
            <p:nvPr/>
          </p:nvSpPr>
          <p:spPr>
            <a:xfrm>
              <a:off x="4041478" y="3798998"/>
              <a:ext cx="400536" cy="93700"/>
            </a:xfrm>
            <a:custGeom>
              <a:avLst/>
              <a:gdLst>
                <a:gd name="connsiteX0" fmla="*/ 297 w 400536"/>
                <a:gd name="connsiteY0" fmla="*/ 1477 h 93700"/>
                <a:gd name="connsiteX1" fmla="*/ 171747 w 400536"/>
                <a:gd name="connsiteY1" fmla="*/ 71327 h 93700"/>
                <a:gd name="connsiteX2" fmla="*/ 114597 w 400536"/>
                <a:gd name="connsiteY2" fmla="*/ 23702 h 93700"/>
                <a:gd name="connsiteX3" fmla="*/ 146347 w 400536"/>
                <a:gd name="connsiteY3" fmla="*/ 36402 h 93700"/>
                <a:gd name="connsiteX4" fmla="*/ 152697 w 400536"/>
                <a:gd name="connsiteY4" fmla="*/ 93552 h 93700"/>
                <a:gd name="connsiteX5" fmla="*/ 190797 w 400536"/>
                <a:gd name="connsiteY5" fmla="*/ 17352 h 93700"/>
                <a:gd name="connsiteX6" fmla="*/ 200322 w 400536"/>
                <a:gd name="connsiteY6" fmla="*/ 84027 h 93700"/>
                <a:gd name="connsiteX7" fmla="*/ 251122 w 400536"/>
                <a:gd name="connsiteY7" fmla="*/ 20527 h 93700"/>
                <a:gd name="connsiteX8" fmla="*/ 232072 w 400536"/>
                <a:gd name="connsiteY8" fmla="*/ 84027 h 93700"/>
                <a:gd name="connsiteX9" fmla="*/ 254297 w 400536"/>
                <a:gd name="connsiteY9" fmla="*/ 17352 h 93700"/>
                <a:gd name="connsiteX10" fmla="*/ 276522 w 400536"/>
                <a:gd name="connsiteY10" fmla="*/ 84027 h 93700"/>
                <a:gd name="connsiteX11" fmla="*/ 292397 w 400536"/>
                <a:gd name="connsiteY11" fmla="*/ 61802 h 93700"/>
                <a:gd name="connsiteX12" fmla="*/ 400347 w 400536"/>
                <a:gd name="connsiteY12" fmla="*/ 71327 h 93700"/>
                <a:gd name="connsiteX13" fmla="*/ 314622 w 400536"/>
                <a:gd name="connsiteY13" fmla="*/ 39577 h 93700"/>
                <a:gd name="connsiteX14" fmla="*/ 171747 w 400536"/>
                <a:gd name="connsiteY14" fmla="*/ 1477 h 93700"/>
                <a:gd name="connsiteX15" fmla="*/ 238422 w 400536"/>
                <a:gd name="connsiteY15" fmla="*/ 30052 h 93700"/>
                <a:gd name="connsiteX16" fmla="*/ 133647 w 400536"/>
                <a:gd name="connsiteY16" fmla="*/ 23702 h 93700"/>
                <a:gd name="connsiteX17" fmla="*/ 297 w 400536"/>
                <a:gd name="connsiteY17" fmla="*/ 1477 h 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536" h="93700">
                  <a:moveTo>
                    <a:pt x="297" y="1477"/>
                  </a:moveTo>
                  <a:cubicBezTo>
                    <a:pt x="6647" y="9414"/>
                    <a:pt x="152697" y="67623"/>
                    <a:pt x="171747" y="71327"/>
                  </a:cubicBezTo>
                  <a:cubicBezTo>
                    <a:pt x="190797" y="75031"/>
                    <a:pt x="118830" y="29523"/>
                    <a:pt x="114597" y="23702"/>
                  </a:cubicBezTo>
                  <a:cubicBezTo>
                    <a:pt x="110364" y="17881"/>
                    <a:pt x="139997" y="24760"/>
                    <a:pt x="146347" y="36402"/>
                  </a:cubicBezTo>
                  <a:cubicBezTo>
                    <a:pt x="152697" y="48044"/>
                    <a:pt x="145289" y="96727"/>
                    <a:pt x="152697" y="93552"/>
                  </a:cubicBezTo>
                  <a:cubicBezTo>
                    <a:pt x="160105" y="90377"/>
                    <a:pt x="182859" y="18940"/>
                    <a:pt x="190797" y="17352"/>
                  </a:cubicBezTo>
                  <a:cubicBezTo>
                    <a:pt x="198735" y="15764"/>
                    <a:pt x="190268" y="83498"/>
                    <a:pt x="200322" y="84027"/>
                  </a:cubicBezTo>
                  <a:cubicBezTo>
                    <a:pt x="210376" y="84556"/>
                    <a:pt x="245830" y="20527"/>
                    <a:pt x="251122" y="20527"/>
                  </a:cubicBezTo>
                  <a:cubicBezTo>
                    <a:pt x="256414" y="20527"/>
                    <a:pt x="231543" y="84556"/>
                    <a:pt x="232072" y="84027"/>
                  </a:cubicBezTo>
                  <a:cubicBezTo>
                    <a:pt x="232601" y="83498"/>
                    <a:pt x="246889" y="17352"/>
                    <a:pt x="254297" y="17352"/>
                  </a:cubicBezTo>
                  <a:cubicBezTo>
                    <a:pt x="261705" y="17352"/>
                    <a:pt x="270172" y="76619"/>
                    <a:pt x="276522" y="84027"/>
                  </a:cubicBezTo>
                  <a:cubicBezTo>
                    <a:pt x="282872" y="91435"/>
                    <a:pt x="271760" y="63919"/>
                    <a:pt x="292397" y="61802"/>
                  </a:cubicBezTo>
                  <a:cubicBezTo>
                    <a:pt x="313034" y="59685"/>
                    <a:pt x="396643" y="75031"/>
                    <a:pt x="400347" y="71327"/>
                  </a:cubicBezTo>
                  <a:cubicBezTo>
                    <a:pt x="404051" y="67623"/>
                    <a:pt x="352722" y="51219"/>
                    <a:pt x="314622" y="39577"/>
                  </a:cubicBezTo>
                  <a:cubicBezTo>
                    <a:pt x="276522" y="27935"/>
                    <a:pt x="184447" y="3064"/>
                    <a:pt x="171747" y="1477"/>
                  </a:cubicBezTo>
                  <a:cubicBezTo>
                    <a:pt x="159047" y="-110"/>
                    <a:pt x="244772" y="26348"/>
                    <a:pt x="238422" y="30052"/>
                  </a:cubicBezTo>
                  <a:cubicBezTo>
                    <a:pt x="232072" y="33756"/>
                    <a:pt x="176510" y="27406"/>
                    <a:pt x="133647" y="23702"/>
                  </a:cubicBezTo>
                  <a:cubicBezTo>
                    <a:pt x="90784" y="19998"/>
                    <a:pt x="-6053" y="-6460"/>
                    <a:pt x="297" y="1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673B5C18-869C-E8F7-827E-C10FFEE39046}"/>
                </a:ext>
              </a:extLst>
            </p:cNvPr>
            <p:cNvSpPr/>
            <p:nvPr/>
          </p:nvSpPr>
          <p:spPr>
            <a:xfrm>
              <a:off x="3817815" y="3739910"/>
              <a:ext cx="326341" cy="197244"/>
            </a:xfrm>
            <a:custGeom>
              <a:avLst/>
              <a:gdLst>
                <a:gd name="connsiteX0" fmla="*/ 325560 w 326341"/>
                <a:gd name="connsiteY0" fmla="*/ 240 h 197244"/>
                <a:gd name="connsiteX1" fmla="*/ 217610 w 326341"/>
                <a:gd name="connsiteY1" fmla="*/ 120890 h 197244"/>
                <a:gd name="connsiteX2" fmla="*/ 214435 w 326341"/>
                <a:gd name="connsiteY2" fmla="*/ 197090 h 197244"/>
                <a:gd name="connsiteX3" fmla="*/ 211260 w 326341"/>
                <a:gd name="connsiteY3" fmla="*/ 101840 h 197244"/>
                <a:gd name="connsiteX4" fmla="*/ 74735 w 326341"/>
                <a:gd name="connsiteY4" fmla="*/ 187565 h 197244"/>
                <a:gd name="connsiteX5" fmla="*/ 154110 w 326341"/>
                <a:gd name="connsiteY5" fmla="*/ 95490 h 197244"/>
                <a:gd name="connsiteX6" fmla="*/ 1710 w 326341"/>
                <a:gd name="connsiteY6" fmla="*/ 133590 h 197244"/>
                <a:gd name="connsiteX7" fmla="*/ 68385 w 326341"/>
                <a:gd name="connsiteY7" fmla="*/ 124065 h 197244"/>
                <a:gd name="connsiteX8" fmla="*/ 8060 w 326341"/>
                <a:gd name="connsiteY8" fmla="*/ 108190 h 197244"/>
                <a:gd name="connsiteX9" fmla="*/ 223960 w 326341"/>
                <a:gd name="connsiteY9" fmla="*/ 85965 h 197244"/>
                <a:gd name="connsiteX10" fmla="*/ 154110 w 326341"/>
                <a:gd name="connsiteY10" fmla="*/ 89140 h 197244"/>
                <a:gd name="connsiteX11" fmla="*/ 325560 w 326341"/>
                <a:gd name="connsiteY11" fmla="*/ 240 h 19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341" h="197244">
                  <a:moveTo>
                    <a:pt x="325560" y="240"/>
                  </a:moveTo>
                  <a:cubicBezTo>
                    <a:pt x="336143" y="5532"/>
                    <a:pt x="236131" y="88082"/>
                    <a:pt x="217610" y="120890"/>
                  </a:cubicBezTo>
                  <a:cubicBezTo>
                    <a:pt x="199089" y="153698"/>
                    <a:pt x="215493" y="200265"/>
                    <a:pt x="214435" y="197090"/>
                  </a:cubicBezTo>
                  <a:cubicBezTo>
                    <a:pt x="213377" y="193915"/>
                    <a:pt x="234543" y="103428"/>
                    <a:pt x="211260" y="101840"/>
                  </a:cubicBezTo>
                  <a:cubicBezTo>
                    <a:pt x="187977" y="100253"/>
                    <a:pt x="84260" y="188623"/>
                    <a:pt x="74735" y="187565"/>
                  </a:cubicBezTo>
                  <a:cubicBezTo>
                    <a:pt x="65210" y="186507"/>
                    <a:pt x="166281" y="104486"/>
                    <a:pt x="154110" y="95490"/>
                  </a:cubicBezTo>
                  <a:cubicBezTo>
                    <a:pt x="141939" y="86494"/>
                    <a:pt x="15998" y="128827"/>
                    <a:pt x="1710" y="133590"/>
                  </a:cubicBezTo>
                  <a:cubicBezTo>
                    <a:pt x="-12578" y="138353"/>
                    <a:pt x="67327" y="128298"/>
                    <a:pt x="68385" y="124065"/>
                  </a:cubicBezTo>
                  <a:cubicBezTo>
                    <a:pt x="69443" y="119832"/>
                    <a:pt x="-17869" y="114540"/>
                    <a:pt x="8060" y="108190"/>
                  </a:cubicBezTo>
                  <a:cubicBezTo>
                    <a:pt x="33989" y="101840"/>
                    <a:pt x="199618" y="89140"/>
                    <a:pt x="223960" y="85965"/>
                  </a:cubicBezTo>
                  <a:cubicBezTo>
                    <a:pt x="248302" y="82790"/>
                    <a:pt x="134002" y="99723"/>
                    <a:pt x="154110" y="89140"/>
                  </a:cubicBezTo>
                  <a:cubicBezTo>
                    <a:pt x="174218" y="78557"/>
                    <a:pt x="314977" y="-5052"/>
                    <a:pt x="325560" y="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C91DED26-0E2E-2338-8A86-9895FCDD4802}"/>
                </a:ext>
              </a:extLst>
            </p:cNvPr>
            <p:cNvSpPr/>
            <p:nvPr/>
          </p:nvSpPr>
          <p:spPr>
            <a:xfrm>
              <a:off x="3330557" y="3778107"/>
              <a:ext cx="340898" cy="123968"/>
            </a:xfrm>
            <a:custGeom>
              <a:avLst/>
              <a:gdLst>
                <a:gd name="connsiteX0" fmla="*/ 339743 w 340898"/>
                <a:gd name="connsiteY0" fmla="*/ 143 h 123968"/>
                <a:gd name="connsiteX1" fmla="*/ 215918 w 340898"/>
                <a:gd name="connsiteY1" fmla="*/ 63643 h 123968"/>
                <a:gd name="connsiteX2" fmla="*/ 18 w 340898"/>
                <a:gd name="connsiteY2" fmla="*/ 98568 h 123968"/>
                <a:gd name="connsiteX3" fmla="*/ 203218 w 340898"/>
                <a:gd name="connsiteY3" fmla="*/ 63643 h 123968"/>
                <a:gd name="connsiteX4" fmla="*/ 146068 w 340898"/>
                <a:gd name="connsiteY4" fmla="*/ 98568 h 123968"/>
                <a:gd name="connsiteX5" fmla="*/ 279418 w 340898"/>
                <a:gd name="connsiteY5" fmla="*/ 123968 h 123968"/>
                <a:gd name="connsiteX6" fmla="*/ 165118 w 340898"/>
                <a:gd name="connsiteY6" fmla="*/ 98568 h 123968"/>
                <a:gd name="connsiteX7" fmla="*/ 184168 w 340898"/>
                <a:gd name="connsiteY7" fmla="*/ 50943 h 123968"/>
                <a:gd name="connsiteX8" fmla="*/ 146068 w 340898"/>
                <a:gd name="connsiteY8" fmla="*/ 82693 h 123968"/>
                <a:gd name="connsiteX9" fmla="*/ 339743 w 340898"/>
                <a:gd name="connsiteY9" fmla="*/ 143 h 12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98" h="123968">
                  <a:moveTo>
                    <a:pt x="339743" y="143"/>
                  </a:moveTo>
                  <a:cubicBezTo>
                    <a:pt x="351385" y="-3032"/>
                    <a:pt x="272539" y="47239"/>
                    <a:pt x="215918" y="63643"/>
                  </a:cubicBezTo>
                  <a:cubicBezTo>
                    <a:pt x="159297" y="80047"/>
                    <a:pt x="2135" y="98568"/>
                    <a:pt x="18" y="98568"/>
                  </a:cubicBezTo>
                  <a:cubicBezTo>
                    <a:pt x="-2099" y="98568"/>
                    <a:pt x="178876" y="63643"/>
                    <a:pt x="203218" y="63643"/>
                  </a:cubicBezTo>
                  <a:cubicBezTo>
                    <a:pt x="227560" y="63643"/>
                    <a:pt x="133368" y="88514"/>
                    <a:pt x="146068" y="98568"/>
                  </a:cubicBezTo>
                  <a:cubicBezTo>
                    <a:pt x="158768" y="108622"/>
                    <a:pt x="276243" y="123968"/>
                    <a:pt x="279418" y="123968"/>
                  </a:cubicBezTo>
                  <a:cubicBezTo>
                    <a:pt x="282593" y="123968"/>
                    <a:pt x="180993" y="110739"/>
                    <a:pt x="165118" y="98568"/>
                  </a:cubicBezTo>
                  <a:cubicBezTo>
                    <a:pt x="149243" y="86397"/>
                    <a:pt x="187343" y="53589"/>
                    <a:pt x="184168" y="50943"/>
                  </a:cubicBezTo>
                  <a:cubicBezTo>
                    <a:pt x="180993" y="48297"/>
                    <a:pt x="120139" y="88514"/>
                    <a:pt x="146068" y="82693"/>
                  </a:cubicBezTo>
                  <a:cubicBezTo>
                    <a:pt x="171997" y="76872"/>
                    <a:pt x="328101" y="3318"/>
                    <a:pt x="339743" y="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F8C967CE-C630-A4A1-8300-E54105B04F0A}"/>
                </a:ext>
              </a:extLst>
            </p:cNvPr>
            <p:cNvSpPr/>
            <p:nvPr/>
          </p:nvSpPr>
          <p:spPr>
            <a:xfrm>
              <a:off x="4200277" y="3612814"/>
              <a:ext cx="314128" cy="362511"/>
            </a:xfrm>
            <a:custGeom>
              <a:avLst/>
              <a:gdLst>
                <a:gd name="connsiteX0" fmla="*/ 248 w 314128"/>
                <a:gd name="connsiteY0" fmla="*/ 336 h 362511"/>
                <a:gd name="connsiteX1" fmla="*/ 127248 w 314128"/>
                <a:gd name="connsiteY1" fmla="*/ 111461 h 362511"/>
                <a:gd name="connsiteX2" fmla="*/ 209798 w 314128"/>
                <a:gd name="connsiteY2" fmla="*/ 194011 h 362511"/>
                <a:gd name="connsiteX3" fmla="*/ 181223 w 314128"/>
                <a:gd name="connsiteY3" fmla="*/ 140036 h 362511"/>
                <a:gd name="connsiteX4" fmla="*/ 301873 w 314128"/>
                <a:gd name="connsiteY4" fmla="*/ 254336 h 362511"/>
                <a:gd name="connsiteX5" fmla="*/ 305048 w 314128"/>
                <a:gd name="connsiteY5" fmla="*/ 305136 h 362511"/>
                <a:gd name="connsiteX6" fmla="*/ 257423 w 314128"/>
                <a:gd name="connsiteY6" fmla="*/ 362286 h 362511"/>
                <a:gd name="connsiteX7" fmla="*/ 295523 w 314128"/>
                <a:gd name="connsiteY7" fmla="*/ 282911 h 362511"/>
                <a:gd name="connsiteX8" fmla="*/ 285998 w 314128"/>
                <a:gd name="connsiteY8" fmla="*/ 197186 h 362511"/>
                <a:gd name="connsiteX9" fmla="*/ 114548 w 314128"/>
                <a:gd name="connsiteY9" fmla="*/ 108286 h 362511"/>
                <a:gd name="connsiteX10" fmla="*/ 162173 w 314128"/>
                <a:gd name="connsiteY10" fmla="*/ 149561 h 362511"/>
                <a:gd name="connsiteX11" fmla="*/ 248 w 314128"/>
                <a:gd name="connsiteY11" fmla="*/ 336 h 36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128" h="362511">
                  <a:moveTo>
                    <a:pt x="248" y="336"/>
                  </a:moveTo>
                  <a:cubicBezTo>
                    <a:pt x="-5573" y="-6014"/>
                    <a:pt x="92323" y="79182"/>
                    <a:pt x="127248" y="111461"/>
                  </a:cubicBezTo>
                  <a:cubicBezTo>
                    <a:pt x="162173" y="143740"/>
                    <a:pt x="200802" y="189249"/>
                    <a:pt x="209798" y="194011"/>
                  </a:cubicBezTo>
                  <a:cubicBezTo>
                    <a:pt x="218794" y="198773"/>
                    <a:pt x="165877" y="129982"/>
                    <a:pt x="181223" y="140036"/>
                  </a:cubicBezTo>
                  <a:cubicBezTo>
                    <a:pt x="196569" y="150090"/>
                    <a:pt x="281236" y="226819"/>
                    <a:pt x="301873" y="254336"/>
                  </a:cubicBezTo>
                  <a:cubicBezTo>
                    <a:pt x="322510" y="281853"/>
                    <a:pt x="312456" y="287144"/>
                    <a:pt x="305048" y="305136"/>
                  </a:cubicBezTo>
                  <a:cubicBezTo>
                    <a:pt x="297640" y="323128"/>
                    <a:pt x="259010" y="365990"/>
                    <a:pt x="257423" y="362286"/>
                  </a:cubicBezTo>
                  <a:cubicBezTo>
                    <a:pt x="255836" y="358582"/>
                    <a:pt x="290761" y="310428"/>
                    <a:pt x="295523" y="282911"/>
                  </a:cubicBezTo>
                  <a:cubicBezTo>
                    <a:pt x="300285" y="255394"/>
                    <a:pt x="316160" y="226290"/>
                    <a:pt x="285998" y="197186"/>
                  </a:cubicBezTo>
                  <a:cubicBezTo>
                    <a:pt x="255836" y="168082"/>
                    <a:pt x="135186" y="116224"/>
                    <a:pt x="114548" y="108286"/>
                  </a:cubicBezTo>
                  <a:cubicBezTo>
                    <a:pt x="93911" y="100349"/>
                    <a:pt x="177519" y="165436"/>
                    <a:pt x="162173" y="149561"/>
                  </a:cubicBezTo>
                  <a:cubicBezTo>
                    <a:pt x="146827" y="133686"/>
                    <a:pt x="6069" y="6686"/>
                    <a:pt x="248" y="3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DE00CCAE-0336-9D85-511A-04D18AE7EC3A}"/>
                </a:ext>
              </a:extLst>
            </p:cNvPr>
            <p:cNvSpPr/>
            <p:nvPr/>
          </p:nvSpPr>
          <p:spPr>
            <a:xfrm>
              <a:off x="3263889" y="3233333"/>
              <a:ext cx="313411" cy="290973"/>
            </a:xfrm>
            <a:custGeom>
              <a:avLst/>
              <a:gdLst>
                <a:gd name="connsiteX0" fmla="*/ 311161 w 313411"/>
                <a:gd name="connsiteY0" fmla="*/ 1992 h 290973"/>
                <a:gd name="connsiteX1" fmla="*/ 107961 w 313411"/>
                <a:gd name="connsiteY1" fmla="*/ 135342 h 290973"/>
                <a:gd name="connsiteX2" fmla="*/ 6361 w 313411"/>
                <a:gd name="connsiteY2" fmla="*/ 240117 h 290973"/>
                <a:gd name="connsiteX3" fmla="*/ 19061 w 313411"/>
                <a:gd name="connsiteY3" fmla="*/ 221067 h 290973"/>
                <a:gd name="connsiteX4" fmla="*/ 11 w 313411"/>
                <a:gd name="connsiteY4" fmla="*/ 290917 h 290973"/>
                <a:gd name="connsiteX5" fmla="*/ 22236 w 313411"/>
                <a:gd name="connsiteY5" fmla="*/ 230592 h 290973"/>
                <a:gd name="connsiteX6" fmla="*/ 114311 w 313411"/>
                <a:gd name="connsiteY6" fmla="*/ 113117 h 290973"/>
                <a:gd name="connsiteX7" fmla="*/ 73036 w 313411"/>
                <a:gd name="connsiteY7" fmla="*/ 173442 h 290973"/>
                <a:gd name="connsiteX8" fmla="*/ 203211 w 313411"/>
                <a:gd name="connsiteY8" fmla="*/ 59142 h 290973"/>
                <a:gd name="connsiteX9" fmla="*/ 146061 w 313411"/>
                <a:gd name="connsiteY9" fmla="*/ 97242 h 290973"/>
                <a:gd name="connsiteX10" fmla="*/ 225436 w 313411"/>
                <a:gd name="connsiteY10" fmla="*/ 30567 h 290973"/>
                <a:gd name="connsiteX11" fmla="*/ 219086 w 313411"/>
                <a:gd name="connsiteY11" fmla="*/ 52792 h 290973"/>
                <a:gd name="connsiteX12" fmla="*/ 311161 w 313411"/>
                <a:gd name="connsiteY12" fmla="*/ 1992 h 29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411" h="290973">
                  <a:moveTo>
                    <a:pt x="311161" y="1992"/>
                  </a:moveTo>
                  <a:cubicBezTo>
                    <a:pt x="292640" y="15750"/>
                    <a:pt x="158761" y="95655"/>
                    <a:pt x="107961" y="135342"/>
                  </a:cubicBezTo>
                  <a:cubicBezTo>
                    <a:pt x="57161" y="175029"/>
                    <a:pt x="6361" y="240117"/>
                    <a:pt x="6361" y="240117"/>
                  </a:cubicBezTo>
                  <a:cubicBezTo>
                    <a:pt x="-8456" y="254404"/>
                    <a:pt x="20119" y="212600"/>
                    <a:pt x="19061" y="221067"/>
                  </a:cubicBezTo>
                  <a:cubicBezTo>
                    <a:pt x="18003" y="229534"/>
                    <a:pt x="-518" y="289330"/>
                    <a:pt x="11" y="290917"/>
                  </a:cubicBezTo>
                  <a:cubicBezTo>
                    <a:pt x="540" y="292504"/>
                    <a:pt x="3186" y="260225"/>
                    <a:pt x="22236" y="230592"/>
                  </a:cubicBezTo>
                  <a:cubicBezTo>
                    <a:pt x="41286" y="200959"/>
                    <a:pt x="105844" y="122642"/>
                    <a:pt x="114311" y="113117"/>
                  </a:cubicBezTo>
                  <a:cubicBezTo>
                    <a:pt x="122778" y="103592"/>
                    <a:pt x="58219" y="182438"/>
                    <a:pt x="73036" y="173442"/>
                  </a:cubicBezTo>
                  <a:cubicBezTo>
                    <a:pt x="87853" y="164446"/>
                    <a:pt x="191040" y="71842"/>
                    <a:pt x="203211" y="59142"/>
                  </a:cubicBezTo>
                  <a:cubicBezTo>
                    <a:pt x="215382" y="46442"/>
                    <a:pt x="142357" y="102004"/>
                    <a:pt x="146061" y="97242"/>
                  </a:cubicBezTo>
                  <a:cubicBezTo>
                    <a:pt x="149765" y="92480"/>
                    <a:pt x="213265" y="37975"/>
                    <a:pt x="225436" y="30567"/>
                  </a:cubicBezTo>
                  <a:cubicBezTo>
                    <a:pt x="237607" y="23159"/>
                    <a:pt x="210090" y="55438"/>
                    <a:pt x="219086" y="52792"/>
                  </a:cubicBezTo>
                  <a:cubicBezTo>
                    <a:pt x="228082" y="50146"/>
                    <a:pt x="329682" y="-11766"/>
                    <a:pt x="311161" y="19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DE7E871C-3DE7-80E3-29A9-9FF7984A1D7C}"/>
                </a:ext>
              </a:extLst>
            </p:cNvPr>
            <p:cNvSpPr/>
            <p:nvPr/>
          </p:nvSpPr>
          <p:spPr>
            <a:xfrm>
              <a:off x="3227121" y="3073215"/>
              <a:ext cx="411470" cy="479865"/>
            </a:xfrm>
            <a:custGeom>
              <a:avLst/>
              <a:gdLst>
                <a:gd name="connsiteX0" fmla="*/ 405079 w 411470"/>
                <a:gd name="connsiteY0" fmla="*/ 185 h 479865"/>
                <a:gd name="connsiteX1" fmla="*/ 239979 w 411470"/>
                <a:gd name="connsiteY1" fmla="*/ 127185 h 479865"/>
                <a:gd name="connsiteX2" fmla="*/ 297129 w 411470"/>
                <a:gd name="connsiteY2" fmla="*/ 101785 h 479865"/>
                <a:gd name="connsiteX3" fmla="*/ 176479 w 411470"/>
                <a:gd name="connsiteY3" fmla="*/ 200210 h 479865"/>
                <a:gd name="connsiteX4" fmla="*/ 208229 w 411470"/>
                <a:gd name="connsiteY4" fmla="*/ 165285 h 479865"/>
                <a:gd name="connsiteX5" fmla="*/ 135204 w 411470"/>
                <a:gd name="connsiteY5" fmla="*/ 260535 h 479865"/>
                <a:gd name="connsiteX6" fmla="*/ 36779 w 411470"/>
                <a:gd name="connsiteY6" fmla="*/ 381185 h 479865"/>
                <a:gd name="connsiteX7" fmla="*/ 62179 w 411470"/>
                <a:gd name="connsiteY7" fmla="*/ 352610 h 479865"/>
                <a:gd name="connsiteX8" fmla="*/ 5029 w 411470"/>
                <a:gd name="connsiteY8" fmla="*/ 476435 h 479865"/>
                <a:gd name="connsiteX9" fmla="*/ 24079 w 411470"/>
                <a:gd name="connsiteY9" fmla="*/ 422460 h 479865"/>
                <a:gd name="connsiteX10" fmla="*/ 192354 w 411470"/>
                <a:gd name="connsiteY10" fmla="*/ 190685 h 479865"/>
                <a:gd name="connsiteX11" fmla="*/ 173304 w 411470"/>
                <a:gd name="connsiteY11" fmla="*/ 228785 h 479865"/>
                <a:gd name="connsiteX12" fmla="*/ 297129 w 411470"/>
                <a:gd name="connsiteY12" fmla="*/ 111310 h 479865"/>
                <a:gd name="connsiteX13" fmla="*/ 335229 w 411470"/>
                <a:gd name="connsiteY13" fmla="*/ 92260 h 479865"/>
                <a:gd name="connsiteX14" fmla="*/ 274904 w 411470"/>
                <a:gd name="connsiteY14" fmla="*/ 127185 h 479865"/>
                <a:gd name="connsiteX15" fmla="*/ 411429 w 411470"/>
                <a:gd name="connsiteY15" fmla="*/ 50985 h 479865"/>
                <a:gd name="connsiteX16" fmla="*/ 290779 w 411470"/>
                <a:gd name="connsiteY16" fmla="*/ 114485 h 479865"/>
                <a:gd name="connsiteX17" fmla="*/ 303479 w 411470"/>
                <a:gd name="connsiteY17" fmla="*/ 98610 h 479865"/>
                <a:gd name="connsiteX18" fmla="*/ 405079 w 411470"/>
                <a:gd name="connsiteY18" fmla="*/ 185 h 47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70" h="479865">
                  <a:moveTo>
                    <a:pt x="405079" y="185"/>
                  </a:moveTo>
                  <a:cubicBezTo>
                    <a:pt x="394496" y="4948"/>
                    <a:pt x="257971" y="110252"/>
                    <a:pt x="239979" y="127185"/>
                  </a:cubicBezTo>
                  <a:cubicBezTo>
                    <a:pt x="221987" y="144118"/>
                    <a:pt x="307712" y="89614"/>
                    <a:pt x="297129" y="101785"/>
                  </a:cubicBezTo>
                  <a:cubicBezTo>
                    <a:pt x="286546" y="113956"/>
                    <a:pt x="191296" y="189627"/>
                    <a:pt x="176479" y="200210"/>
                  </a:cubicBezTo>
                  <a:cubicBezTo>
                    <a:pt x="161662" y="210793"/>
                    <a:pt x="215108" y="155231"/>
                    <a:pt x="208229" y="165285"/>
                  </a:cubicBezTo>
                  <a:cubicBezTo>
                    <a:pt x="201350" y="175339"/>
                    <a:pt x="163779" y="224552"/>
                    <a:pt x="135204" y="260535"/>
                  </a:cubicBezTo>
                  <a:cubicBezTo>
                    <a:pt x="106629" y="296518"/>
                    <a:pt x="48950" y="365839"/>
                    <a:pt x="36779" y="381185"/>
                  </a:cubicBezTo>
                  <a:cubicBezTo>
                    <a:pt x="24608" y="396531"/>
                    <a:pt x="67471" y="336735"/>
                    <a:pt x="62179" y="352610"/>
                  </a:cubicBezTo>
                  <a:cubicBezTo>
                    <a:pt x="56887" y="368485"/>
                    <a:pt x="11379" y="464793"/>
                    <a:pt x="5029" y="476435"/>
                  </a:cubicBezTo>
                  <a:cubicBezTo>
                    <a:pt x="-1321" y="488077"/>
                    <a:pt x="-7142" y="470085"/>
                    <a:pt x="24079" y="422460"/>
                  </a:cubicBezTo>
                  <a:cubicBezTo>
                    <a:pt x="55300" y="374835"/>
                    <a:pt x="167483" y="222964"/>
                    <a:pt x="192354" y="190685"/>
                  </a:cubicBezTo>
                  <a:cubicBezTo>
                    <a:pt x="217225" y="158406"/>
                    <a:pt x="155841" y="242014"/>
                    <a:pt x="173304" y="228785"/>
                  </a:cubicBezTo>
                  <a:cubicBezTo>
                    <a:pt x="190766" y="215556"/>
                    <a:pt x="270141" y="134064"/>
                    <a:pt x="297129" y="111310"/>
                  </a:cubicBezTo>
                  <a:cubicBezTo>
                    <a:pt x="324116" y="88556"/>
                    <a:pt x="338933" y="89614"/>
                    <a:pt x="335229" y="92260"/>
                  </a:cubicBezTo>
                  <a:cubicBezTo>
                    <a:pt x="331525" y="94906"/>
                    <a:pt x="262204" y="134064"/>
                    <a:pt x="274904" y="127185"/>
                  </a:cubicBezTo>
                  <a:cubicBezTo>
                    <a:pt x="287604" y="120306"/>
                    <a:pt x="408783" y="53102"/>
                    <a:pt x="411429" y="50985"/>
                  </a:cubicBezTo>
                  <a:cubicBezTo>
                    <a:pt x="414075" y="48868"/>
                    <a:pt x="290779" y="114485"/>
                    <a:pt x="290779" y="114485"/>
                  </a:cubicBezTo>
                  <a:cubicBezTo>
                    <a:pt x="272787" y="122423"/>
                    <a:pt x="289192" y="113427"/>
                    <a:pt x="303479" y="98610"/>
                  </a:cubicBezTo>
                  <a:cubicBezTo>
                    <a:pt x="317766" y="83793"/>
                    <a:pt x="415662" y="-4578"/>
                    <a:pt x="405079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1DE7C9E-9D89-BB5C-49AF-4B9EBBDEE074}"/>
                </a:ext>
              </a:extLst>
            </p:cNvPr>
            <p:cNvSpPr/>
            <p:nvPr/>
          </p:nvSpPr>
          <p:spPr>
            <a:xfrm>
              <a:off x="3595269" y="3027391"/>
              <a:ext cx="469233" cy="133855"/>
            </a:xfrm>
            <a:custGeom>
              <a:avLst/>
              <a:gdLst>
                <a:gd name="connsiteX0" fmla="*/ 2006 w 469233"/>
                <a:gd name="connsiteY0" fmla="*/ 87284 h 133855"/>
                <a:gd name="connsiteX1" fmla="*/ 275056 w 469233"/>
                <a:gd name="connsiteY1" fmla="*/ 1559 h 133855"/>
                <a:gd name="connsiteX2" fmla="*/ 202031 w 469233"/>
                <a:gd name="connsiteY2" fmla="*/ 36484 h 133855"/>
                <a:gd name="connsiteX3" fmla="*/ 297281 w 469233"/>
                <a:gd name="connsiteY3" fmla="*/ 93634 h 133855"/>
                <a:gd name="connsiteX4" fmla="*/ 230606 w 469233"/>
                <a:gd name="connsiteY4" fmla="*/ 61884 h 133855"/>
                <a:gd name="connsiteX5" fmla="*/ 465556 w 469233"/>
                <a:gd name="connsiteY5" fmla="*/ 131734 h 133855"/>
                <a:gd name="connsiteX6" fmla="*/ 363956 w 469233"/>
                <a:gd name="connsiteY6" fmla="*/ 109509 h 133855"/>
                <a:gd name="connsiteX7" fmla="*/ 227431 w 469233"/>
                <a:gd name="connsiteY7" fmla="*/ 46009 h 133855"/>
                <a:gd name="connsiteX8" fmla="*/ 132181 w 469233"/>
                <a:gd name="connsiteY8" fmla="*/ 46009 h 133855"/>
                <a:gd name="connsiteX9" fmla="*/ 217906 w 469233"/>
                <a:gd name="connsiteY9" fmla="*/ 17434 h 133855"/>
                <a:gd name="connsiteX10" fmla="*/ 119481 w 469233"/>
                <a:gd name="connsiteY10" fmla="*/ 42834 h 133855"/>
                <a:gd name="connsiteX11" fmla="*/ 148056 w 469233"/>
                <a:gd name="connsiteY11" fmla="*/ 36484 h 133855"/>
                <a:gd name="connsiteX12" fmla="*/ 2006 w 469233"/>
                <a:gd name="connsiteY12" fmla="*/ 87284 h 13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233" h="133855">
                  <a:moveTo>
                    <a:pt x="2006" y="87284"/>
                  </a:moveTo>
                  <a:cubicBezTo>
                    <a:pt x="23173" y="81463"/>
                    <a:pt x="241719" y="10026"/>
                    <a:pt x="275056" y="1559"/>
                  </a:cubicBezTo>
                  <a:cubicBezTo>
                    <a:pt x="308393" y="-6908"/>
                    <a:pt x="198327" y="21138"/>
                    <a:pt x="202031" y="36484"/>
                  </a:cubicBezTo>
                  <a:cubicBezTo>
                    <a:pt x="205735" y="51830"/>
                    <a:pt x="292519" y="89401"/>
                    <a:pt x="297281" y="93634"/>
                  </a:cubicBezTo>
                  <a:cubicBezTo>
                    <a:pt x="302043" y="97867"/>
                    <a:pt x="202560" y="55534"/>
                    <a:pt x="230606" y="61884"/>
                  </a:cubicBezTo>
                  <a:cubicBezTo>
                    <a:pt x="258652" y="68234"/>
                    <a:pt x="443331" y="123797"/>
                    <a:pt x="465556" y="131734"/>
                  </a:cubicBezTo>
                  <a:cubicBezTo>
                    <a:pt x="487781" y="139672"/>
                    <a:pt x="403643" y="123796"/>
                    <a:pt x="363956" y="109509"/>
                  </a:cubicBezTo>
                  <a:cubicBezTo>
                    <a:pt x="324269" y="95222"/>
                    <a:pt x="266060" y="56592"/>
                    <a:pt x="227431" y="46009"/>
                  </a:cubicBezTo>
                  <a:cubicBezTo>
                    <a:pt x="188802" y="35426"/>
                    <a:pt x="133768" y="50771"/>
                    <a:pt x="132181" y="46009"/>
                  </a:cubicBezTo>
                  <a:cubicBezTo>
                    <a:pt x="130594" y="41247"/>
                    <a:pt x="220023" y="17963"/>
                    <a:pt x="217906" y="17434"/>
                  </a:cubicBezTo>
                  <a:lnTo>
                    <a:pt x="119481" y="42834"/>
                  </a:lnTo>
                  <a:cubicBezTo>
                    <a:pt x="107839" y="46009"/>
                    <a:pt x="162344" y="30134"/>
                    <a:pt x="148056" y="36484"/>
                  </a:cubicBezTo>
                  <a:cubicBezTo>
                    <a:pt x="133768" y="42834"/>
                    <a:pt x="-19161" y="93105"/>
                    <a:pt x="2006" y="87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25DC699-D1E9-62D2-3D8A-BD299F07C729}"/>
                </a:ext>
              </a:extLst>
            </p:cNvPr>
            <p:cNvSpPr/>
            <p:nvPr/>
          </p:nvSpPr>
          <p:spPr>
            <a:xfrm>
              <a:off x="3755514" y="3038258"/>
              <a:ext cx="697827" cy="245836"/>
            </a:xfrm>
            <a:custGeom>
              <a:avLst/>
              <a:gdLst>
                <a:gd name="connsiteX0" fmla="*/ 511 w 697827"/>
                <a:gd name="connsiteY0" fmla="*/ 70067 h 245836"/>
                <a:gd name="connsiteX1" fmla="*/ 295786 w 697827"/>
                <a:gd name="connsiteY1" fmla="*/ 25617 h 245836"/>
                <a:gd name="connsiteX2" fmla="*/ 210061 w 697827"/>
                <a:gd name="connsiteY2" fmla="*/ 41492 h 245836"/>
                <a:gd name="connsiteX3" fmla="*/ 359286 w 697827"/>
                <a:gd name="connsiteY3" fmla="*/ 41492 h 245836"/>
                <a:gd name="connsiteX4" fmla="*/ 314836 w 697827"/>
                <a:gd name="connsiteY4" fmla="*/ 76417 h 245836"/>
                <a:gd name="connsiteX5" fmla="*/ 400561 w 697827"/>
                <a:gd name="connsiteY5" fmla="*/ 60542 h 245836"/>
                <a:gd name="connsiteX6" fmla="*/ 352936 w 697827"/>
                <a:gd name="connsiteY6" fmla="*/ 101817 h 245836"/>
                <a:gd name="connsiteX7" fmla="*/ 483111 w 697827"/>
                <a:gd name="connsiteY7" fmla="*/ 63717 h 245836"/>
                <a:gd name="connsiteX8" fmla="*/ 387861 w 697827"/>
                <a:gd name="connsiteY8" fmla="*/ 120867 h 245836"/>
                <a:gd name="connsiteX9" fmla="*/ 365636 w 697827"/>
                <a:gd name="connsiteY9" fmla="*/ 127217 h 245836"/>
                <a:gd name="connsiteX10" fmla="*/ 508511 w 697827"/>
                <a:gd name="connsiteY10" fmla="*/ 60542 h 245836"/>
                <a:gd name="connsiteX11" fmla="*/ 451361 w 697827"/>
                <a:gd name="connsiteY11" fmla="*/ 85942 h 245836"/>
                <a:gd name="connsiteX12" fmla="*/ 524386 w 697827"/>
                <a:gd name="connsiteY12" fmla="*/ 111342 h 245836"/>
                <a:gd name="connsiteX13" fmla="*/ 460886 w 697827"/>
                <a:gd name="connsiteY13" fmla="*/ 95467 h 245836"/>
                <a:gd name="connsiteX14" fmla="*/ 603761 w 697827"/>
                <a:gd name="connsiteY14" fmla="*/ 133567 h 245836"/>
                <a:gd name="connsiteX15" fmla="*/ 562486 w 697827"/>
                <a:gd name="connsiteY15" fmla="*/ 108167 h 245836"/>
                <a:gd name="connsiteX16" fmla="*/ 695836 w 697827"/>
                <a:gd name="connsiteY16" fmla="*/ 244692 h 245836"/>
                <a:gd name="connsiteX17" fmla="*/ 625986 w 697827"/>
                <a:gd name="connsiteY17" fmla="*/ 168492 h 245836"/>
                <a:gd name="connsiteX18" fmla="*/ 410086 w 697827"/>
                <a:gd name="connsiteY18" fmla="*/ 79592 h 245836"/>
                <a:gd name="connsiteX19" fmla="*/ 368811 w 697827"/>
                <a:gd name="connsiteY19" fmla="*/ 44667 h 245836"/>
                <a:gd name="connsiteX20" fmla="*/ 467236 w 697827"/>
                <a:gd name="connsiteY20" fmla="*/ 95467 h 245836"/>
                <a:gd name="connsiteX21" fmla="*/ 302136 w 697827"/>
                <a:gd name="connsiteY21" fmla="*/ 35142 h 245836"/>
                <a:gd name="connsiteX22" fmla="*/ 178311 w 697827"/>
                <a:gd name="connsiteY22" fmla="*/ 217 h 245836"/>
                <a:gd name="connsiteX23" fmla="*/ 222761 w 697827"/>
                <a:gd name="connsiteY23" fmla="*/ 22442 h 245836"/>
                <a:gd name="connsiteX24" fmla="*/ 511 w 697827"/>
                <a:gd name="connsiteY24" fmla="*/ 70067 h 24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7827" h="245836">
                  <a:moveTo>
                    <a:pt x="511" y="70067"/>
                  </a:moveTo>
                  <a:cubicBezTo>
                    <a:pt x="12682" y="70596"/>
                    <a:pt x="260861" y="30379"/>
                    <a:pt x="295786" y="25617"/>
                  </a:cubicBezTo>
                  <a:cubicBezTo>
                    <a:pt x="330711" y="20854"/>
                    <a:pt x="199478" y="38846"/>
                    <a:pt x="210061" y="41492"/>
                  </a:cubicBezTo>
                  <a:cubicBezTo>
                    <a:pt x="220644" y="44138"/>
                    <a:pt x="341824" y="35671"/>
                    <a:pt x="359286" y="41492"/>
                  </a:cubicBezTo>
                  <a:cubicBezTo>
                    <a:pt x="376748" y="47313"/>
                    <a:pt x="307957" y="73242"/>
                    <a:pt x="314836" y="76417"/>
                  </a:cubicBezTo>
                  <a:cubicBezTo>
                    <a:pt x="321715" y="79592"/>
                    <a:pt x="394211" y="56309"/>
                    <a:pt x="400561" y="60542"/>
                  </a:cubicBezTo>
                  <a:cubicBezTo>
                    <a:pt x="406911" y="64775"/>
                    <a:pt x="339178" y="101288"/>
                    <a:pt x="352936" y="101817"/>
                  </a:cubicBezTo>
                  <a:cubicBezTo>
                    <a:pt x="366694" y="102346"/>
                    <a:pt x="477290" y="60542"/>
                    <a:pt x="483111" y="63717"/>
                  </a:cubicBezTo>
                  <a:cubicBezTo>
                    <a:pt x="488932" y="66892"/>
                    <a:pt x="407440" y="110284"/>
                    <a:pt x="387861" y="120867"/>
                  </a:cubicBezTo>
                  <a:cubicBezTo>
                    <a:pt x="368282" y="131450"/>
                    <a:pt x="345528" y="137271"/>
                    <a:pt x="365636" y="127217"/>
                  </a:cubicBezTo>
                  <a:cubicBezTo>
                    <a:pt x="385744" y="117163"/>
                    <a:pt x="494224" y="67421"/>
                    <a:pt x="508511" y="60542"/>
                  </a:cubicBezTo>
                  <a:cubicBezTo>
                    <a:pt x="522799" y="53663"/>
                    <a:pt x="448715" y="77475"/>
                    <a:pt x="451361" y="85942"/>
                  </a:cubicBezTo>
                  <a:cubicBezTo>
                    <a:pt x="454007" y="94409"/>
                    <a:pt x="522799" y="109755"/>
                    <a:pt x="524386" y="111342"/>
                  </a:cubicBezTo>
                  <a:cubicBezTo>
                    <a:pt x="525973" y="112929"/>
                    <a:pt x="447657" y="91763"/>
                    <a:pt x="460886" y="95467"/>
                  </a:cubicBezTo>
                  <a:cubicBezTo>
                    <a:pt x="474115" y="99171"/>
                    <a:pt x="586828" y="131450"/>
                    <a:pt x="603761" y="133567"/>
                  </a:cubicBezTo>
                  <a:cubicBezTo>
                    <a:pt x="620694" y="135684"/>
                    <a:pt x="547140" y="89646"/>
                    <a:pt x="562486" y="108167"/>
                  </a:cubicBezTo>
                  <a:cubicBezTo>
                    <a:pt x="577832" y="126688"/>
                    <a:pt x="685253" y="234638"/>
                    <a:pt x="695836" y="244692"/>
                  </a:cubicBezTo>
                  <a:cubicBezTo>
                    <a:pt x="706419" y="254746"/>
                    <a:pt x="673611" y="196009"/>
                    <a:pt x="625986" y="168492"/>
                  </a:cubicBezTo>
                  <a:cubicBezTo>
                    <a:pt x="578361" y="140975"/>
                    <a:pt x="452948" y="100229"/>
                    <a:pt x="410086" y="79592"/>
                  </a:cubicBezTo>
                  <a:cubicBezTo>
                    <a:pt x="367224" y="58955"/>
                    <a:pt x="359286" y="42021"/>
                    <a:pt x="368811" y="44667"/>
                  </a:cubicBezTo>
                  <a:cubicBezTo>
                    <a:pt x="378336" y="47313"/>
                    <a:pt x="478348" y="97054"/>
                    <a:pt x="467236" y="95467"/>
                  </a:cubicBezTo>
                  <a:cubicBezTo>
                    <a:pt x="456124" y="93880"/>
                    <a:pt x="350290" y="51017"/>
                    <a:pt x="302136" y="35142"/>
                  </a:cubicBezTo>
                  <a:cubicBezTo>
                    <a:pt x="253982" y="19267"/>
                    <a:pt x="191540" y="2334"/>
                    <a:pt x="178311" y="217"/>
                  </a:cubicBezTo>
                  <a:cubicBezTo>
                    <a:pt x="165082" y="-1900"/>
                    <a:pt x="248161" y="11859"/>
                    <a:pt x="222761" y="22442"/>
                  </a:cubicBezTo>
                  <a:cubicBezTo>
                    <a:pt x="197361" y="33025"/>
                    <a:pt x="-11660" y="69538"/>
                    <a:pt x="511" y="700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241F7B73-AA32-3073-FC7B-84CB446D72F7}"/>
                </a:ext>
              </a:extLst>
            </p:cNvPr>
            <p:cNvSpPr/>
            <p:nvPr/>
          </p:nvSpPr>
          <p:spPr>
            <a:xfrm>
              <a:off x="3523924" y="3183499"/>
              <a:ext cx="463989" cy="78302"/>
            </a:xfrm>
            <a:custGeom>
              <a:avLst/>
              <a:gdLst>
                <a:gd name="connsiteX0" fmla="*/ 326 w 463989"/>
                <a:gd name="connsiteY0" fmla="*/ 35951 h 78302"/>
                <a:gd name="connsiteX1" fmla="*/ 219401 w 463989"/>
                <a:gd name="connsiteY1" fmla="*/ 26426 h 78302"/>
                <a:gd name="connsiteX2" fmla="*/ 416251 w 463989"/>
                <a:gd name="connsiteY2" fmla="*/ 77226 h 78302"/>
                <a:gd name="connsiteX3" fmla="*/ 368626 w 463989"/>
                <a:gd name="connsiteY3" fmla="*/ 61351 h 78302"/>
                <a:gd name="connsiteX4" fmla="*/ 98751 w 463989"/>
                <a:gd name="connsiteY4" fmla="*/ 64526 h 78302"/>
                <a:gd name="connsiteX5" fmla="*/ 387676 w 463989"/>
                <a:gd name="connsiteY5" fmla="*/ 61351 h 78302"/>
                <a:gd name="connsiteX6" fmla="*/ 282901 w 463989"/>
                <a:gd name="connsiteY6" fmla="*/ 26426 h 78302"/>
                <a:gd name="connsiteX7" fmla="*/ 219401 w 463989"/>
                <a:gd name="connsiteY7" fmla="*/ 26426 h 78302"/>
                <a:gd name="connsiteX8" fmla="*/ 463876 w 463989"/>
                <a:gd name="connsiteY8" fmla="*/ 55001 h 78302"/>
                <a:gd name="connsiteX9" fmla="*/ 184476 w 463989"/>
                <a:gd name="connsiteY9" fmla="*/ 1026 h 78302"/>
                <a:gd name="connsiteX10" fmla="*/ 270201 w 463989"/>
                <a:gd name="connsiteY10" fmla="*/ 20076 h 78302"/>
                <a:gd name="connsiteX11" fmla="*/ 326 w 463989"/>
                <a:gd name="connsiteY11" fmla="*/ 35951 h 7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3989" h="78302">
                  <a:moveTo>
                    <a:pt x="326" y="35951"/>
                  </a:moveTo>
                  <a:cubicBezTo>
                    <a:pt x="-8141" y="37009"/>
                    <a:pt x="150080" y="19547"/>
                    <a:pt x="219401" y="26426"/>
                  </a:cubicBezTo>
                  <a:cubicBezTo>
                    <a:pt x="288722" y="33305"/>
                    <a:pt x="391380" y="71405"/>
                    <a:pt x="416251" y="77226"/>
                  </a:cubicBezTo>
                  <a:cubicBezTo>
                    <a:pt x="441122" y="83047"/>
                    <a:pt x="421543" y="63468"/>
                    <a:pt x="368626" y="61351"/>
                  </a:cubicBezTo>
                  <a:cubicBezTo>
                    <a:pt x="315709" y="59234"/>
                    <a:pt x="95576" y="64526"/>
                    <a:pt x="98751" y="64526"/>
                  </a:cubicBezTo>
                  <a:cubicBezTo>
                    <a:pt x="101926" y="64526"/>
                    <a:pt x="356984" y="67701"/>
                    <a:pt x="387676" y="61351"/>
                  </a:cubicBezTo>
                  <a:cubicBezTo>
                    <a:pt x="418368" y="55001"/>
                    <a:pt x="310947" y="32247"/>
                    <a:pt x="282901" y="26426"/>
                  </a:cubicBezTo>
                  <a:cubicBezTo>
                    <a:pt x="254855" y="20605"/>
                    <a:pt x="189239" y="21663"/>
                    <a:pt x="219401" y="26426"/>
                  </a:cubicBezTo>
                  <a:cubicBezTo>
                    <a:pt x="249564" y="31188"/>
                    <a:pt x="469697" y="59234"/>
                    <a:pt x="463876" y="55001"/>
                  </a:cubicBezTo>
                  <a:cubicBezTo>
                    <a:pt x="458055" y="50768"/>
                    <a:pt x="216755" y="6847"/>
                    <a:pt x="184476" y="1026"/>
                  </a:cubicBezTo>
                  <a:cubicBezTo>
                    <a:pt x="152197" y="-4795"/>
                    <a:pt x="299834" y="15843"/>
                    <a:pt x="270201" y="20076"/>
                  </a:cubicBezTo>
                  <a:cubicBezTo>
                    <a:pt x="240568" y="24309"/>
                    <a:pt x="8793" y="34893"/>
                    <a:pt x="326" y="35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645363D2-3B54-5D48-C9C1-D727A3591CC8}"/>
                </a:ext>
              </a:extLst>
            </p:cNvPr>
            <p:cNvSpPr/>
            <p:nvPr/>
          </p:nvSpPr>
          <p:spPr>
            <a:xfrm>
              <a:off x="3905250" y="3165475"/>
              <a:ext cx="505260" cy="235004"/>
            </a:xfrm>
            <a:custGeom>
              <a:avLst/>
              <a:gdLst>
                <a:gd name="connsiteX0" fmla="*/ 0 w 505260"/>
                <a:gd name="connsiteY0" fmla="*/ 0 h 235004"/>
                <a:gd name="connsiteX1" fmla="*/ 361950 w 505260"/>
                <a:gd name="connsiteY1" fmla="*/ 136525 h 235004"/>
                <a:gd name="connsiteX2" fmla="*/ 285750 w 505260"/>
                <a:gd name="connsiteY2" fmla="*/ 133350 h 235004"/>
                <a:gd name="connsiteX3" fmla="*/ 501650 w 505260"/>
                <a:gd name="connsiteY3" fmla="*/ 219075 h 235004"/>
                <a:gd name="connsiteX4" fmla="*/ 425450 w 505260"/>
                <a:gd name="connsiteY4" fmla="*/ 200025 h 235004"/>
                <a:gd name="connsiteX5" fmla="*/ 485775 w 505260"/>
                <a:gd name="connsiteY5" fmla="*/ 234950 h 235004"/>
                <a:gd name="connsiteX6" fmla="*/ 495300 w 505260"/>
                <a:gd name="connsiteY6" fmla="*/ 190500 h 235004"/>
                <a:gd name="connsiteX7" fmla="*/ 441325 w 505260"/>
                <a:gd name="connsiteY7" fmla="*/ 215900 h 235004"/>
                <a:gd name="connsiteX8" fmla="*/ 320675 w 505260"/>
                <a:gd name="connsiteY8" fmla="*/ 136525 h 235004"/>
                <a:gd name="connsiteX9" fmla="*/ 200025 w 505260"/>
                <a:gd name="connsiteY9" fmla="*/ 85725 h 235004"/>
                <a:gd name="connsiteX10" fmla="*/ 0 w 505260"/>
                <a:gd name="connsiteY10" fmla="*/ 0 h 23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260" h="235004">
                  <a:moveTo>
                    <a:pt x="0" y="0"/>
                  </a:moveTo>
                  <a:cubicBezTo>
                    <a:pt x="157162" y="57150"/>
                    <a:pt x="314325" y="114300"/>
                    <a:pt x="361950" y="136525"/>
                  </a:cubicBezTo>
                  <a:cubicBezTo>
                    <a:pt x="409575" y="158750"/>
                    <a:pt x="262467" y="119592"/>
                    <a:pt x="285750" y="133350"/>
                  </a:cubicBezTo>
                  <a:cubicBezTo>
                    <a:pt x="309033" y="147108"/>
                    <a:pt x="478367" y="207963"/>
                    <a:pt x="501650" y="219075"/>
                  </a:cubicBezTo>
                  <a:cubicBezTo>
                    <a:pt x="524933" y="230187"/>
                    <a:pt x="428096" y="197379"/>
                    <a:pt x="425450" y="200025"/>
                  </a:cubicBezTo>
                  <a:cubicBezTo>
                    <a:pt x="422804" y="202671"/>
                    <a:pt x="474133" y="236537"/>
                    <a:pt x="485775" y="234950"/>
                  </a:cubicBezTo>
                  <a:cubicBezTo>
                    <a:pt x="497417" y="233363"/>
                    <a:pt x="502708" y="193675"/>
                    <a:pt x="495300" y="190500"/>
                  </a:cubicBezTo>
                  <a:cubicBezTo>
                    <a:pt x="487892" y="187325"/>
                    <a:pt x="470429" y="224896"/>
                    <a:pt x="441325" y="215900"/>
                  </a:cubicBezTo>
                  <a:cubicBezTo>
                    <a:pt x="412221" y="206904"/>
                    <a:pt x="360891" y="158221"/>
                    <a:pt x="320675" y="136525"/>
                  </a:cubicBezTo>
                  <a:cubicBezTo>
                    <a:pt x="280459" y="114829"/>
                    <a:pt x="200025" y="85725"/>
                    <a:pt x="200025" y="857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F8CA9D3-1FB5-CDFC-6F1C-D4E676CFBD9B}"/>
                </a:ext>
              </a:extLst>
            </p:cNvPr>
            <p:cNvSpPr/>
            <p:nvPr/>
          </p:nvSpPr>
          <p:spPr>
            <a:xfrm>
              <a:off x="4249593" y="3173139"/>
              <a:ext cx="193138" cy="186343"/>
            </a:xfrm>
            <a:custGeom>
              <a:avLst/>
              <a:gdLst>
                <a:gd name="connsiteX0" fmla="*/ 1732 w 193138"/>
                <a:gd name="connsiteY0" fmla="*/ 1861 h 186343"/>
                <a:gd name="connsiteX1" fmla="*/ 157307 w 193138"/>
                <a:gd name="connsiteY1" fmla="*/ 122511 h 186343"/>
                <a:gd name="connsiteX2" fmla="*/ 192232 w 193138"/>
                <a:gd name="connsiteY2" fmla="*/ 186011 h 186343"/>
                <a:gd name="connsiteX3" fmla="*/ 135082 w 193138"/>
                <a:gd name="connsiteY3" fmla="*/ 97111 h 186343"/>
                <a:gd name="connsiteX4" fmla="*/ 170007 w 193138"/>
                <a:gd name="connsiteY4" fmla="*/ 151086 h 186343"/>
                <a:gd name="connsiteX5" fmla="*/ 77932 w 193138"/>
                <a:gd name="connsiteY5" fmla="*/ 55836 h 186343"/>
                <a:gd name="connsiteX6" fmla="*/ 1732 w 193138"/>
                <a:gd name="connsiteY6" fmla="*/ 1861 h 18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38" h="186343">
                  <a:moveTo>
                    <a:pt x="1732" y="1861"/>
                  </a:moveTo>
                  <a:cubicBezTo>
                    <a:pt x="14961" y="12973"/>
                    <a:pt x="125557" y="91819"/>
                    <a:pt x="157307" y="122511"/>
                  </a:cubicBezTo>
                  <a:cubicBezTo>
                    <a:pt x="189057" y="153203"/>
                    <a:pt x="195936" y="190244"/>
                    <a:pt x="192232" y="186011"/>
                  </a:cubicBezTo>
                  <a:cubicBezTo>
                    <a:pt x="188528" y="181778"/>
                    <a:pt x="138786" y="102932"/>
                    <a:pt x="135082" y="97111"/>
                  </a:cubicBezTo>
                  <a:cubicBezTo>
                    <a:pt x="131378" y="91290"/>
                    <a:pt x="179532" y="157965"/>
                    <a:pt x="170007" y="151086"/>
                  </a:cubicBezTo>
                  <a:cubicBezTo>
                    <a:pt x="160482" y="144207"/>
                    <a:pt x="101215" y="79649"/>
                    <a:pt x="77932" y="55836"/>
                  </a:cubicBezTo>
                  <a:cubicBezTo>
                    <a:pt x="54649" y="32024"/>
                    <a:pt x="-11497" y="-9251"/>
                    <a:pt x="1732" y="18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46B826AA-BEDE-D17B-F726-F5921CB49838}"/>
                </a:ext>
              </a:extLst>
            </p:cNvPr>
            <p:cNvSpPr/>
            <p:nvPr/>
          </p:nvSpPr>
          <p:spPr>
            <a:xfrm>
              <a:off x="5435365" y="3563814"/>
              <a:ext cx="1029453" cy="452567"/>
            </a:xfrm>
            <a:custGeom>
              <a:avLst/>
              <a:gdLst>
                <a:gd name="connsiteX0" fmla="*/ 235 w 1029453"/>
                <a:gd name="connsiteY0" fmla="*/ 363661 h 452567"/>
                <a:gd name="connsiteX1" fmla="*/ 111360 w 1029453"/>
                <a:gd name="connsiteY1" fmla="*/ 300161 h 452567"/>
                <a:gd name="connsiteX2" fmla="*/ 308210 w 1029453"/>
                <a:gd name="connsiteY2" fmla="*/ 185861 h 452567"/>
                <a:gd name="connsiteX3" fmla="*/ 222485 w 1029453"/>
                <a:gd name="connsiteY3" fmla="*/ 204911 h 452567"/>
                <a:gd name="connsiteX4" fmla="*/ 492360 w 1029453"/>
                <a:gd name="connsiteY4" fmla="*/ 157286 h 452567"/>
                <a:gd name="connsiteX5" fmla="*/ 441560 w 1029453"/>
                <a:gd name="connsiteY5" fmla="*/ 157286 h 452567"/>
                <a:gd name="connsiteX6" fmla="*/ 698735 w 1029453"/>
                <a:gd name="connsiteY6" fmla="*/ 220786 h 452567"/>
                <a:gd name="connsiteX7" fmla="*/ 578085 w 1029453"/>
                <a:gd name="connsiteY7" fmla="*/ 204911 h 452567"/>
                <a:gd name="connsiteX8" fmla="*/ 676510 w 1029453"/>
                <a:gd name="connsiteY8" fmla="*/ 243011 h 452567"/>
                <a:gd name="connsiteX9" fmla="*/ 803510 w 1029453"/>
                <a:gd name="connsiteY9" fmla="*/ 306511 h 452567"/>
                <a:gd name="connsiteX10" fmla="*/ 781285 w 1029453"/>
                <a:gd name="connsiteY10" fmla="*/ 306511 h 452567"/>
                <a:gd name="connsiteX11" fmla="*/ 886060 w 1029453"/>
                <a:gd name="connsiteY11" fmla="*/ 350961 h 452567"/>
                <a:gd name="connsiteX12" fmla="*/ 930510 w 1029453"/>
                <a:gd name="connsiteY12" fmla="*/ 401761 h 452567"/>
                <a:gd name="connsiteX13" fmla="*/ 1028935 w 1029453"/>
                <a:gd name="connsiteY13" fmla="*/ 452561 h 452567"/>
                <a:gd name="connsiteX14" fmla="*/ 930510 w 1029453"/>
                <a:gd name="connsiteY14" fmla="*/ 398586 h 452567"/>
                <a:gd name="connsiteX15" fmla="*/ 981310 w 1029453"/>
                <a:gd name="connsiteY15" fmla="*/ 379536 h 452567"/>
                <a:gd name="connsiteX16" fmla="*/ 1028935 w 1029453"/>
                <a:gd name="connsiteY16" fmla="*/ 296986 h 452567"/>
                <a:gd name="connsiteX17" fmla="*/ 1000360 w 1029453"/>
                <a:gd name="connsiteY17" fmla="*/ 322386 h 452567"/>
                <a:gd name="connsiteX18" fmla="*/ 908285 w 1029453"/>
                <a:gd name="connsiteY18" fmla="*/ 363661 h 452567"/>
                <a:gd name="connsiteX19" fmla="*/ 962260 w 1029453"/>
                <a:gd name="connsiteY19" fmla="*/ 293811 h 452567"/>
                <a:gd name="connsiteX20" fmla="*/ 879710 w 1029453"/>
                <a:gd name="connsiteY20" fmla="*/ 306511 h 452567"/>
                <a:gd name="connsiteX21" fmla="*/ 927335 w 1029453"/>
                <a:gd name="connsiteY21" fmla="*/ 284286 h 452567"/>
                <a:gd name="connsiteX22" fmla="*/ 813035 w 1029453"/>
                <a:gd name="connsiteY22" fmla="*/ 300161 h 452567"/>
                <a:gd name="connsiteX23" fmla="*/ 920985 w 1029453"/>
                <a:gd name="connsiteY23" fmla="*/ 217611 h 452567"/>
                <a:gd name="connsiteX24" fmla="*/ 854310 w 1029453"/>
                <a:gd name="connsiteY24" fmla="*/ 233486 h 452567"/>
                <a:gd name="connsiteX25" fmla="*/ 813035 w 1029453"/>
                <a:gd name="connsiteY25" fmla="*/ 211261 h 452567"/>
                <a:gd name="connsiteX26" fmla="*/ 886060 w 1029453"/>
                <a:gd name="connsiteY26" fmla="*/ 141411 h 452567"/>
                <a:gd name="connsiteX27" fmla="*/ 749535 w 1029453"/>
                <a:gd name="connsiteY27" fmla="*/ 233486 h 452567"/>
                <a:gd name="connsiteX28" fmla="*/ 736835 w 1029453"/>
                <a:gd name="connsiteY28" fmla="*/ 227136 h 452567"/>
                <a:gd name="connsiteX29" fmla="*/ 854310 w 1029453"/>
                <a:gd name="connsiteY29" fmla="*/ 116011 h 452567"/>
                <a:gd name="connsiteX30" fmla="*/ 768585 w 1029453"/>
                <a:gd name="connsiteY30" fmla="*/ 166811 h 452567"/>
                <a:gd name="connsiteX31" fmla="*/ 676510 w 1029453"/>
                <a:gd name="connsiteY31" fmla="*/ 208086 h 452567"/>
                <a:gd name="connsiteX32" fmla="*/ 720960 w 1029453"/>
                <a:gd name="connsiteY32" fmla="*/ 182686 h 452567"/>
                <a:gd name="connsiteX33" fmla="*/ 768585 w 1029453"/>
                <a:gd name="connsiteY33" fmla="*/ 84261 h 452567"/>
                <a:gd name="connsiteX34" fmla="*/ 682860 w 1029453"/>
                <a:gd name="connsiteY34" fmla="*/ 160461 h 452567"/>
                <a:gd name="connsiteX35" fmla="*/ 781285 w 1029453"/>
                <a:gd name="connsiteY35" fmla="*/ 116011 h 452567"/>
                <a:gd name="connsiteX36" fmla="*/ 689210 w 1029453"/>
                <a:gd name="connsiteY36" fmla="*/ 179511 h 452567"/>
                <a:gd name="connsiteX37" fmla="*/ 609835 w 1029453"/>
                <a:gd name="connsiteY37" fmla="*/ 176336 h 452567"/>
                <a:gd name="connsiteX38" fmla="*/ 647935 w 1029453"/>
                <a:gd name="connsiteY38" fmla="*/ 128711 h 452567"/>
                <a:gd name="connsiteX39" fmla="*/ 689210 w 1029453"/>
                <a:gd name="connsiteY39" fmla="*/ 42986 h 452567"/>
                <a:gd name="connsiteX40" fmla="*/ 644760 w 1029453"/>
                <a:gd name="connsiteY40" fmla="*/ 112836 h 452567"/>
                <a:gd name="connsiteX41" fmla="*/ 527285 w 1029453"/>
                <a:gd name="connsiteY41" fmla="*/ 169986 h 452567"/>
                <a:gd name="connsiteX42" fmla="*/ 543160 w 1029453"/>
                <a:gd name="connsiteY42" fmla="*/ 125536 h 452567"/>
                <a:gd name="connsiteX43" fmla="*/ 593960 w 1029453"/>
                <a:gd name="connsiteY43" fmla="*/ 36636 h 452567"/>
                <a:gd name="connsiteX44" fmla="*/ 546335 w 1029453"/>
                <a:gd name="connsiteY44" fmla="*/ 87436 h 452567"/>
                <a:gd name="connsiteX45" fmla="*/ 492360 w 1029453"/>
                <a:gd name="connsiteY45" fmla="*/ 141411 h 452567"/>
                <a:gd name="connsiteX46" fmla="*/ 511410 w 1029453"/>
                <a:gd name="connsiteY46" fmla="*/ 39811 h 452567"/>
                <a:gd name="connsiteX47" fmla="*/ 476485 w 1029453"/>
                <a:gd name="connsiteY47" fmla="*/ 109661 h 452567"/>
                <a:gd name="connsiteX48" fmla="*/ 425685 w 1029453"/>
                <a:gd name="connsiteY48" fmla="*/ 90611 h 452567"/>
                <a:gd name="connsiteX49" fmla="*/ 438385 w 1029453"/>
                <a:gd name="connsiteY49" fmla="*/ 1711 h 452567"/>
                <a:gd name="connsiteX50" fmla="*/ 422510 w 1029453"/>
                <a:gd name="connsiteY50" fmla="*/ 58861 h 452567"/>
                <a:gd name="connsiteX51" fmla="*/ 403460 w 1029453"/>
                <a:gd name="connsiteY51" fmla="*/ 131886 h 452567"/>
                <a:gd name="connsiteX52" fmla="*/ 381235 w 1029453"/>
                <a:gd name="connsiteY52" fmla="*/ 131886 h 452567"/>
                <a:gd name="connsiteX53" fmla="*/ 355835 w 1029453"/>
                <a:gd name="connsiteY53" fmla="*/ 1711 h 452567"/>
                <a:gd name="connsiteX54" fmla="*/ 352660 w 1029453"/>
                <a:gd name="connsiteY54" fmla="*/ 62036 h 452567"/>
                <a:gd name="connsiteX55" fmla="*/ 343135 w 1029453"/>
                <a:gd name="connsiteY55" fmla="*/ 128711 h 452567"/>
                <a:gd name="connsiteX56" fmla="*/ 352660 w 1029453"/>
                <a:gd name="connsiteY56" fmla="*/ 157286 h 452567"/>
                <a:gd name="connsiteX57" fmla="*/ 314560 w 1029453"/>
                <a:gd name="connsiteY57" fmla="*/ 119186 h 452567"/>
                <a:gd name="connsiteX58" fmla="*/ 298685 w 1029453"/>
                <a:gd name="connsiteY58" fmla="*/ 17586 h 452567"/>
                <a:gd name="connsiteX59" fmla="*/ 298685 w 1029453"/>
                <a:gd name="connsiteY59" fmla="*/ 49336 h 452567"/>
                <a:gd name="connsiteX60" fmla="*/ 270110 w 1029453"/>
                <a:gd name="connsiteY60" fmla="*/ 125536 h 452567"/>
                <a:gd name="connsiteX61" fmla="*/ 285985 w 1029453"/>
                <a:gd name="connsiteY61" fmla="*/ 144586 h 452567"/>
                <a:gd name="connsiteX62" fmla="*/ 235185 w 1029453"/>
                <a:gd name="connsiteY62" fmla="*/ 179511 h 452567"/>
                <a:gd name="connsiteX63" fmla="*/ 200260 w 1029453"/>
                <a:gd name="connsiteY63" fmla="*/ 87436 h 452567"/>
                <a:gd name="connsiteX64" fmla="*/ 216135 w 1029453"/>
                <a:gd name="connsiteY64" fmla="*/ 135061 h 452567"/>
                <a:gd name="connsiteX65" fmla="*/ 225660 w 1029453"/>
                <a:gd name="connsiteY65" fmla="*/ 166811 h 452567"/>
                <a:gd name="connsiteX66" fmla="*/ 117710 w 1029453"/>
                <a:gd name="connsiteY66" fmla="*/ 230311 h 452567"/>
                <a:gd name="connsiteX67" fmla="*/ 212960 w 1029453"/>
                <a:gd name="connsiteY67" fmla="*/ 192211 h 452567"/>
                <a:gd name="connsiteX68" fmla="*/ 85960 w 1029453"/>
                <a:gd name="connsiteY68" fmla="*/ 268411 h 452567"/>
                <a:gd name="connsiteX69" fmla="*/ 193910 w 1029453"/>
                <a:gd name="connsiteY69" fmla="*/ 211261 h 452567"/>
                <a:gd name="connsiteX70" fmla="*/ 143110 w 1029453"/>
                <a:gd name="connsiteY70" fmla="*/ 252536 h 452567"/>
                <a:gd name="connsiteX71" fmla="*/ 82785 w 1029453"/>
                <a:gd name="connsiteY71" fmla="*/ 268411 h 452567"/>
                <a:gd name="connsiteX72" fmla="*/ 235 w 1029453"/>
                <a:gd name="connsiteY72" fmla="*/ 363661 h 45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029453" h="452567">
                  <a:moveTo>
                    <a:pt x="235" y="363661"/>
                  </a:moveTo>
                  <a:cubicBezTo>
                    <a:pt x="4998" y="368953"/>
                    <a:pt x="111360" y="300161"/>
                    <a:pt x="111360" y="300161"/>
                  </a:cubicBezTo>
                  <a:cubicBezTo>
                    <a:pt x="162689" y="270528"/>
                    <a:pt x="289689" y="201736"/>
                    <a:pt x="308210" y="185861"/>
                  </a:cubicBezTo>
                  <a:cubicBezTo>
                    <a:pt x="326731" y="169986"/>
                    <a:pt x="191794" y="209673"/>
                    <a:pt x="222485" y="204911"/>
                  </a:cubicBezTo>
                  <a:cubicBezTo>
                    <a:pt x="253176" y="200149"/>
                    <a:pt x="455848" y="165223"/>
                    <a:pt x="492360" y="157286"/>
                  </a:cubicBezTo>
                  <a:cubicBezTo>
                    <a:pt x="528872" y="149349"/>
                    <a:pt x="407164" y="146703"/>
                    <a:pt x="441560" y="157286"/>
                  </a:cubicBezTo>
                  <a:cubicBezTo>
                    <a:pt x="475956" y="167869"/>
                    <a:pt x="675981" y="212848"/>
                    <a:pt x="698735" y="220786"/>
                  </a:cubicBezTo>
                  <a:cubicBezTo>
                    <a:pt x="721489" y="228723"/>
                    <a:pt x="581789" y="201207"/>
                    <a:pt x="578085" y="204911"/>
                  </a:cubicBezTo>
                  <a:cubicBezTo>
                    <a:pt x="574381" y="208615"/>
                    <a:pt x="638939" y="226078"/>
                    <a:pt x="676510" y="243011"/>
                  </a:cubicBezTo>
                  <a:cubicBezTo>
                    <a:pt x="714081" y="259944"/>
                    <a:pt x="786048" y="295928"/>
                    <a:pt x="803510" y="306511"/>
                  </a:cubicBezTo>
                  <a:cubicBezTo>
                    <a:pt x="820973" y="317094"/>
                    <a:pt x="767527" y="299103"/>
                    <a:pt x="781285" y="306511"/>
                  </a:cubicBezTo>
                  <a:cubicBezTo>
                    <a:pt x="795043" y="313919"/>
                    <a:pt x="861189" y="335086"/>
                    <a:pt x="886060" y="350961"/>
                  </a:cubicBezTo>
                  <a:cubicBezTo>
                    <a:pt x="910931" y="366836"/>
                    <a:pt x="906698" y="384828"/>
                    <a:pt x="930510" y="401761"/>
                  </a:cubicBezTo>
                  <a:cubicBezTo>
                    <a:pt x="954323" y="418694"/>
                    <a:pt x="1028935" y="453090"/>
                    <a:pt x="1028935" y="452561"/>
                  </a:cubicBezTo>
                  <a:cubicBezTo>
                    <a:pt x="1028935" y="452032"/>
                    <a:pt x="938447" y="410757"/>
                    <a:pt x="930510" y="398586"/>
                  </a:cubicBezTo>
                  <a:cubicBezTo>
                    <a:pt x="922573" y="386415"/>
                    <a:pt x="964906" y="396469"/>
                    <a:pt x="981310" y="379536"/>
                  </a:cubicBezTo>
                  <a:cubicBezTo>
                    <a:pt x="997714" y="362603"/>
                    <a:pt x="1025760" y="306511"/>
                    <a:pt x="1028935" y="296986"/>
                  </a:cubicBezTo>
                  <a:cubicBezTo>
                    <a:pt x="1032110" y="287461"/>
                    <a:pt x="1020468" y="311274"/>
                    <a:pt x="1000360" y="322386"/>
                  </a:cubicBezTo>
                  <a:cubicBezTo>
                    <a:pt x="980252" y="333498"/>
                    <a:pt x="914635" y="368423"/>
                    <a:pt x="908285" y="363661"/>
                  </a:cubicBezTo>
                  <a:cubicBezTo>
                    <a:pt x="901935" y="358899"/>
                    <a:pt x="967023" y="303336"/>
                    <a:pt x="962260" y="293811"/>
                  </a:cubicBezTo>
                  <a:cubicBezTo>
                    <a:pt x="957497" y="284286"/>
                    <a:pt x="885531" y="308098"/>
                    <a:pt x="879710" y="306511"/>
                  </a:cubicBezTo>
                  <a:cubicBezTo>
                    <a:pt x="873889" y="304923"/>
                    <a:pt x="938447" y="285344"/>
                    <a:pt x="927335" y="284286"/>
                  </a:cubicBezTo>
                  <a:cubicBezTo>
                    <a:pt x="916223" y="283228"/>
                    <a:pt x="814093" y="311273"/>
                    <a:pt x="813035" y="300161"/>
                  </a:cubicBezTo>
                  <a:cubicBezTo>
                    <a:pt x="811977" y="289049"/>
                    <a:pt x="914106" y="228723"/>
                    <a:pt x="920985" y="217611"/>
                  </a:cubicBezTo>
                  <a:cubicBezTo>
                    <a:pt x="927864" y="206499"/>
                    <a:pt x="872301" y="234544"/>
                    <a:pt x="854310" y="233486"/>
                  </a:cubicBezTo>
                  <a:cubicBezTo>
                    <a:pt x="836319" y="232428"/>
                    <a:pt x="807743" y="226607"/>
                    <a:pt x="813035" y="211261"/>
                  </a:cubicBezTo>
                  <a:cubicBezTo>
                    <a:pt x="818327" y="195915"/>
                    <a:pt x="896643" y="137707"/>
                    <a:pt x="886060" y="141411"/>
                  </a:cubicBezTo>
                  <a:cubicBezTo>
                    <a:pt x="875477" y="145115"/>
                    <a:pt x="749535" y="233486"/>
                    <a:pt x="749535" y="233486"/>
                  </a:cubicBezTo>
                  <a:cubicBezTo>
                    <a:pt x="724664" y="247773"/>
                    <a:pt x="719373" y="246715"/>
                    <a:pt x="736835" y="227136"/>
                  </a:cubicBezTo>
                  <a:cubicBezTo>
                    <a:pt x="754297" y="207557"/>
                    <a:pt x="849018" y="126065"/>
                    <a:pt x="854310" y="116011"/>
                  </a:cubicBezTo>
                  <a:cubicBezTo>
                    <a:pt x="859602" y="105957"/>
                    <a:pt x="798218" y="151465"/>
                    <a:pt x="768585" y="166811"/>
                  </a:cubicBezTo>
                  <a:cubicBezTo>
                    <a:pt x="738952" y="182157"/>
                    <a:pt x="684447" y="205440"/>
                    <a:pt x="676510" y="208086"/>
                  </a:cubicBezTo>
                  <a:cubicBezTo>
                    <a:pt x="668573" y="210732"/>
                    <a:pt x="705614" y="203323"/>
                    <a:pt x="720960" y="182686"/>
                  </a:cubicBezTo>
                  <a:cubicBezTo>
                    <a:pt x="736306" y="162049"/>
                    <a:pt x="774935" y="87965"/>
                    <a:pt x="768585" y="84261"/>
                  </a:cubicBezTo>
                  <a:cubicBezTo>
                    <a:pt x="762235" y="80557"/>
                    <a:pt x="680743" y="155169"/>
                    <a:pt x="682860" y="160461"/>
                  </a:cubicBezTo>
                  <a:cubicBezTo>
                    <a:pt x="684977" y="165753"/>
                    <a:pt x="780227" y="112836"/>
                    <a:pt x="781285" y="116011"/>
                  </a:cubicBezTo>
                  <a:cubicBezTo>
                    <a:pt x="782343" y="119186"/>
                    <a:pt x="717785" y="169457"/>
                    <a:pt x="689210" y="179511"/>
                  </a:cubicBezTo>
                  <a:cubicBezTo>
                    <a:pt x="660635" y="189565"/>
                    <a:pt x="616714" y="184803"/>
                    <a:pt x="609835" y="176336"/>
                  </a:cubicBezTo>
                  <a:cubicBezTo>
                    <a:pt x="602956" y="167869"/>
                    <a:pt x="634706" y="150936"/>
                    <a:pt x="647935" y="128711"/>
                  </a:cubicBezTo>
                  <a:cubicBezTo>
                    <a:pt x="661164" y="106486"/>
                    <a:pt x="689739" y="45632"/>
                    <a:pt x="689210" y="42986"/>
                  </a:cubicBezTo>
                  <a:cubicBezTo>
                    <a:pt x="688681" y="40340"/>
                    <a:pt x="671748" y="91669"/>
                    <a:pt x="644760" y="112836"/>
                  </a:cubicBezTo>
                  <a:cubicBezTo>
                    <a:pt x="617773" y="134003"/>
                    <a:pt x="544218" y="167869"/>
                    <a:pt x="527285" y="169986"/>
                  </a:cubicBezTo>
                  <a:cubicBezTo>
                    <a:pt x="510352" y="172103"/>
                    <a:pt x="532048" y="147761"/>
                    <a:pt x="543160" y="125536"/>
                  </a:cubicBezTo>
                  <a:cubicBezTo>
                    <a:pt x="554272" y="103311"/>
                    <a:pt x="593431" y="42986"/>
                    <a:pt x="593960" y="36636"/>
                  </a:cubicBezTo>
                  <a:cubicBezTo>
                    <a:pt x="594489" y="30286"/>
                    <a:pt x="563268" y="69974"/>
                    <a:pt x="546335" y="87436"/>
                  </a:cubicBezTo>
                  <a:cubicBezTo>
                    <a:pt x="529402" y="104898"/>
                    <a:pt x="498181" y="149348"/>
                    <a:pt x="492360" y="141411"/>
                  </a:cubicBezTo>
                  <a:cubicBezTo>
                    <a:pt x="486539" y="133474"/>
                    <a:pt x="514056" y="45103"/>
                    <a:pt x="511410" y="39811"/>
                  </a:cubicBezTo>
                  <a:cubicBezTo>
                    <a:pt x="508764" y="34519"/>
                    <a:pt x="490773" y="101194"/>
                    <a:pt x="476485" y="109661"/>
                  </a:cubicBezTo>
                  <a:cubicBezTo>
                    <a:pt x="462197" y="118128"/>
                    <a:pt x="432035" y="108603"/>
                    <a:pt x="425685" y="90611"/>
                  </a:cubicBezTo>
                  <a:cubicBezTo>
                    <a:pt x="419335" y="72619"/>
                    <a:pt x="438914" y="7003"/>
                    <a:pt x="438385" y="1711"/>
                  </a:cubicBezTo>
                  <a:cubicBezTo>
                    <a:pt x="437856" y="-3581"/>
                    <a:pt x="428331" y="37165"/>
                    <a:pt x="422510" y="58861"/>
                  </a:cubicBezTo>
                  <a:cubicBezTo>
                    <a:pt x="416689" y="80557"/>
                    <a:pt x="410339" y="119715"/>
                    <a:pt x="403460" y="131886"/>
                  </a:cubicBezTo>
                  <a:cubicBezTo>
                    <a:pt x="396581" y="144057"/>
                    <a:pt x="389172" y="153582"/>
                    <a:pt x="381235" y="131886"/>
                  </a:cubicBezTo>
                  <a:cubicBezTo>
                    <a:pt x="373298" y="110190"/>
                    <a:pt x="360597" y="13353"/>
                    <a:pt x="355835" y="1711"/>
                  </a:cubicBezTo>
                  <a:cubicBezTo>
                    <a:pt x="351073" y="-9931"/>
                    <a:pt x="354777" y="40869"/>
                    <a:pt x="352660" y="62036"/>
                  </a:cubicBezTo>
                  <a:cubicBezTo>
                    <a:pt x="350543" y="83203"/>
                    <a:pt x="343135" y="112836"/>
                    <a:pt x="343135" y="128711"/>
                  </a:cubicBezTo>
                  <a:cubicBezTo>
                    <a:pt x="343135" y="144586"/>
                    <a:pt x="357422" y="158873"/>
                    <a:pt x="352660" y="157286"/>
                  </a:cubicBezTo>
                  <a:cubicBezTo>
                    <a:pt x="347898" y="155699"/>
                    <a:pt x="323556" y="142469"/>
                    <a:pt x="314560" y="119186"/>
                  </a:cubicBezTo>
                  <a:cubicBezTo>
                    <a:pt x="305564" y="95903"/>
                    <a:pt x="301331" y="29228"/>
                    <a:pt x="298685" y="17586"/>
                  </a:cubicBezTo>
                  <a:cubicBezTo>
                    <a:pt x="296039" y="5944"/>
                    <a:pt x="303448" y="31344"/>
                    <a:pt x="298685" y="49336"/>
                  </a:cubicBezTo>
                  <a:cubicBezTo>
                    <a:pt x="293923" y="67328"/>
                    <a:pt x="270110" y="125536"/>
                    <a:pt x="270110" y="125536"/>
                  </a:cubicBezTo>
                  <a:cubicBezTo>
                    <a:pt x="267993" y="141411"/>
                    <a:pt x="291806" y="135590"/>
                    <a:pt x="285985" y="144586"/>
                  </a:cubicBezTo>
                  <a:cubicBezTo>
                    <a:pt x="280164" y="153582"/>
                    <a:pt x="249472" y="189036"/>
                    <a:pt x="235185" y="179511"/>
                  </a:cubicBezTo>
                  <a:cubicBezTo>
                    <a:pt x="220898" y="169986"/>
                    <a:pt x="203435" y="94844"/>
                    <a:pt x="200260" y="87436"/>
                  </a:cubicBezTo>
                  <a:cubicBezTo>
                    <a:pt x="197085" y="80028"/>
                    <a:pt x="211902" y="121832"/>
                    <a:pt x="216135" y="135061"/>
                  </a:cubicBezTo>
                  <a:cubicBezTo>
                    <a:pt x="220368" y="148290"/>
                    <a:pt x="242064" y="150936"/>
                    <a:pt x="225660" y="166811"/>
                  </a:cubicBezTo>
                  <a:cubicBezTo>
                    <a:pt x="209256" y="182686"/>
                    <a:pt x="119827" y="226078"/>
                    <a:pt x="117710" y="230311"/>
                  </a:cubicBezTo>
                  <a:cubicBezTo>
                    <a:pt x="115593" y="234544"/>
                    <a:pt x="218252" y="185861"/>
                    <a:pt x="212960" y="192211"/>
                  </a:cubicBezTo>
                  <a:cubicBezTo>
                    <a:pt x="207668" y="198561"/>
                    <a:pt x="89135" y="265236"/>
                    <a:pt x="85960" y="268411"/>
                  </a:cubicBezTo>
                  <a:cubicBezTo>
                    <a:pt x="82785" y="271586"/>
                    <a:pt x="184385" y="213907"/>
                    <a:pt x="193910" y="211261"/>
                  </a:cubicBezTo>
                  <a:cubicBezTo>
                    <a:pt x="203435" y="208615"/>
                    <a:pt x="161631" y="243011"/>
                    <a:pt x="143110" y="252536"/>
                  </a:cubicBezTo>
                  <a:cubicBezTo>
                    <a:pt x="124589" y="262061"/>
                    <a:pt x="101306" y="248303"/>
                    <a:pt x="82785" y="268411"/>
                  </a:cubicBezTo>
                  <a:cubicBezTo>
                    <a:pt x="64264" y="288519"/>
                    <a:pt x="-4528" y="358369"/>
                    <a:pt x="235" y="363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5E263478-B658-EBFA-6BE0-8CD95D93003F}"/>
                </a:ext>
              </a:extLst>
            </p:cNvPr>
            <p:cNvSpPr/>
            <p:nvPr/>
          </p:nvSpPr>
          <p:spPr>
            <a:xfrm>
              <a:off x="5495833" y="3651218"/>
              <a:ext cx="288330" cy="197334"/>
            </a:xfrm>
            <a:custGeom>
              <a:avLst/>
              <a:gdLst>
                <a:gd name="connsiteX0" fmla="*/ 98517 w 288330"/>
                <a:gd name="connsiteY0" fmla="*/ 32 h 197334"/>
                <a:gd name="connsiteX1" fmla="*/ 142967 w 288330"/>
                <a:gd name="connsiteY1" fmla="*/ 73057 h 197334"/>
                <a:gd name="connsiteX2" fmla="*/ 142967 w 288330"/>
                <a:gd name="connsiteY2" fmla="*/ 101632 h 197334"/>
                <a:gd name="connsiteX3" fmla="*/ 92 w 288330"/>
                <a:gd name="connsiteY3" fmla="*/ 196882 h 197334"/>
                <a:gd name="connsiteX4" fmla="*/ 123917 w 288330"/>
                <a:gd name="connsiteY4" fmla="*/ 133382 h 197334"/>
                <a:gd name="connsiteX5" fmla="*/ 285842 w 288330"/>
                <a:gd name="connsiteY5" fmla="*/ 38132 h 197334"/>
                <a:gd name="connsiteX6" fmla="*/ 219167 w 288330"/>
                <a:gd name="connsiteY6" fmla="*/ 85757 h 197334"/>
                <a:gd name="connsiteX7" fmla="*/ 177892 w 288330"/>
                <a:gd name="connsiteY7" fmla="*/ 82582 h 197334"/>
                <a:gd name="connsiteX8" fmla="*/ 98517 w 288330"/>
                <a:gd name="connsiteY8" fmla="*/ 32 h 19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330" h="197334">
                  <a:moveTo>
                    <a:pt x="98517" y="32"/>
                  </a:moveTo>
                  <a:cubicBezTo>
                    <a:pt x="92696" y="-1556"/>
                    <a:pt x="135559" y="56124"/>
                    <a:pt x="142967" y="73057"/>
                  </a:cubicBezTo>
                  <a:cubicBezTo>
                    <a:pt x="150375" y="89990"/>
                    <a:pt x="166779" y="80995"/>
                    <a:pt x="142967" y="101632"/>
                  </a:cubicBezTo>
                  <a:cubicBezTo>
                    <a:pt x="119155" y="122269"/>
                    <a:pt x="3267" y="191590"/>
                    <a:pt x="92" y="196882"/>
                  </a:cubicBezTo>
                  <a:cubicBezTo>
                    <a:pt x="-3083" y="202174"/>
                    <a:pt x="76292" y="159840"/>
                    <a:pt x="123917" y="133382"/>
                  </a:cubicBezTo>
                  <a:cubicBezTo>
                    <a:pt x="171542" y="106924"/>
                    <a:pt x="269967" y="46069"/>
                    <a:pt x="285842" y="38132"/>
                  </a:cubicBezTo>
                  <a:cubicBezTo>
                    <a:pt x="301717" y="30195"/>
                    <a:pt x="237159" y="78349"/>
                    <a:pt x="219167" y="85757"/>
                  </a:cubicBezTo>
                  <a:cubicBezTo>
                    <a:pt x="201175" y="93165"/>
                    <a:pt x="196942" y="93694"/>
                    <a:pt x="177892" y="82582"/>
                  </a:cubicBezTo>
                  <a:cubicBezTo>
                    <a:pt x="158842" y="71470"/>
                    <a:pt x="104338" y="1620"/>
                    <a:pt x="98517" y="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A58343E7-CB2F-ABB9-CCA1-8ADD762CE8DE}"/>
                </a:ext>
              </a:extLst>
            </p:cNvPr>
            <p:cNvSpPr/>
            <p:nvPr/>
          </p:nvSpPr>
          <p:spPr>
            <a:xfrm>
              <a:off x="5568568" y="3660498"/>
              <a:ext cx="962410" cy="356345"/>
            </a:xfrm>
            <a:custGeom>
              <a:avLst/>
              <a:gdLst>
                <a:gd name="connsiteX0" fmla="*/ 3557 w 962410"/>
                <a:gd name="connsiteY0" fmla="*/ 117752 h 356345"/>
                <a:gd name="connsiteX1" fmla="*/ 397257 w 962410"/>
                <a:gd name="connsiteY1" fmla="*/ 6627 h 356345"/>
                <a:gd name="connsiteX2" fmla="*/ 321057 w 962410"/>
                <a:gd name="connsiteY2" fmla="*/ 16152 h 356345"/>
                <a:gd name="connsiteX3" fmla="*/ 454407 w 962410"/>
                <a:gd name="connsiteY3" fmla="*/ 44727 h 356345"/>
                <a:gd name="connsiteX4" fmla="*/ 429007 w 962410"/>
                <a:gd name="connsiteY4" fmla="*/ 28852 h 356345"/>
                <a:gd name="connsiteX5" fmla="*/ 587757 w 962410"/>
                <a:gd name="connsiteY5" fmla="*/ 101877 h 356345"/>
                <a:gd name="connsiteX6" fmla="*/ 578232 w 962410"/>
                <a:gd name="connsiteY6" fmla="*/ 92352 h 356345"/>
                <a:gd name="connsiteX7" fmla="*/ 736982 w 962410"/>
                <a:gd name="connsiteY7" fmla="*/ 187602 h 356345"/>
                <a:gd name="connsiteX8" fmla="*/ 721107 w 962410"/>
                <a:gd name="connsiteY8" fmla="*/ 165377 h 356345"/>
                <a:gd name="connsiteX9" fmla="*/ 838582 w 962410"/>
                <a:gd name="connsiteY9" fmla="*/ 266977 h 356345"/>
                <a:gd name="connsiteX10" fmla="*/ 816357 w 962410"/>
                <a:gd name="connsiteY10" fmla="*/ 254277 h 356345"/>
                <a:gd name="connsiteX11" fmla="*/ 873507 w 962410"/>
                <a:gd name="connsiteY11" fmla="*/ 317777 h 356345"/>
                <a:gd name="connsiteX12" fmla="*/ 962407 w 962410"/>
                <a:gd name="connsiteY12" fmla="*/ 355877 h 356345"/>
                <a:gd name="connsiteX13" fmla="*/ 876682 w 962410"/>
                <a:gd name="connsiteY13" fmla="*/ 292377 h 356345"/>
                <a:gd name="connsiteX14" fmla="*/ 771907 w 962410"/>
                <a:gd name="connsiteY14" fmla="*/ 187602 h 356345"/>
                <a:gd name="connsiteX15" fmla="*/ 600457 w 962410"/>
                <a:gd name="connsiteY15" fmla="*/ 76477 h 356345"/>
                <a:gd name="connsiteX16" fmla="*/ 457582 w 962410"/>
                <a:gd name="connsiteY16" fmla="*/ 12977 h 356345"/>
                <a:gd name="connsiteX17" fmla="*/ 543307 w 962410"/>
                <a:gd name="connsiteY17" fmla="*/ 70127 h 356345"/>
                <a:gd name="connsiteX18" fmla="*/ 314707 w 962410"/>
                <a:gd name="connsiteY18" fmla="*/ 28852 h 356345"/>
                <a:gd name="connsiteX19" fmla="*/ 178182 w 962410"/>
                <a:gd name="connsiteY19" fmla="*/ 19327 h 356345"/>
                <a:gd name="connsiteX20" fmla="*/ 286132 w 962410"/>
                <a:gd name="connsiteY20" fmla="*/ 28852 h 356345"/>
                <a:gd name="connsiteX21" fmla="*/ 114682 w 962410"/>
                <a:gd name="connsiteY21" fmla="*/ 60602 h 356345"/>
                <a:gd name="connsiteX22" fmla="*/ 200407 w 962410"/>
                <a:gd name="connsiteY22" fmla="*/ 47902 h 356345"/>
                <a:gd name="connsiteX23" fmla="*/ 3557 w 962410"/>
                <a:gd name="connsiteY23" fmla="*/ 117752 h 3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62410" h="356345">
                  <a:moveTo>
                    <a:pt x="3557" y="117752"/>
                  </a:moveTo>
                  <a:cubicBezTo>
                    <a:pt x="36365" y="110873"/>
                    <a:pt x="344340" y="23560"/>
                    <a:pt x="397257" y="6627"/>
                  </a:cubicBezTo>
                  <a:cubicBezTo>
                    <a:pt x="450174" y="-10306"/>
                    <a:pt x="311532" y="9802"/>
                    <a:pt x="321057" y="16152"/>
                  </a:cubicBezTo>
                  <a:cubicBezTo>
                    <a:pt x="330582" y="22502"/>
                    <a:pt x="454407" y="44727"/>
                    <a:pt x="454407" y="44727"/>
                  </a:cubicBezTo>
                  <a:cubicBezTo>
                    <a:pt x="472399" y="46844"/>
                    <a:pt x="406782" y="19327"/>
                    <a:pt x="429007" y="28852"/>
                  </a:cubicBezTo>
                  <a:cubicBezTo>
                    <a:pt x="451232" y="38377"/>
                    <a:pt x="587757" y="101877"/>
                    <a:pt x="587757" y="101877"/>
                  </a:cubicBezTo>
                  <a:cubicBezTo>
                    <a:pt x="612628" y="112460"/>
                    <a:pt x="553361" y="78064"/>
                    <a:pt x="578232" y="92352"/>
                  </a:cubicBezTo>
                  <a:cubicBezTo>
                    <a:pt x="603103" y="106639"/>
                    <a:pt x="713170" y="175431"/>
                    <a:pt x="736982" y="187602"/>
                  </a:cubicBezTo>
                  <a:cubicBezTo>
                    <a:pt x="760795" y="199773"/>
                    <a:pt x="704174" y="152148"/>
                    <a:pt x="721107" y="165377"/>
                  </a:cubicBezTo>
                  <a:cubicBezTo>
                    <a:pt x="738040" y="178606"/>
                    <a:pt x="822707" y="252160"/>
                    <a:pt x="838582" y="266977"/>
                  </a:cubicBezTo>
                  <a:cubicBezTo>
                    <a:pt x="854457" y="281794"/>
                    <a:pt x="810536" y="245810"/>
                    <a:pt x="816357" y="254277"/>
                  </a:cubicBezTo>
                  <a:cubicBezTo>
                    <a:pt x="822178" y="262744"/>
                    <a:pt x="849165" y="300844"/>
                    <a:pt x="873507" y="317777"/>
                  </a:cubicBezTo>
                  <a:cubicBezTo>
                    <a:pt x="897849" y="334710"/>
                    <a:pt x="961878" y="360110"/>
                    <a:pt x="962407" y="355877"/>
                  </a:cubicBezTo>
                  <a:cubicBezTo>
                    <a:pt x="962936" y="351644"/>
                    <a:pt x="908432" y="320423"/>
                    <a:pt x="876682" y="292377"/>
                  </a:cubicBezTo>
                  <a:cubicBezTo>
                    <a:pt x="844932" y="264331"/>
                    <a:pt x="817944" y="223585"/>
                    <a:pt x="771907" y="187602"/>
                  </a:cubicBezTo>
                  <a:cubicBezTo>
                    <a:pt x="725870" y="151619"/>
                    <a:pt x="652844" y="105581"/>
                    <a:pt x="600457" y="76477"/>
                  </a:cubicBezTo>
                  <a:cubicBezTo>
                    <a:pt x="548070" y="47373"/>
                    <a:pt x="467107" y="14035"/>
                    <a:pt x="457582" y="12977"/>
                  </a:cubicBezTo>
                  <a:cubicBezTo>
                    <a:pt x="448057" y="11919"/>
                    <a:pt x="567119" y="67481"/>
                    <a:pt x="543307" y="70127"/>
                  </a:cubicBezTo>
                  <a:cubicBezTo>
                    <a:pt x="519495" y="72773"/>
                    <a:pt x="375561" y="37319"/>
                    <a:pt x="314707" y="28852"/>
                  </a:cubicBezTo>
                  <a:cubicBezTo>
                    <a:pt x="253853" y="20385"/>
                    <a:pt x="182944" y="19327"/>
                    <a:pt x="178182" y="19327"/>
                  </a:cubicBezTo>
                  <a:cubicBezTo>
                    <a:pt x="173420" y="19327"/>
                    <a:pt x="296715" y="21973"/>
                    <a:pt x="286132" y="28852"/>
                  </a:cubicBezTo>
                  <a:cubicBezTo>
                    <a:pt x="275549" y="35731"/>
                    <a:pt x="128969" y="57427"/>
                    <a:pt x="114682" y="60602"/>
                  </a:cubicBezTo>
                  <a:cubicBezTo>
                    <a:pt x="100395" y="63777"/>
                    <a:pt x="225807" y="38377"/>
                    <a:pt x="200407" y="47902"/>
                  </a:cubicBezTo>
                  <a:cubicBezTo>
                    <a:pt x="175007" y="57427"/>
                    <a:pt x="-29251" y="124631"/>
                    <a:pt x="3557" y="1177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8AF5B2B8-43D4-7085-73CE-83454338075C}"/>
                </a:ext>
              </a:extLst>
            </p:cNvPr>
            <p:cNvSpPr/>
            <p:nvPr/>
          </p:nvSpPr>
          <p:spPr>
            <a:xfrm>
              <a:off x="5431794" y="3708377"/>
              <a:ext cx="407271" cy="260377"/>
            </a:xfrm>
            <a:custGeom>
              <a:avLst/>
              <a:gdLst>
                <a:gd name="connsiteX0" fmla="*/ 407031 w 407271"/>
                <a:gd name="connsiteY0" fmla="*/ 23 h 260377"/>
                <a:gd name="connsiteX1" fmla="*/ 203831 w 407271"/>
                <a:gd name="connsiteY1" fmla="*/ 104798 h 260377"/>
                <a:gd name="connsiteX2" fmla="*/ 137156 w 407271"/>
                <a:gd name="connsiteY2" fmla="*/ 161948 h 260377"/>
                <a:gd name="connsiteX3" fmla="*/ 207006 w 407271"/>
                <a:gd name="connsiteY3" fmla="*/ 184173 h 260377"/>
                <a:gd name="connsiteX4" fmla="*/ 105406 w 407271"/>
                <a:gd name="connsiteY4" fmla="*/ 200048 h 260377"/>
                <a:gd name="connsiteX5" fmla="*/ 631 w 407271"/>
                <a:gd name="connsiteY5" fmla="*/ 260373 h 260377"/>
                <a:gd name="connsiteX6" fmla="*/ 156206 w 407271"/>
                <a:gd name="connsiteY6" fmla="*/ 196873 h 260377"/>
                <a:gd name="connsiteX7" fmla="*/ 83181 w 407271"/>
                <a:gd name="connsiteY7" fmla="*/ 200048 h 260377"/>
                <a:gd name="connsiteX8" fmla="*/ 130806 w 407271"/>
                <a:gd name="connsiteY8" fmla="*/ 161948 h 260377"/>
                <a:gd name="connsiteX9" fmla="*/ 197481 w 407271"/>
                <a:gd name="connsiteY9" fmla="*/ 92098 h 260377"/>
                <a:gd name="connsiteX10" fmla="*/ 159381 w 407271"/>
                <a:gd name="connsiteY10" fmla="*/ 114323 h 260377"/>
                <a:gd name="connsiteX11" fmla="*/ 407031 w 407271"/>
                <a:gd name="connsiteY11" fmla="*/ 23 h 2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7271" h="260377">
                  <a:moveTo>
                    <a:pt x="407031" y="23"/>
                  </a:moveTo>
                  <a:cubicBezTo>
                    <a:pt x="414439" y="-1564"/>
                    <a:pt x="248810" y="77811"/>
                    <a:pt x="203831" y="104798"/>
                  </a:cubicBezTo>
                  <a:cubicBezTo>
                    <a:pt x="158852" y="131785"/>
                    <a:pt x="136627" y="148719"/>
                    <a:pt x="137156" y="161948"/>
                  </a:cubicBezTo>
                  <a:cubicBezTo>
                    <a:pt x="137685" y="175177"/>
                    <a:pt x="212298" y="177823"/>
                    <a:pt x="207006" y="184173"/>
                  </a:cubicBezTo>
                  <a:cubicBezTo>
                    <a:pt x="201714" y="190523"/>
                    <a:pt x="139802" y="187348"/>
                    <a:pt x="105406" y="200048"/>
                  </a:cubicBezTo>
                  <a:cubicBezTo>
                    <a:pt x="71010" y="212748"/>
                    <a:pt x="-7836" y="260902"/>
                    <a:pt x="631" y="260373"/>
                  </a:cubicBezTo>
                  <a:cubicBezTo>
                    <a:pt x="9098" y="259844"/>
                    <a:pt x="142448" y="206927"/>
                    <a:pt x="156206" y="196873"/>
                  </a:cubicBezTo>
                  <a:cubicBezTo>
                    <a:pt x="169964" y="186819"/>
                    <a:pt x="87414" y="205869"/>
                    <a:pt x="83181" y="200048"/>
                  </a:cubicBezTo>
                  <a:cubicBezTo>
                    <a:pt x="78948" y="194227"/>
                    <a:pt x="111756" y="179940"/>
                    <a:pt x="130806" y="161948"/>
                  </a:cubicBezTo>
                  <a:cubicBezTo>
                    <a:pt x="149856" y="143956"/>
                    <a:pt x="192718" y="100036"/>
                    <a:pt x="197481" y="92098"/>
                  </a:cubicBezTo>
                  <a:cubicBezTo>
                    <a:pt x="202243" y="84161"/>
                    <a:pt x="121810" y="130198"/>
                    <a:pt x="159381" y="114323"/>
                  </a:cubicBezTo>
                  <a:cubicBezTo>
                    <a:pt x="196952" y="98448"/>
                    <a:pt x="399623" y="1610"/>
                    <a:pt x="407031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92047FCE-D6BB-13CA-5C4E-85010A91CF94}"/>
                </a:ext>
              </a:extLst>
            </p:cNvPr>
            <p:cNvSpPr/>
            <p:nvPr/>
          </p:nvSpPr>
          <p:spPr>
            <a:xfrm>
              <a:off x="5489575" y="3775067"/>
              <a:ext cx="1044591" cy="266857"/>
            </a:xfrm>
            <a:custGeom>
              <a:avLst/>
              <a:gdLst>
                <a:gd name="connsiteX0" fmla="*/ 590550 w 1044591"/>
                <a:gd name="connsiteY0" fmla="*/ 8 h 266857"/>
                <a:gd name="connsiteX1" fmla="*/ 793750 w 1044591"/>
                <a:gd name="connsiteY1" fmla="*/ 127008 h 266857"/>
                <a:gd name="connsiteX2" fmla="*/ 831850 w 1044591"/>
                <a:gd name="connsiteY2" fmla="*/ 149233 h 266857"/>
                <a:gd name="connsiteX3" fmla="*/ 787400 w 1044591"/>
                <a:gd name="connsiteY3" fmla="*/ 127008 h 266857"/>
                <a:gd name="connsiteX4" fmla="*/ 892175 w 1044591"/>
                <a:gd name="connsiteY4" fmla="*/ 212733 h 266857"/>
                <a:gd name="connsiteX5" fmla="*/ 1044575 w 1044591"/>
                <a:gd name="connsiteY5" fmla="*/ 228608 h 266857"/>
                <a:gd name="connsiteX6" fmla="*/ 882650 w 1044591"/>
                <a:gd name="connsiteY6" fmla="*/ 203208 h 266857"/>
                <a:gd name="connsiteX7" fmla="*/ 787400 w 1044591"/>
                <a:gd name="connsiteY7" fmla="*/ 155583 h 266857"/>
                <a:gd name="connsiteX8" fmla="*/ 663575 w 1044591"/>
                <a:gd name="connsiteY8" fmla="*/ 133358 h 266857"/>
                <a:gd name="connsiteX9" fmla="*/ 739775 w 1044591"/>
                <a:gd name="connsiteY9" fmla="*/ 136533 h 266857"/>
                <a:gd name="connsiteX10" fmla="*/ 561975 w 1044591"/>
                <a:gd name="connsiteY10" fmla="*/ 136533 h 266857"/>
                <a:gd name="connsiteX11" fmla="*/ 609600 w 1044591"/>
                <a:gd name="connsiteY11" fmla="*/ 161933 h 266857"/>
                <a:gd name="connsiteX12" fmla="*/ 609600 w 1044591"/>
                <a:gd name="connsiteY12" fmla="*/ 171458 h 266857"/>
                <a:gd name="connsiteX13" fmla="*/ 558800 w 1044591"/>
                <a:gd name="connsiteY13" fmla="*/ 149233 h 266857"/>
                <a:gd name="connsiteX14" fmla="*/ 463550 w 1044591"/>
                <a:gd name="connsiteY14" fmla="*/ 127008 h 266857"/>
                <a:gd name="connsiteX15" fmla="*/ 473075 w 1044591"/>
                <a:gd name="connsiteY15" fmla="*/ 158758 h 266857"/>
                <a:gd name="connsiteX16" fmla="*/ 508000 w 1044591"/>
                <a:gd name="connsiteY16" fmla="*/ 180983 h 266857"/>
                <a:gd name="connsiteX17" fmla="*/ 508000 w 1044591"/>
                <a:gd name="connsiteY17" fmla="*/ 266708 h 266857"/>
                <a:gd name="connsiteX18" fmla="*/ 485775 w 1044591"/>
                <a:gd name="connsiteY18" fmla="*/ 200033 h 266857"/>
                <a:gd name="connsiteX19" fmla="*/ 447675 w 1044591"/>
                <a:gd name="connsiteY19" fmla="*/ 136533 h 266857"/>
                <a:gd name="connsiteX20" fmla="*/ 419100 w 1044591"/>
                <a:gd name="connsiteY20" fmla="*/ 158758 h 266857"/>
                <a:gd name="connsiteX21" fmla="*/ 412750 w 1044591"/>
                <a:gd name="connsiteY21" fmla="*/ 206383 h 266857"/>
                <a:gd name="connsiteX22" fmla="*/ 412750 w 1044591"/>
                <a:gd name="connsiteY22" fmla="*/ 152408 h 266857"/>
                <a:gd name="connsiteX23" fmla="*/ 371475 w 1044591"/>
                <a:gd name="connsiteY23" fmla="*/ 117483 h 266857"/>
                <a:gd name="connsiteX24" fmla="*/ 244475 w 1044591"/>
                <a:gd name="connsiteY24" fmla="*/ 171458 h 266857"/>
                <a:gd name="connsiteX25" fmla="*/ 327025 w 1044591"/>
                <a:gd name="connsiteY25" fmla="*/ 117483 h 266857"/>
                <a:gd name="connsiteX26" fmla="*/ 250825 w 1044591"/>
                <a:gd name="connsiteY26" fmla="*/ 123833 h 266857"/>
                <a:gd name="connsiteX27" fmla="*/ 241300 w 1044591"/>
                <a:gd name="connsiteY27" fmla="*/ 155583 h 266857"/>
                <a:gd name="connsiteX28" fmla="*/ 244475 w 1044591"/>
                <a:gd name="connsiteY28" fmla="*/ 123833 h 266857"/>
                <a:gd name="connsiteX29" fmla="*/ 212725 w 1044591"/>
                <a:gd name="connsiteY29" fmla="*/ 111133 h 266857"/>
                <a:gd name="connsiteX30" fmla="*/ 0 w 1044591"/>
                <a:gd name="connsiteY30" fmla="*/ 152408 h 266857"/>
                <a:gd name="connsiteX31" fmla="*/ 0 w 1044591"/>
                <a:gd name="connsiteY31" fmla="*/ 152408 h 266857"/>
                <a:gd name="connsiteX32" fmla="*/ 104775 w 1044591"/>
                <a:gd name="connsiteY32" fmla="*/ 123833 h 266857"/>
                <a:gd name="connsiteX33" fmla="*/ 228600 w 1044591"/>
                <a:gd name="connsiteY33" fmla="*/ 95258 h 266857"/>
                <a:gd name="connsiteX34" fmla="*/ 184150 w 1044591"/>
                <a:gd name="connsiteY34" fmla="*/ 98433 h 266857"/>
                <a:gd name="connsiteX35" fmla="*/ 463550 w 1044591"/>
                <a:gd name="connsiteY35" fmla="*/ 117483 h 266857"/>
                <a:gd name="connsiteX36" fmla="*/ 406400 w 1044591"/>
                <a:gd name="connsiteY36" fmla="*/ 120658 h 266857"/>
                <a:gd name="connsiteX37" fmla="*/ 609600 w 1044591"/>
                <a:gd name="connsiteY37" fmla="*/ 114308 h 266857"/>
                <a:gd name="connsiteX38" fmla="*/ 539750 w 1044591"/>
                <a:gd name="connsiteY38" fmla="*/ 123833 h 266857"/>
                <a:gd name="connsiteX39" fmla="*/ 673100 w 1044591"/>
                <a:gd name="connsiteY39" fmla="*/ 104783 h 266857"/>
                <a:gd name="connsiteX40" fmla="*/ 742950 w 1044591"/>
                <a:gd name="connsiteY40" fmla="*/ 123833 h 266857"/>
                <a:gd name="connsiteX41" fmla="*/ 784225 w 1044591"/>
                <a:gd name="connsiteY41" fmla="*/ 133358 h 266857"/>
                <a:gd name="connsiteX42" fmla="*/ 590550 w 1044591"/>
                <a:gd name="connsiteY42" fmla="*/ 8 h 26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44591" h="266857">
                  <a:moveTo>
                    <a:pt x="590550" y="8"/>
                  </a:moveTo>
                  <a:cubicBezTo>
                    <a:pt x="592138" y="-1050"/>
                    <a:pt x="753533" y="102137"/>
                    <a:pt x="793750" y="127008"/>
                  </a:cubicBezTo>
                  <a:cubicBezTo>
                    <a:pt x="833967" y="151879"/>
                    <a:pt x="832908" y="149233"/>
                    <a:pt x="831850" y="149233"/>
                  </a:cubicBezTo>
                  <a:cubicBezTo>
                    <a:pt x="830792" y="149233"/>
                    <a:pt x="777346" y="116425"/>
                    <a:pt x="787400" y="127008"/>
                  </a:cubicBezTo>
                  <a:cubicBezTo>
                    <a:pt x="797454" y="137591"/>
                    <a:pt x="849313" y="195800"/>
                    <a:pt x="892175" y="212733"/>
                  </a:cubicBezTo>
                  <a:cubicBezTo>
                    <a:pt x="935037" y="229666"/>
                    <a:pt x="1046162" y="230195"/>
                    <a:pt x="1044575" y="228608"/>
                  </a:cubicBezTo>
                  <a:cubicBezTo>
                    <a:pt x="1042988" y="227021"/>
                    <a:pt x="925512" y="215379"/>
                    <a:pt x="882650" y="203208"/>
                  </a:cubicBezTo>
                  <a:cubicBezTo>
                    <a:pt x="839788" y="191037"/>
                    <a:pt x="823912" y="167225"/>
                    <a:pt x="787400" y="155583"/>
                  </a:cubicBezTo>
                  <a:cubicBezTo>
                    <a:pt x="750888" y="143941"/>
                    <a:pt x="671513" y="136533"/>
                    <a:pt x="663575" y="133358"/>
                  </a:cubicBezTo>
                  <a:cubicBezTo>
                    <a:pt x="655637" y="130183"/>
                    <a:pt x="756708" y="136004"/>
                    <a:pt x="739775" y="136533"/>
                  </a:cubicBezTo>
                  <a:cubicBezTo>
                    <a:pt x="722842" y="137062"/>
                    <a:pt x="583671" y="132300"/>
                    <a:pt x="561975" y="136533"/>
                  </a:cubicBezTo>
                  <a:cubicBezTo>
                    <a:pt x="540279" y="140766"/>
                    <a:pt x="609600" y="161933"/>
                    <a:pt x="609600" y="161933"/>
                  </a:cubicBezTo>
                  <a:cubicBezTo>
                    <a:pt x="617537" y="167754"/>
                    <a:pt x="618067" y="173575"/>
                    <a:pt x="609600" y="171458"/>
                  </a:cubicBezTo>
                  <a:cubicBezTo>
                    <a:pt x="601133" y="169341"/>
                    <a:pt x="583142" y="156641"/>
                    <a:pt x="558800" y="149233"/>
                  </a:cubicBezTo>
                  <a:cubicBezTo>
                    <a:pt x="534458" y="141825"/>
                    <a:pt x="477837" y="125421"/>
                    <a:pt x="463550" y="127008"/>
                  </a:cubicBezTo>
                  <a:cubicBezTo>
                    <a:pt x="449263" y="128595"/>
                    <a:pt x="465667" y="149762"/>
                    <a:pt x="473075" y="158758"/>
                  </a:cubicBezTo>
                  <a:cubicBezTo>
                    <a:pt x="480483" y="167754"/>
                    <a:pt x="502179" y="162991"/>
                    <a:pt x="508000" y="180983"/>
                  </a:cubicBezTo>
                  <a:cubicBezTo>
                    <a:pt x="513821" y="198975"/>
                    <a:pt x="511704" y="263533"/>
                    <a:pt x="508000" y="266708"/>
                  </a:cubicBezTo>
                  <a:cubicBezTo>
                    <a:pt x="504296" y="269883"/>
                    <a:pt x="495829" y="221729"/>
                    <a:pt x="485775" y="200033"/>
                  </a:cubicBezTo>
                  <a:cubicBezTo>
                    <a:pt x="475721" y="178337"/>
                    <a:pt x="458787" y="143412"/>
                    <a:pt x="447675" y="136533"/>
                  </a:cubicBezTo>
                  <a:cubicBezTo>
                    <a:pt x="436563" y="129654"/>
                    <a:pt x="424921" y="147116"/>
                    <a:pt x="419100" y="158758"/>
                  </a:cubicBezTo>
                  <a:cubicBezTo>
                    <a:pt x="413279" y="170400"/>
                    <a:pt x="413808" y="207441"/>
                    <a:pt x="412750" y="206383"/>
                  </a:cubicBezTo>
                  <a:cubicBezTo>
                    <a:pt x="411692" y="205325"/>
                    <a:pt x="419629" y="167225"/>
                    <a:pt x="412750" y="152408"/>
                  </a:cubicBezTo>
                  <a:cubicBezTo>
                    <a:pt x="405871" y="137591"/>
                    <a:pt x="399521" y="114308"/>
                    <a:pt x="371475" y="117483"/>
                  </a:cubicBezTo>
                  <a:cubicBezTo>
                    <a:pt x="343429" y="120658"/>
                    <a:pt x="251883" y="171458"/>
                    <a:pt x="244475" y="171458"/>
                  </a:cubicBezTo>
                  <a:cubicBezTo>
                    <a:pt x="237067" y="171458"/>
                    <a:pt x="325967" y="125420"/>
                    <a:pt x="327025" y="117483"/>
                  </a:cubicBezTo>
                  <a:cubicBezTo>
                    <a:pt x="328083" y="109546"/>
                    <a:pt x="265113" y="117483"/>
                    <a:pt x="250825" y="123833"/>
                  </a:cubicBezTo>
                  <a:cubicBezTo>
                    <a:pt x="236537" y="130183"/>
                    <a:pt x="242358" y="155583"/>
                    <a:pt x="241300" y="155583"/>
                  </a:cubicBezTo>
                  <a:cubicBezTo>
                    <a:pt x="240242" y="155583"/>
                    <a:pt x="249237" y="131241"/>
                    <a:pt x="244475" y="123833"/>
                  </a:cubicBezTo>
                  <a:cubicBezTo>
                    <a:pt x="239712" y="116425"/>
                    <a:pt x="253471" y="106371"/>
                    <a:pt x="212725" y="111133"/>
                  </a:cubicBezTo>
                  <a:cubicBezTo>
                    <a:pt x="171979" y="115895"/>
                    <a:pt x="0" y="152408"/>
                    <a:pt x="0" y="152408"/>
                  </a:cubicBezTo>
                  <a:lnTo>
                    <a:pt x="0" y="152408"/>
                  </a:lnTo>
                  <a:cubicBezTo>
                    <a:pt x="17463" y="147645"/>
                    <a:pt x="66675" y="133358"/>
                    <a:pt x="104775" y="123833"/>
                  </a:cubicBezTo>
                  <a:cubicBezTo>
                    <a:pt x="142875" y="114308"/>
                    <a:pt x="215371" y="99491"/>
                    <a:pt x="228600" y="95258"/>
                  </a:cubicBezTo>
                  <a:cubicBezTo>
                    <a:pt x="241829" y="91025"/>
                    <a:pt x="144992" y="94729"/>
                    <a:pt x="184150" y="98433"/>
                  </a:cubicBezTo>
                  <a:cubicBezTo>
                    <a:pt x="223308" y="102137"/>
                    <a:pt x="426508" y="113779"/>
                    <a:pt x="463550" y="117483"/>
                  </a:cubicBezTo>
                  <a:cubicBezTo>
                    <a:pt x="500592" y="121187"/>
                    <a:pt x="406400" y="120658"/>
                    <a:pt x="406400" y="120658"/>
                  </a:cubicBezTo>
                  <a:lnTo>
                    <a:pt x="609600" y="114308"/>
                  </a:lnTo>
                  <a:cubicBezTo>
                    <a:pt x="631825" y="114837"/>
                    <a:pt x="539750" y="123833"/>
                    <a:pt x="539750" y="123833"/>
                  </a:cubicBezTo>
                  <a:cubicBezTo>
                    <a:pt x="550333" y="122246"/>
                    <a:pt x="639233" y="104783"/>
                    <a:pt x="673100" y="104783"/>
                  </a:cubicBezTo>
                  <a:cubicBezTo>
                    <a:pt x="706967" y="104783"/>
                    <a:pt x="724429" y="119070"/>
                    <a:pt x="742950" y="123833"/>
                  </a:cubicBezTo>
                  <a:cubicBezTo>
                    <a:pt x="761471" y="128596"/>
                    <a:pt x="806450" y="150291"/>
                    <a:pt x="784225" y="133358"/>
                  </a:cubicBezTo>
                  <a:cubicBezTo>
                    <a:pt x="762000" y="116425"/>
                    <a:pt x="588962" y="1066"/>
                    <a:pt x="590550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90534591-73F0-D4A1-184A-D6DDE943C59A}"/>
                </a:ext>
              </a:extLst>
            </p:cNvPr>
            <p:cNvSpPr/>
            <p:nvPr/>
          </p:nvSpPr>
          <p:spPr>
            <a:xfrm>
              <a:off x="5959033" y="3721058"/>
              <a:ext cx="329360" cy="188632"/>
            </a:xfrm>
            <a:custGeom>
              <a:avLst/>
              <a:gdLst>
                <a:gd name="connsiteX0" fmla="*/ 442 w 329360"/>
                <a:gd name="connsiteY0" fmla="*/ 42 h 188632"/>
                <a:gd name="connsiteX1" fmla="*/ 121092 w 329360"/>
                <a:gd name="connsiteY1" fmla="*/ 57192 h 188632"/>
                <a:gd name="connsiteX2" fmla="*/ 165542 w 329360"/>
                <a:gd name="connsiteY2" fmla="*/ 95292 h 188632"/>
                <a:gd name="connsiteX3" fmla="*/ 130617 w 329360"/>
                <a:gd name="connsiteY3" fmla="*/ 146092 h 188632"/>
                <a:gd name="connsiteX4" fmla="*/ 200467 w 329360"/>
                <a:gd name="connsiteY4" fmla="*/ 127042 h 188632"/>
                <a:gd name="connsiteX5" fmla="*/ 22667 w 329360"/>
                <a:gd name="connsiteY5" fmla="*/ 187367 h 188632"/>
                <a:gd name="connsiteX6" fmla="*/ 159192 w 329360"/>
                <a:gd name="connsiteY6" fmla="*/ 168317 h 188632"/>
                <a:gd name="connsiteX7" fmla="*/ 327467 w 329360"/>
                <a:gd name="connsiteY7" fmla="*/ 171492 h 188632"/>
                <a:gd name="connsiteX8" fmla="*/ 244917 w 329360"/>
                <a:gd name="connsiteY8" fmla="*/ 120692 h 188632"/>
                <a:gd name="connsiteX9" fmla="*/ 168717 w 329360"/>
                <a:gd name="connsiteY9" fmla="*/ 66717 h 188632"/>
                <a:gd name="connsiteX10" fmla="*/ 442 w 329360"/>
                <a:gd name="connsiteY10" fmla="*/ 42 h 1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360" h="188632">
                  <a:moveTo>
                    <a:pt x="442" y="42"/>
                  </a:moveTo>
                  <a:cubicBezTo>
                    <a:pt x="-7496" y="-1546"/>
                    <a:pt x="93575" y="41317"/>
                    <a:pt x="121092" y="57192"/>
                  </a:cubicBezTo>
                  <a:cubicBezTo>
                    <a:pt x="148609" y="73067"/>
                    <a:pt x="163955" y="80475"/>
                    <a:pt x="165542" y="95292"/>
                  </a:cubicBezTo>
                  <a:cubicBezTo>
                    <a:pt x="167129" y="110109"/>
                    <a:pt x="124796" y="140800"/>
                    <a:pt x="130617" y="146092"/>
                  </a:cubicBezTo>
                  <a:cubicBezTo>
                    <a:pt x="136438" y="151384"/>
                    <a:pt x="218459" y="120163"/>
                    <a:pt x="200467" y="127042"/>
                  </a:cubicBezTo>
                  <a:cubicBezTo>
                    <a:pt x="182475" y="133921"/>
                    <a:pt x="29546" y="180488"/>
                    <a:pt x="22667" y="187367"/>
                  </a:cubicBezTo>
                  <a:cubicBezTo>
                    <a:pt x="15788" y="194246"/>
                    <a:pt x="108392" y="170963"/>
                    <a:pt x="159192" y="168317"/>
                  </a:cubicBezTo>
                  <a:cubicBezTo>
                    <a:pt x="209992" y="165671"/>
                    <a:pt x="313180" y="179429"/>
                    <a:pt x="327467" y="171492"/>
                  </a:cubicBezTo>
                  <a:cubicBezTo>
                    <a:pt x="341754" y="163555"/>
                    <a:pt x="271375" y="138155"/>
                    <a:pt x="244917" y="120692"/>
                  </a:cubicBezTo>
                  <a:cubicBezTo>
                    <a:pt x="218459" y="103229"/>
                    <a:pt x="203642" y="86825"/>
                    <a:pt x="168717" y="66717"/>
                  </a:cubicBezTo>
                  <a:cubicBezTo>
                    <a:pt x="133792" y="46609"/>
                    <a:pt x="8380" y="1630"/>
                    <a:pt x="44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A14F0F8-9EFF-35F9-0A13-26D75772D069}"/>
                </a:ext>
              </a:extLst>
            </p:cNvPr>
            <p:cNvSpPr/>
            <p:nvPr/>
          </p:nvSpPr>
          <p:spPr>
            <a:xfrm>
              <a:off x="5579638" y="3705219"/>
              <a:ext cx="495173" cy="200660"/>
            </a:xfrm>
            <a:custGeom>
              <a:avLst/>
              <a:gdLst>
                <a:gd name="connsiteX0" fmla="*/ 490962 w 495173"/>
                <a:gd name="connsiteY0" fmla="*/ 22231 h 200660"/>
                <a:gd name="connsiteX1" fmla="*/ 440162 w 495173"/>
                <a:gd name="connsiteY1" fmla="*/ 95256 h 200660"/>
                <a:gd name="connsiteX2" fmla="*/ 430637 w 495173"/>
                <a:gd name="connsiteY2" fmla="*/ 155581 h 200660"/>
                <a:gd name="connsiteX3" fmla="*/ 427462 w 495173"/>
                <a:gd name="connsiteY3" fmla="*/ 120656 h 200660"/>
                <a:gd name="connsiteX4" fmla="*/ 411587 w 495173"/>
                <a:gd name="connsiteY4" fmla="*/ 184156 h 200660"/>
                <a:gd name="connsiteX5" fmla="*/ 338562 w 495173"/>
                <a:gd name="connsiteY5" fmla="*/ 184156 h 200660"/>
                <a:gd name="connsiteX6" fmla="*/ 103612 w 495173"/>
                <a:gd name="connsiteY6" fmla="*/ 200031 h 200660"/>
                <a:gd name="connsiteX7" fmla="*/ 170287 w 495173"/>
                <a:gd name="connsiteY7" fmla="*/ 180981 h 200660"/>
                <a:gd name="connsiteX8" fmla="*/ 2012 w 495173"/>
                <a:gd name="connsiteY8" fmla="*/ 200031 h 200660"/>
                <a:gd name="connsiteX9" fmla="*/ 75037 w 495173"/>
                <a:gd name="connsiteY9" fmla="*/ 152406 h 200660"/>
                <a:gd name="connsiteX10" fmla="*/ 36937 w 495173"/>
                <a:gd name="connsiteY10" fmla="*/ 136531 h 200660"/>
                <a:gd name="connsiteX11" fmla="*/ 163937 w 495173"/>
                <a:gd name="connsiteY11" fmla="*/ 15881 h 200660"/>
                <a:gd name="connsiteX12" fmla="*/ 113137 w 495173"/>
                <a:gd name="connsiteY12" fmla="*/ 34931 h 200660"/>
                <a:gd name="connsiteX13" fmla="*/ 316337 w 495173"/>
                <a:gd name="connsiteY13" fmla="*/ 6 h 200660"/>
                <a:gd name="connsiteX14" fmla="*/ 490962 w 495173"/>
                <a:gd name="connsiteY14" fmla="*/ 22231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5173" h="200660">
                  <a:moveTo>
                    <a:pt x="490962" y="22231"/>
                  </a:moveTo>
                  <a:cubicBezTo>
                    <a:pt x="511600" y="38106"/>
                    <a:pt x="450216" y="73031"/>
                    <a:pt x="440162" y="95256"/>
                  </a:cubicBezTo>
                  <a:cubicBezTo>
                    <a:pt x="430108" y="117481"/>
                    <a:pt x="432754" y="151348"/>
                    <a:pt x="430637" y="155581"/>
                  </a:cubicBezTo>
                  <a:cubicBezTo>
                    <a:pt x="428520" y="159814"/>
                    <a:pt x="430637" y="115894"/>
                    <a:pt x="427462" y="120656"/>
                  </a:cubicBezTo>
                  <a:cubicBezTo>
                    <a:pt x="424287" y="125418"/>
                    <a:pt x="426404" y="173573"/>
                    <a:pt x="411587" y="184156"/>
                  </a:cubicBezTo>
                  <a:cubicBezTo>
                    <a:pt x="396770" y="194739"/>
                    <a:pt x="389891" y="181510"/>
                    <a:pt x="338562" y="184156"/>
                  </a:cubicBezTo>
                  <a:cubicBezTo>
                    <a:pt x="287233" y="186802"/>
                    <a:pt x="131658" y="200560"/>
                    <a:pt x="103612" y="200031"/>
                  </a:cubicBezTo>
                  <a:cubicBezTo>
                    <a:pt x="75566" y="199502"/>
                    <a:pt x="187220" y="180981"/>
                    <a:pt x="170287" y="180981"/>
                  </a:cubicBezTo>
                  <a:cubicBezTo>
                    <a:pt x="153354" y="180981"/>
                    <a:pt x="17887" y="204793"/>
                    <a:pt x="2012" y="200031"/>
                  </a:cubicBezTo>
                  <a:cubicBezTo>
                    <a:pt x="-13863" y="195269"/>
                    <a:pt x="69216" y="162989"/>
                    <a:pt x="75037" y="152406"/>
                  </a:cubicBezTo>
                  <a:cubicBezTo>
                    <a:pt x="80858" y="141823"/>
                    <a:pt x="22120" y="159285"/>
                    <a:pt x="36937" y="136531"/>
                  </a:cubicBezTo>
                  <a:cubicBezTo>
                    <a:pt x="51754" y="113777"/>
                    <a:pt x="151237" y="32814"/>
                    <a:pt x="163937" y="15881"/>
                  </a:cubicBezTo>
                  <a:cubicBezTo>
                    <a:pt x="176637" y="-1052"/>
                    <a:pt x="87737" y="37577"/>
                    <a:pt x="113137" y="34931"/>
                  </a:cubicBezTo>
                  <a:cubicBezTo>
                    <a:pt x="138537" y="32285"/>
                    <a:pt x="249133" y="-523"/>
                    <a:pt x="316337" y="6"/>
                  </a:cubicBezTo>
                  <a:cubicBezTo>
                    <a:pt x="383541" y="535"/>
                    <a:pt x="470324" y="6356"/>
                    <a:pt x="490962" y="22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>
              <a:extLst>
                <a:ext uri="{FF2B5EF4-FFF2-40B4-BE49-F238E27FC236}">
                  <a16:creationId xmlns:a16="http://schemas.microsoft.com/office/drawing/2014/main" id="{1F4F52B6-C571-CD50-A27D-8D1DCF1967AB}"/>
                </a:ext>
              </a:extLst>
            </p:cNvPr>
            <p:cNvSpPr/>
            <p:nvPr/>
          </p:nvSpPr>
          <p:spPr>
            <a:xfrm rot="156721">
              <a:off x="5827275" y="3759734"/>
              <a:ext cx="45719" cy="1101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6508D225-0705-9BE6-E6B2-F092C39E4E1D}"/>
                </a:ext>
              </a:extLst>
            </p:cNvPr>
            <p:cNvSpPr/>
            <p:nvPr/>
          </p:nvSpPr>
          <p:spPr>
            <a:xfrm>
              <a:off x="5390260" y="3244833"/>
              <a:ext cx="58045" cy="229450"/>
            </a:xfrm>
            <a:custGeom>
              <a:avLst/>
              <a:gdLst>
                <a:gd name="connsiteX0" fmla="*/ 58040 w 58045"/>
                <a:gd name="connsiteY0" fmla="*/ 17 h 229450"/>
                <a:gd name="connsiteX1" fmla="*/ 13590 w 58045"/>
                <a:gd name="connsiteY1" fmla="*/ 130192 h 229450"/>
                <a:gd name="connsiteX2" fmla="*/ 35815 w 58045"/>
                <a:gd name="connsiteY2" fmla="*/ 228617 h 229450"/>
                <a:gd name="connsiteX3" fmla="*/ 29465 w 58045"/>
                <a:gd name="connsiteY3" fmla="*/ 174642 h 229450"/>
                <a:gd name="connsiteX4" fmla="*/ 890 w 58045"/>
                <a:gd name="connsiteY4" fmla="*/ 123842 h 229450"/>
                <a:gd name="connsiteX5" fmla="*/ 10415 w 58045"/>
                <a:gd name="connsiteY5" fmla="*/ 120667 h 229450"/>
                <a:gd name="connsiteX6" fmla="*/ 58040 w 58045"/>
                <a:gd name="connsiteY6" fmla="*/ 17 h 22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45" h="229450">
                  <a:moveTo>
                    <a:pt x="58040" y="17"/>
                  </a:moveTo>
                  <a:cubicBezTo>
                    <a:pt x="58569" y="1604"/>
                    <a:pt x="17294" y="92092"/>
                    <a:pt x="13590" y="130192"/>
                  </a:cubicBezTo>
                  <a:cubicBezTo>
                    <a:pt x="9886" y="168292"/>
                    <a:pt x="33169" y="221209"/>
                    <a:pt x="35815" y="228617"/>
                  </a:cubicBezTo>
                  <a:cubicBezTo>
                    <a:pt x="38461" y="236025"/>
                    <a:pt x="35286" y="192104"/>
                    <a:pt x="29465" y="174642"/>
                  </a:cubicBezTo>
                  <a:cubicBezTo>
                    <a:pt x="23644" y="157180"/>
                    <a:pt x="4065" y="132838"/>
                    <a:pt x="890" y="123842"/>
                  </a:cubicBezTo>
                  <a:cubicBezTo>
                    <a:pt x="-2285" y="114846"/>
                    <a:pt x="3536" y="137600"/>
                    <a:pt x="10415" y="120667"/>
                  </a:cubicBezTo>
                  <a:cubicBezTo>
                    <a:pt x="17294" y="103734"/>
                    <a:pt x="57511" y="-1570"/>
                    <a:pt x="5804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DA3B7C9-E149-72B0-5332-8635CA32FE7D}"/>
                </a:ext>
              </a:extLst>
            </p:cNvPr>
            <p:cNvSpPr/>
            <p:nvPr/>
          </p:nvSpPr>
          <p:spPr>
            <a:xfrm>
              <a:off x="5502273" y="3336904"/>
              <a:ext cx="578971" cy="185595"/>
            </a:xfrm>
            <a:custGeom>
              <a:avLst/>
              <a:gdLst>
                <a:gd name="connsiteX0" fmla="*/ 2 w 578971"/>
                <a:gd name="connsiteY0" fmla="*/ 21 h 185595"/>
                <a:gd name="connsiteX1" fmla="*/ 120652 w 578971"/>
                <a:gd name="connsiteY1" fmla="*/ 60346 h 185595"/>
                <a:gd name="connsiteX2" fmla="*/ 146052 w 578971"/>
                <a:gd name="connsiteY2" fmla="*/ 184171 h 185595"/>
                <a:gd name="connsiteX3" fmla="*/ 149227 w 578971"/>
                <a:gd name="connsiteY3" fmla="*/ 120671 h 185595"/>
                <a:gd name="connsiteX4" fmla="*/ 231777 w 578971"/>
                <a:gd name="connsiteY4" fmla="*/ 15896 h 185595"/>
                <a:gd name="connsiteX5" fmla="*/ 196852 w 578971"/>
                <a:gd name="connsiteY5" fmla="*/ 88921 h 185595"/>
                <a:gd name="connsiteX6" fmla="*/ 269877 w 578971"/>
                <a:gd name="connsiteY6" fmla="*/ 92096 h 185595"/>
                <a:gd name="connsiteX7" fmla="*/ 234952 w 578971"/>
                <a:gd name="connsiteY7" fmla="*/ 117496 h 185595"/>
                <a:gd name="connsiteX8" fmla="*/ 390527 w 578971"/>
                <a:gd name="connsiteY8" fmla="*/ 50821 h 185595"/>
                <a:gd name="connsiteX9" fmla="*/ 298452 w 578971"/>
                <a:gd name="connsiteY9" fmla="*/ 76221 h 185595"/>
                <a:gd name="connsiteX10" fmla="*/ 577852 w 578971"/>
                <a:gd name="connsiteY10" fmla="*/ 9546 h 185595"/>
                <a:gd name="connsiteX11" fmla="*/ 390527 w 578971"/>
                <a:gd name="connsiteY11" fmla="*/ 60346 h 185595"/>
                <a:gd name="connsiteX12" fmla="*/ 241302 w 578971"/>
                <a:gd name="connsiteY12" fmla="*/ 85746 h 185595"/>
                <a:gd name="connsiteX13" fmla="*/ 200027 w 578971"/>
                <a:gd name="connsiteY13" fmla="*/ 34946 h 185595"/>
                <a:gd name="connsiteX14" fmla="*/ 139702 w 578971"/>
                <a:gd name="connsiteY14" fmla="*/ 107971 h 185595"/>
                <a:gd name="connsiteX15" fmla="*/ 117477 w 578971"/>
                <a:gd name="connsiteY15" fmla="*/ 53996 h 185595"/>
                <a:gd name="connsiteX16" fmla="*/ 2 w 578971"/>
                <a:gd name="connsiteY16" fmla="*/ 21 h 18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971" h="185595">
                  <a:moveTo>
                    <a:pt x="2" y="21"/>
                  </a:moveTo>
                  <a:cubicBezTo>
                    <a:pt x="531" y="1079"/>
                    <a:pt x="96310" y="29654"/>
                    <a:pt x="120652" y="60346"/>
                  </a:cubicBezTo>
                  <a:cubicBezTo>
                    <a:pt x="144994" y="91038"/>
                    <a:pt x="141290" y="174117"/>
                    <a:pt x="146052" y="184171"/>
                  </a:cubicBezTo>
                  <a:cubicBezTo>
                    <a:pt x="150815" y="194225"/>
                    <a:pt x="134940" y="148717"/>
                    <a:pt x="149227" y="120671"/>
                  </a:cubicBezTo>
                  <a:cubicBezTo>
                    <a:pt x="163515" y="92625"/>
                    <a:pt x="223840" y="21188"/>
                    <a:pt x="231777" y="15896"/>
                  </a:cubicBezTo>
                  <a:cubicBezTo>
                    <a:pt x="239714" y="10604"/>
                    <a:pt x="190502" y="76221"/>
                    <a:pt x="196852" y="88921"/>
                  </a:cubicBezTo>
                  <a:cubicBezTo>
                    <a:pt x="203202" y="101621"/>
                    <a:pt x="263527" y="87334"/>
                    <a:pt x="269877" y="92096"/>
                  </a:cubicBezTo>
                  <a:cubicBezTo>
                    <a:pt x="276227" y="96858"/>
                    <a:pt x="214844" y="124375"/>
                    <a:pt x="234952" y="117496"/>
                  </a:cubicBezTo>
                  <a:cubicBezTo>
                    <a:pt x="255060" y="110617"/>
                    <a:pt x="379944" y="57700"/>
                    <a:pt x="390527" y="50821"/>
                  </a:cubicBezTo>
                  <a:cubicBezTo>
                    <a:pt x="401110" y="43942"/>
                    <a:pt x="267231" y="83100"/>
                    <a:pt x="298452" y="76221"/>
                  </a:cubicBezTo>
                  <a:cubicBezTo>
                    <a:pt x="329673" y="69342"/>
                    <a:pt x="562506" y="12192"/>
                    <a:pt x="577852" y="9546"/>
                  </a:cubicBezTo>
                  <a:cubicBezTo>
                    <a:pt x="593198" y="6900"/>
                    <a:pt x="446619" y="47646"/>
                    <a:pt x="390527" y="60346"/>
                  </a:cubicBezTo>
                  <a:cubicBezTo>
                    <a:pt x="334435" y="73046"/>
                    <a:pt x="273052" y="89979"/>
                    <a:pt x="241302" y="85746"/>
                  </a:cubicBezTo>
                  <a:cubicBezTo>
                    <a:pt x="209552" y="81513"/>
                    <a:pt x="216960" y="31242"/>
                    <a:pt x="200027" y="34946"/>
                  </a:cubicBezTo>
                  <a:cubicBezTo>
                    <a:pt x="183094" y="38650"/>
                    <a:pt x="153460" y="104796"/>
                    <a:pt x="139702" y="107971"/>
                  </a:cubicBezTo>
                  <a:cubicBezTo>
                    <a:pt x="125944" y="111146"/>
                    <a:pt x="135469" y="71458"/>
                    <a:pt x="117477" y="53996"/>
                  </a:cubicBezTo>
                  <a:cubicBezTo>
                    <a:pt x="99485" y="36534"/>
                    <a:pt x="-527" y="-1037"/>
                    <a:pt x="2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416611F-C072-A72F-5BE3-E2196167B32B}"/>
                </a:ext>
              </a:extLst>
            </p:cNvPr>
            <p:cNvSpPr/>
            <p:nvPr/>
          </p:nvSpPr>
          <p:spPr>
            <a:xfrm>
              <a:off x="5422900" y="3177639"/>
              <a:ext cx="487307" cy="295835"/>
            </a:xfrm>
            <a:custGeom>
              <a:avLst/>
              <a:gdLst>
                <a:gd name="connsiteX0" fmla="*/ 0 w 487307"/>
                <a:gd name="connsiteY0" fmla="*/ 295811 h 295835"/>
                <a:gd name="connsiteX1" fmla="*/ 73025 w 487307"/>
                <a:gd name="connsiteY1" fmla="*/ 181511 h 295835"/>
                <a:gd name="connsiteX2" fmla="*/ 273050 w 487307"/>
                <a:gd name="connsiteY2" fmla="*/ 57686 h 295835"/>
                <a:gd name="connsiteX3" fmla="*/ 219075 w 487307"/>
                <a:gd name="connsiteY3" fmla="*/ 102136 h 295835"/>
                <a:gd name="connsiteX4" fmla="*/ 301625 w 487307"/>
                <a:gd name="connsiteY4" fmla="*/ 92611 h 295835"/>
                <a:gd name="connsiteX5" fmla="*/ 250825 w 487307"/>
                <a:gd name="connsiteY5" fmla="*/ 130711 h 295835"/>
                <a:gd name="connsiteX6" fmla="*/ 485775 w 487307"/>
                <a:gd name="connsiteY6" fmla="*/ 536 h 295835"/>
                <a:gd name="connsiteX7" fmla="*/ 346075 w 487307"/>
                <a:gd name="connsiteY7" fmla="*/ 86261 h 295835"/>
                <a:gd name="connsiteX8" fmla="*/ 222250 w 487307"/>
                <a:gd name="connsiteY8" fmla="*/ 130711 h 295835"/>
                <a:gd name="connsiteX9" fmla="*/ 234950 w 487307"/>
                <a:gd name="connsiteY9" fmla="*/ 48161 h 295835"/>
                <a:gd name="connsiteX10" fmla="*/ 130175 w 487307"/>
                <a:gd name="connsiteY10" fmla="*/ 108486 h 295835"/>
                <a:gd name="connsiteX11" fmla="*/ 15875 w 487307"/>
                <a:gd name="connsiteY11" fmla="*/ 178336 h 295835"/>
                <a:gd name="connsiteX12" fmla="*/ 171450 w 487307"/>
                <a:gd name="connsiteY12" fmla="*/ 114836 h 295835"/>
                <a:gd name="connsiteX13" fmla="*/ 73025 w 487307"/>
                <a:gd name="connsiteY13" fmla="*/ 171986 h 295835"/>
                <a:gd name="connsiteX14" fmla="*/ 0 w 487307"/>
                <a:gd name="connsiteY14" fmla="*/ 295811 h 29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7307" h="295835">
                  <a:moveTo>
                    <a:pt x="0" y="295811"/>
                  </a:moveTo>
                  <a:cubicBezTo>
                    <a:pt x="0" y="297398"/>
                    <a:pt x="27517" y="221198"/>
                    <a:pt x="73025" y="181511"/>
                  </a:cubicBezTo>
                  <a:cubicBezTo>
                    <a:pt x="118533" y="141824"/>
                    <a:pt x="248708" y="70915"/>
                    <a:pt x="273050" y="57686"/>
                  </a:cubicBezTo>
                  <a:cubicBezTo>
                    <a:pt x="297392" y="44457"/>
                    <a:pt x="214313" y="96315"/>
                    <a:pt x="219075" y="102136"/>
                  </a:cubicBezTo>
                  <a:cubicBezTo>
                    <a:pt x="223837" y="107957"/>
                    <a:pt x="296333" y="87848"/>
                    <a:pt x="301625" y="92611"/>
                  </a:cubicBezTo>
                  <a:cubicBezTo>
                    <a:pt x="306917" y="97373"/>
                    <a:pt x="220133" y="146057"/>
                    <a:pt x="250825" y="130711"/>
                  </a:cubicBezTo>
                  <a:cubicBezTo>
                    <a:pt x="281517" y="115365"/>
                    <a:pt x="469900" y="7944"/>
                    <a:pt x="485775" y="536"/>
                  </a:cubicBezTo>
                  <a:cubicBezTo>
                    <a:pt x="501650" y="-6872"/>
                    <a:pt x="389996" y="64565"/>
                    <a:pt x="346075" y="86261"/>
                  </a:cubicBezTo>
                  <a:cubicBezTo>
                    <a:pt x="302154" y="107957"/>
                    <a:pt x="240771" y="137061"/>
                    <a:pt x="222250" y="130711"/>
                  </a:cubicBezTo>
                  <a:cubicBezTo>
                    <a:pt x="203729" y="124361"/>
                    <a:pt x="250296" y="51865"/>
                    <a:pt x="234950" y="48161"/>
                  </a:cubicBezTo>
                  <a:cubicBezTo>
                    <a:pt x="219604" y="44457"/>
                    <a:pt x="166687" y="86790"/>
                    <a:pt x="130175" y="108486"/>
                  </a:cubicBezTo>
                  <a:cubicBezTo>
                    <a:pt x="93663" y="130182"/>
                    <a:pt x="8996" y="177278"/>
                    <a:pt x="15875" y="178336"/>
                  </a:cubicBezTo>
                  <a:cubicBezTo>
                    <a:pt x="22754" y="179394"/>
                    <a:pt x="161925" y="115894"/>
                    <a:pt x="171450" y="114836"/>
                  </a:cubicBezTo>
                  <a:cubicBezTo>
                    <a:pt x="180975" y="113778"/>
                    <a:pt x="99483" y="144469"/>
                    <a:pt x="73025" y="171986"/>
                  </a:cubicBezTo>
                  <a:cubicBezTo>
                    <a:pt x="46567" y="199503"/>
                    <a:pt x="0" y="294224"/>
                    <a:pt x="0" y="2958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E8C2FD9D-7C52-C4E9-5378-F4D9D5C2F6A9}"/>
                </a:ext>
              </a:extLst>
            </p:cNvPr>
            <p:cNvSpPr/>
            <p:nvPr/>
          </p:nvSpPr>
          <p:spPr>
            <a:xfrm>
              <a:off x="5732882" y="3174248"/>
              <a:ext cx="494570" cy="105009"/>
            </a:xfrm>
            <a:custGeom>
              <a:avLst/>
              <a:gdLst>
                <a:gd name="connsiteX0" fmla="*/ 1168 w 494570"/>
                <a:gd name="connsiteY0" fmla="*/ 80127 h 105009"/>
                <a:gd name="connsiteX1" fmla="*/ 347243 w 494570"/>
                <a:gd name="connsiteY1" fmla="*/ 96002 h 105009"/>
                <a:gd name="connsiteX2" fmla="*/ 309143 w 494570"/>
                <a:gd name="connsiteY2" fmla="*/ 51552 h 105009"/>
                <a:gd name="connsiteX3" fmla="*/ 185318 w 494570"/>
                <a:gd name="connsiteY3" fmla="*/ 752 h 105009"/>
                <a:gd name="connsiteX4" fmla="*/ 299618 w 494570"/>
                <a:gd name="connsiteY4" fmla="*/ 19802 h 105009"/>
                <a:gd name="connsiteX5" fmla="*/ 467893 w 494570"/>
                <a:gd name="connsiteY5" fmla="*/ 51552 h 105009"/>
                <a:gd name="connsiteX6" fmla="*/ 318668 w 494570"/>
                <a:gd name="connsiteY6" fmla="*/ 3927 h 105009"/>
                <a:gd name="connsiteX7" fmla="*/ 493293 w 494570"/>
                <a:gd name="connsiteY7" fmla="*/ 67427 h 105009"/>
                <a:gd name="connsiteX8" fmla="*/ 207543 w 494570"/>
                <a:gd name="connsiteY8" fmla="*/ 752 h 105009"/>
                <a:gd name="connsiteX9" fmla="*/ 363118 w 494570"/>
                <a:gd name="connsiteY9" fmla="*/ 86477 h 105009"/>
                <a:gd name="connsiteX10" fmla="*/ 185318 w 494570"/>
                <a:gd name="connsiteY10" fmla="*/ 48377 h 105009"/>
                <a:gd name="connsiteX11" fmla="*/ 337718 w 494570"/>
                <a:gd name="connsiteY11" fmla="*/ 102352 h 105009"/>
                <a:gd name="connsiteX12" fmla="*/ 239293 w 494570"/>
                <a:gd name="connsiteY12" fmla="*/ 96002 h 105009"/>
                <a:gd name="connsiteX13" fmla="*/ 1168 w 494570"/>
                <a:gd name="connsiteY13" fmla="*/ 80127 h 10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4570" h="105009">
                  <a:moveTo>
                    <a:pt x="1168" y="80127"/>
                  </a:moveTo>
                  <a:cubicBezTo>
                    <a:pt x="19160" y="80127"/>
                    <a:pt x="295914" y="100764"/>
                    <a:pt x="347243" y="96002"/>
                  </a:cubicBezTo>
                  <a:cubicBezTo>
                    <a:pt x="398572" y="91240"/>
                    <a:pt x="336131" y="67427"/>
                    <a:pt x="309143" y="51552"/>
                  </a:cubicBezTo>
                  <a:cubicBezTo>
                    <a:pt x="282156" y="35677"/>
                    <a:pt x="186905" y="6044"/>
                    <a:pt x="185318" y="752"/>
                  </a:cubicBezTo>
                  <a:cubicBezTo>
                    <a:pt x="183731" y="-4540"/>
                    <a:pt x="299618" y="19802"/>
                    <a:pt x="299618" y="19802"/>
                  </a:cubicBezTo>
                  <a:cubicBezTo>
                    <a:pt x="346714" y="28269"/>
                    <a:pt x="464718" y="54198"/>
                    <a:pt x="467893" y="51552"/>
                  </a:cubicBezTo>
                  <a:cubicBezTo>
                    <a:pt x="471068" y="48906"/>
                    <a:pt x="314435" y="1281"/>
                    <a:pt x="318668" y="3927"/>
                  </a:cubicBezTo>
                  <a:cubicBezTo>
                    <a:pt x="322901" y="6573"/>
                    <a:pt x="511814" y="67956"/>
                    <a:pt x="493293" y="67427"/>
                  </a:cubicBezTo>
                  <a:cubicBezTo>
                    <a:pt x="474772" y="66898"/>
                    <a:pt x="229239" y="-2423"/>
                    <a:pt x="207543" y="752"/>
                  </a:cubicBezTo>
                  <a:cubicBezTo>
                    <a:pt x="185847" y="3927"/>
                    <a:pt x="366822" y="78540"/>
                    <a:pt x="363118" y="86477"/>
                  </a:cubicBezTo>
                  <a:cubicBezTo>
                    <a:pt x="359414" y="94414"/>
                    <a:pt x="189551" y="45731"/>
                    <a:pt x="185318" y="48377"/>
                  </a:cubicBezTo>
                  <a:cubicBezTo>
                    <a:pt x="181085" y="51023"/>
                    <a:pt x="328722" y="94415"/>
                    <a:pt x="337718" y="102352"/>
                  </a:cubicBezTo>
                  <a:cubicBezTo>
                    <a:pt x="346714" y="110290"/>
                    <a:pt x="300676" y="98119"/>
                    <a:pt x="239293" y="96002"/>
                  </a:cubicBezTo>
                  <a:cubicBezTo>
                    <a:pt x="177910" y="93885"/>
                    <a:pt x="-16824" y="80127"/>
                    <a:pt x="1168" y="80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7D571ED5-EF5F-585E-0841-29B586ADD189}"/>
                </a:ext>
              </a:extLst>
            </p:cNvPr>
            <p:cNvSpPr/>
            <p:nvPr/>
          </p:nvSpPr>
          <p:spPr>
            <a:xfrm>
              <a:off x="5893615" y="3305111"/>
              <a:ext cx="472267" cy="93056"/>
            </a:xfrm>
            <a:custGeom>
              <a:avLst/>
              <a:gdLst>
                <a:gd name="connsiteX0" fmla="*/ 5535 w 472267"/>
                <a:gd name="connsiteY0" fmla="*/ 28639 h 93056"/>
                <a:gd name="connsiteX1" fmla="*/ 373835 w 472267"/>
                <a:gd name="connsiteY1" fmla="*/ 92139 h 93056"/>
                <a:gd name="connsiteX2" fmla="*/ 262710 w 472267"/>
                <a:gd name="connsiteY2" fmla="*/ 66739 h 93056"/>
                <a:gd name="connsiteX3" fmla="*/ 408760 w 472267"/>
                <a:gd name="connsiteY3" fmla="*/ 73089 h 93056"/>
                <a:gd name="connsiteX4" fmla="*/ 472260 w 472267"/>
                <a:gd name="connsiteY4" fmla="*/ 9589 h 93056"/>
                <a:gd name="connsiteX5" fmla="*/ 405585 w 472267"/>
                <a:gd name="connsiteY5" fmla="*/ 63564 h 93056"/>
                <a:gd name="connsiteX6" fmla="*/ 351610 w 472267"/>
                <a:gd name="connsiteY6" fmla="*/ 66739 h 93056"/>
                <a:gd name="connsiteX7" fmla="*/ 205560 w 472267"/>
                <a:gd name="connsiteY7" fmla="*/ 63564 h 93056"/>
                <a:gd name="connsiteX8" fmla="*/ 303985 w 472267"/>
                <a:gd name="connsiteY8" fmla="*/ 69914 h 93056"/>
                <a:gd name="connsiteX9" fmla="*/ 180160 w 472267"/>
                <a:gd name="connsiteY9" fmla="*/ 64 h 93056"/>
                <a:gd name="connsiteX10" fmla="*/ 272235 w 472267"/>
                <a:gd name="connsiteY10" fmla="*/ 57214 h 93056"/>
                <a:gd name="connsiteX11" fmla="*/ 157935 w 472267"/>
                <a:gd name="connsiteY11" fmla="*/ 54039 h 93056"/>
                <a:gd name="connsiteX12" fmla="*/ 5535 w 472267"/>
                <a:gd name="connsiteY12" fmla="*/ 28639 h 9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67" h="93056">
                  <a:moveTo>
                    <a:pt x="5535" y="28639"/>
                  </a:moveTo>
                  <a:lnTo>
                    <a:pt x="373835" y="92139"/>
                  </a:lnTo>
                  <a:cubicBezTo>
                    <a:pt x="416697" y="98489"/>
                    <a:pt x="256889" y="69914"/>
                    <a:pt x="262710" y="66739"/>
                  </a:cubicBezTo>
                  <a:cubicBezTo>
                    <a:pt x="268531" y="63564"/>
                    <a:pt x="373835" y="82614"/>
                    <a:pt x="408760" y="73089"/>
                  </a:cubicBezTo>
                  <a:cubicBezTo>
                    <a:pt x="443685" y="63564"/>
                    <a:pt x="472789" y="11176"/>
                    <a:pt x="472260" y="9589"/>
                  </a:cubicBezTo>
                  <a:cubicBezTo>
                    <a:pt x="471731" y="8002"/>
                    <a:pt x="425693" y="54039"/>
                    <a:pt x="405585" y="63564"/>
                  </a:cubicBezTo>
                  <a:cubicBezTo>
                    <a:pt x="385477" y="73089"/>
                    <a:pt x="384947" y="66739"/>
                    <a:pt x="351610" y="66739"/>
                  </a:cubicBezTo>
                  <a:cubicBezTo>
                    <a:pt x="318273" y="66739"/>
                    <a:pt x="213498" y="63035"/>
                    <a:pt x="205560" y="63564"/>
                  </a:cubicBezTo>
                  <a:cubicBezTo>
                    <a:pt x="197623" y="64093"/>
                    <a:pt x="308218" y="80497"/>
                    <a:pt x="303985" y="69914"/>
                  </a:cubicBezTo>
                  <a:cubicBezTo>
                    <a:pt x="299752" y="59331"/>
                    <a:pt x="185452" y="2181"/>
                    <a:pt x="180160" y="64"/>
                  </a:cubicBezTo>
                  <a:cubicBezTo>
                    <a:pt x="174868" y="-2053"/>
                    <a:pt x="275939" y="48218"/>
                    <a:pt x="272235" y="57214"/>
                  </a:cubicBezTo>
                  <a:cubicBezTo>
                    <a:pt x="268531" y="66210"/>
                    <a:pt x="196564" y="58272"/>
                    <a:pt x="157935" y="54039"/>
                  </a:cubicBezTo>
                  <a:cubicBezTo>
                    <a:pt x="119306" y="49806"/>
                    <a:pt x="-30448" y="22289"/>
                    <a:pt x="5535" y="28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132E3D6-F91B-E587-29DA-370E6E5D276C}"/>
                </a:ext>
              </a:extLst>
            </p:cNvPr>
            <p:cNvSpPr/>
            <p:nvPr/>
          </p:nvSpPr>
          <p:spPr>
            <a:xfrm>
              <a:off x="6099126" y="3221845"/>
              <a:ext cx="497288" cy="312147"/>
            </a:xfrm>
            <a:custGeom>
              <a:avLst/>
              <a:gdLst>
                <a:gd name="connsiteX0" fmla="*/ 49 w 497288"/>
                <a:gd name="connsiteY0" fmla="*/ 29355 h 312147"/>
                <a:gd name="connsiteX1" fmla="*/ 254049 w 497288"/>
                <a:gd name="connsiteY1" fmla="*/ 80155 h 312147"/>
                <a:gd name="connsiteX2" fmla="*/ 212774 w 497288"/>
                <a:gd name="connsiteY2" fmla="*/ 45230 h 312147"/>
                <a:gd name="connsiteX3" fmla="*/ 377874 w 497288"/>
                <a:gd name="connsiteY3" fmla="*/ 121430 h 312147"/>
                <a:gd name="connsiteX4" fmla="*/ 349299 w 497288"/>
                <a:gd name="connsiteY4" fmla="*/ 118255 h 312147"/>
                <a:gd name="connsiteX5" fmla="*/ 492174 w 497288"/>
                <a:gd name="connsiteY5" fmla="*/ 267480 h 312147"/>
                <a:gd name="connsiteX6" fmla="*/ 450899 w 497288"/>
                <a:gd name="connsiteY6" fmla="*/ 223030 h 312147"/>
                <a:gd name="connsiteX7" fmla="*/ 311199 w 497288"/>
                <a:gd name="connsiteY7" fmla="*/ 172230 h 312147"/>
                <a:gd name="connsiteX8" fmla="*/ 396924 w 497288"/>
                <a:gd name="connsiteY8" fmla="*/ 213505 h 312147"/>
                <a:gd name="connsiteX9" fmla="*/ 485824 w 497288"/>
                <a:gd name="connsiteY9" fmla="*/ 311930 h 312147"/>
                <a:gd name="connsiteX10" fmla="*/ 409624 w 497288"/>
                <a:gd name="connsiteY10" fmla="*/ 232555 h 312147"/>
                <a:gd name="connsiteX11" fmla="*/ 158799 w 497288"/>
                <a:gd name="connsiteY11" fmla="*/ 7130 h 312147"/>
                <a:gd name="connsiteX12" fmla="*/ 231824 w 497288"/>
                <a:gd name="connsiteY12" fmla="*/ 54755 h 312147"/>
                <a:gd name="connsiteX13" fmla="*/ 49 w 497288"/>
                <a:gd name="connsiteY13" fmla="*/ 29355 h 31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288" h="312147">
                  <a:moveTo>
                    <a:pt x="49" y="29355"/>
                  </a:moveTo>
                  <a:cubicBezTo>
                    <a:pt x="3753" y="33588"/>
                    <a:pt x="218595" y="77509"/>
                    <a:pt x="254049" y="80155"/>
                  </a:cubicBezTo>
                  <a:cubicBezTo>
                    <a:pt x="289503" y="82801"/>
                    <a:pt x="192137" y="38351"/>
                    <a:pt x="212774" y="45230"/>
                  </a:cubicBezTo>
                  <a:cubicBezTo>
                    <a:pt x="233411" y="52109"/>
                    <a:pt x="355120" y="109259"/>
                    <a:pt x="377874" y="121430"/>
                  </a:cubicBezTo>
                  <a:cubicBezTo>
                    <a:pt x="400628" y="133601"/>
                    <a:pt x="330249" y="93913"/>
                    <a:pt x="349299" y="118255"/>
                  </a:cubicBezTo>
                  <a:cubicBezTo>
                    <a:pt x="368349" y="142597"/>
                    <a:pt x="475241" y="250018"/>
                    <a:pt x="492174" y="267480"/>
                  </a:cubicBezTo>
                  <a:cubicBezTo>
                    <a:pt x="509107" y="284942"/>
                    <a:pt x="481061" y="238905"/>
                    <a:pt x="450899" y="223030"/>
                  </a:cubicBezTo>
                  <a:cubicBezTo>
                    <a:pt x="420737" y="207155"/>
                    <a:pt x="320195" y="173817"/>
                    <a:pt x="311199" y="172230"/>
                  </a:cubicBezTo>
                  <a:cubicBezTo>
                    <a:pt x="302203" y="170643"/>
                    <a:pt x="367820" y="190222"/>
                    <a:pt x="396924" y="213505"/>
                  </a:cubicBezTo>
                  <a:cubicBezTo>
                    <a:pt x="426028" y="236788"/>
                    <a:pt x="483707" y="308755"/>
                    <a:pt x="485824" y="311930"/>
                  </a:cubicBezTo>
                  <a:cubicBezTo>
                    <a:pt x="487941" y="315105"/>
                    <a:pt x="464128" y="283355"/>
                    <a:pt x="409624" y="232555"/>
                  </a:cubicBezTo>
                  <a:cubicBezTo>
                    <a:pt x="355120" y="181755"/>
                    <a:pt x="188432" y="36763"/>
                    <a:pt x="158799" y="7130"/>
                  </a:cubicBezTo>
                  <a:cubicBezTo>
                    <a:pt x="129166" y="-22503"/>
                    <a:pt x="260928" y="49463"/>
                    <a:pt x="231824" y="54755"/>
                  </a:cubicBezTo>
                  <a:cubicBezTo>
                    <a:pt x="202720" y="60047"/>
                    <a:pt x="-3655" y="25122"/>
                    <a:pt x="49" y="29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B708AA5E-8A5F-317E-218F-BE76D9E4FEDE}"/>
                </a:ext>
              </a:extLst>
            </p:cNvPr>
            <p:cNvSpPr/>
            <p:nvPr/>
          </p:nvSpPr>
          <p:spPr>
            <a:xfrm>
              <a:off x="4713640" y="3285371"/>
              <a:ext cx="233212" cy="628621"/>
            </a:xfrm>
            <a:custGeom>
              <a:avLst/>
              <a:gdLst>
                <a:gd name="connsiteX0" fmla="*/ 1235 w 233212"/>
                <a:gd name="connsiteY0" fmla="*/ 3929 h 628621"/>
                <a:gd name="connsiteX1" fmla="*/ 175860 w 233212"/>
                <a:gd name="connsiteY1" fmla="*/ 299204 h 628621"/>
                <a:gd name="connsiteX2" fmla="*/ 182210 w 233212"/>
                <a:gd name="connsiteY2" fmla="*/ 254754 h 628621"/>
                <a:gd name="connsiteX3" fmla="*/ 213960 w 233212"/>
                <a:gd name="connsiteY3" fmla="*/ 435729 h 628621"/>
                <a:gd name="connsiteX4" fmla="*/ 156810 w 233212"/>
                <a:gd name="connsiteY4" fmla="*/ 623054 h 628621"/>
                <a:gd name="connsiteX5" fmla="*/ 175860 w 233212"/>
                <a:gd name="connsiteY5" fmla="*/ 559554 h 628621"/>
                <a:gd name="connsiteX6" fmla="*/ 233010 w 233212"/>
                <a:gd name="connsiteY6" fmla="*/ 359529 h 628621"/>
                <a:gd name="connsiteX7" fmla="*/ 153635 w 233212"/>
                <a:gd name="connsiteY7" fmla="*/ 223004 h 628621"/>
                <a:gd name="connsiteX8" fmla="*/ 99660 w 233212"/>
                <a:gd name="connsiteY8" fmla="*/ 32504 h 628621"/>
                <a:gd name="connsiteX9" fmla="*/ 150460 w 233212"/>
                <a:gd name="connsiteY9" fmla="*/ 219829 h 628621"/>
                <a:gd name="connsiteX10" fmla="*/ 99660 w 233212"/>
                <a:gd name="connsiteY10" fmla="*/ 134104 h 628621"/>
                <a:gd name="connsiteX11" fmla="*/ 1235 w 233212"/>
                <a:gd name="connsiteY11" fmla="*/ 3929 h 6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212" h="628621">
                  <a:moveTo>
                    <a:pt x="1235" y="3929"/>
                  </a:moveTo>
                  <a:cubicBezTo>
                    <a:pt x="13935" y="31446"/>
                    <a:pt x="145698" y="257400"/>
                    <a:pt x="175860" y="299204"/>
                  </a:cubicBezTo>
                  <a:cubicBezTo>
                    <a:pt x="206023" y="341008"/>
                    <a:pt x="175860" y="232000"/>
                    <a:pt x="182210" y="254754"/>
                  </a:cubicBezTo>
                  <a:cubicBezTo>
                    <a:pt x="188560" y="277508"/>
                    <a:pt x="218193" y="374346"/>
                    <a:pt x="213960" y="435729"/>
                  </a:cubicBezTo>
                  <a:cubicBezTo>
                    <a:pt x="209727" y="497112"/>
                    <a:pt x="163160" y="602417"/>
                    <a:pt x="156810" y="623054"/>
                  </a:cubicBezTo>
                  <a:cubicBezTo>
                    <a:pt x="150460" y="643691"/>
                    <a:pt x="163160" y="603475"/>
                    <a:pt x="175860" y="559554"/>
                  </a:cubicBezTo>
                  <a:cubicBezTo>
                    <a:pt x="188560" y="515633"/>
                    <a:pt x="236714" y="415621"/>
                    <a:pt x="233010" y="359529"/>
                  </a:cubicBezTo>
                  <a:cubicBezTo>
                    <a:pt x="229306" y="303437"/>
                    <a:pt x="175860" y="277508"/>
                    <a:pt x="153635" y="223004"/>
                  </a:cubicBezTo>
                  <a:cubicBezTo>
                    <a:pt x="131410" y="168500"/>
                    <a:pt x="100189" y="33033"/>
                    <a:pt x="99660" y="32504"/>
                  </a:cubicBezTo>
                  <a:cubicBezTo>
                    <a:pt x="99131" y="31975"/>
                    <a:pt x="150460" y="202896"/>
                    <a:pt x="150460" y="219829"/>
                  </a:cubicBezTo>
                  <a:cubicBezTo>
                    <a:pt x="150460" y="236762"/>
                    <a:pt x="121885" y="166912"/>
                    <a:pt x="99660" y="134104"/>
                  </a:cubicBezTo>
                  <a:cubicBezTo>
                    <a:pt x="77435" y="101296"/>
                    <a:pt x="-11465" y="-23588"/>
                    <a:pt x="1235" y="39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7C1435B-7AE8-52E1-42D0-33C4094A2303}"/>
                </a:ext>
              </a:extLst>
            </p:cNvPr>
            <p:cNvSpPr/>
            <p:nvPr/>
          </p:nvSpPr>
          <p:spPr>
            <a:xfrm>
              <a:off x="4922843" y="3228711"/>
              <a:ext cx="46037" cy="302322"/>
            </a:xfrm>
            <a:custGeom>
              <a:avLst/>
              <a:gdLst>
                <a:gd name="connsiteX0" fmla="*/ 46032 w 46037"/>
                <a:gd name="connsiteY0" fmla="*/ 264 h 302322"/>
                <a:gd name="connsiteX1" fmla="*/ 4757 w 46037"/>
                <a:gd name="connsiteY1" fmla="*/ 178064 h 302322"/>
                <a:gd name="connsiteX2" fmla="*/ 33332 w 46037"/>
                <a:gd name="connsiteY2" fmla="*/ 301889 h 302322"/>
                <a:gd name="connsiteX3" fmla="*/ 17457 w 46037"/>
                <a:gd name="connsiteY3" fmla="*/ 216164 h 302322"/>
                <a:gd name="connsiteX4" fmla="*/ 1582 w 46037"/>
                <a:gd name="connsiteY4" fmla="*/ 139964 h 302322"/>
                <a:gd name="connsiteX5" fmla="*/ 46032 w 46037"/>
                <a:gd name="connsiteY5" fmla="*/ 264 h 30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37" h="302322">
                  <a:moveTo>
                    <a:pt x="46032" y="264"/>
                  </a:moveTo>
                  <a:cubicBezTo>
                    <a:pt x="46561" y="6614"/>
                    <a:pt x="6874" y="127793"/>
                    <a:pt x="4757" y="178064"/>
                  </a:cubicBezTo>
                  <a:cubicBezTo>
                    <a:pt x="2640" y="228335"/>
                    <a:pt x="31215" y="295539"/>
                    <a:pt x="33332" y="301889"/>
                  </a:cubicBezTo>
                  <a:cubicBezTo>
                    <a:pt x="35449" y="308239"/>
                    <a:pt x="22749" y="243152"/>
                    <a:pt x="17457" y="216164"/>
                  </a:cubicBezTo>
                  <a:cubicBezTo>
                    <a:pt x="12165" y="189177"/>
                    <a:pt x="-5297" y="176476"/>
                    <a:pt x="1582" y="139964"/>
                  </a:cubicBezTo>
                  <a:cubicBezTo>
                    <a:pt x="8461" y="103452"/>
                    <a:pt x="45503" y="-6086"/>
                    <a:pt x="46032" y="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B5B0E6C0-DEE8-658C-A593-92CB7B5260A7}"/>
                </a:ext>
              </a:extLst>
            </p:cNvPr>
            <p:cNvSpPr/>
            <p:nvPr/>
          </p:nvSpPr>
          <p:spPr>
            <a:xfrm>
              <a:off x="5012888" y="3279775"/>
              <a:ext cx="168712" cy="743143"/>
            </a:xfrm>
            <a:custGeom>
              <a:avLst/>
              <a:gdLst>
                <a:gd name="connsiteX0" fmla="*/ 168712 w 168712"/>
                <a:gd name="connsiteY0" fmla="*/ 0 h 743143"/>
                <a:gd name="connsiteX1" fmla="*/ 9962 w 168712"/>
                <a:gd name="connsiteY1" fmla="*/ 209550 h 743143"/>
                <a:gd name="connsiteX2" fmla="*/ 67112 w 168712"/>
                <a:gd name="connsiteY2" fmla="*/ 466725 h 743143"/>
                <a:gd name="connsiteX3" fmla="*/ 70287 w 168712"/>
                <a:gd name="connsiteY3" fmla="*/ 409575 h 743143"/>
                <a:gd name="connsiteX4" fmla="*/ 60762 w 168712"/>
                <a:gd name="connsiteY4" fmla="*/ 625475 h 743143"/>
                <a:gd name="connsiteX5" fmla="*/ 16312 w 168712"/>
                <a:gd name="connsiteY5" fmla="*/ 742950 h 743143"/>
                <a:gd name="connsiteX6" fmla="*/ 48062 w 168712"/>
                <a:gd name="connsiteY6" fmla="*/ 600075 h 743143"/>
                <a:gd name="connsiteX7" fmla="*/ 48062 w 168712"/>
                <a:gd name="connsiteY7" fmla="*/ 666750 h 743143"/>
                <a:gd name="connsiteX8" fmla="*/ 60762 w 168712"/>
                <a:gd name="connsiteY8" fmla="*/ 552450 h 743143"/>
                <a:gd name="connsiteX9" fmla="*/ 73462 w 168712"/>
                <a:gd name="connsiteY9" fmla="*/ 425450 h 743143"/>
                <a:gd name="connsiteX10" fmla="*/ 54412 w 168712"/>
                <a:gd name="connsiteY10" fmla="*/ 174625 h 743143"/>
                <a:gd name="connsiteX11" fmla="*/ 57587 w 168712"/>
                <a:gd name="connsiteY11" fmla="*/ 406400 h 743143"/>
                <a:gd name="connsiteX12" fmla="*/ 437 w 168712"/>
                <a:gd name="connsiteY12" fmla="*/ 247650 h 743143"/>
                <a:gd name="connsiteX13" fmla="*/ 92512 w 168712"/>
                <a:gd name="connsiteY13" fmla="*/ 73025 h 743143"/>
                <a:gd name="connsiteX14" fmla="*/ 41712 w 168712"/>
                <a:gd name="connsiteY14" fmla="*/ 123825 h 743143"/>
                <a:gd name="connsiteX15" fmla="*/ 168712 w 168712"/>
                <a:gd name="connsiteY15" fmla="*/ 0 h 74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712" h="743143">
                  <a:moveTo>
                    <a:pt x="168712" y="0"/>
                  </a:moveTo>
                  <a:cubicBezTo>
                    <a:pt x="97803" y="65881"/>
                    <a:pt x="26895" y="131763"/>
                    <a:pt x="9962" y="209550"/>
                  </a:cubicBezTo>
                  <a:cubicBezTo>
                    <a:pt x="-6971" y="287338"/>
                    <a:pt x="57058" y="433387"/>
                    <a:pt x="67112" y="466725"/>
                  </a:cubicBezTo>
                  <a:cubicBezTo>
                    <a:pt x="77166" y="500063"/>
                    <a:pt x="71345" y="383117"/>
                    <a:pt x="70287" y="409575"/>
                  </a:cubicBezTo>
                  <a:cubicBezTo>
                    <a:pt x="69229" y="436033"/>
                    <a:pt x="69758" y="569913"/>
                    <a:pt x="60762" y="625475"/>
                  </a:cubicBezTo>
                  <a:cubicBezTo>
                    <a:pt x="51766" y="681037"/>
                    <a:pt x="18429" y="747183"/>
                    <a:pt x="16312" y="742950"/>
                  </a:cubicBezTo>
                  <a:cubicBezTo>
                    <a:pt x="14195" y="738717"/>
                    <a:pt x="42770" y="612775"/>
                    <a:pt x="48062" y="600075"/>
                  </a:cubicBezTo>
                  <a:cubicBezTo>
                    <a:pt x="53354" y="587375"/>
                    <a:pt x="45945" y="674687"/>
                    <a:pt x="48062" y="666750"/>
                  </a:cubicBezTo>
                  <a:cubicBezTo>
                    <a:pt x="50179" y="658813"/>
                    <a:pt x="56529" y="592667"/>
                    <a:pt x="60762" y="552450"/>
                  </a:cubicBezTo>
                  <a:cubicBezTo>
                    <a:pt x="64995" y="512233"/>
                    <a:pt x="74520" y="488421"/>
                    <a:pt x="73462" y="425450"/>
                  </a:cubicBezTo>
                  <a:cubicBezTo>
                    <a:pt x="72404" y="362479"/>
                    <a:pt x="57058" y="177800"/>
                    <a:pt x="54412" y="174625"/>
                  </a:cubicBezTo>
                  <a:cubicBezTo>
                    <a:pt x="51766" y="171450"/>
                    <a:pt x="66583" y="394229"/>
                    <a:pt x="57587" y="406400"/>
                  </a:cubicBezTo>
                  <a:cubicBezTo>
                    <a:pt x="48591" y="418571"/>
                    <a:pt x="-5384" y="303212"/>
                    <a:pt x="437" y="247650"/>
                  </a:cubicBezTo>
                  <a:cubicBezTo>
                    <a:pt x="6258" y="192088"/>
                    <a:pt x="85633" y="93662"/>
                    <a:pt x="92512" y="73025"/>
                  </a:cubicBezTo>
                  <a:cubicBezTo>
                    <a:pt x="99391" y="52388"/>
                    <a:pt x="41712" y="123825"/>
                    <a:pt x="41712" y="123825"/>
                  </a:cubicBezTo>
                  <a:lnTo>
                    <a:pt x="16871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A6CD6BCA-7CAB-5433-2D7A-C1FE5F86AF6F}"/>
                </a:ext>
              </a:extLst>
            </p:cNvPr>
            <p:cNvSpPr/>
            <p:nvPr/>
          </p:nvSpPr>
          <p:spPr>
            <a:xfrm>
              <a:off x="4806955" y="4000961"/>
              <a:ext cx="111591" cy="765780"/>
            </a:xfrm>
            <a:custGeom>
              <a:avLst/>
              <a:gdLst>
                <a:gd name="connsiteX0" fmla="*/ 111120 w 111591"/>
                <a:gd name="connsiteY0" fmla="*/ 2714 h 765780"/>
                <a:gd name="connsiteX1" fmla="*/ 12695 w 111591"/>
                <a:gd name="connsiteY1" fmla="*/ 396414 h 765780"/>
                <a:gd name="connsiteX2" fmla="*/ 31745 w 111591"/>
                <a:gd name="connsiteY2" fmla="*/ 380539 h 765780"/>
                <a:gd name="connsiteX3" fmla="*/ 6345 w 111591"/>
                <a:gd name="connsiteY3" fmla="*/ 510714 h 765780"/>
                <a:gd name="connsiteX4" fmla="*/ 6345 w 111591"/>
                <a:gd name="connsiteY4" fmla="*/ 672639 h 765780"/>
                <a:gd name="connsiteX5" fmla="*/ 3170 w 111591"/>
                <a:gd name="connsiteY5" fmla="*/ 640889 h 765780"/>
                <a:gd name="connsiteX6" fmla="*/ 57145 w 111591"/>
                <a:gd name="connsiteY6" fmla="*/ 761539 h 765780"/>
                <a:gd name="connsiteX7" fmla="*/ 38095 w 111591"/>
                <a:gd name="connsiteY7" fmla="*/ 704389 h 765780"/>
                <a:gd name="connsiteX8" fmla="*/ 9520 w 111591"/>
                <a:gd name="connsiteY8" fmla="*/ 390064 h 765780"/>
                <a:gd name="connsiteX9" fmla="*/ 57145 w 111591"/>
                <a:gd name="connsiteY9" fmla="*/ 170989 h 765780"/>
                <a:gd name="connsiteX10" fmla="*/ 50795 w 111591"/>
                <a:gd name="connsiteY10" fmla="*/ 218614 h 765780"/>
                <a:gd name="connsiteX11" fmla="*/ 111120 w 111591"/>
                <a:gd name="connsiteY11" fmla="*/ 2714 h 76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591" h="765780">
                  <a:moveTo>
                    <a:pt x="111120" y="2714"/>
                  </a:moveTo>
                  <a:cubicBezTo>
                    <a:pt x="104770" y="32347"/>
                    <a:pt x="25924" y="333443"/>
                    <a:pt x="12695" y="396414"/>
                  </a:cubicBezTo>
                  <a:cubicBezTo>
                    <a:pt x="-534" y="459385"/>
                    <a:pt x="32803" y="361489"/>
                    <a:pt x="31745" y="380539"/>
                  </a:cubicBezTo>
                  <a:cubicBezTo>
                    <a:pt x="30687" y="399589"/>
                    <a:pt x="10578" y="462031"/>
                    <a:pt x="6345" y="510714"/>
                  </a:cubicBezTo>
                  <a:cubicBezTo>
                    <a:pt x="2112" y="559397"/>
                    <a:pt x="6874" y="650943"/>
                    <a:pt x="6345" y="672639"/>
                  </a:cubicBezTo>
                  <a:cubicBezTo>
                    <a:pt x="5816" y="694335"/>
                    <a:pt x="-5297" y="626072"/>
                    <a:pt x="3170" y="640889"/>
                  </a:cubicBezTo>
                  <a:cubicBezTo>
                    <a:pt x="11637" y="655706"/>
                    <a:pt x="51324" y="750956"/>
                    <a:pt x="57145" y="761539"/>
                  </a:cubicBezTo>
                  <a:cubicBezTo>
                    <a:pt x="62966" y="772122"/>
                    <a:pt x="46032" y="766301"/>
                    <a:pt x="38095" y="704389"/>
                  </a:cubicBezTo>
                  <a:cubicBezTo>
                    <a:pt x="30158" y="642477"/>
                    <a:pt x="6345" y="478964"/>
                    <a:pt x="9520" y="390064"/>
                  </a:cubicBezTo>
                  <a:cubicBezTo>
                    <a:pt x="12695" y="301164"/>
                    <a:pt x="50266" y="199564"/>
                    <a:pt x="57145" y="170989"/>
                  </a:cubicBezTo>
                  <a:cubicBezTo>
                    <a:pt x="64024" y="142414"/>
                    <a:pt x="43916" y="241897"/>
                    <a:pt x="50795" y="218614"/>
                  </a:cubicBezTo>
                  <a:cubicBezTo>
                    <a:pt x="57674" y="195331"/>
                    <a:pt x="117470" y="-26919"/>
                    <a:pt x="111120" y="2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7596678D-0269-B3AA-3C8D-C5571DEC3DC1}"/>
                </a:ext>
              </a:extLst>
            </p:cNvPr>
            <p:cNvSpPr/>
            <p:nvPr/>
          </p:nvSpPr>
          <p:spPr>
            <a:xfrm>
              <a:off x="4972973" y="4057436"/>
              <a:ext cx="130623" cy="817367"/>
            </a:xfrm>
            <a:custGeom>
              <a:avLst/>
              <a:gdLst>
                <a:gd name="connsiteX0" fmla="*/ 14952 w 130623"/>
                <a:gd name="connsiteY0" fmla="*/ 214 h 817367"/>
                <a:gd name="connsiteX1" fmla="*/ 62577 w 130623"/>
                <a:gd name="connsiteY1" fmla="*/ 349464 h 817367"/>
                <a:gd name="connsiteX2" fmla="*/ 37177 w 130623"/>
                <a:gd name="connsiteY2" fmla="*/ 324064 h 817367"/>
                <a:gd name="connsiteX3" fmla="*/ 97502 w 130623"/>
                <a:gd name="connsiteY3" fmla="*/ 501864 h 817367"/>
                <a:gd name="connsiteX4" fmla="*/ 126077 w 130623"/>
                <a:gd name="connsiteY4" fmla="*/ 587589 h 817367"/>
                <a:gd name="connsiteX5" fmla="*/ 2252 w 130623"/>
                <a:gd name="connsiteY5" fmla="*/ 813014 h 817367"/>
                <a:gd name="connsiteX6" fmla="*/ 49877 w 130623"/>
                <a:gd name="connsiteY6" fmla="*/ 730464 h 817367"/>
                <a:gd name="connsiteX7" fmla="*/ 97502 w 130623"/>
                <a:gd name="connsiteY7" fmla="*/ 657439 h 817367"/>
                <a:gd name="connsiteX8" fmla="*/ 94327 w 130623"/>
                <a:gd name="connsiteY8" fmla="*/ 600289 h 817367"/>
                <a:gd name="connsiteX9" fmla="*/ 97502 w 130623"/>
                <a:gd name="connsiteY9" fmla="*/ 590764 h 817367"/>
                <a:gd name="connsiteX10" fmla="*/ 84802 w 130623"/>
                <a:gd name="connsiteY10" fmla="*/ 435189 h 817367"/>
                <a:gd name="connsiteX11" fmla="*/ 126077 w 130623"/>
                <a:gd name="connsiteY11" fmla="*/ 584414 h 817367"/>
                <a:gd name="connsiteX12" fmla="*/ 97502 w 130623"/>
                <a:gd name="connsiteY12" fmla="*/ 539964 h 817367"/>
                <a:gd name="connsiteX13" fmla="*/ 18127 w 130623"/>
                <a:gd name="connsiteY13" fmla="*/ 231989 h 817367"/>
                <a:gd name="connsiteX14" fmla="*/ 40352 w 130623"/>
                <a:gd name="connsiteY14" fmla="*/ 368514 h 817367"/>
                <a:gd name="connsiteX15" fmla="*/ 40352 w 130623"/>
                <a:gd name="connsiteY15" fmla="*/ 298664 h 817367"/>
                <a:gd name="connsiteX16" fmla="*/ 14952 w 130623"/>
                <a:gd name="connsiteY16" fmla="*/ 214 h 81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623" h="817367">
                  <a:moveTo>
                    <a:pt x="14952" y="214"/>
                  </a:moveTo>
                  <a:cubicBezTo>
                    <a:pt x="18656" y="8681"/>
                    <a:pt x="58873" y="295489"/>
                    <a:pt x="62577" y="349464"/>
                  </a:cubicBezTo>
                  <a:cubicBezTo>
                    <a:pt x="66281" y="403439"/>
                    <a:pt x="31356" y="298664"/>
                    <a:pt x="37177" y="324064"/>
                  </a:cubicBezTo>
                  <a:cubicBezTo>
                    <a:pt x="42998" y="349464"/>
                    <a:pt x="82685" y="457943"/>
                    <a:pt x="97502" y="501864"/>
                  </a:cubicBezTo>
                  <a:cubicBezTo>
                    <a:pt x="112319" y="545785"/>
                    <a:pt x="141952" y="535731"/>
                    <a:pt x="126077" y="587589"/>
                  </a:cubicBezTo>
                  <a:cubicBezTo>
                    <a:pt x="110202" y="639447"/>
                    <a:pt x="14952" y="789202"/>
                    <a:pt x="2252" y="813014"/>
                  </a:cubicBezTo>
                  <a:cubicBezTo>
                    <a:pt x="-10448" y="836827"/>
                    <a:pt x="34002" y="756393"/>
                    <a:pt x="49877" y="730464"/>
                  </a:cubicBezTo>
                  <a:cubicBezTo>
                    <a:pt x="65752" y="704535"/>
                    <a:pt x="90094" y="679135"/>
                    <a:pt x="97502" y="657439"/>
                  </a:cubicBezTo>
                  <a:cubicBezTo>
                    <a:pt x="104910" y="635743"/>
                    <a:pt x="94327" y="611401"/>
                    <a:pt x="94327" y="600289"/>
                  </a:cubicBezTo>
                  <a:cubicBezTo>
                    <a:pt x="94327" y="589177"/>
                    <a:pt x="99089" y="618281"/>
                    <a:pt x="97502" y="590764"/>
                  </a:cubicBezTo>
                  <a:cubicBezTo>
                    <a:pt x="95915" y="563247"/>
                    <a:pt x="80040" y="436247"/>
                    <a:pt x="84802" y="435189"/>
                  </a:cubicBezTo>
                  <a:cubicBezTo>
                    <a:pt x="89564" y="434131"/>
                    <a:pt x="123960" y="566952"/>
                    <a:pt x="126077" y="584414"/>
                  </a:cubicBezTo>
                  <a:cubicBezTo>
                    <a:pt x="128194" y="601876"/>
                    <a:pt x="115494" y="598701"/>
                    <a:pt x="97502" y="539964"/>
                  </a:cubicBezTo>
                  <a:cubicBezTo>
                    <a:pt x="79510" y="481227"/>
                    <a:pt x="27652" y="260564"/>
                    <a:pt x="18127" y="231989"/>
                  </a:cubicBezTo>
                  <a:cubicBezTo>
                    <a:pt x="8602" y="203414"/>
                    <a:pt x="36648" y="357402"/>
                    <a:pt x="40352" y="368514"/>
                  </a:cubicBezTo>
                  <a:cubicBezTo>
                    <a:pt x="44056" y="379626"/>
                    <a:pt x="43527" y="360577"/>
                    <a:pt x="40352" y="298664"/>
                  </a:cubicBezTo>
                  <a:cubicBezTo>
                    <a:pt x="37177" y="236751"/>
                    <a:pt x="11248" y="-8253"/>
                    <a:pt x="14952" y="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28CB32D8-E4F6-BA2E-A1A4-6C00C17C516F}"/>
                </a:ext>
              </a:extLst>
            </p:cNvPr>
            <p:cNvSpPr/>
            <p:nvPr/>
          </p:nvSpPr>
          <p:spPr>
            <a:xfrm>
              <a:off x="5053465" y="4432175"/>
              <a:ext cx="186885" cy="467514"/>
            </a:xfrm>
            <a:custGeom>
              <a:avLst/>
              <a:gdLst>
                <a:gd name="connsiteX0" fmla="*/ 74160 w 186885"/>
                <a:gd name="connsiteY0" fmla="*/ 125 h 467514"/>
                <a:gd name="connsiteX1" fmla="*/ 163060 w 186885"/>
                <a:gd name="connsiteY1" fmla="*/ 196975 h 467514"/>
                <a:gd name="connsiteX2" fmla="*/ 137660 w 186885"/>
                <a:gd name="connsiteY2" fmla="*/ 276350 h 467514"/>
                <a:gd name="connsiteX3" fmla="*/ 185285 w 186885"/>
                <a:gd name="connsiteY3" fmla="*/ 250950 h 467514"/>
                <a:gd name="connsiteX4" fmla="*/ 67810 w 186885"/>
                <a:gd name="connsiteY4" fmla="*/ 355725 h 467514"/>
                <a:gd name="connsiteX5" fmla="*/ 1135 w 186885"/>
                <a:gd name="connsiteY5" fmla="*/ 466850 h 467514"/>
                <a:gd name="connsiteX6" fmla="*/ 32885 w 186885"/>
                <a:gd name="connsiteY6" fmla="*/ 397000 h 467514"/>
                <a:gd name="connsiteX7" fmla="*/ 121785 w 186885"/>
                <a:gd name="connsiteY7" fmla="*/ 295400 h 467514"/>
                <a:gd name="connsiteX8" fmla="*/ 131310 w 186885"/>
                <a:gd name="connsiteY8" fmla="*/ 263650 h 467514"/>
                <a:gd name="connsiteX9" fmla="*/ 105910 w 186885"/>
                <a:gd name="connsiteY9" fmla="*/ 152525 h 467514"/>
                <a:gd name="connsiteX10" fmla="*/ 147185 w 186885"/>
                <a:gd name="connsiteY10" fmla="*/ 279525 h 467514"/>
                <a:gd name="connsiteX11" fmla="*/ 156710 w 186885"/>
                <a:gd name="connsiteY11" fmla="*/ 228725 h 467514"/>
                <a:gd name="connsiteX12" fmla="*/ 156710 w 186885"/>
                <a:gd name="connsiteY12" fmla="*/ 168400 h 467514"/>
                <a:gd name="connsiteX13" fmla="*/ 74160 w 186885"/>
                <a:gd name="connsiteY13" fmla="*/ 125 h 46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885" h="467514">
                  <a:moveTo>
                    <a:pt x="74160" y="125"/>
                  </a:moveTo>
                  <a:cubicBezTo>
                    <a:pt x="75218" y="4887"/>
                    <a:pt x="152477" y="150938"/>
                    <a:pt x="163060" y="196975"/>
                  </a:cubicBezTo>
                  <a:cubicBezTo>
                    <a:pt x="173643" y="243012"/>
                    <a:pt x="133956" y="267354"/>
                    <a:pt x="137660" y="276350"/>
                  </a:cubicBezTo>
                  <a:cubicBezTo>
                    <a:pt x="141364" y="285346"/>
                    <a:pt x="196927" y="237721"/>
                    <a:pt x="185285" y="250950"/>
                  </a:cubicBezTo>
                  <a:cubicBezTo>
                    <a:pt x="173643" y="264179"/>
                    <a:pt x="98502" y="319742"/>
                    <a:pt x="67810" y="355725"/>
                  </a:cubicBezTo>
                  <a:cubicBezTo>
                    <a:pt x="37118" y="391708"/>
                    <a:pt x="6956" y="459971"/>
                    <a:pt x="1135" y="466850"/>
                  </a:cubicBezTo>
                  <a:cubicBezTo>
                    <a:pt x="-4686" y="473729"/>
                    <a:pt x="12777" y="425575"/>
                    <a:pt x="32885" y="397000"/>
                  </a:cubicBezTo>
                  <a:cubicBezTo>
                    <a:pt x="52993" y="368425"/>
                    <a:pt x="105381" y="317625"/>
                    <a:pt x="121785" y="295400"/>
                  </a:cubicBezTo>
                  <a:cubicBezTo>
                    <a:pt x="138189" y="273175"/>
                    <a:pt x="133956" y="287462"/>
                    <a:pt x="131310" y="263650"/>
                  </a:cubicBezTo>
                  <a:cubicBezTo>
                    <a:pt x="128664" y="239838"/>
                    <a:pt x="103264" y="149879"/>
                    <a:pt x="105910" y="152525"/>
                  </a:cubicBezTo>
                  <a:cubicBezTo>
                    <a:pt x="108556" y="155171"/>
                    <a:pt x="138718" y="266825"/>
                    <a:pt x="147185" y="279525"/>
                  </a:cubicBezTo>
                  <a:cubicBezTo>
                    <a:pt x="155652" y="292225"/>
                    <a:pt x="155123" y="247246"/>
                    <a:pt x="156710" y="228725"/>
                  </a:cubicBezTo>
                  <a:cubicBezTo>
                    <a:pt x="158297" y="210204"/>
                    <a:pt x="169939" y="209675"/>
                    <a:pt x="156710" y="168400"/>
                  </a:cubicBezTo>
                  <a:cubicBezTo>
                    <a:pt x="143481" y="127125"/>
                    <a:pt x="73102" y="-4637"/>
                    <a:pt x="74160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EF5FC175-2F3E-BCA8-4055-4597F238B8D3}"/>
                </a:ext>
              </a:extLst>
            </p:cNvPr>
            <p:cNvSpPr/>
            <p:nvPr/>
          </p:nvSpPr>
          <p:spPr>
            <a:xfrm>
              <a:off x="4673098" y="4787250"/>
              <a:ext cx="350022" cy="122317"/>
            </a:xfrm>
            <a:custGeom>
              <a:avLst/>
              <a:gdLst>
                <a:gd name="connsiteX0" fmla="*/ 502 w 350022"/>
                <a:gd name="connsiteY0" fmla="*/ 7000 h 122317"/>
                <a:gd name="connsiteX1" fmla="*/ 162427 w 350022"/>
                <a:gd name="connsiteY1" fmla="*/ 16525 h 122317"/>
                <a:gd name="connsiteX2" fmla="*/ 257677 w 350022"/>
                <a:gd name="connsiteY2" fmla="*/ 121300 h 122317"/>
                <a:gd name="connsiteX3" fmla="*/ 235452 w 350022"/>
                <a:gd name="connsiteY3" fmla="*/ 70500 h 122317"/>
                <a:gd name="connsiteX4" fmla="*/ 349752 w 350022"/>
                <a:gd name="connsiteY4" fmla="*/ 83200 h 122317"/>
                <a:gd name="connsiteX5" fmla="*/ 267202 w 350022"/>
                <a:gd name="connsiteY5" fmla="*/ 70500 h 122317"/>
                <a:gd name="connsiteX6" fmla="*/ 267202 w 350022"/>
                <a:gd name="connsiteY6" fmla="*/ 13350 h 122317"/>
                <a:gd name="connsiteX7" fmla="*/ 273552 w 350022"/>
                <a:gd name="connsiteY7" fmla="*/ 54625 h 122317"/>
                <a:gd name="connsiteX8" fmla="*/ 222752 w 350022"/>
                <a:gd name="connsiteY8" fmla="*/ 38750 h 122317"/>
                <a:gd name="connsiteX9" fmla="*/ 181477 w 350022"/>
                <a:gd name="connsiteY9" fmla="*/ 650 h 122317"/>
                <a:gd name="connsiteX10" fmla="*/ 251327 w 350022"/>
                <a:gd name="connsiteY10" fmla="*/ 73675 h 122317"/>
                <a:gd name="connsiteX11" fmla="*/ 219577 w 350022"/>
                <a:gd name="connsiteY11" fmla="*/ 35575 h 122317"/>
                <a:gd name="connsiteX12" fmla="*/ 502 w 350022"/>
                <a:gd name="connsiteY12" fmla="*/ 7000 h 12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022" h="122317">
                  <a:moveTo>
                    <a:pt x="502" y="7000"/>
                  </a:moveTo>
                  <a:cubicBezTo>
                    <a:pt x="-9023" y="3825"/>
                    <a:pt x="119565" y="-2525"/>
                    <a:pt x="162427" y="16525"/>
                  </a:cubicBezTo>
                  <a:cubicBezTo>
                    <a:pt x="205290" y="35575"/>
                    <a:pt x="245506" y="112304"/>
                    <a:pt x="257677" y="121300"/>
                  </a:cubicBezTo>
                  <a:cubicBezTo>
                    <a:pt x="269848" y="130296"/>
                    <a:pt x="220106" y="76850"/>
                    <a:pt x="235452" y="70500"/>
                  </a:cubicBezTo>
                  <a:cubicBezTo>
                    <a:pt x="250798" y="64150"/>
                    <a:pt x="344460" y="83200"/>
                    <a:pt x="349752" y="83200"/>
                  </a:cubicBezTo>
                  <a:cubicBezTo>
                    <a:pt x="355044" y="83200"/>
                    <a:pt x="280960" y="82142"/>
                    <a:pt x="267202" y="70500"/>
                  </a:cubicBezTo>
                  <a:cubicBezTo>
                    <a:pt x="253444" y="58858"/>
                    <a:pt x="266144" y="15996"/>
                    <a:pt x="267202" y="13350"/>
                  </a:cubicBezTo>
                  <a:cubicBezTo>
                    <a:pt x="268260" y="10704"/>
                    <a:pt x="280960" y="50392"/>
                    <a:pt x="273552" y="54625"/>
                  </a:cubicBezTo>
                  <a:cubicBezTo>
                    <a:pt x="266144" y="58858"/>
                    <a:pt x="238098" y="47746"/>
                    <a:pt x="222752" y="38750"/>
                  </a:cubicBezTo>
                  <a:cubicBezTo>
                    <a:pt x="207406" y="29754"/>
                    <a:pt x="176715" y="-5171"/>
                    <a:pt x="181477" y="650"/>
                  </a:cubicBezTo>
                  <a:cubicBezTo>
                    <a:pt x="186239" y="6471"/>
                    <a:pt x="244977" y="67854"/>
                    <a:pt x="251327" y="73675"/>
                  </a:cubicBezTo>
                  <a:cubicBezTo>
                    <a:pt x="257677" y="79496"/>
                    <a:pt x="255031" y="48275"/>
                    <a:pt x="219577" y="35575"/>
                  </a:cubicBezTo>
                  <a:cubicBezTo>
                    <a:pt x="184123" y="22875"/>
                    <a:pt x="10027" y="10175"/>
                    <a:pt x="502" y="7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8F9593AA-E2D2-8348-4038-810C8C48C5B8}"/>
                </a:ext>
              </a:extLst>
            </p:cNvPr>
            <p:cNvSpPr/>
            <p:nvPr/>
          </p:nvSpPr>
          <p:spPr>
            <a:xfrm>
              <a:off x="4425352" y="4558579"/>
              <a:ext cx="229379" cy="263392"/>
            </a:xfrm>
            <a:custGeom>
              <a:avLst/>
              <a:gdLst>
                <a:gd name="connsiteX0" fmla="*/ 229198 w 229379"/>
                <a:gd name="connsiteY0" fmla="*/ 721 h 263392"/>
                <a:gd name="connsiteX1" fmla="*/ 22823 w 229379"/>
                <a:gd name="connsiteY1" fmla="*/ 140421 h 263392"/>
                <a:gd name="connsiteX2" fmla="*/ 16473 w 229379"/>
                <a:gd name="connsiteY2" fmla="*/ 261071 h 263392"/>
                <a:gd name="connsiteX3" fmla="*/ 6948 w 229379"/>
                <a:gd name="connsiteY3" fmla="*/ 213446 h 263392"/>
                <a:gd name="connsiteX4" fmla="*/ 10123 w 229379"/>
                <a:gd name="connsiteY4" fmla="*/ 134071 h 263392"/>
                <a:gd name="connsiteX5" fmla="*/ 127598 w 229379"/>
                <a:gd name="connsiteY5" fmla="*/ 45171 h 263392"/>
                <a:gd name="connsiteX6" fmla="*/ 60923 w 229379"/>
                <a:gd name="connsiteY6" fmla="*/ 83271 h 263392"/>
                <a:gd name="connsiteX7" fmla="*/ 229198 w 229379"/>
                <a:gd name="connsiteY7" fmla="*/ 721 h 26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379" h="263392">
                  <a:moveTo>
                    <a:pt x="229198" y="721"/>
                  </a:moveTo>
                  <a:cubicBezTo>
                    <a:pt x="222848" y="10246"/>
                    <a:pt x="58277" y="97029"/>
                    <a:pt x="22823" y="140421"/>
                  </a:cubicBezTo>
                  <a:cubicBezTo>
                    <a:pt x="-12631" y="183813"/>
                    <a:pt x="19119" y="248900"/>
                    <a:pt x="16473" y="261071"/>
                  </a:cubicBezTo>
                  <a:cubicBezTo>
                    <a:pt x="13827" y="273242"/>
                    <a:pt x="8006" y="234613"/>
                    <a:pt x="6948" y="213446"/>
                  </a:cubicBezTo>
                  <a:cubicBezTo>
                    <a:pt x="5890" y="192279"/>
                    <a:pt x="-9985" y="162117"/>
                    <a:pt x="10123" y="134071"/>
                  </a:cubicBezTo>
                  <a:cubicBezTo>
                    <a:pt x="30231" y="106025"/>
                    <a:pt x="119131" y="53638"/>
                    <a:pt x="127598" y="45171"/>
                  </a:cubicBezTo>
                  <a:cubicBezTo>
                    <a:pt x="136065" y="36704"/>
                    <a:pt x="48752" y="87504"/>
                    <a:pt x="60923" y="83271"/>
                  </a:cubicBezTo>
                  <a:cubicBezTo>
                    <a:pt x="73094" y="79038"/>
                    <a:pt x="235548" y="-8804"/>
                    <a:pt x="229198" y="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5B84263-A37A-9F68-9ABD-992C24AB0FB8}"/>
                </a:ext>
              </a:extLst>
            </p:cNvPr>
            <p:cNvSpPr/>
            <p:nvPr/>
          </p:nvSpPr>
          <p:spPr>
            <a:xfrm>
              <a:off x="5137137" y="4771995"/>
              <a:ext cx="324435" cy="79591"/>
            </a:xfrm>
            <a:custGeom>
              <a:avLst/>
              <a:gdLst>
                <a:gd name="connsiteX0" fmla="*/ 13 w 324435"/>
                <a:gd name="connsiteY0" fmla="*/ 79405 h 79591"/>
                <a:gd name="connsiteX1" fmla="*/ 117488 w 324435"/>
                <a:gd name="connsiteY1" fmla="*/ 44480 h 79591"/>
                <a:gd name="connsiteX2" fmla="*/ 320688 w 324435"/>
                <a:gd name="connsiteY2" fmla="*/ 47655 h 79591"/>
                <a:gd name="connsiteX3" fmla="*/ 234963 w 324435"/>
                <a:gd name="connsiteY3" fmla="*/ 38130 h 79591"/>
                <a:gd name="connsiteX4" fmla="*/ 57163 w 324435"/>
                <a:gd name="connsiteY4" fmla="*/ 30 h 79591"/>
                <a:gd name="connsiteX5" fmla="*/ 234963 w 324435"/>
                <a:gd name="connsiteY5" fmla="*/ 31780 h 79591"/>
                <a:gd name="connsiteX6" fmla="*/ 285763 w 324435"/>
                <a:gd name="connsiteY6" fmla="*/ 34955 h 79591"/>
                <a:gd name="connsiteX7" fmla="*/ 111138 w 324435"/>
                <a:gd name="connsiteY7" fmla="*/ 57180 h 79591"/>
                <a:gd name="connsiteX8" fmla="*/ 13 w 324435"/>
                <a:gd name="connsiteY8" fmla="*/ 79405 h 79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435" h="79591">
                  <a:moveTo>
                    <a:pt x="13" y="79405"/>
                  </a:moveTo>
                  <a:cubicBezTo>
                    <a:pt x="1071" y="77288"/>
                    <a:pt x="64042" y="49772"/>
                    <a:pt x="117488" y="44480"/>
                  </a:cubicBezTo>
                  <a:cubicBezTo>
                    <a:pt x="170934" y="39188"/>
                    <a:pt x="301109" y="48713"/>
                    <a:pt x="320688" y="47655"/>
                  </a:cubicBezTo>
                  <a:cubicBezTo>
                    <a:pt x="340267" y="46597"/>
                    <a:pt x="278884" y="46067"/>
                    <a:pt x="234963" y="38130"/>
                  </a:cubicBezTo>
                  <a:cubicBezTo>
                    <a:pt x="191042" y="30192"/>
                    <a:pt x="57163" y="1088"/>
                    <a:pt x="57163" y="30"/>
                  </a:cubicBezTo>
                  <a:cubicBezTo>
                    <a:pt x="57163" y="-1028"/>
                    <a:pt x="196863" y="25959"/>
                    <a:pt x="234963" y="31780"/>
                  </a:cubicBezTo>
                  <a:cubicBezTo>
                    <a:pt x="273063" y="37601"/>
                    <a:pt x="306400" y="30722"/>
                    <a:pt x="285763" y="34955"/>
                  </a:cubicBezTo>
                  <a:cubicBezTo>
                    <a:pt x="265126" y="39188"/>
                    <a:pt x="162996" y="49243"/>
                    <a:pt x="111138" y="57180"/>
                  </a:cubicBezTo>
                  <a:cubicBezTo>
                    <a:pt x="59280" y="65117"/>
                    <a:pt x="-1045" y="81522"/>
                    <a:pt x="13" y="79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B3AE35A-D9D5-28F5-6497-6EB33BAF1273}"/>
                </a:ext>
              </a:extLst>
            </p:cNvPr>
            <p:cNvSpPr/>
            <p:nvPr/>
          </p:nvSpPr>
          <p:spPr>
            <a:xfrm>
              <a:off x="5194156" y="4409905"/>
              <a:ext cx="202910" cy="324059"/>
            </a:xfrm>
            <a:custGeom>
              <a:avLst/>
              <a:gdLst>
                <a:gd name="connsiteX0" fmla="*/ 144 w 202910"/>
                <a:gd name="connsiteY0" fmla="*/ 170 h 324059"/>
                <a:gd name="connsiteX1" fmla="*/ 139844 w 202910"/>
                <a:gd name="connsiteY1" fmla="*/ 181145 h 324059"/>
                <a:gd name="connsiteX2" fmla="*/ 181119 w 202910"/>
                <a:gd name="connsiteY2" fmla="*/ 254170 h 324059"/>
                <a:gd name="connsiteX3" fmla="*/ 168419 w 202910"/>
                <a:gd name="connsiteY3" fmla="*/ 222420 h 324059"/>
                <a:gd name="connsiteX4" fmla="*/ 200169 w 202910"/>
                <a:gd name="connsiteY4" fmla="*/ 289095 h 324059"/>
                <a:gd name="connsiteX5" fmla="*/ 85869 w 202910"/>
                <a:gd name="connsiteY5" fmla="*/ 324020 h 324059"/>
                <a:gd name="connsiteX6" fmla="*/ 177944 w 202910"/>
                <a:gd name="connsiteY6" fmla="*/ 295445 h 324059"/>
                <a:gd name="connsiteX7" fmla="*/ 190644 w 202910"/>
                <a:gd name="connsiteY7" fmla="*/ 270045 h 324059"/>
                <a:gd name="connsiteX8" fmla="*/ 168419 w 202910"/>
                <a:gd name="connsiteY8" fmla="*/ 216070 h 324059"/>
                <a:gd name="connsiteX9" fmla="*/ 144 w 202910"/>
                <a:gd name="connsiteY9" fmla="*/ 170 h 32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910" h="324059">
                  <a:moveTo>
                    <a:pt x="144" y="170"/>
                  </a:moveTo>
                  <a:cubicBezTo>
                    <a:pt x="-4618" y="-5651"/>
                    <a:pt x="109682" y="138812"/>
                    <a:pt x="139844" y="181145"/>
                  </a:cubicBezTo>
                  <a:cubicBezTo>
                    <a:pt x="170006" y="223478"/>
                    <a:pt x="176357" y="247291"/>
                    <a:pt x="181119" y="254170"/>
                  </a:cubicBezTo>
                  <a:cubicBezTo>
                    <a:pt x="185881" y="261049"/>
                    <a:pt x="165244" y="216599"/>
                    <a:pt x="168419" y="222420"/>
                  </a:cubicBezTo>
                  <a:cubicBezTo>
                    <a:pt x="171594" y="228241"/>
                    <a:pt x="213927" y="272162"/>
                    <a:pt x="200169" y="289095"/>
                  </a:cubicBezTo>
                  <a:cubicBezTo>
                    <a:pt x="186411" y="306028"/>
                    <a:pt x="89573" y="322962"/>
                    <a:pt x="85869" y="324020"/>
                  </a:cubicBezTo>
                  <a:cubicBezTo>
                    <a:pt x="82165" y="325078"/>
                    <a:pt x="160482" y="304441"/>
                    <a:pt x="177944" y="295445"/>
                  </a:cubicBezTo>
                  <a:cubicBezTo>
                    <a:pt x="195407" y="286449"/>
                    <a:pt x="192231" y="283274"/>
                    <a:pt x="190644" y="270045"/>
                  </a:cubicBezTo>
                  <a:cubicBezTo>
                    <a:pt x="189057" y="256816"/>
                    <a:pt x="198581" y="260520"/>
                    <a:pt x="168419" y="216070"/>
                  </a:cubicBezTo>
                  <a:cubicBezTo>
                    <a:pt x="138257" y="171620"/>
                    <a:pt x="4906" y="5991"/>
                    <a:pt x="144" y="1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9A4F54B-9F77-0527-B903-3D17115E6808}"/>
                </a:ext>
              </a:extLst>
            </p:cNvPr>
            <p:cNvSpPr/>
            <p:nvPr/>
          </p:nvSpPr>
          <p:spPr>
            <a:xfrm>
              <a:off x="5108217" y="4603634"/>
              <a:ext cx="412399" cy="346218"/>
            </a:xfrm>
            <a:custGeom>
              <a:avLst/>
              <a:gdLst>
                <a:gd name="connsiteX0" fmla="*/ 358 w 412399"/>
                <a:gd name="connsiteY0" fmla="*/ 346191 h 346218"/>
                <a:gd name="connsiteX1" fmla="*/ 260708 w 412399"/>
                <a:gd name="connsiteY1" fmla="*/ 266816 h 346218"/>
                <a:gd name="connsiteX2" fmla="*/ 397233 w 412399"/>
                <a:gd name="connsiteY2" fmla="*/ 266816 h 346218"/>
                <a:gd name="connsiteX3" fmla="*/ 400408 w 412399"/>
                <a:gd name="connsiteY3" fmla="*/ 206491 h 346218"/>
                <a:gd name="connsiteX4" fmla="*/ 409933 w 412399"/>
                <a:gd name="connsiteY4" fmla="*/ 104891 h 346218"/>
                <a:gd name="connsiteX5" fmla="*/ 349608 w 412399"/>
                <a:gd name="connsiteY5" fmla="*/ 116 h 346218"/>
                <a:gd name="connsiteX6" fmla="*/ 400408 w 412399"/>
                <a:gd name="connsiteY6" fmla="*/ 85841 h 346218"/>
                <a:gd name="connsiteX7" fmla="*/ 400408 w 412399"/>
                <a:gd name="connsiteY7" fmla="*/ 158866 h 346218"/>
                <a:gd name="connsiteX8" fmla="*/ 394058 w 412399"/>
                <a:gd name="connsiteY8" fmla="*/ 247766 h 346218"/>
                <a:gd name="connsiteX9" fmla="*/ 321033 w 412399"/>
                <a:gd name="connsiteY9" fmla="*/ 257291 h 346218"/>
                <a:gd name="connsiteX10" fmla="*/ 358 w 412399"/>
                <a:gd name="connsiteY10" fmla="*/ 346191 h 34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399" h="346218">
                  <a:moveTo>
                    <a:pt x="358" y="346191"/>
                  </a:moveTo>
                  <a:cubicBezTo>
                    <a:pt x="-9696" y="347778"/>
                    <a:pt x="194562" y="280045"/>
                    <a:pt x="260708" y="266816"/>
                  </a:cubicBezTo>
                  <a:cubicBezTo>
                    <a:pt x="326854" y="253587"/>
                    <a:pt x="373950" y="276870"/>
                    <a:pt x="397233" y="266816"/>
                  </a:cubicBezTo>
                  <a:cubicBezTo>
                    <a:pt x="420516" y="256762"/>
                    <a:pt x="398291" y="233478"/>
                    <a:pt x="400408" y="206491"/>
                  </a:cubicBezTo>
                  <a:cubicBezTo>
                    <a:pt x="402525" y="179503"/>
                    <a:pt x="418400" y="139287"/>
                    <a:pt x="409933" y="104891"/>
                  </a:cubicBezTo>
                  <a:cubicBezTo>
                    <a:pt x="401466" y="70495"/>
                    <a:pt x="351195" y="3291"/>
                    <a:pt x="349608" y="116"/>
                  </a:cubicBezTo>
                  <a:cubicBezTo>
                    <a:pt x="348021" y="-3059"/>
                    <a:pt x="391941" y="59383"/>
                    <a:pt x="400408" y="85841"/>
                  </a:cubicBezTo>
                  <a:cubicBezTo>
                    <a:pt x="408875" y="112299"/>
                    <a:pt x="401466" y="131879"/>
                    <a:pt x="400408" y="158866"/>
                  </a:cubicBezTo>
                  <a:cubicBezTo>
                    <a:pt x="399350" y="185853"/>
                    <a:pt x="407287" y="231362"/>
                    <a:pt x="394058" y="247766"/>
                  </a:cubicBezTo>
                  <a:cubicBezTo>
                    <a:pt x="380829" y="264170"/>
                    <a:pt x="386120" y="239829"/>
                    <a:pt x="321033" y="257291"/>
                  </a:cubicBezTo>
                  <a:lnTo>
                    <a:pt x="358" y="3461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226EEB3-987D-9F6F-C268-23949DF2594E}"/>
                </a:ext>
              </a:extLst>
            </p:cNvPr>
            <p:cNvSpPr/>
            <p:nvPr/>
          </p:nvSpPr>
          <p:spPr>
            <a:xfrm>
              <a:off x="4704789" y="4389948"/>
              <a:ext cx="61290" cy="343240"/>
            </a:xfrm>
            <a:custGeom>
              <a:avLst/>
              <a:gdLst>
                <a:gd name="connsiteX0" fmla="*/ 41836 w 61290"/>
                <a:gd name="connsiteY0" fmla="*/ 1077 h 343240"/>
                <a:gd name="connsiteX1" fmla="*/ 29136 w 61290"/>
                <a:gd name="connsiteY1" fmla="*/ 194752 h 343240"/>
                <a:gd name="connsiteX2" fmla="*/ 57711 w 61290"/>
                <a:gd name="connsiteY2" fmla="*/ 331277 h 343240"/>
                <a:gd name="connsiteX3" fmla="*/ 54536 w 61290"/>
                <a:gd name="connsiteY3" fmla="*/ 312227 h 343240"/>
                <a:gd name="connsiteX4" fmla="*/ 561 w 61290"/>
                <a:gd name="connsiteY4" fmla="*/ 118552 h 343240"/>
                <a:gd name="connsiteX5" fmla="*/ 25961 w 61290"/>
                <a:gd name="connsiteY5" fmla="*/ 204277 h 343240"/>
                <a:gd name="connsiteX6" fmla="*/ 19611 w 61290"/>
                <a:gd name="connsiteY6" fmla="*/ 118552 h 343240"/>
                <a:gd name="connsiteX7" fmla="*/ 41836 w 61290"/>
                <a:gd name="connsiteY7" fmla="*/ 1077 h 343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290" h="343240">
                  <a:moveTo>
                    <a:pt x="41836" y="1077"/>
                  </a:moveTo>
                  <a:cubicBezTo>
                    <a:pt x="43423" y="13777"/>
                    <a:pt x="26490" y="139719"/>
                    <a:pt x="29136" y="194752"/>
                  </a:cubicBezTo>
                  <a:cubicBezTo>
                    <a:pt x="31782" y="249785"/>
                    <a:pt x="57711" y="331277"/>
                    <a:pt x="57711" y="331277"/>
                  </a:cubicBezTo>
                  <a:cubicBezTo>
                    <a:pt x="61944" y="350856"/>
                    <a:pt x="64061" y="347681"/>
                    <a:pt x="54536" y="312227"/>
                  </a:cubicBezTo>
                  <a:cubicBezTo>
                    <a:pt x="45011" y="276773"/>
                    <a:pt x="5323" y="136544"/>
                    <a:pt x="561" y="118552"/>
                  </a:cubicBezTo>
                  <a:cubicBezTo>
                    <a:pt x="-4202" y="100560"/>
                    <a:pt x="22786" y="204277"/>
                    <a:pt x="25961" y="204277"/>
                  </a:cubicBezTo>
                  <a:cubicBezTo>
                    <a:pt x="29136" y="204277"/>
                    <a:pt x="18553" y="145539"/>
                    <a:pt x="19611" y="118552"/>
                  </a:cubicBezTo>
                  <a:cubicBezTo>
                    <a:pt x="20669" y="91565"/>
                    <a:pt x="40249" y="-11623"/>
                    <a:pt x="41836" y="1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FDE6853E-F5EB-5742-50EB-A8F800DB80B3}"/>
                </a:ext>
              </a:extLst>
            </p:cNvPr>
            <p:cNvSpPr/>
            <p:nvPr/>
          </p:nvSpPr>
          <p:spPr>
            <a:xfrm>
              <a:off x="4491915" y="4744844"/>
              <a:ext cx="270586" cy="167049"/>
            </a:xfrm>
            <a:custGeom>
              <a:avLst/>
              <a:gdLst>
                <a:gd name="connsiteX0" fmla="*/ 270585 w 270586"/>
                <a:gd name="connsiteY0" fmla="*/ 1781 h 167049"/>
                <a:gd name="connsiteX1" fmla="*/ 76910 w 270586"/>
                <a:gd name="connsiteY1" fmla="*/ 30356 h 167049"/>
                <a:gd name="connsiteX2" fmla="*/ 41985 w 270586"/>
                <a:gd name="connsiteY2" fmla="*/ 46231 h 167049"/>
                <a:gd name="connsiteX3" fmla="*/ 710 w 270586"/>
                <a:gd name="connsiteY3" fmla="*/ 166881 h 167049"/>
                <a:gd name="connsiteX4" fmla="*/ 16585 w 270586"/>
                <a:gd name="connsiteY4" fmla="*/ 71631 h 167049"/>
                <a:gd name="connsiteX5" fmla="*/ 26110 w 270586"/>
                <a:gd name="connsiteY5" fmla="*/ 30356 h 167049"/>
                <a:gd name="connsiteX6" fmla="*/ 153110 w 270586"/>
                <a:gd name="connsiteY6" fmla="*/ 27181 h 167049"/>
                <a:gd name="connsiteX7" fmla="*/ 80085 w 270586"/>
                <a:gd name="connsiteY7" fmla="*/ 4956 h 167049"/>
                <a:gd name="connsiteX8" fmla="*/ 270585 w 270586"/>
                <a:gd name="connsiteY8" fmla="*/ 1781 h 16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86" h="167049">
                  <a:moveTo>
                    <a:pt x="270585" y="1781"/>
                  </a:moveTo>
                  <a:cubicBezTo>
                    <a:pt x="270056" y="6014"/>
                    <a:pt x="115010" y="22948"/>
                    <a:pt x="76910" y="30356"/>
                  </a:cubicBezTo>
                  <a:cubicBezTo>
                    <a:pt x="38810" y="37764"/>
                    <a:pt x="54685" y="23477"/>
                    <a:pt x="41985" y="46231"/>
                  </a:cubicBezTo>
                  <a:cubicBezTo>
                    <a:pt x="29285" y="68985"/>
                    <a:pt x="4943" y="162648"/>
                    <a:pt x="710" y="166881"/>
                  </a:cubicBezTo>
                  <a:cubicBezTo>
                    <a:pt x="-3523" y="171114"/>
                    <a:pt x="12352" y="94385"/>
                    <a:pt x="16585" y="71631"/>
                  </a:cubicBezTo>
                  <a:cubicBezTo>
                    <a:pt x="20818" y="48877"/>
                    <a:pt x="3356" y="37764"/>
                    <a:pt x="26110" y="30356"/>
                  </a:cubicBezTo>
                  <a:cubicBezTo>
                    <a:pt x="48864" y="22948"/>
                    <a:pt x="144114" y="31414"/>
                    <a:pt x="153110" y="27181"/>
                  </a:cubicBezTo>
                  <a:cubicBezTo>
                    <a:pt x="162106" y="22948"/>
                    <a:pt x="65798" y="8131"/>
                    <a:pt x="80085" y="4956"/>
                  </a:cubicBezTo>
                  <a:cubicBezTo>
                    <a:pt x="94372" y="1781"/>
                    <a:pt x="271114" y="-2452"/>
                    <a:pt x="270585" y="17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7944A26A-BD87-015D-A4CC-04F59CA631D3}"/>
                </a:ext>
              </a:extLst>
            </p:cNvPr>
            <p:cNvSpPr/>
            <p:nvPr/>
          </p:nvSpPr>
          <p:spPr>
            <a:xfrm>
              <a:off x="5118094" y="3495559"/>
              <a:ext cx="72623" cy="856314"/>
            </a:xfrm>
            <a:custGeom>
              <a:avLst/>
              <a:gdLst>
                <a:gd name="connsiteX0" fmla="*/ 22231 w 72623"/>
                <a:gd name="connsiteY0" fmla="*/ 116 h 856314"/>
                <a:gd name="connsiteX1" fmla="*/ 69856 w 72623"/>
                <a:gd name="connsiteY1" fmla="*/ 266816 h 856314"/>
                <a:gd name="connsiteX2" fmla="*/ 63506 w 72623"/>
                <a:gd name="connsiteY2" fmla="*/ 193791 h 856314"/>
                <a:gd name="connsiteX3" fmla="*/ 34931 w 72623"/>
                <a:gd name="connsiteY3" fmla="*/ 393816 h 856314"/>
                <a:gd name="connsiteX4" fmla="*/ 38106 w 72623"/>
                <a:gd name="connsiteY4" fmla="*/ 606541 h 856314"/>
                <a:gd name="connsiteX5" fmla="*/ 34931 w 72623"/>
                <a:gd name="connsiteY5" fmla="*/ 523991 h 856314"/>
                <a:gd name="connsiteX6" fmla="*/ 34931 w 72623"/>
                <a:gd name="connsiteY6" fmla="*/ 644641 h 856314"/>
                <a:gd name="connsiteX7" fmla="*/ 6 w 72623"/>
                <a:gd name="connsiteY7" fmla="*/ 854191 h 856314"/>
                <a:gd name="connsiteX8" fmla="*/ 38106 w 72623"/>
                <a:gd name="connsiteY8" fmla="*/ 755766 h 856314"/>
                <a:gd name="connsiteX9" fmla="*/ 12706 w 72623"/>
                <a:gd name="connsiteY9" fmla="*/ 803391 h 856314"/>
                <a:gd name="connsiteX10" fmla="*/ 28581 w 72623"/>
                <a:gd name="connsiteY10" fmla="*/ 695441 h 856314"/>
                <a:gd name="connsiteX11" fmla="*/ 41281 w 72623"/>
                <a:gd name="connsiteY11" fmla="*/ 308091 h 856314"/>
                <a:gd name="connsiteX12" fmla="*/ 57156 w 72623"/>
                <a:gd name="connsiteY12" fmla="*/ 384291 h 856314"/>
                <a:gd name="connsiteX13" fmla="*/ 69856 w 72623"/>
                <a:gd name="connsiteY13" fmla="*/ 235066 h 856314"/>
                <a:gd name="connsiteX14" fmla="*/ 22231 w 72623"/>
                <a:gd name="connsiteY14" fmla="*/ 116 h 85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623" h="856314">
                  <a:moveTo>
                    <a:pt x="22231" y="116"/>
                  </a:moveTo>
                  <a:cubicBezTo>
                    <a:pt x="22231" y="5408"/>
                    <a:pt x="62977" y="234537"/>
                    <a:pt x="69856" y="266816"/>
                  </a:cubicBezTo>
                  <a:cubicBezTo>
                    <a:pt x="76735" y="299095"/>
                    <a:pt x="69327" y="172624"/>
                    <a:pt x="63506" y="193791"/>
                  </a:cubicBezTo>
                  <a:cubicBezTo>
                    <a:pt x="57685" y="214958"/>
                    <a:pt x="39164" y="325024"/>
                    <a:pt x="34931" y="393816"/>
                  </a:cubicBezTo>
                  <a:cubicBezTo>
                    <a:pt x="30698" y="462608"/>
                    <a:pt x="38106" y="584845"/>
                    <a:pt x="38106" y="606541"/>
                  </a:cubicBezTo>
                  <a:cubicBezTo>
                    <a:pt x="38106" y="628237"/>
                    <a:pt x="35460" y="517641"/>
                    <a:pt x="34931" y="523991"/>
                  </a:cubicBezTo>
                  <a:cubicBezTo>
                    <a:pt x="34402" y="530341"/>
                    <a:pt x="40752" y="589608"/>
                    <a:pt x="34931" y="644641"/>
                  </a:cubicBezTo>
                  <a:cubicBezTo>
                    <a:pt x="29110" y="699674"/>
                    <a:pt x="-523" y="835670"/>
                    <a:pt x="6" y="854191"/>
                  </a:cubicBezTo>
                  <a:cubicBezTo>
                    <a:pt x="535" y="872712"/>
                    <a:pt x="35989" y="764233"/>
                    <a:pt x="38106" y="755766"/>
                  </a:cubicBezTo>
                  <a:cubicBezTo>
                    <a:pt x="40223" y="747299"/>
                    <a:pt x="14293" y="813445"/>
                    <a:pt x="12706" y="803391"/>
                  </a:cubicBezTo>
                  <a:cubicBezTo>
                    <a:pt x="11119" y="793337"/>
                    <a:pt x="23819" y="777991"/>
                    <a:pt x="28581" y="695441"/>
                  </a:cubicBezTo>
                  <a:cubicBezTo>
                    <a:pt x="33343" y="612891"/>
                    <a:pt x="36519" y="359949"/>
                    <a:pt x="41281" y="308091"/>
                  </a:cubicBezTo>
                  <a:cubicBezTo>
                    <a:pt x="46044" y="256233"/>
                    <a:pt x="52394" y="396462"/>
                    <a:pt x="57156" y="384291"/>
                  </a:cubicBezTo>
                  <a:cubicBezTo>
                    <a:pt x="61918" y="372120"/>
                    <a:pt x="74618" y="298566"/>
                    <a:pt x="69856" y="235066"/>
                  </a:cubicBezTo>
                  <a:cubicBezTo>
                    <a:pt x="65094" y="171566"/>
                    <a:pt x="22231" y="-5176"/>
                    <a:pt x="22231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EE76235E-04D1-A9FB-7795-AA520D5BAFC5}"/>
                </a:ext>
              </a:extLst>
            </p:cNvPr>
            <p:cNvSpPr/>
            <p:nvPr/>
          </p:nvSpPr>
          <p:spPr>
            <a:xfrm>
              <a:off x="5248228" y="4358813"/>
              <a:ext cx="181649" cy="239341"/>
            </a:xfrm>
            <a:custGeom>
              <a:avLst/>
              <a:gdLst>
                <a:gd name="connsiteX0" fmla="*/ 47 w 181649"/>
                <a:gd name="connsiteY0" fmla="*/ 462 h 239341"/>
                <a:gd name="connsiteX1" fmla="*/ 38147 w 181649"/>
                <a:gd name="connsiteY1" fmla="*/ 76662 h 239341"/>
                <a:gd name="connsiteX2" fmla="*/ 6397 w 181649"/>
                <a:gd name="connsiteY2" fmla="*/ 67137 h 239341"/>
                <a:gd name="connsiteX3" fmla="*/ 95297 w 181649"/>
                <a:gd name="connsiteY3" fmla="*/ 190962 h 239341"/>
                <a:gd name="connsiteX4" fmla="*/ 82597 w 181649"/>
                <a:gd name="connsiteY4" fmla="*/ 175087 h 239341"/>
                <a:gd name="connsiteX5" fmla="*/ 181022 w 181649"/>
                <a:gd name="connsiteY5" fmla="*/ 238587 h 239341"/>
                <a:gd name="connsiteX6" fmla="*/ 120697 w 181649"/>
                <a:gd name="connsiteY6" fmla="*/ 203662 h 239341"/>
                <a:gd name="connsiteX7" fmla="*/ 41322 w 181649"/>
                <a:gd name="connsiteY7" fmla="*/ 111587 h 239341"/>
                <a:gd name="connsiteX8" fmla="*/ 47672 w 181649"/>
                <a:gd name="connsiteY8" fmla="*/ 117937 h 239341"/>
                <a:gd name="connsiteX9" fmla="*/ 47 w 181649"/>
                <a:gd name="connsiteY9" fmla="*/ 462 h 23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649" h="239341">
                  <a:moveTo>
                    <a:pt x="47" y="462"/>
                  </a:moveTo>
                  <a:cubicBezTo>
                    <a:pt x="-1540" y="-6417"/>
                    <a:pt x="37089" y="65550"/>
                    <a:pt x="38147" y="76662"/>
                  </a:cubicBezTo>
                  <a:cubicBezTo>
                    <a:pt x="39205" y="87774"/>
                    <a:pt x="-3128" y="48087"/>
                    <a:pt x="6397" y="67137"/>
                  </a:cubicBezTo>
                  <a:cubicBezTo>
                    <a:pt x="15922" y="86187"/>
                    <a:pt x="82597" y="172970"/>
                    <a:pt x="95297" y="190962"/>
                  </a:cubicBezTo>
                  <a:cubicBezTo>
                    <a:pt x="107997" y="208954"/>
                    <a:pt x="68310" y="167150"/>
                    <a:pt x="82597" y="175087"/>
                  </a:cubicBezTo>
                  <a:cubicBezTo>
                    <a:pt x="96884" y="183024"/>
                    <a:pt x="174672" y="233825"/>
                    <a:pt x="181022" y="238587"/>
                  </a:cubicBezTo>
                  <a:cubicBezTo>
                    <a:pt x="187372" y="243349"/>
                    <a:pt x="143980" y="224829"/>
                    <a:pt x="120697" y="203662"/>
                  </a:cubicBezTo>
                  <a:cubicBezTo>
                    <a:pt x="97414" y="182495"/>
                    <a:pt x="53493" y="125874"/>
                    <a:pt x="41322" y="111587"/>
                  </a:cubicBezTo>
                  <a:cubicBezTo>
                    <a:pt x="29151" y="97300"/>
                    <a:pt x="51376" y="135399"/>
                    <a:pt x="47672" y="117937"/>
                  </a:cubicBezTo>
                  <a:cubicBezTo>
                    <a:pt x="43968" y="100475"/>
                    <a:pt x="1634" y="7341"/>
                    <a:pt x="47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B46E2B63-56B7-15BA-E8A3-C02CC1805560}"/>
                </a:ext>
              </a:extLst>
            </p:cNvPr>
            <p:cNvSpPr/>
            <p:nvPr/>
          </p:nvSpPr>
          <p:spPr>
            <a:xfrm>
              <a:off x="4895498" y="4162422"/>
              <a:ext cx="57508" cy="556608"/>
            </a:xfrm>
            <a:custGeom>
              <a:avLst/>
              <a:gdLst>
                <a:gd name="connsiteX0" fmla="*/ 25752 w 57508"/>
                <a:gd name="connsiteY0" fmla="*/ 3 h 556608"/>
                <a:gd name="connsiteX1" fmla="*/ 51152 w 57508"/>
                <a:gd name="connsiteY1" fmla="*/ 273053 h 556608"/>
                <a:gd name="connsiteX2" fmla="*/ 3527 w 57508"/>
                <a:gd name="connsiteY2" fmla="*/ 428628 h 556608"/>
                <a:gd name="connsiteX3" fmla="*/ 3527 w 57508"/>
                <a:gd name="connsiteY3" fmla="*/ 555628 h 556608"/>
                <a:gd name="connsiteX4" fmla="*/ 3527 w 57508"/>
                <a:gd name="connsiteY4" fmla="*/ 479428 h 556608"/>
                <a:gd name="connsiteX5" fmla="*/ 38452 w 57508"/>
                <a:gd name="connsiteY5" fmla="*/ 336553 h 556608"/>
                <a:gd name="connsiteX6" fmla="*/ 57502 w 57508"/>
                <a:gd name="connsiteY6" fmla="*/ 266703 h 556608"/>
                <a:gd name="connsiteX7" fmla="*/ 25752 w 57508"/>
                <a:gd name="connsiteY7" fmla="*/ 3 h 55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508" h="556608">
                  <a:moveTo>
                    <a:pt x="25752" y="3"/>
                  </a:moveTo>
                  <a:cubicBezTo>
                    <a:pt x="24694" y="1061"/>
                    <a:pt x="54856" y="201616"/>
                    <a:pt x="51152" y="273053"/>
                  </a:cubicBezTo>
                  <a:cubicBezTo>
                    <a:pt x="47448" y="344490"/>
                    <a:pt x="11464" y="381532"/>
                    <a:pt x="3527" y="428628"/>
                  </a:cubicBezTo>
                  <a:cubicBezTo>
                    <a:pt x="-4410" y="475724"/>
                    <a:pt x="3527" y="555628"/>
                    <a:pt x="3527" y="555628"/>
                  </a:cubicBezTo>
                  <a:cubicBezTo>
                    <a:pt x="3527" y="564095"/>
                    <a:pt x="-2294" y="515940"/>
                    <a:pt x="3527" y="479428"/>
                  </a:cubicBezTo>
                  <a:cubicBezTo>
                    <a:pt x="9348" y="442916"/>
                    <a:pt x="29456" y="372007"/>
                    <a:pt x="38452" y="336553"/>
                  </a:cubicBezTo>
                  <a:cubicBezTo>
                    <a:pt x="47448" y="301099"/>
                    <a:pt x="56973" y="323853"/>
                    <a:pt x="57502" y="266703"/>
                  </a:cubicBezTo>
                  <a:cubicBezTo>
                    <a:pt x="58031" y="209553"/>
                    <a:pt x="26810" y="-1055"/>
                    <a:pt x="2575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5626187-1C83-6716-9B54-E3A31F189F1D}"/>
                </a:ext>
              </a:extLst>
            </p:cNvPr>
            <p:cNvSpPr/>
            <p:nvPr/>
          </p:nvSpPr>
          <p:spPr>
            <a:xfrm>
              <a:off x="4686290" y="4841863"/>
              <a:ext cx="339832" cy="181096"/>
            </a:xfrm>
            <a:custGeom>
              <a:avLst/>
              <a:gdLst>
                <a:gd name="connsiteX0" fmla="*/ 10 w 339832"/>
                <a:gd name="connsiteY0" fmla="*/ 12 h 181096"/>
                <a:gd name="connsiteX1" fmla="*/ 209560 w 339832"/>
                <a:gd name="connsiteY1" fmla="*/ 79387 h 181096"/>
                <a:gd name="connsiteX2" fmla="*/ 196860 w 339832"/>
                <a:gd name="connsiteY2" fmla="*/ 123837 h 181096"/>
                <a:gd name="connsiteX3" fmla="*/ 196860 w 339832"/>
                <a:gd name="connsiteY3" fmla="*/ 180987 h 181096"/>
                <a:gd name="connsiteX4" fmla="*/ 200035 w 339832"/>
                <a:gd name="connsiteY4" fmla="*/ 136537 h 181096"/>
                <a:gd name="connsiteX5" fmla="*/ 241310 w 339832"/>
                <a:gd name="connsiteY5" fmla="*/ 76212 h 181096"/>
                <a:gd name="connsiteX6" fmla="*/ 339735 w 339832"/>
                <a:gd name="connsiteY6" fmla="*/ 38112 h 181096"/>
                <a:gd name="connsiteX7" fmla="*/ 257185 w 339832"/>
                <a:gd name="connsiteY7" fmla="*/ 76212 h 181096"/>
                <a:gd name="connsiteX8" fmla="*/ 139710 w 339832"/>
                <a:gd name="connsiteY8" fmla="*/ 25412 h 181096"/>
                <a:gd name="connsiteX9" fmla="*/ 200035 w 339832"/>
                <a:gd name="connsiteY9" fmla="*/ 73037 h 181096"/>
                <a:gd name="connsiteX10" fmla="*/ 10 w 339832"/>
                <a:gd name="connsiteY10" fmla="*/ 12 h 18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9832" h="181096">
                  <a:moveTo>
                    <a:pt x="10" y="12"/>
                  </a:moveTo>
                  <a:cubicBezTo>
                    <a:pt x="1598" y="1070"/>
                    <a:pt x="176752" y="58750"/>
                    <a:pt x="209560" y="79387"/>
                  </a:cubicBezTo>
                  <a:cubicBezTo>
                    <a:pt x="242368" y="100024"/>
                    <a:pt x="198977" y="106904"/>
                    <a:pt x="196860" y="123837"/>
                  </a:cubicBezTo>
                  <a:cubicBezTo>
                    <a:pt x="194743" y="140770"/>
                    <a:pt x="196331" y="178870"/>
                    <a:pt x="196860" y="180987"/>
                  </a:cubicBezTo>
                  <a:cubicBezTo>
                    <a:pt x="197389" y="183104"/>
                    <a:pt x="192627" y="153999"/>
                    <a:pt x="200035" y="136537"/>
                  </a:cubicBezTo>
                  <a:cubicBezTo>
                    <a:pt x="207443" y="119075"/>
                    <a:pt x="218027" y="92616"/>
                    <a:pt x="241310" y="76212"/>
                  </a:cubicBezTo>
                  <a:cubicBezTo>
                    <a:pt x="264593" y="59808"/>
                    <a:pt x="337089" y="38112"/>
                    <a:pt x="339735" y="38112"/>
                  </a:cubicBezTo>
                  <a:cubicBezTo>
                    <a:pt x="342381" y="38112"/>
                    <a:pt x="290522" y="78329"/>
                    <a:pt x="257185" y="76212"/>
                  </a:cubicBezTo>
                  <a:cubicBezTo>
                    <a:pt x="223848" y="74095"/>
                    <a:pt x="149235" y="25941"/>
                    <a:pt x="139710" y="25412"/>
                  </a:cubicBezTo>
                  <a:cubicBezTo>
                    <a:pt x="130185" y="24883"/>
                    <a:pt x="222260" y="79387"/>
                    <a:pt x="200035" y="73037"/>
                  </a:cubicBezTo>
                  <a:cubicBezTo>
                    <a:pt x="177810" y="66687"/>
                    <a:pt x="-1578" y="-1046"/>
                    <a:pt x="10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ABCBFB-CC33-1823-0CBA-D3A83C3A0B34}"/>
                </a:ext>
              </a:extLst>
            </p:cNvPr>
            <p:cNvSpPr/>
            <p:nvPr/>
          </p:nvSpPr>
          <p:spPr>
            <a:xfrm>
              <a:off x="4830548" y="4698978"/>
              <a:ext cx="84355" cy="238890"/>
            </a:xfrm>
            <a:custGeom>
              <a:avLst/>
              <a:gdLst>
                <a:gd name="connsiteX0" fmla="*/ 84352 w 84355"/>
                <a:gd name="connsiteY0" fmla="*/ 22 h 238890"/>
                <a:gd name="connsiteX1" fmla="*/ 11327 w 84355"/>
                <a:gd name="connsiteY1" fmla="*/ 107972 h 238890"/>
                <a:gd name="connsiteX2" fmla="*/ 8152 w 84355"/>
                <a:gd name="connsiteY2" fmla="*/ 161947 h 238890"/>
                <a:gd name="connsiteX3" fmla="*/ 24027 w 84355"/>
                <a:gd name="connsiteY3" fmla="*/ 238147 h 238890"/>
                <a:gd name="connsiteX4" fmla="*/ 4977 w 84355"/>
                <a:gd name="connsiteY4" fmla="*/ 193697 h 238890"/>
                <a:gd name="connsiteX5" fmla="*/ 1802 w 84355"/>
                <a:gd name="connsiteY5" fmla="*/ 82572 h 238890"/>
                <a:gd name="connsiteX6" fmla="*/ 8152 w 84355"/>
                <a:gd name="connsiteY6" fmla="*/ 117497 h 238890"/>
                <a:gd name="connsiteX7" fmla="*/ 84352 w 84355"/>
                <a:gd name="connsiteY7" fmla="*/ 22 h 23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55" h="238890">
                  <a:moveTo>
                    <a:pt x="84352" y="22"/>
                  </a:moveTo>
                  <a:cubicBezTo>
                    <a:pt x="84881" y="-1565"/>
                    <a:pt x="24027" y="80985"/>
                    <a:pt x="11327" y="107972"/>
                  </a:cubicBezTo>
                  <a:cubicBezTo>
                    <a:pt x="-1373" y="134959"/>
                    <a:pt x="6035" y="140251"/>
                    <a:pt x="8152" y="161947"/>
                  </a:cubicBezTo>
                  <a:cubicBezTo>
                    <a:pt x="10269" y="183643"/>
                    <a:pt x="24556" y="232855"/>
                    <a:pt x="24027" y="238147"/>
                  </a:cubicBezTo>
                  <a:cubicBezTo>
                    <a:pt x="23498" y="243439"/>
                    <a:pt x="8681" y="219626"/>
                    <a:pt x="4977" y="193697"/>
                  </a:cubicBezTo>
                  <a:cubicBezTo>
                    <a:pt x="1273" y="167768"/>
                    <a:pt x="1273" y="95272"/>
                    <a:pt x="1802" y="82572"/>
                  </a:cubicBezTo>
                  <a:cubicBezTo>
                    <a:pt x="2331" y="69872"/>
                    <a:pt x="-5606" y="125964"/>
                    <a:pt x="8152" y="117497"/>
                  </a:cubicBezTo>
                  <a:cubicBezTo>
                    <a:pt x="21910" y="109030"/>
                    <a:pt x="83823" y="1609"/>
                    <a:pt x="84352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6F8B07B2-3CEC-2D59-9BFE-1C028AE84526}"/>
                </a:ext>
              </a:extLst>
            </p:cNvPr>
            <p:cNvSpPr/>
            <p:nvPr/>
          </p:nvSpPr>
          <p:spPr>
            <a:xfrm>
              <a:off x="4961565" y="4805295"/>
              <a:ext cx="211882" cy="314988"/>
            </a:xfrm>
            <a:custGeom>
              <a:avLst/>
              <a:gdLst>
                <a:gd name="connsiteX0" fmla="*/ 960 w 211882"/>
                <a:gd name="connsiteY0" fmla="*/ 1655 h 314988"/>
                <a:gd name="connsiteX1" fmla="*/ 124785 w 211882"/>
                <a:gd name="connsiteY1" fmla="*/ 112780 h 314988"/>
                <a:gd name="connsiteX2" fmla="*/ 108910 w 211882"/>
                <a:gd name="connsiteY2" fmla="*/ 204855 h 314988"/>
                <a:gd name="connsiteX3" fmla="*/ 172410 w 211882"/>
                <a:gd name="connsiteY3" fmla="*/ 157230 h 314988"/>
                <a:gd name="connsiteX4" fmla="*/ 67635 w 211882"/>
                <a:gd name="connsiteY4" fmla="*/ 312805 h 314988"/>
                <a:gd name="connsiteX5" fmla="*/ 99385 w 211882"/>
                <a:gd name="connsiteY5" fmla="*/ 239780 h 314988"/>
                <a:gd name="connsiteX6" fmla="*/ 210510 w 211882"/>
                <a:gd name="connsiteY6" fmla="*/ 119130 h 314988"/>
                <a:gd name="connsiteX7" fmla="*/ 162885 w 211882"/>
                <a:gd name="connsiteY7" fmla="*/ 42930 h 314988"/>
                <a:gd name="connsiteX8" fmla="*/ 185110 w 211882"/>
                <a:gd name="connsiteY8" fmla="*/ 100080 h 314988"/>
                <a:gd name="connsiteX9" fmla="*/ 197810 w 211882"/>
                <a:gd name="connsiteY9" fmla="*/ 81030 h 314988"/>
                <a:gd name="connsiteX10" fmla="*/ 207335 w 211882"/>
                <a:gd name="connsiteY10" fmla="*/ 106430 h 314988"/>
                <a:gd name="connsiteX11" fmla="*/ 143835 w 211882"/>
                <a:gd name="connsiteY11" fmla="*/ 112780 h 314988"/>
                <a:gd name="connsiteX12" fmla="*/ 70810 w 211882"/>
                <a:gd name="connsiteY12" fmla="*/ 52455 h 314988"/>
                <a:gd name="connsiteX13" fmla="*/ 960 w 211882"/>
                <a:gd name="connsiteY13" fmla="*/ 1655 h 31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882" h="314988">
                  <a:moveTo>
                    <a:pt x="960" y="1655"/>
                  </a:moveTo>
                  <a:cubicBezTo>
                    <a:pt x="9956" y="11709"/>
                    <a:pt x="106793" y="78913"/>
                    <a:pt x="124785" y="112780"/>
                  </a:cubicBezTo>
                  <a:cubicBezTo>
                    <a:pt x="142777" y="146647"/>
                    <a:pt x="100973" y="197447"/>
                    <a:pt x="108910" y="204855"/>
                  </a:cubicBezTo>
                  <a:cubicBezTo>
                    <a:pt x="116848" y="212263"/>
                    <a:pt x="179289" y="139238"/>
                    <a:pt x="172410" y="157230"/>
                  </a:cubicBezTo>
                  <a:cubicBezTo>
                    <a:pt x="165531" y="175222"/>
                    <a:pt x="79806" y="299047"/>
                    <a:pt x="67635" y="312805"/>
                  </a:cubicBezTo>
                  <a:cubicBezTo>
                    <a:pt x="55464" y="326563"/>
                    <a:pt x="75573" y="272059"/>
                    <a:pt x="99385" y="239780"/>
                  </a:cubicBezTo>
                  <a:cubicBezTo>
                    <a:pt x="123198" y="207501"/>
                    <a:pt x="199927" y="151938"/>
                    <a:pt x="210510" y="119130"/>
                  </a:cubicBezTo>
                  <a:cubicBezTo>
                    <a:pt x="221093" y="86322"/>
                    <a:pt x="167118" y="46105"/>
                    <a:pt x="162885" y="42930"/>
                  </a:cubicBezTo>
                  <a:cubicBezTo>
                    <a:pt x="158652" y="39755"/>
                    <a:pt x="179289" y="93730"/>
                    <a:pt x="185110" y="100080"/>
                  </a:cubicBezTo>
                  <a:cubicBezTo>
                    <a:pt x="190931" y="106430"/>
                    <a:pt x="194106" y="79972"/>
                    <a:pt x="197810" y="81030"/>
                  </a:cubicBezTo>
                  <a:cubicBezTo>
                    <a:pt x="201514" y="82088"/>
                    <a:pt x="216331" y="101138"/>
                    <a:pt x="207335" y="106430"/>
                  </a:cubicBezTo>
                  <a:cubicBezTo>
                    <a:pt x="198339" y="111722"/>
                    <a:pt x="166589" y="121776"/>
                    <a:pt x="143835" y="112780"/>
                  </a:cubicBezTo>
                  <a:cubicBezTo>
                    <a:pt x="121081" y="103784"/>
                    <a:pt x="93035" y="75209"/>
                    <a:pt x="70810" y="52455"/>
                  </a:cubicBezTo>
                  <a:cubicBezTo>
                    <a:pt x="48585" y="29701"/>
                    <a:pt x="-8036" y="-8399"/>
                    <a:pt x="960" y="16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C6AABC45-5244-6277-DD4C-9DD48460CFDD}"/>
                </a:ext>
              </a:extLst>
            </p:cNvPr>
            <p:cNvSpPr/>
            <p:nvPr/>
          </p:nvSpPr>
          <p:spPr>
            <a:xfrm>
              <a:off x="4921008" y="4943472"/>
              <a:ext cx="127535" cy="69885"/>
            </a:xfrm>
            <a:custGeom>
              <a:avLst/>
              <a:gdLst>
                <a:gd name="connsiteX0" fmla="*/ 242 w 127535"/>
                <a:gd name="connsiteY0" fmla="*/ 69853 h 69885"/>
                <a:gd name="connsiteX1" fmla="*/ 57392 w 127535"/>
                <a:gd name="connsiteY1" fmla="*/ 9528 h 69885"/>
                <a:gd name="connsiteX2" fmla="*/ 127242 w 127535"/>
                <a:gd name="connsiteY2" fmla="*/ 41278 h 69885"/>
                <a:gd name="connsiteX3" fmla="*/ 79617 w 127535"/>
                <a:gd name="connsiteY3" fmla="*/ 3 h 69885"/>
                <a:gd name="connsiteX4" fmla="*/ 242 w 127535"/>
                <a:gd name="connsiteY4" fmla="*/ 69853 h 6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5" h="69885">
                  <a:moveTo>
                    <a:pt x="242" y="69853"/>
                  </a:moveTo>
                  <a:cubicBezTo>
                    <a:pt x="-3462" y="71440"/>
                    <a:pt x="36225" y="14290"/>
                    <a:pt x="57392" y="9528"/>
                  </a:cubicBezTo>
                  <a:cubicBezTo>
                    <a:pt x="78559" y="4766"/>
                    <a:pt x="123538" y="42865"/>
                    <a:pt x="127242" y="41278"/>
                  </a:cubicBezTo>
                  <a:cubicBezTo>
                    <a:pt x="130946" y="39691"/>
                    <a:pt x="98667" y="532"/>
                    <a:pt x="79617" y="3"/>
                  </a:cubicBezTo>
                  <a:cubicBezTo>
                    <a:pt x="60567" y="-526"/>
                    <a:pt x="3946" y="68266"/>
                    <a:pt x="242" y="69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6EF9D22D-0866-904A-5C25-7EE2AF375C56}"/>
                </a:ext>
              </a:extLst>
            </p:cNvPr>
            <p:cNvSpPr/>
            <p:nvPr/>
          </p:nvSpPr>
          <p:spPr>
            <a:xfrm>
              <a:off x="4686275" y="4864098"/>
              <a:ext cx="213485" cy="136725"/>
            </a:xfrm>
            <a:custGeom>
              <a:avLst/>
              <a:gdLst>
                <a:gd name="connsiteX0" fmla="*/ 25 w 213485"/>
                <a:gd name="connsiteY0" fmla="*/ 2 h 136725"/>
                <a:gd name="connsiteX1" fmla="*/ 158775 w 213485"/>
                <a:gd name="connsiteY1" fmla="*/ 92077 h 136725"/>
                <a:gd name="connsiteX2" fmla="*/ 212750 w 213485"/>
                <a:gd name="connsiteY2" fmla="*/ 136527 h 136725"/>
                <a:gd name="connsiteX3" fmla="*/ 127025 w 213485"/>
                <a:gd name="connsiteY3" fmla="*/ 76202 h 136725"/>
                <a:gd name="connsiteX4" fmla="*/ 146075 w 213485"/>
                <a:gd name="connsiteY4" fmla="*/ 88902 h 136725"/>
                <a:gd name="connsiteX5" fmla="*/ 25 w 213485"/>
                <a:gd name="connsiteY5" fmla="*/ 2 h 13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485" h="136725">
                  <a:moveTo>
                    <a:pt x="25" y="2"/>
                  </a:moveTo>
                  <a:cubicBezTo>
                    <a:pt x="2142" y="531"/>
                    <a:pt x="123321" y="69323"/>
                    <a:pt x="158775" y="92077"/>
                  </a:cubicBezTo>
                  <a:cubicBezTo>
                    <a:pt x="194229" y="114831"/>
                    <a:pt x="218042" y="139173"/>
                    <a:pt x="212750" y="136527"/>
                  </a:cubicBezTo>
                  <a:cubicBezTo>
                    <a:pt x="207458" y="133881"/>
                    <a:pt x="127025" y="76202"/>
                    <a:pt x="127025" y="76202"/>
                  </a:cubicBezTo>
                  <a:cubicBezTo>
                    <a:pt x="115913" y="68265"/>
                    <a:pt x="165654" y="100544"/>
                    <a:pt x="146075" y="88902"/>
                  </a:cubicBezTo>
                  <a:cubicBezTo>
                    <a:pt x="126496" y="77260"/>
                    <a:pt x="-2092" y="-527"/>
                    <a:pt x="2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72C56B5-7BD9-B4ED-7A6B-8AF696CB2C29}"/>
                </a:ext>
              </a:extLst>
            </p:cNvPr>
            <p:cNvSpPr/>
            <p:nvPr/>
          </p:nvSpPr>
          <p:spPr>
            <a:xfrm>
              <a:off x="5136963" y="4920848"/>
              <a:ext cx="292645" cy="102013"/>
            </a:xfrm>
            <a:custGeom>
              <a:avLst/>
              <a:gdLst>
                <a:gd name="connsiteX0" fmla="*/ 187 w 292645"/>
                <a:gd name="connsiteY0" fmla="*/ 102002 h 102013"/>
                <a:gd name="connsiteX1" fmla="*/ 174812 w 292645"/>
                <a:gd name="connsiteY1" fmla="*/ 13102 h 102013"/>
                <a:gd name="connsiteX2" fmla="*/ 146237 w 292645"/>
                <a:gd name="connsiteY2" fmla="*/ 25802 h 102013"/>
                <a:gd name="connsiteX3" fmla="*/ 206562 w 292645"/>
                <a:gd name="connsiteY3" fmla="*/ 22627 h 102013"/>
                <a:gd name="connsiteX4" fmla="*/ 292287 w 292645"/>
                <a:gd name="connsiteY4" fmla="*/ 28977 h 102013"/>
                <a:gd name="connsiteX5" fmla="*/ 238312 w 292645"/>
                <a:gd name="connsiteY5" fmla="*/ 402 h 102013"/>
                <a:gd name="connsiteX6" fmla="*/ 266887 w 292645"/>
                <a:gd name="connsiteY6" fmla="*/ 13102 h 102013"/>
                <a:gd name="connsiteX7" fmla="*/ 244662 w 292645"/>
                <a:gd name="connsiteY7" fmla="*/ 25802 h 102013"/>
                <a:gd name="connsiteX8" fmla="*/ 143062 w 292645"/>
                <a:gd name="connsiteY8" fmla="*/ 19452 h 102013"/>
                <a:gd name="connsiteX9" fmla="*/ 187 w 292645"/>
                <a:gd name="connsiteY9" fmla="*/ 102002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2645" h="102013">
                  <a:moveTo>
                    <a:pt x="187" y="102002"/>
                  </a:moveTo>
                  <a:cubicBezTo>
                    <a:pt x="5478" y="100944"/>
                    <a:pt x="150470" y="25802"/>
                    <a:pt x="174812" y="13102"/>
                  </a:cubicBezTo>
                  <a:cubicBezTo>
                    <a:pt x="199154" y="402"/>
                    <a:pt x="140945" y="24215"/>
                    <a:pt x="146237" y="25802"/>
                  </a:cubicBezTo>
                  <a:cubicBezTo>
                    <a:pt x="151529" y="27389"/>
                    <a:pt x="182220" y="22098"/>
                    <a:pt x="206562" y="22627"/>
                  </a:cubicBezTo>
                  <a:cubicBezTo>
                    <a:pt x="230904" y="23156"/>
                    <a:pt x="286995" y="32681"/>
                    <a:pt x="292287" y="28977"/>
                  </a:cubicBezTo>
                  <a:cubicBezTo>
                    <a:pt x="297579" y="25273"/>
                    <a:pt x="242545" y="3048"/>
                    <a:pt x="238312" y="402"/>
                  </a:cubicBezTo>
                  <a:cubicBezTo>
                    <a:pt x="234079" y="-2244"/>
                    <a:pt x="265829" y="8869"/>
                    <a:pt x="266887" y="13102"/>
                  </a:cubicBezTo>
                  <a:cubicBezTo>
                    <a:pt x="267945" y="17335"/>
                    <a:pt x="265299" y="24744"/>
                    <a:pt x="244662" y="25802"/>
                  </a:cubicBezTo>
                  <a:cubicBezTo>
                    <a:pt x="224025" y="26860"/>
                    <a:pt x="183279" y="8339"/>
                    <a:pt x="143062" y="19452"/>
                  </a:cubicBezTo>
                  <a:cubicBezTo>
                    <a:pt x="102845" y="30564"/>
                    <a:pt x="-5104" y="103060"/>
                    <a:pt x="187" y="1020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727DC77-86F3-B77C-69D1-3566916C98F7}"/>
                </a:ext>
              </a:extLst>
            </p:cNvPr>
            <p:cNvSpPr/>
            <p:nvPr/>
          </p:nvSpPr>
          <p:spPr>
            <a:xfrm>
              <a:off x="3793149" y="5275781"/>
              <a:ext cx="1088406" cy="329201"/>
            </a:xfrm>
            <a:custGeom>
              <a:avLst/>
              <a:gdLst>
                <a:gd name="connsiteX0" fmla="*/ 89876 w 1088406"/>
                <a:gd name="connsiteY0" fmla="*/ 185219 h 329201"/>
                <a:gd name="connsiteX1" fmla="*/ 45426 w 1088406"/>
                <a:gd name="connsiteY1" fmla="*/ 264594 h 329201"/>
                <a:gd name="connsiteX2" fmla="*/ 150201 w 1088406"/>
                <a:gd name="connsiteY2" fmla="*/ 197919 h 329201"/>
                <a:gd name="connsiteX3" fmla="*/ 302601 w 1088406"/>
                <a:gd name="connsiteY3" fmla="*/ 86794 h 329201"/>
                <a:gd name="connsiteX4" fmla="*/ 261326 w 1088406"/>
                <a:gd name="connsiteY4" fmla="*/ 143944 h 329201"/>
                <a:gd name="connsiteX5" fmla="*/ 531201 w 1088406"/>
                <a:gd name="connsiteY5" fmla="*/ 45519 h 329201"/>
                <a:gd name="connsiteX6" fmla="*/ 477226 w 1088406"/>
                <a:gd name="connsiteY6" fmla="*/ 80444 h 329201"/>
                <a:gd name="connsiteX7" fmla="*/ 616926 w 1088406"/>
                <a:gd name="connsiteY7" fmla="*/ 20119 h 329201"/>
                <a:gd name="connsiteX8" fmla="*/ 655026 w 1088406"/>
                <a:gd name="connsiteY8" fmla="*/ 13769 h 329201"/>
                <a:gd name="connsiteX9" fmla="*/ 610576 w 1088406"/>
                <a:gd name="connsiteY9" fmla="*/ 1069 h 329201"/>
                <a:gd name="connsiteX10" fmla="*/ 826476 w 1088406"/>
                <a:gd name="connsiteY10" fmla="*/ 1069 h 329201"/>
                <a:gd name="connsiteX11" fmla="*/ 718526 w 1088406"/>
                <a:gd name="connsiteY11" fmla="*/ 4244 h 329201"/>
                <a:gd name="connsiteX12" fmla="*/ 899501 w 1088406"/>
                <a:gd name="connsiteY12" fmla="*/ 7419 h 329201"/>
                <a:gd name="connsiteX13" fmla="*/ 988401 w 1088406"/>
                <a:gd name="connsiteY13" fmla="*/ 26469 h 329201"/>
                <a:gd name="connsiteX14" fmla="*/ 1086826 w 1088406"/>
                <a:gd name="connsiteY14" fmla="*/ 55044 h 329201"/>
                <a:gd name="connsiteX15" fmla="*/ 1023326 w 1088406"/>
                <a:gd name="connsiteY15" fmla="*/ 39169 h 329201"/>
                <a:gd name="connsiteX16" fmla="*/ 718526 w 1088406"/>
                <a:gd name="connsiteY16" fmla="*/ 13769 h 329201"/>
                <a:gd name="connsiteX17" fmla="*/ 931251 w 1088406"/>
                <a:gd name="connsiteY17" fmla="*/ 20119 h 329201"/>
                <a:gd name="connsiteX18" fmla="*/ 737576 w 1088406"/>
                <a:gd name="connsiteY18" fmla="*/ 13769 h 329201"/>
                <a:gd name="connsiteX19" fmla="*/ 394676 w 1088406"/>
                <a:gd name="connsiteY19" fmla="*/ 48694 h 329201"/>
                <a:gd name="connsiteX20" fmla="*/ 486751 w 1088406"/>
                <a:gd name="connsiteY20" fmla="*/ 39169 h 329201"/>
                <a:gd name="connsiteX21" fmla="*/ 388326 w 1088406"/>
                <a:gd name="connsiteY21" fmla="*/ 80444 h 329201"/>
                <a:gd name="connsiteX22" fmla="*/ 286726 w 1088406"/>
                <a:gd name="connsiteY22" fmla="*/ 109019 h 329201"/>
                <a:gd name="connsiteX23" fmla="*/ 16851 w 1088406"/>
                <a:gd name="connsiteY23" fmla="*/ 321744 h 329201"/>
                <a:gd name="connsiteX24" fmla="*/ 32726 w 1088406"/>
                <a:gd name="connsiteY24" fmla="*/ 274119 h 329201"/>
                <a:gd name="connsiteX25" fmla="*/ 89876 w 1088406"/>
                <a:gd name="connsiteY25" fmla="*/ 185219 h 32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88406" h="329201">
                  <a:moveTo>
                    <a:pt x="89876" y="185219"/>
                  </a:moveTo>
                  <a:cubicBezTo>
                    <a:pt x="91993" y="183631"/>
                    <a:pt x="35372" y="262477"/>
                    <a:pt x="45426" y="264594"/>
                  </a:cubicBezTo>
                  <a:cubicBezTo>
                    <a:pt x="55480" y="266711"/>
                    <a:pt x="107339" y="227552"/>
                    <a:pt x="150201" y="197919"/>
                  </a:cubicBezTo>
                  <a:cubicBezTo>
                    <a:pt x="193063" y="168286"/>
                    <a:pt x="284080" y="95790"/>
                    <a:pt x="302601" y="86794"/>
                  </a:cubicBezTo>
                  <a:cubicBezTo>
                    <a:pt x="321122" y="77798"/>
                    <a:pt x="223226" y="150823"/>
                    <a:pt x="261326" y="143944"/>
                  </a:cubicBezTo>
                  <a:cubicBezTo>
                    <a:pt x="299426" y="137065"/>
                    <a:pt x="495218" y="56102"/>
                    <a:pt x="531201" y="45519"/>
                  </a:cubicBezTo>
                  <a:cubicBezTo>
                    <a:pt x="567184" y="34936"/>
                    <a:pt x="462939" y="84677"/>
                    <a:pt x="477226" y="80444"/>
                  </a:cubicBezTo>
                  <a:cubicBezTo>
                    <a:pt x="491513" y="76211"/>
                    <a:pt x="587293" y="31231"/>
                    <a:pt x="616926" y="20119"/>
                  </a:cubicBezTo>
                  <a:cubicBezTo>
                    <a:pt x="646559" y="9007"/>
                    <a:pt x="656084" y="16944"/>
                    <a:pt x="655026" y="13769"/>
                  </a:cubicBezTo>
                  <a:cubicBezTo>
                    <a:pt x="653968" y="10594"/>
                    <a:pt x="582001" y="3186"/>
                    <a:pt x="610576" y="1069"/>
                  </a:cubicBezTo>
                  <a:cubicBezTo>
                    <a:pt x="639151" y="-1048"/>
                    <a:pt x="808484" y="540"/>
                    <a:pt x="826476" y="1069"/>
                  </a:cubicBezTo>
                  <a:cubicBezTo>
                    <a:pt x="844468" y="1598"/>
                    <a:pt x="706355" y="3186"/>
                    <a:pt x="718526" y="4244"/>
                  </a:cubicBezTo>
                  <a:cubicBezTo>
                    <a:pt x="730697" y="5302"/>
                    <a:pt x="854522" y="3715"/>
                    <a:pt x="899501" y="7419"/>
                  </a:cubicBezTo>
                  <a:cubicBezTo>
                    <a:pt x="944480" y="11123"/>
                    <a:pt x="957180" y="18532"/>
                    <a:pt x="988401" y="26469"/>
                  </a:cubicBezTo>
                  <a:cubicBezTo>
                    <a:pt x="1019622" y="34406"/>
                    <a:pt x="1081005" y="52927"/>
                    <a:pt x="1086826" y="55044"/>
                  </a:cubicBezTo>
                  <a:cubicBezTo>
                    <a:pt x="1092647" y="57161"/>
                    <a:pt x="1084709" y="46048"/>
                    <a:pt x="1023326" y="39169"/>
                  </a:cubicBezTo>
                  <a:cubicBezTo>
                    <a:pt x="961943" y="32290"/>
                    <a:pt x="733872" y="16944"/>
                    <a:pt x="718526" y="13769"/>
                  </a:cubicBezTo>
                  <a:cubicBezTo>
                    <a:pt x="703180" y="10594"/>
                    <a:pt x="928076" y="20119"/>
                    <a:pt x="931251" y="20119"/>
                  </a:cubicBezTo>
                  <a:cubicBezTo>
                    <a:pt x="934426" y="20119"/>
                    <a:pt x="827005" y="9006"/>
                    <a:pt x="737576" y="13769"/>
                  </a:cubicBezTo>
                  <a:cubicBezTo>
                    <a:pt x="648147" y="18532"/>
                    <a:pt x="394676" y="48694"/>
                    <a:pt x="394676" y="48694"/>
                  </a:cubicBezTo>
                  <a:cubicBezTo>
                    <a:pt x="352872" y="52927"/>
                    <a:pt x="487809" y="33878"/>
                    <a:pt x="486751" y="39169"/>
                  </a:cubicBezTo>
                  <a:cubicBezTo>
                    <a:pt x="485693" y="44460"/>
                    <a:pt x="421663" y="68802"/>
                    <a:pt x="388326" y="80444"/>
                  </a:cubicBezTo>
                  <a:cubicBezTo>
                    <a:pt x="354989" y="92086"/>
                    <a:pt x="348638" y="68802"/>
                    <a:pt x="286726" y="109019"/>
                  </a:cubicBezTo>
                  <a:cubicBezTo>
                    <a:pt x="224814" y="149236"/>
                    <a:pt x="59184" y="294227"/>
                    <a:pt x="16851" y="321744"/>
                  </a:cubicBezTo>
                  <a:cubicBezTo>
                    <a:pt x="-25482" y="349261"/>
                    <a:pt x="24259" y="293169"/>
                    <a:pt x="32726" y="274119"/>
                  </a:cubicBezTo>
                  <a:cubicBezTo>
                    <a:pt x="41193" y="255069"/>
                    <a:pt x="87759" y="186807"/>
                    <a:pt x="89876" y="185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004E1734-01A4-CE20-AC42-5D77F45ACA61}"/>
                </a:ext>
              </a:extLst>
            </p:cNvPr>
            <p:cNvSpPr/>
            <p:nvPr/>
          </p:nvSpPr>
          <p:spPr>
            <a:xfrm>
              <a:off x="4673271" y="5271886"/>
              <a:ext cx="1153127" cy="276352"/>
            </a:xfrm>
            <a:custGeom>
              <a:avLst/>
              <a:gdLst>
                <a:gd name="connsiteX0" fmla="*/ 124154 w 1153127"/>
                <a:gd name="connsiteY0" fmla="*/ 77989 h 276352"/>
                <a:gd name="connsiteX1" fmla="*/ 460704 w 1153127"/>
                <a:gd name="connsiteY1" fmla="*/ 46239 h 276352"/>
                <a:gd name="connsiteX2" fmla="*/ 530554 w 1153127"/>
                <a:gd name="connsiteY2" fmla="*/ 46239 h 276352"/>
                <a:gd name="connsiteX3" fmla="*/ 467054 w 1153127"/>
                <a:gd name="connsiteY3" fmla="*/ 1789 h 276352"/>
                <a:gd name="connsiteX4" fmla="*/ 622629 w 1153127"/>
                <a:gd name="connsiteY4" fmla="*/ 116089 h 276352"/>
                <a:gd name="connsiteX5" fmla="*/ 540079 w 1153127"/>
                <a:gd name="connsiteY5" fmla="*/ 90689 h 276352"/>
                <a:gd name="connsiteX6" fmla="*/ 708354 w 1153127"/>
                <a:gd name="connsiteY6" fmla="*/ 84339 h 276352"/>
                <a:gd name="connsiteX7" fmla="*/ 717879 w 1153127"/>
                <a:gd name="connsiteY7" fmla="*/ 90689 h 276352"/>
                <a:gd name="connsiteX8" fmla="*/ 765504 w 1153127"/>
                <a:gd name="connsiteY8" fmla="*/ 138314 h 276352"/>
                <a:gd name="connsiteX9" fmla="*/ 740104 w 1153127"/>
                <a:gd name="connsiteY9" fmla="*/ 103389 h 276352"/>
                <a:gd name="connsiteX10" fmla="*/ 892504 w 1153127"/>
                <a:gd name="connsiteY10" fmla="*/ 163714 h 276352"/>
                <a:gd name="connsiteX11" fmla="*/ 898854 w 1153127"/>
                <a:gd name="connsiteY11" fmla="*/ 163714 h 276352"/>
                <a:gd name="connsiteX12" fmla="*/ 1006804 w 1153127"/>
                <a:gd name="connsiteY12" fmla="*/ 182764 h 276352"/>
                <a:gd name="connsiteX13" fmla="*/ 956004 w 1153127"/>
                <a:gd name="connsiteY13" fmla="*/ 173239 h 276352"/>
                <a:gd name="connsiteX14" fmla="*/ 1117929 w 1153127"/>
                <a:gd name="connsiteY14" fmla="*/ 230389 h 276352"/>
                <a:gd name="connsiteX15" fmla="*/ 1022679 w 1153127"/>
                <a:gd name="connsiteY15" fmla="*/ 224039 h 276352"/>
                <a:gd name="connsiteX16" fmla="*/ 1149679 w 1153127"/>
                <a:gd name="connsiteY16" fmla="*/ 274839 h 276352"/>
                <a:gd name="connsiteX17" fmla="*/ 1083004 w 1153127"/>
                <a:gd name="connsiteY17" fmla="*/ 243089 h 276352"/>
                <a:gd name="connsiteX18" fmla="*/ 743279 w 1153127"/>
                <a:gd name="connsiteY18" fmla="*/ 55764 h 276352"/>
                <a:gd name="connsiteX19" fmla="*/ 1054429 w 1153127"/>
                <a:gd name="connsiteY19" fmla="*/ 224039 h 276352"/>
                <a:gd name="connsiteX20" fmla="*/ 775029 w 1153127"/>
                <a:gd name="connsiteY20" fmla="*/ 109739 h 276352"/>
                <a:gd name="connsiteX21" fmla="*/ 463879 w 1153127"/>
                <a:gd name="connsiteY21" fmla="*/ 27189 h 276352"/>
                <a:gd name="connsiteX22" fmla="*/ 365454 w 1153127"/>
                <a:gd name="connsiteY22" fmla="*/ 39889 h 276352"/>
                <a:gd name="connsiteX23" fmla="*/ 9854 w 1153127"/>
                <a:gd name="connsiteY23" fmla="*/ 112914 h 276352"/>
                <a:gd name="connsiteX24" fmla="*/ 124154 w 1153127"/>
                <a:gd name="connsiteY24" fmla="*/ 77989 h 27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53127" h="276352">
                  <a:moveTo>
                    <a:pt x="124154" y="77989"/>
                  </a:moveTo>
                  <a:cubicBezTo>
                    <a:pt x="199296" y="66876"/>
                    <a:pt x="392971" y="51531"/>
                    <a:pt x="460704" y="46239"/>
                  </a:cubicBezTo>
                  <a:cubicBezTo>
                    <a:pt x="528437" y="40947"/>
                    <a:pt x="529496" y="53647"/>
                    <a:pt x="530554" y="46239"/>
                  </a:cubicBezTo>
                  <a:cubicBezTo>
                    <a:pt x="531612" y="38831"/>
                    <a:pt x="451708" y="-9853"/>
                    <a:pt x="467054" y="1789"/>
                  </a:cubicBezTo>
                  <a:cubicBezTo>
                    <a:pt x="482400" y="13431"/>
                    <a:pt x="610458" y="101272"/>
                    <a:pt x="622629" y="116089"/>
                  </a:cubicBezTo>
                  <a:cubicBezTo>
                    <a:pt x="634800" y="130906"/>
                    <a:pt x="525792" y="95981"/>
                    <a:pt x="540079" y="90689"/>
                  </a:cubicBezTo>
                  <a:cubicBezTo>
                    <a:pt x="554366" y="85397"/>
                    <a:pt x="678721" y="84339"/>
                    <a:pt x="708354" y="84339"/>
                  </a:cubicBezTo>
                  <a:cubicBezTo>
                    <a:pt x="737987" y="84339"/>
                    <a:pt x="708354" y="81693"/>
                    <a:pt x="717879" y="90689"/>
                  </a:cubicBezTo>
                  <a:cubicBezTo>
                    <a:pt x="727404" y="99685"/>
                    <a:pt x="761800" y="136197"/>
                    <a:pt x="765504" y="138314"/>
                  </a:cubicBezTo>
                  <a:cubicBezTo>
                    <a:pt x="769208" y="140431"/>
                    <a:pt x="718937" y="99156"/>
                    <a:pt x="740104" y="103389"/>
                  </a:cubicBezTo>
                  <a:cubicBezTo>
                    <a:pt x="761271" y="107622"/>
                    <a:pt x="866046" y="153660"/>
                    <a:pt x="892504" y="163714"/>
                  </a:cubicBezTo>
                  <a:cubicBezTo>
                    <a:pt x="918962" y="173768"/>
                    <a:pt x="898854" y="163714"/>
                    <a:pt x="898854" y="163714"/>
                  </a:cubicBezTo>
                  <a:lnTo>
                    <a:pt x="1006804" y="182764"/>
                  </a:lnTo>
                  <a:cubicBezTo>
                    <a:pt x="1016329" y="184352"/>
                    <a:pt x="937483" y="165302"/>
                    <a:pt x="956004" y="173239"/>
                  </a:cubicBezTo>
                  <a:cubicBezTo>
                    <a:pt x="974525" y="181176"/>
                    <a:pt x="1106817" y="221922"/>
                    <a:pt x="1117929" y="230389"/>
                  </a:cubicBezTo>
                  <a:cubicBezTo>
                    <a:pt x="1129041" y="238856"/>
                    <a:pt x="1017387" y="216631"/>
                    <a:pt x="1022679" y="224039"/>
                  </a:cubicBezTo>
                  <a:cubicBezTo>
                    <a:pt x="1027971" y="231447"/>
                    <a:pt x="1139625" y="271664"/>
                    <a:pt x="1149679" y="274839"/>
                  </a:cubicBezTo>
                  <a:cubicBezTo>
                    <a:pt x="1159733" y="278014"/>
                    <a:pt x="1150737" y="279601"/>
                    <a:pt x="1083004" y="243089"/>
                  </a:cubicBezTo>
                  <a:cubicBezTo>
                    <a:pt x="1015271" y="206577"/>
                    <a:pt x="748041" y="58939"/>
                    <a:pt x="743279" y="55764"/>
                  </a:cubicBezTo>
                  <a:cubicBezTo>
                    <a:pt x="738517" y="52589"/>
                    <a:pt x="1049137" y="215043"/>
                    <a:pt x="1054429" y="224039"/>
                  </a:cubicBezTo>
                  <a:cubicBezTo>
                    <a:pt x="1059721" y="233035"/>
                    <a:pt x="873454" y="142547"/>
                    <a:pt x="775029" y="109739"/>
                  </a:cubicBezTo>
                  <a:cubicBezTo>
                    <a:pt x="676604" y="76931"/>
                    <a:pt x="532142" y="38831"/>
                    <a:pt x="463879" y="27189"/>
                  </a:cubicBezTo>
                  <a:cubicBezTo>
                    <a:pt x="395617" y="15547"/>
                    <a:pt x="441125" y="25602"/>
                    <a:pt x="365454" y="39889"/>
                  </a:cubicBezTo>
                  <a:cubicBezTo>
                    <a:pt x="289783" y="54176"/>
                    <a:pt x="47425" y="107622"/>
                    <a:pt x="9854" y="112914"/>
                  </a:cubicBezTo>
                  <a:cubicBezTo>
                    <a:pt x="-27717" y="118206"/>
                    <a:pt x="49012" y="89102"/>
                    <a:pt x="124154" y="77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568A83EF-1AD0-847D-BF36-32CBBAB865D0}"/>
                </a:ext>
              </a:extLst>
            </p:cNvPr>
            <p:cNvSpPr/>
            <p:nvPr/>
          </p:nvSpPr>
          <p:spPr>
            <a:xfrm>
              <a:off x="3832196" y="5387969"/>
              <a:ext cx="1073532" cy="187333"/>
            </a:xfrm>
            <a:custGeom>
              <a:avLst/>
              <a:gdLst>
                <a:gd name="connsiteX0" fmla="*/ 29 w 1073532"/>
                <a:gd name="connsiteY0" fmla="*/ 187331 h 187333"/>
                <a:gd name="connsiteX1" fmla="*/ 317529 w 1073532"/>
                <a:gd name="connsiteY1" fmla="*/ 66681 h 187333"/>
                <a:gd name="connsiteX2" fmla="*/ 381029 w 1073532"/>
                <a:gd name="connsiteY2" fmla="*/ 41281 h 187333"/>
                <a:gd name="connsiteX3" fmla="*/ 304829 w 1073532"/>
                <a:gd name="connsiteY3" fmla="*/ 41281 h 187333"/>
                <a:gd name="connsiteX4" fmla="*/ 546129 w 1073532"/>
                <a:gd name="connsiteY4" fmla="*/ 38106 h 187333"/>
                <a:gd name="connsiteX5" fmla="*/ 730279 w 1073532"/>
                <a:gd name="connsiteY5" fmla="*/ 6 h 187333"/>
                <a:gd name="connsiteX6" fmla="*/ 571529 w 1073532"/>
                <a:gd name="connsiteY6" fmla="*/ 41281 h 187333"/>
                <a:gd name="connsiteX7" fmla="*/ 800129 w 1073532"/>
                <a:gd name="connsiteY7" fmla="*/ 69856 h 187333"/>
                <a:gd name="connsiteX8" fmla="*/ 958879 w 1073532"/>
                <a:gd name="connsiteY8" fmla="*/ 3181 h 187333"/>
                <a:gd name="connsiteX9" fmla="*/ 860454 w 1073532"/>
                <a:gd name="connsiteY9" fmla="*/ 63506 h 187333"/>
                <a:gd name="connsiteX10" fmla="*/ 1041429 w 1073532"/>
                <a:gd name="connsiteY10" fmla="*/ 66681 h 187333"/>
                <a:gd name="connsiteX11" fmla="*/ 1066829 w 1073532"/>
                <a:gd name="connsiteY11" fmla="*/ 76206 h 187333"/>
                <a:gd name="connsiteX12" fmla="*/ 965229 w 1073532"/>
                <a:gd name="connsiteY12" fmla="*/ 76206 h 187333"/>
                <a:gd name="connsiteX13" fmla="*/ 730279 w 1073532"/>
                <a:gd name="connsiteY13" fmla="*/ 50806 h 187333"/>
                <a:gd name="connsiteX14" fmla="*/ 546129 w 1073532"/>
                <a:gd name="connsiteY14" fmla="*/ 25406 h 187333"/>
                <a:gd name="connsiteX15" fmla="*/ 727104 w 1073532"/>
                <a:gd name="connsiteY15" fmla="*/ 53981 h 187333"/>
                <a:gd name="connsiteX16" fmla="*/ 361979 w 1073532"/>
                <a:gd name="connsiteY16" fmla="*/ 31756 h 187333"/>
                <a:gd name="connsiteX17" fmla="*/ 485804 w 1073532"/>
                <a:gd name="connsiteY17" fmla="*/ 38106 h 187333"/>
                <a:gd name="connsiteX18" fmla="*/ 336579 w 1073532"/>
                <a:gd name="connsiteY18" fmla="*/ 57156 h 187333"/>
                <a:gd name="connsiteX19" fmla="*/ 247679 w 1073532"/>
                <a:gd name="connsiteY19" fmla="*/ 76206 h 187333"/>
                <a:gd name="connsiteX20" fmla="*/ 336579 w 1073532"/>
                <a:gd name="connsiteY20" fmla="*/ 69856 h 187333"/>
                <a:gd name="connsiteX21" fmla="*/ 29 w 1073532"/>
                <a:gd name="connsiteY21" fmla="*/ 187331 h 18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3532" h="187333">
                  <a:moveTo>
                    <a:pt x="29" y="187331"/>
                  </a:moveTo>
                  <a:cubicBezTo>
                    <a:pt x="-3146" y="186802"/>
                    <a:pt x="254029" y="91023"/>
                    <a:pt x="317529" y="66681"/>
                  </a:cubicBezTo>
                  <a:cubicBezTo>
                    <a:pt x="381029" y="42339"/>
                    <a:pt x="383146" y="45514"/>
                    <a:pt x="381029" y="41281"/>
                  </a:cubicBezTo>
                  <a:cubicBezTo>
                    <a:pt x="378912" y="37048"/>
                    <a:pt x="304829" y="41281"/>
                    <a:pt x="304829" y="41281"/>
                  </a:cubicBezTo>
                  <a:lnTo>
                    <a:pt x="546129" y="38106"/>
                  </a:lnTo>
                  <a:cubicBezTo>
                    <a:pt x="617037" y="31227"/>
                    <a:pt x="726046" y="-523"/>
                    <a:pt x="730279" y="6"/>
                  </a:cubicBezTo>
                  <a:cubicBezTo>
                    <a:pt x="734512" y="535"/>
                    <a:pt x="559887" y="29639"/>
                    <a:pt x="571529" y="41281"/>
                  </a:cubicBezTo>
                  <a:cubicBezTo>
                    <a:pt x="583171" y="52923"/>
                    <a:pt x="735571" y="76206"/>
                    <a:pt x="800129" y="69856"/>
                  </a:cubicBezTo>
                  <a:cubicBezTo>
                    <a:pt x="864687" y="63506"/>
                    <a:pt x="948825" y="4239"/>
                    <a:pt x="958879" y="3181"/>
                  </a:cubicBezTo>
                  <a:cubicBezTo>
                    <a:pt x="968933" y="2123"/>
                    <a:pt x="846696" y="52923"/>
                    <a:pt x="860454" y="63506"/>
                  </a:cubicBezTo>
                  <a:cubicBezTo>
                    <a:pt x="874212" y="74089"/>
                    <a:pt x="1007033" y="64564"/>
                    <a:pt x="1041429" y="66681"/>
                  </a:cubicBezTo>
                  <a:cubicBezTo>
                    <a:pt x="1075825" y="68798"/>
                    <a:pt x="1079529" y="74619"/>
                    <a:pt x="1066829" y="76206"/>
                  </a:cubicBezTo>
                  <a:cubicBezTo>
                    <a:pt x="1054129" y="77793"/>
                    <a:pt x="1021321" y="80439"/>
                    <a:pt x="965229" y="76206"/>
                  </a:cubicBezTo>
                  <a:cubicBezTo>
                    <a:pt x="909137" y="71973"/>
                    <a:pt x="800129" y="59273"/>
                    <a:pt x="730279" y="50806"/>
                  </a:cubicBezTo>
                  <a:cubicBezTo>
                    <a:pt x="660429" y="42339"/>
                    <a:pt x="546658" y="24877"/>
                    <a:pt x="546129" y="25406"/>
                  </a:cubicBezTo>
                  <a:cubicBezTo>
                    <a:pt x="545600" y="25935"/>
                    <a:pt x="757796" y="52923"/>
                    <a:pt x="727104" y="53981"/>
                  </a:cubicBezTo>
                  <a:cubicBezTo>
                    <a:pt x="696412" y="55039"/>
                    <a:pt x="402196" y="34402"/>
                    <a:pt x="361979" y="31756"/>
                  </a:cubicBezTo>
                  <a:cubicBezTo>
                    <a:pt x="321762" y="29110"/>
                    <a:pt x="490037" y="33873"/>
                    <a:pt x="485804" y="38106"/>
                  </a:cubicBezTo>
                  <a:cubicBezTo>
                    <a:pt x="481571" y="42339"/>
                    <a:pt x="376266" y="50806"/>
                    <a:pt x="336579" y="57156"/>
                  </a:cubicBezTo>
                  <a:cubicBezTo>
                    <a:pt x="296892" y="63506"/>
                    <a:pt x="247679" y="74089"/>
                    <a:pt x="247679" y="76206"/>
                  </a:cubicBezTo>
                  <a:cubicBezTo>
                    <a:pt x="247679" y="78323"/>
                    <a:pt x="376267" y="49748"/>
                    <a:pt x="336579" y="69856"/>
                  </a:cubicBezTo>
                  <a:cubicBezTo>
                    <a:pt x="296891" y="89964"/>
                    <a:pt x="3204" y="187860"/>
                    <a:pt x="29" y="1873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983946DC-FA30-8E83-94D4-FC2FF942E103}"/>
                </a:ext>
              </a:extLst>
            </p:cNvPr>
            <p:cNvSpPr/>
            <p:nvPr/>
          </p:nvSpPr>
          <p:spPr>
            <a:xfrm>
              <a:off x="4809055" y="5413084"/>
              <a:ext cx="361006" cy="86109"/>
            </a:xfrm>
            <a:custGeom>
              <a:avLst/>
              <a:gdLst>
                <a:gd name="connsiteX0" fmla="*/ 1070 w 361006"/>
                <a:gd name="connsiteY0" fmla="*/ 291 h 86109"/>
                <a:gd name="connsiteX1" fmla="*/ 347145 w 361006"/>
                <a:gd name="connsiteY1" fmla="*/ 82841 h 86109"/>
                <a:gd name="connsiteX2" fmla="*/ 277295 w 361006"/>
                <a:gd name="connsiteY2" fmla="*/ 63791 h 86109"/>
                <a:gd name="connsiteX3" fmla="*/ 134420 w 361006"/>
                <a:gd name="connsiteY3" fmla="*/ 9816 h 86109"/>
                <a:gd name="connsiteX4" fmla="*/ 236020 w 361006"/>
                <a:gd name="connsiteY4" fmla="*/ 54266 h 86109"/>
                <a:gd name="connsiteX5" fmla="*/ 1070 w 361006"/>
                <a:gd name="connsiteY5" fmla="*/ 291 h 8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006" h="86109">
                  <a:moveTo>
                    <a:pt x="1070" y="291"/>
                  </a:moveTo>
                  <a:cubicBezTo>
                    <a:pt x="19591" y="5054"/>
                    <a:pt x="301108" y="72258"/>
                    <a:pt x="347145" y="82841"/>
                  </a:cubicBezTo>
                  <a:cubicBezTo>
                    <a:pt x="393182" y="93424"/>
                    <a:pt x="312749" y="75962"/>
                    <a:pt x="277295" y="63791"/>
                  </a:cubicBezTo>
                  <a:cubicBezTo>
                    <a:pt x="241841" y="51620"/>
                    <a:pt x="141299" y="11403"/>
                    <a:pt x="134420" y="9816"/>
                  </a:cubicBezTo>
                  <a:cubicBezTo>
                    <a:pt x="127541" y="8229"/>
                    <a:pt x="261949" y="57970"/>
                    <a:pt x="236020" y="54266"/>
                  </a:cubicBezTo>
                  <a:cubicBezTo>
                    <a:pt x="210091" y="50562"/>
                    <a:pt x="-17451" y="-4472"/>
                    <a:pt x="1070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A2878BF5-DBC7-6098-A026-DED9F61D6ED1}"/>
                </a:ext>
              </a:extLst>
            </p:cNvPr>
            <p:cNvSpPr/>
            <p:nvPr/>
          </p:nvSpPr>
          <p:spPr>
            <a:xfrm>
              <a:off x="4822500" y="5286371"/>
              <a:ext cx="132579" cy="210698"/>
            </a:xfrm>
            <a:custGeom>
              <a:avLst/>
              <a:gdLst>
                <a:gd name="connsiteX0" fmla="*/ 76525 w 132579"/>
                <a:gd name="connsiteY0" fmla="*/ 4 h 210698"/>
                <a:gd name="connsiteX1" fmla="*/ 35250 w 132579"/>
                <a:gd name="connsiteY1" fmla="*/ 82554 h 210698"/>
                <a:gd name="connsiteX2" fmla="*/ 127325 w 132579"/>
                <a:gd name="connsiteY2" fmla="*/ 206379 h 210698"/>
                <a:gd name="connsiteX3" fmla="*/ 108275 w 132579"/>
                <a:gd name="connsiteY3" fmla="*/ 174629 h 210698"/>
                <a:gd name="connsiteX4" fmla="*/ 325 w 132579"/>
                <a:gd name="connsiteY4" fmla="*/ 98429 h 210698"/>
                <a:gd name="connsiteX5" fmla="*/ 73350 w 132579"/>
                <a:gd name="connsiteY5" fmla="*/ 149229 h 210698"/>
                <a:gd name="connsiteX6" fmla="*/ 28900 w 132579"/>
                <a:gd name="connsiteY6" fmla="*/ 85729 h 210698"/>
                <a:gd name="connsiteX7" fmla="*/ 76525 w 132579"/>
                <a:gd name="connsiteY7" fmla="*/ 4 h 21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79" h="210698">
                  <a:moveTo>
                    <a:pt x="76525" y="4"/>
                  </a:moveTo>
                  <a:cubicBezTo>
                    <a:pt x="77583" y="-525"/>
                    <a:pt x="26783" y="48158"/>
                    <a:pt x="35250" y="82554"/>
                  </a:cubicBezTo>
                  <a:cubicBezTo>
                    <a:pt x="43717" y="116950"/>
                    <a:pt x="115154" y="191033"/>
                    <a:pt x="127325" y="206379"/>
                  </a:cubicBezTo>
                  <a:cubicBezTo>
                    <a:pt x="139496" y="221725"/>
                    <a:pt x="129442" y="192621"/>
                    <a:pt x="108275" y="174629"/>
                  </a:cubicBezTo>
                  <a:cubicBezTo>
                    <a:pt x="87108" y="156637"/>
                    <a:pt x="6146" y="102662"/>
                    <a:pt x="325" y="98429"/>
                  </a:cubicBezTo>
                  <a:cubicBezTo>
                    <a:pt x="-5496" y="94196"/>
                    <a:pt x="68588" y="151346"/>
                    <a:pt x="73350" y="149229"/>
                  </a:cubicBezTo>
                  <a:cubicBezTo>
                    <a:pt x="78112" y="147112"/>
                    <a:pt x="27313" y="113246"/>
                    <a:pt x="28900" y="85729"/>
                  </a:cubicBezTo>
                  <a:cubicBezTo>
                    <a:pt x="30487" y="58212"/>
                    <a:pt x="75467" y="533"/>
                    <a:pt x="7652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E2AB0C89-5765-1261-2D4E-4FB7DF8708EF}"/>
                </a:ext>
              </a:extLst>
            </p:cNvPr>
            <p:cNvSpPr/>
            <p:nvPr/>
          </p:nvSpPr>
          <p:spPr>
            <a:xfrm>
              <a:off x="4975894" y="5317931"/>
              <a:ext cx="643245" cy="245299"/>
            </a:xfrm>
            <a:custGeom>
              <a:avLst/>
              <a:gdLst>
                <a:gd name="connsiteX0" fmla="*/ 40606 w 643245"/>
                <a:gd name="connsiteY0" fmla="*/ 194 h 245299"/>
                <a:gd name="connsiteX1" fmla="*/ 5681 w 643245"/>
                <a:gd name="connsiteY1" fmla="*/ 82744 h 245299"/>
                <a:gd name="connsiteX2" fmla="*/ 183481 w 643245"/>
                <a:gd name="connsiteY2" fmla="*/ 124019 h 245299"/>
                <a:gd name="connsiteX3" fmla="*/ 81881 w 643245"/>
                <a:gd name="connsiteY3" fmla="*/ 117669 h 245299"/>
                <a:gd name="connsiteX4" fmla="*/ 399381 w 643245"/>
                <a:gd name="connsiteY4" fmla="*/ 165294 h 245299"/>
                <a:gd name="connsiteX5" fmla="*/ 640681 w 643245"/>
                <a:gd name="connsiteY5" fmla="*/ 244669 h 245299"/>
                <a:gd name="connsiteX6" fmla="*/ 513681 w 643245"/>
                <a:gd name="connsiteY6" fmla="*/ 197044 h 245299"/>
                <a:gd name="connsiteX7" fmla="*/ 313656 w 643245"/>
                <a:gd name="connsiteY7" fmla="*/ 101794 h 245299"/>
                <a:gd name="connsiteX8" fmla="*/ 504156 w 643245"/>
                <a:gd name="connsiteY8" fmla="*/ 184344 h 245299"/>
                <a:gd name="connsiteX9" fmla="*/ 297781 w 643245"/>
                <a:gd name="connsiteY9" fmla="*/ 149419 h 245299"/>
                <a:gd name="connsiteX10" fmla="*/ 37431 w 643245"/>
                <a:gd name="connsiteY10" fmla="*/ 85919 h 245299"/>
                <a:gd name="connsiteX11" fmla="*/ 5681 w 643245"/>
                <a:gd name="connsiteY11" fmla="*/ 108144 h 245299"/>
                <a:gd name="connsiteX12" fmla="*/ 40606 w 643245"/>
                <a:gd name="connsiteY12" fmla="*/ 194 h 24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3245" h="245299">
                  <a:moveTo>
                    <a:pt x="40606" y="194"/>
                  </a:moveTo>
                  <a:cubicBezTo>
                    <a:pt x="40606" y="-4039"/>
                    <a:pt x="-18131" y="62107"/>
                    <a:pt x="5681" y="82744"/>
                  </a:cubicBezTo>
                  <a:cubicBezTo>
                    <a:pt x="29493" y="103381"/>
                    <a:pt x="170781" y="118198"/>
                    <a:pt x="183481" y="124019"/>
                  </a:cubicBezTo>
                  <a:cubicBezTo>
                    <a:pt x="196181" y="129840"/>
                    <a:pt x="45898" y="110790"/>
                    <a:pt x="81881" y="117669"/>
                  </a:cubicBezTo>
                  <a:cubicBezTo>
                    <a:pt x="117864" y="124548"/>
                    <a:pt x="306248" y="144127"/>
                    <a:pt x="399381" y="165294"/>
                  </a:cubicBezTo>
                  <a:cubicBezTo>
                    <a:pt x="492514" y="186461"/>
                    <a:pt x="621631" y="239377"/>
                    <a:pt x="640681" y="244669"/>
                  </a:cubicBezTo>
                  <a:cubicBezTo>
                    <a:pt x="659731" y="249961"/>
                    <a:pt x="568185" y="220856"/>
                    <a:pt x="513681" y="197044"/>
                  </a:cubicBezTo>
                  <a:cubicBezTo>
                    <a:pt x="459177" y="173232"/>
                    <a:pt x="315244" y="103911"/>
                    <a:pt x="313656" y="101794"/>
                  </a:cubicBezTo>
                  <a:cubicBezTo>
                    <a:pt x="312068" y="99677"/>
                    <a:pt x="506802" y="176407"/>
                    <a:pt x="504156" y="184344"/>
                  </a:cubicBezTo>
                  <a:cubicBezTo>
                    <a:pt x="501510" y="192281"/>
                    <a:pt x="375569" y="165823"/>
                    <a:pt x="297781" y="149419"/>
                  </a:cubicBezTo>
                  <a:cubicBezTo>
                    <a:pt x="219994" y="133015"/>
                    <a:pt x="86114" y="92798"/>
                    <a:pt x="37431" y="85919"/>
                  </a:cubicBezTo>
                  <a:cubicBezTo>
                    <a:pt x="-11252" y="79040"/>
                    <a:pt x="6210" y="122432"/>
                    <a:pt x="5681" y="108144"/>
                  </a:cubicBezTo>
                  <a:cubicBezTo>
                    <a:pt x="5152" y="93857"/>
                    <a:pt x="40606" y="4427"/>
                    <a:pt x="40606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DA10160E-5EE8-3E70-B8EE-73E923AAD0F3}"/>
                </a:ext>
              </a:extLst>
            </p:cNvPr>
            <p:cNvSpPr/>
            <p:nvPr/>
          </p:nvSpPr>
          <p:spPr>
            <a:xfrm>
              <a:off x="4950695" y="5469297"/>
              <a:ext cx="1013527" cy="140319"/>
            </a:xfrm>
            <a:custGeom>
              <a:avLst/>
              <a:gdLst>
                <a:gd name="connsiteX0" fmla="*/ 5480 w 1013527"/>
                <a:gd name="connsiteY0" fmla="*/ 1228 h 140319"/>
                <a:gd name="connsiteX1" fmla="*/ 510305 w 1013527"/>
                <a:gd name="connsiteY1" fmla="*/ 77428 h 140319"/>
                <a:gd name="connsiteX2" fmla="*/ 342030 w 1013527"/>
                <a:gd name="connsiteY2" fmla="*/ 55203 h 140319"/>
                <a:gd name="connsiteX3" fmla="*/ 618255 w 1013527"/>
                <a:gd name="connsiteY3" fmla="*/ 64728 h 140319"/>
                <a:gd name="connsiteX4" fmla="*/ 796055 w 1013527"/>
                <a:gd name="connsiteY4" fmla="*/ 109178 h 140319"/>
                <a:gd name="connsiteX5" fmla="*/ 742080 w 1013527"/>
                <a:gd name="connsiteY5" fmla="*/ 86953 h 140319"/>
                <a:gd name="connsiteX6" fmla="*/ 872255 w 1013527"/>
                <a:gd name="connsiteY6" fmla="*/ 134578 h 140319"/>
                <a:gd name="connsiteX7" fmla="*/ 1011955 w 1013527"/>
                <a:gd name="connsiteY7" fmla="*/ 121878 h 140319"/>
                <a:gd name="connsiteX8" fmla="*/ 938930 w 1013527"/>
                <a:gd name="connsiteY8" fmla="*/ 131403 h 140319"/>
                <a:gd name="connsiteX9" fmla="*/ 808755 w 1013527"/>
                <a:gd name="connsiteY9" fmla="*/ 128228 h 140319"/>
                <a:gd name="connsiteX10" fmla="*/ 891305 w 1013527"/>
                <a:gd name="connsiteY10" fmla="*/ 137753 h 140319"/>
                <a:gd name="connsiteX11" fmla="*/ 662705 w 1013527"/>
                <a:gd name="connsiteY11" fmla="*/ 74253 h 140319"/>
                <a:gd name="connsiteX12" fmla="*/ 494430 w 1013527"/>
                <a:gd name="connsiteY12" fmla="*/ 42503 h 140319"/>
                <a:gd name="connsiteX13" fmla="*/ 634130 w 1013527"/>
                <a:gd name="connsiteY13" fmla="*/ 86953 h 140319"/>
                <a:gd name="connsiteX14" fmla="*/ 481730 w 1013527"/>
                <a:gd name="connsiteY14" fmla="*/ 83778 h 140319"/>
                <a:gd name="connsiteX15" fmla="*/ 173755 w 1013527"/>
                <a:gd name="connsiteY15" fmla="*/ 45678 h 140319"/>
                <a:gd name="connsiteX16" fmla="*/ 488080 w 1013527"/>
                <a:gd name="connsiteY16" fmla="*/ 77428 h 140319"/>
                <a:gd name="connsiteX17" fmla="*/ 256305 w 1013527"/>
                <a:gd name="connsiteY17" fmla="*/ 32978 h 140319"/>
                <a:gd name="connsiteX18" fmla="*/ 5480 w 1013527"/>
                <a:gd name="connsiteY18" fmla="*/ 1228 h 14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3527" h="140319">
                  <a:moveTo>
                    <a:pt x="5480" y="1228"/>
                  </a:moveTo>
                  <a:cubicBezTo>
                    <a:pt x="47813" y="8636"/>
                    <a:pt x="454213" y="68432"/>
                    <a:pt x="510305" y="77428"/>
                  </a:cubicBezTo>
                  <a:cubicBezTo>
                    <a:pt x="566397" y="86424"/>
                    <a:pt x="324038" y="57320"/>
                    <a:pt x="342030" y="55203"/>
                  </a:cubicBezTo>
                  <a:cubicBezTo>
                    <a:pt x="360022" y="53086"/>
                    <a:pt x="542584" y="55732"/>
                    <a:pt x="618255" y="64728"/>
                  </a:cubicBezTo>
                  <a:cubicBezTo>
                    <a:pt x="693926" y="73724"/>
                    <a:pt x="775417" y="105474"/>
                    <a:pt x="796055" y="109178"/>
                  </a:cubicBezTo>
                  <a:cubicBezTo>
                    <a:pt x="816693" y="112882"/>
                    <a:pt x="729380" y="82720"/>
                    <a:pt x="742080" y="86953"/>
                  </a:cubicBezTo>
                  <a:cubicBezTo>
                    <a:pt x="754780" y="91186"/>
                    <a:pt x="827276" y="128757"/>
                    <a:pt x="872255" y="134578"/>
                  </a:cubicBezTo>
                  <a:cubicBezTo>
                    <a:pt x="917234" y="140399"/>
                    <a:pt x="1000843" y="122407"/>
                    <a:pt x="1011955" y="121878"/>
                  </a:cubicBezTo>
                  <a:cubicBezTo>
                    <a:pt x="1023067" y="121349"/>
                    <a:pt x="972797" y="130345"/>
                    <a:pt x="938930" y="131403"/>
                  </a:cubicBezTo>
                  <a:cubicBezTo>
                    <a:pt x="905063" y="132461"/>
                    <a:pt x="816692" y="127170"/>
                    <a:pt x="808755" y="128228"/>
                  </a:cubicBezTo>
                  <a:cubicBezTo>
                    <a:pt x="800818" y="129286"/>
                    <a:pt x="915647" y="146749"/>
                    <a:pt x="891305" y="137753"/>
                  </a:cubicBezTo>
                  <a:cubicBezTo>
                    <a:pt x="866963" y="128757"/>
                    <a:pt x="728851" y="90128"/>
                    <a:pt x="662705" y="74253"/>
                  </a:cubicBezTo>
                  <a:cubicBezTo>
                    <a:pt x="596559" y="58378"/>
                    <a:pt x="499192" y="40386"/>
                    <a:pt x="494430" y="42503"/>
                  </a:cubicBezTo>
                  <a:cubicBezTo>
                    <a:pt x="489668" y="44620"/>
                    <a:pt x="636247" y="80074"/>
                    <a:pt x="634130" y="86953"/>
                  </a:cubicBezTo>
                  <a:cubicBezTo>
                    <a:pt x="632013" y="93832"/>
                    <a:pt x="558459" y="90657"/>
                    <a:pt x="481730" y="83778"/>
                  </a:cubicBezTo>
                  <a:cubicBezTo>
                    <a:pt x="405001" y="76899"/>
                    <a:pt x="172697" y="46736"/>
                    <a:pt x="173755" y="45678"/>
                  </a:cubicBezTo>
                  <a:cubicBezTo>
                    <a:pt x="174813" y="44620"/>
                    <a:pt x="474322" y="79545"/>
                    <a:pt x="488080" y="77428"/>
                  </a:cubicBezTo>
                  <a:cubicBezTo>
                    <a:pt x="501838" y="75311"/>
                    <a:pt x="335151" y="44091"/>
                    <a:pt x="256305" y="32978"/>
                  </a:cubicBezTo>
                  <a:cubicBezTo>
                    <a:pt x="177459" y="21865"/>
                    <a:pt x="-36853" y="-6180"/>
                    <a:pt x="5480" y="1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884BA901-5EA8-6E7F-7D5C-BE277DC6CE71}"/>
                </a:ext>
              </a:extLst>
            </p:cNvPr>
            <p:cNvSpPr/>
            <p:nvPr/>
          </p:nvSpPr>
          <p:spPr>
            <a:xfrm>
              <a:off x="3841551" y="5473487"/>
              <a:ext cx="295487" cy="413059"/>
            </a:xfrm>
            <a:custGeom>
              <a:avLst/>
              <a:gdLst>
                <a:gd name="connsiteX0" fmla="*/ 199 w 295487"/>
                <a:gd name="connsiteY0" fmla="*/ 213 h 413059"/>
                <a:gd name="connsiteX1" fmla="*/ 22424 w 295487"/>
                <a:gd name="connsiteY1" fmla="*/ 136738 h 413059"/>
                <a:gd name="connsiteX2" fmla="*/ 95449 w 295487"/>
                <a:gd name="connsiteY2" fmla="*/ 285963 h 413059"/>
                <a:gd name="connsiteX3" fmla="*/ 101799 w 295487"/>
                <a:gd name="connsiteY3" fmla="*/ 270088 h 413059"/>
                <a:gd name="connsiteX4" fmla="*/ 203399 w 295487"/>
                <a:gd name="connsiteY4" fmla="*/ 381213 h 413059"/>
                <a:gd name="connsiteX5" fmla="*/ 200224 w 295487"/>
                <a:gd name="connsiteY5" fmla="*/ 390738 h 413059"/>
                <a:gd name="connsiteX6" fmla="*/ 295474 w 295487"/>
                <a:gd name="connsiteY6" fmla="*/ 412963 h 413059"/>
                <a:gd name="connsiteX7" fmla="*/ 206574 w 295487"/>
                <a:gd name="connsiteY7" fmla="*/ 381213 h 413059"/>
                <a:gd name="connsiteX8" fmla="*/ 111324 w 295487"/>
                <a:gd name="connsiteY8" fmla="*/ 308188 h 413059"/>
                <a:gd name="connsiteX9" fmla="*/ 76399 w 295487"/>
                <a:gd name="connsiteY9" fmla="*/ 228813 h 413059"/>
                <a:gd name="connsiteX10" fmla="*/ 130374 w 295487"/>
                <a:gd name="connsiteY10" fmla="*/ 285963 h 413059"/>
                <a:gd name="connsiteX11" fmla="*/ 31949 w 295487"/>
                <a:gd name="connsiteY11" fmla="*/ 136738 h 413059"/>
                <a:gd name="connsiteX12" fmla="*/ 101799 w 295487"/>
                <a:gd name="connsiteY12" fmla="*/ 254213 h 413059"/>
                <a:gd name="connsiteX13" fmla="*/ 31949 w 295487"/>
                <a:gd name="connsiteY13" fmla="*/ 168488 h 413059"/>
                <a:gd name="connsiteX14" fmla="*/ 199 w 295487"/>
                <a:gd name="connsiteY14" fmla="*/ 213 h 41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5487" h="413059">
                  <a:moveTo>
                    <a:pt x="199" y="213"/>
                  </a:moveTo>
                  <a:cubicBezTo>
                    <a:pt x="-1388" y="-5079"/>
                    <a:pt x="6549" y="89113"/>
                    <a:pt x="22424" y="136738"/>
                  </a:cubicBezTo>
                  <a:cubicBezTo>
                    <a:pt x="38299" y="184363"/>
                    <a:pt x="82220" y="263738"/>
                    <a:pt x="95449" y="285963"/>
                  </a:cubicBezTo>
                  <a:cubicBezTo>
                    <a:pt x="108678" y="308188"/>
                    <a:pt x="83807" y="254213"/>
                    <a:pt x="101799" y="270088"/>
                  </a:cubicBezTo>
                  <a:cubicBezTo>
                    <a:pt x="119791" y="285963"/>
                    <a:pt x="203399" y="381213"/>
                    <a:pt x="203399" y="381213"/>
                  </a:cubicBezTo>
                  <a:cubicBezTo>
                    <a:pt x="219803" y="401321"/>
                    <a:pt x="184878" y="385446"/>
                    <a:pt x="200224" y="390738"/>
                  </a:cubicBezTo>
                  <a:cubicBezTo>
                    <a:pt x="215570" y="396030"/>
                    <a:pt x="294416" y="414551"/>
                    <a:pt x="295474" y="412963"/>
                  </a:cubicBezTo>
                  <a:cubicBezTo>
                    <a:pt x="296532" y="411375"/>
                    <a:pt x="237266" y="398676"/>
                    <a:pt x="206574" y="381213"/>
                  </a:cubicBezTo>
                  <a:cubicBezTo>
                    <a:pt x="175882" y="363751"/>
                    <a:pt x="133020" y="333588"/>
                    <a:pt x="111324" y="308188"/>
                  </a:cubicBezTo>
                  <a:cubicBezTo>
                    <a:pt x="89628" y="282788"/>
                    <a:pt x="73224" y="232517"/>
                    <a:pt x="76399" y="228813"/>
                  </a:cubicBezTo>
                  <a:cubicBezTo>
                    <a:pt x="79574" y="225109"/>
                    <a:pt x="137782" y="301309"/>
                    <a:pt x="130374" y="285963"/>
                  </a:cubicBezTo>
                  <a:cubicBezTo>
                    <a:pt x="122966" y="270617"/>
                    <a:pt x="36712" y="142030"/>
                    <a:pt x="31949" y="136738"/>
                  </a:cubicBezTo>
                  <a:cubicBezTo>
                    <a:pt x="27187" y="131446"/>
                    <a:pt x="101799" y="248921"/>
                    <a:pt x="101799" y="254213"/>
                  </a:cubicBezTo>
                  <a:cubicBezTo>
                    <a:pt x="101799" y="259505"/>
                    <a:pt x="50470" y="206059"/>
                    <a:pt x="31949" y="168488"/>
                  </a:cubicBezTo>
                  <a:cubicBezTo>
                    <a:pt x="13428" y="130917"/>
                    <a:pt x="1786" y="5505"/>
                    <a:pt x="199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51902125-24AC-9EF7-B96E-2E6B61BF260B}"/>
                </a:ext>
              </a:extLst>
            </p:cNvPr>
            <p:cNvSpPr/>
            <p:nvPr/>
          </p:nvSpPr>
          <p:spPr>
            <a:xfrm>
              <a:off x="5743574" y="5534008"/>
              <a:ext cx="216944" cy="381427"/>
            </a:xfrm>
            <a:custGeom>
              <a:avLst/>
              <a:gdLst>
                <a:gd name="connsiteX0" fmla="*/ 1 w 216944"/>
                <a:gd name="connsiteY0" fmla="*/ 17 h 381427"/>
                <a:gd name="connsiteX1" fmla="*/ 200026 w 216944"/>
                <a:gd name="connsiteY1" fmla="*/ 136542 h 381427"/>
                <a:gd name="connsiteX2" fmla="*/ 174626 w 216944"/>
                <a:gd name="connsiteY2" fmla="*/ 200042 h 381427"/>
                <a:gd name="connsiteX3" fmla="*/ 190501 w 216944"/>
                <a:gd name="connsiteY3" fmla="*/ 193692 h 381427"/>
                <a:gd name="connsiteX4" fmla="*/ 133351 w 216944"/>
                <a:gd name="connsiteY4" fmla="*/ 307992 h 381427"/>
                <a:gd name="connsiteX5" fmla="*/ 92076 w 216944"/>
                <a:gd name="connsiteY5" fmla="*/ 381017 h 381427"/>
                <a:gd name="connsiteX6" fmla="*/ 146051 w 216944"/>
                <a:gd name="connsiteY6" fmla="*/ 276242 h 381427"/>
                <a:gd name="connsiteX7" fmla="*/ 206376 w 216944"/>
                <a:gd name="connsiteY7" fmla="*/ 200042 h 381427"/>
                <a:gd name="connsiteX8" fmla="*/ 196851 w 216944"/>
                <a:gd name="connsiteY8" fmla="*/ 146067 h 381427"/>
                <a:gd name="connsiteX9" fmla="*/ 1 w 216944"/>
                <a:gd name="connsiteY9" fmla="*/ 17 h 38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944" h="381427">
                  <a:moveTo>
                    <a:pt x="1" y="17"/>
                  </a:moveTo>
                  <a:cubicBezTo>
                    <a:pt x="530" y="-1570"/>
                    <a:pt x="170922" y="103205"/>
                    <a:pt x="200026" y="136542"/>
                  </a:cubicBezTo>
                  <a:cubicBezTo>
                    <a:pt x="229130" y="169879"/>
                    <a:pt x="174626" y="200042"/>
                    <a:pt x="174626" y="200042"/>
                  </a:cubicBezTo>
                  <a:cubicBezTo>
                    <a:pt x="173039" y="209567"/>
                    <a:pt x="197380" y="175700"/>
                    <a:pt x="190501" y="193692"/>
                  </a:cubicBezTo>
                  <a:cubicBezTo>
                    <a:pt x="183622" y="211684"/>
                    <a:pt x="149755" y="276771"/>
                    <a:pt x="133351" y="307992"/>
                  </a:cubicBezTo>
                  <a:cubicBezTo>
                    <a:pt x="116947" y="339213"/>
                    <a:pt x="89959" y="386309"/>
                    <a:pt x="92076" y="381017"/>
                  </a:cubicBezTo>
                  <a:cubicBezTo>
                    <a:pt x="94193" y="375725"/>
                    <a:pt x="127001" y="306405"/>
                    <a:pt x="146051" y="276242"/>
                  </a:cubicBezTo>
                  <a:cubicBezTo>
                    <a:pt x="165101" y="246080"/>
                    <a:pt x="197909" y="221738"/>
                    <a:pt x="206376" y="200042"/>
                  </a:cubicBezTo>
                  <a:cubicBezTo>
                    <a:pt x="214843" y="178346"/>
                    <a:pt x="229130" y="171467"/>
                    <a:pt x="196851" y="146067"/>
                  </a:cubicBezTo>
                  <a:cubicBezTo>
                    <a:pt x="164572" y="120667"/>
                    <a:pt x="-528" y="1604"/>
                    <a:pt x="1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56F89263-A24F-EC04-D453-6A0C54D016C6}"/>
                </a:ext>
              </a:extLst>
            </p:cNvPr>
            <p:cNvSpPr/>
            <p:nvPr/>
          </p:nvSpPr>
          <p:spPr>
            <a:xfrm>
              <a:off x="5206381" y="5799942"/>
              <a:ext cx="690111" cy="286557"/>
            </a:xfrm>
            <a:custGeom>
              <a:avLst/>
              <a:gdLst>
                <a:gd name="connsiteX0" fmla="*/ 689594 w 690111"/>
                <a:gd name="connsiteY0" fmla="*/ 783 h 286557"/>
                <a:gd name="connsiteX1" fmla="*/ 384794 w 690111"/>
                <a:gd name="connsiteY1" fmla="*/ 194458 h 286557"/>
                <a:gd name="connsiteX2" fmla="*/ 460994 w 690111"/>
                <a:gd name="connsiteY2" fmla="*/ 172233 h 286557"/>
                <a:gd name="connsiteX3" fmla="*/ 194294 w 690111"/>
                <a:gd name="connsiteY3" fmla="*/ 235733 h 286557"/>
                <a:gd name="connsiteX4" fmla="*/ 619 w 690111"/>
                <a:gd name="connsiteY4" fmla="*/ 286533 h 286557"/>
                <a:gd name="connsiteX5" fmla="*/ 257794 w 690111"/>
                <a:gd name="connsiteY5" fmla="*/ 229383 h 286557"/>
                <a:gd name="connsiteX6" fmla="*/ 518144 w 690111"/>
                <a:gd name="connsiteY6" fmla="*/ 137308 h 286557"/>
                <a:gd name="connsiteX7" fmla="*/ 365744 w 690111"/>
                <a:gd name="connsiteY7" fmla="*/ 184933 h 286557"/>
                <a:gd name="connsiteX8" fmla="*/ 597519 w 690111"/>
                <a:gd name="connsiteY8" fmla="*/ 76983 h 286557"/>
                <a:gd name="connsiteX9" fmla="*/ 460994 w 690111"/>
                <a:gd name="connsiteY9" fmla="*/ 124608 h 286557"/>
                <a:gd name="connsiteX10" fmla="*/ 689594 w 690111"/>
                <a:gd name="connsiteY10" fmla="*/ 783 h 28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111" h="286557">
                  <a:moveTo>
                    <a:pt x="689594" y="783"/>
                  </a:moveTo>
                  <a:cubicBezTo>
                    <a:pt x="676894" y="12425"/>
                    <a:pt x="422894" y="165883"/>
                    <a:pt x="384794" y="194458"/>
                  </a:cubicBezTo>
                  <a:cubicBezTo>
                    <a:pt x="346694" y="223033"/>
                    <a:pt x="492744" y="165354"/>
                    <a:pt x="460994" y="172233"/>
                  </a:cubicBezTo>
                  <a:cubicBezTo>
                    <a:pt x="429244" y="179112"/>
                    <a:pt x="271023" y="216683"/>
                    <a:pt x="194294" y="235733"/>
                  </a:cubicBezTo>
                  <a:cubicBezTo>
                    <a:pt x="117565" y="254783"/>
                    <a:pt x="-9964" y="287591"/>
                    <a:pt x="619" y="286533"/>
                  </a:cubicBezTo>
                  <a:cubicBezTo>
                    <a:pt x="11202" y="285475"/>
                    <a:pt x="171540" y="254254"/>
                    <a:pt x="257794" y="229383"/>
                  </a:cubicBezTo>
                  <a:cubicBezTo>
                    <a:pt x="344048" y="204512"/>
                    <a:pt x="500152" y="144716"/>
                    <a:pt x="518144" y="137308"/>
                  </a:cubicBezTo>
                  <a:cubicBezTo>
                    <a:pt x="536136" y="129900"/>
                    <a:pt x="352515" y="194987"/>
                    <a:pt x="365744" y="184933"/>
                  </a:cubicBezTo>
                  <a:cubicBezTo>
                    <a:pt x="378973" y="174879"/>
                    <a:pt x="581644" y="87037"/>
                    <a:pt x="597519" y="76983"/>
                  </a:cubicBezTo>
                  <a:cubicBezTo>
                    <a:pt x="613394" y="66929"/>
                    <a:pt x="444590" y="138366"/>
                    <a:pt x="460994" y="124608"/>
                  </a:cubicBezTo>
                  <a:cubicBezTo>
                    <a:pt x="477398" y="110850"/>
                    <a:pt x="702294" y="-10859"/>
                    <a:pt x="689594" y="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F9A9D51A-71D1-D198-6D98-310F41EE21CC}"/>
                </a:ext>
              </a:extLst>
            </p:cNvPr>
            <p:cNvSpPr/>
            <p:nvPr/>
          </p:nvSpPr>
          <p:spPr>
            <a:xfrm>
              <a:off x="4068720" y="5881482"/>
              <a:ext cx="946290" cy="202359"/>
            </a:xfrm>
            <a:custGeom>
              <a:avLst/>
              <a:gdLst>
                <a:gd name="connsiteX0" fmla="*/ 96880 w 946290"/>
                <a:gd name="connsiteY0" fmla="*/ 24018 h 202359"/>
                <a:gd name="connsiteX1" fmla="*/ 684255 w 946290"/>
                <a:gd name="connsiteY1" fmla="*/ 170068 h 202359"/>
                <a:gd name="connsiteX2" fmla="*/ 611230 w 946290"/>
                <a:gd name="connsiteY2" fmla="*/ 163718 h 202359"/>
                <a:gd name="connsiteX3" fmla="*/ 941430 w 946290"/>
                <a:gd name="connsiteY3" fmla="*/ 201818 h 202359"/>
                <a:gd name="connsiteX4" fmla="*/ 789030 w 946290"/>
                <a:gd name="connsiteY4" fmla="*/ 185943 h 202359"/>
                <a:gd name="connsiteX5" fmla="*/ 525505 w 946290"/>
                <a:gd name="connsiteY5" fmla="*/ 182768 h 202359"/>
                <a:gd name="connsiteX6" fmla="*/ 652505 w 946290"/>
                <a:gd name="connsiteY6" fmla="*/ 182768 h 202359"/>
                <a:gd name="connsiteX7" fmla="*/ 557255 w 946290"/>
                <a:gd name="connsiteY7" fmla="*/ 154193 h 202359"/>
                <a:gd name="connsiteX8" fmla="*/ 357230 w 946290"/>
                <a:gd name="connsiteY8" fmla="*/ 93868 h 202359"/>
                <a:gd name="connsiteX9" fmla="*/ 30205 w 946290"/>
                <a:gd name="connsiteY9" fmla="*/ 8143 h 202359"/>
                <a:gd name="connsiteX10" fmla="*/ 96880 w 946290"/>
                <a:gd name="connsiteY10" fmla="*/ 24018 h 20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290" h="202359">
                  <a:moveTo>
                    <a:pt x="96880" y="24018"/>
                  </a:moveTo>
                  <a:lnTo>
                    <a:pt x="684255" y="170068"/>
                  </a:lnTo>
                  <a:cubicBezTo>
                    <a:pt x="769980" y="193351"/>
                    <a:pt x="611230" y="163718"/>
                    <a:pt x="611230" y="163718"/>
                  </a:cubicBezTo>
                  <a:lnTo>
                    <a:pt x="941430" y="201818"/>
                  </a:lnTo>
                  <a:cubicBezTo>
                    <a:pt x="971063" y="205522"/>
                    <a:pt x="858351" y="189118"/>
                    <a:pt x="789030" y="185943"/>
                  </a:cubicBezTo>
                  <a:cubicBezTo>
                    <a:pt x="719709" y="182768"/>
                    <a:pt x="548259" y="183297"/>
                    <a:pt x="525505" y="182768"/>
                  </a:cubicBezTo>
                  <a:cubicBezTo>
                    <a:pt x="502751" y="182239"/>
                    <a:pt x="647213" y="187531"/>
                    <a:pt x="652505" y="182768"/>
                  </a:cubicBezTo>
                  <a:cubicBezTo>
                    <a:pt x="657797" y="178006"/>
                    <a:pt x="557255" y="154193"/>
                    <a:pt x="557255" y="154193"/>
                  </a:cubicBezTo>
                  <a:cubicBezTo>
                    <a:pt x="508043" y="139376"/>
                    <a:pt x="445072" y="118210"/>
                    <a:pt x="357230" y="93868"/>
                  </a:cubicBezTo>
                  <a:cubicBezTo>
                    <a:pt x="269388" y="69526"/>
                    <a:pt x="81534" y="21901"/>
                    <a:pt x="30205" y="8143"/>
                  </a:cubicBezTo>
                  <a:cubicBezTo>
                    <a:pt x="-21124" y="-5615"/>
                    <a:pt x="-12128" y="-2970"/>
                    <a:pt x="96880" y="240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C8F405D5-63D3-368B-BB8E-91BBF98E9E1B}"/>
                </a:ext>
              </a:extLst>
            </p:cNvPr>
            <p:cNvSpPr/>
            <p:nvPr/>
          </p:nvSpPr>
          <p:spPr>
            <a:xfrm>
              <a:off x="5589045" y="5829293"/>
              <a:ext cx="291331" cy="275309"/>
            </a:xfrm>
            <a:custGeom>
              <a:avLst/>
              <a:gdLst>
                <a:gd name="connsiteX0" fmla="*/ 291055 w 291331"/>
                <a:gd name="connsiteY0" fmla="*/ 7 h 275309"/>
                <a:gd name="connsiteX1" fmla="*/ 106905 w 291331"/>
                <a:gd name="connsiteY1" fmla="*/ 152407 h 275309"/>
                <a:gd name="connsiteX2" fmla="*/ 2130 w 291331"/>
                <a:gd name="connsiteY2" fmla="*/ 273057 h 275309"/>
                <a:gd name="connsiteX3" fmla="*/ 43405 w 291331"/>
                <a:gd name="connsiteY3" fmla="*/ 222257 h 275309"/>
                <a:gd name="connsiteX4" fmla="*/ 125955 w 291331"/>
                <a:gd name="connsiteY4" fmla="*/ 114307 h 275309"/>
                <a:gd name="connsiteX5" fmla="*/ 62455 w 291331"/>
                <a:gd name="connsiteY5" fmla="*/ 158757 h 275309"/>
                <a:gd name="connsiteX6" fmla="*/ 291055 w 291331"/>
                <a:gd name="connsiteY6" fmla="*/ 7 h 2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331" h="275309">
                  <a:moveTo>
                    <a:pt x="291055" y="7"/>
                  </a:moveTo>
                  <a:cubicBezTo>
                    <a:pt x="298463" y="-1051"/>
                    <a:pt x="155059" y="106899"/>
                    <a:pt x="106905" y="152407"/>
                  </a:cubicBezTo>
                  <a:cubicBezTo>
                    <a:pt x="58751" y="197915"/>
                    <a:pt x="12713" y="261415"/>
                    <a:pt x="2130" y="273057"/>
                  </a:cubicBezTo>
                  <a:cubicBezTo>
                    <a:pt x="-8453" y="284699"/>
                    <a:pt x="22767" y="248715"/>
                    <a:pt x="43405" y="222257"/>
                  </a:cubicBezTo>
                  <a:cubicBezTo>
                    <a:pt x="64043" y="195799"/>
                    <a:pt x="122780" y="124890"/>
                    <a:pt x="125955" y="114307"/>
                  </a:cubicBezTo>
                  <a:cubicBezTo>
                    <a:pt x="129130" y="103724"/>
                    <a:pt x="34938" y="173045"/>
                    <a:pt x="62455" y="158757"/>
                  </a:cubicBezTo>
                  <a:cubicBezTo>
                    <a:pt x="89972" y="144470"/>
                    <a:pt x="283647" y="1065"/>
                    <a:pt x="291055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8CEBB0B1-2CE5-53D4-3858-31E7750076C6}"/>
                </a:ext>
              </a:extLst>
            </p:cNvPr>
            <p:cNvSpPr/>
            <p:nvPr/>
          </p:nvSpPr>
          <p:spPr>
            <a:xfrm>
              <a:off x="4025082" y="5869021"/>
              <a:ext cx="906777" cy="326840"/>
            </a:xfrm>
            <a:custGeom>
              <a:avLst/>
              <a:gdLst>
                <a:gd name="connsiteX0" fmla="*/ 10343 w 906777"/>
                <a:gd name="connsiteY0" fmla="*/ 4729 h 326840"/>
                <a:gd name="connsiteX1" fmla="*/ 57968 w 906777"/>
                <a:gd name="connsiteY1" fmla="*/ 23779 h 326840"/>
                <a:gd name="connsiteX2" fmla="*/ 448493 w 906777"/>
                <a:gd name="connsiteY2" fmla="*/ 195229 h 326840"/>
                <a:gd name="connsiteX3" fmla="*/ 381818 w 906777"/>
                <a:gd name="connsiteY3" fmla="*/ 195229 h 326840"/>
                <a:gd name="connsiteX4" fmla="*/ 743768 w 906777"/>
                <a:gd name="connsiteY4" fmla="*/ 306354 h 326840"/>
                <a:gd name="connsiteX5" fmla="*/ 696143 w 906777"/>
                <a:gd name="connsiteY5" fmla="*/ 268254 h 326840"/>
                <a:gd name="connsiteX6" fmla="*/ 905693 w 906777"/>
                <a:gd name="connsiteY6" fmla="*/ 325404 h 326840"/>
                <a:gd name="connsiteX7" fmla="*/ 762818 w 906777"/>
                <a:gd name="connsiteY7" fmla="*/ 300004 h 326840"/>
                <a:gd name="connsiteX8" fmla="*/ 438968 w 906777"/>
                <a:gd name="connsiteY8" fmla="*/ 198404 h 326840"/>
                <a:gd name="connsiteX9" fmla="*/ 477068 w 906777"/>
                <a:gd name="connsiteY9" fmla="*/ 207929 h 326840"/>
                <a:gd name="connsiteX10" fmla="*/ 286568 w 906777"/>
                <a:gd name="connsiteY10" fmla="*/ 166654 h 326840"/>
                <a:gd name="connsiteX11" fmla="*/ 445318 w 906777"/>
                <a:gd name="connsiteY11" fmla="*/ 192054 h 326840"/>
                <a:gd name="connsiteX12" fmla="*/ 296093 w 906777"/>
                <a:gd name="connsiteY12" fmla="*/ 128554 h 326840"/>
                <a:gd name="connsiteX13" fmla="*/ 10343 w 906777"/>
                <a:gd name="connsiteY13" fmla="*/ 4729 h 32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777" h="326840">
                  <a:moveTo>
                    <a:pt x="10343" y="4729"/>
                  </a:moveTo>
                  <a:cubicBezTo>
                    <a:pt x="-29345" y="-12734"/>
                    <a:pt x="57968" y="23779"/>
                    <a:pt x="57968" y="23779"/>
                  </a:cubicBezTo>
                  <a:cubicBezTo>
                    <a:pt x="130993" y="55529"/>
                    <a:pt x="394518" y="166654"/>
                    <a:pt x="448493" y="195229"/>
                  </a:cubicBezTo>
                  <a:cubicBezTo>
                    <a:pt x="502468" y="223804"/>
                    <a:pt x="332605" y="176708"/>
                    <a:pt x="381818" y="195229"/>
                  </a:cubicBezTo>
                  <a:cubicBezTo>
                    <a:pt x="431031" y="213750"/>
                    <a:pt x="691380" y="294183"/>
                    <a:pt x="743768" y="306354"/>
                  </a:cubicBezTo>
                  <a:cubicBezTo>
                    <a:pt x="796156" y="318525"/>
                    <a:pt x="669155" y="265079"/>
                    <a:pt x="696143" y="268254"/>
                  </a:cubicBezTo>
                  <a:cubicBezTo>
                    <a:pt x="723131" y="271429"/>
                    <a:pt x="894581" y="320112"/>
                    <a:pt x="905693" y="325404"/>
                  </a:cubicBezTo>
                  <a:cubicBezTo>
                    <a:pt x="916806" y="330696"/>
                    <a:pt x="840605" y="321171"/>
                    <a:pt x="762818" y="300004"/>
                  </a:cubicBezTo>
                  <a:cubicBezTo>
                    <a:pt x="685031" y="278837"/>
                    <a:pt x="486593" y="213750"/>
                    <a:pt x="438968" y="198404"/>
                  </a:cubicBezTo>
                  <a:cubicBezTo>
                    <a:pt x="391343" y="183058"/>
                    <a:pt x="477068" y="207929"/>
                    <a:pt x="477068" y="207929"/>
                  </a:cubicBezTo>
                  <a:lnTo>
                    <a:pt x="286568" y="166654"/>
                  </a:lnTo>
                  <a:cubicBezTo>
                    <a:pt x="281276" y="164008"/>
                    <a:pt x="443731" y="198404"/>
                    <a:pt x="445318" y="192054"/>
                  </a:cubicBezTo>
                  <a:cubicBezTo>
                    <a:pt x="446906" y="185704"/>
                    <a:pt x="367001" y="161891"/>
                    <a:pt x="296093" y="128554"/>
                  </a:cubicBezTo>
                  <a:cubicBezTo>
                    <a:pt x="225185" y="95217"/>
                    <a:pt x="50031" y="22192"/>
                    <a:pt x="10343" y="4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C67ACCA0-15B7-FF34-5472-B42E587C85E4}"/>
                </a:ext>
              </a:extLst>
            </p:cNvPr>
            <p:cNvSpPr/>
            <p:nvPr/>
          </p:nvSpPr>
          <p:spPr>
            <a:xfrm>
              <a:off x="4997211" y="6038295"/>
              <a:ext cx="134322" cy="207225"/>
            </a:xfrm>
            <a:custGeom>
              <a:avLst/>
              <a:gdLst>
                <a:gd name="connsiteX0" fmla="*/ 239 w 134322"/>
                <a:gd name="connsiteY0" fmla="*/ 555 h 207225"/>
                <a:gd name="connsiteX1" fmla="*/ 111364 w 134322"/>
                <a:gd name="connsiteY1" fmla="*/ 127555 h 207225"/>
                <a:gd name="connsiteX2" fmla="*/ 98664 w 134322"/>
                <a:gd name="connsiteY2" fmla="*/ 206930 h 207225"/>
                <a:gd name="connsiteX3" fmla="*/ 120889 w 134322"/>
                <a:gd name="connsiteY3" fmla="*/ 149780 h 207225"/>
                <a:gd name="connsiteX4" fmla="*/ 130414 w 134322"/>
                <a:gd name="connsiteY4" fmla="*/ 32305 h 207225"/>
                <a:gd name="connsiteX5" fmla="*/ 130414 w 134322"/>
                <a:gd name="connsiteY5" fmla="*/ 137080 h 207225"/>
                <a:gd name="connsiteX6" fmla="*/ 82789 w 134322"/>
                <a:gd name="connsiteY6" fmla="*/ 83105 h 207225"/>
                <a:gd name="connsiteX7" fmla="*/ 239 w 134322"/>
                <a:gd name="connsiteY7" fmla="*/ 555 h 20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22" h="207225">
                  <a:moveTo>
                    <a:pt x="239" y="555"/>
                  </a:moveTo>
                  <a:cubicBezTo>
                    <a:pt x="5002" y="7963"/>
                    <a:pt x="94960" y="93159"/>
                    <a:pt x="111364" y="127555"/>
                  </a:cubicBezTo>
                  <a:cubicBezTo>
                    <a:pt x="127768" y="161951"/>
                    <a:pt x="97077" y="203226"/>
                    <a:pt x="98664" y="206930"/>
                  </a:cubicBezTo>
                  <a:cubicBezTo>
                    <a:pt x="100251" y="210634"/>
                    <a:pt x="115597" y="178884"/>
                    <a:pt x="120889" y="149780"/>
                  </a:cubicBezTo>
                  <a:cubicBezTo>
                    <a:pt x="126181" y="120676"/>
                    <a:pt x="128826" y="34422"/>
                    <a:pt x="130414" y="32305"/>
                  </a:cubicBezTo>
                  <a:cubicBezTo>
                    <a:pt x="132002" y="30188"/>
                    <a:pt x="138352" y="128613"/>
                    <a:pt x="130414" y="137080"/>
                  </a:cubicBezTo>
                  <a:cubicBezTo>
                    <a:pt x="122477" y="145547"/>
                    <a:pt x="102368" y="104272"/>
                    <a:pt x="82789" y="83105"/>
                  </a:cubicBezTo>
                  <a:cubicBezTo>
                    <a:pt x="63210" y="61938"/>
                    <a:pt x="-4524" y="-6853"/>
                    <a:pt x="239" y="5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C263AB54-FAA1-BDDB-DEB4-129AB85DCEC3}"/>
                </a:ext>
              </a:extLst>
            </p:cNvPr>
            <p:cNvSpPr/>
            <p:nvPr/>
          </p:nvSpPr>
          <p:spPr>
            <a:xfrm>
              <a:off x="4853684" y="6038238"/>
              <a:ext cx="140020" cy="221724"/>
            </a:xfrm>
            <a:custGeom>
              <a:avLst/>
              <a:gdLst>
                <a:gd name="connsiteX0" fmla="*/ 891 w 140020"/>
                <a:gd name="connsiteY0" fmla="*/ 612 h 221724"/>
                <a:gd name="connsiteX1" fmla="*/ 108841 w 140020"/>
                <a:gd name="connsiteY1" fmla="*/ 118087 h 221724"/>
                <a:gd name="connsiteX2" fmla="*/ 121541 w 140020"/>
                <a:gd name="connsiteY2" fmla="*/ 219687 h 221724"/>
                <a:gd name="connsiteX3" fmla="*/ 124716 w 140020"/>
                <a:gd name="connsiteY3" fmla="*/ 175237 h 221724"/>
                <a:gd name="connsiteX4" fmla="*/ 134241 w 140020"/>
                <a:gd name="connsiteY4" fmla="*/ 48237 h 221724"/>
                <a:gd name="connsiteX5" fmla="*/ 134241 w 140020"/>
                <a:gd name="connsiteY5" fmla="*/ 130787 h 221724"/>
                <a:gd name="connsiteX6" fmla="*/ 61216 w 140020"/>
                <a:gd name="connsiteY6" fmla="*/ 73637 h 221724"/>
                <a:gd name="connsiteX7" fmla="*/ 891 w 140020"/>
                <a:gd name="connsiteY7" fmla="*/ 612 h 2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020" h="221724">
                  <a:moveTo>
                    <a:pt x="891" y="612"/>
                  </a:moveTo>
                  <a:cubicBezTo>
                    <a:pt x="8829" y="8020"/>
                    <a:pt x="88733" y="81574"/>
                    <a:pt x="108841" y="118087"/>
                  </a:cubicBezTo>
                  <a:cubicBezTo>
                    <a:pt x="128949" y="154600"/>
                    <a:pt x="118895" y="210162"/>
                    <a:pt x="121541" y="219687"/>
                  </a:cubicBezTo>
                  <a:cubicBezTo>
                    <a:pt x="124187" y="229212"/>
                    <a:pt x="122599" y="203812"/>
                    <a:pt x="124716" y="175237"/>
                  </a:cubicBezTo>
                  <a:cubicBezTo>
                    <a:pt x="126833" y="146662"/>
                    <a:pt x="132654" y="55645"/>
                    <a:pt x="134241" y="48237"/>
                  </a:cubicBezTo>
                  <a:cubicBezTo>
                    <a:pt x="135828" y="40829"/>
                    <a:pt x="146412" y="126554"/>
                    <a:pt x="134241" y="130787"/>
                  </a:cubicBezTo>
                  <a:cubicBezTo>
                    <a:pt x="122070" y="135020"/>
                    <a:pt x="82383" y="92158"/>
                    <a:pt x="61216" y="73637"/>
                  </a:cubicBezTo>
                  <a:cubicBezTo>
                    <a:pt x="40049" y="55116"/>
                    <a:pt x="-7047" y="-6796"/>
                    <a:pt x="891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EB71108-F82E-82DF-9F9E-1D89BE514ED7}"/>
                </a:ext>
              </a:extLst>
            </p:cNvPr>
            <p:cNvSpPr/>
            <p:nvPr/>
          </p:nvSpPr>
          <p:spPr>
            <a:xfrm>
              <a:off x="5137138" y="6010275"/>
              <a:ext cx="86797" cy="207084"/>
            </a:xfrm>
            <a:custGeom>
              <a:avLst/>
              <a:gdLst>
                <a:gd name="connsiteX0" fmla="*/ 12 w 86797"/>
                <a:gd name="connsiteY0" fmla="*/ 0 h 207084"/>
                <a:gd name="connsiteX1" fmla="*/ 76212 w 86797"/>
                <a:gd name="connsiteY1" fmla="*/ 85725 h 207084"/>
                <a:gd name="connsiteX2" fmla="*/ 60337 w 86797"/>
                <a:gd name="connsiteY2" fmla="*/ 206375 h 207084"/>
                <a:gd name="connsiteX3" fmla="*/ 79387 w 86797"/>
                <a:gd name="connsiteY3" fmla="*/ 133350 h 207084"/>
                <a:gd name="connsiteX4" fmla="*/ 82562 w 86797"/>
                <a:gd name="connsiteY4" fmla="*/ 85725 h 207084"/>
                <a:gd name="connsiteX5" fmla="*/ 12 w 86797"/>
                <a:gd name="connsiteY5" fmla="*/ 0 h 20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97" h="207084">
                  <a:moveTo>
                    <a:pt x="12" y="0"/>
                  </a:moveTo>
                  <a:cubicBezTo>
                    <a:pt x="-1046" y="0"/>
                    <a:pt x="66158" y="51329"/>
                    <a:pt x="76212" y="85725"/>
                  </a:cubicBezTo>
                  <a:cubicBezTo>
                    <a:pt x="86266" y="120121"/>
                    <a:pt x="59808" y="198438"/>
                    <a:pt x="60337" y="206375"/>
                  </a:cubicBezTo>
                  <a:cubicBezTo>
                    <a:pt x="60866" y="214313"/>
                    <a:pt x="75683" y="153458"/>
                    <a:pt x="79387" y="133350"/>
                  </a:cubicBezTo>
                  <a:cubicBezTo>
                    <a:pt x="83091" y="113242"/>
                    <a:pt x="92087" y="107421"/>
                    <a:pt x="82562" y="85725"/>
                  </a:cubicBezTo>
                  <a:cubicBezTo>
                    <a:pt x="73037" y="64029"/>
                    <a:pt x="1070" y="0"/>
                    <a:pt x="1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DEF26049-0D44-F7BF-DC8A-29991D851A9F}"/>
                </a:ext>
              </a:extLst>
            </p:cNvPr>
            <p:cNvSpPr/>
            <p:nvPr/>
          </p:nvSpPr>
          <p:spPr>
            <a:xfrm>
              <a:off x="5137150" y="5988032"/>
              <a:ext cx="626125" cy="203218"/>
            </a:xfrm>
            <a:custGeom>
              <a:avLst/>
              <a:gdLst>
                <a:gd name="connsiteX0" fmla="*/ 0 w 626125"/>
                <a:gd name="connsiteY0" fmla="*/ 203218 h 203218"/>
                <a:gd name="connsiteX1" fmla="*/ 155575 w 626125"/>
                <a:gd name="connsiteY1" fmla="*/ 155593 h 203218"/>
                <a:gd name="connsiteX2" fmla="*/ 422275 w 626125"/>
                <a:gd name="connsiteY2" fmla="*/ 79393 h 203218"/>
                <a:gd name="connsiteX3" fmla="*/ 273050 w 626125"/>
                <a:gd name="connsiteY3" fmla="*/ 130193 h 203218"/>
                <a:gd name="connsiteX4" fmla="*/ 517525 w 626125"/>
                <a:gd name="connsiteY4" fmla="*/ 47643 h 203218"/>
                <a:gd name="connsiteX5" fmla="*/ 457200 w 626125"/>
                <a:gd name="connsiteY5" fmla="*/ 85743 h 203218"/>
                <a:gd name="connsiteX6" fmla="*/ 625475 w 626125"/>
                <a:gd name="connsiteY6" fmla="*/ 18 h 203218"/>
                <a:gd name="connsiteX7" fmla="*/ 384175 w 626125"/>
                <a:gd name="connsiteY7" fmla="*/ 79393 h 203218"/>
                <a:gd name="connsiteX8" fmla="*/ 0 w 626125"/>
                <a:gd name="connsiteY8" fmla="*/ 203218 h 20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25" h="203218">
                  <a:moveTo>
                    <a:pt x="0" y="203218"/>
                  </a:moveTo>
                  <a:lnTo>
                    <a:pt x="155575" y="155593"/>
                  </a:lnTo>
                  <a:lnTo>
                    <a:pt x="422275" y="79393"/>
                  </a:lnTo>
                  <a:cubicBezTo>
                    <a:pt x="441854" y="75160"/>
                    <a:pt x="273050" y="130193"/>
                    <a:pt x="273050" y="130193"/>
                  </a:cubicBezTo>
                  <a:cubicBezTo>
                    <a:pt x="288925" y="124901"/>
                    <a:pt x="486833" y="55051"/>
                    <a:pt x="517525" y="47643"/>
                  </a:cubicBezTo>
                  <a:cubicBezTo>
                    <a:pt x="548217" y="40235"/>
                    <a:pt x="439208" y="93680"/>
                    <a:pt x="457200" y="85743"/>
                  </a:cubicBezTo>
                  <a:cubicBezTo>
                    <a:pt x="475192" y="77805"/>
                    <a:pt x="637646" y="1076"/>
                    <a:pt x="625475" y="18"/>
                  </a:cubicBezTo>
                  <a:cubicBezTo>
                    <a:pt x="613304" y="-1040"/>
                    <a:pt x="488950" y="42881"/>
                    <a:pt x="384175" y="79393"/>
                  </a:cubicBezTo>
                  <a:cubicBezTo>
                    <a:pt x="279400" y="115905"/>
                    <a:pt x="138112" y="167499"/>
                    <a:pt x="0" y="203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6BE23530-2E8A-7723-0E06-7835F3C1B41C}"/>
                </a:ext>
              </a:extLst>
            </p:cNvPr>
            <p:cNvSpPr/>
            <p:nvPr/>
          </p:nvSpPr>
          <p:spPr>
            <a:xfrm>
              <a:off x="3987480" y="5568417"/>
              <a:ext cx="126068" cy="230328"/>
            </a:xfrm>
            <a:custGeom>
              <a:avLst/>
              <a:gdLst>
                <a:gd name="connsiteX0" fmla="*/ 320 w 126068"/>
                <a:gd name="connsiteY0" fmla="*/ 6883 h 230328"/>
                <a:gd name="connsiteX1" fmla="*/ 22545 w 126068"/>
                <a:gd name="connsiteY1" fmla="*/ 89433 h 230328"/>
                <a:gd name="connsiteX2" fmla="*/ 63820 w 126068"/>
                <a:gd name="connsiteY2" fmla="*/ 184683 h 230328"/>
                <a:gd name="connsiteX3" fmla="*/ 51120 w 126068"/>
                <a:gd name="connsiteY3" fmla="*/ 156108 h 230328"/>
                <a:gd name="connsiteX4" fmla="*/ 124145 w 126068"/>
                <a:gd name="connsiteY4" fmla="*/ 229133 h 230328"/>
                <a:gd name="connsiteX5" fmla="*/ 101920 w 126068"/>
                <a:gd name="connsiteY5" fmla="*/ 191033 h 230328"/>
                <a:gd name="connsiteX6" fmla="*/ 70170 w 126068"/>
                <a:gd name="connsiteY6" fmla="*/ 60858 h 230328"/>
                <a:gd name="connsiteX7" fmla="*/ 66995 w 126068"/>
                <a:gd name="connsiteY7" fmla="*/ 89433 h 230328"/>
                <a:gd name="connsiteX8" fmla="*/ 79695 w 126068"/>
                <a:gd name="connsiteY8" fmla="*/ 533 h 230328"/>
                <a:gd name="connsiteX9" fmla="*/ 70170 w 126068"/>
                <a:gd name="connsiteY9" fmla="*/ 54508 h 230328"/>
                <a:gd name="connsiteX10" fmla="*/ 70170 w 126068"/>
                <a:gd name="connsiteY10" fmla="*/ 98958 h 230328"/>
                <a:gd name="connsiteX11" fmla="*/ 76520 w 126068"/>
                <a:gd name="connsiteY11" fmla="*/ 152933 h 230328"/>
                <a:gd name="connsiteX12" fmla="*/ 73345 w 126068"/>
                <a:gd name="connsiteY12" fmla="*/ 140233 h 230328"/>
                <a:gd name="connsiteX13" fmla="*/ 92395 w 126068"/>
                <a:gd name="connsiteY13" fmla="*/ 213258 h 230328"/>
                <a:gd name="connsiteX14" fmla="*/ 63820 w 126068"/>
                <a:gd name="connsiteY14" fmla="*/ 175158 h 230328"/>
                <a:gd name="connsiteX15" fmla="*/ 25720 w 126068"/>
                <a:gd name="connsiteY15" fmla="*/ 127533 h 230328"/>
                <a:gd name="connsiteX16" fmla="*/ 38420 w 126068"/>
                <a:gd name="connsiteY16" fmla="*/ 159283 h 230328"/>
                <a:gd name="connsiteX17" fmla="*/ 320 w 126068"/>
                <a:gd name="connsiteY17" fmla="*/ 6883 h 23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8" h="230328">
                  <a:moveTo>
                    <a:pt x="320" y="6883"/>
                  </a:moveTo>
                  <a:cubicBezTo>
                    <a:pt x="-2326" y="-4759"/>
                    <a:pt x="11962" y="59800"/>
                    <a:pt x="22545" y="89433"/>
                  </a:cubicBezTo>
                  <a:cubicBezTo>
                    <a:pt x="33128" y="119066"/>
                    <a:pt x="59058" y="173571"/>
                    <a:pt x="63820" y="184683"/>
                  </a:cubicBezTo>
                  <a:cubicBezTo>
                    <a:pt x="68582" y="195795"/>
                    <a:pt x="41066" y="148700"/>
                    <a:pt x="51120" y="156108"/>
                  </a:cubicBezTo>
                  <a:cubicBezTo>
                    <a:pt x="61174" y="163516"/>
                    <a:pt x="115678" y="223312"/>
                    <a:pt x="124145" y="229133"/>
                  </a:cubicBezTo>
                  <a:cubicBezTo>
                    <a:pt x="132612" y="234954"/>
                    <a:pt x="110916" y="219079"/>
                    <a:pt x="101920" y="191033"/>
                  </a:cubicBezTo>
                  <a:cubicBezTo>
                    <a:pt x="92924" y="162987"/>
                    <a:pt x="75991" y="77791"/>
                    <a:pt x="70170" y="60858"/>
                  </a:cubicBezTo>
                  <a:cubicBezTo>
                    <a:pt x="64349" y="43925"/>
                    <a:pt x="65408" y="99487"/>
                    <a:pt x="66995" y="89433"/>
                  </a:cubicBezTo>
                  <a:cubicBezTo>
                    <a:pt x="68582" y="79379"/>
                    <a:pt x="79166" y="6354"/>
                    <a:pt x="79695" y="533"/>
                  </a:cubicBezTo>
                  <a:cubicBezTo>
                    <a:pt x="80224" y="-5288"/>
                    <a:pt x="71757" y="38104"/>
                    <a:pt x="70170" y="54508"/>
                  </a:cubicBezTo>
                  <a:cubicBezTo>
                    <a:pt x="68583" y="70912"/>
                    <a:pt x="69112" y="82554"/>
                    <a:pt x="70170" y="98958"/>
                  </a:cubicBezTo>
                  <a:cubicBezTo>
                    <a:pt x="71228" y="115362"/>
                    <a:pt x="75991" y="146054"/>
                    <a:pt x="76520" y="152933"/>
                  </a:cubicBezTo>
                  <a:cubicBezTo>
                    <a:pt x="77049" y="159812"/>
                    <a:pt x="70699" y="130179"/>
                    <a:pt x="73345" y="140233"/>
                  </a:cubicBezTo>
                  <a:cubicBezTo>
                    <a:pt x="75991" y="150287"/>
                    <a:pt x="93983" y="207437"/>
                    <a:pt x="92395" y="213258"/>
                  </a:cubicBezTo>
                  <a:cubicBezTo>
                    <a:pt x="90808" y="219079"/>
                    <a:pt x="74933" y="189446"/>
                    <a:pt x="63820" y="175158"/>
                  </a:cubicBezTo>
                  <a:cubicBezTo>
                    <a:pt x="52708" y="160871"/>
                    <a:pt x="29953" y="130179"/>
                    <a:pt x="25720" y="127533"/>
                  </a:cubicBezTo>
                  <a:cubicBezTo>
                    <a:pt x="21487" y="124887"/>
                    <a:pt x="41066" y="171454"/>
                    <a:pt x="38420" y="159283"/>
                  </a:cubicBezTo>
                  <a:cubicBezTo>
                    <a:pt x="35774" y="147112"/>
                    <a:pt x="2966" y="18525"/>
                    <a:pt x="320" y="6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586F4823-EE46-18FD-10F4-5C871E8D3CA1}"/>
                </a:ext>
              </a:extLst>
            </p:cNvPr>
            <p:cNvSpPr/>
            <p:nvPr/>
          </p:nvSpPr>
          <p:spPr>
            <a:xfrm>
              <a:off x="4070326" y="5584523"/>
              <a:ext cx="143985" cy="220340"/>
            </a:xfrm>
            <a:custGeom>
              <a:avLst/>
              <a:gdLst>
                <a:gd name="connsiteX0" fmla="*/ 24 w 143985"/>
                <a:gd name="connsiteY0" fmla="*/ 302 h 220340"/>
                <a:gd name="connsiteX1" fmla="*/ 88924 w 143985"/>
                <a:gd name="connsiteY1" fmla="*/ 79677 h 220340"/>
                <a:gd name="connsiteX2" fmla="*/ 101624 w 143985"/>
                <a:gd name="connsiteY2" fmla="*/ 152702 h 220340"/>
                <a:gd name="connsiteX3" fmla="*/ 85749 w 143985"/>
                <a:gd name="connsiteY3" fmla="*/ 111427 h 220340"/>
                <a:gd name="connsiteX4" fmla="*/ 142899 w 143985"/>
                <a:gd name="connsiteY4" fmla="*/ 216202 h 220340"/>
                <a:gd name="connsiteX5" fmla="*/ 120674 w 143985"/>
                <a:gd name="connsiteY5" fmla="*/ 187627 h 220340"/>
                <a:gd name="connsiteX6" fmla="*/ 88924 w 143985"/>
                <a:gd name="connsiteY6" fmla="*/ 79677 h 220340"/>
                <a:gd name="connsiteX7" fmla="*/ 95274 w 143985"/>
                <a:gd name="connsiteY7" fmla="*/ 9827 h 220340"/>
                <a:gd name="connsiteX8" fmla="*/ 92099 w 143985"/>
                <a:gd name="connsiteY8" fmla="*/ 51102 h 220340"/>
                <a:gd name="connsiteX9" fmla="*/ 69874 w 143985"/>
                <a:gd name="connsiteY9" fmla="*/ 32052 h 220340"/>
                <a:gd name="connsiteX10" fmla="*/ 79399 w 143985"/>
                <a:gd name="connsiteY10" fmla="*/ 51102 h 220340"/>
                <a:gd name="connsiteX11" fmla="*/ 24 w 143985"/>
                <a:gd name="connsiteY11" fmla="*/ 302 h 22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85" h="220340">
                  <a:moveTo>
                    <a:pt x="24" y="302"/>
                  </a:moveTo>
                  <a:cubicBezTo>
                    <a:pt x="1611" y="5064"/>
                    <a:pt x="71991" y="54277"/>
                    <a:pt x="88924" y="79677"/>
                  </a:cubicBezTo>
                  <a:cubicBezTo>
                    <a:pt x="105857" y="105077"/>
                    <a:pt x="102153" y="147410"/>
                    <a:pt x="101624" y="152702"/>
                  </a:cubicBezTo>
                  <a:cubicBezTo>
                    <a:pt x="101095" y="157994"/>
                    <a:pt x="78870" y="100844"/>
                    <a:pt x="85749" y="111427"/>
                  </a:cubicBezTo>
                  <a:cubicBezTo>
                    <a:pt x="92628" y="122010"/>
                    <a:pt x="137078" y="203502"/>
                    <a:pt x="142899" y="216202"/>
                  </a:cubicBezTo>
                  <a:cubicBezTo>
                    <a:pt x="148720" y="228902"/>
                    <a:pt x="129670" y="210381"/>
                    <a:pt x="120674" y="187627"/>
                  </a:cubicBezTo>
                  <a:cubicBezTo>
                    <a:pt x="111678" y="164873"/>
                    <a:pt x="93157" y="109310"/>
                    <a:pt x="88924" y="79677"/>
                  </a:cubicBezTo>
                  <a:cubicBezTo>
                    <a:pt x="84691" y="50044"/>
                    <a:pt x="94745" y="14590"/>
                    <a:pt x="95274" y="9827"/>
                  </a:cubicBezTo>
                  <a:cubicBezTo>
                    <a:pt x="95803" y="5065"/>
                    <a:pt x="96332" y="47398"/>
                    <a:pt x="92099" y="51102"/>
                  </a:cubicBezTo>
                  <a:cubicBezTo>
                    <a:pt x="87866" y="54806"/>
                    <a:pt x="69874" y="32052"/>
                    <a:pt x="69874" y="32052"/>
                  </a:cubicBezTo>
                  <a:cubicBezTo>
                    <a:pt x="67757" y="32052"/>
                    <a:pt x="85220" y="53748"/>
                    <a:pt x="79399" y="51102"/>
                  </a:cubicBezTo>
                  <a:cubicBezTo>
                    <a:pt x="73578" y="48456"/>
                    <a:pt x="-1563" y="-4460"/>
                    <a:pt x="24" y="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7B557031-E9D3-CD30-A5C1-27EDCD4A7135}"/>
                </a:ext>
              </a:extLst>
            </p:cNvPr>
            <p:cNvSpPr/>
            <p:nvPr/>
          </p:nvSpPr>
          <p:spPr>
            <a:xfrm>
              <a:off x="4069953" y="5708619"/>
              <a:ext cx="248065" cy="104823"/>
            </a:xfrm>
            <a:custGeom>
              <a:avLst/>
              <a:gdLst>
                <a:gd name="connsiteX0" fmla="*/ 92472 w 248065"/>
                <a:gd name="connsiteY0" fmla="*/ 31 h 104823"/>
                <a:gd name="connsiteX1" fmla="*/ 111522 w 248065"/>
                <a:gd name="connsiteY1" fmla="*/ 73056 h 104823"/>
                <a:gd name="connsiteX2" fmla="*/ 397 w 248065"/>
                <a:gd name="connsiteY2" fmla="*/ 92106 h 104823"/>
                <a:gd name="connsiteX3" fmla="*/ 79772 w 248065"/>
                <a:gd name="connsiteY3" fmla="*/ 82581 h 104823"/>
                <a:gd name="connsiteX4" fmla="*/ 216297 w 248065"/>
                <a:gd name="connsiteY4" fmla="*/ 82581 h 104823"/>
                <a:gd name="connsiteX5" fmla="*/ 181372 w 248065"/>
                <a:gd name="connsiteY5" fmla="*/ 47656 h 104823"/>
                <a:gd name="connsiteX6" fmla="*/ 248047 w 248065"/>
                <a:gd name="connsiteY6" fmla="*/ 104806 h 104823"/>
                <a:gd name="connsiteX7" fmla="*/ 187722 w 248065"/>
                <a:gd name="connsiteY7" fmla="*/ 54006 h 104823"/>
                <a:gd name="connsiteX8" fmla="*/ 149622 w 248065"/>
                <a:gd name="connsiteY8" fmla="*/ 82581 h 104823"/>
                <a:gd name="connsiteX9" fmla="*/ 92472 w 248065"/>
                <a:gd name="connsiteY9" fmla="*/ 31 h 10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065" h="104823">
                  <a:moveTo>
                    <a:pt x="92472" y="31"/>
                  </a:moveTo>
                  <a:cubicBezTo>
                    <a:pt x="86122" y="-1557"/>
                    <a:pt x="126868" y="57710"/>
                    <a:pt x="111522" y="73056"/>
                  </a:cubicBezTo>
                  <a:cubicBezTo>
                    <a:pt x="96176" y="88402"/>
                    <a:pt x="5689" y="90519"/>
                    <a:pt x="397" y="92106"/>
                  </a:cubicBezTo>
                  <a:cubicBezTo>
                    <a:pt x="-4895" y="93693"/>
                    <a:pt x="43789" y="84169"/>
                    <a:pt x="79772" y="82581"/>
                  </a:cubicBezTo>
                  <a:cubicBezTo>
                    <a:pt x="115755" y="80994"/>
                    <a:pt x="199364" y="88402"/>
                    <a:pt x="216297" y="82581"/>
                  </a:cubicBezTo>
                  <a:cubicBezTo>
                    <a:pt x="233230" y="76760"/>
                    <a:pt x="176080" y="43952"/>
                    <a:pt x="181372" y="47656"/>
                  </a:cubicBezTo>
                  <a:cubicBezTo>
                    <a:pt x="186664" y="51360"/>
                    <a:pt x="246989" y="103748"/>
                    <a:pt x="248047" y="104806"/>
                  </a:cubicBezTo>
                  <a:cubicBezTo>
                    <a:pt x="249105" y="105864"/>
                    <a:pt x="204126" y="57710"/>
                    <a:pt x="187722" y="54006"/>
                  </a:cubicBezTo>
                  <a:cubicBezTo>
                    <a:pt x="171318" y="50302"/>
                    <a:pt x="163380" y="87343"/>
                    <a:pt x="149622" y="82581"/>
                  </a:cubicBezTo>
                  <a:cubicBezTo>
                    <a:pt x="135864" y="77819"/>
                    <a:pt x="98822" y="1619"/>
                    <a:pt x="92472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5A608C26-4751-977A-B93B-D79261C263B1}"/>
                </a:ext>
              </a:extLst>
            </p:cNvPr>
            <p:cNvSpPr/>
            <p:nvPr/>
          </p:nvSpPr>
          <p:spPr>
            <a:xfrm>
              <a:off x="4203653" y="5587908"/>
              <a:ext cx="79428" cy="184589"/>
            </a:xfrm>
            <a:custGeom>
              <a:avLst/>
              <a:gdLst>
                <a:gd name="connsiteX0" fmla="*/ 41322 w 79428"/>
                <a:gd name="connsiteY0" fmla="*/ 92 h 184589"/>
                <a:gd name="connsiteX1" fmla="*/ 34972 w 79428"/>
                <a:gd name="connsiteY1" fmla="*/ 95342 h 184589"/>
                <a:gd name="connsiteX2" fmla="*/ 79422 w 79428"/>
                <a:gd name="connsiteY2" fmla="*/ 184242 h 184589"/>
                <a:gd name="connsiteX3" fmla="*/ 38147 w 79428"/>
                <a:gd name="connsiteY3" fmla="*/ 123917 h 184589"/>
                <a:gd name="connsiteX4" fmla="*/ 22272 w 79428"/>
                <a:gd name="connsiteY4" fmla="*/ 66767 h 184589"/>
                <a:gd name="connsiteX5" fmla="*/ 47 w 79428"/>
                <a:gd name="connsiteY5" fmla="*/ 28667 h 184589"/>
                <a:gd name="connsiteX6" fmla="*/ 28622 w 79428"/>
                <a:gd name="connsiteY6" fmla="*/ 76292 h 184589"/>
                <a:gd name="connsiteX7" fmla="*/ 41322 w 79428"/>
                <a:gd name="connsiteY7" fmla="*/ 92 h 18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428" h="184589">
                  <a:moveTo>
                    <a:pt x="41322" y="92"/>
                  </a:moveTo>
                  <a:cubicBezTo>
                    <a:pt x="42380" y="3267"/>
                    <a:pt x="28622" y="64650"/>
                    <a:pt x="34972" y="95342"/>
                  </a:cubicBezTo>
                  <a:cubicBezTo>
                    <a:pt x="41322" y="126034"/>
                    <a:pt x="78893" y="179480"/>
                    <a:pt x="79422" y="184242"/>
                  </a:cubicBezTo>
                  <a:cubicBezTo>
                    <a:pt x="79951" y="189005"/>
                    <a:pt x="47672" y="143496"/>
                    <a:pt x="38147" y="123917"/>
                  </a:cubicBezTo>
                  <a:cubicBezTo>
                    <a:pt x="28622" y="104338"/>
                    <a:pt x="28622" y="82642"/>
                    <a:pt x="22272" y="66767"/>
                  </a:cubicBezTo>
                  <a:cubicBezTo>
                    <a:pt x="15922" y="50892"/>
                    <a:pt x="-1011" y="27079"/>
                    <a:pt x="47" y="28667"/>
                  </a:cubicBezTo>
                  <a:cubicBezTo>
                    <a:pt x="1105" y="30255"/>
                    <a:pt x="21743" y="75763"/>
                    <a:pt x="28622" y="76292"/>
                  </a:cubicBezTo>
                  <a:cubicBezTo>
                    <a:pt x="35501" y="76821"/>
                    <a:pt x="40264" y="-3083"/>
                    <a:pt x="41322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FD2D16D4-5951-F594-E4F7-B33FC31E15CE}"/>
                </a:ext>
              </a:extLst>
            </p:cNvPr>
            <p:cNvSpPr/>
            <p:nvPr/>
          </p:nvSpPr>
          <p:spPr>
            <a:xfrm>
              <a:off x="4253253" y="5538946"/>
              <a:ext cx="144320" cy="264957"/>
            </a:xfrm>
            <a:custGeom>
              <a:avLst/>
              <a:gdLst>
                <a:gd name="connsiteX0" fmla="*/ 1247 w 144320"/>
                <a:gd name="connsiteY0" fmla="*/ 33179 h 264957"/>
                <a:gd name="connsiteX1" fmla="*/ 112372 w 144320"/>
                <a:gd name="connsiteY1" fmla="*/ 118904 h 264957"/>
                <a:gd name="connsiteX2" fmla="*/ 109197 w 144320"/>
                <a:gd name="connsiteY2" fmla="*/ 172879 h 264957"/>
                <a:gd name="connsiteX3" fmla="*/ 90147 w 144320"/>
                <a:gd name="connsiteY3" fmla="*/ 264954 h 264957"/>
                <a:gd name="connsiteX4" fmla="*/ 115547 w 144320"/>
                <a:gd name="connsiteY4" fmla="*/ 169704 h 264957"/>
                <a:gd name="connsiteX5" fmla="*/ 118722 w 144320"/>
                <a:gd name="connsiteY5" fmla="*/ 118904 h 264957"/>
                <a:gd name="connsiteX6" fmla="*/ 112372 w 144320"/>
                <a:gd name="connsiteY6" fmla="*/ 83979 h 264957"/>
                <a:gd name="connsiteX7" fmla="*/ 144122 w 144320"/>
                <a:gd name="connsiteY7" fmla="*/ 1429 h 264957"/>
                <a:gd name="connsiteX8" fmla="*/ 125072 w 144320"/>
                <a:gd name="connsiteY8" fmla="*/ 36354 h 264957"/>
                <a:gd name="connsiteX9" fmla="*/ 109197 w 144320"/>
                <a:gd name="connsiteY9" fmla="*/ 96679 h 264957"/>
                <a:gd name="connsiteX10" fmla="*/ 55222 w 144320"/>
                <a:gd name="connsiteY10" fmla="*/ 80804 h 264957"/>
                <a:gd name="connsiteX11" fmla="*/ 1247 w 144320"/>
                <a:gd name="connsiteY11" fmla="*/ 33179 h 2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320" h="264957">
                  <a:moveTo>
                    <a:pt x="1247" y="33179"/>
                  </a:moveTo>
                  <a:cubicBezTo>
                    <a:pt x="10772" y="39529"/>
                    <a:pt x="94380" y="95621"/>
                    <a:pt x="112372" y="118904"/>
                  </a:cubicBezTo>
                  <a:cubicBezTo>
                    <a:pt x="130364" y="142187"/>
                    <a:pt x="112901" y="148537"/>
                    <a:pt x="109197" y="172879"/>
                  </a:cubicBezTo>
                  <a:cubicBezTo>
                    <a:pt x="105493" y="197221"/>
                    <a:pt x="89089" y="265483"/>
                    <a:pt x="90147" y="264954"/>
                  </a:cubicBezTo>
                  <a:cubicBezTo>
                    <a:pt x="91205" y="264425"/>
                    <a:pt x="110785" y="194046"/>
                    <a:pt x="115547" y="169704"/>
                  </a:cubicBezTo>
                  <a:cubicBezTo>
                    <a:pt x="120309" y="145362"/>
                    <a:pt x="119251" y="133192"/>
                    <a:pt x="118722" y="118904"/>
                  </a:cubicBezTo>
                  <a:cubicBezTo>
                    <a:pt x="118193" y="104617"/>
                    <a:pt x="108139" y="103558"/>
                    <a:pt x="112372" y="83979"/>
                  </a:cubicBezTo>
                  <a:cubicBezTo>
                    <a:pt x="116605" y="64400"/>
                    <a:pt x="142005" y="9366"/>
                    <a:pt x="144122" y="1429"/>
                  </a:cubicBezTo>
                  <a:cubicBezTo>
                    <a:pt x="146239" y="-6508"/>
                    <a:pt x="130893" y="20479"/>
                    <a:pt x="125072" y="36354"/>
                  </a:cubicBezTo>
                  <a:cubicBezTo>
                    <a:pt x="119251" y="52229"/>
                    <a:pt x="120839" y="89271"/>
                    <a:pt x="109197" y="96679"/>
                  </a:cubicBezTo>
                  <a:cubicBezTo>
                    <a:pt x="97555" y="104087"/>
                    <a:pt x="71097" y="87683"/>
                    <a:pt x="55222" y="80804"/>
                  </a:cubicBezTo>
                  <a:cubicBezTo>
                    <a:pt x="39347" y="73925"/>
                    <a:pt x="-8278" y="26829"/>
                    <a:pt x="1247" y="331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EEEADE34-484F-3328-1811-BAE2B85AB33C}"/>
                </a:ext>
              </a:extLst>
            </p:cNvPr>
            <p:cNvSpPr/>
            <p:nvPr/>
          </p:nvSpPr>
          <p:spPr>
            <a:xfrm>
              <a:off x="4365625" y="5553058"/>
              <a:ext cx="25400" cy="247728"/>
            </a:xfrm>
            <a:custGeom>
              <a:avLst/>
              <a:gdLst>
                <a:gd name="connsiteX0" fmla="*/ 0 w 25400"/>
                <a:gd name="connsiteY0" fmla="*/ 17 h 247728"/>
                <a:gd name="connsiteX1" fmla="*/ 9525 w 25400"/>
                <a:gd name="connsiteY1" fmla="*/ 146067 h 247728"/>
                <a:gd name="connsiteX2" fmla="*/ 12700 w 25400"/>
                <a:gd name="connsiteY2" fmla="*/ 219092 h 247728"/>
                <a:gd name="connsiteX3" fmla="*/ 25400 w 25400"/>
                <a:gd name="connsiteY3" fmla="*/ 247667 h 247728"/>
                <a:gd name="connsiteX4" fmla="*/ 12700 w 25400"/>
                <a:gd name="connsiteY4" fmla="*/ 212742 h 247728"/>
                <a:gd name="connsiteX5" fmla="*/ 9525 w 25400"/>
                <a:gd name="connsiteY5" fmla="*/ 136542 h 247728"/>
                <a:gd name="connsiteX6" fmla="*/ 0 w 25400"/>
                <a:gd name="connsiteY6" fmla="*/ 17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00" h="247728">
                  <a:moveTo>
                    <a:pt x="0" y="17"/>
                  </a:moveTo>
                  <a:cubicBezTo>
                    <a:pt x="0" y="1604"/>
                    <a:pt x="7408" y="109555"/>
                    <a:pt x="9525" y="146067"/>
                  </a:cubicBezTo>
                  <a:cubicBezTo>
                    <a:pt x="11642" y="182579"/>
                    <a:pt x="10054" y="202159"/>
                    <a:pt x="12700" y="219092"/>
                  </a:cubicBezTo>
                  <a:cubicBezTo>
                    <a:pt x="15346" y="236025"/>
                    <a:pt x="25400" y="248725"/>
                    <a:pt x="25400" y="247667"/>
                  </a:cubicBezTo>
                  <a:cubicBezTo>
                    <a:pt x="25400" y="246609"/>
                    <a:pt x="15346" y="231263"/>
                    <a:pt x="12700" y="212742"/>
                  </a:cubicBezTo>
                  <a:cubicBezTo>
                    <a:pt x="10054" y="194221"/>
                    <a:pt x="11112" y="167763"/>
                    <a:pt x="9525" y="136542"/>
                  </a:cubicBezTo>
                  <a:cubicBezTo>
                    <a:pt x="7938" y="105321"/>
                    <a:pt x="0" y="-1570"/>
                    <a:pt x="0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C6765412-F36B-32D7-D733-B527833CF92B}"/>
                </a:ext>
              </a:extLst>
            </p:cNvPr>
            <p:cNvSpPr/>
            <p:nvPr/>
          </p:nvSpPr>
          <p:spPr>
            <a:xfrm>
              <a:off x="4406897" y="5540300"/>
              <a:ext cx="106000" cy="265380"/>
            </a:xfrm>
            <a:custGeom>
              <a:avLst/>
              <a:gdLst>
                <a:gd name="connsiteX0" fmla="*/ 3 w 106000"/>
                <a:gd name="connsiteY0" fmla="*/ 75 h 265380"/>
                <a:gd name="connsiteX1" fmla="*/ 79378 w 106000"/>
                <a:gd name="connsiteY1" fmla="*/ 85800 h 265380"/>
                <a:gd name="connsiteX2" fmla="*/ 98428 w 106000"/>
                <a:gd name="connsiteY2" fmla="*/ 127075 h 265380"/>
                <a:gd name="connsiteX3" fmla="*/ 104778 w 106000"/>
                <a:gd name="connsiteY3" fmla="*/ 206450 h 265380"/>
                <a:gd name="connsiteX4" fmla="*/ 98428 w 106000"/>
                <a:gd name="connsiteY4" fmla="*/ 263600 h 265380"/>
                <a:gd name="connsiteX5" fmla="*/ 104778 w 106000"/>
                <a:gd name="connsiteY5" fmla="*/ 244550 h 265380"/>
                <a:gd name="connsiteX6" fmla="*/ 104778 w 106000"/>
                <a:gd name="connsiteY6" fmla="*/ 181050 h 265380"/>
                <a:gd name="connsiteX7" fmla="*/ 92078 w 106000"/>
                <a:gd name="connsiteY7" fmla="*/ 149300 h 265380"/>
                <a:gd name="connsiteX8" fmla="*/ 76203 w 106000"/>
                <a:gd name="connsiteY8" fmla="*/ 101675 h 265380"/>
                <a:gd name="connsiteX9" fmla="*/ 3 w 106000"/>
                <a:gd name="connsiteY9" fmla="*/ 75 h 26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000" h="265380">
                  <a:moveTo>
                    <a:pt x="3" y="75"/>
                  </a:moveTo>
                  <a:cubicBezTo>
                    <a:pt x="532" y="-2571"/>
                    <a:pt x="62974" y="64633"/>
                    <a:pt x="79378" y="85800"/>
                  </a:cubicBezTo>
                  <a:cubicBezTo>
                    <a:pt x="95782" y="106967"/>
                    <a:pt x="94195" y="106967"/>
                    <a:pt x="98428" y="127075"/>
                  </a:cubicBezTo>
                  <a:cubicBezTo>
                    <a:pt x="102661" y="147183"/>
                    <a:pt x="104778" y="183696"/>
                    <a:pt x="104778" y="206450"/>
                  </a:cubicBezTo>
                  <a:cubicBezTo>
                    <a:pt x="104778" y="229204"/>
                    <a:pt x="98428" y="263600"/>
                    <a:pt x="98428" y="263600"/>
                  </a:cubicBezTo>
                  <a:cubicBezTo>
                    <a:pt x="98428" y="269950"/>
                    <a:pt x="103720" y="258308"/>
                    <a:pt x="104778" y="244550"/>
                  </a:cubicBezTo>
                  <a:cubicBezTo>
                    <a:pt x="105836" y="230792"/>
                    <a:pt x="106895" y="196925"/>
                    <a:pt x="104778" y="181050"/>
                  </a:cubicBezTo>
                  <a:cubicBezTo>
                    <a:pt x="102661" y="165175"/>
                    <a:pt x="96840" y="162529"/>
                    <a:pt x="92078" y="149300"/>
                  </a:cubicBezTo>
                  <a:cubicBezTo>
                    <a:pt x="87316" y="136071"/>
                    <a:pt x="87845" y="121783"/>
                    <a:pt x="76203" y="101675"/>
                  </a:cubicBezTo>
                  <a:cubicBezTo>
                    <a:pt x="64561" y="81567"/>
                    <a:pt x="-526" y="2721"/>
                    <a:pt x="3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1F35631B-74B5-A12F-1630-66793ECD455E}"/>
                </a:ext>
              </a:extLst>
            </p:cNvPr>
            <p:cNvSpPr/>
            <p:nvPr/>
          </p:nvSpPr>
          <p:spPr>
            <a:xfrm>
              <a:off x="4365309" y="5594278"/>
              <a:ext cx="29145" cy="197996"/>
            </a:xfrm>
            <a:custGeom>
              <a:avLst/>
              <a:gdLst>
                <a:gd name="connsiteX0" fmla="*/ 316 w 29145"/>
                <a:gd name="connsiteY0" fmla="*/ 72 h 197996"/>
                <a:gd name="connsiteX1" fmla="*/ 25716 w 29145"/>
                <a:gd name="connsiteY1" fmla="*/ 142947 h 197996"/>
                <a:gd name="connsiteX2" fmla="*/ 28891 w 29145"/>
                <a:gd name="connsiteY2" fmla="*/ 196922 h 197996"/>
                <a:gd name="connsiteX3" fmla="*/ 25716 w 29145"/>
                <a:gd name="connsiteY3" fmla="*/ 174697 h 197996"/>
                <a:gd name="connsiteX4" fmla="*/ 13016 w 29145"/>
                <a:gd name="connsiteY4" fmla="*/ 123897 h 197996"/>
                <a:gd name="connsiteX5" fmla="*/ 316 w 29145"/>
                <a:gd name="connsiteY5" fmla="*/ 72 h 19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5" h="197996">
                  <a:moveTo>
                    <a:pt x="316" y="72"/>
                  </a:moveTo>
                  <a:cubicBezTo>
                    <a:pt x="2433" y="3247"/>
                    <a:pt x="20953" y="110139"/>
                    <a:pt x="25716" y="142947"/>
                  </a:cubicBezTo>
                  <a:cubicBezTo>
                    <a:pt x="30479" y="175755"/>
                    <a:pt x="28891" y="191630"/>
                    <a:pt x="28891" y="196922"/>
                  </a:cubicBezTo>
                  <a:cubicBezTo>
                    <a:pt x="28891" y="202214"/>
                    <a:pt x="28362" y="186868"/>
                    <a:pt x="25716" y="174697"/>
                  </a:cubicBezTo>
                  <a:cubicBezTo>
                    <a:pt x="23070" y="162526"/>
                    <a:pt x="18837" y="148239"/>
                    <a:pt x="13016" y="123897"/>
                  </a:cubicBezTo>
                  <a:cubicBezTo>
                    <a:pt x="7195" y="99555"/>
                    <a:pt x="-1801" y="-3103"/>
                    <a:pt x="316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B9E64C33-38B6-87B7-C305-D69F6D3AB745}"/>
                </a:ext>
              </a:extLst>
            </p:cNvPr>
            <p:cNvSpPr/>
            <p:nvPr/>
          </p:nvSpPr>
          <p:spPr>
            <a:xfrm>
              <a:off x="4307458" y="5784490"/>
              <a:ext cx="206289" cy="29337"/>
            </a:xfrm>
            <a:custGeom>
              <a:avLst/>
              <a:gdLst>
                <a:gd name="connsiteX0" fmla="*/ 1017 w 206289"/>
                <a:gd name="connsiteY0" fmla="*/ 3535 h 29337"/>
                <a:gd name="connsiteX1" fmla="*/ 96267 w 206289"/>
                <a:gd name="connsiteY1" fmla="*/ 16235 h 29337"/>
                <a:gd name="connsiteX2" fmla="*/ 140717 w 206289"/>
                <a:gd name="connsiteY2" fmla="*/ 28935 h 29337"/>
                <a:gd name="connsiteX3" fmla="*/ 204217 w 206289"/>
                <a:gd name="connsiteY3" fmla="*/ 360 h 29337"/>
                <a:gd name="connsiteX4" fmla="*/ 188342 w 206289"/>
                <a:gd name="connsiteY4" fmla="*/ 13060 h 29337"/>
                <a:gd name="connsiteX5" fmla="*/ 162942 w 206289"/>
                <a:gd name="connsiteY5" fmla="*/ 16235 h 29337"/>
                <a:gd name="connsiteX6" fmla="*/ 1017 w 206289"/>
                <a:gd name="connsiteY6" fmla="*/ 3535 h 29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289" h="29337">
                  <a:moveTo>
                    <a:pt x="1017" y="3535"/>
                  </a:moveTo>
                  <a:cubicBezTo>
                    <a:pt x="-10095" y="3535"/>
                    <a:pt x="72984" y="12002"/>
                    <a:pt x="96267" y="16235"/>
                  </a:cubicBezTo>
                  <a:cubicBezTo>
                    <a:pt x="119550" y="20468"/>
                    <a:pt x="122725" y="31581"/>
                    <a:pt x="140717" y="28935"/>
                  </a:cubicBezTo>
                  <a:cubicBezTo>
                    <a:pt x="158709" y="26289"/>
                    <a:pt x="204217" y="360"/>
                    <a:pt x="204217" y="360"/>
                  </a:cubicBezTo>
                  <a:cubicBezTo>
                    <a:pt x="212154" y="-2286"/>
                    <a:pt x="195221" y="10414"/>
                    <a:pt x="188342" y="13060"/>
                  </a:cubicBezTo>
                  <a:cubicBezTo>
                    <a:pt x="181463" y="15706"/>
                    <a:pt x="187284" y="17823"/>
                    <a:pt x="162942" y="16235"/>
                  </a:cubicBezTo>
                  <a:cubicBezTo>
                    <a:pt x="138600" y="14648"/>
                    <a:pt x="12129" y="3535"/>
                    <a:pt x="1017" y="3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1D2ECAA1-F4CE-141C-F587-057DC4EB5645}"/>
                </a:ext>
              </a:extLst>
            </p:cNvPr>
            <p:cNvSpPr/>
            <p:nvPr/>
          </p:nvSpPr>
          <p:spPr>
            <a:xfrm>
              <a:off x="4502150" y="5553075"/>
              <a:ext cx="50992" cy="254985"/>
            </a:xfrm>
            <a:custGeom>
              <a:avLst/>
              <a:gdLst>
                <a:gd name="connsiteX0" fmla="*/ 50800 w 50992"/>
                <a:gd name="connsiteY0" fmla="*/ 0 h 254985"/>
                <a:gd name="connsiteX1" fmla="*/ 22225 w 50992"/>
                <a:gd name="connsiteY1" fmla="*/ 107950 h 254985"/>
                <a:gd name="connsiteX2" fmla="*/ 15875 w 50992"/>
                <a:gd name="connsiteY2" fmla="*/ 139700 h 254985"/>
                <a:gd name="connsiteX3" fmla="*/ 12700 w 50992"/>
                <a:gd name="connsiteY3" fmla="*/ 187325 h 254985"/>
                <a:gd name="connsiteX4" fmla="*/ 3175 w 50992"/>
                <a:gd name="connsiteY4" fmla="*/ 254000 h 254985"/>
                <a:gd name="connsiteX5" fmla="*/ 6350 w 50992"/>
                <a:gd name="connsiteY5" fmla="*/ 222250 h 254985"/>
                <a:gd name="connsiteX6" fmla="*/ 0 w 50992"/>
                <a:gd name="connsiteY6" fmla="*/ 155575 h 254985"/>
                <a:gd name="connsiteX7" fmla="*/ 6350 w 50992"/>
                <a:gd name="connsiteY7" fmla="*/ 107950 h 254985"/>
                <a:gd name="connsiteX8" fmla="*/ 50800 w 50992"/>
                <a:gd name="connsiteY8" fmla="*/ 0 h 25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92" h="254985">
                  <a:moveTo>
                    <a:pt x="50800" y="0"/>
                  </a:moveTo>
                  <a:cubicBezTo>
                    <a:pt x="53446" y="0"/>
                    <a:pt x="28046" y="84667"/>
                    <a:pt x="22225" y="107950"/>
                  </a:cubicBezTo>
                  <a:cubicBezTo>
                    <a:pt x="16404" y="131233"/>
                    <a:pt x="17462" y="126471"/>
                    <a:pt x="15875" y="139700"/>
                  </a:cubicBezTo>
                  <a:cubicBezTo>
                    <a:pt x="14288" y="152929"/>
                    <a:pt x="14817" y="168275"/>
                    <a:pt x="12700" y="187325"/>
                  </a:cubicBezTo>
                  <a:cubicBezTo>
                    <a:pt x="10583" y="206375"/>
                    <a:pt x="4233" y="248179"/>
                    <a:pt x="3175" y="254000"/>
                  </a:cubicBezTo>
                  <a:cubicBezTo>
                    <a:pt x="2117" y="259821"/>
                    <a:pt x="6879" y="238654"/>
                    <a:pt x="6350" y="222250"/>
                  </a:cubicBezTo>
                  <a:cubicBezTo>
                    <a:pt x="5821" y="205846"/>
                    <a:pt x="0" y="174625"/>
                    <a:pt x="0" y="155575"/>
                  </a:cubicBezTo>
                  <a:cubicBezTo>
                    <a:pt x="0" y="136525"/>
                    <a:pt x="0" y="128058"/>
                    <a:pt x="6350" y="107950"/>
                  </a:cubicBezTo>
                  <a:cubicBezTo>
                    <a:pt x="12700" y="87842"/>
                    <a:pt x="48154" y="0"/>
                    <a:pt x="5080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D5C467D6-E76D-5C45-EB5F-65F381CC4163}"/>
                </a:ext>
              </a:extLst>
            </p:cNvPr>
            <p:cNvSpPr/>
            <p:nvPr/>
          </p:nvSpPr>
          <p:spPr>
            <a:xfrm>
              <a:off x="4625923" y="5546520"/>
              <a:ext cx="54027" cy="296307"/>
            </a:xfrm>
            <a:custGeom>
              <a:avLst/>
              <a:gdLst>
                <a:gd name="connsiteX0" fmla="*/ 52 w 54027"/>
                <a:gd name="connsiteY0" fmla="*/ 205 h 296307"/>
                <a:gd name="connsiteX1" fmla="*/ 47677 w 54027"/>
                <a:gd name="connsiteY1" fmla="*/ 104980 h 296307"/>
                <a:gd name="connsiteX2" fmla="*/ 50852 w 54027"/>
                <a:gd name="connsiteY2" fmla="*/ 181180 h 296307"/>
                <a:gd name="connsiteX3" fmla="*/ 54027 w 54027"/>
                <a:gd name="connsiteY3" fmla="*/ 289130 h 296307"/>
                <a:gd name="connsiteX4" fmla="*/ 50852 w 54027"/>
                <a:gd name="connsiteY4" fmla="*/ 273255 h 296307"/>
                <a:gd name="connsiteX5" fmla="*/ 38152 w 54027"/>
                <a:gd name="connsiteY5" fmla="*/ 168480 h 296307"/>
                <a:gd name="connsiteX6" fmla="*/ 38152 w 54027"/>
                <a:gd name="connsiteY6" fmla="*/ 133555 h 296307"/>
                <a:gd name="connsiteX7" fmla="*/ 52 w 54027"/>
                <a:gd name="connsiteY7" fmla="*/ 205 h 29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27" h="296307">
                  <a:moveTo>
                    <a:pt x="52" y="205"/>
                  </a:moveTo>
                  <a:cubicBezTo>
                    <a:pt x="1639" y="-4557"/>
                    <a:pt x="39210" y="74818"/>
                    <a:pt x="47677" y="104980"/>
                  </a:cubicBezTo>
                  <a:cubicBezTo>
                    <a:pt x="56144" y="135143"/>
                    <a:pt x="49794" y="150488"/>
                    <a:pt x="50852" y="181180"/>
                  </a:cubicBezTo>
                  <a:cubicBezTo>
                    <a:pt x="51910" y="211872"/>
                    <a:pt x="54027" y="289130"/>
                    <a:pt x="54027" y="289130"/>
                  </a:cubicBezTo>
                  <a:cubicBezTo>
                    <a:pt x="54027" y="304476"/>
                    <a:pt x="53498" y="293363"/>
                    <a:pt x="50852" y="273255"/>
                  </a:cubicBezTo>
                  <a:cubicBezTo>
                    <a:pt x="48206" y="253147"/>
                    <a:pt x="40269" y="191763"/>
                    <a:pt x="38152" y="168480"/>
                  </a:cubicBezTo>
                  <a:cubicBezTo>
                    <a:pt x="36035" y="145197"/>
                    <a:pt x="42914" y="159484"/>
                    <a:pt x="38152" y="133555"/>
                  </a:cubicBezTo>
                  <a:cubicBezTo>
                    <a:pt x="33390" y="107626"/>
                    <a:pt x="-1535" y="4967"/>
                    <a:pt x="52" y="2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B1316D8A-E195-778A-F232-F1A6B473FAAC}"/>
                </a:ext>
              </a:extLst>
            </p:cNvPr>
            <p:cNvSpPr/>
            <p:nvPr/>
          </p:nvSpPr>
          <p:spPr>
            <a:xfrm>
              <a:off x="4457494" y="5781647"/>
              <a:ext cx="253776" cy="54048"/>
            </a:xfrm>
            <a:custGeom>
              <a:avLst/>
              <a:gdLst>
                <a:gd name="connsiteX0" fmla="*/ 206 w 253776"/>
                <a:gd name="connsiteY0" fmla="*/ 28 h 54048"/>
                <a:gd name="connsiteX1" fmla="*/ 76406 w 253776"/>
                <a:gd name="connsiteY1" fmla="*/ 38128 h 54048"/>
                <a:gd name="connsiteX2" fmla="*/ 111331 w 253776"/>
                <a:gd name="connsiteY2" fmla="*/ 47653 h 54048"/>
                <a:gd name="connsiteX3" fmla="*/ 251031 w 253776"/>
                <a:gd name="connsiteY3" fmla="*/ 54003 h 54048"/>
                <a:gd name="connsiteX4" fmla="*/ 200231 w 253776"/>
                <a:gd name="connsiteY4" fmla="*/ 44478 h 54048"/>
                <a:gd name="connsiteX5" fmla="*/ 152606 w 253776"/>
                <a:gd name="connsiteY5" fmla="*/ 41303 h 54048"/>
                <a:gd name="connsiteX6" fmla="*/ 101806 w 253776"/>
                <a:gd name="connsiteY6" fmla="*/ 31778 h 54048"/>
                <a:gd name="connsiteX7" fmla="*/ 206 w 253776"/>
                <a:gd name="connsiteY7" fmla="*/ 28 h 5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76" h="54048">
                  <a:moveTo>
                    <a:pt x="206" y="28"/>
                  </a:moveTo>
                  <a:cubicBezTo>
                    <a:pt x="-4027" y="1086"/>
                    <a:pt x="57885" y="30191"/>
                    <a:pt x="76406" y="38128"/>
                  </a:cubicBezTo>
                  <a:cubicBezTo>
                    <a:pt x="94927" y="46065"/>
                    <a:pt x="82227" y="45007"/>
                    <a:pt x="111331" y="47653"/>
                  </a:cubicBezTo>
                  <a:cubicBezTo>
                    <a:pt x="140435" y="50299"/>
                    <a:pt x="236214" y="54532"/>
                    <a:pt x="251031" y="54003"/>
                  </a:cubicBezTo>
                  <a:cubicBezTo>
                    <a:pt x="265848" y="53474"/>
                    <a:pt x="216635" y="46595"/>
                    <a:pt x="200231" y="44478"/>
                  </a:cubicBezTo>
                  <a:cubicBezTo>
                    <a:pt x="183827" y="42361"/>
                    <a:pt x="169010" y="43420"/>
                    <a:pt x="152606" y="41303"/>
                  </a:cubicBezTo>
                  <a:cubicBezTo>
                    <a:pt x="136202" y="39186"/>
                    <a:pt x="121914" y="36011"/>
                    <a:pt x="101806" y="31778"/>
                  </a:cubicBezTo>
                  <a:cubicBezTo>
                    <a:pt x="81698" y="27545"/>
                    <a:pt x="4439" y="-1030"/>
                    <a:pt x="206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EE19025B-273D-0CAE-3FA1-A64A4A2AAD05}"/>
                </a:ext>
              </a:extLst>
            </p:cNvPr>
            <p:cNvSpPr/>
            <p:nvPr/>
          </p:nvSpPr>
          <p:spPr>
            <a:xfrm>
              <a:off x="4677579" y="5543549"/>
              <a:ext cx="69085" cy="331972"/>
            </a:xfrm>
            <a:custGeom>
              <a:avLst/>
              <a:gdLst>
                <a:gd name="connsiteX0" fmla="*/ 69046 w 69085"/>
                <a:gd name="connsiteY0" fmla="*/ 1 h 331972"/>
                <a:gd name="connsiteX1" fmla="*/ 8721 w 69085"/>
                <a:gd name="connsiteY1" fmla="*/ 171451 h 331972"/>
                <a:gd name="connsiteX2" fmla="*/ 2371 w 69085"/>
                <a:gd name="connsiteY2" fmla="*/ 215901 h 331972"/>
                <a:gd name="connsiteX3" fmla="*/ 2371 w 69085"/>
                <a:gd name="connsiteY3" fmla="*/ 263526 h 331972"/>
                <a:gd name="connsiteX4" fmla="*/ 30946 w 69085"/>
                <a:gd name="connsiteY4" fmla="*/ 330201 h 331972"/>
                <a:gd name="connsiteX5" fmla="*/ 18246 w 69085"/>
                <a:gd name="connsiteY5" fmla="*/ 307976 h 331972"/>
                <a:gd name="connsiteX6" fmla="*/ 2371 w 69085"/>
                <a:gd name="connsiteY6" fmla="*/ 257176 h 331972"/>
                <a:gd name="connsiteX7" fmla="*/ 27771 w 69085"/>
                <a:gd name="connsiteY7" fmla="*/ 177801 h 331972"/>
                <a:gd name="connsiteX8" fmla="*/ 18246 w 69085"/>
                <a:gd name="connsiteY8" fmla="*/ 168276 h 331972"/>
                <a:gd name="connsiteX9" fmla="*/ 69046 w 69085"/>
                <a:gd name="connsiteY9" fmla="*/ 1 h 33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85" h="331972">
                  <a:moveTo>
                    <a:pt x="69046" y="1"/>
                  </a:moveTo>
                  <a:cubicBezTo>
                    <a:pt x="67459" y="530"/>
                    <a:pt x="19834" y="135468"/>
                    <a:pt x="8721" y="171451"/>
                  </a:cubicBezTo>
                  <a:cubicBezTo>
                    <a:pt x="-2392" y="207434"/>
                    <a:pt x="3429" y="200555"/>
                    <a:pt x="2371" y="215901"/>
                  </a:cubicBezTo>
                  <a:cubicBezTo>
                    <a:pt x="1313" y="231247"/>
                    <a:pt x="-2391" y="244476"/>
                    <a:pt x="2371" y="263526"/>
                  </a:cubicBezTo>
                  <a:cubicBezTo>
                    <a:pt x="7133" y="282576"/>
                    <a:pt x="28300" y="322793"/>
                    <a:pt x="30946" y="330201"/>
                  </a:cubicBezTo>
                  <a:cubicBezTo>
                    <a:pt x="33592" y="337609"/>
                    <a:pt x="23008" y="320147"/>
                    <a:pt x="18246" y="307976"/>
                  </a:cubicBezTo>
                  <a:cubicBezTo>
                    <a:pt x="13484" y="295805"/>
                    <a:pt x="784" y="278872"/>
                    <a:pt x="2371" y="257176"/>
                  </a:cubicBezTo>
                  <a:cubicBezTo>
                    <a:pt x="3958" y="235480"/>
                    <a:pt x="25125" y="192618"/>
                    <a:pt x="27771" y="177801"/>
                  </a:cubicBezTo>
                  <a:cubicBezTo>
                    <a:pt x="30417" y="162984"/>
                    <a:pt x="12425" y="191559"/>
                    <a:pt x="18246" y="168276"/>
                  </a:cubicBezTo>
                  <a:cubicBezTo>
                    <a:pt x="24067" y="144993"/>
                    <a:pt x="70633" y="-528"/>
                    <a:pt x="69046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5597946-FAE3-113D-460D-0F66AC8CE98D}"/>
                </a:ext>
              </a:extLst>
            </p:cNvPr>
            <p:cNvSpPr/>
            <p:nvPr/>
          </p:nvSpPr>
          <p:spPr>
            <a:xfrm>
              <a:off x="4883128" y="5558789"/>
              <a:ext cx="60347" cy="311628"/>
            </a:xfrm>
            <a:custGeom>
              <a:avLst/>
              <a:gdLst>
                <a:gd name="connsiteX0" fmla="*/ 22 w 60347"/>
                <a:gd name="connsiteY0" fmla="*/ 636 h 311628"/>
                <a:gd name="connsiteX1" fmla="*/ 44472 w 60347"/>
                <a:gd name="connsiteY1" fmla="*/ 121286 h 311628"/>
                <a:gd name="connsiteX2" fmla="*/ 57172 w 60347"/>
                <a:gd name="connsiteY2" fmla="*/ 181611 h 311628"/>
                <a:gd name="connsiteX3" fmla="*/ 50822 w 60347"/>
                <a:gd name="connsiteY3" fmla="*/ 308611 h 311628"/>
                <a:gd name="connsiteX4" fmla="*/ 60347 w 60347"/>
                <a:gd name="connsiteY4" fmla="*/ 264161 h 311628"/>
                <a:gd name="connsiteX5" fmla="*/ 50822 w 60347"/>
                <a:gd name="connsiteY5" fmla="*/ 178436 h 311628"/>
                <a:gd name="connsiteX6" fmla="*/ 22 w 60347"/>
                <a:gd name="connsiteY6" fmla="*/ 636 h 31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47" h="311628">
                  <a:moveTo>
                    <a:pt x="22" y="636"/>
                  </a:moveTo>
                  <a:cubicBezTo>
                    <a:pt x="-1036" y="-8889"/>
                    <a:pt x="34947" y="91124"/>
                    <a:pt x="44472" y="121286"/>
                  </a:cubicBezTo>
                  <a:cubicBezTo>
                    <a:pt x="53997" y="151448"/>
                    <a:pt x="56114" y="150390"/>
                    <a:pt x="57172" y="181611"/>
                  </a:cubicBezTo>
                  <a:cubicBezTo>
                    <a:pt x="58230" y="212832"/>
                    <a:pt x="50293" y="294853"/>
                    <a:pt x="50822" y="308611"/>
                  </a:cubicBezTo>
                  <a:cubicBezTo>
                    <a:pt x="51351" y="322369"/>
                    <a:pt x="60347" y="285857"/>
                    <a:pt x="60347" y="264161"/>
                  </a:cubicBezTo>
                  <a:cubicBezTo>
                    <a:pt x="60347" y="242465"/>
                    <a:pt x="60347" y="216536"/>
                    <a:pt x="50822" y="178436"/>
                  </a:cubicBezTo>
                  <a:cubicBezTo>
                    <a:pt x="41297" y="140336"/>
                    <a:pt x="1080" y="10161"/>
                    <a:pt x="22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BC49C119-2B0B-320A-D4F1-3423C8D077FD}"/>
                </a:ext>
              </a:extLst>
            </p:cNvPr>
            <p:cNvSpPr/>
            <p:nvPr/>
          </p:nvSpPr>
          <p:spPr>
            <a:xfrm>
              <a:off x="4720600" y="5542735"/>
              <a:ext cx="162613" cy="58071"/>
            </a:xfrm>
            <a:custGeom>
              <a:avLst/>
              <a:gdLst>
                <a:gd name="connsiteX0" fmla="*/ 625 w 162613"/>
                <a:gd name="connsiteY0" fmla="*/ 57965 h 58071"/>
                <a:gd name="connsiteX1" fmla="*/ 70475 w 162613"/>
                <a:gd name="connsiteY1" fmla="*/ 10340 h 58071"/>
                <a:gd name="connsiteX2" fmla="*/ 114925 w 162613"/>
                <a:gd name="connsiteY2" fmla="*/ 3990 h 58071"/>
                <a:gd name="connsiteX3" fmla="*/ 162550 w 162613"/>
                <a:gd name="connsiteY3" fmla="*/ 29390 h 58071"/>
                <a:gd name="connsiteX4" fmla="*/ 124450 w 162613"/>
                <a:gd name="connsiteY4" fmla="*/ 7165 h 58071"/>
                <a:gd name="connsiteX5" fmla="*/ 95875 w 162613"/>
                <a:gd name="connsiteY5" fmla="*/ 815 h 58071"/>
                <a:gd name="connsiteX6" fmla="*/ 38725 w 162613"/>
                <a:gd name="connsiteY6" fmla="*/ 23040 h 58071"/>
                <a:gd name="connsiteX7" fmla="*/ 625 w 162613"/>
                <a:gd name="connsiteY7" fmla="*/ 57965 h 58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613" h="58071">
                  <a:moveTo>
                    <a:pt x="625" y="57965"/>
                  </a:moveTo>
                  <a:cubicBezTo>
                    <a:pt x="5917" y="55848"/>
                    <a:pt x="51425" y="19336"/>
                    <a:pt x="70475" y="10340"/>
                  </a:cubicBezTo>
                  <a:cubicBezTo>
                    <a:pt x="89525" y="1344"/>
                    <a:pt x="99579" y="815"/>
                    <a:pt x="114925" y="3990"/>
                  </a:cubicBezTo>
                  <a:cubicBezTo>
                    <a:pt x="130271" y="7165"/>
                    <a:pt x="160963" y="28861"/>
                    <a:pt x="162550" y="29390"/>
                  </a:cubicBezTo>
                  <a:cubicBezTo>
                    <a:pt x="164137" y="29919"/>
                    <a:pt x="135562" y="11927"/>
                    <a:pt x="124450" y="7165"/>
                  </a:cubicBezTo>
                  <a:cubicBezTo>
                    <a:pt x="113338" y="2403"/>
                    <a:pt x="110162" y="-1831"/>
                    <a:pt x="95875" y="815"/>
                  </a:cubicBezTo>
                  <a:cubicBezTo>
                    <a:pt x="81588" y="3461"/>
                    <a:pt x="52483" y="16161"/>
                    <a:pt x="38725" y="23040"/>
                  </a:cubicBezTo>
                  <a:cubicBezTo>
                    <a:pt x="24967" y="29919"/>
                    <a:pt x="-4667" y="60082"/>
                    <a:pt x="625" y="57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B0DC009C-D2C3-8629-34BF-14CA1216D527}"/>
                </a:ext>
              </a:extLst>
            </p:cNvPr>
            <p:cNvSpPr/>
            <p:nvPr/>
          </p:nvSpPr>
          <p:spPr>
            <a:xfrm>
              <a:off x="4676775" y="5860954"/>
              <a:ext cx="262173" cy="28699"/>
            </a:xfrm>
            <a:custGeom>
              <a:avLst/>
              <a:gdLst>
                <a:gd name="connsiteX0" fmla="*/ 0 w 262173"/>
                <a:gd name="connsiteY0" fmla="*/ 3271 h 28699"/>
                <a:gd name="connsiteX1" fmla="*/ 123825 w 262173"/>
                <a:gd name="connsiteY1" fmla="*/ 9621 h 28699"/>
                <a:gd name="connsiteX2" fmla="*/ 241300 w 262173"/>
                <a:gd name="connsiteY2" fmla="*/ 15971 h 28699"/>
                <a:gd name="connsiteX3" fmla="*/ 260350 w 262173"/>
                <a:gd name="connsiteY3" fmla="*/ 96 h 28699"/>
                <a:gd name="connsiteX4" fmla="*/ 219075 w 262173"/>
                <a:gd name="connsiteY4" fmla="*/ 9621 h 28699"/>
                <a:gd name="connsiteX5" fmla="*/ 165100 w 262173"/>
                <a:gd name="connsiteY5" fmla="*/ 15971 h 28699"/>
                <a:gd name="connsiteX6" fmla="*/ 120650 w 262173"/>
                <a:gd name="connsiteY6" fmla="*/ 28671 h 28699"/>
                <a:gd name="connsiteX7" fmla="*/ 79375 w 262173"/>
                <a:gd name="connsiteY7" fmla="*/ 19146 h 28699"/>
                <a:gd name="connsiteX8" fmla="*/ 155575 w 262173"/>
                <a:gd name="connsiteY8" fmla="*/ 9621 h 28699"/>
                <a:gd name="connsiteX9" fmla="*/ 0 w 262173"/>
                <a:gd name="connsiteY9" fmla="*/ 3271 h 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173" h="28699">
                  <a:moveTo>
                    <a:pt x="0" y="3271"/>
                  </a:moveTo>
                  <a:lnTo>
                    <a:pt x="123825" y="9621"/>
                  </a:lnTo>
                  <a:lnTo>
                    <a:pt x="241300" y="15971"/>
                  </a:lnTo>
                  <a:cubicBezTo>
                    <a:pt x="264054" y="14384"/>
                    <a:pt x="264054" y="1154"/>
                    <a:pt x="260350" y="96"/>
                  </a:cubicBezTo>
                  <a:cubicBezTo>
                    <a:pt x="256646" y="-962"/>
                    <a:pt x="234950" y="6975"/>
                    <a:pt x="219075" y="9621"/>
                  </a:cubicBezTo>
                  <a:cubicBezTo>
                    <a:pt x="203200" y="12267"/>
                    <a:pt x="181504" y="12796"/>
                    <a:pt x="165100" y="15971"/>
                  </a:cubicBezTo>
                  <a:cubicBezTo>
                    <a:pt x="148696" y="19146"/>
                    <a:pt x="134938" y="28142"/>
                    <a:pt x="120650" y="28671"/>
                  </a:cubicBezTo>
                  <a:cubicBezTo>
                    <a:pt x="106363" y="29200"/>
                    <a:pt x="73554" y="22321"/>
                    <a:pt x="79375" y="19146"/>
                  </a:cubicBezTo>
                  <a:cubicBezTo>
                    <a:pt x="85196" y="15971"/>
                    <a:pt x="162983" y="12267"/>
                    <a:pt x="155575" y="9621"/>
                  </a:cubicBezTo>
                  <a:cubicBezTo>
                    <a:pt x="148167" y="6975"/>
                    <a:pt x="91546" y="5123"/>
                    <a:pt x="0" y="3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BC7D0B10-8942-E32D-4D75-B091E53FBA3B}"/>
                </a:ext>
              </a:extLst>
            </p:cNvPr>
            <p:cNvSpPr/>
            <p:nvPr/>
          </p:nvSpPr>
          <p:spPr>
            <a:xfrm>
              <a:off x="4936736" y="5565775"/>
              <a:ext cx="54370" cy="300618"/>
            </a:xfrm>
            <a:custGeom>
              <a:avLst/>
              <a:gdLst>
                <a:gd name="connsiteX0" fmla="*/ 54364 w 54370"/>
                <a:gd name="connsiteY0" fmla="*/ 0 h 300618"/>
                <a:gd name="connsiteX1" fmla="*/ 9914 w 54370"/>
                <a:gd name="connsiteY1" fmla="*/ 136525 h 300618"/>
                <a:gd name="connsiteX2" fmla="*/ 9914 w 54370"/>
                <a:gd name="connsiteY2" fmla="*/ 212725 h 300618"/>
                <a:gd name="connsiteX3" fmla="*/ 6739 w 54370"/>
                <a:gd name="connsiteY3" fmla="*/ 298450 h 300618"/>
                <a:gd name="connsiteX4" fmla="*/ 3564 w 54370"/>
                <a:gd name="connsiteY4" fmla="*/ 266700 h 300618"/>
                <a:gd name="connsiteX5" fmla="*/ 389 w 54370"/>
                <a:gd name="connsiteY5" fmla="*/ 177800 h 300618"/>
                <a:gd name="connsiteX6" fmla="*/ 13089 w 54370"/>
                <a:gd name="connsiteY6" fmla="*/ 136525 h 300618"/>
                <a:gd name="connsiteX7" fmla="*/ 54364 w 54370"/>
                <a:gd name="connsiteY7" fmla="*/ 0 h 30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0" h="300618">
                  <a:moveTo>
                    <a:pt x="54364" y="0"/>
                  </a:moveTo>
                  <a:cubicBezTo>
                    <a:pt x="53835" y="0"/>
                    <a:pt x="17322" y="101071"/>
                    <a:pt x="9914" y="136525"/>
                  </a:cubicBezTo>
                  <a:cubicBezTo>
                    <a:pt x="2506" y="171979"/>
                    <a:pt x="10443" y="185738"/>
                    <a:pt x="9914" y="212725"/>
                  </a:cubicBezTo>
                  <a:cubicBezTo>
                    <a:pt x="9385" y="239712"/>
                    <a:pt x="7797" y="289454"/>
                    <a:pt x="6739" y="298450"/>
                  </a:cubicBezTo>
                  <a:cubicBezTo>
                    <a:pt x="5681" y="307446"/>
                    <a:pt x="4622" y="286808"/>
                    <a:pt x="3564" y="266700"/>
                  </a:cubicBezTo>
                  <a:cubicBezTo>
                    <a:pt x="2506" y="246592"/>
                    <a:pt x="-1198" y="199496"/>
                    <a:pt x="389" y="177800"/>
                  </a:cubicBezTo>
                  <a:cubicBezTo>
                    <a:pt x="1976" y="156104"/>
                    <a:pt x="5151" y="160338"/>
                    <a:pt x="13089" y="136525"/>
                  </a:cubicBezTo>
                  <a:cubicBezTo>
                    <a:pt x="21026" y="112713"/>
                    <a:pt x="54893" y="0"/>
                    <a:pt x="5436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DF9FB86E-77DE-CA2A-83E7-FD2DC2C8490C}"/>
                </a:ext>
              </a:extLst>
            </p:cNvPr>
            <p:cNvSpPr/>
            <p:nvPr/>
          </p:nvSpPr>
          <p:spPr>
            <a:xfrm>
              <a:off x="4965068" y="5569888"/>
              <a:ext cx="201241" cy="91252"/>
            </a:xfrm>
            <a:custGeom>
              <a:avLst/>
              <a:gdLst>
                <a:gd name="connsiteX0" fmla="*/ 632 w 201241"/>
                <a:gd name="connsiteY0" fmla="*/ 91137 h 91252"/>
                <a:gd name="connsiteX1" fmla="*/ 60957 w 201241"/>
                <a:gd name="connsiteY1" fmla="*/ 21287 h 91252"/>
                <a:gd name="connsiteX2" fmla="*/ 99057 w 201241"/>
                <a:gd name="connsiteY2" fmla="*/ 8587 h 91252"/>
                <a:gd name="connsiteX3" fmla="*/ 159382 w 201241"/>
                <a:gd name="connsiteY3" fmla="*/ 18112 h 91252"/>
                <a:gd name="connsiteX4" fmla="*/ 200657 w 201241"/>
                <a:gd name="connsiteY4" fmla="*/ 81612 h 91252"/>
                <a:gd name="connsiteX5" fmla="*/ 181607 w 201241"/>
                <a:gd name="connsiteY5" fmla="*/ 49862 h 91252"/>
                <a:gd name="connsiteX6" fmla="*/ 153032 w 201241"/>
                <a:gd name="connsiteY6" fmla="*/ 8587 h 91252"/>
                <a:gd name="connsiteX7" fmla="*/ 80007 w 201241"/>
                <a:gd name="connsiteY7" fmla="*/ 2237 h 91252"/>
                <a:gd name="connsiteX8" fmla="*/ 32382 w 201241"/>
                <a:gd name="connsiteY8" fmla="*/ 37162 h 91252"/>
                <a:gd name="connsiteX9" fmla="*/ 632 w 201241"/>
                <a:gd name="connsiteY9" fmla="*/ 91137 h 9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241" h="91252">
                  <a:moveTo>
                    <a:pt x="632" y="91137"/>
                  </a:moveTo>
                  <a:cubicBezTo>
                    <a:pt x="5394" y="88491"/>
                    <a:pt x="44553" y="35045"/>
                    <a:pt x="60957" y="21287"/>
                  </a:cubicBezTo>
                  <a:cubicBezTo>
                    <a:pt x="77361" y="7529"/>
                    <a:pt x="82653" y="9116"/>
                    <a:pt x="99057" y="8587"/>
                  </a:cubicBezTo>
                  <a:cubicBezTo>
                    <a:pt x="115461" y="8058"/>
                    <a:pt x="142449" y="5941"/>
                    <a:pt x="159382" y="18112"/>
                  </a:cubicBezTo>
                  <a:cubicBezTo>
                    <a:pt x="176315" y="30283"/>
                    <a:pt x="196953" y="76320"/>
                    <a:pt x="200657" y="81612"/>
                  </a:cubicBezTo>
                  <a:cubicBezTo>
                    <a:pt x="204361" y="86904"/>
                    <a:pt x="189544" y="62033"/>
                    <a:pt x="181607" y="49862"/>
                  </a:cubicBezTo>
                  <a:cubicBezTo>
                    <a:pt x="173670" y="37691"/>
                    <a:pt x="169965" y="16524"/>
                    <a:pt x="153032" y="8587"/>
                  </a:cubicBezTo>
                  <a:cubicBezTo>
                    <a:pt x="136099" y="650"/>
                    <a:pt x="100115" y="-2525"/>
                    <a:pt x="80007" y="2237"/>
                  </a:cubicBezTo>
                  <a:cubicBezTo>
                    <a:pt x="59899" y="6999"/>
                    <a:pt x="45611" y="23933"/>
                    <a:pt x="32382" y="37162"/>
                  </a:cubicBezTo>
                  <a:cubicBezTo>
                    <a:pt x="19153" y="50391"/>
                    <a:pt x="-4130" y="93783"/>
                    <a:pt x="632" y="91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8550910B-0D97-3EA5-3B9B-8E6D6261231B}"/>
                </a:ext>
              </a:extLst>
            </p:cNvPr>
            <p:cNvSpPr/>
            <p:nvPr/>
          </p:nvSpPr>
          <p:spPr>
            <a:xfrm>
              <a:off x="5146514" y="5597492"/>
              <a:ext cx="52266" cy="295982"/>
            </a:xfrm>
            <a:custGeom>
              <a:avLst/>
              <a:gdLst>
                <a:gd name="connsiteX0" fmla="*/ 161 w 52266"/>
                <a:gd name="connsiteY0" fmla="*/ 33 h 295982"/>
                <a:gd name="connsiteX1" fmla="*/ 35086 w 52266"/>
                <a:gd name="connsiteY1" fmla="*/ 133383 h 295982"/>
                <a:gd name="connsiteX2" fmla="*/ 41436 w 52266"/>
                <a:gd name="connsiteY2" fmla="*/ 225458 h 295982"/>
                <a:gd name="connsiteX3" fmla="*/ 31911 w 52266"/>
                <a:gd name="connsiteY3" fmla="*/ 295308 h 295982"/>
                <a:gd name="connsiteX4" fmla="*/ 38261 w 52266"/>
                <a:gd name="connsiteY4" fmla="*/ 254033 h 295982"/>
                <a:gd name="connsiteX5" fmla="*/ 50961 w 52266"/>
                <a:gd name="connsiteY5" fmla="*/ 146083 h 295982"/>
                <a:gd name="connsiteX6" fmla="*/ 161 w 52266"/>
                <a:gd name="connsiteY6" fmla="*/ 33 h 29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66" h="295982">
                  <a:moveTo>
                    <a:pt x="161" y="33"/>
                  </a:moveTo>
                  <a:cubicBezTo>
                    <a:pt x="-2485" y="-2084"/>
                    <a:pt x="28207" y="95812"/>
                    <a:pt x="35086" y="133383"/>
                  </a:cubicBezTo>
                  <a:cubicBezTo>
                    <a:pt x="41965" y="170954"/>
                    <a:pt x="41965" y="198471"/>
                    <a:pt x="41436" y="225458"/>
                  </a:cubicBezTo>
                  <a:cubicBezTo>
                    <a:pt x="40907" y="252445"/>
                    <a:pt x="32440" y="290546"/>
                    <a:pt x="31911" y="295308"/>
                  </a:cubicBezTo>
                  <a:cubicBezTo>
                    <a:pt x="31382" y="300071"/>
                    <a:pt x="35086" y="278904"/>
                    <a:pt x="38261" y="254033"/>
                  </a:cubicBezTo>
                  <a:cubicBezTo>
                    <a:pt x="41436" y="229162"/>
                    <a:pt x="56782" y="183654"/>
                    <a:pt x="50961" y="146083"/>
                  </a:cubicBezTo>
                  <a:cubicBezTo>
                    <a:pt x="45140" y="108512"/>
                    <a:pt x="2807" y="2150"/>
                    <a:pt x="161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32667880-85D3-5C33-C7FB-BCE7535E5BCC}"/>
                </a:ext>
              </a:extLst>
            </p:cNvPr>
            <p:cNvSpPr/>
            <p:nvPr/>
          </p:nvSpPr>
          <p:spPr>
            <a:xfrm>
              <a:off x="4927592" y="5692661"/>
              <a:ext cx="41736" cy="179516"/>
            </a:xfrm>
            <a:custGeom>
              <a:avLst/>
              <a:gdLst>
                <a:gd name="connsiteX0" fmla="*/ 41283 w 41736"/>
                <a:gd name="connsiteY0" fmla="*/ 114 h 179516"/>
                <a:gd name="connsiteX1" fmla="*/ 22233 w 41736"/>
                <a:gd name="connsiteY1" fmla="*/ 98539 h 179516"/>
                <a:gd name="connsiteX2" fmla="*/ 25408 w 41736"/>
                <a:gd name="connsiteY2" fmla="*/ 177914 h 179516"/>
                <a:gd name="connsiteX3" fmla="*/ 28583 w 41736"/>
                <a:gd name="connsiteY3" fmla="*/ 146164 h 179516"/>
                <a:gd name="connsiteX4" fmla="*/ 8 w 41736"/>
                <a:gd name="connsiteY4" fmla="*/ 79489 h 179516"/>
                <a:gd name="connsiteX5" fmla="*/ 41283 w 41736"/>
                <a:gd name="connsiteY5" fmla="*/ 114 h 17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36" h="179516">
                  <a:moveTo>
                    <a:pt x="41283" y="114"/>
                  </a:moveTo>
                  <a:cubicBezTo>
                    <a:pt x="44987" y="3289"/>
                    <a:pt x="24879" y="68906"/>
                    <a:pt x="22233" y="98539"/>
                  </a:cubicBezTo>
                  <a:cubicBezTo>
                    <a:pt x="19587" y="128172"/>
                    <a:pt x="24350" y="169977"/>
                    <a:pt x="25408" y="177914"/>
                  </a:cubicBezTo>
                  <a:cubicBezTo>
                    <a:pt x="26466" y="185851"/>
                    <a:pt x="32816" y="162568"/>
                    <a:pt x="28583" y="146164"/>
                  </a:cubicBezTo>
                  <a:cubicBezTo>
                    <a:pt x="24350" y="129760"/>
                    <a:pt x="-521" y="98010"/>
                    <a:pt x="8" y="79489"/>
                  </a:cubicBezTo>
                  <a:cubicBezTo>
                    <a:pt x="537" y="60968"/>
                    <a:pt x="37579" y="-3061"/>
                    <a:pt x="41283" y="1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6682769E-0AB3-8882-2F4E-638604E60FAA}"/>
                </a:ext>
              </a:extLst>
            </p:cNvPr>
            <p:cNvSpPr/>
            <p:nvPr/>
          </p:nvSpPr>
          <p:spPr>
            <a:xfrm>
              <a:off x="4891998" y="5835281"/>
              <a:ext cx="307217" cy="68339"/>
            </a:xfrm>
            <a:custGeom>
              <a:avLst/>
              <a:gdLst>
                <a:gd name="connsiteX0" fmla="*/ 677 w 307217"/>
                <a:gd name="connsiteY0" fmla="*/ 32119 h 68339"/>
                <a:gd name="connsiteX1" fmla="*/ 102277 w 307217"/>
                <a:gd name="connsiteY1" fmla="*/ 41644 h 68339"/>
                <a:gd name="connsiteX2" fmla="*/ 222927 w 307217"/>
                <a:gd name="connsiteY2" fmla="*/ 60694 h 68339"/>
                <a:gd name="connsiteX3" fmla="*/ 232452 w 307217"/>
                <a:gd name="connsiteY3" fmla="*/ 63869 h 68339"/>
                <a:gd name="connsiteX4" fmla="*/ 305477 w 307217"/>
                <a:gd name="connsiteY4" fmla="*/ 369 h 68339"/>
                <a:gd name="connsiteX5" fmla="*/ 283252 w 307217"/>
                <a:gd name="connsiteY5" fmla="*/ 38469 h 68339"/>
                <a:gd name="connsiteX6" fmla="*/ 270552 w 307217"/>
                <a:gd name="connsiteY6" fmla="*/ 54344 h 68339"/>
                <a:gd name="connsiteX7" fmla="*/ 210227 w 307217"/>
                <a:gd name="connsiteY7" fmla="*/ 54344 h 68339"/>
                <a:gd name="connsiteX8" fmla="*/ 99102 w 307217"/>
                <a:gd name="connsiteY8" fmla="*/ 38469 h 68339"/>
                <a:gd name="connsiteX9" fmla="*/ 153077 w 307217"/>
                <a:gd name="connsiteY9" fmla="*/ 35294 h 68339"/>
                <a:gd name="connsiteX10" fmla="*/ 677 w 307217"/>
                <a:gd name="connsiteY10" fmla="*/ 32119 h 6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217" h="68339">
                  <a:moveTo>
                    <a:pt x="677" y="32119"/>
                  </a:moveTo>
                  <a:cubicBezTo>
                    <a:pt x="-7790" y="33177"/>
                    <a:pt x="65235" y="36882"/>
                    <a:pt x="102277" y="41644"/>
                  </a:cubicBezTo>
                  <a:cubicBezTo>
                    <a:pt x="139319" y="46406"/>
                    <a:pt x="222927" y="60694"/>
                    <a:pt x="222927" y="60694"/>
                  </a:cubicBezTo>
                  <a:cubicBezTo>
                    <a:pt x="244623" y="64398"/>
                    <a:pt x="218694" y="73923"/>
                    <a:pt x="232452" y="63869"/>
                  </a:cubicBezTo>
                  <a:cubicBezTo>
                    <a:pt x="246210" y="53815"/>
                    <a:pt x="297010" y="4602"/>
                    <a:pt x="305477" y="369"/>
                  </a:cubicBezTo>
                  <a:cubicBezTo>
                    <a:pt x="313944" y="-3864"/>
                    <a:pt x="289073" y="29473"/>
                    <a:pt x="283252" y="38469"/>
                  </a:cubicBezTo>
                  <a:cubicBezTo>
                    <a:pt x="277431" y="47465"/>
                    <a:pt x="282723" y="51698"/>
                    <a:pt x="270552" y="54344"/>
                  </a:cubicBezTo>
                  <a:cubicBezTo>
                    <a:pt x="258381" y="56990"/>
                    <a:pt x="238802" y="56990"/>
                    <a:pt x="210227" y="54344"/>
                  </a:cubicBezTo>
                  <a:cubicBezTo>
                    <a:pt x="181652" y="51698"/>
                    <a:pt x="108627" y="41644"/>
                    <a:pt x="99102" y="38469"/>
                  </a:cubicBezTo>
                  <a:cubicBezTo>
                    <a:pt x="89577" y="35294"/>
                    <a:pt x="166306" y="35823"/>
                    <a:pt x="153077" y="35294"/>
                  </a:cubicBezTo>
                  <a:cubicBezTo>
                    <a:pt x="139848" y="34765"/>
                    <a:pt x="9144" y="31061"/>
                    <a:pt x="677" y="32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AEF028AB-34F0-AFBA-326D-286AFABBC7C5}"/>
                </a:ext>
              </a:extLst>
            </p:cNvPr>
            <p:cNvSpPr/>
            <p:nvPr/>
          </p:nvSpPr>
          <p:spPr>
            <a:xfrm>
              <a:off x="5196637" y="5607048"/>
              <a:ext cx="64482" cy="277728"/>
            </a:xfrm>
            <a:custGeom>
              <a:avLst/>
              <a:gdLst>
                <a:gd name="connsiteX0" fmla="*/ 64338 w 64482"/>
                <a:gd name="connsiteY0" fmla="*/ 2 h 277728"/>
                <a:gd name="connsiteX1" fmla="*/ 10363 w 64482"/>
                <a:gd name="connsiteY1" fmla="*/ 95252 h 277728"/>
                <a:gd name="connsiteX2" fmla="*/ 838 w 64482"/>
                <a:gd name="connsiteY2" fmla="*/ 193677 h 277728"/>
                <a:gd name="connsiteX3" fmla="*/ 838 w 64482"/>
                <a:gd name="connsiteY3" fmla="*/ 276227 h 277728"/>
                <a:gd name="connsiteX4" fmla="*/ 4013 w 64482"/>
                <a:gd name="connsiteY4" fmla="*/ 238127 h 277728"/>
                <a:gd name="connsiteX5" fmla="*/ 10363 w 64482"/>
                <a:gd name="connsiteY5" fmla="*/ 130177 h 277728"/>
                <a:gd name="connsiteX6" fmla="*/ 26238 w 64482"/>
                <a:gd name="connsiteY6" fmla="*/ 92077 h 277728"/>
                <a:gd name="connsiteX7" fmla="*/ 64338 w 64482"/>
                <a:gd name="connsiteY7" fmla="*/ 2 h 27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82" h="277728">
                  <a:moveTo>
                    <a:pt x="64338" y="2"/>
                  </a:moveTo>
                  <a:cubicBezTo>
                    <a:pt x="61692" y="531"/>
                    <a:pt x="20946" y="62973"/>
                    <a:pt x="10363" y="95252"/>
                  </a:cubicBezTo>
                  <a:cubicBezTo>
                    <a:pt x="-220" y="127531"/>
                    <a:pt x="2425" y="163515"/>
                    <a:pt x="838" y="193677"/>
                  </a:cubicBezTo>
                  <a:cubicBezTo>
                    <a:pt x="-749" y="223839"/>
                    <a:pt x="309" y="268819"/>
                    <a:pt x="838" y="276227"/>
                  </a:cubicBezTo>
                  <a:cubicBezTo>
                    <a:pt x="1367" y="283635"/>
                    <a:pt x="2425" y="262469"/>
                    <a:pt x="4013" y="238127"/>
                  </a:cubicBezTo>
                  <a:cubicBezTo>
                    <a:pt x="5600" y="213785"/>
                    <a:pt x="6659" y="154519"/>
                    <a:pt x="10363" y="130177"/>
                  </a:cubicBezTo>
                  <a:cubicBezTo>
                    <a:pt x="14067" y="105835"/>
                    <a:pt x="19888" y="109010"/>
                    <a:pt x="26238" y="92077"/>
                  </a:cubicBezTo>
                  <a:cubicBezTo>
                    <a:pt x="32588" y="75144"/>
                    <a:pt x="66984" y="-527"/>
                    <a:pt x="643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73D729F9-4ADA-2E33-8608-11A0192B7B4E}"/>
                </a:ext>
              </a:extLst>
            </p:cNvPr>
            <p:cNvSpPr/>
            <p:nvPr/>
          </p:nvSpPr>
          <p:spPr>
            <a:xfrm>
              <a:off x="5209005" y="5597402"/>
              <a:ext cx="153217" cy="299992"/>
            </a:xfrm>
            <a:custGeom>
              <a:avLst/>
              <a:gdLst>
                <a:gd name="connsiteX0" fmla="*/ 58320 w 153217"/>
                <a:gd name="connsiteY0" fmla="*/ 123 h 299992"/>
                <a:gd name="connsiteX1" fmla="*/ 124995 w 153217"/>
                <a:gd name="connsiteY1" fmla="*/ 54098 h 299992"/>
                <a:gd name="connsiteX2" fmla="*/ 150395 w 153217"/>
                <a:gd name="connsiteY2" fmla="*/ 184273 h 299992"/>
                <a:gd name="connsiteX3" fmla="*/ 150395 w 153217"/>
                <a:gd name="connsiteY3" fmla="*/ 225548 h 299992"/>
                <a:gd name="connsiteX4" fmla="*/ 150395 w 153217"/>
                <a:gd name="connsiteY4" fmla="*/ 260473 h 299992"/>
                <a:gd name="connsiteX5" fmla="*/ 112295 w 153217"/>
                <a:gd name="connsiteY5" fmla="*/ 295398 h 299992"/>
                <a:gd name="connsiteX6" fmla="*/ 51970 w 153217"/>
                <a:gd name="connsiteY6" fmla="*/ 298573 h 299992"/>
                <a:gd name="connsiteX7" fmla="*/ 1170 w 153217"/>
                <a:gd name="connsiteY7" fmla="*/ 285873 h 299992"/>
                <a:gd name="connsiteX8" fmla="*/ 20220 w 153217"/>
                <a:gd name="connsiteY8" fmla="*/ 289048 h 299992"/>
                <a:gd name="connsiteX9" fmla="*/ 64670 w 153217"/>
                <a:gd name="connsiteY9" fmla="*/ 289048 h 299992"/>
                <a:gd name="connsiteX10" fmla="*/ 124995 w 153217"/>
                <a:gd name="connsiteY10" fmla="*/ 276348 h 299992"/>
                <a:gd name="connsiteX11" fmla="*/ 134520 w 153217"/>
                <a:gd name="connsiteY11" fmla="*/ 254123 h 299992"/>
                <a:gd name="connsiteX12" fmla="*/ 140870 w 153217"/>
                <a:gd name="connsiteY12" fmla="*/ 184273 h 299992"/>
                <a:gd name="connsiteX13" fmla="*/ 144045 w 153217"/>
                <a:gd name="connsiteY13" fmla="*/ 127123 h 299992"/>
                <a:gd name="connsiteX14" fmla="*/ 134520 w 153217"/>
                <a:gd name="connsiteY14" fmla="*/ 66798 h 299992"/>
                <a:gd name="connsiteX15" fmla="*/ 58320 w 153217"/>
                <a:gd name="connsiteY15" fmla="*/ 123 h 29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217" h="299992">
                  <a:moveTo>
                    <a:pt x="58320" y="123"/>
                  </a:moveTo>
                  <a:cubicBezTo>
                    <a:pt x="56732" y="-1994"/>
                    <a:pt x="109649" y="23406"/>
                    <a:pt x="124995" y="54098"/>
                  </a:cubicBezTo>
                  <a:cubicBezTo>
                    <a:pt x="140341" y="84790"/>
                    <a:pt x="146162" y="155698"/>
                    <a:pt x="150395" y="184273"/>
                  </a:cubicBezTo>
                  <a:cubicBezTo>
                    <a:pt x="154628" y="212848"/>
                    <a:pt x="150395" y="225548"/>
                    <a:pt x="150395" y="225548"/>
                  </a:cubicBezTo>
                  <a:cubicBezTo>
                    <a:pt x="150395" y="238248"/>
                    <a:pt x="156745" y="248831"/>
                    <a:pt x="150395" y="260473"/>
                  </a:cubicBezTo>
                  <a:cubicBezTo>
                    <a:pt x="144045" y="272115"/>
                    <a:pt x="128699" y="289048"/>
                    <a:pt x="112295" y="295398"/>
                  </a:cubicBezTo>
                  <a:cubicBezTo>
                    <a:pt x="95891" y="301748"/>
                    <a:pt x="70491" y="300160"/>
                    <a:pt x="51970" y="298573"/>
                  </a:cubicBezTo>
                  <a:cubicBezTo>
                    <a:pt x="33449" y="296986"/>
                    <a:pt x="1170" y="285873"/>
                    <a:pt x="1170" y="285873"/>
                  </a:cubicBezTo>
                  <a:cubicBezTo>
                    <a:pt x="-4122" y="284286"/>
                    <a:pt x="9637" y="288519"/>
                    <a:pt x="20220" y="289048"/>
                  </a:cubicBezTo>
                  <a:cubicBezTo>
                    <a:pt x="30803" y="289577"/>
                    <a:pt x="47208" y="291165"/>
                    <a:pt x="64670" y="289048"/>
                  </a:cubicBezTo>
                  <a:cubicBezTo>
                    <a:pt x="82132" y="286931"/>
                    <a:pt x="113353" y="282169"/>
                    <a:pt x="124995" y="276348"/>
                  </a:cubicBezTo>
                  <a:cubicBezTo>
                    <a:pt x="136637" y="270527"/>
                    <a:pt x="131874" y="269469"/>
                    <a:pt x="134520" y="254123"/>
                  </a:cubicBezTo>
                  <a:cubicBezTo>
                    <a:pt x="137166" y="238777"/>
                    <a:pt x="139283" y="205440"/>
                    <a:pt x="140870" y="184273"/>
                  </a:cubicBezTo>
                  <a:cubicBezTo>
                    <a:pt x="142457" y="163106"/>
                    <a:pt x="145103" y="146702"/>
                    <a:pt x="144045" y="127123"/>
                  </a:cubicBezTo>
                  <a:cubicBezTo>
                    <a:pt x="142987" y="107544"/>
                    <a:pt x="145103" y="85319"/>
                    <a:pt x="134520" y="66798"/>
                  </a:cubicBezTo>
                  <a:cubicBezTo>
                    <a:pt x="123937" y="48277"/>
                    <a:pt x="59908" y="2240"/>
                    <a:pt x="58320" y="1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ABA06D02-094D-75E8-7F50-37B2390A6EB6}"/>
                </a:ext>
              </a:extLst>
            </p:cNvPr>
            <p:cNvSpPr/>
            <p:nvPr/>
          </p:nvSpPr>
          <p:spPr>
            <a:xfrm>
              <a:off x="5349384" y="5578413"/>
              <a:ext cx="130754" cy="290719"/>
            </a:xfrm>
            <a:custGeom>
              <a:avLst/>
              <a:gdLst>
                <a:gd name="connsiteX0" fmla="*/ 130666 w 130754"/>
                <a:gd name="connsiteY0" fmla="*/ 62 h 290719"/>
                <a:gd name="connsiteX1" fmla="*/ 32241 w 130754"/>
                <a:gd name="connsiteY1" fmla="*/ 104837 h 290719"/>
                <a:gd name="connsiteX2" fmla="*/ 22716 w 130754"/>
                <a:gd name="connsiteY2" fmla="*/ 149287 h 290719"/>
                <a:gd name="connsiteX3" fmla="*/ 16366 w 130754"/>
                <a:gd name="connsiteY3" fmla="*/ 196912 h 290719"/>
                <a:gd name="connsiteX4" fmla="*/ 22716 w 130754"/>
                <a:gd name="connsiteY4" fmla="*/ 288987 h 290719"/>
                <a:gd name="connsiteX5" fmla="*/ 16366 w 130754"/>
                <a:gd name="connsiteY5" fmla="*/ 250887 h 290719"/>
                <a:gd name="connsiteX6" fmla="*/ 491 w 130754"/>
                <a:gd name="connsiteY6" fmla="*/ 174687 h 290719"/>
                <a:gd name="connsiteX7" fmla="*/ 13191 w 130754"/>
                <a:gd name="connsiteY7" fmla="*/ 120712 h 290719"/>
                <a:gd name="connsiteX8" fmla="*/ 130666 w 130754"/>
                <a:gd name="connsiteY8" fmla="*/ 62 h 29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754" h="290719">
                  <a:moveTo>
                    <a:pt x="130666" y="62"/>
                  </a:moveTo>
                  <a:cubicBezTo>
                    <a:pt x="133841" y="-2584"/>
                    <a:pt x="50233" y="79966"/>
                    <a:pt x="32241" y="104837"/>
                  </a:cubicBezTo>
                  <a:cubicBezTo>
                    <a:pt x="14249" y="129708"/>
                    <a:pt x="25362" y="133941"/>
                    <a:pt x="22716" y="149287"/>
                  </a:cubicBezTo>
                  <a:cubicBezTo>
                    <a:pt x="20070" y="164633"/>
                    <a:pt x="16366" y="173629"/>
                    <a:pt x="16366" y="196912"/>
                  </a:cubicBezTo>
                  <a:cubicBezTo>
                    <a:pt x="16366" y="220195"/>
                    <a:pt x="22716" y="279991"/>
                    <a:pt x="22716" y="288987"/>
                  </a:cubicBezTo>
                  <a:cubicBezTo>
                    <a:pt x="22716" y="297983"/>
                    <a:pt x="20070" y="269937"/>
                    <a:pt x="16366" y="250887"/>
                  </a:cubicBezTo>
                  <a:cubicBezTo>
                    <a:pt x="12662" y="231837"/>
                    <a:pt x="1020" y="196383"/>
                    <a:pt x="491" y="174687"/>
                  </a:cubicBezTo>
                  <a:cubicBezTo>
                    <a:pt x="-38" y="152991"/>
                    <a:pt x="-2684" y="145583"/>
                    <a:pt x="13191" y="120712"/>
                  </a:cubicBezTo>
                  <a:cubicBezTo>
                    <a:pt x="29066" y="95841"/>
                    <a:pt x="127491" y="2708"/>
                    <a:pt x="130666" y="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D3EBE72-F9B6-6A4C-1A5B-3E4BFEA592CE}"/>
                </a:ext>
              </a:extLst>
            </p:cNvPr>
            <p:cNvSpPr/>
            <p:nvPr/>
          </p:nvSpPr>
          <p:spPr>
            <a:xfrm>
              <a:off x="5348678" y="5588000"/>
              <a:ext cx="148721" cy="292888"/>
            </a:xfrm>
            <a:custGeom>
              <a:avLst/>
              <a:gdLst>
                <a:gd name="connsiteX0" fmla="*/ 131372 w 148721"/>
                <a:gd name="connsiteY0" fmla="*/ 0 h 292888"/>
                <a:gd name="connsiteX1" fmla="*/ 147247 w 148721"/>
                <a:gd name="connsiteY1" fmla="*/ 123825 h 292888"/>
                <a:gd name="connsiteX2" fmla="*/ 144072 w 148721"/>
                <a:gd name="connsiteY2" fmla="*/ 203200 h 292888"/>
                <a:gd name="connsiteX3" fmla="*/ 112322 w 148721"/>
                <a:gd name="connsiteY3" fmla="*/ 241300 h 292888"/>
                <a:gd name="connsiteX4" fmla="*/ 1197 w 148721"/>
                <a:gd name="connsiteY4" fmla="*/ 292100 h 292888"/>
                <a:gd name="connsiteX5" fmla="*/ 58347 w 148721"/>
                <a:gd name="connsiteY5" fmla="*/ 269875 h 292888"/>
                <a:gd name="connsiteX6" fmla="*/ 134547 w 148721"/>
                <a:gd name="connsiteY6" fmla="*/ 238125 h 292888"/>
                <a:gd name="connsiteX7" fmla="*/ 140897 w 148721"/>
                <a:gd name="connsiteY7" fmla="*/ 196850 h 292888"/>
                <a:gd name="connsiteX8" fmla="*/ 147247 w 148721"/>
                <a:gd name="connsiteY8" fmla="*/ 111125 h 292888"/>
                <a:gd name="connsiteX9" fmla="*/ 131372 w 148721"/>
                <a:gd name="connsiteY9" fmla="*/ 60325 h 292888"/>
                <a:gd name="connsiteX10" fmla="*/ 131372 w 148721"/>
                <a:gd name="connsiteY10" fmla="*/ 73025 h 292888"/>
                <a:gd name="connsiteX11" fmla="*/ 131372 w 148721"/>
                <a:gd name="connsiteY11" fmla="*/ 0 h 29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21" h="292888">
                  <a:moveTo>
                    <a:pt x="131372" y="0"/>
                  </a:moveTo>
                  <a:cubicBezTo>
                    <a:pt x="138251" y="44979"/>
                    <a:pt x="145130" y="89958"/>
                    <a:pt x="147247" y="123825"/>
                  </a:cubicBezTo>
                  <a:cubicBezTo>
                    <a:pt x="149364" y="157692"/>
                    <a:pt x="149893" y="183621"/>
                    <a:pt x="144072" y="203200"/>
                  </a:cubicBezTo>
                  <a:cubicBezTo>
                    <a:pt x="138251" y="222779"/>
                    <a:pt x="136134" y="226483"/>
                    <a:pt x="112322" y="241300"/>
                  </a:cubicBezTo>
                  <a:cubicBezTo>
                    <a:pt x="88510" y="256117"/>
                    <a:pt x="10193" y="287338"/>
                    <a:pt x="1197" y="292100"/>
                  </a:cubicBezTo>
                  <a:cubicBezTo>
                    <a:pt x="-7799" y="296862"/>
                    <a:pt x="36122" y="278871"/>
                    <a:pt x="58347" y="269875"/>
                  </a:cubicBezTo>
                  <a:cubicBezTo>
                    <a:pt x="80572" y="260879"/>
                    <a:pt x="120789" y="250296"/>
                    <a:pt x="134547" y="238125"/>
                  </a:cubicBezTo>
                  <a:cubicBezTo>
                    <a:pt x="148305" y="225954"/>
                    <a:pt x="138780" y="218017"/>
                    <a:pt x="140897" y="196850"/>
                  </a:cubicBezTo>
                  <a:cubicBezTo>
                    <a:pt x="143014" y="175683"/>
                    <a:pt x="148834" y="133879"/>
                    <a:pt x="147247" y="111125"/>
                  </a:cubicBezTo>
                  <a:cubicBezTo>
                    <a:pt x="145660" y="88371"/>
                    <a:pt x="131372" y="60325"/>
                    <a:pt x="131372" y="60325"/>
                  </a:cubicBezTo>
                  <a:cubicBezTo>
                    <a:pt x="128726" y="53975"/>
                    <a:pt x="131372" y="73025"/>
                    <a:pt x="131372" y="73025"/>
                  </a:cubicBezTo>
                  <a:lnTo>
                    <a:pt x="13137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A300C942-B614-2E32-A43B-C751B6F670A6}"/>
                </a:ext>
              </a:extLst>
            </p:cNvPr>
            <p:cNvSpPr/>
            <p:nvPr/>
          </p:nvSpPr>
          <p:spPr>
            <a:xfrm>
              <a:off x="5486400" y="5619370"/>
              <a:ext cx="69931" cy="264086"/>
            </a:xfrm>
            <a:custGeom>
              <a:avLst/>
              <a:gdLst>
                <a:gd name="connsiteX0" fmla="*/ 69850 w 69931"/>
                <a:gd name="connsiteY0" fmla="*/ 380 h 264086"/>
                <a:gd name="connsiteX1" fmla="*/ 22225 w 69931"/>
                <a:gd name="connsiteY1" fmla="*/ 67055 h 264086"/>
                <a:gd name="connsiteX2" fmla="*/ 9525 w 69931"/>
                <a:gd name="connsiteY2" fmla="*/ 124205 h 264086"/>
                <a:gd name="connsiteX3" fmla="*/ 9525 w 69931"/>
                <a:gd name="connsiteY3" fmla="*/ 200405 h 264086"/>
                <a:gd name="connsiteX4" fmla="*/ 12700 w 69931"/>
                <a:gd name="connsiteY4" fmla="*/ 225805 h 264086"/>
                <a:gd name="connsiteX5" fmla="*/ 47625 w 69931"/>
                <a:gd name="connsiteY5" fmla="*/ 263905 h 264086"/>
                <a:gd name="connsiteX6" fmla="*/ 28575 w 69931"/>
                <a:gd name="connsiteY6" fmla="*/ 238505 h 264086"/>
                <a:gd name="connsiteX7" fmla="*/ 9525 w 69931"/>
                <a:gd name="connsiteY7" fmla="*/ 200405 h 264086"/>
                <a:gd name="connsiteX8" fmla="*/ 0 w 69931"/>
                <a:gd name="connsiteY8" fmla="*/ 130555 h 264086"/>
                <a:gd name="connsiteX9" fmla="*/ 9525 w 69931"/>
                <a:gd name="connsiteY9" fmla="*/ 98805 h 264086"/>
                <a:gd name="connsiteX10" fmla="*/ 69850 w 69931"/>
                <a:gd name="connsiteY10" fmla="*/ 380 h 26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931" h="264086">
                  <a:moveTo>
                    <a:pt x="69850" y="380"/>
                  </a:moveTo>
                  <a:cubicBezTo>
                    <a:pt x="71967" y="-4912"/>
                    <a:pt x="32279" y="46417"/>
                    <a:pt x="22225" y="67055"/>
                  </a:cubicBezTo>
                  <a:cubicBezTo>
                    <a:pt x="12171" y="87693"/>
                    <a:pt x="11642" y="101980"/>
                    <a:pt x="9525" y="124205"/>
                  </a:cubicBezTo>
                  <a:cubicBezTo>
                    <a:pt x="7408" y="146430"/>
                    <a:pt x="8996" y="183472"/>
                    <a:pt x="9525" y="200405"/>
                  </a:cubicBezTo>
                  <a:cubicBezTo>
                    <a:pt x="10054" y="217338"/>
                    <a:pt x="6350" y="215222"/>
                    <a:pt x="12700" y="225805"/>
                  </a:cubicBezTo>
                  <a:cubicBezTo>
                    <a:pt x="19050" y="236388"/>
                    <a:pt x="44979" y="261788"/>
                    <a:pt x="47625" y="263905"/>
                  </a:cubicBezTo>
                  <a:cubicBezTo>
                    <a:pt x="50271" y="266022"/>
                    <a:pt x="34925" y="249088"/>
                    <a:pt x="28575" y="238505"/>
                  </a:cubicBezTo>
                  <a:cubicBezTo>
                    <a:pt x="22225" y="227922"/>
                    <a:pt x="14287" y="218397"/>
                    <a:pt x="9525" y="200405"/>
                  </a:cubicBezTo>
                  <a:cubicBezTo>
                    <a:pt x="4762" y="182413"/>
                    <a:pt x="0" y="147488"/>
                    <a:pt x="0" y="130555"/>
                  </a:cubicBezTo>
                  <a:cubicBezTo>
                    <a:pt x="0" y="113622"/>
                    <a:pt x="1058" y="114680"/>
                    <a:pt x="9525" y="98805"/>
                  </a:cubicBezTo>
                  <a:cubicBezTo>
                    <a:pt x="17992" y="82930"/>
                    <a:pt x="67733" y="5672"/>
                    <a:pt x="69850" y="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0084E901-9CC3-C756-4F09-058A19A26418}"/>
                </a:ext>
              </a:extLst>
            </p:cNvPr>
            <p:cNvSpPr/>
            <p:nvPr/>
          </p:nvSpPr>
          <p:spPr>
            <a:xfrm>
              <a:off x="5549493" y="5593708"/>
              <a:ext cx="45035" cy="282121"/>
            </a:xfrm>
            <a:custGeom>
              <a:avLst/>
              <a:gdLst>
                <a:gd name="connsiteX0" fmla="*/ 28982 w 45035"/>
                <a:gd name="connsiteY0" fmla="*/ 642 h 282121"/>
                <a:gd name="connsiteX1" fmla="*/ 44857 w 45035"/>
                <a:gd name="connsiteY1" fmla="*/ 102242 h 282121"/>
                <a:gd name="connsiteX2" fmla="*/ 35332 w 45035"/>
                <a:gd name="connsiteY2" fmla="*/ 165742 h 282121"/>
                <a:gd name="connsiteX3" fmla="*/ 3582 w 45035"/>
                <a:gd name="connsiteY3" fmla="*/ 280042 h 282121"/>
                <a:gd name="connsiteX4" fmla="*/ 3582 w 45035"/>
                <a:gd name="connsiteY4" fmla="*/ 232417 h 282121"/>
                <a:gd name="connsiteX5" fmla="*/ 28982 w 45035"/>
                <a:gd name="connsiteY5" fmla="*/ 143517 h 282121"/>
                <a:gd name="connsiteX6" fmla="*/ 25807 w 45035"/>
                <a:gd name="connsiteY6" fmla="*/ 60967 h 282121"/>
                <a:gd name="connsiteX7" fmla="*/ 28982 w 45035"/>
                <a:gd name="connsiteY7" fmla="*/ 642 h 28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035" h="282121">
                  <a:moveTo>
                    <a:pt x="28982" y="642"/>
                  </a:moveTo>
                  <a:cubicBezTo>
                    <a:pt x="32157" y="7521"/>
                    <a:pt x="43799" y="74725"/>
                    <a:pt x="44857" y="102242"/>
                  </a:cubicBezTo>
                  <a:cubicBezTo>
                    <a:pt x="45915" y="129759"/>
                    <a:pt x="42211" y="136109"/>
                    <a:pt x="35332" y="165742"/>
                  </a:cubicBezTo>
                  <a:cubicBezTo>
                    <a:pt x="28453" y="195375"/>
                    <a:pt x="8874" y="268930"/>
                    <a:pt x="3582" y="280042"/>
                  </a:cubicBezTo>
                  <a:cubicBezTo>
                    <a:pt x="-1710" y="291155"/>
                    <a:pt x="-651" y="255171"/>
                    <a:pt x="3582" y="232417"/>
                  </a:cubicBezTo>
                  <a:cubicBezTo>
                    <a:pt x="7815" y="209663"/>
                    <a:pt x="25278" y="172092"/>
                    <a:pt x="28982" y="143517"/>
                  </a:cubicBezTo>
                  <a:cubicBezTo>
                    <a:pt x="32686" y="114942"/>
                    <a:pt x="25807" y="60967"/>
                    <a:pt x="25807" y="60967"/>
                  </a:cubicBezTo>
                  <a:cubicBezTo>
                    <a:pt x="25278" y="44034"/>
                    <a:pt x="25807" y="-6237"/>
                    <a:pt x="28982" y="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B3A98993-D3CF-E5FD-53E7-D9F657A87AC0}"/>
                </a:ext>
              </a:extLst>
            </p:cNvPr>
            <p:cNvSpPr/>
            <p:nvPr/>
          </p:nvSpPr>
          <p:spPr>
            <a:xfrm>
              <a:off x="5724172" y="5600553"/>
              <a:ext cx="82903" cy="185021"/>
            </a:xfrm>
            <a:custGeom>
              <a:avLst/>
              <a:gdLst>
                <a:gd name="connsiteX0" fmla="*/ 82903 w 82903"/>
                <a:gd name="connsiteY0" fmla="*/ 147 h 185021"/>
                <a:gd name="connsiteX1" fmla="*/ 22578 w 82903"/>
                <a:gd name="connsiteY1" fmla="*/ 108097 h 185021"/>
                <a:gd name="connsiteX2" fmla="*/ 353 w 82903"/>
                <a:gd name="connsiteY2" fmla="*/ 184297 h 185021"/>
                <a:gd name="connsiteX3" fmla="*/ 9878 w 82903"/>
                <a:gd name="connsiteY3" fmla="*/ 143022 h 185021"/>
                <a:gd name="connsiteX4" fmla="*/ 22578 w 82903"/>
                <a:gd name="connsiteY4" fmla="*/ 85872 h 185021"/>
                <a:gd name="connsiteX5" fmla="*/ 82903 w 82903"/>
                <a:gd name="connsiteY5" fmla="*/ 147 h 1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03" h="185021">
                  <a:moveTo>
                    <a:pt x="82903" y="147"/>
                  </a:moveTo>
                  <a:cubicBezTo>
                    <a:pt x="82903" y="3851"/>
                    <a:pt x="36336" y="77405"/>
                    <a:pt x="22578" y="108097"/>
                  </a:cubicBezTo>
                  <a:cubicBezTo>
                    <a:pt x="8820" y="138789"/>
                    <a:pt x="2470" y="178476"/>
                    <a:pt x="353" y="184297"/>
                  </a:cubicBezTo>
                  <a:cubicBezTo>
                    <a:pt x="-1764" y="190118"/>
                    <a:pt x="6174" y="159426"/>
                    <a:pt x="9878" y="143022"/>
                  </a:cubicBezTo>
                  <a:cubicBezTo>
                    <a:pt x="13582" y="126618"/>
                    <a:pt x="12524" y="108097"/>
                    <a:pt x="22578" y="85872"/>
                  </a:cubicBezTo>
                  <a:cubicBezTo>
                    <a:pt x="32632" y="63647"/>
                    <a:pt x="82903" y="-3557"/>
                    <a:pt x="82903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F39A8D6-C911-2028-3E3B-A4832C29625C}"/>
                </a:ext>
              </a:extLst>
            </p:cNvPr>
            <p:cNvSpPr/>
            <p:nvPr/>
          </p:nvSpPr>
          <p:spPr>
            <a:xfrm>
              <a:off x="5657642" y="5600065"/>
              <a:ext cx="86069" cy="239292"/>
            </a:xfrm>
            <a:custGeom>
              <a:avLst/>
              <a:gdLst>
                <a:gd name="connsiteX0" fmla="*/ 85933 w 86069"/>
                <a:gd name="connsiteY0" fmla="*/ 635 h 239292"/>
                <a:gd name="connsiteX1" fmla="*/ 44658 w 86069"/>
                <a:gd name="connsiteY1" fmla="*/ 76835 h 239292"/>
                <a:gd name="connsiteX2" fmla="*/ 41483 w 86069"/>
                <a:gd name="connsiteY2" fmla="*/ 146685 h 239292"/>
                <a:gd name="connsiteX3" fmla="*/ 208 w 86069"/>
                <a:gd name="connsiteY3" fmla="*/ 238760 h 239292"/>
                <a:gd name="connsiteX4" fmla="*/ 25608 w 86069"/>
                <a:gd name="connsiteY4" fmla="*/ 181610 h 239292"/>
                <a:gd name="connsiteX5" fmla="*/ 28783 w 86069"/>
                <a:gd name="connsiteY5" fmla="*/ 121285 h 239292"/>
                <a:gd name="connsiteX6" fmla="*/ 85933 w 86069"/>
                <a:gd name="connsiteY6" fmla="*/ 635 h 23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69" h="239292">
                  <a:moveTo>
                    <a:pt x="85933" y="635"/>
                  </a:moveTo>
                  <a:cubicBezTo>
                    <a:pt x="88579" y="-6773"/>
                    <a:pt x="52066" y="52493"/>
                    <a:pt x="44658" y="76835"/>
                  </a:cubicBezTo>
                  <a:cubicBezTo>
                    <a:pt x="37250" y="101177"/>
                    <a:pt x="48891" y="119698"/>
                    <a:pt x="41483" y="146685"/>
                  </a:cubicBezTo>
                  <a:cubicBezTo>
                    <a:pt x="34075" y="173672"/>
                    <a:pt x="2854" y="232939"/>
                    <a:pt x="208" y="238760"/>
                  </a:cubicBezTo>
                  <a:cubicBezTo>
                    <a:pt x="-2438" y="244581"/>
                    <a:pt x="20846" y="201189"/>
                    <a:pt x="25608" y="181610"/>
                  </a:cubicBezTo>
                  <a:cubicBezTo>
                    <a:pt x="30370" y="162031"/>
                    <a:pt x="17141" y="153564"/>
                    <a:pt x="28783" y="121285"/>
                  </a:cubicBezTo>
                  <a:cubicBezTo>
                    <a:pt x="40425" y="89006"/>
                    <a:pt x="83287" y="8043"/>
                    <a:pt x="85933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E25D1444-7732-D428-323B-485338C203CE}"/>
                </a:ext>
              </a:extLst>
            </p:cNvPr>
            <p:cNvSpPr/>
            <p:nvPr/>
          </p:nvSpPr>
          <p:spPr>
            <a:xfrm>
              <a:off x="5555878" y="5616277"/>
              <a:ext cx="184791" cy="257548"/>
            </a:xfrm>
            <a:custGeom>
              <a:avLst/>
              <a:gdLst>
                <a:gd name="connsiteX0" fmla="*/ 184522 w 184791"/>
                <a:gd name="connsiteY0" fmla="*/ 298 h 257548"/>
                <a:gd name="connsiteX1" fmla="*/ 114672 w 184791"/>
                <a:gd name="connsiteY1" fmla="*/ 41573 h 257548"/>
                <a:gd name="connsiteX2" fmla="*/ 95622 w 184791"/>
                <a:gd name="connsiteY2" fmla="*/ 79673 h 257548"/>
                <a:gd name="connsiteX3" fmla="*/ 76572 w 184791"/>
                <a:gd name="connsiteY3" fmla="*/ 162223 h 257548"/>
                <a:gd name="connsiteX4" fmla="*/ 54347 w 184791"/>
                <a:gd name="connsiteY4" fmla="*/ 213023 h 257548"/>
                <a:gd name="connsiteX5" fmla="*/ 372 w 184791"/>
                <a:gd name="connsiteY5" fmla="*/ 257473 h 257548"/>
                <a:gd name="connsiteX6" fmla="*/ 32122 w 184791"/>
                <a:gd name="connsiteY6" fmla="*/ 222548 h 257548"/>
                <a:gd name="connsiteX7" fmla="*/ 63872 w 184791"/>
                <a:gd name="connsiteY7" fmla="*/ 181273 h 257548"/>
                <a:gd name="connsiteX8" fmla="*/ 82922 w 184791"/>
                <a:gd name="connsiteY8" fmla="*/ 108248 h 257548"/>
                <a:gd name="connsiteX9" fmla="*/ 86097 w 184791"/>
                <a:gd name="connsiteY9" fmla="*/ 63798 h 257548"/>
                <a:gd name="connsiteX10" fmla="*/ 184522 w 184791"/>
                <a:gd name="connsiteY10" fmla="*/ 298 h 25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791" h="257548">
                  <a:moveTo>
                    <a:pt x="184522" y="298"/>
                  </a:moveTo>
                  <a:cubicBezTo>
                    <a:pt x="189284" y="-3406"/>
                    <a:pt x="129489" y="28344"/>
                    <a:pt x="114672" y="41573"/>
                  </a:cubicBezTo>
                  <a:cubicBezTo>
                    <a:pt x="99855" y="54802"/>
                    <a:pt x="101972" y="59565"/>
                    <a:pt x="95622" y="79673"/>
                  </a:cubicBezTo>
                  <a:cubicBezTo>
                    <a:pt x="89272" y="99781"/>
                    <a:pt x="83451" y="139998"/>
                    <a:pt x="76572" y="162223"/>
                  </a:cubicBezTo>
                  <a:cubicBezTo>
                    <a:pt x="69693" y="184448"/>
                    <a:pt x="67047" y="197148"/>
                    <a:pt x="54347" y="213023"/>
                  </a:cubicBezTo>
                  <a:cubicBezTo>
                    <a:pt x="41647" y="228898"/>
                    <a:pt x="4076" y="255886"/>
                    <a:pt x="372" y="257473"/>
                  </a:cubicBezTo>
                  <a:cubicBezTo>
                    <a:pt x="-3332" y="259060"/>
                    <a:pt x="21539" y="235248"/>
                    <a:pt x="32122" y="222548"/>
                  </a:cubicBezTo>
                  <a:cubicBezTo>
                    <a:pt x="42705" y="209848"/>
                    <a:pt x="55405" y="200323"/>
                    <a:pt x="63872" y="181273"/>
                  </a:cubicBezTo>
                  <a:cubicBezTo>
                    <a:pt x="72339" y="162223"/>
                    <a:pt x="79218" y="127827"/>
                    <a:pt x="82922" y="108248"/>
                  </a:cubicBezTo>
                  <a:cubicBezTo>
                    <a:pt x="86626" y="88669"/>
                    <a:pt x="64930" y="83377"/>
                    <a:pt x="86097" y="63798"/>
                  </a:cubicBezTo>
                  <a:cubicBezTo>
                    <a:pt x="107264" y="44219"/>
                    <a:pt x="179760" y="4002"/>
                    <a:pt x="184522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3AEBA382-5023-6657-D0CA-C80126955AFB}"/>
                </a:ext>
              </a:extLst>
            </p:cNvPr>
            <p:cNvSpPr/>
            <p:nvPr/>
          </p:nvSpPr>
          <p:spPr>
            <a:xfrm>
              <a:off x="5606985" y="5622925"/>
              <a:ext cx="42661" cy="133350"/>
            </a:xfrm>
            <a:custGeom>
              <a:avLst/>
              <a:gdLst>
                <a:gd name="connsiteX0" fmla="*/ 65 w 42661"/>
                <a:gd name="connsiteY0" fmla="*/ 0 h 133350"/>
                <a:gd name="connsiteX1" fmla="*/ 31815 w 42661"/>
                <a:gd name="connsiteY1" fmla="*/ 98425 h 133350"/>
                <a:gd name="connsiteX2" fmla="*/ 34990 w 42661"/>
                <a:gd name="connsiteY2" fmla="*/ 133350 h 133350"/>
                <a:gd name="connsiteX3" fmla="*/ 41340 w 42661"/>
                <a:gd name="connsiteY3" fmla="*/ 98425 h 133350"/>
                <a:gd name="connsiteX4" fmla="*/ 65 w 42661"/>
                <a:gd name="connsiteY4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61" h="133350">
                  <a:moveTo>
                    <a:pt x="65" y="0"/>
                  </a:moveTo>
                  <a:cubicBezTo>
                    <a:pt x="-1522" y="0"/>
                    <a:pt x="25994" y="76200"/>
                    <a:pt x="31815" y="98425"/>
                  </a:cubicBezTo>
                  <a:cubicBezTo>
                    <a:pt x="37636" y="120650"/>
                    <a:pt x="33403" y="133350"/>
                    <a:pt x="34990" y="133350"/>
                  </a:cubicBezTo>
                  <a:cubicBezTo>
                    <a:pt x="36577" y="133350"/>
                    <a:pt x="46103" y="116417"/>
                    <a:pt x="41340" y="98425"/>
                  </a:cubicBezTo>
                  <a:cubicBezTo>
                    <a:pt x="36578" y="80433"/>
                    <a:pt x="1652" y="0"/>
                    <a:pt x="6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8819301B-2655-5092-C8BD-0BAC2AD69AE5}"/>
                </a:ext>
              </a:extLst>
            </p:cNvPr>
            <p:cNvSpPr/>
            <p:nvPr/>
          </p:nvSpPr>
          <p:spPr>
            <a:xfrm>
              <a:off x="3959213" y="5521315"/>
              <a:ext cx="104166" cy="303539"/>
            </a:xfrm>
            <a:custGeom>
              <a:avLst/>
              <a:gdLst>
                <a:gd name="connsiteX0" fmla="*/ 28587 w 104166"/>
                <a:gd name="connsiteY0" fmla="*/ 10 h 303539"/>
                <a:gd name="connsiteX1" fmla="*/ 3187 w 104166"/>
                <a:gd name="connsiteY1" fmla="*/ 111135 h 303539"/>
                <a:gd name="connsiteX2" fmla="*/ 22237 w 104166"/>
                <a:gd name="connsiteY2" fmla="*/ 190510 h 303539"/>
                <a:gd name="connsiteX3" fmla="*/ 6362 w 104166"/>
                <a:gd name="connsiteY3" fmla="*/ 158760 h 303539"/>
                <a:gd name="connsiteX4" fmla="*/ 101612 w 104166"/>
                <a:gd name="connsiteY4" fmla="*/ 298460 h 303539"/>
                <a:gd name="connsiteX5" fmla="*/ 73037 w 104166"/>
                <a:gd name="connsiteY5" fmla="*/ 266710 h 303539"/>
                <a:gd name="connsiteX6" fmla="*/ 31762 w 104166"/>
                <a:gd name="connsiteY6" fmla="*/ 206385 h 303539"/>
                <a:gd name="connsiteX7" fmla="*/ 3187 w 104166"/>
                <a:gd name="connsiteY7" fmla="*/ 155585 h 303539"/>
                <a:gd name="connsiteX8" fmla="*/ 3187 w 104166"/>
                <a:gd name="connsiteY8" fmla="*/ 117485 h 303539"/>
                <a:gd name="connsiteX9" fmla="*/ 28587 w 104166"/>
                <a:gd name="connsiteY9" fmla="*/ 10 h 30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166" h="303539">
                  <a:moveTo>
                    <a:pt x="28587" y="10"/>
                  </a:moveTo>
                  <a:cubicBezTo>
                    <a:pt x="28587" y="-1048"/>
                    <a:pt x="4245" y="79385"/>
                    <a:pt x="3187" y="111135"/>
                  </a:cubicBezTo>
                  <a:cubicBezTo>
                    <a:pt x="2129" y="142885"/>
                    <a:pt x="21708" y="182573"/>
                    <a:pt x="22237" y="190510"/>
                  </a:cubicBezTo>
                  <a:cubicBezTo>
                    <a:pt x="22766" y="198448"/>
                    <a:pt x="-6867" y="140768"/>
                    <a:pt x="6362" y="158760"/>
                  </a:cubicBezTo>
                  <a:cubicBezTo>
                    <a:pt x="19591" y="176752"/>
                    <a:pt x="90500" y="280469"/>
                    <a:pt x="101612" y="298460"/>
                  </a:cubicBezTo>
                  <a:cubicBezTo>
                    <a:pt x="112724" y="316451"/>
                    <a:pt x="84679" y="282056"/>
                    <a:pt x="73037" y="266710"/>
                  </a:cubicBezTo>
                  <a:cubicBezTo>
                    <a:pt x="61395" y="251364"/>
                    <a:pt x="43404" y="224906"/>
                    <a:pt x="31762" y="206385"/>
                  </a:cubicBezTo>
                  <a:cubicBezTo>
                    <a:pt x="20120" y="187864"/>
                    <a:pt x="7950" y="170402"/>
                    <a:pt x="3187" y="155585"/>
                  </a:cubicBezTo>
                  <a:cubicBezTo>
                    <a:pt x="-1576" y="140768"/>
                    <a:pt x="-517" y="135477"/>
                    <a:pt x="3187" y="117485"/>
                  </a:cubicBezTo>
                  <a:cubicBezTo>
                    <a:pt x="6891" y="99493"/>
                    <a:pt x="28587" y="1068"/>
                    <a:pt x="28587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A864F796-9BCF-AE0D-3B58-13D8330C3112}"/>
                </a:ext>
              </a:extLst>
            </p:cNvPr>
            <p:cNvSpPr/>
            <p:nvPr/>
          </p:nvSpPr>
          <p:spPr>
            <a:xfrm>
              <a:off x="4121039" y="5788025"/>
              <a:ext cx="146719" cy="85982"/>
            </a:xfrm>
            <a:custGeom>
              <a:avLst/>
              <a:gdLst>
                <a:gd name="connsiteX0" fmla="*/ 111 w 146719"/>
                <a:gd name="connsiteY0" fmla="*/ 0 h 85982"/>
                <a:gd name="connsiteX1" fmla="*/ 73136 w 146719"/>
                <a:gd name="connsiteY1" fmla="*/ 19050 h 85982"/>
                <a:gd name="connsiteX2" fmla="*/ 76311 w 146719"/>
                <a:gd name="connsiteY2" fmla="*/ 82550 h 85982"/>
                <a:gd name="connsiteX3" fmla="*/ 85836 w 146719"/>
                <a:gd name="connsiteY3" fmla="*/ 57150 h 85982"/>
                <a:gd name="connsiteX4" fmla="*/ 146161 w 146719"/>
                <a:gd name="connsiteY4" fmla="*/ 6350 h 85982"/>
                <a:gd name="connsiteX5" fmla="*/ 114411 w 146719"/>
                <a:gd name="connsiteY5" fmla="*/ 31750 h 85982"/>
                <a:gd name="connsiteX6" fmla="*/ 89011 w 146719"/>
                <a:gd name="connsiteY6" fmla="*/ 85725 h 85982"/>
                <a:gd name="connsiteX7" fmla="*/ 85836 w 146719"/>
                <a:gd name="connsiteY7" fmla="*/ 50800 h 85982"/>
                <a:gd name="connsiteX8" fmla="*/ 57261 w 146719"/>
                <a:gd name="connsiteY8" fmla="*/ 19050 h 85982"/>
                <a:gd name="connsiteX9" fmla="*/ 111 w 146719"/>
                <a:gd name="connsiteY9" fmla="*/ 0 h 8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719" h="85982">
                  <a:moveTo>
                    <a:pt x="111" y="0"/>
                  </a:moveTo>
                  <a:cubicBezTo>
                    <a:pt x="2757" y="0"/>
                    <a:pt x="60436" y="5292"/>
                    <a:pt x="73136" y="19050"/>
                  </a:cubicBezTo>
                  <a:cubicBezTo>
                    <a:pt x="85836" y="32808"/>
                    <a:pt x="74194" y="76200"/>
                    <a:pt x="76311" y="82550"/>
                  </a:cubicBezTo>
                  <a:cubicBezTo>
                    <a:pt x="78428" y="88900"/>
                    <a:pt x="74194" y="69850"/>
                    <a:pt x="85836" y="57150"/>
                  </a:cubicBezTo>
                  <a:cubicBezTo>
                    <a:pt x="97478" y="44450"/>
                    <a:pt x="141399" y="10583"/>
                    <a:pt x="146161" y="6350"/>
                  </a:cubicBezTo>
                  <a:cubicBezTo>
                    <a:pt x="150923" y="2117"/>
                    <a:pt x="123936" y="18521"/>
                    <a:pt x="114411" y="31750"/>
                  </a:cubicBezTo>
                  <a:cubicBezTo>
                    <a:pt x="104886" y="44979"/>
                    <a:pt x="93773" y="82550"/>
                    <a:pt x="89011" y="85725"/>
                  </a:cubicBezTo>
                  <a:cubicBezTo>
                    <a:pt x="84249" y="88900"/>
                    <a:pt x="91128" y="61913"/>
                    <a:pt x="85836" y="50800"/>
                  </a:cubicBezTo>
                  <a:cubicBezTo>
                    <a:pt x="80544" y="39688"/>
                    <a:pt x="72078" y="24871"/>
                    <a:pt x="57261" y="19050"/>
                  </a:cubicBezTo>
                  <a:cubicBezTo>
                    <a:pt x="42444" y="13229"/>
                    <a:pt x="-2535" y="0"/>
                    <a:pt x="11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9D2A860E-80AB-80E1-DD2A-DBEF45CE3EA8}"/>
                </a:ext>
              </a:extLst>
            </p:cNvPr>
            <p:cNvSpPr/>
            <p:nvPr/>
          </p:nvSpPr>
          <p:spPr>
            <a:xfrm>
              <a:off x="4326129" y="5783724"/>
              <a:ext cx="26927" cy="134583"/>
            </a:xfrm>
            <a:custGeom>
              <a:avLst/>
              <a:gdLst>
                <a:gd name="connsiteX0" fmla="*/ 26796 w 26927"/>
                <a:gd name="connsiteY0" fmla="*/ 1126 h 134583"/>
                <a:gd name="connsiteX1" fmla="*/ 10921 w 26927"/>
                <a:gd name="connsiteY1" fmla="*/ 131301 h 134583"/>
                <a:gd name="connsiteX2" fmla="*/ 1396 w 26927"/>
                <a:gd name="connsiteY2" fmla="*/ 93201 h 134583"/>
                <a:gd name="connsiteX3" fmla="*/ 1396 w 26927"/>
                <a:gd name="connsiteY3" fmla="*/ 67801 h 134583"/>
                <a:gd name="connsiteX4" fmla="*/ 26796 w 26927"/>
                <a:gd name="connsiteY4" fmla="*/ 1126 h 1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" h="134583">
                  <a:moveTo>
                    <a:pt x="26796" y="1126"/>
                  </a:moveTo>
                  <a:cubicBezTo>
                    <a:pt x="28384" y="11709"/>
                    <a:pt x="15154" y="115955"/>
                    <a:pt x="10921" y="131301"/>
                  </a:cubicBezTo>
                  <a:cubicBezTo>
                    <a:pt x="6688" y="146647"/>
                    <a:pt x="2983" y="103784"/>
                    <a:pt x="1396" y="93201"/>
                  </a:cubicBezTo>
                  <a:cubicBezTo>
                    <a:pt x="-192" y="82618"/>
                    <a:pt x="-721" y="77855"/>
                    <a:pt x="1396" y="67801"/>
                  </a:cubicBezTo>
                  <a:cubicBezTo>
                    <a:pt x="3513" y="57747"/>
                    <a:pt x="25208" y="-9457"/>
                    <a:pt x="26796" y="1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CA921BEF-6F7F-9708-FF26-0924DF40D6F0}"/>
                </a:ext>
              </a:extLst>
            </p:cNvPr>
            <p:cNvSpPr/>
            <p:nvPr/>
          </p:nvSpPr>
          <p:spPr>
            <a:xfrm>
              <a:off x="4405660" y="5813069"/>
              <a:ext cx="94189" cy="113163"/>
            </a:xfrm>
            <a:custGeom>
              <a:avLst/>
              <a:gdLst>
                <a:gd name="connsiteX0" fmla="*/ 93315 w 94189"/>
                <a:gd name="connsiteY0" fmla="*/ 356 h 113163"/>
                <a:gd name="connsiteX1" fmla="*/ 4415 w 94189"/>
                <a:gd name="connsiteY1" fmla="*/ 108306 h 113163"/>
                <a:gd name="connsiteX2" fmla="*/ 17115 w 94189"/>
                <a:gd name="connsiteY2" fmla="*/ 92431 h 113163"/>
                <a:gd name="connsiteX3" fmla="*/ 48865 w 94189"/>
                <a:gd name="connsiteY3" fmla="*/ 73381 h 113163"/>
                <a:gd name="connsiteX4" fmla="*/ 93315 w 94189"/>
                <a:gd name="connsiteY4" fmla="*/ 356 h 11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189" h="113163">
                  <a:moveTo>
                    <a:pt x="93315" y="356"/>
                  </a:moveTo>
                  <a:cubicBezTo>
                    <a:pt x="85907" y="6177"/>
                    <a:pt x="4415" y="108306"/>
                    <a:pt x="4415" y="108306"/>
                  </a:cubicBezTo>
                  <a:cubicBezTo>
                    <a:pt x="-8285" y="123652"/>
                    <a:pt x="9707" y="98252"/>
                    <a:pt x="17115" y="92431"/>
                  </a:cubicBezTo>
                  <a:cubicBezTo>
                    <a:pt x="24523" y="86610"/>
                    <a:pt x="38811" y="85023"/>
                    <a:pt x="48865" y="73381"/>
                  </a:cubicBezTo>
                  <a:cubicBezTo>
                    <a:pt x="58919" y="61739"/>
                    <a:pt x="100723" y="-5465"/>
                    <a:pt x="93315" y="3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A72925D2-5DB2-1015-0EDB-3FC73F34D0D1}"/>
                </a:ext>
              </a:extLst>
            </p:cNvPr>
            <p:cNvSpPr/>
            <p:nvPr/>
          </p:nvSpPr>
          <p:spPr>
            <a:xfrm>
              <a:off x="4523551" y="5832457"/>
              <a:ext cx="99546" cy="98720"/>
            </a:xfrm>
            <a:custGeom>
              <a:avLst/>
              <a:gdLst>
                <a:gd name="connsiteX0" fmla="*/ 99249 w 99546"/>
                <a:gd name="connsiteY0" fmla="*/ 18 h 98720"/>
                <a:gd name="connsiteX1" fmla="*/ 54799 w 99546"/>
                <a:gd name="connsiteY1" fmla="*/ 60343 h 98720"/>
                <a:gd name="connsiteX2" fmla="*/ 824 w 99546"/>
                <a:gd name="connsiteY2" fmla="*/ 98443 h 98720"/>
                <a:gd name="connsiteX3" fmla="*/ 23049 w 99546"/>
                <a:gd name="connsiteY3" fmla="*/ 76218 h 98720"/>
                <a:gd name="connsiteX4" fmla="*/ 35749 w 99546"/>
                <a:gd name="connsiteY4" fmla="*/ 50818 h 98720"/>
                <a:gd name="connsiteX5" fmla="*/ 32574 w 99546"/>
                <a:gd name="connsiteY5" fmla="*/ 66693 h 98720"/>
                <a:gd name="connsiteX6" fmla="*/ 99249 w 99546"/>
                <a:gd name="connsiteY6" fmla="*/ 18 h 9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46" h="98720">
                  <a:moveTo>
                    <a:pt x="99249" y="18"/>
                  </a:moveTo>
                  <a:cubicBezTo>
                    <a:pt x="102953" y="-1040"/>
                    <a:pt x="71203" y="43939"/>
                    <a:pt x="54799" y="60343"/>
                  </a:cubicBezTo>
                  <a:cubicBezTo>
                    <a:pt x="38395" y="76747"/>
                    <a:pt x="824" y="98443"/>
                    <a:pt x="824" y="98443"/>
                  </a:cubicBezTo>
                  <a:cubicBezTo>
                    <a:pt x="-4468" y="101089"/>
                    <a:pt x="17228" y="84155"/>
                    <a:pt x="23049" y="76218"/>
                  </a:cubicBezTo>
                  <a:cubicBezTo>
                    <a:pt x="28870" y="68281"/>
                    <a:pt x="34162" y="52405"/>
                    <a:pt x="35749" y="50818"/>
                  </a:cubicBezTo>
                  <a:cubicBezTo>
                    <a:pt x="37336" y="49231"/>
                    <a:pt x="24107" y="71456"/>
                    <a:pt x="32574" y="66693"/>
                  </a:cubicBezTo>
                  <a:cubicBezTo>
                    <a:pt x="41041" y="61930"/>
                    <a:pt x="95545" y="1076"/>
                    <a:pt x="99249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61C129F2-3439-96F8-15C4-ED3430893CD4}"/>
                </a:ext>
              </a:extLst>
            </p:cNvPr>
            <p:cNvSpPr/>
            <p:nvPr/>
          </p:nvSpPr>
          <p:spPr>
            <a:xfrm>
              <a:off x="4600403" y="5616252"/>
              <a:ext cx="33443" cy="143219"/>
            </a:xfrm>
            <a:custGeom>
              <a:avLst/>
              <a:gdLst>
                <a:gd name="connsiteX0" fmla="*/ 172 w 33443"/>
                <a:gd name="connsiteY0" fmla="*/ 323 h 143219"/>
                <a:gd name="connsiteX1" fmla="*/ 31922 w 33443"/>
                <a:gd name="connsiteY1" fmla="*/ 86048 h 143219"/>
                <a:gd name="connsiteX2" fmla="*/ 28747 w 33443"/>
                <a:gd name="connsiteY2" fmla="*/ 143198 h 143219"/>
                <a:gd name="connsiteX3" fmla="*/ 31922 w 33443"/>
                <a:gd name="connsiteY3" fmla="*/ 92398 h 143219"/>
                <a:gd name="connsiteX4" fmla="*/ 19222 w 33443"/>
                <a:gd name="connsiteY4" fmla="*/ 57473 h 143219"/>
                <a:gd name="connsiteX5" fmla="*/ 172 w 33443"/>
                <a:gd name="connsiteY5" fmla="*/ 323 h 1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43" h="143219">
                  <a:moveTo>
                    <a:pt x="172" y="323"/>
                  </a:moveTo>
                  <a:cubicBezTo>
                    <a:pt x="2289" y="5085"/>
                    <a:pt x="27160" y="62236"/>
                    <a:pt x="31922" y="86048"/>
                  </a:cubicBezTo>
                  <a:cubicBezTo>
                    <a:pt x="36684" y="109860"/>
                    <a:pt x="28747" y="142140"/>
                    <a:pt x="28747" y="143198"/>
                  </a:cubicBezTo>
                  <a:cubicBezTo>
                    <a:pt x="28747" y="144256"/>
                    <a:pt x="33509" y="106685"/>
                    <a:pt x="31922" y="92398"/>
                  </a:cubicBezTo>
                  <a:cubicBezTo>
                    <a:pt x="30335" y="78111"/>
                    <a:pt x="22397" y="70173"/>
                    <a:pt x="19222" y="57473"/>
                  </a:cubicBezTo>
                  <a:cubicBezTo>
                    <a:pt x="16047" y="44773"/>
                    <a:pt x="-1945" y="-4439"/>
                    <a:pt x="172" y="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052FFDCF-4191-7738-BA43-C17B299B5D50}"/>
                </a:ext>
              </a:extLst>
            </p:cNvPr>
            <p:cNvSpPr/>
            <p:nvPr/>
          </p:nvSpPr>
          <p:spPr>
            <a:xfrm>
              <a:off x="4894849" y="5867400"/>
              <a:ext cx="35959" cy="98425"/>
            </a:xfrm>
            <a:custGeom>
              <a:avLst/>
              <a:gdLst>
                <a:gd name="connsiteX0" fmla="*/ 35926 w 35959"/>
                <a:gd name="connsiteY0" fmla="*/ 0 h 98425"/>
                <a:gd name="connsiteX1" fmla="*/ 7351 w 35959"/>
                <a:gd name="connsiteY1" fmla="*/ 41275 h 98425"/>
                <a:gd name="connsiteX2" fmla="*/ 4176 w 35959"/>
                <a:gd name="connsiteY2" fmla="*/ 98425 h 98425"/>
                <a:gd name="connsiteX3" fmla="*/ 1001 w 35959"/>
                <a:gd name="connsiteY3" fmla="*/ 41275 h 98425"/>
                <a:gd name="connsiteX4" fmla="*/ 35926 w 35959"/>
                <a:gd name="connsiteY4" fmla="*/ 0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9" h="98425">
                  <a:moveTo>
                    <a:pt x="35926" y="0"/>
                  </a:moveTo>
                  <a:cubicBezTo>
                    <a:pt x="36984" y="0"/>
                    <a:pt x="12643" y="24871"/>
                    <a:pt x="7351" y="41275"/>
                  </a:cubicBezTo>
                  <a:cubicBezTo>
                    <a:pt x="2059" y="57679"/>
                    <a:pt x="5234" y="98425"/>
                    <a:pt x="4176" y="98425"/>
                  </a:cubicBezTo>
                  <a:cubicBezTo>
                    <a:pt x="3118" y="98425"/>
                    <a:pt x="-2174" y="54504"/>
                    <a:pt x="1001" y="41275"/>
                  </a:cubicBezTo>
                  <a:cubicBezTo>
                    <a:pt x="4176" y="28046"/>
                    <a:pt x="34868" y="0"/>
                    <a:pt x="359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0B9F64C6-91D5-5490-235C-F572C78205C7}"/>
                </a:ext>
              </a:extLst>
            </p:cNvPr>
            <p:cNvSpPr/>
            <p:nvPr/>
          </p:nvSpPr>
          <p:spPr>
            <a:xfrm>
              <a:off x="4597400" y="5832386"/>
              <a:ext cx="28748" cy="116572"/>
            </a:xfrm>
            <a:custGeom>
              <a:avLst/>
              <a:gdLst>
                <a:gd name="connsiteX0" fmla="*/ 28575 w 28748"/>
                <a:gd name="connsiteY0" fmla="*/ 89 h 116572"/>
                <a:gd name="connsiteX1" fmla="*/ 12700 w 28748"/>
                <a:gd name="connsiteY1" fmla="*/ 111214 h 116572"/>
                <a:gd name="connsiteX2" fmla="*/ 0 w 28748"/>
                <a:gd name="connsiteY2" fmla="*/ 92164 h 116572"/>
                <a:gd name="connsiteX3" fmla="*/ 28575 w 28748"/>
                <a:gd name="connsiteY3" fmla="*/ 89 h 1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48" h="116572">
                  <a:moveTo>
                    <a:pt x="28575" y="89"/>
                  </a:moveTo>
                  <a:cubicBezTo>
                    <a:pt x="30692" y="3264"/>
                    <a:pt x="12700" y="111214"/>
                    <a:pt x="12700" y="111214"/>
                  </a:cubicBezTo>
                  <a:cubicBezTo>
                    <a:pt x="7937" y="126560"/>
                    <a:pt x="0" y="105393"/>
                    <a:pt x="0" y="92164"/>
                  </a:cubicBezTo>
                  <a:cubicBezTo>
                    <a:pt x="0" y="78935"/>
                    <a:pt x="26458" y="-3086"/>
                    <a:pt x="28575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DBA3DB07-08C9-0A20-02D6-A90B0FD14ECE}"/>
                </a:ext>
              </a:extLst>
            </p:cNvPr>
            <p:cNvSpPr/>
            <p:nvPr/>
          </p:nvSpPr>
          <p:spPr>
            <a:xfrm>
              <a:off x="4698734" y="5864185"/>
              <a:ext cx="73327" cy="101730"/>
            </a:xfrm>
            <a:custGeom>
              <a:avLst/>
              <a:gdLst>
                <a:gd name="connsiteX0" fmla="*/ 73291 w 73327"/>
                <a:gd name="connsiteY0" fmla="*/ 40 h 101730"/>
                <a:gd name="connsiteX1" fmla="*/ 12966 w 73327"/>
                <a:gd name="connsiteY1" fmla="*/ 66715 h 101730"/>
                <a:gd name="connsiteX2" fmla="*/ 3441 w 73327"/>
                <a:gd name="connsiteY2" fmla="*/ 101640 h 101730"/>
                <a:gd name="connsiteX3" fmla="*/ 3441 w 73327"/>
                <a:gd name="connsiteY3" fmla="*/ 57190 h 101730"/>
                <a:gd name="connsiteX4" fmla="*/ 73291 w 73327"/>
                <a:gd name="connsiteY4" fmla="*/ 40 h 10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27" h="101730">
                  <a:moveTo>
                    <a:pt x="73291" y="40"/>
                  </a:moveTo>
                  <a:cubicBezTo>
                    <a:pt x="74878" y="1627"/>
                    <a:pt x="24608" y="49782"/>
                    <a:pt x="12966" y="66715"/>
                  </a:cubicBezTo>
                  <a:cubicBezTo>
                    <a:pt x="1324" y="83648"/>
                    <a:pt x="5028" y="103227"/>
                    <a:pt x="3441" y="101640"/>
                  </a:cubicBezTo>
                  <a:cubicBezTo>
                    <a:pt x="1854" y="100053"/>
                    <a:pt x="-3438" y="70419"/>
                    <a:pt x="3441" y="57190"/>
                  </a:cubicBezTo>
                  <a:cubicBezTo>
                    <a:pt x="10320" y="43961"/>
                    <a:pt x="71704" y="-1547"/>
                    <a:pt x="73291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C47934AB-A244-DC99-6D9D-CD4E424BDEDF}"/>
                </a:ext>
              </a:extLst>
            </p:cNvPr>
            <p:cNvSpPr/>
            <p:nvPr/>
          </p:nvSpPr>
          <p:spPr>
            <a:xfrm>
              <a:off x="5219656" y="5881916"/>
              <a:ext cx="56353" cy="90882"/>
            </a:xfrm>
            <a:custGeom>
              <a:avLst/>
              <a:gdLst>
                <a:gd name="connsiteX0" fmla="*/ 44 w 56353"/>
                <a:gd name="connsiteY0" fmla="*/ 1359 h 90882"/>
                <a:gd name="connsiteX1" fmla="*/ 54019 w 56353"/>
                <a:gd name="connsiteY1" fmla="*/ 90259 h 90882"/>
                <a:gd name="connsiteX2" fmla="*/ 44494 w 56353"/>
                <a:gd name="connsiteY2" fmla="*/ 39459 h 90882"/>
                <a:gd name="connsiteX3" fmla="*/ 44 w 56353"/>
                <a:gd name="connsiteY3" fmla="*/ 1359 h 9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53" h="90882">
                  <a:moveTo>
                    <a:pt x="44" y="1359"/>
                  </a:moveTo>
                  <a:cubicBezTo>
                    <a:pt x="1631" y="9826"/>
                    <a:pt x="46611" y="83909"/>
                    <a:pt x="54019" y="90259"/>
                  </a:cubicBezTo>
                  <a:cubicBezTo>
                    <a:pt x="61427" y="96609"/>
                    <a:pt x="49256" y="52688"/>
                    <a:pt x="44494" y="39459"/>
                  </a:cubicBezTo>
                  <a:cubicBezTo>
                    <a:pt x="39732" y="26230"/>
                    <a:pt x="-1543" y="-7108"/>
                    <a:pt x="44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D3EFFFEA-A507-4AFE-00E2-76F80D75C9AA}"/>
                </a:ext>
              </a:extLst>
            </p:cNvPr>
            <p:cNvSpPr/>
            <p:nvPr/>
          </p:nvSpPr>
          <p:spPr>
            <a:xfrm>
              <a:off x="5017088" y="5870439"/>
              <a:ext cx="37512" cy="127194"/>
            </a:xfrm>
            <a:custGeom>
              <a:avLst/>
              <a:gdLst>
                <a:gd name="connsiteX0" fmla="*/ 37512 w 37512"/>
                <a:gd name="connsiteY0" fmla="*/ 136 h 127194"/>
                <a:gd name="connsiteX1" fmla="*/ 2587 w 37512"/>
                <a:gd name="connsiteY1" fmla="*/ 108086 h 127194"/>
                <a:gd name="connsiteX2" fmla="*/ 2587 w 37512"/>
                <a:gd name="connsiteY2" fmla="*/ 127136 h 127194"/>
                <a:gd name="connsiteX3" fmla="*/ 2587 w 37512"/>
                <a:gd name="connsiteY3" fmla="*/ 85861 h 127194"/>
                <a:gd name="connsiteX4" fmla="*/ 37512 w 37512"/>
                <a:gd name="connsiteY4" fmla="*/ 136 h 12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12" h="127194">
                  <a:moveTo>
                    <a:pt x="37512" y="136"/>
                  </a:moveTo>
                  <a:cubicBezTo>
                    <a:pt x="37512" y="3840"/>
                    <a:pt x="8408" y="86919"/>
                    <a:pt x="2587" y="108086"/>
                  </a:cubicBezTo>
                  <a:cubicBezTo>
                    <a:pt x="-3234" y="129253"/>
                    <a:pt x="2587" y="127136"/>
                    <a:pt x="2587" y="127136"/>
                  </a:cubicBezTo>
                  <a:cubicBezTo>
                    <a:pt x="2587" y="123432"/>
                    <a:pt x="-59" y="102794"/>
                    <a:pt x="2587" y="85861"/>
                  </a:cubicBezTo>
                  <a:cubicBezTo>
                    <a:pt x="5233" y="68928"/>
                    <a:pt x="37512" y="-3568"/>
                    <a:pt x="37512" y="1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F84EE1C0-CF45-E8B9-AA87-90281BEC1FBD}"/>
                </a:ext>
              </a:extLst>
            </p:cNvPr>
            <p:cNvSpPr/>
            <p:nvPr/>
          </p:nvSpPr>
          <p:spPr>
            <a:xfrm>
              <a:off x="5368920" y="5864065"/>
              <a:ext cx="52615" cy="79199"/>
            </a:xfrm>
            <a:custGeom>
              <a:avLst/>
              <a:gdLst>
                <a:gd name="connsiteX0" fmla="*/ 5 w 52615"/>
                <a:gd name="connsiteY0" fmla="*/ 160 h 79199"/>
                <a:gd name="connsiteX1" fmla="*/ 47630 w 52615"/>
                <a:gd name="connsiteY1" fmla="*/ 70010 h 79199"/>
                <a:gd name="connsiteX2" fmla="*/ 50805 w 52615"/>
                <a:gd name="connsiteY2" fmla="*/ 76360 h 79199"/>
                <a:gd name="connsiteX3" fmla="*/ 44455 w 52615"/>
                <a:gd name="connsiteY3" fmla="*/ 50960 h 79199"/>
                <a:gd name="connsiteX4" fmla="*/ 5 w 52615"/>
                <a:gd name="connsiteY4" fmla="*/ 160 h 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615" h="79199">
                  <a:moveTo>
                    <a:pt x="5" y="160"/>
                  </a:moveTo>
                  <a:cubicBezTo>
                    <a:pt x="534" y="3335"/>
                    <a:pt x="47630" y="70010"/>
                    <a:pt x="47630" y="70010"/>
                  </a:cubicBezTo>
                  <a:cubicBezTo>
                    <a:pt x="56097" y="82710"/>
                    <a:pt x="51334" y="79535"/>
                    <a:pt x="50805" y="76360"/>
                  </a:cubicBezTo>
                  <a:cubicBezTo>
                    <a:pt x="50276" y="73185"/>
                    <a:pt x="51863" y="59956"/>
                    <a:pt x="44455" y="50960"/>
                  </a:cubicBezTo>
                  <a:cubicBezTo>
                    <a:pt x="37047" y="41964"/>
                    <a:pt x="-524" y="-3015"/>
                    <a:pt x="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3C01D6E2-339C-029E-7BB1-C237C2788D40}"/>
                </a:ext>
              </a:extLst>
            </p:cNvPr>
            <p:cNvSpPr/>
            <p:nvPr/>
          </p:nvSpPr>
          <p:spPr>
            <a:xfrm>
              <a:off x="5479804" y="5816560"/>
              <a:ext cx="99120" cy="121169"/>
            </a:xfrm>
            <a:custGeom>
              <a:avLst/>
              <a:gdLst>
                <a:gd name="connsiteX0" fmla="*/ 246 w 99120"/>
                <a:gd name="connsiteY0" fmla="*/ 40 h 121169"/>
                <a:gd name="connsiteX1" fmla="*/ 66921 w 99120"/>
                <a:gd name="connsiteY1" fmla="*/ 63540 h 121169"/>
                <a:gd name="connsiteX2" fmla="*/ 98671 w 99120"/>
                <a:gd name="connsiteY2" fmla="*/ 120690 h 121169"/>
                <a:gd name="connsiteX3" fmla="*/ 82796 w 99120"/>
                <a:gd name="connsiteY3" fmla="*/ 88940 h 121169"/>
                <a:gd name="connsiteX4" fmla="*/ 44696 w 99120"/>
                <a:gd name="connsiteY4" fmla="*/ 54015 h 121169"/>
                <a:gd name="connsiteX5" fmla="*/ 246 w 99120"/>
                <a:gd name="connsiteY5" fmla="*/ 40 h 1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120" h="121169">
                  <a:moveTo>
                    <a:pt x="246" y="40"/>
                  </a:moveTo>
                  <a:cubicBezTo>
                    <a:pt x="3950" y="1627"/>
                    <a:pt x="50517" y="43432"/>
                    <a:pt x="66921" y="63540"/>
                  </a:cubicBezTo>
                  <a:cubicBezTo>
                    <a:pt x="83325" y="83648"/>
                    <a:pt x="96025" y="116457"/>
                    <a:pt x="98671" y="120690"/>
                  </a:cubicBezTo>
                  <a:cubicBezTo>
                    <a:pt x="101317" y="124923"/>
                    <a:pt x="91792" y="100052"/>
                    <a:pt x="82796" y="88940"/>
                  </a:cubicBezTo>
                  <a:cubicBezTo>
                    <a:pt x="73800" y="77828"/>
                    <a:pt x="53692" y="63540"/>
                    <a:pt x="44696" y="54015"/>
                  </a:cubicBezTo>
                  <a:cubicBezTo>
                    <a:pt x="35700" y="44490"/>
                    <a:pt x="-3458" y="-1547"/>
                    <a:pt x="246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B7B5356-9004-09C2-AB0F-7B995DBA176E}"/>
                </a:ext>
              </a:extLst>
            </p:cNvPr>
            <p:cNvSpPr/>
            <p:nvPr/>
          </p:nvSpPr>
          <p:spPr>
            <a:xfrm>
              <a:off x="5587197" y="5756138"/>
              <a:ext cx="83538" cy="168660"/>
            </a:xfrm>
            <a:custGeom>
              <a:avLst/>
              <a:gdLst>
                <a:gd name="connsiteX0" fmla="*/ 83353 w 83538"/>
                <a:gd name="connsiteY0" fmla="*/ 137 h 168660"/>
                <a:gd name="connsiteX1" fmla="*/ 42078 w 83538"/>
                <a:gd name="connsiteY1" fmla="*/ 89037 h 168660"/>
                <a:gd name="connsiteX2" fmla="*/ 48428 w 83538"/>
                <a:gd name="connsiteY2" fmla="*/ 123962 h 168660"/>
                <a:gd name="connsiteX3" fmla="*/ 73828 w 83538"/>
                <a:gd name="connsiteY3" fmla="*/ 168412 h 168660"/>
                <a:gd name="connsiteX4" fmla="*/ 48428 w 83538"/>
                <a:gd name="connsiteY4" fmla="*/ 139837 h 168660"/>
                <a:gd name="connsiteX5" fmla="*/ 803 w 83538"/>
                <a:gd name="connsiteY5" fmla="*/ 95387 h 168660"/>
                <a:gd name="connsiteX6" fmla="*/ 23028 w 83538"/>
                <a:gd name="connsiteY6" fmla="*/ 111262 h 168660"/>
                <a:gd name="connsiteX7" fmla="*/ 83353 w 83538"/>
                <a:gd name="connsiteY7" fmla="*/ 137 h 168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538" h="168660">
                  <a:moveTo>
                    <a:pt x="83353" y="137"/>
                  </a:moveTo>
                  <a:cubicBezTo>
                    <a:pt x="86528" y="-3567"/>
                    <a:pt x="47899" y="68400"/>
                    <a:pt x="42078" y="89037"/>
                  </a:cubicBezTo>
                  <a:cubicBezTo>
                    <a:pt x="36257" y="109674"/>
                    <a:pt x="43136" y="110733"/>
                    <a:pt x="48428" y="123962"/>
                  </a:cubicBezTo>
                  <a:cubicBezTo>
                    <a:pt x="53720" y="137191"/>
                    <a:pt x="73828" y="165766"/>
                    <a:pt x="73828" y="168412"/>
                  </a:cubicBezTo>
                  <a:cubicBezTo>
                    <a:pt x="73828" y="171058"/>
                    <a:pt x="60599" y="152008"/>
                    <a:pt x="48428" y="139837"/>
                  </a:cubicBezTo>
                  <a:cubicBezTo>
                    <a:pt x="36257" y="127666"/>
                    <a:pt x="5036" y="100149"/>
                    <a:pt x="803" y="95387"/>
                  </a:cubicBezTo>
                  <a:cubicBezTo>
                    <a:pt x="-3430" y="90625"/>
                    <a:pt x="9799" y="122904"/>
                    <a:pt x="23028" y="111262"/>
                  </a:cubicBezTo>
                  <a:cubicBezTo>
                    <a:pt x="36257" y="99620"/>
                    <a:pt x="80178" y="3841"/>
                    <a:pt x="83353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8269ACA1-131D-5B3E-60B7-C434278CCD99}"/>
                </a:ext>
              </a:extLst>
            </p:cNvPr>
            <p:cNvSpPr/>
            <p:nvPr/>
          </p:nvSpPr>
          <p:spPr>
            <a:xfrm>
              <a:off x="3973132" y="2054650"/>
              <a:ext cx="394490" cy="525759"/>
            </a:xfrm>
            <a:custGeom>
              <a:avLst/>
              <a:gdLst>
                <a:gd name="connsiteX0" fmla="*/ 391604 w 394490"/>
                <a:gd name="connsiteY0" fmla="*/ 5798 h 525759"/>
                <a:gd name="connsiteX1" fmla="*/ 119316 w 394490"/>
                <a:gd name="connsiteY1" fmla="*/ 298406 h 525759"/>
                <a:gd name="connsiteX2" fmla="*/ 1460 w 394490"/>
                <a:gd name="connsiteY2" fmla="*/ 521926 h 525759"/>
                <a:gd name="connsiteX3" fmla="*/ 62420 w 394490"/>
                <a:gd name="connsiteY3" fmla="*/ 420326 h 525759"/>
                <a:gd name="connsiteX4" fmla="*/ 192468 w 394490"/>
                <a:gd name="connsiteY4" fmla="*/ 176486 h 525759"/>
                <a:gd name="connsiteX5" fmla="*/ 155892 w 394490"/>
                <a:gd name="connsiteY5" fmla="*/ 233382 h 525759"/>
                <a:gd name="connsiteX6" fmla="*/ 257492 w 394490"/>
                <a:gd name="connsiteY6" fmla="*/ 111462 h 525759"/>
                <a:gd name="connsiteX7" fmla="*/ 391604 w 394490"/>
                <a:gd name="connsiteY7" fmla="*/ 5798 h 52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490" h="525759">
                  <a:moveTo>
                    <a:pt x="391604" y="5798"/>
                  </a:moveTo>
                  <a:cubicBezTo>
                    <a:pt x="368575" y="36955"/>
                    <a:pt x="184340" y="212385"/>
                    <a:pt x="119316" y="298406"/>
                  </a:cubicBezTo>
                  <a:cubicBezTo>
                    <a:pt x="54292" y="384427"/>
                    <a:pt x="10943" y="501606"/>
                    <a:pt x="1460" y="521926"/>
                  </a:cubicBezTo>
                  <a:cubicBezTo>
                    <a:pt x="-8023" y="542246"/>
                    <a:pt x="30585" y="477899"/>
                    <a:pt x="62420" y="420326"/>
                  </a:cubicBezTo>
                  <a:cubicBezTo>
                    <a:pt x="94255" y="362753"/>
                    <a:pt x="176889" y="207643"/>
                    <a:pt x="192468" y="176486"/>
                  </a:cubicBezTo>
                  <a:cubicBezTo>
                    <a:pt x="208047" y="145329"/>
                    <a:pt x="145055" y="244219"/>
                    <a:pt x="155892" y="233382"/>
                  </a:cubicBezTo>
                  <a:cubicBezTo>
                    <a:pt x="166729" y="222545"/>
                    <a:pt x="221593" y="145329"/>
                    <a:pt x="257492" y="111462"/>
                  </a:cubicBezTo>
                  <a:cubicBezTo>
                    <a:pt x="293391" y="77595"/>
                    <a:pt x="414633" y="-25359"/>
                    <a:pt x="391604" y="57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15AAD665-2D21-AC09-7E17-7CB9F3EA6D54}"/>
                </a:ext>
              </a:extLst>
            </p:cNvPr>
            <p:cNvSpPr/>
            <p:nvPr/>
          </p:nvSpPr>
          <p:spPr>
            <a:xfrm>
              <a:off x="3119964" y="3611789"/>
              <a:ext cx="269934" cy="340536"/>
            </a:xfrm>
            <a:custGeom>
              <a:avLst/>
              <a:gdLst>
                <a:gd name="connsiteX0" fmla="*/ 269412 w 269934"/>
                <a:gd name="connsiteY0" fmla="*/ 1107 h 340536"/>
                <a:gd name="connsiteX1" fmla="*/ 37764 w 269934"/>
                <a:gd name="connsiteY1" fmla="*/ 244947 h 340536"/>
                <a:gd name="connsiteX2" fmla="*/ 1188 w 269934"/>
                <a:gd name="connsiteY2" fmla="*/ 338419 h 340536"/>
                <a:gd name="connsiteX3" fmla="*/ 17444 w 269934"/>
                <a:gd name="connsiteY3" fmla="*/ 297779 h 340536"/>
                <a:gd name="connsiteX4" fmla="*/ 98724 w 269934"/>
                <a:gd name="connsiteY4" fmla="*/ 159603 h 340536"/>
                <a:gd name="connsiteX5" fmla="*/ 269412 w 269934"/>
                <a:gd name="connsiteY5" fmla="*/ 1107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934" h="340536">
                  <a:moveTo>
                    <a:pt x="269412" y="1107"/>
                  </a:moveTo>
                  <a:cubicBezTo>
                    <a:pt x="259252" y="15331"/>
                    <a:pt x="82468" y="188728"/>
                    <a:pt x="37764" y="244947"/>
                  </a:cubicBezTo>
                  <a:cubicBezTo>
                    <a:pt x="-6940" y="301166"/>
                    <a:pt x="4575" y="329614"/>
                    <a:pt x="1188" y="338419"/>
                  </a:cubicBezTo>
                  <a:cubicBezTo>
                    <a:pt x="-2199" y="347224"/>
                    <a:pt x="1188" y="327582"/>
                    <a:pt x="17444" y="297779"/>
                  </a:cubicBezTo>
                  <a:cubicBezTo>
                    <a:pt x="33700" y="267976"/>
                    <a:pt x="58761" y="205662"/>
                    <a:pt x="98724" y="159603"/>
                  </a:cubicBezTo>
                  <a:cubicBezTo>
                    <a:pt x="138687" y="113544"/>
                    <a:pt x="279572" y="-13117"/>
                    <a:pt x="269412" y="1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44D8AF7A-21FA-2089-3F37-7690D92F6AA0}"/>
                </a:ext>
              </a:extLst>
            </p:cNvPr>
            <p:cNvSpPr/>
            <p:nvPr/>
          </p:nvSpPr>
          <p:spPr>
            <a:xfrm>
              <a:off x="3379282" y="4295377"/>
              <a:ext cx="46712" cy="318199"/>
            </a:xfrm>
            <a:custGeom>
              <a:avLst/>
              <a:gdLst>
                <a:gd name="connsiteX0" fmla="*/ 46670 w 46712"/>
                <a:gd name="connsiteY0" fmla="*/ 271 h 318199"/>
                <a:gd name="connsiteX1" fmla="*/ 10094 w 46712"/>
                <a:gd name="connsiteY1" fmla="*/ 105935 h 318199"/>
                <a:gd name="connsiteX2" fmla="*/ 6030 w 46712"/>
                <a:gd name="connsiteY2" fmla="*/ 313199 h 318199"/>
                <a:gd name="connsiteX3" fmla="*/ 1966 w 46712"/>
                <a:gd name="connsiteY3" fmla="*/ 244111 h 318199"/>
                <a:gd name="connsiteX4" fmla="*/ 1966 w 46712"/>
                <a:gd name="connsiteY4" fmla="*/ 134383 h 318199"/>
                <a:gd name="connsiteX5" fmla="*/ 46670 w 46712"/>
                <a:gd name="connsiteY5" fmla="*/ 271 h 3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12" h="318199">
                  <a:moveTo>
                    <a:pt x="46670" y="271"/>
                  </a:moveTo>
                  <a:cubicBezTo>
                    <a:pt x="48025" y="-4470"/>
                    <a:pt x="16867" y="53780"/>
                    <a:pt x="10094" y="105935"/>
                  </a:cubicBezTo>
                  <a:cubicBezTo>
                    <a:pt x="3321" y="158090"/>
                    <a:pt x="7385" y="290170"/>
                    <a:pt x="6030" y="313199"/>
                  </a:cubicBezTo>
                  <a:cubicBezTo>
                    <a:pt x="4675" y="336228"/>
                    <a:pt x="2643" y="273914"/>
                    <a:pt x="1966" y="244111"/>
                  </a:cubicBezTo>
                  <a:cubicBezTo>
                    <a:pt x="1289" y="214308"/>
                    <a:pt x="-2098" y="170282"/>
                    <a:pt x="1966" y="134383"/>
                  </a:cubicBezTo>
                  <a:cubicBezTo>
                    <a:pt x="6030" y="98484"/>
                    <a:pt x="45315" y="5012"/>
                    <a:pt x="46670" y="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0C19283C-2E0E-0F96-6DB8-63587FB90D8D}"/>
                </a:ext>
              </a:extLst>
            </p:cNvPr>
            <p:cNvSpPr/>
            <p:nvPr/>
          </p:nvSpPr>
          <p:spPr>
            <a:xfrm>
              <a:off x="3105736" y="4864582"/>
              <a:ext cx="169957" cy="305479"/>
            </a:xfrm>
            <a:custGeom>
              <a:avLst/>
              <a:gdLst>
                <a:gd name="connsiteX0" fmla="*/ 169848 w 169957"/>
                <a:gd name="connsiteY0" fmla="*/ 26 h 305479"/>
                <a:gd name="connsiteX1" fmla="*/ 35736 w 169957"/>
                <a:gd name="connsiteY1" fmla="*/ 162586 h 305479"/>
                <a:gd name="connsiteX2" fmla="*/ 3224 w 169957"/>
                <a:gd name="connsiteY2" fmla="*/ 300762 h 305479"/>
                <a:gd name="connsiteX3" fmla="*/ 7288 w 169957"/>
                <a:gd name="connsiteY3" fmla="*/ 264186 h 305479"/>
                <a:gd name="connsiteX4" fmla="*/ 11352 w 169957"/>
                <a:gd name="connsiteY4" fmla="*/ 174778 h 305479"/>
                <a:gd name="connsiteX5" fmla="*/ 169848 w 169957"/>
                <a:gd name="connsiteY5" fmla="*/ 26 h 305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957" h="305479">
                  <a:moveTo>
                    <a:pt x="169848" y="26"/>
                  </a:moveTo>
                  <a:cubicBezTo>
                    <a:pt x="173912" y="-2006"/>
                    <a:pt x="63507" y="112463"/>
                    <a:pt x="35736" y="162586"/>
                  </a:cubicBezTo>
                  <a:cubicBezTo>
                    <a:pt x="7965" y="212709"/>
                    <a:pt x="7965" y="283829"/>
                    <a:pt x="3224" y="300762"/>
                  </a:cubicBezTo>
                  <a:cubicBezTo>
                    <a:pt x="-1517" y="317695"/>
                    <a:pt x="5933" y="285183"/>
                    <a:pt x="7288" y="264186"/>
                  </a:cubicBezTo>
                  <a:cubicBezTo>
                    <a:pt x="8643" y="243189"/>
                    <a:pt x="-12355" y="214063"/>
                    <a:pt x="11352" y="174778"/>
                  </a:cubicBezTo>
                  <a:cubicBezTo>
                    <a:pt x="35059" y="135493"/>
                    <a:pt x="165784" y="2058"/>
                    <a:pt x="169848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B91C8CDF-F8B2-9501-802D-FAE3CA63E29B}"/>
                </a:ext>
              </a:extLst>
            </p:cNvPr>
            <p:cNvSpPr/>
            <p:nvPr/>
          </p:nvSpPr>
          <p:spPr>
            <a:xfrm>
              <a:off x="3068278" y="5563252"/>
              <a:ext cx="203666" cy="313646"/>
            </a:xfrm>
            <a:custGeom>
              <a:avLst/>
              <a:gdLst>
                <a:gd name="connsiteX0" fmla="*/ 42 w 203666"/>
                <a:gd name="connsiteY0" fmla="*/ 364 h 313646"/>
                <a:gd name="connsiteX1" fmla="*/ 170730 w 203666"/>
                <a:gd name="connsiteY1" fmla="*/ 240140 h 313646"/>
                <a:gd name="connsiteX2" fmla="*/ 203242 w 203666"/>
                <a:gd name="connsiteY2" fmla="*/ 313292 h 313646"/>
                <a:gd name="connsiteX3" fmla="*/ 186986 w 203666"/>
                <a:gd name="connsiteY3" fmla="*/ 264524 h 313646"/>
                <a:gd name="connsiteX4" fmla="*/ 154474 w 203666"/>
                <a:gd name="connsiteY4" fmla="*/ 187308 h 313646"/>
                <a:gd name="connsiteX5" fmla="*/ 42 w 203666"/>
                <a:gd name="connsiteY5" fmla="*/ 364 h 31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666" h="313646">
                  <a:moveTo>
                    <a:pt x="42" y="364"/>
                  </a:moveTo>
                  <a:cubicBezTo>
                    <a:pt x="2751" y="9169"/>
                    <a:pt x="136863" y="187985"/>
                    <a:pt x="170730" y="240140"/>
                  </a:cubicBezTo>
                  <a:cubicBezTo>
                    <a:pt x="204597" y="292295"/>
                    <a:pt x="200533" y="309228"/>
                    <a:pt x="203242" y="313292"/>
                  </a:cubicBezTo>
                  <a:cubicBezTo>
                    <a:pt x="205951" y="317356"/>
                    <a:pt x="195114" y="285521"/>
                    <a:pt x="186986" y="264524"/>
                  </a:cubicBezTo>
                  <a:cubicBezTo>
                    <a:pt x="178858" y="243527"/>
                    <a:pt x="182922" y="229980"/>
                    <a:pt x="154474" y="187308"/>
                  </a:cubicBezTo>
                  <a:cubicBezTo>
                    <a:pt x="126026" y="144636"/>
                    <a:pt x="-2667" y="-8441"/>
                    <a:pt x="42" y="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158FB1BD-B906-A107-10D0-49CA1C1820B2}"/>
                </a:ext>
              </a:extLst>
            </p:cNvPr>
            <p:cNvSpPr/>
            <p:nvPr/>
          </p:nvSpPr>
          <p:spPr>
            <a:xfrm>
              <a:off x="3852332" y="6603185"/>
              <a:ext cx="240214" cy="252882"/>
            </a:xfrm>
            <a:custGeom>
              <a:avLst/>
              <a:gdLst>
                <a:gd name="connsiteX0" fmla="*/ 340 w 240214"/>
                <a:gd name="connsiteY0" fmla="*/ 815 h 252882"/>
                <a:gd name="connsiteX1" fmla="*/ 183220 w 240214"/>
                <a:gd name="connsiteY1" fmla="*/ 199951 h 252882"/>
                <a:gd name="connsiteX2" fmla="*/ 240116 w 240214"/>
                <a:gd name="connsiteY2" fmla="*/ 252783 h 252882"/>
                <a:gd name="connsiteX3" fmla="*/ 195412 w 240214"/>
                <a:gd name="connsiteY3" fmla="*/ 191823 h 252882"/>
                <a:gd name="connsiteX4" fmla="*/ 138516 w 240214"/>
                <a:gd name="connsiteY4" fmla="*/ 130863 h 252882"/>
                <a:gd name="connsiteX5" fmla="*/ 340 w 240214"/>
                <a:gd name="connsiteY5" fmla="*/ 815 h 25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214" h="252882">
                  <a:moveTo>
                    <a:pt x="340" y="815"/>
                  </a:moveTo>
                  <a:cubicBezTo>
                    <a:pt x="7791" y="12330"/>
                    <a:pt x="143257" y="157956"/>
                    <a:pt x="183220" y="199951"/>
                  </a:cubicBezTo>
                  <a:cubicBezTo>
                    <a:pt x="223183" y="241946"/>
                    <a:pt x="238084" y="254138"/>
                    <a:pt x="240116" y="252783"/>
                  </a:cubicBezTo>
                  <a:cubicBezTo>
                    <a:pt x="242148" y="251428"/>
                    <a:pt x="212345" y="212143"/>
                    <a:pt x="195412" y="191823"/>
                  </a:cubicBezTo>
                  <a:cubicBezTo>
                    <a:pt x="178479" y="171503"/>
                    <a:pt x="166964" y="158634"/>
                    <a:pt x="138516" y="130863"/>
                  </a:cubicBezTo>
                  <a:cubicBezTo>
                    <a:pt x="110068" y="103092"/>
                    <a:pt x="-7111" y="-10700"/>
                    <a:pt x="340" y="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BF45C8E9-27A7-5915-8027-3ADCC3617B34}"/>
                </a:ext>
              </a:extLst>
            </p:cNvPr>
            <p:cNvSpPr/>
            <p:nvPr/>
          </p:nvSpPr>
          <p:spPr>
            <a:xfrm>
              <a:off x="4214166" y="6611924"/>
              <a:ext cx="751670" cy="297909"/>
            </a:xfrm>
            <a:custGeom>
              <a:avLst/>
              <a:gdLst>
                <a:gd name="connsiteX0" fmla="*/ 202 w 751670"/>
                <a:gd name="connsiteY0" fmla="*/ 204 h 297909"/>
                <a:gd name="connsiteX1" fmla="*/ 467562 w 751670"/>
                <a:gd name="connsiteY1" fmla="*/ 203404 h 297909"/>
                <a:gd name="connsiteX2" fmla="*/ 747978 w 751670"/>
                <a:gd name="connsiteY2" fmla="*/ 296876 h 297909"/>
                <a:gd name="connsiteX3" fmla="*/ 613866 w 751670"/>
                <a:gd name="connsiteY3" fmla="*/ 248108 h 297909"/>
                <a:gd name="connsiteX4" fmla="*/ 410666 w 751670"/>
                <a:gd name="connsiteY4" fmla="*/ 166828 h 297909"/>
                <a:gd name="connsiteX5" fmla="*/ 202 w 751670"/>
                <a:gd name="connsiteY5" fmla="*/ 204 h 29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1670" h="297909">
                  <a:moveTo>
                    <a:pt x="202" y="204"/>
                  </a:moveTo>
                  <a:cubicBezTo>
                    <a:pt x="9685" y="6300"/>
                    <a:pt x="342933" y="153959"/>
                    <a:pt x="467562" y="203404"/>
                  </a:cubicBezTo>
                  <a:cubicBezTo>
                    <a:pt x="592191" y="252849"/>
                    <a:pt x="723594" y="289425"/>
                    <a:pt x="747978" y="296876"/>
                  </a:cubicBezTo>
                  <a:cubicBezTo>
                    <a:pt x="772362" y="304327"/>
                    <a:pt x="670085" y="269783"/>
                    <a:pt x="613866" y="248108"/>
                  </a:cubicBezTo>
                  <a:cubicBezTo>
                    <a:pt x="557647" y="226433"/>
                    <a:pt x="504815" y="207468"/>
                    <a:pt x="410666" y="166828"/>
                  </a:cubicBezTo>
                  <a:cubicBezTo>
                    <a:pt x="316517" y="126188"/>
                    <a:pt x="-9281" y="-5892"/>
                    <a:pt x="202" y="2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47AF6FE8-F904-CD43-7C9F-16FCE04D73FB}"/>
                </a:ext>
              </a:extLst>
            </p:cNvPr>
            <p:cNvSpPr/>
            <p:nvPr/>
          </p:nvSpPr>
          <p:spPr>
            <a:xfrm>
              <a:off x="5270661" y="6530845"/>
              <a:ext cx="577651" cy="171060"/>
            </a:xfrm>
            <a:custGeom>
              <a:avLst/>
              <a:gdLst>
                <a:gd name="connsiteX0" fmla="*/ 577435 w 577651"/>
                <a:gd name="connsiteY0" fmla="*/ 3 h 171060"/>
                <a:gd name="connsiteX1" fmla="*/ 256379 w 577651"/>
                <a:gd name="connsiteY1" fmla="*/ 138179 h 171060"/>
                <a:gd name="connsiteX2" fmla="*/ 347 w 577651"/>
                <a:gd name="connsiteY2" fmla="*/ 170691 h 171060"/>
                <a:gd name="connsiteX3" fmla="*/ 203547 w 577651"/>
                <a:gd name="connsiteY3" fmla="*/ 154435 h 171060"/>
                <a:gd name="connsiteX4" fmla="*/ 305147 w 577651"/>
                <a:gd name="connsiteY4" fmla="*/ 134115 h 171060"/>
                <a:gd name="connsiteX5" fmla="*/ 577435 w 577651"/>
                <a:gd name="connsiteY5" fmla="*/ 3 h 17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651" h="171060">
                  <a:moveTo>
                    <a:pt x="577435" y="3"/>
                  </a:moveTo>
                  <a:cubicBezTo>
                    <a:pt x="569307" y="680"/>
                    <a:pt x="352560" y="109731"/>
                    <a:pt x="256379" y="138179"/>
                  </a:cubicBezTo>
                  <a:cubicBezTo>
                    <a:pt x="160198" y="166627"/>
                    <a:pt x="9152" y="167982"/>
                    <a:pt x="347" y="170691"/>
                  </a:cubicBezTo>
                  <a:cubicBezTo>
                    <a:pt x="-8458" y="173400"/>
                    <a:pt x="152747" y="160531"/>
                    <a:pt x="203547" y="154435"/>
                  </a:cubicBezTo>
                  <a:cubicBezTo>
                    <a:pt x="254347" y="148339"/>
                    <a:pt x="247574" y="159176"/>
                    <a:pt x="305147" y="134115"/>
                  </a:cubicBezTo>
                  <a:cubicBezTo>
                    <a:pt x="362720" y="109054"/>
                    <a:pt x="585563" y="-674"/>
                    <a:pt x="577435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4D9C61D3-4596-79A2-79D6-6FD78EFC87AA}"/>
                </a:ext>
              </a:extLst>
            </p:cNvPr>
            <p:cNvSpPr/>
            <p:nvPr/>
          </p:nvSpPr>
          <p:spPr>
            <a:xfrm>
              <a:off x="6323354" y="5799006"/>
              <a:ext cx="207514" cy="382653"/>
            </a:xfrm>
            <a:custGeom>
              <a:avLst/>
              <a:gdLst>
                <a:gd name="connsiteX0" fmla="*/ 207494 w 207514"/>
                <a:gd name="connsiteY0" fmla="*/ 322 h 382653"/>
                <a:gd name="connsiteX1" fmla="*/ 114022 w 207514"/>
                <a:gd name="connsiteY1" fmla="*/ 260418 h 382653"/>
                <a:gd name="connsiteX2" fmla="*/ 230 w 207514"/>
                <a:gd name="connsiteY2" fmla="*/ 382338 h 382653"/>
                <a:gd name="connsiteX3" fmla="*/ 85574 w 207514"/>
                <a:gd name="connsiteY3" fmla="*/ 292930 h 382653"/>
                <a:gd name="connsiteX4" fmla="*/ 122150 w 207514"/>
                <a:gd name="connsiteY4" fmla="*/ 207586 h 382653"/>
                <a:gd name="connsiteX5" fmla="*/ 207494 w 207514"/>
                <a:gd name="connsiteY5" fmla="*/ 322 h 3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4" h="382653">
                  <a:moveTo>
                    <a:pt x="207494" y="322"/>
                  </a:moveTo>
                  <a:cubicBezTo>
                    <a:pt x="206139" y="9127"/>
                    <a:pt x="148566" y="196749"/>
                    <a:pt x="114022" y="260418"/>
                  </a:cubicBezTo>
                  <a:cubicBezTo>
                    <a:pt x="79478" y="324087"/>
                    <a:pt x="4971" y="376919"/>
                    <a:pt x="230" y="382338"/>
                  </a:cubicBezTo>
                  <a:cubicBezTo>
                    <a:pt x="-4511" y="387757"/>
                    <a:pt x="65254" y="322055"/>
                    <a:pt x="85574" y="292930"/>
                  </a:cubicBezTo>
                  <a:cubicBezTo>
                    <a:pt x="105894" y="263805"/>
                    <a:pt x="103185" y="249581"/>
                    <a:pt x="122150" y="207586"/>
                  </a:cubicBezTo>
                  <a:cubicBezTo>
                    <a:pt x="141115" y="165591"/>
                    <a:pt x="208849" y="-8483"/>
                    <a:pt x="207494" y="3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E51AA856-E3D8-2813-2DB6-A9E19874B095}"/>
                </a:ext>
              </a:extLst>
            </p:cNvPr>
            <p:cNvSpPr/>
            <p:nvPr/>
          </p:nvSpPr>
          <p:spPr>
            <a:xfrm>
              <a:off x="6652721" y="4974296"/>
              <a:ext cx="81521" cy="365851"/>
            </a:xfrm>
            <a:custGeom>
              <a:avLst/>
              <a:gdLst>
                <a:gd name="connsiteX0" fmla="*/ 47 w 81521"/>
                <a:gd name="connsiteY0" fmla="*/ 40 h 365851"/>
                <a:gd name="connsiteX1" fmla="*/ 69135 w 81521"/>
                <a:gd name="connsiteY1" fmla="*/ 203240 h 365851"/>
                <a:gd name="connsiteX2" fmla="*/ 40687 w 81521"/>
                <a:gd name="connsiteY2" fmla="*/ 365800 h 365851"/>
                <a:gd name="connsiteX3" fmla="*/ 81327 w 81521"/>
                <a:gd name="connsiteY3" fmla="*/ 186984 h 365851"/>
                <a:gd name="connsiteX4" fmla="*/ 47 w 81521"/>
                <a:gd name="connsiteY4" fmla="*/ 40 h 36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21" h="365851">
                  <a:moveTo>
                    <a:pt x="47" y="40"/>
                  </a:moveTo>
                  <a:cubicBezTo>
                    <a:pt x="-1985" y="2749"/>
                    <a:pt x="62362" y="142280"/>
                    <a:pt x="69135" y="203240"/>
                  </a:cubicBezTo>
                  <a:cubicBezTo>
                    <a:pt x="75908" y="264200"/>
                    <a:pt x="38655" y="368509"/>
                    <a:pt x="40687" y="365800"/>
                  </a:cubicBezTo>
                  <a:cubicBezTo>
                    <a:pt x="42719" y="363091"/>
                    <a:pt x="84714" y="243203"/>
                    <a:pt x="81327" y="186984"/>
                  </a:cubicBezTo>
                  <a:cubicBezTo>
                    <a:pt x="77940" y="130765"/>
                    <a:pt x="2079" y="-2669"/>
                    <a:pt x="47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6109F10D-56E6-70F1-ECA3-94410E47642F}"/>
                </a:ext>
              </a:extLst>
            </p:cNvPr>
            <p:cNvSpPr/>
            <p:nvPr/>
          </p:nvSpPr>
          <p:spPr>
            <a:xfrm>
              <a:off x="6608005" y="4494760"/>
              <a:ext cx="126621" cy="313076"/>
            </a:xfrm>
            <a:custGeom>
              <a:avLst/>
              <a:gdLst>
                <a:gd name="connsiteX0" fmla="*/ 59 w 126621"/>
                <a:gd name="connsiteY0" fmla="*/ 24 h 313076"/>
                <a:gd name="connsiteX1" fmla="*/ 69147 w 126621"/>
                <a:gd name="connsiteY1" fmla="*/ 174776 h 313076"/>
                <a:gd name="connsiteX2" fmla="*/ 126043 w 126621"/>
                <a:gd name="connsiteY2" fmla="*/ 312952 h 313076"/>
                <a:gd name="connsiteX3" fmla="*/ 97595 w 126621"/>
                <a:gd name="connsiteY3" fmla="*/ 199160 h 313076"/>
                <a:gd name="connsiteX4" fmla="*/ 81339 w 126621"/>
                <a:gd name="connsiteY4" fmla="*/ 186968 h 313076"/>
                <a:gd name="connsiteX5" fmla="*/ 59 w 126621"/>
                <a:gd name="connsiteY5" fmla="*/ 24 h 313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21" h="313076">
                  <a:moveTo>
                    <a:pt x="59" y="24"/>
                  </a:moveTo>
                  <a:cubicBezTo>
                    <a:pt x="-1973" y="-2008"/>
                    <a:pt x="48150" y="122621"/>
                    <a:pt x="69147" y="174776"/>
                  </a:cubicBezTo>
                  <a:cubicBezTo>
                    <a:pt x="90144" y="226931"/>
                    <a:pt x="121302" y="308888"/>
                    <a:pt x="126043" y="312952"/>
                  </a:cubicBezTo>
                  <a:cubicBezTo>
                    <a:pt x="130784" y="317016"/>
                    <a:pt x="105046" y="220157"/>
                    <a:pt x="97595" y="199160"/>
                  </a:cubicBezTo>
                  <a:cubicBezTo>
                    <a:pt x="90144" y="178163"/>
                    <a:pt x="94886" y="215416"/>
                    <a:pt x="81339" y="186968"/>
                  </a:cubicBezTo>
                  <a:cubicBezTo>
                    <a:pt x="67792" y="158520"/>
                    <a:pt x="2091" y="2056"/>
                    <a:pt x="59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037A01EF-B678-CFAF-C457-F2AA574E167D}"/>
                </a:ext>
              </a:extLst>
            </p:cNvPr>
            <p:cNvSpPr/>
            <p:nvPr/>
          </p:nvSpPr>
          <p:spPr>
            <a:xfrm>
              <a:off x="6542952" y="4218412"/>
              <a:ext cx="167724" cy="154492"/>
            </a:xfrm>
            <a:custGeom>
              <a:avLst/>
              <a:gdLst>
                <a:gd name="connsiteX0" fmla="*/ 88 w 167724"/>
                <a:gd name="connsiteY0" fmla="*/ 20 h 154492"/>
                <a:gd name="connsiteX1" fmla="*/ 138264 w 167724"/>
                <a:gd name="connsiteY1" fmla="*/ 97556 h 154492"/>
                <a:gd name="connsiteX2" fmla="*/ 166712 w 167724"/>
                <a:gd name="connsiteY2" fmla="*/ 154452 h 154492"/>
                <a:gd name="connsiteX3" fmla="*/ 117944 w 167724"/>
                <a:gd name="connsiteY3" fmla="*/ 89428 h 154492"/>
                <a:gd name="connsiteX4" fmla="*/ 88 w 167724"/>
                <a:gd name="connsiteY4" fmla="*/ 20 h 15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724" h="154492">
                  <a:moveTo>
                    <a:pt x="88" y="20"/>
                  </a:moveTo>
                  <a:cubicBezTo>
                    <a:pt x="3475" y="1375"/>
                    <a:pt x="110493" y="71817"/>
                    <a:pt x="138264" y="97556"/>
                  </a:cubicBezTo>
                  <a:cubicBezTo>
                    <a:pt x="166035" y="123295"/>
                    <a:pt x="170099" y="155807"/>
                    <a:pt x="166712" y="154452"/>
                  </a:cubicBezTo>
                  <a:cubicBezTo>
                    <a:pt x="163325" y="153097"/>
                    <a:pt x="144360" y="113135"/>
                    <a:pt x="117944" y="89428"/>
                  </a:cubicBezTo>
                  <a:cubicBezTo>
                    <a:pt x="91528" y="65721"/>
                    <a:pt x="-3299" y="-1335"/>
                    <a:pt x="8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A7F80156-91EB-D59B-6F18-2FA0FF61B5D2}"/>
                </a:ext>
              </a:extLst>
            </p:cNvPr>
            <p:cNvSpPr/>
            <p:nvPr/>
          </p:nvSpPr>
          <p:spPr>
            <a:xfrm>
              <a:off x="5506902" y="2247046"/>
              <a:ext cx="404946" cy="396675"/>
            </a:xfrm>
            <a:custGeom>
              <a:avLst/>
              <a:gdLst>
                <a:gd name="connsiteX0" fmla="*/ 0 w 404946"/>
                <a:gd name="connsiteY0" fmla="*/ 0 h 396675"/>
                <a:gd name="connsiteX1" fmla="*/ 299333 w 404946"/>
                <a:gd name="connsiteY1" fmla="*/ 221424 h 396675"/>
                <a:gd name="connsiteX2" fmla="*/ 401844 w 404946"/>
                <a:gd name="connsiteY2" fmla="*/ 393643 h 396675"/>
                <a:gd name="connsiteX3" fmla="*/ 373141 w 404946"/>
                <a:gd name="connsiteY3" fmla="*/ 323935 h 396675"/>
                <a:gd name="connsiteX4" fmla="*/ 319835 w 404946"/>
                <a:gd name="connsiteY4" fmla="*/ 229625 h 396675"/>
                <a:gd name="connsiteX5" fmla="*/ 258328 w 404946"/>
                <a:gd name="connsiteY5" fmla="*/ 180419 h 396675"/>
                <a:gd name="connsiteX6" fmla="*/ 0 w 404946"/>
                <a:gd name="connsiteY6" fmla="*/ 0 h 39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4946" h="396675">
                  <a:moveTo>
                    <a:pt x="0" y="0"/>
                  </a:moveTo>
                  <a:cubicBezTo>
                    <a:pt x="116179" y="77908"/>
                    <a:pt x="232359" y="155817"/>
                    <a:pt x="299333" y="221424"/>
                  </a:cubicBezTo>
                  <a:cubicBezTo>
                    <a:pt x="366307" y="287031"/>
                    <a:pt x="389543" y="376558"/>
                    <a:pt x="401844" y="393643"/>
                  </a:cubicBezTo>
                  <a:cubicBezTo>
                    <a:pt x="414145" y="410728"/>
                    <a:pt x="386809" y="351271"/>
                    <a:pt x="373141" y="323935"/>
                  </a:cubicBezTo>
                  <a:cubicBezTo>
                    <a:pt x="359473" y="296599"/>
                    <a:pt x="338970" y="253544"/>
                    <a:pt x="319835" y="229625"/>
                  </a:cubicBezTo>
                  <a:cubicBezTo>
                    <a:pt x="300700" y="205706"/>
                    <a:pt x="258328" y="180419"/>
                    <a:pt x="258328" y="18041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414C1FBA-4BCE-D3AD-6DF0-5C372AF9DFB7}"/>
                </a:ext>
              </a:extLst>
            </p:cNvPr>
            <p:cNvSpPr/>
            <p:nvPr/>
          </p:nvSpPr>
          <p:spPr>
            <a:xfrm>
              <a:off x="5363383" y="2905288"/>
              <a:ext cx="461642" cy="202922"/>
            </a:xfrm>
            <a:custGeom>
              <a:avLst/>
              <a:gdLst>
                <a:gd name="connsiteX0" fmla="*/ 459254 w 461642"/>
                <a:gd name="connsiteY0" fmla="*/ 1930 h 202922"/>
                <a:gd name="connsiteX1" fmla="*/ 127117 w 461642"/>
                <a:gd name="connsiteY1" fmla="*/ 124943 h 202922"/>
                <a:gd name="connsiteX2" fmla="*/ 4 w 461642"/>
                <a:gd name="connsiteY2" fmla="*/ 202852 h 202922"/>
                <a:gd name="connsiteX3" fmla="*/ 123017 w 461642"/>
                <a:gd name="connsiteY3" fmla="*/ 137245 h 202922"/>
                <a:gd name="connsiteX4" fmla="*/ 266533 w 461642"/>
                <a:gd name="connsiteY4" fmla="*/ 55236 h 202922"/>
                <a:gd name="connsiteX5" fmla="*/ 459254 w 461642"/>
                <a:gd name="connsiteY5" fmla="*/ 1930 h 20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1642" h="202922">
                  <a:moveTo>
                    <a:pt x="459254" y="1930"/>
                  </a:moveTo>
                  <a:cubicBezTo>
                    <a:pt x="436018" y="13548"/>
                    <a:pt x="203659" y="91456"/>
                    <a:pt x="127117" y="124943"/>
                  </a:cubicBezTo>
                  <a:cubicBezTo>
                    <a:pt x="50575" y="158430"/>
                    <a:pt x="687" y="200802"/>
                    <a:pt x="4" y="202852"/>
                  </a:cubicBezTo>
                  <a:cubicBezTo>
                    <a:pt x="-679" y="204902"/>
                    <a:pt x="78596" y="161848"/>
                    <a:pt x="123017" y="137245"/>
                  </a:cubicBezTo>
                  <a:cubicBezTo>
                    <a:pt x="167438" y="112642"/>
                    <a:pt x="202976" y="76422"/>
                    <a:pt x="266533" y="55236"/>
                  </a:cubicBezTo>
                  <a:cubicBezTo>
                    <a:pt x="330090" y="34050"/>
                    <a:pt x="482490" y="-9688"/>
                    <a:pt x="459254" y="1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4ABF8FD5-6856-35FF-393A-B2D875351AD8}"/>
                </a:ext>
              </a:extLst>
            </p:cNvPr>
            <p:cNvSpPr/>
            <p:nvPr/>
          </p:nvSpPr>
          <p:spPr>
            <a:xfrm>
              <a:off x="4997655" y="2800542"/>
              <a:ext cx="70671" cy="248622"/>
            </a:xfrm>
            <a:custGeom>
              <a:avLst/>
              <a:gdLst>
                <a:gd name="connsiteX0" fmla="*/ 70499 w 70671"/>
                <a:gd name="connsiteY0" fmla="*/ 64 h 248622"/>
                <a:gd name="connsiteX1" fmla="*/ 21294 w 70671"/>
                <a:gd name="connsiteY1" fmla="*/ 123078 h 248622"/>
                <a:gd name="connsiteX2" fmla="*/ 45897 w 70671"/>
                <a:gd name="connsiteY2" fmla="*/ 246091 h 248622"/>
                <a:gd name="connsiteX3" fmla="*/ 33595 w 70671"/>
                <a:gd name="connsiteY3" fmla="*/ 200986 h 248622"/>
                <a:gd name="connsiteX4" fmla="*/ 792 w 70671"/>
                <a:gd name="connsiteY4" fmla="*/ 139480 h 248622"/>
                <a:gd name="connsiteX5" fmla="*/ 70499 w 70671"/>
                <a:gd name="connsiteY5" fmla="*/ 64 h 24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671" h="248622">
                  <a:moveTo>
                    <a:pt x="70499" y="64"/>
                  </a:moveTo>
                  <a:cubicBezTo>
                    <a:pt x="73916" y="-2670"/>
                    <a:pt x="25394" y="82074"/>
                    <a:pt x="21294" y="123078"/>
                  </a:cubicBezTo>
                  <a:cubicBezTo>
                    <a:pt x="17194" y="164083"/>
                    <a:pt x="43847" y="233106"/>
                    <a:pt x="45897" y="246091"/>
                  </a:cubicBezTo>
                  <a:cubicBezTo>
                    <a:pt x="47947" y="259076"/>
                    <a:pt x="41112" y="218755"/>
                    <a:pt x="33595" y="200986"/>
                  </a:cubicBezTo>
                  <a:cubicBezTo>
                    <a:pt x="26077" y="183218"/>
                    <a:pt x="-5359" y="166816"/>
                    <a:pt x="792" y="139480"/>
                  </a:cubicBezTo>
                  <a:cubicBezTo>
                    <a:pt x="6943" y="112144"/>
                    <a:pt x="67082" y="2798"/>
                    <a:pt x="70499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11A0E9CC-A777-0918-F580-D4C86B979C60}"/>
                </a:ext>
              </a:extLst>
            </p:cNvPr>
            <p:cNvSpPr/>
            <p:nvPr/>
          </p:nvSpPr>
          <p:spPr>
            <a:xfrm>
              <a:off x="4625109" y="2754707"/>
              <a:ext cx="161301" cy="332937"/>
            </a:xfrm>
            <a:custGeom>
              <a:avLst/>
              <a:gdLst>
                <a:gd name="connsiteX0" fmla="*/ 197 w 161301"/>
                <a:gd name="connsiteY0" fmla="*/ 794 h 332937"/>
                <a:gd name="connsiteX1" fmla="*/ 102708 w 161301"/>
                <a:gd name="connsiteY1" fmla="*/ 164812 h 332937"/>
                <a:gd name="connsiteX2" fmla="*/ 143713 w 161301"/>
                <a:gd name="connsiteY2" fmla="*/ 255022 h 332937"/>
                <a:gd name="connsiteX3" fmla="*/ 147813 w 161301"/>
                <a:gd name="connsiteY3" fmla="*/ 332931 h 332937"/>
                <a:gd name="connsiteX4" fmla="*/ 160114 w 161301"/>
                <a:gd name="connsiteY4" fmla="*/ 259123 h 332937"/>
                <a:gd name="connsiteX5" fmla="*/ 115009 w 161301"/>
                <a:gd name="connsiteY5" fmla="*/ 197616 h 332937"/>
                <a:gd name="connsiteX6" fmla="*/ 131411 w 161301"/>
                <a:gd name="connsiteY6" fmla="*/ 238620 h 332937"/>
                <a:gd name="connsiteX7" fmla="*/ 197 w 161301"/>
                <a:gd name="connsiteY7" fmla="*/ 794 h 33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01" h="332937">
                  <a:moveTo>
                    <a:pt x="197" y="794"/>
                  </a:moveTo>
                  <a:cubicBezTo>
                    <a:pt x="-4587" y="-11507"/>
                    <a:pt x="78789" y="122441"/>
                    <a:pt x="102708" y="164812"/>
                  </a:cubicBezTo>
                  <a:cubicBezTo>
                    <a:pt x="126627" y="207183"/>
                    <a:pt x="136196" y="227002"/>
                    <a:pt x="143713" y="255022"/>
                  </a:cubicBezTo>
                  <a:cubicBezTo>
                    <a:pt x="151231" y="283042"/>
                    <a:pt x="145080" y="332248"/>
                    <a:pt x="147813" y="332931"/>
                  </a:cubicBezTo>
                  <a:cubicBezTo>
                    <a:pt x="150546" y="333614"/>
                    <a:pt x="165581" y="281676"/>
                    <a:pt x="160114" y="259123"/>
                  </a:cubicBezTo>
                  <a:cubicBezTo>
                    <a:pt x="154647" y="236571"/>
                    <a:pt x="119793" y="201033"/>
                    <a:pt x="115009" y="197616"/>
                  </a:cubicBezTo>
                  <a:cubicBezTo>
                    <a:pt x="110225" y="194199"/>
                    <a:pt x="148496" y="267323"/>
                    <a:pt x="131411" y="238620"/>
                  </a:cubicBezTo>
                  <a:cubicBezTo>
                    <a:pt x="114326" y="209917"/>
                    <a:pt x="4981" y="13095"/>
                    <a:pt x="197" y="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956762A0-FE0B-69CE-ABE2-1B45FBB09F77}"/>
                </a:ext>
              </a:extLst>
            </p:cNvPr>
            <p:cNvSpPr/>
            <p:nvPr/>
          </p:nvSpPr>
          <p:spPr>
            <a:xfrm>
              <a:off x="5715765" y="2160474"/>
              <a:ext cx="239049" cy="284368"/>
            </a:xfrm>
            <a:custGeom>
              <a:avLst/>
              <a:gdLst>
                <a:gd name="connsiteX0" fmla="*/ 260 w 239049"/>
                <a:gd name="connsiteY0" fmla="*/ 462 h 284368"/>
                <a:gd name="connsiteX1" fmla="*/ 164278 w 239049"/>
                <a:gd name="connsiteY1" fmla="*/ 156279 h 284368"/>
                <a:gd name="connsiteX2" fmla="*/ 238086 w 239049"/>
                <a:gd name="connsiteY2" fmla="*/ 283393 h 284368"/>
                <a:gd name="connsiteX3" fmla="*/ 201182 w 239049"/>
                <a:gd name="connsiteY3" fmla="*/ 209585 h 284368"/>
                <a:gd name="connsiteX4" fmla="*/ 127374 w 239049"/>
                <a:gd name="connsiteY4" fmla="*/ 111174 h 284368"/>
                <a:gd name="connsiteX5" fmla="*/ 260 w 239049"/>
                <a:gd name="connsiteY5" fmla="*/ 462 h 28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049" h="284368">
                  <a:moveTo>
                    <a:pt x="260" y="462"/>
                  </a:moveTo>
                  <a:cubicBezTo>
                    <a:pt x="6411" y="7979"/>
                    <a:pt x="124640" y="109124"/>
                    <a:pt x="164278" y="156279"/>
                  </a:cubicBezTo>
                  <a:cubicBezTo>
                    <a:pt x="203916" y="203434"/>
                    <a:pt x="231935" y="274509"/>
                    <a:pt x="238086" y="283393"/>
                  </a:cubicBezTo>
                  <a:cubicBezTo>
                    <a:pt x="244237" y="292277"/>
                    <a:pt x="219634" y="238288"/>
                    <a:pt x="201182" y="209585"/>
                  </a:cubicBezTo>
                  <a:cubicBezTo>
                    <a:pt x="182730" y="180882"/>
                    <a:pt x="156077" y="143294"/>
                    <a:pt x="127374" y="111174"/>
                  </a:cubicBezTo>
                  <a:cubicBezTo>
                    <a:pt x="98671" y="79054"/>
                    <a:pt x="-5891" y="-7055"/>
                    <a:pt x="260" y="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A094D097-77FB-C80F-C932-783642648554}"/>
                </a:ext>
              </a:extLst>
            </p:cNvPr>
            <p:cNvSpPr/>
            <p:nvPr/>
          </p:nvSpPr>
          <p:spPr>
            <a:xfrm>
              <a:off x="4738545" y="1984617"/>
              <a:ext cx="128722" cy="256179"/>
            </a:xfrm>
            <a:custGeom>
              <a:avLst/>
              <a:gdLst>
                <a:gd name="connsiteX0" fmla="*/ 128687 w 128722"/>
                <a:gd name="connsiteY0" fmla="*/ 0 h 256179"/>
                <a:gd name="connsiteX1" fmla="*/ 13875 w 128722"/>
                <a:gd name="connsiteY1" fmla="*/ 114813 h 256179"/>
                <a:gd name="connsiteX2" fmla="*/ 1573 w 128722"/>
                <a:gd name="connsiteY2" fmla="*/ 254228 h 256179"/>
                <a:gd name="connsiteX3" fmla="*/ 9774 w 128722"/>
                <a:gd name="connsiteY3" fmla="*/ 192721 h 256179"/>
                <a:gd name="connsiteX4" fmla="*/ 17975 w 128722"/>
                <a:gd name="connsiteY4" fmla="*/ 139415 h 256179"/>
                <a:gd name="connsiteX5" fmla="*/ 26176 w 128722"/>
                <a:gd name="connsiteY5" fmla="*/ 114813 h 256179"/>
                <a:gd name="connsiteX6" fmla="*/ 128687 w 128722"/>
                <a:gd name="connsiteY6" fmla="*/ 0 h 25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22" h="256179">
                  <a:moveTo>
                    <a:pt x="128687" y="0"/>
                  </a:moveTo>
                  <a:cubicBezTo>
                    <a:pt x="126637" y="0"/>
                    <a:pt x="35061" y="72442"/>
                    <a:pt x="13875" y="114813"/>
                  </a:cubicBezTo>
                  <a:cubicBezTo>
                    <a:pt x="-7311" y="157184"/>
                    <a:pt x="2257" y="241243"/>
                    <a:pt x="1573" y="254228"/>
                  </a:cubicBezTo>
                  <a:cubicBezTo>
                    <a:pt x="889" y="267213"/>
                    <a:pt x="7040" y="211857"/>
                    <a:pt x="9774" y="192721"/>
                  </a:cubicBezTo>
                  <a:cubicBezTo>
                    <a:pt x="12508" y="173586"/>
                    <a:pt x="15241" y="152400"/>
                    <a:pt x="17975" y="139415"/>
                  </a:cubicBezTo>
                  <a:cubicBezTo>
                    <a:pt x="20709" y="126430"/>
                    <a:pt x="9774" y="133265"/>
                    <a:pt x="26176" y="114813"/>
                  </a:cubicBezTo>
                  <a:cubicBezTo>
                    <a:pt x="42578" y="96361"/>
                    <a:pt x="130737" y="0"/>
                    <a:pt x="1286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82979FCE-1131-8897-4922-2EFDA1587D30}"/>
                </a:ext>
              </a:extLst>
            </p:cNvPr>
            <p:cNvSpPr/>
            <p:nvPr/>
          </p:nvSpPr>
          <p:spPr>
            <a:xfrm>
              <a:off x="5102768" y="2226080"/>
              <a:ext cx="224336" cy="238313"/>
            </a:xfrm>
            <a:custGeom>
              <a:avLst/>
              <a:gdLst>
                <a:gd name="connsiteX0" fmla="*/ 223715 w 224336"/>
                <a:gd name="connsiteY0" fmla="*/ 463 h 238313"/>
                <a:gd name="connsiteX1" fmla="*/ 30993 w 224336"/>
                <a:gd name="connsiteY1" fmla="*/ 184984 h 238313"/>
                <a:gd name="connsiteX2" fmla="*/ 2290 w 224336"/>
                <a:gd name="connsiteY2" fmla="*/ 238290 h 238313"/>
                <a:gd name="connsiteX3" fmla="*/ 51496 w 224336"/>
                <a:gd name="connsiteY3" fmla="*/ 180883 h 238313"/>
                <a:gd name="connsiteX4" fmla="*/ 125304 w 224336"/>
                <a:gd name="connsiteY4" fmla="*/ 98874 h 238313"/>
                <a:gd name="connsiteX5" fmla="*/ 92500 w 224336"/>
                <a:gd name="connsiteY5" fmla="*/ 131678 h 238313"/>
                <a:gd name="connsiteX6" fmla="*/ 223715 w 224336"/>
                <a:gd name="connsiteY6" fmla="*/ 463 h 2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36" h="238313">
                  <a:moveTo>
                    <a:pt x="223715" y="463"/>
                  </a:moveTo>
                  <a:cubicBezTo>
                    <a:pt x="213464" y="9347"/>
                    <a:pt x="67897" y="145346"/>
                    <a:pt x="30993" y="184984"/>
                  </a:cubicBezTo>
                  <a:cubicBezTo>
                    <a:pt x="-5911" y="224622"/>
                    <a:pt x="-1127" y="238974"/>
                    <a:pt x="2290" y="238290"/>
                  </a:cubicBezTo>
                  <a:cubicBezTo>
                    <a:pt x="5707" y="237607"/>
                    <a:pt x="30994" y="204119"/>
                    <a:pt x="51496" y="180883"/>
                  </a:cubicBezTo>
                  <a:cubicBezTo>
                    <a:pt x="71998" y="157647"/>
                    <a:pt x="118470" y="107075"/>
                    <a:pt x="125304" y="98874"/>
                  </a:cubicBezTo>
                  <a:cubicBezTo>
                    <a:pt x="132138" y="90673"/>
                    <a:pt x="70631" y="150130"/>
                    <a:pt x="92500" y="131678"/>
                  </a:cubicBezTo>
                  <a:cubicBezTo>
                    <a:pt x="114369" y="113226"/>
                    <a:pt x="233966" y="-8421"/>
                    <a:pt x="223715" y="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FCF8B87-CD04-8CAC-704A-B6E0AC3AEA3A}"/>
                </a:ext>
              </a:extLst>
            </p:cNvPr>
            <p:cNvSpPr/>
            <p:nvPr/>
          </p:nvSpPr>
          <p:spPr>
            <a:xfrm>
              <a:off x="3783703" y="4327550"/>
              <a:ext cx="67355" cy="264263"/>
            </a:xfrm>
            <a:custGeom>
              <a:avLst/>
              <a:gdLst>
                <a:gd name="connsiteX0" fmla="*/ 11845 w 67355"/>
                <a:gd name="connsiteY0" fmla="*/ 84 h 264263"/>
                <a:gd name="connsiteX1" fmla="*/ 59142 w 67355"/>
                <a:gd name="connsiteY1" fmla="*/ 134091 h 264263"/>
                <a:gd name="connsiteX2" fmla="*/ 21 w 67355"/>
                <a:gd name="connsiteY2" fmla="*/ 264157 h 264263"/>
                <a:gd name="connsiteX3" fmla="*/ 67025 w 67355"/>
                <a:gd name="connsiteY3" fmla="*/ 153798 h 264263"/>
                <a:gd name="connsiteX4" fmla="*/ 11845 w 67355"/>
                <a:gd name="connsiteY4" fmla="*/ 84 h 26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55" h="264263">
                  <a:moveTo>
                    <a:pt x="11845" y="84"/>
                  </a:moveTo>
                  <a:cubicBezTo>
                    <a:pt x="10531" y="-3201"/>
                    <a:pt x="61113" y="90079"/>
                    <a:pt x="59142" y="134091"/>
                  </a:cubicBezTo>
                  <a:cubicBezTo>
                    <a:pt x="57171" y="178103"/>
                    <a:pt x="-1293" y="260872"/>
                    <a:pt x="21" y="264157"/>
                  </a:cubicBezTo>
                  <a:cubicBezTo>
                    <a:pt x="1335" y="267442"/>
                    <a:pt x="61770" y="193869"/>
                    <a:pt x="67025" y="153798"/>
                  </a:cubicBezTo>
                  <a:cubicBezTo>
                    <a:pt x="72280" y="113727"/>
                    <a:pt x="13159" y="3369"/>
                    <a:pt x="11845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2C31D3AE-9702-C02C-FFA1-E43D94F7C13B}"/>
                </a:ext>
              </a:extLst>
            </p:cNvPr>
            <p:cNvSpPr/>
            <p:nvPr/>
          </p:nvSpPr>
          <p:spPr>
            <a:xfrm>
              <a:off x="6251139" y="4452949"/>
              <a:ext cx="71608" cy="282930"/>
            </a:xfrm>
            <a:custGeom>
              <a:avLst/>
              <a:gdLst>
                <a:gd name="connsiteX0" fmla="*/ 7771 w 71608"/>
                <a:gd name="connsiteY0" fmla="*/ 810 h 282930"/>
                <a:gd name="connsiteX1" fmla="*/ 3830 w 71608"/>
                <a:gd name="connsiteY1" fmla="*/ 142699 h 282930"/>
                <a:gd name="connsiteX2" fmla="*/ 70833 w 71608"/>
                <a:gd name="connsiteY2" fmla="*/ 280648 h 282930"/>
                <a:gd name="connsiteX3" fmla="*/ 39302 w 71608"/>
                <a:gd name="connsiteY3" fmla="*/ 225468 h 282930"/>
                <a:gd name="connsiteX4" fmla="*/ 23537 w 71608"/>
                <a:gd name="connsiteY4" fmla="*/ 182113 h 282930"/>
                <a:gd name="connsiteX5" fmla="*/ 3830 w 71608"/>
                <a:gd name="connsiteY5" fmla="*/ 87520 h 282930"/>
                <a:gd name="connsiteX6" fmla="*/ 7771 w 71608"/>
                <a:gd name="connsiteY6" fmla="*/ 810 h 2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608" h="282930">
                  <a:moveTo>
                    <a:pt x="7771" y="810"/>
                  </a:moveTo>
                  <a:cubicBezTo>
                    <a:pt x="7771" y="10006"/>
                    <a:pt x="-6680" y="96059"/>
                    <a:pt x="3830" y="142699"/>
                  </a:cubicBezTo>
                  <a:cubicBezTo>
                    <a:pt x="14340" y="189339"/>
                    <a:pt x="64921" y="266853"/>
                    <a:pt x="70833" y="280648"/>
                  </a:cubicBezTo>
                  <a:cubicBezTo>
                    <a:pt x="76745" y="294443"/>
                    <a:pt x="47185" y="241890"/>
                    <a:pt x="39302" y="225468"/>
                  </a:cubicBezTo>
                  <a:cubicBezTo>
                    <a:pt x="31419" y="209046"/>
                    <a:pt x="29449" y="205104"/>
                    <a:pt x="23537" y="182113"/>
                  </a:cubicBezTo>
                  <a:cubicBezTo>
                    <a:pt x="17625" y="159122"/>
                    <a:pt x="6458" y="111825"/>
                    <a:pt x="3830" y="87520"/>
                  </a:cubicBezTo>
                  <a:cubicBezTo>
                    <a:pt x="1202" y="63215"/>
                    <a:pt x="7771" y="-8386"/>
                    <a:pt x="7771" y="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33B2397C-7D99-A245-FABE-BDA27CAFC9E5}"/>
                </a:ext>
              </a:extLst>
            </p:cNvPr>
            <p:cNvSpPr/>
            <p:nvPr/>
          </p:nvSpPr>
          <p:spPr>
            <a:xfrm>
              <a:off x="6022116" y="4890054"/>
              <a:ext cx="125311" cy="233497"/>
            </a:xfrm>
            <a:custGeom>
              <a:avLst/>
              <a:gdLst>
                <a:gd name="connsiteX0" fmla="*/ 2764 w 125311"/>
                <a:gd name="connsiteY0" fmla="*/ 293 h 233497"/>
                <a:gd name="connsiteX1" fmla="*/ 12924 w 125311"/>
                <a:gd name="connsiteY1" fmla="*/ 95119 h 233497"/>
                <a:gd name="connsiteX2" fmla="*/ 121297 w 125311"/>
                <a:gd name="connsiteY2" fmla="*/ 227199 h 233497"/>
                <a:gd name="connsiteX3" fmla="*/ 94204 w 125311"/>
                <a:gd name="connsiteY3" fmla="*/ 203493 h 233497"/>
                <a:gd name="connsiteX4" fmla="*/ 19697 w 125311"/>
                <a:gd name="connsiteY4" fmla="*/ 125599 h 233497"/>
                <a:gd name="connsiteX5" fmla="*/ 2764 w 125311"/>
                <a:gd name="connsiteY5" fmla="*/ 293 h 23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11" h="233497">
                  <a:moveTo>
                    <a:pt x="2764" y="293"/>
                  </a:moveTo>
                  <a:cubicBezTo>
                    <a:pt x="1635" y="-4787"/>
                    <a:pt x="-6831" y="57301"/>
                    <a:pt x="12924" y="95119"/>
                  </a:cubicBezTo>
                  <a:cubicBezTo>
                    <a:pt x="32679" y="132937"/>
                    <a:pt x="107750" y="209137"/>
                    <a:pt x="121297" y="227199"/>
                  </a:cubicBezTo>
                  <a:cubicBezTo>
                    <a:pt x="134844" y="245261"/>
                    <a:pt x="111137" y="220426"/>
                    <a:pt x="94204" y="203493"/>
                  </a:cubicBezTo>
                  <a:cubicBezTo>
                    <a:pt x="77271" y="186560"/>
                    <a:pt x="34373" y="158337"/>
                    <a:pt x="19697" y="125599"/>
                  </a:cubicBezTo>
                  <a:cubicBezTo>
                    <a:pt x="5022" y="92861"/>
                    <a:pt x="3893" y="5373"/>
                    <a:pt x="276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22685B2C-3A7A-4E8C-7F18-56D966C0F8D4}"/>
                </a:ext>
              </a:extLst>
            </p:cNvPr>
            <p:cNvSpPr/>
            <p:nvPr/>
          </p:nvSpPr>
          <p:spPr>
            <a:xfrm>
              <a:off x="3958975" y="4523665"/>
              <a:ext cx="387088" cy="265130"/>
            </a:xfrm>
            <a:custGeom>
              <a:avLst/>
              <a:gdLst>
                <a:gd name="connsiteX0" fmla="*/ 386118 w 387088"/>
                <a:gd name="connsiteY0" fmla="*/ 922 h 265130"/>
                <a:gd name="connsiteX1" fmla="*/ 88092 w 387088"/>
                <a:gd name="connsiteY1" fmla="*/ 190575 h 265130"/>
                <a:gd name="connsiteX2" fmla="*/ 38 w 387088"/>
                <a:gd name="connsiteY2" fmla="*/ 265082 h 265130"/>
                <a:gd name="connsiteX3" fmla="*/ 77932 w 387088"/>
                <a:gd name="connsiteY3" fmla="*/ 200735 h 265130"/>
                <a:gd name="connsiteX4" fmla="*/ 145665 w 387088"/>
                <a:gd name="connsiteY4" fmla="*/ 126228 h 265130"/>
                <a:gd name="connsiteX5" fmla="*/ 128732 w 387088"/>
                <a:gd name="connsiteY5" fmla="*/ 149935 h 265130"/>
                <a:gd name="connsiteX6" fmla="*/ 216785 w 387088"/>
                <a:gd name="connsiteY6" fmla="*/ 78815 h 265130"/>
                <a:gd name="connsiteX7" fmla="*/ 247265 w 387088"/>
                <a:gd name="connsiteY7" fmla="*/ 72042 h 265130"/>
                <a:gd name="connsiteX8" fmla="*/ 186305 w 387088"/>
                <a:gd name="connsiteY8" fmla="*/ 116068 h 265130"/>
                <a:gd name="connsiteX9" fmla="*/ 386118 w 387088"/>
                <a:gd name="connsiteY9" fmla="*/ 922 h 26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7088" h="265130">
                  <a:moveTo>
                    <a:pt x="386118" y="922"/>
                  </a:moveTo>
                  <a:cubicBezTo>
                    <a:pt x="369749" y="13340"/>
                    <a:pt x="152439" y="146548"/>
                    <a:pt x="88092" y="190575"/>
                  </a:cubicBezTo>
                  <a:cubicBezTo>
                    <a:pt x="23745" y="234602"/>
                    <a:pt x="1731" y="263389"/>
                    <a:pt x="38" y="265082"/>
                  </a:cubicBezTo>
                  <a:cubicBezTo>
                    <a:pt x="-1655" y="266775"/>
                    <a:pt x="53661" y="223877"/>
                    <a:pt x="77932" y="200735"/>
                  </a:cubicBezTo>
                  <a:cubicBezTo>
                    <a:pt x="102203" y="177593"/>
                    <a:pt x="137198" y="134695"/>
                    <a:pt x="145665" y="126228"/>
                  </a:cubicBezTo>
                  <a:cubicBezTo>
                    <a:pt x="154132" y="117761"/>
                    <a:pt x="116879" y="157837"/>
                    <a:pt x="128732" y="149935"/>
                  </a:cubicBezTo>
                  <a:cubicBezTo>
                    <a:pt x="140585" y="142033"/>
                    <a:pt x="197030" y="91797"/>
                    <a:pt x="216785" y="78815"/>
                  </a:cubicBezTo>
                  <a:cubicBezTo>
                    <a:pt x="236540" y="65833"/>
                    <a:pt x="252345" y="65833"/>
                    <a:pt x="247265" y="72042"/>
                  </a:cubicBezTo>
                  <a:cubicBezTo>
                    <a:pt x="242185" y="78251"/>
                    <a:pt x="165985" y="126793"/>
                    <a:pt x="186305" y="116068"/>
                  </a:cubicBezTo>
                  <a:cubicBezTo>
                    <a:pt x="206625" y="105344"/>
                    <a:pt x="402487" y="-11496"/>
                    <a:pt x="386118" y="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F74F267C-6703-C99B-7B35-C5465EA7BEBB}"/>
                </a:ext>
              </a:extLst>
            </p:cNvPr>
            <p:cNvSpPr/>
            <p:nvPr/>
          </p:nvSpPr>
          <p:spPr>
            <a:xfrm>
              <a:off x="3647121" y="4836091"/>
              <a:ext cx="112092" cy="269309"/>
            </a:xfrm>
            <a:custGeom>
              <a:avLst/>
              <a:gdLst>
                <a:gd name="connsiteX0" fmla="*/ 112079 w 112092"/>
                <a:gd name="connsiteY0" fmla="*/ 69 h 269309"/>
                <a:gd name="connsiteX1" fmla="*/ 81599 w 112092"/>
                <a:gd name="connsiteY1" fmla="*/ 125376 h 269309"/>
                <a:gd name="connsiteX2" fmla="*/ 319 w 112092"/>
                <a:gd name="connsiteY2" fmla="*/ 267616 h 269309"/>
                <a:gd name="connsiteX3" fmla="*/ 54506 w 112092"/>
                <a:gd name="connsiteY3" fmla="*/ 199882 h 269309"/>
                <a:gd name="connsiteX4" fmla="*/ 84986 w 112092"/>
                <a:gd name="connsiteY4" fmla="*/ 142309 h 269309"/>
                <a:gd name="connsiteX5" fmla="*/ 112079 w 112092"/>
                <a:gd name="connsiteY5" fmla="*/ 69 h 26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92" h="269309">
                  <a:moveTo>
                    <a:pt x="112079" y="69"/>
                  </a:moveTo>
                  <a:cubicBezTo>
                    <a:pt x="111514" y="-2753"/>
                    <a:pt x="100226" y="80785"/>
                    <a:pt x="81599" y="125376"/>
                  </a:cubicBezTo>
                  <a:cubicBezTo>
                    <a:pt x="62972" y="169967"/>
                    <a:pt x="4834" y="255198"/>
                    <a:pt x="319" y="267616"/>
                  </a:cubicBezTo>
                  <a:cubicBezTo>
                    <a:pt x="-4196" y="280034"/>
                    <a:pt x="40395" y="220767"/>
                    <a:pt x="54506" y="199882"/>
                  </a:cubicBezTo>
                  <a:cubicBezTo>
                    <a:pt x="68617" y="178997"/>
                    <a:pt x="74262" y="168838"/>
                    <a:pt x="84986" y="142309"/>
                  </a:cubicBezTo>
                  <a:cubicBezTo>
                    <a:pt x="95710" y="115780"/>
                    <a:pt x="112644" y="2891"/>
                    <a:pt x="112079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4C9B27DF-256D-846C-D418-6AE758FEF4B4}"/>
                </a:ext>
              </a:extLst>
            </p:cNvPr>
            <p:cNvSpPr/>
            <p:nvPr/>
          </p:nvSpPr>
          <p:spPr>
            <a:xfrm>
              <a:off x="4788729" y="3586478"/>
              <a:ext cx="44269" cy="267058"/>
            </a:xfrm>
            <a:custGeom>
              <a:avLst/>
              <a:gdLst>
                <a:gd name="connsiteX0" fmla="*/ 13564 w 44269"/>
                <a:gd name="connsiteY0" fmla="*/ 2 h 267058"/>
                <a:gd name="connsiteX1" fmla="*/ 10178 w 44269"/>
                <a:gd name="connsiteY1" fmla="*/ 138855 h 267058"/>
                <a:gd name="connsiteX2" fmla="*/ 44044 w 44269"/>
                <a:gd name="connsiteY2" fmla="*/ 264162 h 267058"/>
                <a:gd name="connsiteX3" fmla="*/ 23724 w 44269"/>
                <a:gd name="connsiteY3" fmla="*/ 220135 h 267058"/>
                <a:gd name="connsiteX4" fmla="*/ 18 w 44269"/>
                <a:gd name="connsiteY4" fmla="*/ 142242 h 267058"/>
                <a:gd name="connsiteX5" fmla="*/ 13564 w 44269"/>
                <a:gd name="connsiteY5" fmla="*/ 2 h 2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69" h="267058">
                  <a:moveTo>
                    <a:pt x="13564" y="2"/>
                  </a:moveTo>
                  <a:cubicBezTo>
                    <a:pt x="15257" y="-563"/>
                    <a:pt x="5098" y="94828"/>
                    <a:pt x="10178" y="138855"/>
                  </a:cubicBezTo>
                  <a:cubicBezTo>
                    <a:pt x="15258" y="182882"/>
                    <a:pt x="41786" y="250615"/>
                    <a:pt x="44044" y="264162"/>
                  </a:cubicBezTo>
                  <a:cubicBezTo>
                    <a:pt x="46302" y="277709"/>
                    <a:pt x="31062" y="240455"/>
                    <a:pt x="23724" y="220135"/>
                  </a:cubicBezTo>
                  <a:cubicBezTo>
                    <a:pt x="16386" y="199815"/>
                    <a:pt x="582" y="172722"/>
                    <a:pt x="18" y="142242"/>
                  </a:cubicBezTo>
                  <a:cubicBezTo>
                    <a:pt x="-546" y="111762"/>
                    <a:pt x="11871" y="567"/>
                    <a:pt x="1356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96943799-99AC-DFAC-F52A-41C0B01A0B4F}"/>
                </a:ext>
              </a:extLst>
            </p:cNvPr>
            <p:cNvSpPr/>
            <p:nvPr/>
          </p:nvSpPr>
          <p:spPr>
            <a:xfrm>
              <a:off x="4162163" y="3532280"/>
              <a:ext cx="433549" cy="284519"/>
            </a:xfrm>
            <a:custGeom>
              <a:avLst/>
              <a:gdLst>
                <a:gd name="connsiteX0" fmla="*/ 50 w 433549"/>
                <a:gd name="connsiteY0" fmla="*/ 13 h 284519"/>
                <a:gd name="connsiteX1" fmla="*/ 301464 w 433549"/>
                <a:gd name="connsiteY1" fmla="*/ 193053 h 284519"/>
                <a:gd name="connsiteX2" fmla="*/ 355650 w 433549"/>
                <a:gd name="connsiteY2" fmla="*/ 216760 h 284519"/>
                <a:gd name="connsiteX3" fmla="*/ 321784 w 433549"/>
                <a:gd name="connsiteY3" fmla="*/ 223533 h 284519"/>
                <a:gd name="connsiteX4" fmla="*/ 403064 w 433549"/>
                <a:gd name="connsiteY4" fmla="*/ 240467 h 284519"/>
                <a:gd name="connsiteX5" fmla="*/ 359037 w 433549"/>
                <a:gd name="connsiteY5" fmla="*/ 257400 h 284519"/>
                <a:gd name="connsiteX6" fmla="*/ 433544 w 433549"/>
                <a:gd name="connsiteY6" fmla="*/ 284493 h 284519"/>
                <a:gd name="connsiteX7" fmla="*/ 362424 w 433549"/>
                <a:gd name="connsiteY7" fmla="*/ 260787 h 284519"/>
                <a:gd name="connsiteX8" fmla="*/ 254050 w 433549"/>
                <a:gd name="connsiteY8" fmla="*/ 189667 h 284519"/>
                <a:gd name="connsiteX9" fmla="*/ 328557 w 433549"/>
                <a:gd name="connsiteY9" fmla="*/ 216760 h 284519"/>
                <a:gd name="connsiteX10" fmla="*/ 277757 w 433549"/>
                <a:gd name="connsiteY10" fmla="*/ 182893 h 284519"/>
                <a:gd name="connsiteX11" fmla="*/ 50 w 433549"/>
                <a:gd name="connsiteY11" fmla="*/ 13 h 28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549" h="284519">
                  <a:moveTo>
                    <a:pt x="50" y="13"/>
                  </a:moveTo>
                  <a:cubicBezTo>
                    <a:pt x="4001" y="1706"/>
                    <a:pt x="242197" y="156929"/>
                    <a:pt x="301464" y="193053"/>
                  </a:cubicBezTo>
                  <a:cubicBezTo>
                    <a:pt x="360731" y="229178"/>
                    <a:pt x="352263" y="211680"/>
                    <a:pt x="355650" y="216760"/>
                  </a:cubicBezTo>
                  <a:cubicBezTo>
                    <a:pt x="359037" y="221840"/>
                    <a:pt x="313882" y="219582"/>
                    <a:pt x="321784" y="223533"/>
                  </a:cubicBezTo>
                  <a:cubicBezTo>
                    <a:pt x="329686" y="227484"/>
                    <a:pt x="396855" y="234823"/>
                    <a:pt x="403064" y="240467"/>
                  </a:cubicBezTo>
                  <a:cubicBezTo>
                    <a:pt x="409273" y="246111"/>
                    <a:pt x="353957" y="250062"/>
                    <a:pt x="359037" y="257400"/>
                  </a:cubicBezTo>
                  <a:cubicBezTo>
                    <a:pt x="364117" y="264738"/>
                    <a:pt x="432980" y="283929"/>
                    <a:pt x="433544" y="284493"/>
                  </a:cubicBezTo>
                  <a:cubicBezTo>
                    <a:pt x="434108" y="285057"/>
                    <a:pt x="392340" y="276591"/>
                    <a:pt x="362424" y="260787"/>
                  </a:cubicBezTo>
                  <a:cubicBezTo>
                    <a:pt x="332508" y="244983"/>
                    <a:pt x="259695" y="197005"/>
                    <a:pt x="254050" y="189667"/>
                  </a:cubicBezTo>
                  <a:cubicBezTo>
                    <a:pt x="248405" y="182329"/>
                    <a:pt x="324606" y="217889"/>
                    <a:pt x="328557" y="216760"/>
                  </a:cubicBezTo>
                  <a:cubicBezTo>
                    <a:pt x="332508" y="215631"/>
                    <a:pt x="330250" y="214502"/>
                    <a:pt x="277757" y="182893"/>
                  </a:cubicBezTo>
                  <a:cubicBezTo>
                    <a:pt x="225264" y="151284"/>
                    <a:pt x="-3901" y="-1680"/>
                    <a:pt x="5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4E4A087-BFF7-3314-5050-0B3F6962AB9F}"/>
                </a:ext>
              </a:extLst>
            </p:cNvPr>
            <p:cNvSpPr/>
            <p:nvPr/>
          </p:nvSpPr>
          <p:spPr>
            <a:xfrm>
              <a:off x="4644226" y="4023358"/>
              <a:ext cx="151328" cy="293967"/>
            </a:xfrm>
            <a:custGeom>
              <a:avLst/>
              <a:gdLst>
                <a:gd name="connsiteX0" fmla="*/ 151294 w 151328"/>
                <a:gd name="connsiteY0" fmla="*/ 2 h 293967"/>
                <a:gd name="connsiteX1" fmla="*/ 66627 w 151328"/>
                <a:gd name="connsiteY1" fmla="*/ 142242 h 293967"/>
                <a:gd name="connsiteX2" fmla="*/ 2281 w 151328"/>
                <a:gd name="connsiteY2" fmla="*/ 291255 h 293967"/>
                <a:gd name="connsiteX3" fmla="*/ 15827 w 151328"/>
                <a:gd name="connsiteY3" fmla="*/ 233682 h 293967"/>
                <a:gd name="connsiteX4" fmla="*/ 29374 w 151328"/>
                <a:gd name="connsiteY4" fmla="*/ 172722 h 293967"/>
                <a:gd name="connsiteX5" fmla="*/ 49694 w 151328"/>
                <a:gd name="connsiteY5" fmla="*/ 165949 h 293967"/>
                <a:gd name="connsiteX6" fmla="*/ 56467 w 151328"/>
                <a:gd name="connsiteY6" fmla="*/ 145629 h 293967"/>
                <a:gd name="connsiteX7" fmla="*/ 151294 w 151328"/>
                <a:gd name="connsiteY7" fmla="*/ 2 h 29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328" h="293967">
                  <a:moveTo>
                    <a:pt x="151294" y="2"/>
                  </a:moveTo>
                  <a:cubicBezTo>
                    <a:pt x="152987" y="-563"/>
                    <a:pt x="91462" y="93700"/>
                    <a:pt x="66627" y="142242"/>
                  </a:cubicBezTo>
                  <a:cubicBezTo>
                    <a:pt x="41791" y="190784"/>
                    <a:pt x="10748" y="276015"/>
                    <a:pt x="2281" y="291255"/>
                  </a:cubicBezTo>
                  <a:cubicBezTo>
                    <a:pt x="-6186" y="306495"/>
                    <a:pt x="11312" y="253437"/>
                    <a:pt x="15827" y="233682"/>
                  </a:cubicBezTo>
                  <a:cubicBezTo>
                    <a:pt x="20342" y="213927"/>
                    <a:pt x="23730" y="184011"/>
                    <a:pt x="29374" y="172722"/>
                  </a:cubicBezTo>
                  <a:cubicBezTo>
                    <a:pt x="35018" y="161433"/>
                    <a:pt x="45179" y="170464"/>
                    <a:pt x="49694" y="165949"/>
                  </a:cubicBezTo>
                  <a:cubicBezTo>
                    <a:pt x="54209" y="161434"/>
                    <a:pt x="42920" y="168771"/>
                    <a:pt x="56467" y="145629"/>
                  </a:cubicBezTo>
                  <a:cubicBezTo>
                    <a:pt x="70014" y="122487"/>
                    <a:pt x="149601" y="567"/>
                    <a:pt x="151294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095864A1-E603-95B6-474C-C46AB8ACBD7A}"/>
                </a:ext>
              </a:extLst>
            </p:cNvPr>
            <p:cNvSpPr/>
            <p:nvPr/>
          </p:nvSpPr>
          <p:spPr>
            <a:xfrm>
              <a:off x="5183005" y="3985935"/>
              <a:ext cx="110600" cy="333189"/>
            </a:xfrm>
            <a:custGeom>
              <a:avLst/>
              <a:gdLst>
                <a:gd name="connsiteX0" fmla="*/ 35848 w 110600"/>
                <a:gd name="connsiteY0" fmla="*/ 172 h 333189"/>
                <a:gd name="connsiteX1" fmla="*/ 1982 w 110600"/>
                <a:gd name="connsiteY1" fmla="*/ 230465 h 333189"/>
                <a:gd name="connsiteX2" fmla="*/ 106968 w 110600"/>
                <a:gd name="connsiteY2" fmla="*/ 328678 h 333189"/>
                <a:gd name="connsiteX3" fmla="*/ 79875 w 110600"/>
                <a:gd name="connsiteY3" fmla="*/ 311745 h 333189"/>
                <a:gd name="connsiteX4" fmla="*/ 15528 w 110600"/>
                <a:gd name="connsiteY4" fmla="*/ 267718 h 333189"/>
                <a:gd name="connsiteX5" fmla="*/ 15528 w 110600"/>
                <a:gd name="connsiteY5" fmla="*/ 213532 h 333189"/>
                <a:gd name="connsiteX6" fmla="*/ 8755 w 110600"/>
                <a:gd name="connsiteY6" fmla="*/ 227078 h 333189"/>
                <a:gd name="connsiteX7" fmla="*/ 5368 w 110600"/>
                <a:gd name="connsiteY7" fmla="*/ 193212 h 333189"/>
                <a:gd name="connsiteX8" fmla="*/ 35848 w 110600"/>
                <a:gd name="connsiteY8" fmla="*/ 172 h 3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00" h="333189">
                  <a:moveTo>
                    <a:pt x="35848" y="172"/>
                  </a:moveTo>
                  <a:cubicBezTo>
                    <a:pt x="35284" y="6381"/>
                    <a:pt x="-9871" y="175714"/>
                    <a:pt x="1982" y="230465"/>
                  </a:cubicBezTo>
                  <a:cubicBezTo>
                    <a:pt x="13835" y="285216"/>
                    <a:pt x="93986" y="315131"/>
                    <a:pt x="106968" y="328678"/>
                  </a:cubicBezTo>
                  <a:cubicBezTo>
                    <a:pt x="119950" y="342225"/>
                    <a:pt x="95115" y="321905"/>
                    <a:pt x="79875" y="311745"/>
                  </a:cubicBezTo>
                  <a:cubicBezTo>
                    <a:pt x="64635" y="301585"/>
                    <a:pt x="26252" y="284087"/>
                    <a:pt x="15528" y="267718"/>
                  </a:cubicBezTo>
                  <a:cubicBezTo>
                    <a:pt x="4804" y="251349"/>
                    <a:pt x="15528" y="213532"/>
                    <a:pt x="15528" y="213532"/>
                  </a:cubicBezTo>
                  <a:cubicBezTo>
                    <a:pt x="14399" y="206759"/>
                    <a:pt x="10448" y="230465"/>
                    <a:pt x="8755" y="227078"/>
                  </a:cubicBezTo>
                  <a:cubicBezTo>
                    <a:pt x="7062" y="223691"/>
                    <a:pt x="3110" y="228772"/>
                    <a:pt x="5368" y="193212"/>
                  </a:cubicBezTo>
                  <a:cubicBezTo>
                    <a:pt x="7626" y="157652"/>
                    <a:pt x="36412" y="-6037"/>
                    <a:pt x="35848" y="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3AF6886E-979D-8D70-7F48-44D5BCF7137F}"/>
                </a:ext>
              </a:extLst>
            </p:cNvPr>
            <p:cNvSpPr/>
            <p:nvPr/>
          </p:nvSpPr>
          <p:spPr>
            <a:xfrm>
              <a:off x="4290802" y="3024001"/>
              <a:ext cx="514971" cy="250906"/>
            </a:xfrm>
            <a:custGeom>
              <a:avLst/>
              <a:gdLst>
                <a:gd name="connsiteX0" fmla="*/ 105 w 514971"/>
                <a:gd name="connsiteY0" fmla="*/ 292 h 250906"/>
                <a:gd name="connsiteX1" fmla="*/ 321838 w 514971"/>
                <a:gd name="connsiteY1" fmla="*/ 115439 h 250906"/>
                <a:gd name="connsiteX2" fmla="*/ 474238 w 514971"/>
                <a:gd name="connsiteY2" fmla="*/ 139146 h 250906"/>
                <a:gd name="connsiteX3" fmla="*/ 389571 w 514971"/>
                <a:gd name="connsiteY3" fmla="*/ 152692 h 250906"/>
                <a:gd name="connsiteX4" fmla="*/ 514878 w 514971"/>
                <a:gd name="connsiteY4" fmla="*/ 162852 h 250906"/>
                <a:gd name="connsiteX5" fmla="*/ 365865 w 514971"/>
                <a:gd name="connsiteY5" fmla="*/ 250906 h 250906"/>
                <a:gd name="connsiteX6" fmla="*/ 501331 w 514971"/>
                <a:gd name="connsiteY6" fmla="*/ 162852 h 250906"/>
                <a:gd name="connsiteX7" fmla="*/ 436985 w 514971"/>
                <a:gd name="connsiteY7" fmla="*/ 142532 h 250906"/>
                <a:gd name="connsiteX8" fmla="*/ 359091 w 514971"/>
                <a:gd name="connsiteY8" fmla="*/ 101892 h 250906"/>
                <a:gd name="connsiteX9" fmla="*/ 277811 w 514971"/>
                <a:gd name="connsiteY9" fmla="*/ 95119 h 250906"/>
                <a:gd name="connsiteX10" fmla="*/ 166051 w 514971"/>
                <a:gd name="connsiteY10" fmla="*/ 64639 h 250906"/>
                <a:gd name="connsiteX11" fmla="*/ 284585 w 514971"/>
                <a:gd name="connsiteY11" fmla="*/ 81572 h 250906"/>
                <a:gd name="connsiteX12" fmla="*/ 105 w 514971"/>
                <a:gd name="connsiteY12" fmla="*/ 292 h 25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971" h="250906">
                  <a:moveTo>
                    <a:pt x="105" y="292"/>
                  </a:moveTo>
                  <a:cubicBezTo>
                    <a:pt x="6314" y="5936"/>
                    <a:pt x="242816" y="92297"/>
                    <a:pt x="321838" y="115439"/>
                  </a:cubicBezTo>
                  <a:cubicBezTo>
                    <a:pt x="400860" y="138581"/>
                    <a:pt x="462949" y="132937"/>
                    <a:pt x="474238" y="139146"/>
                  </a:cubicBezTo>
                  <a:cubicBezTo>
                    <a:pt x="485527" y="145355"/>
                    <a:pt x="382798" y="148741"/>
                    <a:pt x="389571" y="152692"/>
                  </a:cubicBezTo>
                  <a:cubicBezTo>
                    <a:pt x="396344" y="156643"/>
                    <a:pt x="518829" y="146483"/>
                    <a:pt x="514878" y="162852"/>
                  </a:cubicBezTo>
                  <a:cubicBezTo>
                    <a:pt x="510927" y="179221"/>
                    <a:pt x="368123" y="250906"/>
                    <a:pt x="365865" y="250906"/>
                  </a:cubicBezTo>
                  <a:cubicBezTo>
                    <a:pt x="363607" y="250906"/>
                    <a:pt x="489478" y="180914"/>
                    <a:pt x="501331" y="162852"/>
                  </a:cubicBezTo>
                  <a:cubicBezTo>
                    <a:pt x="513184" y="144790"/>
                    <a:pt x="460692" y="152692"/>
                    <a:pt x="436985" y="142532"/>
                  </a:cubicBezTo>
                  <a:cubicBezTo>
                    <a:pt x="413278" y="132372"/>
                    <a:pt x="385620" y="109794"/>
                    <a:pt x="359091" y="101892"/>
                  </a:cubicBezTo>
                  <a:cubicBezTo>
                    <a:pt x="332562" y="93990"/>
                    <a:pt x="309984" y="101328"/>
                    <a:pt x="277811" y="95119"/>
                  </a:cubicBezTo>
                  <a:cubicBezTo>
                    <a:pt x="245638" y="88910"/>
                    <a:pt x="164922" y="66897"/>
                    <a:pt x="166051" y="64639"/>
                  </a:cubicBezTo>
                  <a:cubicBezTo>
                    <a:pt x="167180" y="62381"/>
                    <a:pt x="306598" y="90603"/>
                    <a:pt x="284585" y="81572"/>
                  </a:cubicBezTo>
                  <a:cubicBezTo>
                    <a:pt x="262572" y="72541"/>
                    <a:pt x="-6104" y="-5352"/>
                    <a:pt x="105" y="2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D8426B76-2127-A57F-41EE-C6B1DBF6BAF8}"/>
                </a:ext>
              </a:extLst>
            </p:cNvPr>
            <p:cNvSpPr/>
            <p:nvPr/>
          </p:nvSpPr>
          <p:spPr>
            <a:xfrm>
              <a:off x="5505652" y="3098610"/>
              <a:ext cx="316515" cy="142746"/>
            </a:xfrm>
            <a:custGeom>
              <a:avLst/>
              <a:gdLst>
                <a:gd name="connsiteX0" fmla="*/ 316028 w 316515"/>
                <a:gd name="connsiteY0" fmla="*/ 190 h 142746"/>
                <a:gd name="connsiteX1" fmla="*/ 51868 w 316515"/>
                <a:gd name="connsiteY1" fmla="*/ 105177 h 142746"/>
                <a:gd name="connsiteX2" fmla="*/ 1068 w 316515"/>
                <a:gd name="connsiteY2" fmla="*/ 142430 h 142746"/>
                <a:gd name="connsiteX3" fmla="*/ 72188 w 316515"/>
                <a:gd name="connsiteY3" fmla="*/ 88243 h 142746"/>
                <a:gd name="connsiteX4" fmla="*/ 167015 w 316515"/>
                <a:gd name="connsiteY4" fmla="*/ 37443 h 142746"/>
                <a:gd name="connsiteX5" fmla="*/ 119601 w 316515"/>
                <a:gd name="connsiteY5" fmla="*/ 78083 h 142746"/>
                <a:gd name="connsiteX6" fmla="*/ 316028 w 316515"/>
                <a:gd name="connsiteY6" fmla="*/ 190 h 14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515" h="142746">
                  <a:moveTo>
                    <a:pt x="316028" y="190"/>
                  </a:moveTo>
                  <a:cubicBezTo>
                    <a:pt x="304739" y="4706"/>
                    <a:pt x="104361" y="81470"/>
                    <a:pt x="51868" y="105177"/>
                  </a:cubicBezTo>
                  <a:cubicBezTo>
                    <a:pt x="-625" y="128884"/>
                    <a:pt x="-2319" y="145252"/>
                    <a:pt x="1068" y="142430"/>
                  </a:cubicBezTo>
                  <a:cubicBezTo>
                    <a:pt x="4455" y="139608"/>
                    <a:pt x="44530" y="105741"/>
                    <a:pt x="72188" y="88243"/>
                  </a:cubicBezTo>
                  <a:cubicBezTo>
                    <a:pt x="99846" y="70745"/>
                    <a:pt x="159113" y="39136"/>
                    <a:pt x="167015" y="37443"/>
                  </a:cubicBezTo>
                  <a:cubicBezTo>
                    <a:pt x="174917" y="35750"/>
                    <a:pt x="100410" y="83163"/>
                    <a:pt x="119601" y="78083"/>
                  </a:cubicBezTo>
                  <a:cubicBezTo>
                    <a:pt x="138792" y="73003"/>
                    <a:pt x="327317" y="-4326"/>
                    <a:pt x="316028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14A7A151-9AF5-41E2-7D2A-A40859168B5C}"/>
                </a:ext>
              </a:extLst>
            </p:cNvPr>
            <p:cNvSpPr/>
            <p:nvPr/>
          </p:nvSpPr>
          <p:spPr>
            <a:xfrm>
              <a:off x="3831046" y="1840861"/>
              <a:ext cx="703567" cy="337797"/>
            </a:xfrm>
            <a:custGeom>
              <a:avLst/>
              <a:gdLst>
                <a:gd name="connsiteX0" fmla="*/ 702854 w 703567"/>
                <a:gd name="connsiteY0" fmla="*/ 639 h 337797"/>
                <a:gd name="connsiteX1" fmla="*/ 125004 w 703567"/>
                <a:gd name="connsiteY1" fmla="*/ 213364 h 337797"/>
                <a:gd name="connsiteX2" fmla="*/ 7529 w 703567"/>
                <a:gd name="connsiteY2" fmla="*/ 337189 h 337797"/>
                <a:gd name="connsiteX3" fmla="*/ 45629 w 703567"/>
                <a:gd name="connsiteY3" fmla="*/ 254639 h 337797"/>
                <a:gd name="connsiteX4" fmla="*/ 318679 w 703567"/>
                <a:gd name="connsiteY4" fmla="*/ 118114 h 337797"/>
                <a:gd name="connsiteX5" fmla="*/ 245654 w 703567"/>
                <a:gd name="connsiteY5" fmla="*/ 146689 h 337797"/>
                <a:gd name="connsiteX6" fmla="*/ 702854 w 703567"/>
                <a:gd name="connsiteY6" fmla="*/ 639 h 3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3567" h="337797">
                  <a:moveTo>
                    <a:pt x="702854" y="639"/>
                  </a:moveTo>
                  <a:cubicBezTo>
                    <a:pt x="682746" y="11751"/>
                    <a:pt x="240891" y="157272"/>
                    <a:pt x="125004" y="213364"/>
                  </a:cubicBezTo>
                  <a:cubicBezTo>
                    <a:pt x="9116" y="269456"/>
                    <a:pt x="20758" y="330310"/>
                    <a:pt x="7529" y="337189"/>
                  </a:cubicBezTo>
                  <a:cubicBezTo>
                    <a:pt x="-5700" y="344068"/>
                    <a:pt x="-6229" y="291151"/>
                    <a:pt x="45629" y="254639"/>
                  </a:cubicBezTo>
                  <a:cubicBezTo>
                    <a:pt x="97487" y="218127"/>
                    <a:pt x="285342" y="136106"/>
                    <a:pt x="318679" y="118114"/>
                  </a:cubicBezTo>
                  <a:cubicBezTo>
                    <a:pt x="352016" y="100122"/>
                    <a:pt x="179508" y="166797"/>
                    <a:pt x="245654" y="146689"/>
                  </a:cubicBezTo>
                  <a:cubicBezTo>
                    <a:pt x="311800" y="126581"/>
                    <a:pt x="722962" y="-10473"/>
                    <a:pt x="702854" y="6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A3E5B171-D993-75A5-B43E-EA1A14E380BC}"/>
                </a:ext>
              </a:extLst>
            </p:cNvPr>
            <p:cNvSpPr/>
            <p:nvPr/>
          </p:nvSpPr>
          <p:spPr>
            <a:xfrm>
              <a:off x="3819298" y="2280256"/>
              <a:ext cx="63519" cy="254814"/>
            </a:xfrm>
            <a:custGeom>
              <a:avLst/>
              <a:gdLst>
                <a:gd name="connsiteX0" fmla="*/ 19 w 63519"/>
                <a:gd name="connsiteY0" fmla="*/ 289 h 254814"/>
                <a:gd name="connsiteX1" fmla="*/ 50819 w 63519"/>
                <a:gd name="connsiteY1" fmla="*/ 152689 h 254814"/>
                <a:gd name="connsiteX2" fmla="*/ 57169 w 63519"/>
                <a:gd name="connsiteY2" fmla="*/ 254289 h 254814"/>
                <a:gd name="connsiteX3" fmla="*/ 63519 w 63519"/>
                <a:gd name="connsiteY3" fmla="*/ 190789 h 254814"/>
                <a:gd name="connsiteX4" fmla="*/ 57169 w 63519"/>
                <a:gd name="connsiteY4" fmla="*/ 152689 h 254814"/>
                <a:gd name="connsiteX5" fmla="*/ 57169 w 63519"/>
                <a:gd name="connsiteY5" fmla="*/ 114589 h 254814"/>
                <a:gd name="connsiteX6" fmla="*/ 19 w 63519"/>
                <a:gd name="connsiteY6" fmla="*/ 289 h 25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19" h="254814">
                  <a:moveTo>
                    <a:pt x="19" y="289"/>
                  </a:moveTo>
                  <a:cubicBezTo>
                    <a:pt x="-1039" y="6639"/>
                    <a:pt x="41294" y="110356"/>
                    <a:pt x="50819" y="152689"/>
                  </a:cubicBezTo>
                  <a:cubicBezTo>
                    <a:pt x="60344" y="195022"/>
                    <a:pt x="55052" y="247939"/>
                    <a:pt x="57169" y="254289"/>
                  </a:cubicBezTo>
                  <a:cubicBezTo>
                    <a:pt x="59286" y="260639"/>
                    <a:pt x="63519" y="207722"/>
                    <a:pt x="63519" y="190789"/>
                  </a:cubicBezTo>
                  <a:cubicBezTo>
                    <a:pt x="63519" y="173856"/>
                    <a:pt x="58227" y="165389"/>
                    <a:pt x="57169" y="152689"/>
                  </a:cubicBezTo>
                  <a:cubicBezTo>
                    <a:pt x="56111" y="139989"/>
                    <a:pt x="62461" y="135226"/>
                    <a:pt x="57169" y="114589"/>
                  </a:cubicBezTo>
                  <a:cubicBezTo>
                    <a:pt x="51877" y="93952"/>
                    <a:pt x="1077" y="-6061"/>
                    <a:pt x="19" y="2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76251EB5-5983-4489-9BB2-92ECCEE58CDA}"/>
                </a:ext>
              </a:extLst>
            </p:cNvPr>
            <p:cNvSpPr/>
            <p:nvPr/>
          </p:nvSpPr>
          <p:spPr>
            <a:xfrm>
              <a:off x="3409685" y="2959016"/>
              <a:ext cx="267034" cy="200340"/>
            </a:xfrm>
            <a:custGeom>
              <a:avLst/>
              <a:gdLst>
                <a:gd name="connsiteX0" fmla="*/ 266965 w 267034"/>
                <a:gd name="connsiteY0" fmla="*/ 84 h 200340"/>
                <a:gd name="connsiteX1" fmla="*/ 70115 w 267034"/>
                <a:gd name="connsiteY1" fmla="*/ 123909 h 200340"/>
                <a:gd name="connsiteX2" fmla="*/ 265 w 267034"/>
                <a:gd name="connsiteY2" fmla="*/ 200109 h 200340"/>
                <a:gd name="connsiteX3" fmla="*/ 47890 w 267034"/>
                <a:gd name="connsiteY3" fmla="*/ 146134 h 200340"/>
                <a:gd name="connsiteX4" fmla="*/ 92340 w 267034"/>
                <a:gd name="connsiteY4" fmla="*/ 104859 h 200340"/>
                <a:gd name="connsiteX5" fmla="*/ 266965 w 267034"/>
                <a:gd name="connsiteY5" fmla="*/ 84 h 20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034" h="200340">
                  <a:moveTo>
                    <a:pt x="266965" y="84"/>
                  </a:moveTo>
                  <a:cubicBezTo>
                    <a:pt x="263261" y="3259"/>
                    <a:pt x="114565" y="90572"/>
                    <a:pt x="70115" y="123909"/>
                  </a:cubicBezTo>
                  <a:cubicBezTo>
                    <a:pt x="25665" y="157246"/>
                    <a:pt x="3969" y="196405"/>
                    <a:pt x="265" y="200109"/>
                  </a:cubicBezTo>
                  <a:cubicBezTo>
                    <a:pt x="-3439" y="203813"/>
                    <a:pt x="32544" y="162009"/>
                    <a:pt x="47890" y="146134"/>
                  </a:cubicBezTo>
                  <a:cubicBezTo>
                    <a:pt x="63236" y="130259"/>
                    <a:pt x="60061" y="125497"/>
                    <a:pt x="92340" y="104859"/>
                  </a:cubicBezTo>
                  <a:cubicBezTo>
                    <a:pt x="124619" y="84222"/>
                    <a:pt x="270669" y="-3091"/>
                    <a:pt x="266965" y="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4A163A80-6BA7-3A31-CBE1-ACACC7025B15}"/>
                </a:ext>
              </a:extLst>
            </p:cNvPr>
            <p:cNvSpPr/>
            <p:nvPr/>
          </p:nvSpPr>
          <p:spPr>
            <a:xfrm>
              <a:off x="3308181" y="2889237"/>
              <a:ext cx="50849" cy="238633"/>
            </a:xfrm>
            <a:custGeom>
              <a:avLst/>
              <a:gdLst>
                <a:gd name="connsiteX0" fmla="*/ 169 w 50849"/>
                <a:gd name="connsiteY0" fmla="*/ 13 h 238633"/>
                <a:gd name="connsiteX1" fmla="*/ 31919 w 50849"/>
                <a:gd name="connsiteY1" fmla="*/ 101613 h 238633"/>
                <a:gd name="connsiteX2" fmla="*/ 31919 w 50849"/>
                <a:gd name="connsiteY2" fmla="*/ 238138 h 238633"/>
                <a:gd name="connsiteX3" fmla="*/ 47794 w 50849"/>
                <a:gd name="connsiteY3" fmla="*/ 146063 h 238633"/>
                <a:gd name="connsiteX4" fmla="*/ 47794 w 50849"/>
                <a:gd name="connsiteY4" fmla="*/ 107963 h 238633"/>
                <a:gd name="connsiteX5" fmla="*/ 169 w 50849"/>
                <a:gd name="connsiteY5" fmla="*/ 13 h 2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849" h="238633">
                  <a:moveTo>
                    <a:pt x="169" y="13"/>
                  </a:moveTo>
                  <a:cubicBezTo>
                    <a:pt x="-2477" y="-1045"/>
                    <a:pt x="26627" y="61926"/>
                    <a:pt x="31919" y="101613"/>
                  </a:cubicBezTo>
                  <a:cubicBezTo>
                    <a:pt x="37211" y="141301"/>
                    <a:pt x="29273" y="230730"/>
                    <a:pt x="31919" y="238138"/>
                  </a:cubicBezTo>
                  <a:cubicBezTo>
                    <a:pt x="34565" y="245546"/>
                    <a:pt x="45148" y="167759"/>
                    <a:pt x="47794" y="146063"/>
                  </a:cubicBezTo>
                  <a:cubicBezTo>
                    <a:pt x="50440" y="124367"/>
                    <a:pt x="53086" y="129129"/>
                    <a:pt x="47794" y="107963"/>
                  </a:cubicBezTo>
                  <a:cubicBezTo>
                    <a:pt x="42502" y="86797"/>
                    <a:pt x="2815" y="1071"/>
                    <a:pt x="169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FA548BE3-A5AC-FB55-74FC-9404135DF599}"/>
                </a:ext>
              </a:extLst>
            </p:cNvPr>
            <p:cNvSpPr/>
            <p:nvPr/>
          </p:nvSpPr>
          <p:spPr>
            <a:xfrm>
              <a:off x="3064228" y="4060047"/>
              <a:ext cx="53791" cy="360607"/>
            </a:xfrm>
            <a:custGeom>
              <a:avLst/>
              <a:gdLst>
                <a:gd name="connsiteX0" fmla="*/ 53622 w 53791"/>
                <a:gd name="connsiteY0" fmla="*/ 778 h 360607"/>
                <a:gd name="connsiteX1" fmla="*/ 18697 w 53791"/>
                <a:gd name="connsiteY1" fmla="*/ 159528 h 360607"/>
                <a:gd name="connsiteX2" fmla="*/ 2822 w 53791"/>
                <a:gd name="connsiteY2" fmla="*/ 356378 h 360607"/>
                <a:gd name="connsiteX3" fmla="*/ 2822 w 53791"/>
                <a:gd name="connsiteY3" fmla="*/ 299228 h 360607"/>
                <a:gd name="connsiteX4" fmla="*/ 2822 w 53791"/>
                <a:gd name="connsiteY4" fmla="*/ 226203 h 360607"/>
                <a:gd name="connsiteX5" fmla="*/ 53622 w 53791"/>
                <a:gd name="connsiteY5" fmla="*/ 778 h 36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791" h="360607">
                  <a:moveTo>
                    <a:pt x="53622" y="778"/>
                  </a:moveTo>
                  <a:cubicBezTo>
                    <a:pt x="56268" y="-10335"/>
                    <a:pt x="27164" y="100261"/>
                    <a:pt x="18697" y="159528"/>
                  </a:cubicBezTo>
                  <a:cubicBezTo>
                    <a:pt x="10230" y="218795"/>
                    <a:pt x="5468" y="333095"/>
                    <a:pt x="2822" y="356378"/>
                  </a:cubicBezTo>
                  <a:cubicBezTo>
                    <a:pt x="176" y="379661"/>
                    <a:pt x="2822" y="299228"/>
                    <a:pt x="2822" y="299228"/>
                  </a:cubicBezTo>
                  <a:cubicBezTo>
                    <a:pt x="2822" y="277532"/>
                    <a:pt x="-3528" y="270124"/>
                    <a:pt x="2822" y="226203"/>
                  </a:cubicBezTo>
                  <a:cubicBezTo>
                    <a:pt x="9172" y="182282"/>
                    <a:pt x="50976" y="11891"/>
                    <a:pt x="53622" y="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96C1578F-0504-37BD-6401-116825AF5290}"/>
                </a:ext>
              </a:extLst>
            </p:cNvPr>
            <p:cNvSpPr/>
            <p:nvPr/>
          </p:nvSpPr>
          <p:spPr>
            <a:xfrm>
              <a:off x="3009882" y="4559290"/>
              <a:ext cx="64382" cy="200049"/>
            </a:xfrm>
            <a:custGeom>
              <a:avLst/>
              <a:gdLst>
                <a:gd name="connsiteX0" fmla="*/ 18 w 64382"/>
                <a:gd name="connsiteY0" fmla="*/ 10 h 200049"/>
                <a:gd name="connsiteX1" fmla="*/ 53993 w 64382"/>
                <a:gd name="connsiteY1" fmla="*/ 107960 h 200049"/>
                <a:gd name="connsiteX2" fmla="*/ 63518 w 64382"/>
                <a:gd name="connsiteY2" fmla="*/ 200035 h 200049"/>
                <a:gd name="connsiteX3" fmla="*/ 60343 w 64382"/>
                <a:gd name="connsiteY3" fmla="*/ 114310 h 200049"/>
                <a:gd name="connsiteX4" fmla="*/ 18 w 64382"/>
                <a:gd name="connsiteY4" fmla="*/ 10 h 20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2" h="200049">
                  <a:moveTo>
                    <a:pt x="18" y="10"/>
                  </a:moveTo>
                  <a:cubicBezTo>
                    <a:pt x="-1040" y="-1048"/>
                    <a:pt x="43410" y="74623"/>
                    <a:pt x="53993" y="107960"/>
                  </a:cubicBezTo>
                  <a:cubicBezTo>
                    <a:pt x="64576" y="141298"/>
                    <a:pt x="62460" y="198977"/>
                    <a:pt x="63518" y="200035"/>
                  </a:cubicBezTo>
                  <a:cubicBezTo>
                    <a:pt x="64576" y="201093"/>
                    <a:pt x="65635" y="142356"/>
                    <a:pt x="60343" y="114310"/>
                  </a:cubicBezTo>
                  <a:cubicBezTo>
                    <a:pt x="55051" y="86264"/>
                    <a:pt x="1076" y="1068"/>
                    <a:pt x="18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70305364-3B91-4804-A5A9-F87E5CABEF60}"/>
                </a:ext>
              </a:extLst>
            </p:cNvPr>
            <p:cNvSpPr/>
            <p:nvPr/>
          </p:nvSpPr>
          <p:spPr>
            <a:xfrm>
              <a:off x="6016479" y="2663442"/>
              <a:ext cx="152347" cy="323071"/>
            </a:xfrm>
            <a:custGeom>
              <a:avLst/>
              <a:gdLst>
                <a:gd name="connsiteX0" fmla="*/ 146 w 152347"/>
                <a:gd name="connsiteY0" fmla="*/ 383 h 323071"/>
                <a:gd name="connsiteX1" fmla="*/ 89046 w 152347"/>
                <a:gd name="connsiteY1" fmla="*/ 133733 h 323071"/>
                <a:gd name="connsiteX2" fmla="*/ 149371 w 152347"/>
                <a:gd name="connsiteY2" fmla="*/ 317883 h 323071"/>
                <a:gd name="connsiteX3" fmla="*/ 139846 w 152347"/>
                <a:gd name="connsiteY3" fmla="*/ 263908 h 323071"/>
                <a:gd name="connsiteX4" fmla="*/ 111271 w 152347"/>
                <a:gd name="connsiteY4" fmla="*/ 175008 h 323071"/>
                <a:gd name="connsiteX5" fmla="*/ 146 w 152347"/>
                <a:gd name="connsiteY5" fmla="*/ 383 h 32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347" h="323071">
                  <a:moveTo>
                    <a:pt x="146" y="383"/>
                  </a:moveTo>
                  <a:cubicBezTo>
                    <a:pt x="-3558" y="-6496"/>
                    <a:pt x="64175" y="80816"/>
                    <a:pt x="89046" y="133733"/>
                  </a:cubicBezTo>
                  <a:cubicBezTo>
                    <a:pt x="113917" y="186650"/>
                    <a:pt x="140904" y="296187"/>
                    <a:pt x="149371" y="317883"/>
                  </a:cubicBezTo>
                  <a:cubicBezTo>
                    <a:pt x="157838" y="339579"/>
                    <a:pt x="146196" y="287720"/>
                    <a:pt x="139846" y="263908"/>
                  </a:cubicBezTo>
                  <a:cubicBezTo>
                    <a:pt x="133496" y="240096"/>
                    <a:pt x="130850" y="215754"/>
                    <a:pt x="111271" y="175008"/>
                  </a:cubicBezTo>
                  <a:cubicBezTo>
                    <a:pt x="91692" y="134262"/>
                    <a:pt x="3850" y="7262"/>
                    <a:pt x="146" y="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8370D565-1EE5-D933-2520-4DC58647C93C}"/>
                </a:ext>
              </a:extLst>
            </p:cNvPr>
            <p:cNvSpPr/>
            <p:nvPr/>
          </p:nvSpPr>
          <p:spPr>
            <a:xfrm>
              <a:off x="6738438" y="4473345"/>
              <a:ext cx="149142" cy="473634"/>
            </a:xfrm>
            <a:custGeom>
              <a:avLst/>
              <a:gdLst>
                <a:gd name="connsiteX0" fmla="*/ 45 w 149142"/>
                <a:gd name="connsiteY0" fmla="*/ 6 h 473634"/>
                <a:gd name="connsiteX1" fmla="*/ 125253 w 149142"/>
                <a:gd name="connsiteY1" fmla="*/ 258011 h 473634"/>
                <a:gd name="connsiteX2" fmla="*/ 140430 w 149142"/>
                <a:gd name="connsiteY2" fmla="*/ 470486 h 473634"/>
                <a:gd name="connsiteX3" fmla="*/ 140430 w 149142"/>
                <a:gd name="connsiteY3" fmla="*/ 390808 h 473634"/>
                <a:gd name="connsiteX4" fmla="*/ 140430 w 149142"/>
                <a:gd name="connsiteY4" fmla="*/ 265599 h 473634"/>
                <a:gd name="connsiteX5" fmla="*/ 45 w 149142"/>
                <a:gd name="connsiteY5" fmla="*/ 6 h 47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142" h="473634">
                  <a:moveTo>
                    <a:pt x="45" y="6"/>
                  </a:moveTo>
                  <a:cubicBezTo>
                    <a:pt x="-2484" y="-1259"/>
                    <a:pt x="101855" y="179598"/>
                    <a:pt x="125253" y="258011"/>
                  </a:cubicBezTo>
                  <a:cubicBezTo>
                    <a:pt x="148651" y="336424"/>
                    <a:pt x="137901" y="448353"/>
                    <a:pt x="140430" y="470486"/>
                  </a:cubicBezTo>
                  <a:cubicBezTo>
                    <a:pt x="142959" y="492619"/>
                    <a:pt x="140430" y="390808"/>
                    <a:pt x="140430" y="390808"/>
                  </a:cubicBezTo>
                  <a:cubicBezTo>
                    <a:pt x="140430" y="356660"/>
                    <a:pt x="160033" y="325674"/>
                    <a:pt x="140430" y="265599"/>
                  </a:cubicBezTo>
                  <a:cubicBezTo>
                    <a:pt x="120827" y="205524"/>
                    <a:pt x="2574" y="1271"/>
                    <a:pt x="45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0500A9EC-10CD-A818-80A0-4E5146516658}"/>
                </a:ext>
              </a:extLst>
            </p:cNvPr>
            <p:cNvSpPr/>
            <p:nvPr/>
          </p:nvSpPr>
          <p:spPr>
            <a:xfrm>
              <a:off x="6729769" y="4975225"/>
              <a:ext cx="107433" cy="591463"/>
            </a:xfrm>
            <a:custGeom>
              <a:avLst/>
              <a:gdLst>
                <a:gd name="connsiteX0" fmla="*/ 96481 w 107433"/>
                <a:gd name="connsiteY0" fmla="*/ 0 h 591463"/>
                <a:gd name="connsiteX1" fmla="*/ 106006 w 107433"/>
                <a:gd name="connsiteY1" fmla="*/ 292100 h 591463"/>
                <a:gd name="connsiteX2" fmla="*/ 61556 w 107433"/>
                <a:gd name="connsiteY2" fmla="*/ 495300 h 591463"/>
                <a:gd name="connsiteX3" fmla="*/ 1231 w 107433"/>
                <a:gd name="connsiteY3" fmla="*/ 590550 h 591463"/>
                <a:gd name="connsiteX4" fmla="*/ 26631 w 107433"/>
                <a:gd name="connsiteY4" fmla="*/ 536575 h 591463"/>
                <a:gd name="connsiteX5" fmla="*/ 93306 w 107433"/>
                <a:gd name="connsiteY5" fmla="*/ 425450 h 591463"/>
                <a:gd name="connsiteX6" fmla="*/ 96481 w 107433"/>
                <a:gd name="connsiteY6" fmla="*/ 292100 h 591463"/>
                <a:gd name="connsiteX7" fmla="*/ 96481 w 107433"/>
                <a:gd name="connsiteY7" fmla="*/ 0 h 59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33" h="591463">
                  <a:moveTo>
                    <a:pt x="96481" y="0"/>
                  </a:moveTo>
                  <a:cubicBezTo>
                    <a:pt x="98068" y="0"/>
                    <a:pt x="111827" y="209550"/>
                    <a:pt x="106006" y="292100"/>
                  </a:cubicBezTo>
                  <a:cubicBezTo>
                    <a:pt x="100185" y="374650"/>
                    <a:pt x="79018" y="445558"/>
                    <a:pt x="61556" y="495300"/>
                  </a:cubicBezTo>
                  <a:cubicBezTo>
                    <a:pt x="44093" y="545042"/>
                    <a:pt x="7052" y="583671"/>
                    <a:pt x="1231" y="590550"/>
                  </a:cubicBezTo>
                  <a:cubicBezTo>
                    <a:pt x="-4590" y="597429"/>
                    <a:pt x="11285" y="564092"/>
                    <a:pt x="26631" y="536575"/>
                  </a:cubicBezTo>
                  <a:cubicBezTo>
                    <a:pt x="41977" y="509058"/>
                    <a:pt x="81664" y="466196"/>
                    <a:pt x="93306" y="425450"/>
                  </a:cubicBezTo>
                  <a:cubicBezTo>
                    <a:pt x="104948" y="384704"/>
                    <a:pt x="96481" y="360892"/>
                    <a:pt x="96481" y="292100"/>
                  </a:cubicBezTo>
                  <a:cubicBezTo>
                    <a:pt x="96481" y="223308"/>
                    <a:pt x="94894" y="0"/>
                    <a:pt x="9648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D85A48BB-7AF1-9D45-DAE4-86A37279C3DB}"/>
                </a:ext>
              </a:extLst>
            </p:cNvPr>
            <p:cNvSpPr/>
            <p:nvPr/>
          </p:nvSpPr>
          <p:spPr>
            <a:xfrm>
              <a:off x="3244657" y="6089517"/>
              <a:ext cx="304374" cy="262756"/>
            </a:xfrm>
            <a:custGeom>
              <a:avLst/>
              <a:gdLst>
                <a:gd name="connsiteX0" fmla="*/ 193 w 304374"/>
                <a:gd name="connsiteY0" fmla="*/ 133 h 262756"/>
                <a:gd name="connsiteX1" fmla="*/ 171643 w 304374"/>
                <a:gd name="connsiteY1" fmla="*/ 136658 h 262756"/>
                <a:gd name="connsiteX2" fmla="*/ 301818 w 304374"/>
                <a:gd name="connsiteY2" fmla="*/ 260483 h 262756"/>
                <a:gd name="connsiteX3" fmla="*/ 254193 w 304374"/>
                <a:gd name="connsiteY3" fmla="*/ 212858 h 262756"/>
                <a:gd name="connsiteX4" fmla="*/ 206568 w 304374"/>
                <a:gd name="connsiteY4" fmla="*/ 162058 h 262756"/>
                <a:gd name="connsiteX5" fmla="*/ 193 w 304374"/>
                <a:gd name="connsiteY5" fmla="*/ 133 h 26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374" h="262756">
                  <a:moveTo>
                    <a:pt x="193" y="133"/>
                  </a:moveTo>
                  <a:cubicBezTo>
                    <a:pt x="-5628" y="-4100"/>
                    <a:pt x="121372" y="93266"/>
                    <a:pt x="171643" y="136658"/>
                  </a:cubicBezTo>
                  <a:cubicBezTo>
                    <a:pt x="221914" y="180050"/>
                    <a:pt x="288060" y="247783"/>
                    <a:pt x="301818" y="260483"/>
                  </a:cubicBezTo>
                  <a:cubicBezTo>
                    <a:pt x="315576" y="273183"/>
                    <a:pt x="270068" y="229262"/>
                    <a:pt x="254193" y="212858"/>
                  </a:cubicBezTo>
                  <a:cubicBezTo>
                    <a:pt x="238318" y="196454"/>
                    <a:pt x="243080" y="195925"/>
                    <a:pt x="206568" y="162058"/>
                  </a:cubicBezTo>
                  <a:cubicBezTo>
                    <a:pt x="170056" y="128191"/>
                    <a:pt x="6014" y="4366"/>
                    <a:pt x="193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39DEE007-6353-22B1-05AF-30B8052EB90A}"/>
                </a:ext>
              </a:extLst>
            </p:cNvPr>
            <p:cNvSpPr/>
            <p:nvPr/>
          </p:nvSpPr>
          <p:spPr>
            <a:xfrm>
              <a:off x="5119840" y="6748800"/>
              <a:ext cx="764579" cy="363879"/>
            </a:xfrm>
            <a:custGeom>
              <a:avLst/>
              <a:gdLst>
                <a:gd name="connsiteX0" fmla="*/ 753910 w 764579"/>
                <a:gd name="connsiteY0" fmla="*/ 4425 h 363879"/>
                <a:gd name="connsiteX1" fmla="*/ 264960 w 764579"/>
                <a:gd name="connsiteY1" fmla="*/ 280650 h 363879"/>
                <a:gd name="connsiteX2" fmla="*/ 1435 w 764579"/>
                <a:gd name="connsiteY2" fmla="*/ 363200 h 363879"/>
                <a:gd name="connsiteX3" fmla="*/ 172885 w 764579"/>
                <a:gd name="connsiteY3" fmla="*/ 312400 h 363879"/>
                <a:gd name="connsiteX4" fmla="*/ 455460 w 764579"/>
                <a:gd name="connsiteY4" fmla="*/ 185400 h 363879"/>
                <a:gd name="connsiteX5" fmla="*/ 360210 w 764579"/>
                <a:gd name="connsiteY5" fmla="*/ 236200 h 363879"/>
                <a:gd name="connsiteX6" fmla="*/ 582460 w 764579"/>
                <a:gd name="connsiteY6" fmla="*/ 118725 h 363879"/>
                <a:gd name="connsiteX7" fmla="*/ 753910 w 764579"/>
                <a:gd name="connsiteY7" fmla="*/ 4425 h 3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579" h="363879">
                  <a:moveTo>
                    <a:pt x="753910" y="4425"/>
                  </a:moveTo>
                  <a:cubicBezTo>
                    <a:pt x="700993" y="31412"/>
                    <a:pt x="390372" y="220854"/>
                    <a:pt x="264960" y="280650"/>
                  </a:cubicBezTo>
                  <a:cubicBezTo>
                    <a:pt x="139548" y="340446"/>
                    <a:pt x="16781" y="357908"/>
                    <a:pt x="1435" y="363200"/>
                  </a:cubicBezTo>
                  <a:cubicBezTo>
                    <a:pt x="-13911" y="368492"/>
                    <a:pt x="97214" y="342033"/>
                    <a:pt x="172885" y="312400"/>
                  </a:cubicBezTo>
                  <a:cubicBezTo>
                    <a:pt x="248556" y="282767"/>
                    <a:pt x="424239" y="198100"/>
                    <a:pt x="455460" y="185400"/>
                  </a:cubicBezTo>
                  <a:cubicBezTo>
                    <a:pt x="486681" y="172700"/>
                    <a:pt x="360210" y="236200"/>
                    <a:pt x="360210" y="236200"/>
                  </a:cubicBezTo>
                  <a:cubicBezTo>
                    <a:pt x="381377" y="225088"/>
                    <a:pt x="515785" y="156296"/>
                    <a:pt x="582460" y="118725"/>
                  </a:cubicBezTo>
                  <a:cubicBezTo>
                    <a:pt x="649135" y="81154"/>
                    <a:pt x="806827" y="-22562"/>
                    <a:pt x="753910" y="44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948C3E1A-8568-2CE6-0C9B-A02B89114F6B}"/>
                </a:ext>
              </a:extLst>
            </p:cNvPr>
            <p:cNvSpPr/>
            <p:nvPr/>
          </p:nvSpPr>
          <p:spPr>
            <a:xfrm>
              <a:off x="3611032" y="5114198"/>
              <a:ext cx="111985" cy="309957"/>
            </a:xfrm>
            <a:custGeom>
              <a:avLst/>
              <a:gdLst>
                <a:gd name="connsiteX0" fmla="*/ 111882 w 111985"/>
                <a:gd name="connsiteY0" fmla="*/ 413 h 309957"/>
                <a:gd name="connsiteX1" fmla="*/ 91786 w 111985"/>
                <a:gd name="connsiteY1" fmla="*/ 120993 h 309957"/>
                <a:gd name="connsiteX2" fmla="*/ 1350 w 111985"/>
                <a:gd name="connsiteY2" fmla="*/ 306888 h 309957"/>
                <a:gd name="connsiteX3" fmla="*/ 41544 w 111985"/>
                <a:gd name="connsiteY3" fmla="*/ 231525 h 309957"/>
                <a:gd name="connsiteX4" fmla="*/ 96810 w 111985"/>
                <a:gd name="connsiteY4" fmla="*/ 161187 h 309957"/>
                <a:gd name="connsiteX5" fmla="*/ 111882 w 111985"/>
                <a:gd name="connsiteY5" fmla="*/ 413 h 30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85" h="309957">
                  <a:moveTo>
                    <a:pt x="111882" y="413"/>
                  </a:moveTo>
                  <a:cubicBezTo>
                    <a:pt x="111045" y="-6286"/>
                    <a:pt x="110208" y="69914"/>
                    <a:pt x="91786" y="120993"/>
                  </a:cubicBezTo>
                  <a:cubicBezTo>
                    <a:pt x="73364" y="172072"/>
                    <a:pt x="9724" y="288466"/>
                    <a:pt x="1350" y="306888"/>
                  </a:cubicBezTo>
                  <a:cubicBezTo>
                    <a:pt x="-7024" y="325310"/>
                    <a:pt x="25634" y="255809"/>
                    <a:pt x="41544" y="231525"/>
                  </a:cubicBezTo>
                  <a:cubicBezTo>
                    <a:pt x="57454" y="207242"/>
                    <a:pt x="85087" y="193007"/>
                    <a:pt x="96810" y="161187"/>
                  </a:cubicBezTo>
                  <a:cubicBezTo>
                    <a:pt x="108533" y="129367"/>
                    <a:pt x="112719" y="7112"/>
                    <a:pt x="111882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4BE896E7-BC12-2DED-B17C-2DDFE336D22F}"/>
                </a:ext>
              </a:extLst>
            </p:cNvPr>
            <p:cNvSpPr/>
            <p:nvPr/>
          </p:nvSpPr>
          <p:spPr>
            <a:xfrm>
              <a:off x="5561707" y="4521712"/>
              <a:ext cx="373350" cy="388029"/>
            </a:xfrm>
            <a:custGeom>
              <a:avLst/>
              <a:gdLst>
                <a:gd name="connsiteX0" fmla="*/ 56 w 373350"/>
                <a:gd name="connsiteY0" fmla="*/ 46 h 388029"/>
                <a:gd name="connsiteX1" fmla="*/ 185950 w 373350"/>
                <a:gd name="connsiteY1" fmla="*/ 135699 h 388029"/>
                <a:gd name="connsiteX2" fmla="*/ 256289 w 373350"/>
                <a:gd name="connsiteY2" fmla="*/ 231158 h 388029"/>
                <a:gd name="connsiteX3" fmla="*/ 371845 w 373350"/>
                <a:gd name="connsiteY3" fmla="*/ 386908 h 388029"/>
                <a:gd name="connsiteX4" fmla="*/ 316579 w 373350"/>
                <a:gd name="connsiteY4" fmla="*/ 296473 h 388029"/>
                <a:gd name="connsiteX5" fmla="*/ 236192 w 373350"/>
                <a:gd name="connsiteY5" fmla="*/ 206037 h 388029"/>
                <a:gd name="connsiteX6" fmla="*/ 206047 w 373350"/>
                <a:gd name="connsiteY6" fmla="*/ 150772 h 388029"/>
                <a:gd name="connsiteX7" fmla="*/ 56 w 373350"/>
                <a:gd name="connsiteY7" fmla="*/ 46 h 38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3350" h="388029">
                  <a:moveTo>
                    <a:pt x="56" y="46"/>
                  </a:moveTo>
                  <a:cubicBezTo>
                    <a:pt x="-3294" y="-2466"/>
                    <a:pt x="143245" y="97180"/>
                    <a:pt x="185950" y="135699"/>
                  </a:cubicBezTo>
                  <a:cubicBezTo>
                    <a:pt x="228656" y="174218"/>
                    <a:pt x="256289" y="231158"/>
                    <a:pt x="256289" y="231158"/>
                  </a:cubicBezTo>
                  <a:cubicBezTo>
                    <a:pt x="287271" y="273026"/>
                    <a:pt x="361797" y="376022"/>
                    <a:pt x="371845" y="386908"/>
                  </a:cubicBezTo>
                  <a:cubicBezTo>
                    <a:pt x="381893" y="397794"/>
                    <a:pt x="339188" y="326618"/>
                    <a:pt x="316579" y="296473"/>
                  </a:cubicBezTo>
                  <a:cubicBezTo>
                    <a:pt x="293970" y="266328"/>
                    <a:pt x="254614" y="230320"/>
                    <a:pt x="236192" y="206037"/>
                  </a:cubicBezTo>
                  <a:cubicBezTo>
                    <a:pt x="217770" y="181754"/>
                    <a:pt x="240379" y="181754"/>
                    <a:pt x="206047" y="150772"/>
                  </a:cubicBezTo>
                  <a:cubicBezTo>
                    <a:pt x="171715" y="119790"/>
                    <a:pt x="3406" y="2558"/>
                    <a:pt x="56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75B762FF-A8CB-CDB2-BA1A-C3B9795159D7}"/>
                </a:ext>
              </a:extLst>
            </p:cNvPr>
            <p:cNvSpPr/>
            <p:nvPr/>
          </p:nvSpPr>
          <p:spPr>
            <a:xfrm>
              <a:off x="4717040" y="3627148"/>
              <a:ext cx="45879" cy="227540"/>
            </a:xfrm>
            <a:custGeom>
              <a:avLst/>
              <a:gdLst>
                <a:gd name="connsiteX0" fmla="*/ 661 w 45879"/>
                <a:gd name="connsiteY0" fmla="*/ 307 h 227540"/>
                <a:gd name="connsiteX1" fmla="*/ 5685 w 45879"/>
                <a:gd name="connsiteY1" fmla="*/ 135960 h 227540"/>
                <a:gd name="connsiteX2" fmla="*/ 45879 w 45879"/>
                <a:gd name="connsiteY2" fmla="*/ 226395 h 227540"/>
                <a:gd name="connsiteX3" fmla="*/ 5685 w 45879"/>
                <a:gd name="connsiteY3" fmla="*/ 176153 h 227540"/>
                <a:gd name="connsiteX4" fmla="*/ 661 w 45879"/>
                <a:gd name="connsiteY4" fmla="*/ 307 h 22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79" h="227540">
                  <a:moveTo>
                    <a:pt x="661" y="307"/>
                  </a:moveTo>
                  <a:cubicBezTo>
                    <a:pt x="661" y="-6392"/>
                    <a:pt x="-1851" y="98279"/>
                    <a:pt x="5685" y="135960"/>
                  </a:cubicBezTo>
                  <a:cubicBezTo>
                    <a:pt x="13221" y="173641"/>
                    <a:pt x="45879" y="219696"/>
                    <a:pt x="45879" y="226395"/>
                  </a:cubicBezTo>
                  <a:cubicBezTo>
                    <a:pt x="45879" y="233094"/>
                    <a:pt x="14059" y="209648"/>
                    <a:pt x="5685" y="176153"/>
                  </a:cubicBezTo>
                  <a:cubicBezTo>
                    <a:pt x="-2689" y="142659"/>
                    <a:pt x="661" y="7006"/>
                    <a:pt x="661" y="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A5331859-D9B3-3CD8-C0EE-424A54ECD049}"/>
                </a:ext>
              </a:extLst>
            </p:cNvPr>
            <p:cNvSpPr/>
            <p:nvPr/>
          </p:nvSpPr>
          <p:spPr>
            <a:xfrm>
              <a:off x="5240205" y="3586938"/>
              <a:ext cx="76958" cy="231443"/>
            </a:xfrm>
            <a:custGeom>
              <a:avLst/>
              <a:gdLst>
                <a:gd name="connsiteX0" fmla="*/ 10 w 76958"/>
                <a:gd name="connsiteY0" fmla="*/ 324 h 231443"/>
                <a:gd name="connsiteX1" fmla="*/ 65325 w 76958"/>
                <a:gd name="connsiteY1" fmla="*/ 120904 h 231443"/>
                <a:gd name="connsiteX2" fmla="*/ 75373 w 76958"/>
                <a:gd name="connsiteY2" fmla="*/ 231436 h 231443"/>
                <a:gd name="connsiteX3" fmla="*/ 75373 w 76958"/>
                <a:gd name="connsiteY3" fmla="*/ 115880 h 231443"/>
                <a:gd name="connsiteX4" fmla="*/ 60300 w 76958"/>
                <a:gd name="connsiteY4" fmla="*/ 85735 h 231443"/>
                <a:gd name="connsiteX5" fmla="*/ 10 w 76958"/>
                <a:gd name="connsiteY5" fmla="*/ 324 h 23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958" h="231443">
                  <a:moveTo>
                    <a:pt x="10" y="324"/>
                  </a:moveTo>
                  <a:cubicBezTo>
                    <a:pt x="847" y="6185"/>
                    <a:pt x="52765" y="82385"/>
                    <a:pt x="65325" y="120904"/>
                  </a:cubicBezTo>
                  <a:cubicBezTo>
                    <a:pt x="77885" y="159423"/>
                    <a:pt x="73698" y="232273"/>
                    <a:pt x="75373" y="231436"/>
                  </a:cubicBezTo>
                  <a:cubicBezTo>
                    <a:pt x="77048" y="230599"/>
                    <a:pt x="77885" y="140163"/>
                    <a:pt x="75373" y="115880"/>
                  </a:cubicBezTo>
                  <a:cubicBezTo>
                    <a:pt x="72861" y="91597"/>
                    <a:pt x="73698" y="101645"/>
                    <a:pt x="60300" y="85735"/>
                  </a:cubicBezTo>
                  <a:cubicBezTo>
                    <a:pt x="46902" y="69825"/>
                    <a:pt x="-827" y="-5537"/>
                    <a:pt x="10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776F955D-705A-3D4B-2A11-4E6AC05BAA7E}"/>
                </a:ext>
              </a:extLst>
            </p:cNvPr>
            <p:cNvSpPr/>
            <p:nvPr/>
          </p:nvSpPr>
          <p:spPr>
            <a:xfrm>
              <a:off x="5368867" y="3697788"/>
              <a:ext cx="62392" cy="182130"/>
            </a:xfrm>
            <a:custGeom>
              <a:avLst/>
              <a:gdLst>
                <a:gd name="connsiteX0" fmla="*/ 62267 w 62392"/>
                <a:gd name="connsiteY0" fmla="*/ 5 h 182130"/>
                <a:gd name="connsiteX1" fmla="*/ 22074 w 62392"/>
                <a:gd name="connsiteY1" fmla="*/ 130634 h 182130"/>
                <a:gd name="connsiteX2" fmla="*/ 22074 w 62392"/>
                <a:gd name="connsiteY2" fmla="*/ 180876 h 182130"/>
                <a:gd name="connsiteX3" fmla="*/ 1977 w 62392"/>
                <a:gd name="connsiteY3" fmla="*/ 85416 h 182130"/>
                <a:gd name="connsiteX4" fmla="*/ 7001 w 62392"/>
                <a:gd name="connsiteY4" fmla="*/ 135658 h 182130"/>
                <a:gd name="connsiteX5" fmla="*/ 62267 w 62392"/>
                <a:gd name="connsiteY5" fmla="*/ 5 h 18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92" h="182130">
                  <a:moveTo>
                    <a:pt x="62267" y="5"/>
                  </a:moveTo>
                  <a:cubicBezTo>
                    <a:pt x="64779" y="-832"/>
                    <a:pt x="28773" y="100489"/>
                    <a:pt x="22074" y="130634"/>
                  </a:cubicBezTo>
                  <a:cubicBezTo>
                    <a:pt x="15375" y="160779"/>
                    <a:pt x="25423" y="188412"/>
                    <a:pt x="22074" y="180876"/>
                  </a:cubicBezTo>
                  <a:cubicBezTo>
                    <a:pt x="18725" y="173340"/>
                    <a:pt x="4489" y="92952"/>
                    <a:pt x="1977" y="85416"/>
                  </a:cubicBezTo>
                  <a:cubicBezTo>
                    <a:pt x="-535" y="77880"/>
                    <a:pt x="-2210" y="144869"/>
                    <a:pt x="7001" y="135658"/>
                  </a:cubicBezTo>
                  <a:cubicBezTo>
                    <a:pt x="16212" y="126447"/>
                    <a:pt x="59755" y="842"/>
                    <a:pt x="62267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7C285FAE-5204-C8A3-3BBD-F9EADF53FDCB}"/>
                </a:ext>
              </a:extLst>
            </p:cNvPr>
            <p:cNvSpPr/>
            <p:nvPr/>
          </p:nvSpPr>
          <p:spPr>
            <a:xfrm>
              <a:off x="3501982" y="3473295"/>
              <a:ext cx="282192" cy="95419"/>
            </a:xfrm>
            <a:custGeom>
              <a:avLst/>
              <a:gdLst>
                <a:gd name="connsiteX0" fmla="*/ 43 w 282192"/>
                <a:gd name="connsiteY0" fmla="*/ 95405 h 95419"/>
                <a:gd name="connsiteX1" fmla="*/ 120693 w 282192"/>
                <a:gd name="connsiteY1" fmla="*/ 19205 h 95419"/>
                <a:gd name="connsiteX2" fmla="*/ 279443 w 282192"/>
                <a:gd name="connsiteY2" fmla="*/ 155 h 95419"/>
                <a:gd name="connsiteX3" fmla="*/ 225468 w 282192"/>
                <a:gd name="connsiteY3" fmla="*/ 9680 h 95419"/>
                <a:gd name="connsiteX4" fmla="*/ 133393 w 282192"/>
                <a:gd name="connsiteY4" fmla="*/ 25555 h 95419"/>
                <a:gd name="connsiteX5" fmla="*/ 43 w 282192"/>
                <a:gd name="connsiteY5" fmla="*/ 95405 h 9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92" h="95419">
                  <a:moveTo>
                    <a:pt x="43" y="95405"/>
                  </a:moveTo>
                  <a:cubicBezTo>
                    <a:pt x="-2074" y="94347"/>
                    <a:pt x="74126" y="35080"/>
                    <a:pt x="120693" y="19205"/>
                  </a:cubicBezTo>
                  <a:cubicBezTo>
                    <a:pt x="167260" y="3330"/>
                    <a:pt x="261981" y="1742"/>
                    <a:pt x="279443" y="155"/>
                  </a:cubicBezTo>
                  <a:cubicBezTo>
                    <a:pt x="296905" y="-1432"/>
                    <a:pt x="225468" y="9680"/>
                    <a:pt x="225468" y="9680"/>
                  </a:cubicBezTo>
                  <a:cubicBezTo>
                    <a:pt x="201126" y="13913"/>
                    <a:pt x="170434" y="13384"/>
                    <a:pt x="133393" y="25555"/>
                  </a:cubicBezTo>
                  <a:cubicBezTo>
                    <a:pt x="96352" y="37726"/>
                    <a:pt x="2160" y="96463"/>
                    <a:pt x="43" y="954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61BABC17-8194-C387-F838-6405488CAA52}"/>
                </a:ext>
              </a:extLst>
            </p:cNvPr>
            <p:cNvSpPr/>
            <p:nvPr/>
          </p:nvSpPr>
          <p:spPr>
            <a:xfrm>
              <a:off x="5501621" y="3635345"/>
              <a:ext cx="89585" cy="166523"/>
            </a:xfrm>
            <a:custGeom>
              <a:avLst/>
              <a:gdLst>
                <a:gd name="connsiteX0" fmla="*/ 89554 w 89585"/>
                <a:gd name="connsiteY0" fmla="*/ 30 h 166523"/>
                <a:gd name="connsiteX1" fmla="*/ 16529 w 89585"/>
                <a:gd name="connsiteY1" fmla="*/ 85755 h 166523"/>
                <a:gd name="connsiteX2" fmla="*/ 654 w 89585"/>
                <a:gd name="connsiteY2" fmla="*/ 165130 h 166523"/>
                <a:gd name="connsiteX3" fmla="*/ 3829 w 89585"/>
                <a:gd name="connsiteY3" fmla="*/ 133380 h 166523"/>
                <a:gd name="connsiteX4" fmla="*/ 7004 w 89585"/>
                <a:gd name="connsiteY4" fmla="*/ 95280 h 166523"/>
                <a:gd name="connsiteX5" fmla="*/ 89554 w 89585"/>
                <a:gd name="connsiteY5" fmla="*/ 30 h 16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585" h="166523">
                  <a:moveTo>
                    <a:pt x="89554" y="30"/>
                  </a:moveTo>
                  <a:cubicBezTo>
                    <a:pt x="91141" y="-1557"/>
                    <a:pt x="31346" y="58238"/>
                    <a:pt x="16529" y="85755"/>
                  </a:cubicBezTo>
                  <a:cubicBezTo>
                    <a:pt x="1712" y="113272"/>
                    <a:pt x="2771" y="157193"/>
                    <a:pt x="654" y="165130"/>
                  </a:cubicBezTo>
                  <a:cubicBezTo>
                    <a:pt x="-1463" y="173067"/>
                    <a:pt x="2771" y="145022"/>
                    <a:pt x="3829" y="133380"/>
                  </a:cubicBezTo>
                  <a:cubicBezTo>
                    <a:pt x="4887" y="121738"/>
                    <a:pt x="-7283" y="113801"/>
                    <a:pt x="7004" y="95280"/>
                  </a:cubicBezTo>
                  <a:cubicBezTo>
                    <a:pt x="21291" y="76759"/>
                    <a:pt x="87967" y="1617"/>
                    <a:pt x="89554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8956EA8D-7EAA-EC02-89DC-A31B07904D75}"/>
                </a:ext>
              </a:extLst>
            </p:cNvPr>
            <p:cNvSpPr/>
            <p:nvPr/>
          </p:nvSpPr>
          <p:spPr>
            <a:xfrm>
              <a:off x="6242048" y="3609948"/>
              <a:ext cx="162286" cy="131125"/>
            </a:xfrm>
            <a:custGeom>
              <a:avLst/>
              <a:gdLst>
                <a:gd name="connsiteX0" fmla="*/ 2 w 162286"/>
                <a:gd name="connsiteY0" fmla="*/ 27 h 131125"/>
                <a:gd name="connsiteX1" fmla="*/ 107952 w 162286"/>
                <a:gd name="connsiteY1" fmla="*/ 47652 h 131125"/>
                <a:gd name="connsiteX2" fmla="*/ 161927 w 162286"/>
                <a:gd name="connsiteY2" fmla="*/ 130202 h 131125"/>
                <a:gd name="connsiteX3" fmla="*/ 130177 w 162286"/>
                <a:gd name="connsiteY3" fmla="*/ 88927 h 131125"/>
                <a:gd name="connsiteX4" fmla="*/ 104777 w 162286"/>
                <a:gd name="connsiteY4" fmla="*/ 41302 h 131125"/>
                <a:gd name="connsiteX5" fmla="*/ 2 w 162286"/>
                <a:gd name="connsiteY5" fmla="*/ 27 h 13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286" h="131125">
                  <a:moveTo>
                    <a:pt x="2" y="27"/>
                  </a:moveTo>
                  <a:cubicBezTo>
                    <a:pt x="531" y="1085"/>
                    <a:pt x="80965" y="25956"/>
                    <a:pt x="107952" y="47652"/>
                  </a:cubicBezTo>
                  <a:cubicBezTo>
                    <a:pt x="134939" y="69348"/>
                    <a:pt x="158223" y="123323"/>
                    <a:pt x="161927" y="130202"/>
                  </a:cubicBezTo>
                  <a:cubicBezTo>
                    <a:pt x="165631" y="137081"/>
                    <a:pt x="139702" y="103744"/>
                    <a:pt x="130177" y="88927"/>
                  </a:cubicBezTo>
                  <a:cubicBezTo>
                    <a:pt x="120652" y="74110"/>
                    <a:pt x="124885" y="54002"/>
                    <a:pt x="104777" y="41302"/>
                  </a:cubicBezTo>
                  <a:cubicBezTo>
                    <a:pt x="84669" y="28602"/>
                    <a:pt x="-527" y="-1031"/>
                    <a:pt x="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DB6885D6-A0BA-E33E-A991-B02BF34196B5}"/>
                </a:ext>
              </a:extLst>
            </p:cNvPr>
            <p:cNvSpPr/>
            <p:nvPr/>
          </p:nvSpPr>
          <p:spPr>
            <a:xfrm>
              <a:off x="3600380" y="5619716"/>
              <a:ext cx="22345" cy="283550"/>
            </a:xfrm>
            <a:custGeom>
              <a:avLst/>
              <a:gdLst>
                <a:gd name="connsiteX0" fmla="*/ 22295 w 22345"/>
                <a:gd name="connsiteY0" fmla="*/ 34 h 283550"/>
                <a:gd name="connsiteX1" fmla="*/ 6420 w 22345"/>
                <a:gd name="connsiteY1" fmla="*/ 139734 h 283550"/>
                <a:gd name="connsiteX2" fmla="*/ 15945 w 22345"/>
                <a:gd name="connsiteY2" fmla="*/ 279434 h 283550"/>
                <a:gd name="connsiteX3" fmla="*/ 12770 w 22345"/>
                <a:gd name="connsiteY3" fmla="*/ 238159 h 283550"/>
                <a:gd name="connsiteX4" fmla="*/ 70 w 22345"/>
                <a:gd name="connsiteY4" fmla="*/ 152434 h 283550"/>
                <a:gd name="connsiteX5" fmla="*/ 22295 w 22345"/>
                <a:gd name="connsiteY5" fmla="*/ 34 h 2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45" h="283550">
                  <a:moveTo>
                    <a:pt x="22295" y="34"/>
                  </a:moveTo>
                  <a:cubicBezTo>
                    <a:pt x="23353" y="-2083"/>
                    <a:pt x="7478" y="93167"/>
                    <a:pt x="6420" y="139734"/>
                  </a:cubicBezTo>
                  <a:cubicBezTo>
                    <a:pt x="5362" y="186301"/>
                    <a:pt x="14887" y="263030"/>
                    <a:pt x="15945" y="279434"/>
                  </a:cubicBezTo>
                  <a:cubicBezTo>
                    <a:pt x="17003" y="295838"/>
                    <a:pt x="15416" y="259326"/>
                    <a:pt x="12770" y="238159"/>
                  </a:cubicBezTo>
                  <a:cubicBezTo>
                    <a:pt x="10124" y="216992"/>
                    <a:pt x="-988" y="186830"/>
                    <a:pt x="70" y="152434"/>
                  </a:cubicBezTo>
                  <a:cubicBezTo>
                    <a:pt x="1128" y="118038"/>
                    <a:pt x="21237" y="2151"/>
                    <a:pt x="22295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79158D6-F72F-A940-F04B-285FC5FFE1A0}"/>
                </a:ext>
              </a:extLst>
            </p:cNvPr>
            <p:cNvSpPr/>
            <p:nvPr/>
          </p:nvSpPr>
          <p:spPr>
            <a:xfrm>
              <a:off x="6122029" y="5889623"/>
              <a:ext cx="69334" cy="275957"/>
            </a:xfrm>
            <a:custGeom>
              <a:avLst/>
              <a:gdLst>
                <a:gd name="connsiteX0" fmla="*/ 69221 w 69334"/>
                <a:gd name="connsiteY0" fmla="*/ 2 h 275957"/>
                <a:gd name="connsiteX1" fmla="*/ 18421 w 69334"/>
                <a:gd name="connsiteY1" fmla="*/ 130177 h 275957"/>
                <a:gd name="connsiteX2" fmla="*/ 15246 w 69334"/>
                <a:gd name="connsiteY2" fmla="*/ 273052 h 275957"/>
                <a:gd name="connsiteX3" fmla="*/ 15246 w 69334"/>
                <a:gd name="connsiteY3" fmla="*/ 219077 h 275957"/>
                <a:gd name="connsiteX4" fmla="*/ 2546 w 69334"/>
                <a:gd name="connsiteY4" fmla="*/ 133352 h 275957"/>
                <a:gd name="connsiteX5" fmla="*/ 69221 w 69334"/>
                <a:gd name="connsiteY5" fmla="*/ 2 h 27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34" h="275957">
                  <a:moveTo>
                    <a:pt x="69221" y="2"/>
                  </a:moveTo>
                  <a:cubicBezTo>
                    <a:pt x="71867" y="-527"/>
                    <a:pt x="27417" y="84669"/>
                    <a:pt x="18421" y="130177"/>
                  </a:cubicBezTo>
                  <a:cubicBezTo>
                    <a:pt x="9425" y="175685"/>
                    <a:pt x="15775" y="258235"/>
                    <a:pt x="15246" y="273052"/>
                  </a:cubicBezTo>
                  <a:cubicBezTo>
                    <a:pt x="14717" y="287869"/>
                    <a:pt x="17363" y="242360"/>
                    <a:pt x="15246" y="219077"/>
                  </a:cubicBezTo>
                  <a:cubicBezTo>
                    <a:pt x="13129" y="195794"/>
                    <a:pt x="-6979" y="169864"/>
                    <a:pt x="2546" y="133352"/>
                  </a:cubicBezTo>
                  <a:cubicBezTo>
                    <a:pt x="12071" y="96840"/>
                    <a:pt x="66575" y="531"/>
                    <a:pt x="69221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DC76FE5F-C2F5-1241-B184-AA46EF22BBB4}"/>
                </a:ext>
              </a:extLst>
            </p:cNvPr>
            <p:cNvSpPr/>
            <p:nvPr/>
          </p:nvSpPr>
          <p:spPr>
            <a:xfrm>
              <a:off x="3644890" y="3898741"/>
              <a:ext cx="282174" cy="57317"/>
            </a:xfrm>
            <a:custGeom>
              <a:avLst/>
              <a:gdLst>
                <a:gd name="connsiteX0" fmla="*/ 10 w 282174"/>
                <a:gd name="connsiteY0" fmla="*/ 159 h 57317"/>
                <a:gd name="connsiteX1" fmla="*/ 231785 w 282174"/>
                <a:gd name="connsiteY1" fmla="*/ 38259 h 57317"/>
                <a:gd name="connsiteX2" fmla="*/ 149235 w 282174"/>
                <a:gd name="connsiteY2" fmla="*/ 22384 h 57317"/>
                <a:gd name="connsiteX3" fmla="*/ 279410 w 282174"/>
                <a:gd name="connsiteY3" fmla="*/ 57309 h 57317"/>
                <a:gd name="connsiteX4" fmla="*/ 222260 w 282174"/>
                <a:gd name="connsiteY4" fmla="*/ 25559 h 57317"/>
                <a:gd name="connsiteX5" fmla="*/ 10 w 282174"/>
                <a:gd name="connsiteY5" fmla="*/ 159 h 5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174" h="57317">
                  <a:moveTo>
                    <a:pt x="10" y="159"/>
                  </a:moveTo>
                  <a:cubicBezTo>
                    <a:pt x="1598" y="2276"/>
                    <a:pt x="206914" y="34555"/>
                    <a:pt x="231785" y="38259"/>
                  </a:cubicBezTo>
                  <a:cubicBezTo>
                    <a:pt x="256656" y="41963"/>
                    <a:pt x="141297" y="19209"/>
                    <a:pt x="149235" y="22384"/>
                  </a:cubicBezTo>
                  <a:cubicBezTo>
                    <a:pt x="157173" y="25559"/>
                    <a:pt x="267239" y="56780"/>
                    <a:pt x="279410" y="57309"/>
                  </a:cubicBezTo>
                  <a:cubicBezTo>
                    <a:pt x="291581" y="57838"/>
                    <a:pt x="261947" y="33496"/>
                    <a:pt x="222260" y="25559"/>
                  </a:cubicBezTo>
                  <a:cubicBezTo>
                    <a:pt x="182573" y="17622"/>
                    <a:pt x="-1578" y="-1958"/>
                    <a:pt x="10" y="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A87E1B87-02BE-AF3C-9663-94ABF99013C3}"/>
                </a:ext>
              </a:extLst>
            </p:cNvPr>
            <p:cNvSpPr/>
            <p:nvPr/>
          </p:nvSpPr>
          <p:spPr>
            <a:xfrm>
              <a:off x="3917332" y="3902060"/>
              <a:ext cx="402411" cy="82580"/>
            </a:xfrm>
            <a:custGeom>
              <a:avLst/>
              <a:gdLst>
                <a:gd name="connsiteX0" fmla="*/ 618 w 402411"/>
                <a:gd name="connsiteY0" fmla="*/ 82565 h 82580"/>
                <a:gd name="connsiteX1" fmla="*/ 280018 w 402411"/>
                <a:gd name="connsiteY1" fmla="*/ 12715 h 82580"/>
                <a:gd name="connsiteX2" fmla="*/ 219693 w 402411"/>
                <a:gd name="connsiteY2" fmla="*/ 19065 h 82580"/>
                <a:gd name="connsiteX3" fmla="*/ 400668 w 402411"/>
                <a:gd name="connsiteY3" fmla="*/ 15 h 82580"/>
                <a:gd name="connsiteX4" fmla="*/ 305418 w 402411"/>
                <a:gd name="connsiteY4" fmla="*/ 15890 h 82580"/>
                <a:gd name="connsiteX5" fmla="*/ 206993 w 402411"/>
                <a:gd name="connsiteY5" fmla="*/ 19065 h 82580"/>
                <a:gd name="connsiteX6" fmla="*/ 618 w 402411"/>
                <a:gd name="connsiteY6" fmla="*/ 82565 h 8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411" h="82580">
                  <a:moveTo>
                    <a:pt x="618" y="82565"/>
                  </a:moveTo>
                  <a:cubicBezTo>
                    <a:pt x="12789" y="81507"/>
                    <a:pt x="243506" y="23298"/>
                    <a:pt x="280018" y="12715"/>
                  </a:cubicBezTo>
                  <a:cubicBezTo>
                    <a:pt x="316530" y="2132"/>
                    <a:pt x="219693" y="19065"/>
                    <a:pt x="219693" y="19065"/>
                  </a:cubicBezTo>
                  <a:lnTo>
                    <a:pt x="400668" y="15"/>
                  </a:lnTo>
                  <a:cubicBezTo>
                    <a:pt x="414956" y="-514"/>
                    <a:pt x="337697" y="12715"/>
                    <a:pt x="305418" y="15890"/>
                  </a:cubicBezTo>
                  <a:cubicBezTo>
                    <a:pt x="273139" y="19065"/>
                    <a:pt x="254618" y="9011"/>
                    <a:pt x="206993" y="19065"/>
                  </a:cubicBezTo>
                  <a:cubicBezTo>
                    <a:pt x="159368" y="29119"/>
                    <a:pt x="-11553" y="83623"/>
                    <a:pt x="618" y="82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0779438A-EB4E-3A8C-57A9-7EF9CFD5750C}"/>
                </a:ext>
              </a:extLst>
            </p:cNvPr>
            <p:cNvSpPr/>
            <p:nvPr/>
          </p:nvSpPr>
          <p:spPr>
            <a:xfrm>
              <a:off x="4303847" y="4025886"/>
              <a:ext cx="169739" cy="167302"/>
            </a:xfrm>
            <a:custGeom>
              <a:avLst/>
              <a:gdLst>
                <a:gd name="connsiteX0" fmla="*/ 169728 w 169739"/>
                <a:gd name="connsiteY0" fmla="*/ 14 h 167302"/>
                <a:gd name="connsiteX1" fmla="*/ 68128 w 169739"/>
                <a:gd name="connsiteY1" fmla="*/ 63514 h 167302"/>
                <a:gd name="connsiteX2" fmla="*/ 1453 w 169739"/>
                <a:gd name="connsiteY2" fmla="*/ 165114 h 167302"/>
                <a:gd name="connsiteX3" fmla="*/ 26853 w 169739"/>
                <a:gd name="connsiteY3" fmla="*/ 123839 h 167302"/>
                <a:gd name="connsiteX4" fmla="*/ 80828 w 169739"/>
                <a:gd name="connsiteY4" fmla="*/ 15889 h 167302"/>
                <a:gd name="connsiteX5" fmla="*/ 61778 w 169739"/>
                <a:gd name="connsiteY5" fmla="*/ 57164 h 167302"/>
                <a:gd name="connsiteX6" fmla="*/ 169728 w 169739"/>
                <a:gd name="connsiteY6" fmla="*/ 14 h 16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9" h="167302">
                  <a:moveTo>
                    <a:pt x="169728" y="14"/>
                  </a:moveTo>
                  <a:cubicBezTo>
                    <a:pt x="170786" y="1072"/>
                    <a:pt x="96174" y="35997"/>
                    <a:pt x="68128" y="63514"/>
                  </a:cubicBezTo>
                  <a:cubicBezTo>
                    <a:pt x="40082" y="91031"/>
                    <a:pt x="8332" y="155060"/>
                    <a:pt x="1453" y="165114"/>
                  </a:cubicBezTo>
                  <a:cubicBezTo>
                    <a:pt x="-5426" y="175168"/>
                    <a:pt x="13624" y="148710"/>
                    <a:pt x="26853" y="123839"/>
                  </a:cubicBezTo>
                  <a:cubicBezTo>
                    <a:pt x="40082" y="98968"/>
                    <a:pt x="75007" y="27001"/>
                    <a:pt x="80828" y="15889"/>
                  </a:cubicBezTo>
                  <a:cubicBezTo>
                    <a:pt x="86649" y="4777"/>
                    <a:pt x="52253" y="59810"/>
                    <a:pt x="61778" y="57164"/>
                  </a:cubicBezTo>
                  <a:cubicBezTo>
                    <a:pt x="71303" y="54518"/>
                    <a:pt x="168670" y="-1044"/>
                    <a:pt x="169728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1F52C653-1D5B-4A1C-3C17-A95680DC44C0}"/>
                </a:ext>
              </a:extLst>
            </p:cNvPr>
            <p:cNvSpPr/>
            <p:nvPr/>
          </p:nvSpPr>
          <p:spPr>
            <a:xfrm>
              <a:off x="3978227" y="3990594"/>
              <a:ext cx="420048" cy="67056"/>
            </a:xfrm>
            <a:custGeom>
              <a:avLst/>
              <a:gdLst>
                <a:gd name="connsiteX0" fmla="*/ 419148 w 420048"/>
                <a:gd name="connsiteY0" fmla="*/ 381 h 67056"/>
                <a:gd name="connsiteX1" fmla="*/ 282623 w 420048"/>
                <a:gd name="connsiteY1" fmla="*/ 48006 h 67056"/>
                <a:gd name="connsiteX2" fmla="*/ 155623 w 420048"/>
                <a:gd name="connsiteY2" fmla="*/ 67056 h 67056"/>
                <a:gd name="connsiteX3" fmla="*/ 244523 w 420048"/>
                <a:gd name="connsiteY3" fmla="*/ 48006 h 67056"/>
                <a:gd name="connsiteX4" fmla="*/ 327073 w 420048"/>
                <a:gd name="connsiteY4" fmla="*/ 3556 h 67056"/>
                <a:gd name="connsiteX5" fmla="*/ 231823 w 420048"/>
                <a:gd name="connsiteY5" fmla="*/ 32131 h 67056"/>
                <a:gd name="connsiteX6" fmla="*/ 48 w 420048"/>
                <a:gd name="connsiteY6" fmla="*/ 32131 h 67056"/>
                <a:gd name="connsiteX7" fmla="*/ 212773 w 420048"/>
                <a:gd name="connsiteY7" fmla="*/ 25781 h 67056"/>
                <a:gd name="connsiteX8" fmla="*/ 419148 w 420048"/>
                <a:gd name="connsiteY8" fmla="*/ 381 h 6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048" h="67056">
                  <a:moveTo>
                    <a:pt x="419148" y="381"/>
                  </a:moveTo>
                  <a:cubicBezTo>
                    <a:pt x="430790" y="4085"/>
                    <a:pt x="326544" y="36894"/>
                    <a:pt x="282623" y="48006"/>
                  </a:cubicBezTo>
                  <a:cubicBezTo>
                    <a:pt x="238702" y="59118"/>
                    <a:pt x="161973" y="67056"/>
                    <a:pt x="155623" y="67056"/>
                  </a:cubicBezTo>
                  <a:cubicBezTo>
                    <a:pt x="149273" y="67056"/>
                    <a:pt x="215948" y="58589"/>
                    <a:pt x="244523" y="48006"/>
                  </a:cubicBezTo>
                  <a:cubicBezTo>
                    <a:pt x="273098" y="37423"/>
                    <a:pt x="329190" y="6202"/>
                    <a:pt x="327073" y="3556"/>
                  </a:cubicBezTo>
                  <a:cubicBezTo>
                    <a:pt x="324956" y="910"/>
                    <a:pt x="286327" y="27369"/>
                    <a:pt x="231823" y="32131"/>
                  </a:cubicBezTo>
                  <a:cubicBezTo>
                    <a:pt x="177319" y="36893"/>
                    <a:pt x="3223" y="33189"/>
                    <a:pt x="48" y="32131"/>
                  </a:cubicBezTo>
                  <a:cubicBezTo>
                    <a:pt x="-3127" y="31073"/>
                    <a:pt x="150860" y="30544"/>
                    <a:pt x="212773" y="25781"/>
                  </a:cubicBezTo>
                  <a:cubicBezTo>
                    <a:pt x="274685" y="21019"/>
                    <a:pt x="407506" y="-3323"/>
                    <a:pt x="419148" y="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ECAC20E4-C878-56A9-8BF7-880C931F74A5}"/>
                </a:ext>
              </a:extLst>
            </p:cNvPr>
            <p:cNvSpPr/>
            <p:nvPr/>
          </p:nvSpPr>
          <p:spPr>
            <a:xfrm>
              <a:off x="3466839" y="3911597"/>
              <a:ext cx="514888" cy="165473"/>
            </a:xfrm>
            <a:custGeom>
              <a:avLst/>
              <a:gdLst>
                <a:gd name="connsiteX0" fmla="*/ 261 w 514888"/>
                <a:gd name="connsiteY0" fmla="*/ 3 h 165473"/>
                <a:gd name="connsiteX1" fmla="*/ 155836 w 514888"/>
                <a:gd name="connsiteY1" fmla="*/ 69853 h 165473"/>
                <a:gd name="connsiteX2" fmla="*/ 228861 w 514888"/>
                <a:gd name="connsiteY2" fmla="*/ 92078 h 165473"/>
                <a:gd name="connsiteX3" fmla="*/ 181236 w 514888"/>
                <a:gd name="connsiteY3" fmla="*/ 92078 h 165473"/>
                <a:gd name="connsiteX4" fmla="*/ 16136 w 514888"/>
                <a:gd name="connsiteY4" fmla="*/ 111128 h 165473"/>
                <a:gd name="connsiteX5" fmla="*/ 165361 w 514888"/>
                <a:gd name="connsiteY5" fmla="*/ 95253 h 165473"/>
                <a:gd name="connsiteX6" fmla="*/ 314586 w 514888"/>
                <a:gd name="connsiteY6" fmla="*/ 98428 h 165473"/>
                <a:gd name="connsiteX7" fmla="*/ 241561 w 514888"/>
                <a:gd name="connsiteY7" fmla="*/ 101603 h 165473"/>
                <a:gd name="connsiteX8" fmla="*/ 387611 w 514888"/>
                <a:gd name="connsiteY8" fmla="*/ 139703 h 165473"/>
                <a:gd name="connsiteX9" fmla="*/ 514611 w 514888"/>
                <a:gd name="connsiteY9" fmla="*/ 165103 h 165473"/>
                <a:gd name="connsiteX10" fmla="*/ 352686 w 514888"/>
                <a:gd name="connsiteY10" fmla="*/ 120653 h 165473"/>
                <a:gd name="connsiteX11" fmla="*/ 219336 w 514888"/>
                <a:gd name="connsiteY11" fmla="*/ 85728 h 165473"/>
                <a:gd name="connsiteX12" fmla="*/ 120911 w 514888"/>
                <a:gd name="connsiteY12" fmla="*/ 66678 h 165473"/>
                <a:gd name="connsiteX13" fmla="*/ 261 w 514888"/>
                <a:gd name="connsiteY13" fmla="*/ 3 h 16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4888" h="165473">
                  <a:moveTo>
                    <a:pt x="261" y="3"/>
                  </a:moveTo>
                  <a:cubicBezTo>
                    <a:pt x="6082" y="532"/>
                    <a:pt x="117736" y="54507"/>
                    <a:pt x="155836" y="69853"/>
                  </a:cubicBezTo>
                  <a:cubicBezTo>
                    <a:pt x="193936" y="85199"/>
                    <a:pt x="224628" y="88374"/>
                    <a:pt x="228861" y="92078"/>
                  </a:cubicBezTo>
                  <a:cubicBezTo>
                    <a:pt x="233094" y="95782"/>
                    <a:pt x="216690" y="88903"/>
                    <a:pt x="181236" y="92078"/>
                  </a:cubicBezTo>
                  <a:cubicBezTo>
                    <a:pt x="145782" y="95253"/>
                    <a:pt x="18782" y="110599"/>
                    <a:pt x="16136" y="111128"/>
                  </a:cubicBezTo>
                  <a:cubicBezTo>
                    <a:pt x="13490" y="111657"/>
                    <a:pt x="115619" y="97370"/>
                    <a:pt x="165361" y="95253"/>
                  </a:cubicBezTo>
                  <a:cubicBezTo>
                    <a:pt x="215103" y="93136"/>
                    <a:pt x="301886" y="97370"/>
                    <a:pt x="314586" y="98428"/>
                  </a:cubicBezTo>
                  <a:cubicBezTo>
                    <a:pt x="327286" y="99486"/>
                    <a:pt x="229390" y="94724"/>
                    <a:pt x="241561" y="101603"/>
                  </a:cubicBezTo>
                  <a:cubicBezTo>
                    <a:pt x="253732" y="108482"/>
                    <a:pt x="342103" y="129120"/>
                    <a:pt x="387611" y="139703"/>
                  </a:cubicBezTo>
                  <a:cubicBezTo>
                    <a:pt x="433119" y="150286"/>
                    <a:pt x="520432" y="168278"/>
                    <a:pt x="514611" y="165103"/>
                  </a:cubicBezTo>
                  <a:cubicBezTo>
                    <a:pt x="508790" y="161928"/>
                    <a:pt x="352686" y="120653"/>
                    <a:pt x="352686" y="120653"/>
                  </a:cubicBezTo>
                  <a:cubicBezTo>
                    <a:pt x="303474" y="107424"/>
                    <a:pt x="257965" y="94724"/>
                    <a:pt x="219336" y="85728"/>
                  </a:cubicBezTo>
                  <a:cubicBezTo>
                    <a:pt x="180707" y="76732"/>
                    <a:pt x="154248" y="75674"/>
                    <a:pt x="120911" y="66678"/>
                  </a:cubicBezTo>
                  <a:cubicBezTo>
                    <a:pt x="87574" y="57682"/>
                    <a:pt x="-5560" y="-526"/>
                    <a:pt x="26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75D3DC5-B9C2-94BB-BBF2-E009842066CF}"/>
                </a:ext>
              </a:extLst>
            </p:cNvPr>
            <p:cNvSpPr/>
            <p:nvPr/>
          </p:nvSpPr>
          <p:spPr>
            <a:xfrm>
              <a:off x="5464033" y="3924297"/>
              <a:ext cx="104958" cy="160874"/>
            </a:xfrm>
            <a:custGeom>
              <a:avLst/>
              <a:gdLst>
                <a:gd name="connsiteX0" fmla="*/ 104917 w 104958"/>
                <a:gd name="connsiteY0" fmla="*/ 3 h 160874"/>
                <a:gd name="connsiteX1" fmla="*/ 19192 w 104958"/>
                <a:gd name="connsiteY1" fmla="*/ 73028 h 160874"/>
                <a:gd name="connsiteX2" fmla="*/ 54117 w 104958"/>
                <a:gd name="connsiteY2" fmla="*/ 158753 h 160874"/>
                <a:gd name="connsiteX3" fmla="*/ 41417 w 104958"/>
                <a:gd name="connsiteY3" fmla="*/ 130178 h 160874"/>
                <a:gd name="connsiteX4" fmla="*/ 142 w 104958"/>
                <a:gd name="connsiteY4" fmla="*/ 79378 h 160874"/>
                <a:gd name="connsiteX5" fmla="*/ 57292 w 104958"/>
                <a:gd name="connsiteY5" fmla="*/ 47628 h 160874"/>
                <a:gd name="connsiteX6" fmla="*/ 6492 w 104958"/>
                <a:gd name="connsiteY6" fmla="*/ 69853 h 160874"/>
                <a:gd name="connsiteX7" fmla="*/ 104917 w 104958"/>
                <a:gd name="connsiteY7" fmla="*/ 3 h 16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958" h="160874">
                  <a:moveTo>
                    <a:pt x="104917" y="3"/>
                  </a:moveTo>
                  <a:cubicBezTo>
                    <a:pt x="107034" y="532"/>
                    <a:pt x="27659" y="46570"/>
                    <a:pt x="19192" y="73028"/>
                  </a:cubicBezTo>
                  <a:cubicBezTo>
                    <a:pt x="10725" y="99486"/>
                    <a:pt x="50413" y="149228"/>
                    <a:pt x="54117" y="158753"/>
                  </a:cubicBezTo>
                  <a:cubicBezTo>
                    <a:pt x="57821" y="168278"/>
                    <a:pt x="50413" y="143407"/>
                    <a:pt x="41417" y="130178"/>
                  </a:cubicBezTo>
                  <a:cubicBezTo>
                    <a:pt x="32421" y="116949"/>
                    <a:pt x="-2504" y="93136"/>
                    <a:pt x="142" y="79378"/>
                  </a:cubicBezTo>
                  <a:cubicBezTo>
                    <a:pt x="2788" y="65620"/>
                    <a:pt x="56234" y="49216"/>
                    <a:pt x="57292" y="47628"/>
                  </a:cubicBezTo>
                  <a:cubicBezTo>
                    <a:pt x="58350" y="46040"/>
                    <a:pt x="3317" y="76203"/>
                    <a:pt x="6492" y="69853"/>
                  </a:cubicBezTo>
                  <a:cubicBezTo>
                    <a:pt x="9667" y="63503"/>
                    <a:pt x="102800" y="-526"/>
                    <a:pt x="10491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C2AB3BAA-0574-8835-869C-D11A11A519AB}"/>
                </a:ext>
              </a:extLst>
            </p:cNvPr>
            <p:cNvSpPr/>
            <p:nvPr/>
          </p:nvSpPr>
          <p:spPr>
            <a:xfrm>
              <a:off x="5473681" y="3946138"/>
              <a:ext cx="670154" cy="65233"/>
            </a:xfrm>
            <a:custGeom>
              <a:avLst/>
              <a:gdLst>
                <a:gd name="connsiteX0" fmla="*/ 19 w 670154"/>
                <a:gd name="connsiteY0" fmla="*/ 28962 h 65233"/>
                <a:gd name="connsiteX1" fmla="*/ 241319 w 670154"/>
                <a:gd name="connsiteY1" fmla="*/ 387 h 65233"/>
                <a:gd name="connsiteX2" fmla="*/ 206394 w 670154"/>
                <a:gd name="connsiteY2" fmla="*/ 13087 h 65233"/>
                <a:gd name="connsiteX3" fmla="*/ 361969 w 670154"/>
                <a:gd name="connsiteY3" fmla="*/ 22612 h 65233"/>
                <a:gd name="connsiteX4" fmla="*/ 304819 w 670154"/>
                <a:gd name="connsiteY4" fmla="*/ 28962 h 65233"/>
                <a:gd name="connsiteX5" fmla="*/ 568344 w 670154"/>
                <a:gd name="connsiteY5" fmla="*/ 35312 h 65233"/>
                <a:gd name="connsiteX6" fmla="*/ 669944 w 670154"/>
                <a:gd name="connsiteY6" fmla="*/ 25787 h 65233"/>
                <a:gd name="connsiteX7" fmla="*/ 596919 w 670154"/>
                <a:gd name="connsiteY7" fmla="*/ 32137 h 65233"/>
                <a:gd name="connsiteX8" fmla="*/ 365144 w 670154"/>
                <a:gd name="connsiteY8" fmla="*/ 54362 h 65233"/>
                <a:gd name="connsiteX9" fmla="*/ 460394 w 670154"/>
                <a:gd name="connsiteY9" fmla="*/ 63887 h 65233"/>
                <a:gd name="connsiteX10" fmla="*/ 393719 w 670154"/>
                <a:gd name="connsiteY10" fmla="*/ 25787 h 65233"/>
                <a:gd name="connsiteX11" fmla="*/ 228619 w 670154"/>
                <a:gd name="connsiteY11" fmla="*/ 6737 h 65233"/>
                <a:gd name="connsiteX12" fmla="*/ 19 w 670154"/>
                <a:gd name="connsiteY12" fmla="*/ 28962 h 6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154" h="65233">
                  <a:moveTo>
                    <a:pt x="19" y="28962"/>
                  </a:moveTo>
                  <a:cubicBezTo>
                    <a:pt x="2136" y="27904"/>
                    <a:pt x="206923" y="3033"/>
                    <a:pt x="241319" y="387"/>
                  </a:cubicBezTo>
                  <a:cubicBezTo>
                    <a:pt x="275715" y="-2259"/>
                    <a:pt x="186286" y="9383"/>
                    <a:pt x="206394" y="13087"/>
                  </a:cubicBezTo>
                  <a:cubicBezTo>
                    <a:pt x="226502" y="16791"/>
                    <a:pt x="345565" y="19966"/>
                    <a:pt x="361969" y="22612"/>
                  </a:cubicBezTo>
                  <a:cubicBezTo>
                    <a:pt x="378373" y="25258"/>
                    <a:pt x="270423" y="26845"/>
                    <a:pt x="304819" y="28962"/>
                  </a:cubicBezTo>
                  <a:cubicBezTo>
                    <a:pt x="339215" y="31079"/>
                    <a:pt x="507490" y="35841"/>
                    <a:pt x="568344" y="35312"/>
                  </a:cubicBezTo>
                  <a:cubicBezTo>
                    <a:pt x="629198" y="34783"/>
                    <a:pt x="665182" y="26316"/>
                    <a:pt x="669944" y="25787"/>
                  </a:cubicBezTo>
                  <a:cubicBezTo>
                    <a:pt x="674707" y="25258"/>
                    <a:pt x="596919" y="32137"/>
                    <a:pt x="596919" y="32137"/>
                  </a:cubicBezTo>
                  <a:cubicBezTo>
                    <a:pt x="546119" y="36899"/>
                    <a:pt x="387898" y="49070"/>
                    <a:pt x="365144" y="54362"/>
                  </a:cubicBezTo>
                  <a:cubicBezTo>
                    <a:pt x="342390" y="59654"/>
                    <a:pt x="455632" y="68649"/>
                    <a:pt x="460394" y="63887"/>
                  </a:cubicBezTo>
                  <a:cubicBezTo>
                    <a:pt x="465156" y="59125"/>
                    <a:pt x="432348" y="35312"/>
                    <a:pt x="393719" y="25787"/>
                  </a:cubicBezTo>
                  <a:cubicBezTo>
                    <a:pt x="355090" y="16262"/>
                    <a:pt x="291590" y="6737"/>
                    <a:pt x="228619" y="6737"/>
                  </a:cubicBezTo>
                  <a:cubicBezTo>
                    <a:pt x="165648" y="6737"/>
                    <a:pt x="-2098" y="30020"/>
                    <a:pt x="19" y="289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EE0521A2-85C1-DE0C-052D-4F9192CC4F15}"/>
                </a:ext>
              </a:extLst>
            </p:cNvPr>
            <p:cNvSpPr/>
            <p:nvPr/>
          </p:nvSpPr>
          <p:spPr>
            <a:xfrm>
              <a:off x="5568661" y="3990182"/>
              <a:ext cx="597199" cy="47039"/>
            </a:xfrm>
            <a:custGeom>
              <a:avLst/>
              <a:gdLst>
                <a:gd name="connsiteX0" fmla="*/ 289 w 597199"/>
                <a:gd name="connsiteY0" fmla="*/ 793 h 47039"/>
                <a:gd name="connsiteX1" fmla="*/ 174914 w 597199"/>
                <a:gd name="connsiteY1" fmla="*/ 3968 h 47039"/>
                <a:gd name="connsiteX2" fmla="*/ 384464 w 597199"/>
                <a:gd name="connsiteY2" fmla="*/ 38893 h 47039"/>
                <a:gd name="connsiteX3" fmla="*/ 279689 w 597199"/>
                <a:gd name="connsiteY3" fmla="*/ 45243 h 47039"/>
                <a:gd name="connsiteX4" fmla="*/ 594014 w 597199"/>
                <a:gd name="connsiteY4" fmla="*/ 13493 h 47039"/>
                <a:gd name="connsiteX5" fmla="*/ 428914 w 597199"/>
                <a:gd name="connsiteY5" fmla="*/ 29368 h 47039"/>
                <a:gd name="connsiteX6" fmla="*/ 216189 w 597199"/>
                <a:gd name="connsiteY6" fmla="*/ 3968 h 47039"/>
                <a:gd name="connsiteX7" fmla="*/ 289 w 597199"/>
                <a:gd name="connsiteY7" fmla="*/ 793 h 4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99" h="47039">
                  <a:moveTo>
                    <a:pt x="289" y="793"/>
                  </a:moveTo>
                  <a:cubicBezTo>
                    <a:pt x="-6590" y="793"/>
                    <a:pt x="110885" y="-2382"/>
                    <a:pt x="174914" y="3968"/>
                  </a:cubicBezTo>
                  <a:cubicBezTo>
                    <a:pt x="238943" y="10318"/>
                    <a:pt x="367002" y="32014"/>
                    <a:pt x="384464" y="38893"/>
                  </a:cubicBezTo>
                  <a:cubicBezTo>
                    <a:pt x="401926" y="45772"/>
                    <a:pt x="244764" y="49476"/>
                    <a:pt x="279689" y="45243"/>
                  </a:cubicBezTo>
                  <a:cubicBezTo>
                    <a:pt x="314614" y="41010"/>
                    <a:pt x="569143" y="16139"/>
                    <a:pt x="594014" y="13493"/>
                  </a:cubicBezTo>
                  <a:cubicBezTo>
                    <a:pt x="618885" y="10847"/>
                    <a:pt x="491885" y="30955"/>
                    <a:pt x="428914" y="29368"/>
                  </a:cubicBezTo>
                  <a:cubicBezTo>
                    <a:pt x="365943" y="27781"/>
                    <a:pt x="282864" y="10318"/>
                    <a:pt x="216189" y="3968"/>
                  </a:cubicBezTo>
                  <a:cubicBezTo>
                    <a:pt x="149514" y="-2382"/>
                    <a:pt x="7168" y="793"/>
                    <a:pt x="289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EFD796F0-9FF3-A311-7B95-5ABBE549E09B}"/>
                </a:ext>
              </a:extLst>
            </p:cNvPr>
            <p:cNvSpPr/>
            <p:nvPr/>
          </p:nvSpPr>
          <p:spPr>
            <a:xfrm>
              <a:off x="5600700" y="4003675"/>
              <a:ext cx="489692" cy="111174"/>
            </a:xfrm>
            <a:custGeom>
              <a:avLst/>
              <a:gdLst>
                <a:gd name="connsiteX0" fmla="*/ 0 w 489692"/>
                <a:gd name="connsiteY0" fmla="*/ 0 h 111174"/>
                <a:gd name="connsiteX1" fmla="*/ 187325 w 489692"/>
                <a:gd name="connsiteY1" fmla="*/ 88900 h 111174"/>
                <a:gd name="connsiteX2" fmla="*/ 142875 w 489692"/>
                <a:gd name="connsiteY2" fmla="*/ 92075 h 111174"/>
                <a:gd name="connsiteX3" fmla="*/ 349250 w 489692"/>
                <a:gd name="connsiteY3" fmla="*/ 107950 h 111174"/>
                <a:gd name="connsiteX4" fmla="*/ 311150 w 489692"/>
                <a:gd name="connsiteY4" fmla="*/ 107950 h 111174"/>
                <a:gd name="connsiteX5" fmla="*/ 409575 w 489692"/>
                <a:gd name="connsiteY5" fmla="*/ 107950 h 111174"/>
                <a:gd name="connsiteX6" fmla="*/ 488950 w 489692"/>
                <a:gd name="connsiteY6" fmla="*/ 95250 h 111174"/>
                <a:gd name="connsiteX7" fmla="*/ 361950 w 489692"/>
                <a:gd name="connsiteY7" fmla="*/ 111125 h 111174"/>
                <a:gd name="connsiteX8" fmla="*/ 206375 w 489692"/>
                <a:gd name="connsiteY8" fmla="*/ 88900 h 111174"/>
                <a:gd name="connsiteX9" fmla="*/ 101600 w 489692"/>
                <a:gd name="connsiteY9" fmla="*/ 50800 h 111174"/>
                <a:gd name="connsiteX10" fmla="*/ 0 w 489692"/>
                <a:gd name="connsiteY10" fmla="*/ 0 h 11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9692" h="111174">
                  <a:moveTo>
                    <a:pt x="0" y="0"/>
                  </a:moveTo>
                  <a:cubicBezTo>
                    <a:pt x="81756" y="36777"/>
                    <a:pt x="163513" y="73554"/>
                    <a:pt x="187325" y="88900"/>
                  </a:cubicBezTo>
                  <a:cubicBezTo>
                    <a:pt x="211137" y="104246"/>
                    <a:pt x="115887" y="88900"/>
                    <a:pt x="142875" y="92075"/>
                  </a:cubicBezTo>
                  <a:cubicBezTo>
                    <a:pt x="169863" y="95250"/>
                    <a:pt x="321204" y="105304"/>
                    <a:pt x="349250" y="107950"/>
                  </a:cubicBezTo>
                  <a:cubicBezTo>
                    <a:pt x="377296" y="110596"/>
                    <a:pt x="311150" y="107950"/>
                    <a:pt x="311150" y="107950"/>
                  </a:cubicBezTo>
                  <a:cubicBezTo>
                    <a:pt x="321204" y="107950"/>
                    <a:pt x="379942" y="110067"/>
                    <a:pt x="409575" y="107950"/>
                  </a:cubicBezTo>
                  <a:cubicBezTo>
                    <a:pt x="439208" y="105833"/>
                    <a:pt x="496888" y="94721"/>
                    <a:pt x="488950" y="95250"/>
                  </a:cubicBezTo>
                  <a:cubicBezTo>
                    <a:pt x="481013" y="95779"/>
                    <a:pt x="409046" y="112183"/>
                    <a:pt x="361950" y="111125"/>
                  </a:cubicBezTo>
                  <a:cubicBezTo>
                    <a:pt x="314854" y="110067"/>
                    <a:pt x="249767" y="98954"/>
                    <a:pt x="206375" y="88900"/>
                  </a:cubicBezTo>
                  <a:cubicBezTo>
                    <a:pt x="162983" y="78846"/>
                    <a:pt x="101600" y="50800"/>
                    <a:pt x="101600" y="508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991A86E6-EE50-E488-C822-38DD8B6179B2}"/>
                </a:ext>
              </a:extLst>
            </p:cNvPr>
            <p:cNvSpPr/>
            <p:nvPr/>
          </p:nvSpPr>
          <p:spPr>
            <a:xfrm>
              <a:off x="5302240" y="3968739"/>
              <a:ext cx="96004" cy="207963"/>
            </a:xfrm>
            <a:custGeom>
              <a:avLst/>
              <a:gdLst>
                <a:gd name="connsiteX0" fmla="*/ 10 w 96004"/>
                <a:gd name="connsiteY0" fmla="*/ 11 h 207963"/>
                <a:gd name="connsiteX1" fmla="*/ 34935 w 96004"/>
                <a:gd name="connsiteY1" fmla="*/ 104786 h 207963"/>
                <a:gd name="connsiteX2" fmla="*/ 95260 w 96004"/>
                <a:gd name="connsiteY2" fmla="*/ 206386 h 207963"/>
                <a:gd name="connsiteX3" fmla="*/ 66685 w 96004"/>
                <a:gd name="connsiteY3" fmla="*/ 161936 h 207963"/>
                <a:gd name="connsiteX4" fmla="*/ 38110 w 96004"/>
                <a:gd name="connsiteY4" fmla="*/ 98436 h 207963"/>
                <a:gd name="connsiteX5" fmla="*/ 10 w 96004"/>
                <a:gd name="connsiteY5" fmla="*/ 11 h 20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004" h="207963">
                  <a:moveTo>
                    <a:pt x="10" y="11"/>
                  </a:moveTo>
                  <a:cubicBezTo>
                    <a:pt x="-519" y="1069"/>
                    <a:pt x="19060" y="70390"/>
                    <a:pt x="34935" y="104786"/>
                  </a:cubicBezTo>
                  <a:cubicBezTo>
                    <a:pt x="50810" y="139182"/>
                    <a:pt x="89968" y="196861"/>
                    <a:pt x="95260" y="206386"/>
                  </a:cubicBezTo>
                  <a:cubicBezTo>
                    <a:pt x="100552" y="215911"/>
                    <a:pt x="76210" y="179928"/>
                    <a:pt x="66685" y="161936"/>
                  </a:cubicBezTo>
                  <a:cubicBezTo>
                    <a:pt x="57160" y="143944"/>
                    <a:pt x="46577" y="122778"/>
                    <a:pt x="38110" y="98436"/>
                  </a:cubicBezTo>
                  <a:cubicBezTo>
                    <a:pt x="29643" y="74094"/>
                    <a:pt x="539" y="-1047"/>
                    <a:pt x="1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38470F9C-6B53-2A0A-2DF9-D7FF4F60ADF2}"/>
                </a:ext>
              </a:extLst>
            </p:cNvPr>
            <p:cNvSpPr/>
            <p:nvPr/>
          </p:nvSpPr>
          <p:spPr>
            <a:xfrm>
              <a:off x="6089085" y="4359273"/>
              <a:ext cx="38818" cy="290333"/>
            </a:xfrm>
            <a:custGeom>
              <a:avLst/>
              <a:gdLst>
                <a:gd name="connsiteX0" fmla="*/ 38665 w 38818"/>
                <a:gd name="connsiteY0" fmla="*/ 2 h 290333"/>
                <a:gd name="connsiteX1" fmla="*/ 13265 w 38818"/>
                <a:gd name="connsiteY1" fmla="*/ 139702 h 290333"/>
                <a:gd name="connsiteX2" fmla="*/ 38665 w 38818"/>
                <a:gd name="connsiteY2" fmla="*/ 285752 h 290333"/>
                <a:gd name="connsiteX3" fmla="*/ 22790 w 38818"/>
                <a:gd name="connsiteY3" fmla="*/ 247652 h 290333"/>
                <a:gd name="connsiteX4" fmla="*/ 565 w 38818"/>
                <a:gd name="connsiteY4" fmla="*/ 187327 h 290333"/>
                <a:gd name="connsiteX5" fmla="*/ 6915 w 38818"/>
                <a:gd name="connsiteY5" fmla="*/ 219077 h 290333"/>
                <a:gd name="connsiteX6" fmla="*/ 10090 w 38818"/>
                <a:gd name="connsiteY6" fmla="*/ 142877 h 290333"/>
                <a:gd name="connsiteX7" fmla="*/ 38665 w 38818"/>
                <a:gd name="connsiteY7" fmla="*/ 2 h 29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18" h="290333">
                  <a:moveTo>
                    <a:pt x="38665" y="2"/>
                  </a:moveTo>
                  <a:cubicBezTo>
                    <a:pt x="39194" y="-527"/>
                    <a:pt x="13265" y="92077"/>
                    <a:pt x="13265" y="139702"/>
                  </a:cubicBezTo>
                  <a:cubicBezTo>
                    <a:pt x="13265" y="187327"/>
                    <a:pt x="37077" y="267760"/>
                    <a:pt x="38665" y="285752"/>
                  </a:cubicBezTo>
                  <a:cubicBezTo>
                    <a:pt x="40253" y="303744"/>
                    <a:pt x="29140" y="264056"/>
                    <a:pt x="22790" y="247652"/>
                  </a:cubicBezTo>
                  <a:cubicBezTo>
                    <a:pt x="16440" y="231248"/>
                    <a:pt x="3211" y="192089"/>
                    <a:pt x="565" y="187327"/>
                  </a:cubicBezTo>
                  <a:cubicBezTo>
                    <a:pt x="-2081" y="182565"/>
                    <a:pt x="5328" y="226485"/>
                    <a:pt x="6915" y="219077"/>
                  </a:cubicBezTo>
                  <a:cubicBezTo>
                    <a:pt x="8502" y="211669"/>
                    <a:pt x="4269" y="176744"/>
                    <a:pt x="10090" y="142877"/>
                  </a:cubicBezTo>
                  <a:cubicBezTo>
                    <a:pt x="15911" y="109010"/>
                    <a:pt x="38136" y="531"/>
                    <a:pt x="3866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9754E7E4-6053-49D4-2DB2-8390033ACBA9}"/>
                </a:ext>
              </a:extLst>
            </p:cNvPr>
            <p:cNvSpPr/>
            <p:nvPr/>
          </p:nvSpPr>
          <p:spPr>
            <a:xfrm>
              <a:off x="6226077" y="5359327"/>
              <a:ext cx="47805" cy="235175"/>
            </a:xfrm>
            <a:custGeom>
              <a:avLst/>
              <a:gdLst>
                <a:gd name="connsiteX0" fmla="*/ 98 w 47805"/>
                <a:gd name="connsiteY0" fmla="*/ 73 h 235175"/>
                <a:gd name="connsiteX1" fmla="*/ 35023 w 47805"/>
                <a:gd name="connsiteY1" fmla="*/ 136598 h 235175"/>
                <a:gd name="connsiteX2" fmla="*/ 25498 w 47805"/>
                <a:gd name="connsiteY2" fmla="*/ 235023 h 235175"/>
                <a:gd name="connsiteX3" fmla="*/ 47723 w 47805"/>
                <a:gd name="connsiteY3" fmla="*/ 155648 h 235175"/>
                <a:gd name="connsiteX4" fmla="*/ 98 w 47805"/>
                <a:gd name="connsiteY4" fmla="*/ 73 h 2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05" h="235175">
                  <a:moveTo>
                    <a:pt x="98" y="73"/>
                  </a:moveTo>
                  <a:cubicBezTo>
                    <a:pt x="-2019" y="-3102"/>
                    <a:pt x="30790" y="97440"/>
                    <a:pt x="35023" y="136598"/>
                  </a:cubicBezTo>
                  <a:cubicBezTo>
                    <a:pt x="39256" y="175756"/>
                    <a:pt x="23381" y="231848"/>
                    <a:pt x="25498" y="235023"/>
                  </a:cubicBezTo>
                  <a:cubicBezTo>
                    <a:pt x="27615" y="238198"/>
                    <a:pt x="49310" y="191102"/>
                    <a:pt x="47723" y="155648"/>
                  </a:cubicBezTo>
                  <a:cubicBezTo>
                    <a:pt x="46136" y="120194"/>
                    <a:pt x="2215" y="3248"/>
                    <a:pt x="98" y="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8EEDC729-A5A3-ADD4-15BF-4FEC1AC00185}"/>
                </a:ext>
              </a:extLst>
            </p:cNvPr>
            <p:cNvSpPr/>
            <p:nvPr/>
          </p:nvSpPr>
          <p:spPr>
            <a:xfrm>
              <a:off x="5864196" y="6076527"/>
              <a:ext cx="44610" cy="178748"/>
            </a:xfrm>
            <a:custGeom>
              <a:avLst/>
              <a:gdLst>
                <a:gd name="connsiteX0" fmla="*/ 41304 w 44610"/>
                <a:gd name="connsiteY0" fmla="*/ 423 h 178748"/>
                <a:gd name="connsiteX1" fmla="*/ 41304 w 44610"/>
                <a:gd name="connsiteY1" fmla="*/ 79798 h 178748"/>
                <a:gd name="connsiteX2" fmla="*/ 29 w 44610"/>
                <a:gd name="connsiteY2" fmla="*/ 178223 h 178748"/>
                <a:gd name="connsiteX3" fmla="*/ 34954 w 44610"/>
                <a:gd name="connsiteY3" fmla="*/ 114723 h 178748"/>
                <a:gd name="connsiteX4" fmla="*/ 41304 w 44610"/>
                <a:gd name="connsiteY4" fmla="*/ 423 h 17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10" h="178748">
                  <a:moveTo>
                    <a:pt x="41304" y="423"/>
                  </a:moveTo>
                  <a:cubicBezTo>
                    <a:pt x="42362" y="-5398"/>
                    <a:pt x="48183" y="50165"/>
                    <a:pt x="41304" y="79798"/>
                  </a:cubicBezTo>
                  <a:cubicBezTo>
                    <a:pt x="34425" y="109431"/>
                    <a:pt x="1087" y="172402"/>
                    <a:pt x="29" y="178223"/>
                  </a:cubicBezTo>
                  <a:cubicBezTo>
                    <a:pt x="-1029" y="184044"/>
                    <a:pt x="26487" y="140123"/>
                    <a:pt x="34954" y="114723"/>
                  </a:cubicBezTo>
                  <a:cubicBezTo>
                    <a:pt x="43421" y="89323"/>
                    <a:pt x="40246" y="6244"/>
                    <a:pt x="41304" y="4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C12B1FA7-68F6-EF6D-A0F8-C3C902A8028F}"/>
                </a:ext>
              </a:extLst>
            </p:cNvPr>
            <p:cNvSpPr/>
            <p:nvPr/>
          </p:nvSpPr>
          <p:spPr>
            <a:xfrm>
              <a:off x="6398014" y="6002878"/>
              <a:ext cx="277149" cy="251048"/>
            </a:xfrm>
            <a:custGeom>
              <a:avLst/>
              <a:gdLst>
                <a:gd name="connsiteX0" fmla="*/ 275836 w 277149"/>
                <a:gd name="connsiteY0" fmla="*/ 1047 h 251048"/>
                <a:gd name="connsiteX1" fmla="*/ 5961 w 277149"/>
                <a:gd name="connsiteY1" fmla="*/ 245522 h 251048"/>
                <a:gd name="connsiteX2" fmla="*/ 104386 w 277149"/>
                <a:gd name="connsiteY2" fmla="*/ 159797 h 251048"/>
                <a:gd name="connsiteX3" fmla="*/ 275836 w 277149"/>
                <a:gd name="connsiteY3" fmla="*/ 1047 h 25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149" h="251048">
                  <a:moveTo>
                    <a:pt x="275836" y="1047"/>
                  </a:moveTo>
                  <a:cubicBezTo>
                    <a:pt x="259432" y="15335"/>
                    <a:pt x="34536" y="219064"/>
                    <a:pt x="5961" y="245522"/>
                  </a:cubicBezTo>
                  <a:cubicBezTo>
                    <a:pt x="-22614" y="271980"/>
                    <a:pt x="58349" y="196839"/>
                    <a:pt x="104386" y="159797"/>
                  </a:cubicBezTo>
                  <a:cubicBezTo>
                    <a:pt x="150423" y="122755"/>
                    <a:pt x="292240" y="-13241"/>
                    <a:pt x="275836" y="10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314FDCAD-624C-A903-4030-5F2543AC18BA}"/>
                </a:ext>
              </a:extLst>
            </p:cNvPr>
            <p:cNvSpPr/>
            <p:nvPr/>
          </p:nvSpPr>
          <p:spPr>
            <a:xfrm>
              <a:off x="6041985" y="6426126"/>
              <a:ext cx="25694" cy="158979"/>
            </a:xfrm>
            <a:custGeom>
              <a:avLst/>
              <a:gdLst>
                <a:gd name="connsiteX0" fmla="*/ 40 w 25694"/>
                <a:gd name="connsiteY0" fmla="*/ 74 h 158979"/>
                <a:gd name="connsiteX1" fmla="*/ 19090 w 25694"/>
                <a:gd name="connsiteY1" fmla="*/ 92149 h 158979"/>
                <a:gd name="connsiteX2" fmla="*/ 40 w 25694"/>
                <a:gd name="connsiteY2" fmla="*/ 158824 h 158979"/>
                <a:gd name="connsiteX3" fmla="*/ 25440 w 25694"/>
                <a:gd name="connsiteY3" fmla="*/ 108024 h 158979"/>
                <a:gd name="connsiteX4" fmla="*/ 40 w 25694"/>
                <a:gd name="connsiteY4" fmla="*/ 74 h 1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94" h="158979">
                  <a:moveTo>
                    <a:pt x="40" y="74"/>
                  </a:moveTo>
                  <a:cubicBezTo>
                    <a:pt x="-1018" y="-2572"/>
                    <a:pt x="19090" y="65691"/>
                    <a:pt x="19090" y="92149"/>
                  </a:cubicBezTo>
                  <a:cubicBezTo>
                    <a:pt x="19090" y="118607"/>
                    <a:pt x="-1018" y="156178"/>
                    <a:pt x="40" y="158824"/>
                  </a:cubicBezTo>
                  <a:cubicBezTo>
                    <a:pt x="1098" y="161470"/>
                    <a:pt x="22265" y="129720"/>
                    <a:pt x="25440" y="108024"/>
                  </a:cubicBezTo>
                  <a:cubicBezTo>
                    <a:pt x="28615" y="86328"/>
                    <a:pt x="1098" y="2720"/>
                    <a:pt x="40" y="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3CE4C8A4-3CE6-FBB3-4143-2D9A7B92B4D1}"/>
                </a:ext>
              </a:extLst>
            </p:cNvPr>
            <p:cNvSpPr/>
            <p:nvPr/>
          </p:nvSpPr>
          <p:spPr>
            <a:xfrm>
              <a:off x="5081966" y="5094097"/>
              <a:ext cx="179031" cy="46288"/>
            </a:xfrm>
            <a:custGeom>
              <a:avLst/>
              <a:gdLst>
                <a:gd name="connsiteX0" fmla="*/ 1209 w 179031"/>
                <a:gd name="connsiteY0" fmla="*/ 46228 h 46288"/>
                <a:gd name="connsiteX1" fmla="*/ 175834 w 179031"/>
                <a:gd name="connsiteY1" fmla="*/ 1778 h 46288"/>
                <a:gd name="connsiteX2" fmla="*/ 118684 w 179031"/>
                <a:gd name="connsiteY2" fmla="*/ 8128 h 46288"/>
                <a:gd name="connsiteX3" fmla="*/ 99634 w 179031"/>
                <a:gd name="connsiteY3" fmla="*/ 11303 h 46288"/>
                <a:gd name="connsiteX4" fmla="*/ 1209 w 179031"/>
                <a:gd name="connsiteY4" fmla="*/ 46228 h 4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031" h="46288">
                  <a:moveTo>
                    <a:pt x="1209" y="46228"/>
                  </a:moveTo>
                  <a:cubicBezTo>
                    <a:pt x="13909" y="44641"/>
                    <a:pt x="156255" y="8128"/>
                    <a:pt x="175834" y="1778"/>
                  </a:cubicBezTo>
                  <a:cubicBezTo>
                    <a:pt x="195413" y="-4572"/>
                    <a:pt x="118684" y="8128"/>
                    <a:pt x="118684" y="8128"/>
                  </a:cubicBezTo>
                  <a:cubicBezTo>
                    <a:pt x="105984" y="9715"/>
                    <a:pt x="119742" y="4953"/>
                    <a:pt x="99634" y="11303"/>
                  </a:cubicBezTo>
                  <a:cubicBezTo>
                    <a:pt x="79526" y="17653"/>
                    <a:pt x="-11491" y="47815"/>
                    <a:pt x="1209" y="462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13EA8ED6-682F-BE6C-5A5A-C1762C493EDB}"/>
                </a:ext>
              </a:extLst>
            </p:cNvPr>
            <p:cNvSpPr/>
            <p:nvPr/>
          </p:nvSpPr>
          <p:spPr>
            <a:xfrm>
              <a:off x="4809765" y="5218510"/>
              <a:ext cx="156658" cy="42471"/>
            </a:xfrm>
            <a:custGeom>
              <a:avLst/>
              <a:gdLst>
                <a:gd name="connsiteX0" fmla="*/ 360 w 156658"/>
                <a:gd name="connsiteY0" fmla="*/ 42465 h 42471"/>
                <a:gd name="connsiteX1" fmla="*/ 155935 w 156658"/>
                <a:gd name="connsiteY1" fmla="*/ 4365 h 42471"/>
                <a:gd name="connsiteX2" fmla="*/ 60685 w 156658"/>
                <a:gd name="connsiteY2" fmla="*/ 1190 h 42471"/>
                <a:gd name="connsiteX3" fmla="*/ 111485 w 156658"/>
                <a:gd name="connsiteY3" fmla="*/ 7540 h 42471"/>
                <a:gd name="connsiteX4" fmla="*/ 360 w 156658"/>
                <a:gd name="connsiteY4" fmla="*/ 42465 h 4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58" h="42471">
                  <a:moveTo>
                    <a:pt x="360" y="42465"/>
                  </a:moveTo>
                  <a:cubicBezTo>
                    <a:pt x="7768" y="41936"/>
                    <a:pt x="145881" y="11244"/>
                    <a:pt x="155935" y="4365"/>
                  </a:cubicBezTo>
                  <a:cubicBezTo>
                    <a:pt x="165989" y="-2514"/>
                    <a:pt x="68093" y="661"/>
                    <a:pt x="60685" y="1190"/>
                  </a:cubicBezTo>
                  <a:cubicBezTo>
                    <a:pt x="53277" y="1719"/>
                    <a:pt x="121010" y="1719"/>
                    <a:pt x="111485" y="7540"/>
                  </a:cubicBezTo>
                  <a:cubicBezTo>
                    <a:pt x="101960" y="13361"/>
                    <a:pt x="-7048" y="42994"/>
                    <a:pt x="360" y="42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0BA3BA1-8FC8-A764-9F17-484249B0830A}"/>
                </a:ext>
              </a:extLst>
            </p:cNvPr>
            <p:cNvSpPr/>
            <p:nvPr/>
          </p:nvSpPr>
          <p:spPr>
            <a:xfrm>
              <a:off x="5050364" y="5222764"/>
              <a:ext cx="201737" cy="25895"/>
            </a:xfrm>
            <a:custGeom>
              <a:avLst/>
              <a:gdLst>
                <a:gd name="connsiteX0" fmla="*/ 1061 w 201737"/>
                <a:gd name="connsiteY0" fmla="*/ 9636 h 25895"/>
                <a:gd name="connsiteX1" fmla="*/ 64561 w 201737"/>
                <a:gd name="connsiteY1" fmla="*/ 15986 h 25895"/>
                <a:gd name="connsiteX2" fmla="*/ 201086 w 201737"/>
                <a:gd name="connsiteY2" fmla="*/ 111 h 25895"/>
                <a:gd name="connsiteX3" fmla="*/ 112186 w 201737"/>
                <a:gd name="connsiteY3" fmla="*/ 25511 h 25895"/>
                <a:gd name="connsiteX4" fmla="*/ 1061 w 201737"/>
                <a:gd name="connsiteY4" fmla="*/ 9636 h 2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37" h="25895">
                  <a:moveTo>
                    <a:pt x="1061" y="9636"/>
                  </a:moveTo>
                  <a:cubicBezTo>
                    <a:pt x="-6877" y="8048"/>
                    <a:pt x="31224" y="17573"/>
                    <a:pt x="64561" y="15986"/>
                  </a:cubicBezTo>
                  <a:cubicBezTo>
                    <a:pt x="97898" y="14399"/>
                    <a:pt x="193148" y="-1477"/>
                    <a:pt x="201086" y="111"/>
                  </a:cubicBezTo>
                  <a:cubicBezTo>
                    <a:pt x="209024" y="1699"/>
                    <a:pt x="142349" y="22336"/>
                    <a:pt x="112186" y="25511"/>
                  </a:cubicBezTo>
                  <a:cubicBezTo>
                    <a:pt x="82023" y="28686"/>
                    <a:pt x="8999" y="11224"/>
                    <a:pt x="1061" y="9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811EBDC9-2729-8D67-E454-9BD1C26332AD}"/>
                </a:ext>
              </a:extLst>
            </p:cNvPr>
            <p:cNvSpPr/>
            <p:nvPr/>
          </p:nvSpPr>
          <p:spPr>
            <a:xfrm>
              <a:off x="4852657" y="5079925"/>
              <a:ext cx="72299" cy="118883"/>
            </a:xfrm>
            <a:custGeom>
              <a:avLst/>
              <a:gdLst>
                <a:gd name="connsiteX0" fmla="*/ 33668 w 72299"/>
                <a:gd name="connsiteY0" fmla="*/ 75 h 118883"/>
                <a:gd name="connsiteX1" fmla="*/ 71768 w 72299"/>
                <a:gd name="connsiteY1" fmla="*/ 60400 h 118883"/>
                <a:gd name="connsiteX2" fmla="*/ 1918 w 72299"/>
                <a:gd name="connsiteY2" fmla="*/ 117550 h 118883"/>
                <a:gd name="connsiteX3" fmla="*/ 24143 w 72299"/>
                <a:gd name="connsiteY3" fmla="*/ 98500 h 118883"/>
                <a:gd name="connsiteX4" fmla="*/ 71768 w 72299"/>
                <a:gd name="connsiteY4" fmla="*/ 73100 h 118883"/>
                <a:gd name="connsiteX5" fmla="*/ 33668 w 72299"/>
                <a:gd name="connsiteY5" fmla="*/ 75 h 11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299" h="118883">
                  <a:moveTo>
                    <a:pt x="33668" y="75"/>
                  </a:moveTo>
                  <a:cubicBezTo>
                    <a:pt x="33668" y="-2042"/>
                    <a:pt x="77060" y="40821"/>
                    <a:pt x="71768" y="60400"/>
                  </a:cubicBezTo>
                  <a:cubicBezTo>
                    <a:pt x="66476" y="79979"/>
                    <a:pt x="1918" y="117550"/>
                    <a:pt x="1918" y="117550"/>
                  </a:cubicBezTo>
                  <a:cubicBezTo>
                    <a:pt x="-6019" y="123900"/>
                    <a:pt x="12501" y="105908"/>
                    <a:pt x="24143" y="98500"/>
                  </a:cubicBezTo>
                  <a:cubicBezTo>
                    <a:pt x="35785" y="91092"/>
                    <a:pt x="65947" y="85800"/>
                    <a:pt x="71768" y="73100"/>
                  </a:cubicBezTo>
                  <a:cubicBezTo>
                    <a:pt x="77589" y="60400"/>
                    <a:pt x="33668" y="2192"/>
                    <a:pt x="33668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CEB4EFBA-375E-6556-24E5-9F3688554051}"/>
                </a:ext>
              </a:extLst>
            </p:cNvPr>
            <p:cNvSpPr/>
            <p:nvPr/>
          </p:nvSpPr>
          <p:spPr>
            <a:xfrm>
              <a:off x="4536861" y="5165725"/>
              <a:ext cx="267003" cy="51796"/>
            </a:xfrm>
            <a:custGeom>
              <a:avLst/>
              <a:gdLst>
                <a:gd name="connsiteX0" fmla="*/ 214 w 267003"/>
                <a:gd name="connsiteY0" fmla="*/ 0 h 51796"/>
                <a:gd name="connsiteX1" fmla="*/ 143089 w 267003"/>
                <a:gd name="connsiteY1" fmla="*/ 47625 h 51796"/>
                <a:gd name="connsiteX2" fmla="*/ 266914 w 267003"/>
                <a:gd name="connsiteY2" fmla="*/ 44450 h 51796"/>
                <a:gd name="connsiteX3" fmla="*/ 162139 w 267003"/>
                <a:gd name="connsiteY3" fmla="*/ 50800 h 51796"/>
                <a:gd name="connsiteX4" fmla="*/ 111339 w 267003"/>
                <a:gd name="connsiteY4" fmla="*/ 47625 h 51796"/>
                <a:gd name="connsiteX5" fmla="*/ 214 w 267003"/>
                <a:gd name="connsiteY5" fmla="*/ 0 h 5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003" h="51796">
                  <a:moveTo>
                    <a:pt x="214" y="0"/>
                  </a:moveTo>
                  <a:cubicBezTo>
                    <a:pt x="5506" y="0"/>
                    <a:pt x="98639" y="40217"/>
                    <a:pt x="143089" y="47625"/>
                  </a:cubicBezTo>
                  <a:cubicBezTo>
                    <a:pt x="187539" y="55033"/>
                    <a:pt x="263739" y="43921"/>
                    <a:pt x="266914" y="44450"/>
                  </a:cubicBezTo>
                  <a:cubicBezTo>
                    <a:pt x="270089" y="44979"/>
                    <a:pt x="188068" y="50271"/>
                    <a:pt x="162139" y="50800"/>
                  </a:cubicBezTo>
                  <a:cubicBezTo>
                    <a:pt x="136210" y="51329"/>
                    <a:pt x="133564" y="53975"/>
                    <a:pt x="111339" y="47625"/>
                  </a:cubicBezTo>
                  <a:cubicBezTo>
                    <a:pt x="89114" y="41275"/>
                    <a:pt x="-5078" y="0"/>
                    <a:pt x="21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74665B5C-6A4C-2BD8-01A7-5DF30F6EA007}"/>
                </a:ext>
              </a:extLst>
            </p:cNvPr>
            <p:cNvSpPr/>
            <p:nvPr/>
          </p:nvSpPr>
          <p:spPr>
            <a:xfrm>
              <a:off x="5527539" y="3965367"/>
              <a:ext cx="28723" cy="125194"/>
            </a:xfrm>
            <a:custGeom>
              <a:avLst/>
              <a:gdLst>
                <a:gd name="connsiteX0" fmla="*/ 12836 w 28723"/>
                <a:gd name="connsiteY0" fmla="*/ 208 h 125194"/>
                <a:gd name="connsiteX1" fmla="*/ 9661 w 28723"/>
                <a:gd name="connsiteY1" fmla="*/ 63708 h 125194"/>
                <a:gd name="connsiteX2" fmla="*/ 28711 w 28723"/>
                <a:gd name="connsiteY2" fmla="*/ 124033 h 125194"/>
                <a:gd name="connsiteX3" fmla="*/ 12836 w 28723"/>
                <a:gd name="connsiteY3" fmla="*/ 104983 h 125194"/>
                <a:gd name="connsiteX4" fmla="*/ 136 w 28723"/>
                <a:gd name="connsiteY4" fmla="*/ 85933 h 125194"/>
                <a:gd name="connsiteX5" fmla="*/ 12836 w 28723"/>
                <a:gd name="connsiteY5" fmla="*/ 208 h 12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723" h="125194">
                  <a:moveTo>
                    <a:pt x="12836" y="208"/>
                  </a:moveTo>
                  <a:cubicBezTo>
                    <a:pt x="14423" y="-3496"/>
                    <a:pt x="7015" y="43071"/>
                    <a:pt x="9661" y="63708"/>
                  </a:cubicBezTo>
                  <a:cubicBezTo>
                    <a:pt x="12307" y="84345"/>
                    <a:pt x="28711" y="124033"/>
                    <a:pt x="28711" y="124033"/>
                  </a:cubicBezTo>
                  <a:cubicBezTo>
                    <a:pt x="29240" y="130912"/>
                    <a:pt x="12836" y="104983"/>
                    <a:pt x="12836" y="104983"/>
                  </a:cubicBezTo>
                  <a:cubicBezTo>
                    <a:pt x="8074" y="98633"/>
                    <a:pt x="1723" y="99162"/>
                    <a:pt x="136" y="85933"/>
                  </a:cubicBezTo>
                  <a:cubicBezTo>
                    <a:pt x="-1451" y="72704"/>
                    <a:pt x="11249" y="3912"/>
                    <a:pt x="12836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4DAD50C8-31E3-CCF0-30B1-4A38035C0B96}"/>
                </a:ext>
              </a:extLst>
            </p:cNvPr>
            <p:cNvSpPr/>
            <p:nvPr/>
          </p:nvSpPr>
          <p:spPr>
            <a:xfrm>
              <a:off x="5594010" y="4098567"/>
              <a:ext cx="193287" cy="78474"/>
            </a:xfrm>
            <a:custGeom>
              <a:avLst/>
              <a:gdLst>
                <a:gd name="connsiteX0" fmla="*/ 340 w 193287"/>
                <a:gd name="connsiteY0" fmla="*/ 358 h 78474"/>
                <a:gd name="connsiteX1" fmla="*/ 63840 w 193287"/>
                <a:gd name="connsiteY1" fmla="*/ 35283 h 78474"/>
                <a:gd name="connsiteX2" fmla="*/ 190840 w 193287"/>
                <a:gd name="connsiteY2" fmla="*/ 76558 h 78474"/>
                <a:gd name="connsiteX3" fmla="*/ 143215 w 193287"/>
                <a:gd name="connsiteY3" fmla="*/ 70208 h 78474"/>
                <a:gd name="connsiteX4" fmla="*/ 89240 w 193287"/>
                <a:gd name="connsiteY4" fmla="*/ 57508 h 78474"/>
                <a:gd name="connsiteX5" fmla="*/ 340 w 193287"/>
                <a:gd name="connsiteY5" fmla="*/ 358 h 7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87" h="78474">
                  <a:moveTo>
                    <a:pt x="340" y="358"/>
                  </a:moveTo>
                  <a:cubicBezTo>
                    <a:pt x="-3893" y="-3346"/>
                    <a:pt x="32090" y="22583"/>
                    <a:pt x="63840" y="35283"/>
                  </a:cubicBezTo>
                  <a:cubicBezTo>
                    <a:pt x="95590" y="47983"/>
                    <a:pt x="177611" y="70737"/>
                    <a:pt x="190840" y="76558"/>
                  </a:cubicBezTo>
                  <a:cubicBezTo>
                    <a:pt x="204069" y="82379"/>
                    <a:pt x="160148" y="73383"/>
                    <a:pt x="143215" y="70208"/>
                  </a:cubicBezTo>
                  <a:cubicBezTo>
                    <a:pt x="126282" y="67033"/>
                    <a:pt x="109878" y="67562"/>
                    <a:pt x="89240" y="57508"/>
                  </a:cubicBezTo>
                  <a:cubicBezTo>
                    <a:pt x="68602" y="47454"/>
                    <a:pt x="4573" y="4062"/>
                    <a:pt x="340" y="3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2728BD34-D6F4-1F7B-A568-75D06602821A}"/>
                </a:ext>
              </a:extLst>
            </p:cNvPr>
            <p:cNvSpPr/>
            <p:nvPr/>
          </p:nvSpPr>
          <p:spPr>
            <a:xfrm>
              <a:off x="5607050" y="4057650"/>
              <a:ext cx="537608" cy="97131"/>
            </a:xfrm>
            <a:custGeom>
              <a:avLst/>
              <a:gdLst>
                <a:gd name="connsiteX0" fmla="*/ 0 w 537608"/>
                <a:gd name="connsiteY0" fmla="*/ 0 h 97131"/>
                <a:gd name="connsiteX1" fmla="*/ 219075 w 537608"/>
                <a:gd name="connsiteY1" fmla="*/ 69850 h 97131"/>
                <a:gd name="connsiteX2" fmla="*/ 523875 w 537608"/>
                <a:gd name="connsiteY2" fmla="*/ 95250 h 97131"/>
                <a:gd name="connsiteX3" fmla="*/ 488950 w 537608"/>
                <a:gd name="connsiteY3" fmla="*/ 95250 h 97131"/>
                <a:gd name="connsiteX4" fmla="*/ 238125 w 537608"/>
                <a:gd name="connsiteY4" fmla="*/ 92075 h 97131"/>
                <a:gd name="connsiteX5" fmla="*/ 298450 w 537608"/>
                <a:gd name="connsiteY5" fmla="*/ 92075 h 97131"/>
                <a:gd name="connsiteX6" fmla="*/ 209550 w 537608"/>
                <a:gd name="connsiteY6" fmla="*/ 66675 h 97131"/>
                <a:gd name="connsiteX7" fmla="*/ 0 w 537608"/>
                <a:gd name="connsiteY7" fmla="*/ 0 h 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7608" h="97131">
                  <a:moveTo>
                    <a:pt x="0" y="0"/>
                  </a:moveTo>
                  <a:cubicBezTo>
                    <a:pt x="65881" y="26987"/>
                    <a:pt x="131763" y="53975"/>
                    <a:pt x="219075" y="69850"/>
                  </a:cubicBezTo>
                  <a:cubicBezTo>
                    <a:pt x="306387" y="85725"/>
                    <a:pt x="478896" y="91017"/>
                    <a:pt x="523875" y="95250"/>
                  </a:cubicBezTo>
                  <a:cubicBezTo>
                    <a:pt x="568854" y="99483"/>
                    <a:pt x="488950" y="95250"/>
                    <a:pt x="488950" y="95250"/>
                  </a:cubicBezTo>
                  <a:lnTo>
                    <a:pt x="238125" y="92075"/>
                  </a:lnTo>
                  <a:cubicBezTo>
                    <a:pt x="206375" y="91546"/>
                    <a:pt x="303212" y="96308"/>
                    <a:pt x="298450" y="92075"/>
                  </a:cubicBezTo>
                  <a:cubicBezTo>
                    <a:pt x="293688" y="87842"/>
                    <a:pt x="209550" y="66675"/>
                    <a:pt x="209550" y="6667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97664508-58E4-7FBA-AB1F-5087900228A5}"/>
                </a:ext>
              </a:extLst>
            </p:cNvPr>
            <p:cNvSpPr/>
            <p:nvPr/>
          </p:nvSpPr>
          <p:spPr>
            <a:xfrm>
              <a:off x="5883079" y="4330234"/>
              <a:ext cx="51034" cy="245772"/>
            </a:xfrm>
            <a:custGeom>
              <a:avLst/>
              <a:gdLst>
                <a:gd name="connsiteX0" fmla="*/ 50996 w 51034"/>
                <a:gd name="connsiteY0" fmla="*/ 466 h 245772"/>
                <a:gd name="connsiteX1" fmla="*/ 12896 w 51034"/>
                <a:gd name="connsiteY1" fmla="*/ 156041 h 245772"/>
                <a:gd name="connsiteX2" fmla="*/ 16071 w 51034"/>
                <a:gd name="connsiteY2" fmla="*/ 244941 h 245772"/>
                <a:gd name="connsiteX3" fmla="*/ 9721 w 51034"/>
                <a:gd name="connsiteY3" fmla="*/ 197316 h 245772"/>
                <a:gd name="connsiteX4" fmla="*/ 196 w 51034"/>
                <a:gd name="connsiteY4" fmla="*/ 143341 h 245772"/>
                <a:gd name="connsiteX5" fmla="*/ 19246 w 51034"/>
                <a:gd name="connsiteY5" fmla="*/ 108416 h 245772"/>
                <a:gd name="connsiteX6" fmla="*/ 50996 w 51034"/>
                <a:gd name="connsiteY6" fmla="*/ 466 h 24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34" h="245772">
                  <a:moveTo>
                    <a:pt x="50996" y="466"/>
                  </a:moveTo>
                  <a:cubicBezTo>
                    <a:pt x="49938" y="8403"/>
                    <a:pt x="18717" y="115295"/>
                    <a:pt x="12896" y="156041"/>
                  </a:cubicBezTo>
                  <a:cubicBezTo>
                    <a:pt x="7075" y="196787"/>
                    <a:pt x="16600" y="238062"/>
                    <a:pt x="16071" y="244941"/>
                  </a:cubicBezTo>
                  <a:cubicBezTo>
                    <a:pt x="15542" y="251820"/>
                    <a:pt x="12367" y="214249"/>
                    <a:pt x="9721" y="197316"/>
                  </a:cubicBezTo>
                  <a:cubicBezTo>
                    <a:pt x="7075" y="180383"/>
                    <a:pt x="-1391" y="158158"/>
                    <a:pt x="196" y="143341"/>
                  </a:cubicBezTo>
                  <a:cubicBezTo>
                    <a:pt x="1783" y="128524"/>
                    <a:pt x="7604" y="128524"/>
                    <a:pt x="19246" y="108416"/>
                  </a:cubicBezTo>
                  <a:cubicBezTo>
                    <a:pt x="30888" y="88308"/>
                    <a:pt x="52054" y="-7471"/>
                    <a:pt x="50996" y="4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4DC7CF5D-4822-1780-CCFB-76E1573E6ACE}"/>
                </a:ext>
              </a:extLst>
            </p:cNvPr>
            <p:cNvSpPr/>
            <p:nvPr/>
          </p:nvSpPr>
          <p:spPr>
            <a:xfrm>
              <a:off x="5452063" y="4273550"/>
              <a:ext cx="37512" cy="201456"/>
            </a:xfrm>
            <a:custGeom>
              <a:avLst/>
              <a:gdLst>
                <a:gd name="connsiteX0" fmla="*/ 5762 w 37512"/>
                <a:gd name="connsiteY0" fmla="*/ 0 h 201456"/>
                <a:gd name="connsiteX1" fmla="*/ 2587 w 37512"/>
                <a:gd name="connsiteY1" fmla="*/ 111125 h 201456"/>
                <a:gd name="connsiteX2" fmla="*/ 37512 w 37512"/>
                <a:gd name="connsiteY2" fmla="*/ 200025 h 201456"/>
                <a:gd name="connsiteX3" fmla="*/ 2587 w 37512"/>
                <a:gd name="connsiteY3" fmla="*/ 161925 h 201456"/>
                <a:gd name="connsiteX4" fmla="*/ 2587 w 37512"/>
                <a:gd name="connsiteY4" fmla="*/ 107950 h 201456"/>
                <a:gd name="connsiteX5" fmla="*/ 5762 w 37512"/>
                <a:gd name="connsiteY5" fmla="*/ 0 h 20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12" h="201456">
                  <a:moveTo>
                    <a:pt x="5762" y="0"/>
                  </a:moveTo>
                  <a:cubicBezTo>
                    <a:pt x="1528" y="38894"/>
                    <a:pt x="-2705" y="77788"/>
                    <a:pt x="2587" y="111125"/>
                  </a:cubicBezTo>
                  <a:cubicBezTo>
                    <a:pt x="7879" y="144462"/>
                    <a:pt x="37512" y="191558"/>
                    <a:pt x="37512" y="200025"/>
                  </a:cubicBezTo>
                  <a:cubicBezTo>
                    <a:pt x="37512" y="208492"/>
                    <a:pt x="8408" y="177271"/>
                    <a:pt x="2587" y="161925"/>
                  </a:cubicBezTo>
                  <a:cubicBezTo>
                    <a:pt x="-3234" y="146579"/>
                    <a:pt x="2587" y="107950"/>
                    <a:pt x="2587" y="107950"/>
                  </a:cubicBezTo>
                  <a:cubicBezTo>
                    <a:pt x="3645" y="71967"/>
                    <a:pt x="4704" y="35983"/>
                    <a:pt x="576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C32BFCE6-7ED9-FEAA-55E9-35BC76A08D51}"/>
                </a:ext>
              </a:extLst>
            </p:cNvPr>
            <p:cNvSpPr/>
            <p:nvPr/>
          </p:nvSpPr>
          <p:spPr>
            <a:xfrm>
              <a:off x="4235392" y="4251025"/>
              <a:ext cx="45093" cy="200398"/>
            </a:xfrm>
            <a:custGeom>
              <a:avLst/>
              <a:gdLst>
                <a:gd name="connsiteX0" fmla="*/ 58 w 45093"/>
                <a:gd name="connsiteY0" fmla="*/ 300 h 200398"/>
                <a:gd name="connsiteX1" fmla="*/ 44508 w 45093"/>
                <a:gd name="connsiteY1" fmla="*/ 127300 h 200398"/>
                <a:gd name="connsiteX2" fmla="*/ 19108 w 45093"/>
                <a:gd name="connsiteY2" fmla="*/ 200325 h 200398"/>
                <a:gd name="connsiteX3" fmla="*/ 44508 w 45093"/>
                <a:gd name="connsiteY3" fmla="*/ 140000 h 200398"/>
                <a:gd name="connsiteX4" fmla="*/ 34983 w 45093"/>
                <a:gd name="connsiteY4" fmla="*/ 92375 h 200398"/>
                <a:gd name="connsiteX5" fmla="*/ 58 w 45093"/>
                <a:gd name="connsiteY5" fmla="*/ 300 h 20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93" h="200398">
                  <a:moveTo>
                    <a:pt x="58" y="300"/>
                  </a:moveTo>
                  <a:cubicBezTo>
                    <a:pt x="1646" y="6121"/>
                    <a:pt x="41333" y="93963"/>
                    <a:pt x="44508" y="127300"/>
                  </a:cubicBezTo>
                  <a:cubicBezTo>
                    <a:pt x="47683" y="160637"/>
                    <a:pt x="19108" y="198208"/>
                    <a:pt x="19108" y="200325"/>
                  </a:cubicBezTo>
                  <a:cubicBezTo>
                    <a:pt x="19108" y="202442"/>
                    <a:pt x="41862" y="157992"/>
                    <a:pt x="44508" y="140000"/>
                  </a:cubicBezTo>
                  <a:cubicBezTo>
                    <a:pt x="47154" y="122008"/>
                    <a:pt x="40275" y="109837"/>
                    <a:pt x="34983" y="92375"/>
                  </a:cubicBezTo>
                  <a:cubicBezTo>
                    <a:pt x="29691" y="74913"/>
                    <a:pt x="-1530" y="-5521"/>
                    <a:pt x="58" y="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148DE397-48C1-7955-7F3B-85F0E22B06A3}"/>
                </a:ext>
              </a:extLst>
            </p:cNvPr>
            <p:cNvSpPr/>
            <p:nvPr/>
          </p:nvSpPr>
          <p:spPr>
            <a:xfrm>
              <a:off x="5229277" y="2780740"/>
              <a:ext cx="479894" cy="331747"/>
            </a:xfrm>
            <a:custGeom>
              <a:avLst/>
              <a:gdLst>
                <a:gd name="connsiteX0" fmla="*/ 479373 w 479894"/>
                <a:gd name="connsiteY0" fmla="*/ 560 h 331747"/>
                <a:gd name="connsiteX1" fmla="*/ 133298 w 479894"/>
                <a:gd name="connsiteY1" fmla="*/ 181535 h 331747"/>
                <a:gd name="connsiteX2" fmla="*/ 3123 w 479894"/>
                <a:gd name="connsiteY2" fmla="*/ 327585 h 331747"/>
                <a:gd name="connsiteX3" fmla="*/ 38048 w 479894"/>
                <a:gd name="connsiteY3" fmla="*/ 279960 h 331747"/>
                <a:gd name="connsiteX4" fmla="*/ 9473 w 479894"/>
                <a:gd name="connsiteY4" fmla="*/ 156135 h 331747"/>
                <a:gd name="connsiteX5" fmla="*/ 44398 w 479894"/>
                <a:gd name="connsiteY5" fmla="*/ 251385 h 331747"/>
                <a:gd name="connsiteX6" fmla="*/ 85673 w 479894"/>
                <a:gd name="connsiteY6" fmla="*/ 206935 h 331747"/>
                <a:gd name="connsiteX7" fmla="*/ 266648 w 479894"/>
                <a:gd name="connsiteY7" fmla="*/ 108510 h 331747"/>
                <a:gd name="connsiteX8" fmla="*/ 212673 w 479894"/>
                <a:gd name="connsiteY8" fmla="*/ 124385 h 331747"/>
                <a:gd name="connsiteX9" fmla="*/ 479373 w 479894"/>
                <a:gd name="connsiteY9" fmla="*/ 560 h 33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94" h="331747">
                  <a:moveTo>
                    <a:pt x="479373" y="560"/>
                  </a:moveTo>
                  <a:cubicBezTo>
                    <a:pt x="466144" y="10085"/>
                    <a:pt x="212673" y="127031"/>
                    <a:pt x="133298" y="181535"/>
                  </a:cubicBezTo>
                  <a:cubicBezTo>
                    <a:pt x="53923" y="236039"/>
                    <a:pt x="18998" y="311181"/>
                    <a:pt x="3123" y="327585"/>
                  </a:cubicBezTo>
                  <a:cubicBezTo>
                    <a:pt x="-12752" y="343989"/>
                    <a:pt x="36990" y="308535"/>
                    <a:pt x="38048" y="279960"/>
                  </a:cubicBezTo>
                  <a:cubicBezTo>
                    <a:pt x="39106" y="251385"/>
                    <a:pt x="8415" y="160897"/>
                    <a:pt x="9473" y="156135"/>
                  </a:cubicBezTo>
                  <a:cubicBezTo>
                    <a:pt x="10531" y="151373"/>
                    <a:pt x="31698" y="242918"/>
                    <a:pt x="44398" y="251385"/>
                  </a:cubicBezTo>
                  <a:cubicBezTo>
                    <a:pt x="57098" y="259852"/>
                    <a:pt x="48631" y="230747"/>
                    <a:pt x="85673" y="206935"/>
                  </a:cubicBezTo>
                  <a:cubicBezTo>
                    <a:pt x="122715" y="183123"/>
                    <a:pt x="245481" y="122268"/>
                    <a:pt x="266648" y="108510"/>
                  </a:cubicBezTo>
                  <a:cubicBezTo>
                    <a:pt x="287815" y="94752"/>
                    <a:pt x="175102" y="142906"/>
                    <a:pt x="212673" y="124385"/>
                  </a:cubicBezTo>
                  <a:cubicBezTo>
                    <a:pt x="250244" y="105864"/>
                    <a:pt x="492602" y="-8965"/>
                    <a:pt x="479373" y="5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E80073B1-7C0A-C15B-B160-5F8A26BB75B9}"/>
                </a:ext>
              </a:extLst>
            </p:cNvPr>
            <p:cNvSpPr/>
            <p:nvPr/>
          </p:nvSpPr>
          <p:spPr>
            <a:xfrm>
              <a:off x="5673060" y="5641753"/>
              <a:ext cx="112115" cy="273454"/>
            </a:xfrm>
            <a:custGeom>
              <a:avLst/>
              <a:gdLst>
                <a:gd name="connsiteX0" fmla="*/ 111790 w 112115"/>
                <a:gd name="connsiteY0" fmla="*/ 222 h 273454"/>
                <a:gd name="connsiteX1" fmla="*/ 76865 w 112115"/>
                <a:gd name="connsiteY1" fmla="*/ 79597 h 273454"/>
                <a:gd name="connsiteX2" fmla="*/ 108615 w 112115"/>
                <a:gd name="connsiteY2" fmla="*/ 158972 h 273454"/>
                <a:gd name="connsiteX3" fmla="*/ 89565 w 112115"/>
                <a:gd name="connsiteY3" fmla="*/ 200247 h 273454"/>
                <a:gd name="connsiteX4" fmla="*/ 665 w 112115"/>
                <a:gd name="connsiteY4" fmla="*/ 273272 h 273454"/>
                <a:gd name="connsiteX5" fmla="*/ 51465 w 112115"/>
                <a:gd name="connsiteY5" fmla="*/ 219297 h 273454"/>
                <a:gd name="connsiteX6" fmla="*/ 99090 w 112115"/>
                <a:gd name="connsiteY6" fmla="*/ 165322 h 273454"/>
                <a:gd name="connsiteX7" fmla="*/ 102265 w 112115"/>
                <a:gd name="connsiteY7" fmla="*/ 130397 h 273454"/>
                <a:gd name="connsiteX8" fmla="*/ 95915 w 112115"/>
                <a:gd name="connsiteY8" fmla="*/ 104997 h 273454"/>
                <a:gd name="connsiteX9" fmla="*/ 111790 w 112115"/>
                <a:gd name="connsiteY9" fmla="*/ 222 h 273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5" h="273454">
                  <a:moveTo>
                    <a:pt x="111790" y="222"/>
                  </a:moveTo>
                  <a:cubicBezTo>
                    <a:pt x="108615" y="-4011"/>
                    <a:pt x="77394" y="53139"/>
                    <a:pt x="76865" y="79597"/>
                  </a:cubicBezTo>
                  <a:cubicBezTo>
                    <a:pt x="76336" y="106055"/>
                    <a:pt x="106498" y="138864"/>
                    <a:pt x="108615" y="158972"/>
                  </a:cubicBezTo>
                  <a:cubicBezTo>
                    <a:pt x="110732" y="179080"/>
                    <a:pt x="107557" y="181197"/>
                    <a:pt x="89565" y="200247"/>
                  </a:cubicBezTo>
                  <a:cubicBezTo>
                    <a:pt x="71573" y="219297"/>
                    <a:pt x="7015" y="270097"/>
                    <a:pt x="665" y="273272"/>
                  </a:cubicBezTo>
                  <a:cubicBezTo>
                    <a:pt x="-5685" y="276447"/>
                    <a:pt x="35061" y="237289"/>
                    <a:pt x="51465" y="219297"/>
                  </a:cubicBezTo>
                  <a:cubicBezTo>
                    <a:pt x="67869" y="201305"/>
                    <a:pt x="90623" y="180139"/>
                    <a:pt x="99090" y="165322"/>
                  </a:cubicBezTo>
                  <a:cubicBezTo>
                    <a:pt x="107557" y="150505"/>
                    <a:pt x="102794" y="140451"/>
                    <a:pt x="102265" y="130397"/>
                  </a:cubicBezTo>
                  <a:cubicBezTo>
                    <a:pt x="101736" y="120343"/>
                    <a:pt x="98032" y="119285"/>
                    <a:pt x="95915" y="104997"/>
                  </a:cubicBezTo>
                  <a:cubicBezTo>
                    <a:pt x="93798" y="90710"/>
                    <a:pt x="114965" y="4455"/>
                    <a:pt x="111790" y="2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62A7C294-A20A-EE81-0B9D-C1FEC8A1ADE5}"/>
                </a:ext>
              </a:extLst>
            </p:cNvPr>
            <p:cNvSpPr/>
            <p:nvPr/>
          </p:nvSpPr>
          <p:spPr>
            <a:xfrm>
              <a:off x="5845142" y="5629246"/>
              <a:ext cx="66803" cy="172345"/>
            </a:xfrm>
            <a:custGeom>
              <a:avLst/>
              <a:gdLst>
                <a:gd name="connsiteX0" fmla="*/ 33 w 66803"/>
                <a:gd name="connsiteY0" fmla="*/ 29 h 172345"/>
                <a:gd name="connsiteX1" fmla="*/ 57183 w 66803"/>
                <a:gd name="connsiteY1" fmla="*/ 88929 h 172345"/>
                <a:gd name="connsiteX2" fmla="*/ 15908 w 66803"/>
                <a:gd name="connsiteY2" fmla="*/ 171479 h 172345"/>
                <a:gd name="connsiteX3" fmla="*/ 41308 w 66803"/>
                <a:gd name="connsiteY3" fmla="*/ 130204 h 172345"/>
                <a:gd name="connsiteX4" fmla="*/ 66708 w 66803"/>
                <a:gd name="connsiteY4" fmla="*/ 98454 h 172345"/>
                <a:gd name="connsiteX5" fmla="*/ 33 w 66803"/>
                <a:gd name="connsiteY5" fmla="*/ 29 h 17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03" h="172345">
                  <a:moveTo>
                    <a:pt x="33" y="29"/>
                  </a:moveTo>
                  <a:cubicBezTo>
                    <a:pt x="-1554" y="-1558"/>
                    <a:pt x="54537" y="60354"/>
                    <a:pt x="57183" y="88929"/>
                  </a:cubicBezTo>
                  <a:cubicBezTo>
                    <a:pt x="59829" y="117504"/>
                    <a:pt x="18554" y="164600"/>
                    <a:pt x="15908" y="171479"/>
                  </a:cubicBezTo>
                  <a:cubicBezTo>
                    <a:pt x="13262" y="178358"/>
                    <a:pt x="32841" y="142375"/>
                    <a:pt x="41308" y="130204"/>
                  </a:cubicBezTo>
                  <a:cubicBezTo>
                    <a:pt x="49775" y="118033"/>
                    <a:pt x="68296" y="115387"/>
                    <a:pt x="66708" y="98454"/>
                  </a:cubicBezTo>
                  <a:cubicBezTo>
                    <a:pt x="65121" y="81521"/>
                    <a:pt x="1620" y="1616"/>
                    <a:pt x="33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8499F5BE-0C8E-CFE4-E3DB-D4F1E5C9D535}"/>
                </a:ext>
              </a:extLst>
            </p:cNvPr>
            <p:cNvSpPr/>
            <p:nvPr/>
          </p:nvSpPr>
          <p:spPr>
            <a:xfrm>
              <a:off x="4968049" y="6119465"/>
              <a:ext cx="537587" cy="138671"/>
            </a:xfrm>
            <a:custGeom>
              <a:avLst/>
              <a:gdLst>
                <a:gd name="connsiteX0" fmla="*/ 826 w 537587"/>
                <a:gd name="connsiteY0" fmla="*/ 138460 h 138671"/>
                <a:gd name="connsiteX1" fmla="*/ 280226 w 537587"/>
                <a:gd name="connsiteY1" fmla="*/ 74960 h 138671"/>
                <a:gd name="connsiteX2" fmla="*/ 232601 w 537587"/>
                <a:gd name="connsiteY2" fmla="*/ 78135 h 138671"/>
                <a:gd name="connsiteX3" fmla="*/ 381826 w 537587"/>
                <a:gd name="connsiteY3" fmla="*/ 43210 h 138671"/>
                <a:gd name="connsiteX4" fmla="*/ 534226 w 537587"/>
                <a:gd name="connsiteY4" fmla="*/ 1935 h 138671"/>
                <a:gd name="connsiteX5" fmla="*/ 470726 w 537587"/>
                <a:gd name="connsiteY5" fmla="*/ 11460 h 138671"/>
                <a:gd name="connsiteX6" fmla="*/ 283401 w 537587"/>
                <a:gd name="connsiteY6" fmla="*/ 52735 h 138671"/>
                <a:gd name="connsiteX7" fmla="*/ 305626 w 537587"/>
                <a:gd name="connsiteY7" fmla="*/ 52735 h 138671"/>
                <a:gd name="connsiteX8" fmla="*/ 197676 w 537587"/>
                <a:gd name="connsiteY8" fmla="*/ 94010 h 138671"/>
                <a:gd name="connsiteX9" fmla="*/ 826 w 537587"/>
                <a:gd name="connsiteY9" fmla="*/ 138460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587" h="138671">
                  <a:moveTo>
                    <a:pt x="826" y="138460"/>
                  </a:moveTo>
                  <a:lnTo>
                    <a:pt x="280226" y="74960"/>
                  </a:lnTo>
                  <a:cubicBezTo>
                    <a:pt x="318855" y="64906"/>
                    <a:pt x="215668" y="83427"/>
                    <a:pt x="232601" y="78135"/>
                  </a:cubicBezTo>
                  <a:cubicBezTo>
                    <a:pt x="249534" y="72843"/>
                    <a:pt x="331555" y="55910"/>
                    <a:pt x="381826" y="43210"/>
                  </a:cubicBezTo>
                  <a:cubicBezTo>
                    <a:pt x="432097" y="30510"/>
                    <a:pt x="519409" y="7227"/>
                    <a:pt x="534226" y="1935"/>
                  </a:cubicBezTo>
                  <a:cubicBezTo>
                    <a:pt x="549043" y="-3357"/>
                    <a:pt x="512530" y="2993"/>
                    <a:pt x="470726" y="11460"/>
                  </a:cubicBezTo>
                  <a:cubicBezTo>
                    <a:pt x="428922" y="19927"/>
                    <a:pt x="310918" y="45856"/>
                    <a:pt x="283401" y="52735"/>
                  </a:cubicBezTo>
                  <a:cubicBezTo>
                    <a:pt x="255884" y="59614"/>
                    <a:pt x="319914" y="45856"/>
                    <a:pt x="305626" y="52735"/>
                  </a:cubicBezTo>
                  <a:cubicBezTo>
                    <a:pt x="291339" y="59614"/>
                    <a:pt x="246359" y="79722"/>
                    <a:pt x="197676" y="94010"/>
                  </a:cubicBezTo>
                  <a:cubicBezTo>
                    <a:pt x="148993" y="108297"/>
                    <a:pt x="-12932" y="141635"/>
                    <a:pt x="826" y="138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39578EF1-5876-A85C-6784-2814EE216D3B}"/>
                </a:ext>
              </a:extLst>
            </p:cNvPr>
            <p:cNvSpPr/>
            <p:nvPr/>
          </p:nvSpPr>
          <p:spPr>
            <a:xfrm>
              <a:off x="4391011" y="6124561"/>
              <a:ext cx="355822" cy="96103"/>
            </a:xfrm>
            <a:custGeom>
              <a:avLst/>
              <a:gdLst>
                <a:gd name="connsiteX0" fmla="*/ 14 w 355822"/>
                <a:gd name="connsiteY0" fmla="*/ 14 h 96103"/>
                <a:gd name="connsiteX1" fmla="*/ 184164 w 355822"/>
                <a:gd name="connsiteY1" fmla="*/ 28589 h 96103"/>
                <a:gd name="connsiteX2" fmla="*/ 352439 w 355822"/>
                <a:gd name="connsiteY2" fmla="*/ 95264 h 96103"/>
                <a:gd name="connsiteX3" fmla="*/ 288939 w 355822"/>
                <a:gd name="connsiteY3" fmla="*/ 63514 h 96103"/>
                <a:gd name="connsiteX4" fmla="*/ 193689 w 355822"/>
                <a:gd name="connsiteY4" fmla="*/ 25414 h 96103"/>
                <a:gd name="connsiteX5" fmla="*/ 14 w 355822"/>
                <a:gd name="connsiteY5" fmla="*/ 14 h 9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822" h="96103">
                  <a:moveTo>
                    <a:pt x="14" y="14"/>
                  </a:moveTo>
                  <a:cubicBezTo>
                    <a:pt x="-1573" y="543"/>
                    <a:pt x="125427" y="12714"/>
                    <a:pt x="184164" y="28589"/>
                  </a:cubicBezTo>
                  <a:cubicBezTo>
                    <a:pt x="242901" y="44464"/>
                    <a:pt x="334977" y="89443"/>
                    <a:pt x="352439" y="95264"/>
                  </a:cubicBezTo>
                  <a:cubicBezTo>
                    <a:pt x="369901" y="101085"/>
                    <a:pt x="315397" y="75156"/>
                    <a:pt x="288939" y="63514"/>
                  </a:cubicBezTo>
                  <a:cubicBezTo>
                    <a:pt x="262481" y="51872"/>
                    <a:pt x="236551" y="37585"/>
                    <a:pt x="193689" y="25414"/>
                  </a:cubicBezTo>
                  <a:cubicBezTo>
                    <a:pt x="150827" y="13243"/>
                    <a:pt x="1601" y="-515"/>
                    <a:pt x="14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BD58C779-B760-44CC-152B-6F2B9DB08716}"/>
                </a:ext>
              </a:extLst>
            </p:cNvPr>
            <p:cNvSpPr/>
            <p:nvPr/>
          </p:nvSpPr>
          <p:spPr>
            <a:xfrm>
              <a:off x="5108518" y="5988032"/>
              <a:ext cx="92268" cy="114324"/>
            </a:xfrm>
            <a:custGeom>
              <a:avLst/>
              <a:gdLst>
                <a:gd name="connsiteX0" fmla="*/ 57 w 92268"/>
                <a:gd name="connsiteY0" fmla="*/ 18 h 114324"/>
                <a:gd name="connsiteX1" fmla="*/ 69907 w 92268"/>
                <a:gd name="connsiteY1" fmla="*/ 63518 h 114324"/>
                <a:gd name="connsiteX2" fmla="*/ 92132 w 92268"/>
                <a:gd name="connsiteY2" fmla="*/ 114318 h 114324"/>
                <a:gd name="connsiteX3" fmla="*/ 79432 w 92268"/>
                <a:gd name="connsiteY3" fmla="*/ 60343 h 114324"/>
                <a:gd name="connsiteX4" fmla="*/ 82607 w 92268"/>
                <a:gd name="connsiteY4" fmla="*/ 69868 h 114324"/>
                <a:gd name="connsiteX5" fmla="*/ 57 w 92268"/>
                <a:gd name="connsiteY5" fmla="*/ 18 h 11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68" h="114324">
                  <a:moveTo>
                    <a:pt x="57" y="18"/>
                  </a:moveTo>
                  <a:cubicBezTo>
                    <a:pt x="-2060" y="-1040"/>
                    <a:pt x="54561" y="44468"/>
                    <a:pt x="69907" y="63518"/>
                  </a:cubicBezTo>
                  <a:cubicBezTo>
                    <a:pt x="85253" y="82568"/>
                    <a:pt x="90545" y="114847"/>
                    <a:pt x="92132" y="114318"/>
                  </a:cubicBezTo>
                  <a:cubicBezTo>
                    <a:pt x="93719" y="113789"/>
                    <a:pt x="81019" y="67751"/>
                    <a:pt x="79432" y="60343"/>
                  </a:cubicBezTo>
                  <a:cubicBezTo>
                    <a:pt x="77845" y="52935"/>
                    <a:pt x="91603" y="76218"/>
                    <a:pt x="82607" y="69868"/>
                  </a:cubicBezTo>
                  <a:cubicBezTo>
                    <a:pt x="73611" y="63518"/>
                    <a:pt x="2174" y="1076"/>
                    <a:pt x="5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A28AE719-3EED-F57D-195F-D61EE4332FE3}"/>
                </a:ext>
              </a:extLst>
            </p:cNvPr>
            <p:cNvSpPr/>
            <p:nvPr/>
          </p:nvSpPr>
          <p:spPr>
            <a:xfrm>
              <a:off x="4939670" y="5965819"/>
              <a:ext cx="531021" cy="67263"/>
            </a:xfrm>
            <a:custGeom>
              <a:avLst/>
              <a:gdLst>
                <a:gd name="connsiteX0" fmla="*/ 630 w 531021"/>
                <a:gd name="connsiteY0" fmla="*/ 66681 h 67263"/>
                <a:gd name="connsiteX1" fmla="*/ 400680 w 531021"/>
                <a:gd name="connsiteY1" fmla="*/ 34931 h 67263"/>
                <a:gd name="connsiteX2" fmla="*/ 321305 w 531021"/>
                <a:gd name="connsiteY2" fmla="*/ 38106 h 67263"/>
                <a:gd name="connsiteX3" fmla="*/ 530855 w 531021"/>
                <a:gd name="connsiteY3" fmla="*/ 6 h 67263"/>
                <a:gd name="connsiteX4" fmla="*/ 359405 w 531021"/>
                <a:gd name="connsiteY4" fmla="*/ 41281 h 67263"/>
                <a:gd name="connsiteX5" fmla="*/ 308605 w 531021"/>
                <a:gd name="connsiteY5" fmla="*/ 53981 h 67263"/>
                <a:gd name="connsiteX6" fmla="*/ 630 w 531021"/>
                <a:gd name="connsiteY6" fmla="*/ 66681 h 6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021" h="67263">
                  <a:moveTo>
                    <a:pt x="630" y="66681"/>
                  </a:moveTo>
                  <a:cubicBezTo>
                    <a:pt x="15976" y="63506"/>
                    <a:pt x="347234" y="39693"/>
                    <a:pt x="400680" y="34931"/>
                  </a:cubicBezTo>
                  <a:cubicBezTo>
                    <a:pt x="454126" y="30169"/>
                    <a:pt x="299609" y="43927"/>
                    <a:pt x="321305" y="38106"/>
                  </a:cubicBezTo>
                  <a:cubicBezTo>
                    <a:pt x="343001" y="32285"/>
                    <a:pt x="524505" y="-523"/>
                    <a:pt x="530855" y="6"/>
                  </a:cubicBezTo>
                  <a:cubicBezTo>
                    <a:pt x="537205" y="535"/>
                    <a:pt x="359405" y="41281"/>
                    <a:pt x="359405" y="41281"/>
                  </a:cubicBezTo>
                  <a:cubicBezTo>
                    <a:pt x="322363" y="50277"/>
                    <a:pt x="362580" y="48689"/>
                    <a:pt x="308605" y="53981"/>
                  </a:cubicBezTo>
                  <a:cubicBezTo>
                    <a:pt x="254630" y="59273"/>
                    <a:pt x="-14716" y="69856"/>
                    <a:pt x="630" y="666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1DBF3360-4582-37D7-8F96-831D02B8ACA5}"/>
                </a:ext>
              </a:extLst>
            </p:cNvPr>
            <p:cNvSpPr/>
            <p:nvPr/>
          </p:nvSpPr>
          <p:spPr>
            <a:xfrm>
              <a:off x="3687302" y="2959857"/>
              <a:ext cx="397007" cy="54091"/>
            </a:xfrm>
            <a:custGeom>
              <a:avLst/>
              <a:gdLst>
                <a:gd name="connsiteX0" fmla="*/ 8 w 397007"/>
                <a:gd name="connsiteY0" fmla="*/ 54032 h 54091"/>
                <a:gd name="connsiteX1" fmla="*/ 264094 w 397007"/>
                <a:gd name="connsiteY1" fmla="*/ 4516 h 54091"/>
                <a:gd name="connsiteX2" fmla="*/ 204675 w 397007"/>
                <a:gd name="connsiteY2" fmla="*/ 4516 h 54091"/>
                <a:gd name="connsiteX3" fmla="*/ 396138 w 397007"/>
                <a:gd name="connsiteY3" fmla="*/ 24322 h 54091"/>
                <a:gd name="connsiteX4" fmla="*/ 270697 w 397007"/>
                <a:gd name="connsiteY4" fmla="*/ 11118 h 54091"/>
                <a:gd name="connsiteX5" fmla="*/ 155159 w 397007"/>
                <a:gd name="connsiteY5" fmla="*/ 11118 h 54091"/>
                <a:gd name="connsiteX6" fmla="*/ 254191 w 397007"/>
                <a:gd name="connsiteY6" fmla="*/ 14419 h 54091"/>
                <a:gd name="connsiteX7" fmla="*/ 8 w 397007"/>
                <a:gd name="connsiteY7" fmla="*/ 54032 h 5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007" h="54091">
                  <a:moveTo>
                    <a:pt x="8" y="54032"/>
                  </a:moveTo>
                  <a:cubicBezTo>
                    <a:pt x="1658" y="52382"/>
                    <a:pt x="229983" y="12769"/>
                    <a:pt x="264094" y="4516"/>
                  </a:cubicBezTo>
                  <a:cubicBezTo>
                    <a:pt x="298205" y="-3737"/>
                    <a:pt x="182668" y="1215"/>
                    <a:pt x="204675" y="4516"/>
                  </a:cubicBezTo>
                  <a:cubicBezTo>
                    <a:pt x="226682" y="7817"/>
                    <a:pt x="396138" y="24322"/>
                    <a:pt x="396138" y="24322"/>
                  </a:cubicBezTo>
                  <a:cubicBezTo>
                    <a:pt x="407142" y="25422"/>
                    <a:pt x="310860" y="13319"/>
                    <a:pt x="270697" y="11118"/>
                  </a:cubicBezTo>
                  <a:cubicBezTo>
                    <a:pt x="230534" y="8917"/>
                    <a:pt x="157910" y="10568"/>
                    <a:pt x="155159" y="11118"/>
                  </a:cubicBezTo>
                  <a:cubicBezTo>
                    <a:pt x="152408" y="11668"/>
                    <a:pt x="277849" y="6166"/>
                    <a:pt x="254191" y="14419"/>
                  </a:cubicBezTo>
                  <a:cubicBezTo>
                    <a:pt x="230533" y="22672"/>
                    <a:pt x="-1642" y="55682"/>
                    <a:pt x="8" y="540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19CA8AFC-2A40-4338-3CDD-31F7CBDC6559}"/>
                </a:ext>
              </a:extLst>
            </p:cNvPr>
            <p:cNvSpPr/>
            <p:nvPr/>
          </p:nvSpPr>
          <p:spPr>
            <a:xfrm>
              <a:off x="4437356" y="2360273"/>
              <a:ext cx="71940" cy="301918"/>
            </a:xfrm>
            <a:custGeom>
              <a:avLst/>
              <a:gdLst>
                <a:gd name="connsiteX0" fmla="*/ 71923 w 71940"/>
                <a:gd name="connsiteY0" fmla="*/ 1 h 301918"/>
                <a:gd name="connsiteX1" fmla="*/ 15805 w 71940"/>
                <a:gd name="connsiteY1" fmla="*/ 181561 h 301918"/>
                <a:gd name="connsiteX2" fmla="*/ 35612 w 71940"/>
                <a:gd name="connsiteY2" fmla="*/ 300400 h 301918"/>
                <a:gd name="connsiteX3" fmla="*/ 2601 w 71940"/>
                <a:gd name="connsiteY3" fmla="*/ 244282 h 301918"/>
                <a:gd name="connsiteX4" fmla="*/ 9203 w 71940"/>
                <a:gd name="connsiteY4" fmla="*/ 178260 h 301918"/>
                <a:gd name="connsiteX5" fmla="*/ 71923 w 71940"/>
                <a:gd name="connsiteY5" fmla="*/ 1 h 30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40" h="301918">
                  <a:moveTo>
                    <a:pt x="71923" y="1"/>
                  </a:moveTo>
                  <a:cubicBezTo>
                    <a:pt x="73023" y="551"/>
                    <a:pt x="21857" y="131495"/>
                    <a:pt x="15805" y="181561"/>
                  </a:cubicBezTo>
                  <a:cubicBezTo>
                    <a:pt x="9753" y="231628"/>
                    <a:pt x="37813" y="289947"/>
                    <a:pt x="35612" y="300400"/>
                  </a:cubicBezTo>
                  <a:cubicBezTo>
                    <a:pt x="33411" y="310854"/>
                    <a:pt x="7002" y="264639"/>
                    <a:pt x="2601" y="244282"/>
                  </a:cubicBezTo>
                  <a:cubicBezTo>
                    <a:pt x="-1801" y="223925"/>
                    <a:pt x="-1250" y="219524"/>
                    <a:pt x="9203" y="178260"/>
                  </a:cubicBezTo>
                  <a:cubicBezTo>
                    <a:pt x="19656" y="136996"/>
                    <a:pt x="70823" y="-549"/>
                    <a:pt x="71923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20CF9BE8-77D9-F09B-9BF9-B25B505F1A71}"/>
                </a:ext>
              </a:extLst>
            </p:cNvPr>
            <p:cNvSpPr/>
            <p:nvPr/>
          </p:nvSpPr>
          <p:spPr>
            <a:xfrm>
              <a:off x="4400253" y="2802508"/>
              <a:ext cx="134904" cy="142575"/>
            </a:xfrm>
            <a:custGeom>
              <a:avLst/>
              <a:gdLst>
                <a:gd name="connsiteX0" fmla="*/ 91 w 134904"/>
                <a:gd name="connsiteY0" fmla="*/ 111 h 142575"/>
                <a:gd name="connsiteX1" fmla="*/ 122231 w 134904"/>
                <a:gd name="connsiteY1" fmla="*/ 109047 h 142575"/>
                <a:gd name="connsiteX2" fmla="*/ 128833 w 134904"/>
                <a:gd name="connsiteY2" fmla="*/ 142058 h 142575"/>
                <a:gd name="connsiteX3" fmla="*/ 102424 w 134904"/>
                <a:gd name="connsiteY3" fmla="*/ 89241 h 142575"/>
                <a:gd name="connsiteX4" fmla="*/ 91 w 134904"/>
                <a:gd name="connsiteY4" fmla="*/ 111 h 14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904" h="142575">
                  <a:moveTo>
                    <a:pt x="91" y="111"/>
                  </a:moveTo>
                  <a:cubicBezTo>
                    <a:pt x="3392" y="3412"/>
                    <a:pt x="100774" y="85389"/>
                    <a:pt x="122231" y="109047"/>
                  </a:cubicBezTo>
                  <a:cubicBezTo>
                    <a:pt x="143688" y="132705"/>
                    <a:pt x="132134" y="145359"/>
                    <a:pt x="128833" y="142058"/>
                  </a:cubicBezTo>
                  <a:cubicBezTo>
                    <a:pt x="125532" y="138757"/>
                    <a:pt x="120580" y="110698"/>
                    <a:pt x="102424" y="89241"/>
                  </a:cubicBezTo>
                  <a:cubicBezTo>
                    <a:pt x="84268" y="67784"/>
                    <a:pt x="-3210" y="-3190"/>
                    <a:pt x="91" y="1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B58EF719-8D99-0F64-006D-011C3457B973}"/>
                </a:ext>
              </a:extLst>
            </p:cNvPr>
            <p:cNvSpPr/>
            <p:nvPr/>
          </p:nvSpPr>
          <p:spPr>
            <a:xfrm>
              <a:off x="5245418" y="2498841"/>
              <a:ext cx="83368" cy="208311"/>
            </a:xfrm>
            <a:custGeom>
              <a:avLst/>
              <a:gdLst>
                <a:gd name="connsiteX0" fmla="*/ 69326 w 83368"/>
                <a:gd name="connsiteY0" fmla="*/ 79 h 208311"/>
                <a:gd name="connsiteX1" fmla="*/ 75928 w 83368"/>
                <a:gd name="connsiteY1" fmla="*/ 132122 h 208311"/>
                <a:gd name="connsiteX2" fmla="*/ 3 w 83368"/>
                <a:gd name="connsiteY2" fmla="*/ 208047 h 208311"/>
                <a:gd name="connsiteX3" fmla="*/ 79229 w 83368"/>
                <a:gd name="connsiteY3" fmla="*/ 151929 h 208311"/>
                <a:gd name="connsiteX4" fmla="*/ 69326 w 83368"/>
                <a:gd name="connsiteY4" fmla="*/ 79 h 2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68" h="208311">
                  <a:moveTo>
                    <a:pt x="69326" y="79"/>
                  </a:moveTo>
                  <a:cubicBezTo>
                    <a:pt x="68776" y="-3222"/>
                    <a:pt x="87482" y="97461"/>
                    <a:pt x="75928" y="132122"/>
                  </a:cubicBezTo>
                  <a:cubicBezTo>
                    <a:pt x="64374" y="166783"/>
                    <a:pt x="-547" y="204746"/>
                    <a:pt x="3" y="208047"/>
                  </a:cubicBezTo>
                  <a:cubicBezTo>
                    <a:pt x="553" y="211348"/>
                    <a:pt x="66025" y="183289"/>
                    <a:pt x="79229" y="151929"/>
                  </a:cubicBezTo>
                  <a:cubicBezTo>
                    <a:pt x="92433" y="120569"/>
                    <a:pt x="69876" y="3380"/>
                    <a:pt x="69326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47F2BDEE-E67A-0BAF-950B-0BEE39998C6D}"/>
                </a:ext>
              </a:extLst>
            </p:cNvPr>
            <p:cNvSpPr/>
            <p:nvPr/>
          </p:nvSpPr>
          <p:spPr>
            <a:xfrm>
              <a:off x="5007537" y="1954223"/>
              <a:ext cx="539437" cy="140921"/>
            </a:xfrm>
            <a:custGeom>
              <a:avLst/>
              <a:gdLst>
                <a:gd name="connsiteX0" fmla="*/ 206 w 539437"/>
                <a:gd name="connsiteY0" fmla="*/ 29728 h 140921"/>
                <a:gd name="connsiteX1" fmla="*/ 191669 w 539437"/>
                <a:gd name="connsiteY1" fmla="*/ 16524 h 140921"/>
                <a:gd name="connsiteX2" fmla="*/ 531680 w 539437"/>
                <a:gd name="connsiteY2" fmla="*/ 138664 h 140921"/>
                <a:gd name="connsiteX3" fmla="*/ 419444 w 539437"/>
                <a:gd name="connsiteY3" fmla="*/ 92448 h 140921"/>
                <a:gd name="connsiteX4" fmla="*/ 300605 w 539437"/>
                <a:gd name="connsiteY4" fmla="*/ 49534 h 140921"/>
                <a:gd name="connsiteX5" fmla="*/ 201572 w 539437"/>
                <a:gd name="connsiteY5" fmla="*/ 19825 h 140921"/>
                <a:gd name="connsiteX6" fmla="*/ 155357 w 539437"/>
                <a:gd name="connsiteY6" fmla="*/ 18 h 140921"/>
                <a:gd name="connsiteX7" fmla="*/ 206 w 539437"/>
                <a:gd name="connsiteY7" fmla="*/ 29728 h 14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437" h="140921">
                  <a:moveTo>
                    <a:pt x="206" y="29728"/>
                  </a:moveTo>
                  <a:cubicBezTo>
                    <a:pt x="6258" y="32479"/>
                    <a:pt x="103090" y="-1632"/>
                    <a:pt x="191669" y="16524"/>
                  </a:cubicBezTo>
                  <a:cubicBezTo>
                    <a:pt x="280248" y="34680"/>
                    <a:pt x="493717" y="126010"/>
                    <a:pt x="531680" y="138664"/>
                  </a:cubicBezTo>
                  <a:cubicBezTo>
                    <a:pt x="569643" y="151318"/>
                    <a:pt x="457956" y="107303"/>
                    <a:pt x="419444" y="92448"/>
                  </a:cubicBezTo>
                  <a:cubicBezTo>
                    <a:pt x="380932" y="77593"/>
                    <a:pt x="336917" y="61638"/>
                    <a:pt x="300605" y="49534"/>
                  </a:cubicBezTo>
                  <a:cubicBezTo>
                    <a:pt x="264293" y="37430"/>
                    <a:pt x="225780" y="28078"/>
                    <a:pt x="201572" y="19825"/>
                  </a:cubicBezTo>
                  <a:cubicBezTo>
                    <a:pt x="177364" y="11572"/>
                    <a:pt x="187818" y="-532"/>
                    <a:pt x="155357" y="18"/>
                  </a:cubicBezTo>
                  <a:cubicBezTo>
                    <a:pt x="122896" y="568"/>
                    <a:pt x="-5846" y="26977"/>
                    <a:pt x="206" y="29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DD273D3B-767D-E612-D71E-49D714E1ABD7}"/>
                </a:ext>
              </a:extLst>
            </p:cNvPr>
            <p:cNvSpPr/>
            <p:nvPr/>
          </p:nvSpPr>
          <p:spPr>
            <a:xfrm>
              <a:off x="4462984" y="1901407"/>
              <a:ext cx="313724" cy="231149"/>
            </a:xfrm>
            <a:custGeom>
              <a:avLst/>
              <a:gdLst>
                <a:gd name="connsiteX0" fmla="*/ 313683 w 313724"/>
                <a:gd name="connsiteY0" fmla="*/ 17 h 231149"/>
                <a:gd name="connsiteX1" fmla="*/ 69403 w 313724"/>
                <a:gd name="connsiteY1" fmla="*/ 135361 h 231149"/>
                <a:gd name="connsiteX2" fmla="*/ 80 w 313724"/>
                <a:gd name="connsiteY2" fmla="*/ 231093 h 231149"/>
                <a:gd name="connsiteX3" fmla="*/ 56199 w 313724"/>
                <a:gd name="connsiteY3" fmla="*/ 148566 h 231149"/>
                <a:gd name="connsiteX4" fmla="*/ 89210 w 313724"/>
                <a:gd name="connsiteY4" fmla="*/ 99049 h 231149"/>
                <a:gd name="connsiteX5" fmla="*/ 49597 w 313724"/>
                <a:gd name="connsiteY5" fmla="*/ 125458 h 231149"/>
                <a:gd name="connsiteX6" fmla="*/ 313683 w 313724"/>
                <a:gd name="connsiteY6" fmla="*/ 17 h 23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724" h="231149">
                  <a:moveTo>
                    <a:pt x="313683" y="17"/>
                  </a:moveTo>
                  <a:cubicBezTo>
                    <a:pt x="316984" y="1667"/>
                    <a:pt x="121670" y="96848"/>
                    <a:pt x="69403" y="135361"/>
                  </a:cubicBezTo>
                  <a:cubicBezTo>
                    <a:pt x="17136" y="173874"/>
                    <a:pt x="2281" y="228892"/>
                    <a:pt x="80" y="231093"/>
                  </a:cubicBezTo>
                  <a:cubicBezTo>
                    <a:pt x="-2121" y="233294"/>
                    <a:pt x="41344" y="170573"/>
                    <a:pt x="56199" y="148566"/>
                  </a:cubicBezTo>
                  <a:cubicBezTo>
                    <a:pt x="71054" y="126559"/>
                    <a:pt x="90310" y="102900"/>
                    <a:pt x="89210" y="99049"/>
                  </a:cubicBezTo>
                  <a:cubicBezTo>
                    <a:pt x="88110" y="95198"/>
                    <a:pt x="13285" y="139763"/>
                    <a:pt x="49597" y="125458"/>
                  </a:cubicBezTo>
                  <a:cubicBezTo>
                    <a:pt x="85909" y="111153"/>
                    <a:pt x="310382" y="-1633"/>
                    <a:pt x="313683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FC48834E-EAAE-AD05-BB07-D98A8F250293}"/>
                </a:ext>
              </a:extLst>
            </p:cNvPr>
            <p:cNvSpPr/>
            <p:nvPr/>
          </p:nvSpPr>
          <p:spPr>
            <a:xfrm>
              <a:off x="3809415" y="2640719"/>
              <a:ext cx="217929" cy="188967"/>
            </a:xfrm>
            <a:custGeom>
              <a:avLst/>
              <a:gdLst>
                <a:gd name="connsiteX0" fmla="*/ 217906 w 217929"/>
                <a:gd name="connsiteY0" fmla="*/ 147 h 188967"/>
                <a:gd name="connsiteX1" fmla="*/ 99067 w 217929"/>
                <a:gd name="connsiteY1" fmla="*/ 122287 h 188967"/>
                <a:gd name="connsiteX2" fmla="*/ 35 w 217929"/>
                <a:gd name="connsiteY2" fmla="*/ 188309 h 188967"/>
                <a:gd name="connsiteX3" fmla="*/ 89164 w 217929"/>
                <a:gd name="connsiteY3" fmla="*/ 148696 h 188967"/>
                <a:gd name="connsiteX4" fmla="*/ 217906 w 217929"/>
                <a:gd name="connsiteY4" fmla="*/ 147 h 18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929" h="188967">
                  <a:moveTo>
                    <a:pt x="217906" y="147"/>
                  </a:moveTo>
                  <a:cubicBezTo>
                    <a:pt x="219557" y="-4255"/>
                    <a:pt x="135379" y="90927"/>
                    <a:pt x="99067" y="122287"/>
                  </a:cubicBezTo>
                  <a:cubicBezTo>
                    <a:pt x="62755" y="153647"/>
                    <a:pt x="1686" y="183907"/>
                    <a:pt x="35" y="188309"/>
                  </a:cubicBezTo>
                  <a:cubicBezTo>
                    <a:pt x="-1616" y="192711"/>
                    <a:pt x="55053" y="174555"/>
                    <a:pt x="89164" y="148696"/>
                  </a:cubicBezTo>
                  <a:cubicBezTo>
                    <a:pt x="123275" y="122838"/>
                    <a:pt x="216255" y="4549"/>
                    <a:pt x="217906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5D689A12-28A3-EAE9-AE11-705FF1D46408}"/>
                </a:ext>
              </a:extLst>
            </p:cNvPr>
            <p:cNvSpPr/>
            <p:nvPr/>
          </p:nvSpPr>
          <p:spPr>
            <a:xfrm>
              <a:off x="4515848" y="3525486"/>
              <a:ext cx="145910" cy="115781"/>
            </a:xfrm>
            <a:custGeom>
              <a:avLst/>
              <a:gdLst>
                <a:gd name="connsiteX0" fmla="*/ 34 w 145910"/>
                <a:gd name="connsiteY0" fmla="*/ 71 h 115781"/>
                <a:gd name="connsiteX1" fmla="*/ 135378 w 145910"/>
                <a:gd name="connsiteY1" fmla="*/ 79297 h 115781"/>
                <a:gd name="connsiteX2" fmla="*/ 135378 w 145910"/>
                <a:gd name="connsiteY2" fmla="*/ 115609 h 115781"/>
                <a:gd name="connsiteX3" fmla="*/ 122174 w 145910"/>
                <a:gd name="connsiteY3" fmla="*/ 66092 h 115781"/>
                <a:gd name="connsiteX4" fmla="*/ 34 w 145910"/>
                <a:gd name="connsiteY4" fmla="*/ 71 h 11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910" h="115781">
                  <a:moveTo>
                    <a:pt x="34" y="71"/>
                  </a:moveTo>
                  <a:cubicBezTo>
                    <a:pt x="2235" y="2272"/>
                    <a:pt x="112821" y="60041"/>
                    <a:pt x="135378" y="79297"/>
                  </a:cubicBezTo>
                  <a:cubicBezTo>
                    <a:pt x="157935" y="98553"/>
                    <a:pt x="137579" y="117810"/>
                    <a:pt x="135378" y="115609"/>
                  </a:cubicBezTo>
                  <a:cubicBezTo>
                    <a:pt x="133177" y="113408"/>
                    <a:pt x="141430" y="85348"/>
                    <a:pt x="122174" y="66092"/>
                  </a:cubicBezTo>
                  <a:cubicBezTo>
                    <a:pt x="102918" y="46836"/>
                    <a:pt x="-2167" y="-2130"/>
                    <a:pt x="34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6227B0A7-ACA1-508D-B8C1-E1C9E37E0B6F}"/>
                </a:ext>
              </a:extLst>
            </p:cNvPr>
            <p:cNvSpPr/>
            <p:nvPr/>
          </p:nvSpPr>
          <p:spPr>
            <a:xfrm>
              <a:off x="5165194" y="6314158"/>
              <a:ext cx="519584" cy="347728"/>
            </a:xfrm>
            <a:custGeom>
              <a:avLst/>
              <a:gdLst>
                <a:gd name="connsiteX0" fmla="*/ 505356 w 519584"/>
                <a:gd name="connsiteY0" fmla="*/ 7267 h 347728"/>
                <a:gd name="connsiteX1" fmla="*/ 76731 w 519584"/>
                <a:gd name="connsiteY1" fmla="*/ 162842 h 347728"/>
                <a:gd name="connsiteX2" fmla="*/ 102131 w 519584"/>
                <a:gd name="connsiteY2" fmla="*/ 150142 h 347728"/>
                <a:gd name="connsiteX3" fmla="*/ 25931 w 519584"/>
                <a:gd name="connsiteY3" fmla="*/ 242217 h 347728"/>
                <a:gd name="connsiteX4" fmla="*/ 29106 w 519584"/>
                <a:gd name="connsiteY4" fmla="*/ 346992 h 347728"/>
                <a:gd name="connsiteX5" fmla="*/ 19581 w 519584"/>
                <a:gd name="connsiteY5" fmla="*/ 283492 h 347728"/>
                <a:gd name="connsiteX6" fmla="*/ 57681 w 519584"/>
                <a:gd name="connsiteY6" fmla="*/ 181892 h 347728"/>
                <a:gd name="connsiteX7" fmla="*/ 16406 w 519584"/>
                <a:gd name="connsiteY7" fmla="*/ 178717 h 347728"/>
                <a:gd name="connsiteX8" fmla="*/ 378356 w 519584"/>
                <a:gd name="connsiteY8" fmla="*/ 42192 h 347728"/>
                <a:gd name="connsiteX9" fmla="*/ 505356 w 519584"/>
                <a:gd name="connsiteY9" fmla="*/ 7267 h 3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9584" h="347728">
                  <a:moveTo>
                    <a:pt x="505356" y="7267"/>
                  </a:moveTo>
                  <a:cubicBezTo>
                    <a:pt x="455085" y="27375"/>
                    <a:pt x="143935" y="139030"/>
                    <a:pt x="76731" y="162842"/>
                  </a:cubicBezTo>
                  <a:cubicBezTo>
                    <a:pt x="9527" y="186655"/>
                    <a:pt x="110598" y="136913"/>
                    <a:pt x="102131" y="150142"/>
                  </a:cubicBezTo>
                  <a:cubicBezTo>
                    <a:pt x="93664" y="163371"/>
                    <a:pt x="38102" y="209409"/>
                    <a:pt x="25931" y="242217"/>
                  </a:cubicBezTo>
                  <a:cubicBezTo>
                    <a:pt x="13760" y="275025"/>
                    <a:pt x="30164" y="340113"/>
                    <a:pt x="29106" y="346992"/>
                  </a:cubicBezTo>
                  <a:cubicBezTo>
                    <a:pt x="28048" y="353871"/>
                    <a:pt x="14819" y="311009"/>
                    <a:pt x="19581" y="283492"/>
                  </a:cubicBezTo>
                  <a:cubicBezTo>
                    <a:pt x="24343" y="255975"/>
                    <a:pt x="58210" y="199354"/>
                    <a:pt x="57681" y="181892"/>
                  </a:cubicBezTo>
                  <a:cubicBezTo>
                    <a:pt x="57152" y="164430"/>
                    <a:pt x="-37040" y="202000"/>
                    <a:pt x="16406" y="178717"/>
                  </a:cubicBezTo>
                  <a:cubicBezTo>
                    <a:pt x="69852" y="155434"/>
                    <a:pt x="293689" y="72355"/>
                    <a:pt x="378356" y="42192"/>
                  </a:cubicBezTo>
                  <a:cubicBezTo>
                    <a:pt x="463023" y="12030"/>
                    <a:pt x="555627" y="-12841"/>
                    <a:pt x="505356" y="72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87F1026-7CEB-76B1-1664-99F06A662FA7}"/>
                </a:ext>
              </a:extLst>
            </p:cNvPr>
            <p:cNvSpPr/>
            <p:nvPr/>
          </p:nvSpPr>
          <p:spPr>
            <a:xfrm>
              <a:off x="4257645" y="6340451"/>
              <a:ext cx="239414" cy="153439"/>
            </a:xfrm>
            <a:custGeom>
              <a:avLst/>
              <a:gdLst>
                <a:gd name="connsiteX0" fmla="*/ 30 w 239414"/>
                <a:gd name="connsiteY0" fmla="*/ 24 h 153439"/>
                <a:gd name="connsiteX1" fmla="*/ 146080 w 239414"/>
                <a:gd name="connsiteY1" fmla="*/ 57174 h 153439"/>
                <a:gd name="connsiteX2" fmla="*/ 238155 w 239414"/>
                <a:gd name="connsiteY2" fmla="*/ 152424 h 153439"/>
                <a:gd name="connsiteX3" fmla="*/ 196880 w 239414"/>
                <a:gd name="connsiteY3" fmla="*/ 104799 h 153439"/>
                <a:gd name="connsiteX4" fmla="*/ 158780 w 239414"/>
                <a:gd name="connsiteY4" fmla="*/ 63524 h 153439"/>
                <a:gd name="connsiteX5" fmla="*/ 30 w 239414"/>
                <a:gd name="connsiteY5" fmla="*/ 24 h 15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414" h="153439">
                  <a:moveTo>
                    <a:pt x="30" y="24"/>
                  </a:moveTo>
                  <a:cubicBezTo>
                    <a:pt x="-2087" y="-1034"/>
                    <a:pt x="106393" y="31774"/>
                    <a:pt x="146080" y="57174"/>
                  </a:cubicBezTo>
                  <a:cubicBezTo>
                    <a:pt x="185768" y="82574"/>
                    <a:pt x="229688" y="144487"/>
                    <a:pt x="238155" y="152424"/>
                  </a:cubicBezTo>
                  <a:cubicBezTo>
                    <a:pt x="246622" y="160362"/>
                    <a:pt x="210109" y="119616"/>
                    <a:pt x="196880" y="104799"/>
                  </a:cubicBezTo>
                  <a:cubicBezTo>
                    <a:pt x="183651" y="89982"/>
                    <a:pt x="191059" y="81516"/>
                    <a:pt x="158780" y="63524"/>
                  </a:cubicBezTo>
                  <a:cubicBezTo>
                    <a:pt x="126501" y="45532"/>
                    <a:pt x="2147" y="1082"/>
                    <a:pt x="30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096D1175-C4FC-EACA-E8D8-D9D32B316CC2}"/>
                </a:ext>
              </a:extLst>
            </p:cNvPr>
            <p:cNvSpPr/>
            <p:nvPr/>
          </p:nvSpPr>
          <p:spPr>
            <a:xfrm>
              <a:off x="4549770" y="6403681"/>
              <a:ext cx="239596" cy="268709"/>
            </a:xfrm>
            <a:custGeom>
              <a:avLst/>
              <a:gdLst>
                <a:gd name="connsiteX0" fmla="*/ 5 w 239596"/>
                <a:gd name="connsiteY0" fmla="*/ 294 h 268709"/>
                <a:gd name="connsiteX1" fmla="*/ 177805 w 239596"/>
                <a:gd name="connsiteY1" fmla="*/ 120944 h 268709"/>
                <a:gd name="connsiteX2" fmla="*/ 234955 w 239596"/>
                <a:gd name="connsiteY2" fmla="*/ 266994 h 268709"/>
                <a:gd name="connsiteX3" fmla="*/ 228605 w 239596"/>
                <a:gd name="connsiteY3" fmla="*/ 193969 h 268709"/>
                <a:gd name="connsiteX4" fmla="*/ 168280 w 239596"/>
                <a:gd name="connsiteY4" fmla="*/ 89194 h 268709"/>
                <a:gd name="connsiteX5" fmla="*/ 184155 w 239596"/>
                <a:gd name="connsiteY5" fmla="*/ 155869 h 268709"/>
                <a:gd name="connsiteX6" fmla="*/ 5 w 239596"/>
                <a:gd name="connsiteY6" fmla="*/ 294 h 2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596" h="268709">
                  <a:moveTo>
                    <a:pt x="5" y="294"/>
                  </a:moveTo>
                  <a:cubicBezTo>
                    <a:pt x="-1053" y="-5527"/>
                    <a:pt x="138647" y="76494"/>
                    <a:pt x="177805" y="120944"/>
                  </a:cubicBezTo>
                  <a:cubicBezTo>
                    <a:pt x="216963" y="165394"/>
                    <a:pt x="226488" y="254823"/>
                    <a:pt x="234955" y="266994"/>
                  </a:cubicBezTo>
                  <a:cubicBezTo>
                    <a:pt x="243422" y="279165"/>
                    <a:pt x="239717" y="223602"/>
                    <a:pt x="228605" y="193969"/>
                  </a:cubicBezTo>
                  <a:cubicBezTo>
                    <a:pt x="217493" y="164336"/>
                    <a:pt x="175688" y="95544"/>
                    <a:pt x="168280" y="89194"/>
                  </a:cubicBezTo>
                  <a:cubicBezTo>
                    <a:pt x="160872" y="82844"/>
                    <a:pt x="207967" y="171215"/>
                    <a:pt x="184155" y="155869"/>
                  </a:cubicBezTo>
                  <a:cubicBezTo>
                    <a:pt x="160343" y="140523"/>
                    <a:pt x="1063" y="6115"/>
                    <a:pt x="5" y="2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A52DC6CF-92AD-257F-1BFB-A15B0CF2500F}"/>
                </a:ext>
              </a:extLst>
            </p:cNvPr>
            <p:cNvSpPr/>
            <p:nvPr/>
          </p:nvSpPr>
          <p:spPr>
            <a:xfrm>
              <a:off x="3990252" y="6333539"/>
              <a:ext cx="152716" cy="200231"/>
            </a:xfrm>
            <a:custGeom>
              <a:avLst/>
              <a:gdLst>
                <a:gd name="connsiteX0" fmla="*/ 723 w 152716"/>
                <a:gd name="connsiteY0" fmla="*/ 586 h 200231"/>
                <a:gd name="connsiteX1" fmla="*/ 29298 w 152716"/>
                <a:gd name="connsiteY1" fmla="*/ 73611 h 200231"/>
                <a:gd name="connsiteX2" fmla="*/ 149948 w 152716"/>
                <a:gd name="connsiteY2" fmla="*/ 197436 h 200231"/>
                <a:gd name="connsiteX3" fmla="*/ 108673 w 152716"/>
                <a:gd name="connsiteY3" fmla="*/ 156161 h 200231"/>
                <a:gd name="connsiteX4" fmla="*/ 48348 w 152716"/>
                <a:gd name="connsiteY4" fmla="*/ 111711 h 200231"/>
                <a:gd name="connsiteX5" fmla="*/ 723 w 152716"/>
                <a:gd name="connsiteY5" fmla="*/ 586 h 20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16" h="200231">
                  <a:moveTo>
                    <a:pt x="723" y="586"/>
                  </a:moveTo>
                  <a:cubicBezTo>
                    <a:pt x="-2452" y="-5764"/>
                    <a:pt x="4427" y="40803"/>
                    <a:pt x="29298" y="73611"/>
                  </a:cubicBezTo>
                  <a:cubicBezTo>
                    <a:pt x="54169" y="106419"/>
                    <a:pt x="136719" y="183678"/>
                    <a:pt x="149948" y="197436"/>
                  </a:cubicBezTo>
                  <a:cubicBezTo>
                    <a:pt x="163177" y="211194"/>
                    <a:pt x="125606" y="170448"/>
                    <a:pt x="108673" y="156161"/>
                  </a:cubicBezTo>
                  <a:cubicBezTo>
                    <a:pt x="91740" y="141874"/>
                    <a:pt x="64752" y="134994"/>
                    <a:pt x="48348" y="111711"/>
                  </a:cubicBezTo>
                  <a:cubicBezTo>
                    <a:pt x="31944" y="88428"/>
                    <a:pt x="3898" y="6936"/>
                    <a:pt x="723" y="5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76FEB005-C058-78E4-8A45-C622DE8FA763}"/>
                </a:ext>
              </a:extLst>
            </p:cNvPr>
            <p:cNvSpPr/>
            <p:nvPr/>
          </p:nvSpPr>
          <p:spPr>
            <a:xfrm>
              <a:off x="5022566" y="6235522"/>
              <a:ext cx="611327" cy="203388"/>
            </a:xfrm>
            <a:custGeom>
              <a:avLst/>
              <a:gdLst>
                <a:gd name="connsiteX0" fmla="*/ 284 w 611327"/>
                <a:gd name="connsiteY0" fmla="*/ 203378 h 203388"/>
                <a:gd name="connsiteX1" fmla="*/ 247934 w 611327"/>
                <a:gd name="connsiteY1" fmla="*/ 89078 h 203388"/>
                <a:gd name="connsiteX2" fmla="*/ 603534 w 611327"/>
                <a:gd name="connsiteY2" fmla="*/ 3353 h 203388"/>
                <a:gd name="connsiteX3" fmla="*/ 501934 w 611327"/>
                <a:gd name="connsiteY3" fmla="*/ 16053 h 203388"/>
                <a:gd name="connsiteX4" fmla="*/ 317784 w 611327"/>
                <a:gd name="connsiteY4" fmla="*/ 38278 h 203388"/>
                <a:gd name="connsiteX5" fmla="*/ 393984 w 611327"/>
                <a:gd name="connsiteY5" fmla="*/ 44628 h 203388"/>
                <a:gd name="connsiteX6" fmla="*/ 184434 w 611327"/>
                <a:gd name="connsiteY6" fmla="*/ 85903 h 203388"/>
                <a:gd name="connsiteX7" fmla="*/ 139984 w 611327"/>
                <a:gd name="connsiteY7" fmla="*/ 95428 h 203388"/>
                <a:gd name="connsiteX8" fmla="*/ 197134 w 611327"/>
                <a:gd name="connsiteY8" fmla="*/ 82728 h 203388"/>
                <a:gd name="connsiteX9" fmla="*/ 284 w 611327"/>
                <a:gd name="connsiteY9" fmla="*/ 203378 h 20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327" h="203388">
                  <a:moveTo>
                    <a:pt x="284" y="203378"/>
                  </a:moveTo>
                  <a:cubicBezTo>
                    <a:pt x="8751" y="204436"/>
                    <a:pt x="147392" y="122415"/>
                    <a:pt x="247934" y="89078"/>
                  </a:cubicBezTo>
                  <a:cubicBezTo>
                    <a:pt x="348476" y="55740"/>
                    <a:pt x="561201" y="15524"/>
                    <a:pt x="603534" y="3353"/>
                  </a:cubicBezTo>
                  <a:cubicBezTo>
                    <a:pt x="645867" y="-8818"/>
                    <a:pt x="501934" y="16053"/>
                    <a:pt x="501934" y="16053"/>
                  </a:cubicBezTo>
                  <a:cubicBezTo>
                    <a:pt x="454309" y="21874"/>
                    <a:pt x="335776" y="33515"/>
                    <a:pt x="317784" y="38278"/>
                  </a:cubicBezTo>
                  <a:cubicBezTo>
                    <a:pt x="299792" y="43040"/>
                    <a:pt x="416209" y="36690"/>
                    <a:pt x="393984" y="44628"/>
                  </a:cubicBezTo>
                  <a:cubicBezTo>
                    <a:pt x="371759" y="52565"/>
                    <a:pt x="226767" y="77436"/>
                    <a:pt x="184434" y="85903"/>
                  </a:cubicBezTo>
                  <a:cubicBezTo>
                    <a:pt x="142101" y="94370"/>
                    <a:pt x="137867" y="95957"/>
                    <a:pt x="139984" y="95428"/>
                  </a:cubicBezTo>
                  <a:cubicBezTo>
                    <a:pt x="142101" y="94899"/>
                    <a:pt x="219359" y="65795"/>
                    <a:pt x="197134" y="82728"/>
                  </a:cubicBezTo>
                  <a:cubicBezTo>
                    <a:pt x="174909" y="99661"/>
                    <a:pt x="-8183" y="202320"/>
                    <a:pt x="284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9E0F137-812A-C2C3-CECA-58CB83CB8EC9}"/>
                </a:ext>
              </a:extLst>
            </p:cNvPr>
            <p:cNvSpPr/>
            <p:nvPr/>
          </p:nvSpPr>
          <p:spPr>
            <a:xfrm>
              <a:off x="3717910" y="6070598"/>
              <a:ext cx="100984" cy="251226"/>
            </a:xfrm>
            <a:custGeom>
              <a:avLst/>
              <a:gdLst>
                <a:gd name="connsiteX0" fmla="*/ 15 w 100984"/>
                <a:gd name="connsiteY0" fmla="*/ 2 h 251226"/>
                <a:gd name="connsiteX1" fmla="*/ 28590 w 100984"/>
                <a:gd name="connsiteY1" fmla="*/ 117477 h 251226"/>
                <a:gd name="connsiteX2" fmla="*/ 98440 w 100984"/>
                <a:gd name="connsiteY2" fmla="*/ 247652 h 251226"/>
                <a:gd name="connsiteX3" fmla="*/ 79390 w 100984"/>
                <a:gd name="connsiteY3" fmla="*/ 209552 h 251226"/>
                <a:gd name="connsiteX4" fmla="*/ 19065 w 100984"/>
                <a:gd name="connsiteY4" fmla="*/ 155577 h 251226"/>
                <a:gd name="connsiteX5" fmla="*/ 50815 w 100984"/>
                <a:gd name="connsiteY5" fmla="*/ 187327 h 251226"/>
                <a:gd name="connsiteX6" fmla="*/ 31765 w 100984"/>
                <a:gd name="connsiteY6" fmla="*/ 120652 h 251226"/>
                <a:gd name="connsiteX7" fmla="*/ 15 w 100984"/>
                <a:gd name="connsiteY7" fmla="*/ 2 h 25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84" h="251226">
                  <a:moveTo>
                    <a:pt x="15" y="2"/>
                  </a:moveTo>
                  <a:cubicBezTo>
                    <a:pt x="-514" y="-527"/>
                    <a:pt x="12186" y="76202"/>
                    <a:pt x="28590" y="117477"/>
                  </a:cubicBezTo>
                  <a:cubicBezTo>
                    <a:pt x="44994" y="158752"/>
                    <a:pt x="89973" y="232306"/>
                    <a:pt x="98440" y="247652"/>
                  </a:cubicBezTo>
                  <a:cubicBezTo>
                    <a:pt x="106907" y="262998"/>
                    <a:pt x="92619" y="224898"/>
                    <a:pt x="79390" y="209552"/>
                  </a:cubicBezTo>
                  <a:cubicBezTo>
                    <a:pt x="66161" y="194206"/>
                    <a:pt x="23827" y="159281"/>
                    <a:pt x="19065" y="155577"/>
                  </a:cubicBezTo>
                  <a:cubicBezTo>
                    <a:pt x="14303" y="151873"/>
                    <a:pt x="48698" y="193148"/>
                    <a:pt x="50815" y="187327"/>
                  </a:cubicBezTo>
                  <a:cubicBezTo>
                    <a:pt x="52932" y="181506"/>
                    <a:pt x="40232" y="149756"/>
                    <a:pt x="31765" y="120652"/>
                  </a:cubicBezTo>
                  <a:cubicBezTo>
                    <a:pt x="23298" y="91548"/>
                    <a:pt x="544" y="531"/>
                    <a:pt x="15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E3425792-9955-93ED-4A83-30D921F73317}"/>
                </a:ext>
              </a:extLst>
            </p:cNvPr>
            <p:cNvSpPr/>
            <p:nvPr/>
          </p:nvSpPr>
          <p:spPr>
            <a:xfrm>
              <a:off x="3228777" y="4066772"/>
              <a:ext cx="119886" cy="293768"/>
            </a:xfrm>
            <a:custGeom>
              <a:avLst/>
              <a:gdLst>
                <a:gd name="connsiteX0" fmla="*/ 119848 w 119886"/>
                <a:gd name="connsiteY0" fmla="*/ 12 h 293768"/>
                <a:gd name="connsiteX1" fmla="*/ 19639 w 119886"/>
                <a:gd name="connsiteY1" fmla="*/ 158675 h 293768"/>
                <a:gd name="connsiteX2" fmla="*/ 7113 w 119886"/>
                <a:gd name="connsiteY2" fmla="*/ 292286 h 293768"/>
                <a:gd name="connsiteX3" fmla="*/ 7113 w 119886"/>
                <a:gd name="connsiteY3" fmla="*/ 233831 h 293768"/>
                <a:gd name="connsiteX4" fmla="*/ 7113 w 119886"/>
                <a:gd name="connsiteY4" fmla="*/ 150324 h 293768"/>
                <a:gd name="connsiteX5" fmla="*/ 119848 w 119886"/>
                <a:gd name="connsiteY5" fmla="*/ 12 h 2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886" h="293768">
                  <a:moveTo>
                    <a:pt x="119848" y="12"/>
                  </a:moveTo>
                  <a:cubicBezTo>
                    <a:pt x="121936" y="1404"/>
                    <a:pt x="38428" y="109963"/>
                    <a:pt x="19639" y="158675"/>
                  </a:cubicBezTo>
                  <a:cubicBezTo>
                    <a:pt x="850" y="207387"/>
                    <a:pt x="9201" y="279760"/>
                    <a:pt x="7113" y="292286"/>
                  </a:cubicBezTo>
                  <a:cubicBezTo>
                    <a:pt x="5025" y="304812"/>
                    <a:pt x="7113" y="233831"/>
                    <a:pt x="7113" y="233831"/>
                  </a:cubicBezTo>
                  <a:cubicBezTo>
                    <a:pt x="7113" y="210171"/>
                    <a:pt x="-8892" y="183727"/>
                    <a:pt x="7113" y="150324"/>
                  </a:cubicBezTo>
                  <a:cubicBezTo>
                    <a:pt x="23118" y="116921"/>
                    <a:pt x="117760" y="-1380"/>
                    <a:pt x="119848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19B57AD2-E4BE-CC9F-F76A-E2B892FDC47F}"/>
                </a:ext>
              </a:extLst>
            </p:cNvPr>
            <p:cNvSpPr/>
            <p:nvPr/>
          </p:nvSpPr>
          <p:spPr>
            <a:xfrm>
              <a:off x="6443011" y="4296061"/>
              <a:ext cx="116590" cy="314348"/>
            </a:xfrm>
            <a:custGeom>
              <a:avLst/>
              <a:gdLst>
                <a:gd name="connsiteX0" fmla="*/ 16244 w 116590"/>
                <a:gd name="connsiteY0" fmla="*/ 366 h 314348"/>
                <a:gd name="connsiteX1" fmla="*/ 3718 w 116590"/>
                <a:gd name="connsiteY1" fmla="*/ 125627 h 314348"/>
                <a:gd name="connsiteX2" fmla="*/ 91400 w 116590"/>
                <a:gd name="connsiteY2" fmla="*/ 234186 h 314348"/>
                <a:gd name="connsiteX3" fmla="*/ 112277 w 116590"/>
                <a:gd name="connsiteY3" fmla="*/ 313517 h 314348"/>
                <a:gd name="connsiteX4" fmla="*/ 112277 w 116590"/>
                <a:gd name="connsiteY4" fmla="*/ 271764 h 314348"/>
                <a:gd name="connsiteX5" fmla="*/ 66348 w 116590"/>
                <a:gd name="connsiteY5" fmla="*/ 209134 h 314348"/>
                <a:gd name="connsiteX6" fmla="*/ 37121 w 116590"/>
                <a:gd name="connsiteY6" fmla="*/ 175731 h 314348"/>
                <a:gd name="connsiteX7" fmla="*/ 24594 w 116590"/>
                <a:gd name="connsiteY7" fmla="*/ 150679 h 314348"/>
                <a:gd name="connsiteX8" fmla="*/ 16244 w 116590"/>
                <a:gd name="connsiteY8" fmla="*/ 88049 h 314348"/>
                <a:gd name="connsiteX9" fmla="*/ 16244 w 116590"/>
                <a:gd name="connsiteY9" fmla="*/ 366 h 314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590" h="314348">
                  <a:moveTo>
                    <a:pt x="16244" y="366"/>
                  </a:moveTo>
                  <a:cubicBezTo>
                    <a:pt x="14156" y="6629"/>
                    <a:pt x="-8808" y="86657"/>
                    <a:pt x="3718" y="125627"/>
                  </a:cubicBezTo>
                  <a:cubicBezTo>
                    <a:pt x="16244" y="164597"/>
                    <a:pt x="73307" y="202871"/>
                    <a:pt x="91400" y="234186"/>
                  </a:cubicBezTo>
                  <a:cubicBezTo>
                    <a:pt x="109493" y="265501"/>
                    <a:pt x="108798" y="307254"/>
                    <a:pt x="112277" y="313517"/>
                  </a:cubicBezTo>
                  <a:cubicBezTo>
                    <a:pt x="115756" y="319780"/>
                    <a:pt x="119932" y="289161"/>
                    <a:pt x="112277" y="271764"/>
                  </a:cubicBezTo>
                  <a:cubicBezTo>
                    <a:pt x="104622" y="254367"/>
                    <a:pt x="78874" y="225139"/>
                    <a:pt x="66348" y="209134"/>
                  </a:cubicBezTo>
                  <a:cubicBezTo>
                    <a:pt x="53822" y="193129"/>
                    <a:pt x="37121" y="175731"/>
                    <a:pt x="37121" y="175731"/>
                  </a:cubicBezTo>
                  <a:cubicBezTo>
                    <a:pt x="30162" y="165989"/>
                    <a:pt x="28073" y="165293"/>
                    <a:pt x="24594" y="150679"/>
                  </a:cubicBezTo>
                  <a:cubicBezTo>
                    <a:pt x="21115" y="136065"/>
                    <a:pt x="18332" y="106142"/>
                    <a:pt x="16244" y="88049"/>
                  </a:cubicBezTo>
                  <a:cubicBezTo>
                    <a:pt x="14156" y="69956"/>
                    <a:pt x="18332" y="-5897"/>
                    <a:pt x="16244" y="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6820F9FE-DC2B-5165-2447-BD0EF5A99DA8}"/>
                </a:ext>
              </a:extLst>
            </p:cNvPr>
            <p:cNvSpPr/>
            <p:nvPr/>
          </p:nvSpPr>
          <p:spPr>
            <a:xfrm>
              <a:off x="3274496" y="4580682"/>
              <a:ext cx="213332" cy="382998"/>
            </a:xfrm>
            <a:custGeom>
              <a:avLst/>
              <a:gdLst>
                <a:gd name="connsiteX0" fmla="*/ 2104 w 213332"/>
                <a:gd name="connsiteY0" fmla="*/ 843 h 382998"/>
                <a:gd name="connsiteX1" fmla="*/ 59254 w 213332"/>
                <a:gd name="connsiteY1" fmla="*/ 167531 h 382998"/>
                <a:gd name="connsiteX2" fmla="*/ 168792 w 213332"/>
                <a:gd name="connsiteY2" fmla="*/ 272306 h 382998"/>
                <a:gd name="connsiteX3" fmla="*/ 211654 w 213332"/>
                <a:gd name="connsiteY3" fmla="*/ 381843 h 382998"/>
                <a:gd name="connsiteX4" fmla="*/ 197367 w 213332"/>
                <a:gd name="connsiteY4" fmla="*/ 324693 h 382998"/>
                <a:gd name="connsiteX5" fmla="*/ 130692 w 213332"/>
                <a:gd name="connsiteY5" fmla="*/ 243731 h 382998"/>
                <a:gd name="connsiteX6" fmla="*/ 2104 w 213332"/>
                <a:gd name="connsiteY6" fmla="*/ 843 h 382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32" h="382998">
                  <a:moveTo>
                    <a:pt x="2104" y="843"/>
                  </a:moveTo>
                  <a:cubicBezTo>
                    <a:pt x="-9802" y="-11857"/>
                    <a:pt x="31473" y="122287"/>
                    <a:pt x="59254" y="167531"/>
                  </a:cubicBezTo>
                  <a:cubicBezTo>
                    <a:pt x="87035" y="212775"/>
                    <a:pt x="143392" y="236587"/>
                    <a:pt x="168792" y="272306"/>
                  </a:cubicBezTo>
                  <a:cubicBezTo>
                    <a:pt x="194192" y="308025"/>
                    <a:pt x="206892" y="373112"/>
                    <a:pt x="211654" y="381843"/>
                  </a:cubicBezTo>
                  <a:cubicBezTo>
                    <a:pt x="216416" y="390574"/>
                    <a:pt x="210861" y="347712"/>
                    <a:pt x="197367" y="324693"/>
                  </a:cubicBezTo>
                  <a:cubicBezTo>
                    <a:pt x="183873" y="301674"/>
                    <a:pt x="158473" y="292150"/>
                    <a:pt x="130692" y="243731"/>
                  </a:cubicBezTo>
                  <a:cubicBezTo>
                    <a:pt x="102911" y="195312"/>
                    <a:pt x="14010" y="13543"/>
                    <a:pt x="2104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72E2AC9B-62C2-DB53-C851-CF01FD95F2AD}"/>
                </a:ext>
              </a:extLst>
            </p:cNvPr>
            <p:cNvSpPr/>
            <p:nvPr/>
          </p:nvSpPr>
          <p:spPr>
            <a:xfrm>
              <a:off x="3747866" y="4152866"/>
              <a:ext cx="205249" cy="82408"/>
            </a:xfrm>
            <a:custGeom>
              <a:avLst/>
              <a:gdLst>
                <a:gd name="connsiteX0" fmla="*/ 222 w 205249"/>
                <a:gd name="connsiteY0" fmla="*/ 34 h 82408"/>
                <a:gd name="connsiteX1" fmla="*/ 128809 w 205249"/>
                <a:gd name="connsiteY1" fmla="*/ 61947 h 82408"/>
                <a:gd name="connsiteX2" fmla="*/ 205009 w 205249"/>
                <a:gd name="connsiteY2" fmla="*/ 57184 h 82408"/>
                <a:gd name="connsiteX3" fmla="*/ 104997 w 205249"/>
                <a:gd name="connsiteY3" fmla="*/ 80997 h 82408"/>
                <a:gd name="connsiteX4" fmla="*/ 162147 w 205249"/>
                <a:gd name="connsiteY4" fmla="*/ 71472 h 82408"/>
                <a:gd name="connsiteX5" fmla="*/ 222 w 205249"/>
                <a:gd name="connsiteY5" fmla="*/ 34 h 82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249" h="82408">
                  <a:moveTo>
                    <a:pt x="222" y="34"/>
                  </a:moveTo>
                  <a:cubicBezTo>
                    <a:pt x="-5334" y="-1553"/>
                    <a:pt x="94678" y="52422"/>
                    <a:pt x="128809" y="61947"/>
                  </a:cubicBezTo>
                  <a:cubicBezTo>
                    <a:pt x="162940" y="71472"/>
                    <a:pt x="208978" y="54009"/>
                    <a:pt x="205009" y="57184"/>
                  </a:cubicBezTo>
                  <a:cubicBezTo>
                    <a:pt x="201040" y="60359"/>
                    <a:pt x="112141" y="78616"/>
                    <a:pt x="104997" y="80997"/>
                  </a:cubicBezTo>
                  <a:cubicBezTo>
                    <a:pt x="97853" y="83378"/>
                    <a:pt x="174053" y="84172"/>
                    <a:pt x="162147" y="71472"/>
                  </a:cubicBezTo>
                  <a:cubicBezTo>
                    <a:pt x="150241" y="58772"/>
                    <a:pt x="5778" y="1621"/>
                    <a:pt x="22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04153E7F-47F9-2DCC-68D8-5A3CA8612532}"/>
                </a:ext>
              </a:extLst>
            </p:cNvPr>
            <p:cNvSpPr/>
            <p:nvPr/>
          </p:nvSpPr>
          <p:spPr>
            <a:xfrm>
              <a:off x="4956828" y="1815983"/>
              <a:ext cx="910581" cy="280125"/>
            </a:xfrm>
            <a:custGeom>
              <a:avLst/>
              <a:gdLst>
                <a:gd name="connsiteX0" fmla="*/ 935 w 910581"/>
                <a:gd name="connsiteY0" fmla="*/ 8055 h 280125"/>
                <a:gd name="connsiteX1" fmla="*/ 605772 w 910581"/>
                <a:gd name="connsiteY1" fmla="*/ 3292 h 280125"/>
                <a:gd name="connsiteX2" fmla="*/ 567672 w 910581"/>
                <a:gd name="connsiteY2" fmla="*/ 17580 h 280125"/>
                <a:gd name="connsiteX3" fmla="*/ 805797 w 910581"/>
                <a:gd name="connsiteY3" fmla="*/ 179505 h 280125"/>
                <a:gd name="connsiteX4" fmla="*/ 910572 w 910581"/>
                <a:gd name="connsiteY4" fmla="*/ 279517 h 280125"/>
                <a:gd name="connsiteX5" fmla="*/ 810560 w 910581"/>
                <a:gd name="connsiteY5" fmla="*/ 212842 h 280125"/>
                <a:gd name="connsiteX6" fmla="*/ 605772 w 910581"/>
                <a:gd name="connsiteY6" fmla="*/ 46155 h 280125"/>
                <a:gd name="connsiteX7" fmla="*/ 496235 w 910581"/>
                <a:gd name="connsiteY7" fmla="*/ 31867 h 280125"/>
                <a:gd name="connsiteX8" fmla="*/ 329547 w 910581"/>
                <a:gd name="connsiteY8" fmla="*/ 8055 h 280125"/>
                <a:gd name="connsiteX9" fmla="*/ 462897 w 910581"/>
                <a:gd name="connsiteY9" fmla="*/ 8055 h 280125"/>
                <a:gd name="connsiteX10" fmla="*/ 935 w 910581"/>
                <a:gd name="connsiteY10" fmla="*/ 8055 h 28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1" h="280125">
                  <a:moveTo>
                    <a:pt x="935" y="8055"/>
                  </a:moveTo>
                  <a:cubicBezTo>
                    <a:pt x="24747" y="7261"/>
                    <a:pt x="511316" y="1705"/>
                    <a:pt x="605772" y="3292"/>
                  </a:cubicBezTo>
                  <a:cubicBezTo>
                    <a:pt x="700228" y="4879"/>
                    <a:pt x="534335" y="-11789"/>
                    <a:pt x="567672" y="17580"/>
                  </a:cubicBezTo>
                  <a:cubicBezTo>
                    <a:pt x="601010" y="46949"/>
                    <a:pt x="748647" y="135849"/>
                    <a:pt x="805797" y="179505"/>
                  </a:cubicBezTo>
                  <a:cubicBezTo>
                    <a:pt x="862947" y="223161"/>
                    <a:pt x="909778" y="273961"/>
                    <a:pt x="910572" y="279517"/>
                  </a:cubicBezTo>
                  <a:cubicBezTo>
                    <a:pt x="911366" y="285073"/>
                    <a:pt x="861360" y="251736"/>
                    <a:pt x="810560" y="212842"/>
                  </a:cubicBezTo>
                  <a:cubicBezTo>
                    <a:pt x="759760" y="173948"/>
                    <a:pt x="658159" y="76317"/>
                    <a:pt x="605772" y="46155"/>
                  </a:cubicBezTo>
                  <a:cubicBezTo>
                    <a:pt x="553385" y="15993"/>
                    <a:pt x="496235" y="31867"/>
                    <a:pt x="496235" y="31867"/>
                  </a:cubicBezTo>
                  <a:cubicBezTo>
                    <a:pt x="450197" y="25517"/>
                    <a:pt x="335103" y="12024"/>
                    <a:pt x="329547" y="8055"/>
                  </a:cubicBezTo>
                  <a:cubicBezTo>
                    <a:pt x="323991" y="4086"/>
                    <a:pt x="510522" y="9642"/>
                    <a:pt x="462897" y="8055"/>
                  </a:cubicBezTo>
                  <a:cubicBezTo>
                    <a:pt x="415272" y="6468"/>
                    <a:pt x="-22877" y="8849"/>
                    <a:pt x="935" y="80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A5A94336-6860-9A3C-6F03-B458CFB943CE}"/>
                </a:ext>
              </a:extLst>
            </p:cNvPr>
            <p:cNvSpPr/>
            <p:nvPr/>
          </p:nvSpPr>
          <p:spPr>
            <a:xfrm>
              <a:off x="3522152" y="2122476"/>
              <a:ext cx="156763" cy="458025"/>
            </a:xfrm>
            <a:custGeom>
              <a:avLst/>
              <a:gdLst>
                <a:gd name="connsiteX0" fmla="*/ 140211 w 156763"/>
                <a:gd name="connsiteY0" fmla="*/ 11124 h 458025"/>
                <a:gd name="connsiteX1" fmla="*/ 130686 w 156763"/>
                <a:gd name="connsiteY1" fmla="*/ 249249 h 458025"/>
                <a:gd name="connsiteX2" fmla="*/ 2098 w 156763"/>
                <a:gd name="connsiteY2" fmla="*/ 454037 h 458025"/>
                <a:gd name="connsiteX3" fmla="*/ 54486 w 156763"/>
                <a:gd name="connsiteY3" fmla="*/ 377837 h 458025"/>
                <a:gd name="connsiteX4" fmla="*/ 102111 w 156763"/>
                <a:gd name="connsiteY4" fmla="*/ 292112 h 458025"/>
                <a:gd name="connsiteX5" fmla="*/ 154498 w 156763"/>
                <a:gd name="connsiteY5" fmla="*/ 63512 h 458025"/>
                <a:gd name="connsiteX6" fmla="*/ 140211 w 156763"/>
                <a:gd name="connsiteY6" fmla="*/ 11124 h 45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63" h="458025">
                  <a:moveTo>
                    <a:pt x="140211" y="11124"/>
                  </a:moveTo>
                  <a:cubicBezTo>
                    <a:pt x="136242" y="42080"/>
                    <a:pt x="153705" y="175430"/>
                    <a:pt x="130686" y="249249"/>
                  </a:cubicBezTo>
                  <a:cubicBezTo>
                    <a:pt x="107667" y="323068"/>
                    <a:pt x="14798" y="432606"/>
                    <a:pt x="2098" y="454037"/>
                  </a:cubicBezTo>
                  <a:cubicBezTo>
                    <a:pt x="-10602" y="475468"/>
                    <a:pt x="37817" y="404825"/>
                    <a:pt x="54486" y="377837"/>
                  </a:cubicBezTo>
                  <a:cubicBezTo>
                    <a:pt x="71155" y="350850"/>
                    <a:pt x="85442" y="344500"/>
                    <a:pt x="102111" y="292112"/>
                  </a:cubicBezTo>
                  <a:cubicBezTo>
                    <a:pt x="118780" y="239725"/>
                    <a:pt x="145767" y="107962"/>
                    <a:pt x="154498" y="63512"/>
                  </a:cubicBezTo>
                  <a:cubicBezTo>
                    <a:pt x="163229" y="19062"/>
                    <a:pt x="144180" y="-19832"/>
                    <a:pt x="140211" y="11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5A44C2C4-3933-D9E5-9538-C8C75174A200}"/>
                </a:ext>
              </a:extLst>
            </p:cNvPr>
            <p:cNvSpPr/>
            <p:nvPr/>
          </p:nvSpPr>
          <p:spPr>
            <a:xfrm>
              <a:off x="4111861" y="6133593"/>
              <a:ext cx="509913" cy="169548"/>
            </a:xfrm>
            <a:custGeom>
              <a:avLst/>
              <a:gdLst>
                <a:gd name="connsiteX0" fmla="*/ 2939 w 509913"/>
                <a:gd name="connsiteY0" fmla="*/ 507 h 169548"/>
                <a:gd name="connsiteX1" fmla="*/ 188677 w 509913"/>
                <a:gd name="connsiteY1" fmla="*/ 76707 h 169548"/>
                <a:gd name="connsiteX2" fmla="*/ 503002 w 509913"/>
                <a:gd name="connsiteY2" fmla="*/ 167195 h 169548"/>
                <a:gd name="connsiteX3" fmla="*/ 398227 w 509913"/>
                <a:gd name="connsiteY3" fmla="*/ 138620 h 169548"/>
                <a:gd name="connsiteX4" fmla="*/ 307739 w 509913"/>
                <a:gd name="connsiteY4" fmla="*/ 90995 h 169548"/>
                <a:gd name="connsiteX5" fmla="*/ 331552 w 509913"/>
                <a:gd name="connsiteY5" fmla="*/ 114807 h 169548"/>
                <a:gd name="connsiteX6" fmla="*/ 2939 w 509913"/>
                <a:gd name="connsiteY6" fmla="*/ 507 h 1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913" h="169548">
                  <a:moveTo>
                    <a:pt x="2939" y="507"/>
                  </a:moveTo>
                  <a:cubicBezTo>
                    <a:pt x="-20873" y="-5843"/>
                    <a:pt x="105333" y="48926"/>
                    <a:pt x="188677" y="76707"/>
                  </a:cubicBezTo>
                  <a:cubicBezTo>
                    <a:pt x="272021" y="104488"/>
                    <a:pt x="468077" y="156876"/>
                    <a:pt x="503002" y="167195"/>
                  </a:cubicBezTo>
                  <a:cubicBezTo>
                    <a:pt x="537927" y="177514"/>
                    <a:pt x="430771" y="151320"/>
                    <a:pt x="398227" y="138620"/>
                  </a:cubicBezTo>
                  <a:cubicBezTo>
                    <a:pt x="365683" y="125920"/>
                    <a:pt x="318851" y="94964"/>
                    <a:pt x="307739" y="90995"/>
                  </a:cubicBezTo>
                  <a:cubicBezTo>
                    <a:pt x="296627" y="87026"/>
                    <a:pt x="376796" y="128301"/>
                    <a:pt x="331552" y="114807"/>
                  </a:cubicBezTo>
                  <a:cubicBezTo>
                    <a:pt x="286308" y="101313"/>
                    <a:pt x="26751" y="6857"/>
                    <a:pt x="2939" y="5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A88B8E5A-3834-F265-14A7-F5D2EA1A71F2}"/>
                </a:ext>
              </a:extLst>
            </p:cNvPr>
            <p:cNvSpPr/>
            <p:nvPr/>
          </p:nvSpPr>
          <p:spPr>
            <a:xfrm>
              <a:off x="3594343" y="4352735"/>
              <a:ext cx="110907" cy="332265"/>
            </a:xfrm>
            <a:custGeom>
              <a:avLst/>
              <a:gdLst>
                <a:gd name="connsiteX0" fmla="*/ 110882 w 110907"/>
                <a:gd name="connsiteY0" fmla="*/ 190 h 332265"/>
                <a:gd name="connsiteX1" fmla="*/ 72782 w 110907"/>
                <a:gd name="connsiteY1" fmla="*/ 166878 h 332265"/>
                <a:gd name="connsiteX2" fmla="*/ 1345 w 110907"/>
                <a:gd name="connsiteY2" fmla="*/ 328803 h 332265"/>
                <a:gd name="connsiteX3" fmla="*/ 29920 w 110907"/>
                <a:gd name="connsiteY3" fmla="*/ 271653 h 332265"/>
                <a:gd name="connsiteX4" fmla="*/ 77545 w 110907"/>
                <a:gd name="connsiteY4" fmla="*/ 200215 h 332265"/>
                <a:gd name="connsiteX5" fmla="*/ 110882 w 110907"/>
                <a:gd name="connsiteY5" fmla="*/ 190 h 3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07" h="332265">
                  <a:moveTo>
                    <a:pt x="110882" y="190"/>
                  </a:moveTo>
                  <a:cubicBezTo>
                    <a:pt x="110088" y="-5366"/>
                    <a:pt x="91038" y="112109"/>
                    <a:pt x="72782" y="166878"/>
                  </a:cubicBezTo>
                  <a:cubicBezTo>
                    <a:pt x="54526" y="221647"/>
                    <a:pt x="8489" y="311341"/>
                    <a:pt x="1345" y="328803"/>
                  </a:cubicBezTo>
                  <a:cubicBezTo>
                    <a:pt x="-5799" y="346265"/>
                    <a:pt x="17220" y="293084"/>
                    <a:pt x="29920" y="271653"/>
                  </a:cubicBezTo>
                  <a:cubicBezTo>
                    <a:pt x="42620" y="250222"/>
                    <a:pt x="61670" y="239902"/>
                    <a:pt x="77545" y="200215"/>
                  </a:cubicBezTo>
                  <a:cubicBezTo>
                    <a:pt x="93420" y="160528"/>
                    <a:pt x="111676" y="5746"/>
                    <a:pt x="110882" y="1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9EC0A5EF-7D3A-B98B-79BC-F34071916219}"/>
                </a:ext>
              </a:extLst>
            </p:cNvPr>
            <p:cNvSpPr/>
            <p:nvPr/>
          </p:nvSpPr>
          <p:spPr>
            <a:xfrm>
              <a:off x="3339401" y="5280807"/>
              <a:ext cx="70612" cy="337556"/>
            </a:xfrm>
            <a:custGeom>
              <a:avLst/>
              <a:gdLst>
                <a:gd name="connsiteX0" fmla="*/ 41974 w 70612"/>
                <a:gd name="connsiteY0" fmla="*/ 806 h 337556"/>
                <a:gd name="connsiteX1" fmla="*/ 22924 w 70612"/>
                <a:gd name="connsiteY1" fmla="*/ 167493 h 337556"/>
                <a:gd name="connsiteX2" fmla="*/ 70549 w 70612"/>
                <a:gd name="connsiteY2" fmla="*/ 334181 h 337556"/>
                <a:gd name="connsiteX3" fmla="*/ 32449 w 70612"/>
                <a:gd name="connsiteY3" fmla="*/ 272268 h 337556"/>
                <a:gd name="connsiteX4" fmla="*/ 3874 w 70612"/>
                <a:gd name="connsiteY4" fmla="*/ 186543 h 337556"/>
                <a:gd name="connsiteX5" fmla="*/ 3874 w 70612"/>
                <a:gd name="connsiteY5" fmla="*/ 238931 h 337556"/>
                <a:gd name="connsiteX6" fmla="*/ 41974 w 70612"/>
                <a:gd name="connsiteY6" fmla="*/ 806 h 33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12" h="337556">
                  <a:moveTo>
                    <a:pt x="41974" y="806"/>
                  </a:moveTo>
                  <a:cubicBezTo>
                    <a:pt x="45149" y="-11100"/>
                    <a:pt x="18161" y="111931"/>
                    <a:pt x="22924" y="167493"/>
                  </a:cubicBezTo>
                  <a:cubicBezTo>
                    <a:pt x="27686" y="223056"/>
                    <a:pt x="68962" y="316719"/>
                    <a:pt x="70549" y="334181"/>
                  </a:cubicBezTo>
                  <a:cubicBezTo>
                    <a:pt x="72136" y="351643"/>
                    <a:pt x="43562" y="296874"/>
                    <a:pt x="32449" y="272268"/>
                  </a:cubicBezTo>
                  <a:cubicBezTo>
                    <a:pt x="21336" y="247662"/>
                    <a:pt x="8636" y="192099"/>
                    <a:pt x="3874" y="186543"/>
                  </a:cubicBezTo>
                  <a:cubicBezTo>
                    <a:pt x="-888" y="180987"/>
                    <a:pt x="-1682" y="267506"/>
                    <a:pt x="3874" y="238931"/>
                  </a:cubicBezTo>
                  <a:cubicBezTo>
                    <a:pt x="9430" y="210356"/>
                    <a:pt x="38799" y="12712"/>
                    <a:pt x="41974" y="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993900B1-3BAF-00D3-9DF0-E769051BB79A}"/>
                </a:ext>
              </a:extLst>
            </p:cNvPr>
            <p:cNvSpPr/>
            <p:nvPr/>
          </p:nvSpPr>
          <p:spPr>
            <a:xfrm>
              <a:off x="7020490" y="4673509"/>
              <a:ext cx="133529" cy="1067993"/>
            </a:xfrm>
            <a:custGeom>
              <a:avLst/>
              <a:gdLst>
                <a:gd name="connsiteX0" fmla="*/ 47060 w 133529"/>
                <a:gd name="connsiteY0" fmla="*/ 91 h 1067993"/>
                <a:gd name="connsiteX1" fmla="*/ 43885 w 133529"/>
                <a:gd name="connsiteY1" fmla="*/ 269966 h 1067993"/>
                <a:gd name="connsiteX2" fmla="*/ 129610 w 133529"/>
                <a:gd name="connsiteY2" fmla="*/ 682716 h 1067993"/>
                <a:gd name="connsiteX3" fmla="*/ 116910 w 133529"/>
                <a:gd name="connsiteY3" fmla="*/ 577941 h 1067993"/>
                <a:gd name="connsiteX4" fmla="*/ 97860 w 133529"/>
                <a:gd name="connsiteY4" fmla="*/ 847816 h 1067993"/>
                <a:gd name="connsiteX5" fmla="*/ 2610 w 133529"/>
                <a:gd name="connsiteY5" fmla="*/ 1057366 h 1067993"/>
                <a:gd name="connsiteX6" fmla="*/ 34360 w 133529"/>
                <a:gd name="connsiteY6" fmla="*/ 1009741 h 1067993"/>
                <a:gd name="connsiteX7" fmla="*/ 113735 w 133529"/>
                <a:gd name="connsiteY7" fmla="*/ 774791 h 1067993"/>
                <a:gd name="connsiteX8" fmla="*/ 126435 w 133529"/>
                <a:gd name="connsiteY8" fmla="*/ 708116 h 1067993"/>
                <a:gd name="connsiteX9" fmla="*/ 91510 w 133529"/>
                <a:gd name="connsiteY9" fmla="*/ 469991 h 1067993"/>
                <a:gd name="connsiteX10" fmla="*/ 56585 w 133529"/>
                <a:gd name="connsiteY10" fmla="*/ 308066 h 1067993"/>
                <a:gd name="connsiteX11" fmla="*/ 56585 w 133529"/>
                <a:gd name="connsiteY11" fmla="*/ 416016 h 1067993"/>
                <a:gd name="connsiteX12" fmla="*/ 37535 w 133529"/>
                <a:gd name="connsiteY12" fmla="*/ 241391 h 1067993"/>
                <a:gd name="connsiteX13" fmla="*/ 47060 w 133529"/>
                <a:gd name="connsiteY13" fmla="*/ 91 h 106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529" h="1067993">
                  <a:moveTo>
                    <a:pt x="47060" y="91"/>
                  </a:moveTo>
                  <a:cubicBezTo>
                    <a:pt x="48118" y="4853"/>
                    <a:pt x="30127" y="156195"/>
                    <a:pt x="43885" y="269966"/>
                  </a:cubicBezTo>
                  <a:cubicBezTo>
                    <a:pt x="57643" y="383737"/>
                    <a:pt x="117439" y="631387"/>
                    <a:pt x="129610" y="682716"/>
                  </a:cubicBezTo>
                  <a:cubicBezTo>
                    <a:pt x="141781" y="734045"/>
                    <a:pt x="122202" y="550424"/>
                    <a:pt x="116910" y="577941"/>
                  </a:cubicBezTo>
                  <a:cubicBezTo>
                    <a:pt x="111618" y="605458"/>
                    <a:pt x="116910" y="767912"/>
                    <a:pt x="97860" y="847816"/>
                  </a:cubicBezTo>
                  <a:cubicBezTo>
                    <a:pt x="78810" y="927720"/>
                    <a:pt x="13193" y="1030379"/>
                    <a:pt x="2610" y="1057366"/>
                  </a:cubicBezTo>
                  <a:cubicBezTo>
                    <a:pt x="-7973" y="1084353"/>
                    <a:pt x="15839" y="1056837"/>
                    <a:pt x="34360" y="1009741"/>
                  </a:cubicBezTo>
                  <a:cubicBezTo>
                    <a:pt x="52881" y="962645"/>
                    <a:pt x="98389" y="825062"/>
                    <a:pt x="113735" y="774791"/>
                  </a:cubicBezTo>
                  <a:cubicBezTo>
                    <a:pt x="129081" y="724520"/>
                    <a:pt x="130139" y="758916"/>
                    <a:pt x="126435" y="708116"/>
                  </a:cubicBezTo>
                  <a:cubicBezTo>
                    <a:pt x="122731" y="657316"/>
                    <a:pt x="103152" y="536666"/>
                    <a:pt x="91510" y="469991"/>
                  </a:cubicBezTo>
                  <a:cubicBezTo>
                    <a:pt x="79868" y="403316"/>
                    <a:pt x="62406" y="317062"/>
                    <a:pt x="56585" y="308066"/>
                  </a:cubicBezTo>
                  <a:cubicBezTo>
                    <a:pt x="50764" y="299070"/>
                    <a:pt x="59760" y="427129"/>
                    <a:pt x="56585" y="416016"/>
                  </a:cubicBezTo>
                  <a:cubicBezTo>
                    <a:pt x="53410" y="404903"/>
                    <a:pt x="40181" y="305949"/>
                    <a:pt x="37535" y="241391"/>
                  </a:cubicBezTo>
                  <a:cubicBezTo>
                    <a:pt x="34889" y="176833"/>
                    <a:pt x="46002" y="-4671"/>
                    <a:pt x="47060" y="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1191DFA1-ADF1-77F0-0C30-420F4A6FC75A}"/>
                </a:ext>
              </a:extLst>
            </p:cNvPr>
            <p:cNvSpPr/>
            <p:nvPr/>
          </p:nvSpPr>
          <p:spPr>
            <a:xfrm>
              <a:off x="6720535" y="5710884"/>
              <a:ext cx="318292" cy="80612"/>
            </a:xfrm>
            <a:custGeom>
              <a:avLst/>
              <a:gdLst>
                <a:gd name="connsiteX0" fmla="*/ 940 w 318292"/>
                <a:gd name="connsiteY0" fmla="*/ 80316 h 80612"/>
                <a:gd name="connsiteX1" fmla="*/ 150165 w 318292"/>
                <a:gd name="connsiteY1" fmla="*/ 32691 h 80612"/>
                <a:gd name="connsiteX2" fmla="*/ 315265 w 318292"/>
                <a:gd name="connsiteY2" fmla="*/ 23166 h 80612"/>
                <a:gd name="connsiteX3" fmla="*/ 261290 w 318292"/>
                <a:gd name="connsiteY3" fmla="*/ 16816 h 80612"/>
                <a:gd name="connsiteX4" fmla="*/ 124765 w 318292"/>
                <a:gd name="connsiteY4" fmla="*/ 941 h 80612"/>
                <a:gd name="connsiteX5" fmla="*/ 223190 w 318292"/>
                <a:gd name="connsiteY5" fmla="*/ 7291 h 80612"/>
                <a:gd name="connsiteX6" fmla="*/ 940 w 318292"/>
                <a:gd name="connsiteY6" fmla="*/ 80316 h 8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292" h="80612">
                  <a:moveTo>
                    <a:pt x="940" y="80316"/>
                  </a:moveTo>
                  <a:cubicBezTo>
                    <a:pt x="-11231" y="84549"/>
                    <a:pt x="97778" y="42216"/>
                    <a:pt x="150165" y="32691"/>
                  </a:cubicBezTo>
                  <a:cubicBezTo>
                    <a:pt x="202552" y="23166"/>
                    <a:pt x="296744" y="25812"/>
                    <a:pt x="315265" y="23166"/>
                  </a:cubicBezTo>
                  <a:cubicBezTo>
                    <a:pt x="333786" y="20520"/>
                    <a:pt x="261290" y="16816"/>
                    <a:pt x="261290" y="16816"/>
                  </a:cubicBezTo>
                  <a:lnTo>
                    <a:pt x="124765" y="941"/>
                  </a:lnTo>
                  <a:cubicBezTo>
                    <a:pt x="118415" y="-647"/>
                    <a:pt x="238007" y="-1176"/>
                    <a:pt x="223190" y="7291"/>
                  </a:cubicBezTo>
                  <a:cubicBezTo>
                    <a:pt x="208373" y="15758"/>
                    <a:pt x="13111" y="76083"/>
                    <a:pt x="940" y="80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3A23DAEE-F677-F4DC-F492-F9F3BE48B44D}"/>
                </a:ext>
              </a:extLst>
            </p:cNvPr>
            <p:cNvSpPr/>
            <p:nvPr/>
          </p:nvSpPr>
          <p:spPr>
            <a:xfrm>
              <a:off x="6847057" y="5143421"/>
              <a:ext cx="312598" cy="619647"/>
            </a:xfrm>
            <a:custGeom>
              <a:avLst/>
              <a:gdLst>
                <a:gd name="connsiteX0" fmla="*/ 312568 w 312598"/>
                <a:gd name="connsiteY0" fmla="*/ 79 h 619647"/>
                <a:gd name="connsiteX1" fmla="*/ 223668 w 312598"/>
                <a:gd name="connsiteY1" fmla="*/ 162004 h 619647"/>
                <a:gd name="connsiteX2" fmla="*/ 134768 w 312598"/>
                <a:gd name="connsiteY2" fmla="*/ 323929 h 619647"/>
                <a:gd name="connsiteX3" fmla="*/ 217318 w 312598"/>
                <a:gd name="connsiteY3" fmla="*/ 260429 h 619647"/>
                <a:gd name="connsiteX4" fmla="*/ 87143 w 312598"/>
                <a:gd name="connsiteY4" fmla="*/ 463629 h 619647"/>
                <a:gd name="connsiteX5" fmla="*/ 1418 w 312598"/>
                <a:gd name="connsiteY5" fmla="*/ 616029 h 619647"/>
                <a:gd name="connsiteX6" fmla="*/ 49043 w 312598"/>
                <a:gd name="connsiteY6" fmla="*/ 543004 h 619647"/>
                <a:gd name="connsiteX7" fmla="*/ 236368 w 312598"/>
                <a:gd name="connsiteY7" fmla="*/ 235029 h 619647"/>
                <a:gd name="connsiteX8" fmla="*/ 182393 w 312598"/>
                <a:gd name="connsiteY8" fmla="*/ 285829 h 619647"/>
                <a:gd name="connsiteX9" fmla="*/ 233193 w 312598"/>
                <a:gd name="connsiteY9" fmla="*/ 187404 h 619647"/>
                <a:gd name="connsiteX10" fmla="*/ 312568 w 312598"/>
                <a:gd name="connsiteY10" fmla="*/ 79 h 61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2598" h="619647">
                  <a:moveTo>
                    <a:pt x="312568" y="79"/>
                  </a:moveTo>
                  <a:cubicBezTo>
                    <a:pt x="310981" y="-4154"/>
                    <a:pt x="223668" y="162004"/>
                    <a:pt x="223668" y="162004"/>
                  </a:cubicBezTo>
                  <a:cubicBezTo>
                    <a:pt x="194035" y="215979"/>
                    <a:pt x="135826" y="307525"/>
                    <a:pt x="134768" y="323929"/>
                  </a:cubicBezTo>
                  <a:cubicBezTo>
                    <a:pt x="133710" y="340333"/>
                    <a:pt x="225255" y="237146"/>
                    <a:pt x="217318" y="260429"/>
                  </a:cubicBezTo>
                  <a:cubicBezTo>
                    <a:pt x="209380" y="283712"/>
                    <a:pt x="123126" y="404362"/>
                    <a:pt x="87143" y="463629"/>
                  </a:cubicBezTo>
                  <a:cubicBezTo>
                    <a:pt x="51160" y="522896"/>
                    <a:pt x="7768" y="602800"/>
                    <a:pt x="1418" y="616029"/>
                  </a:cubicBezTo>
                  <a:cubicBezTo>
                    <a:pt x="-4932" y="629258"/>
                    <a:pt x="9885" y="606504"/>
                    <a:pt x="49043" y="543004"/>
                  </a:cubicBezTo>
                  <a:cubicBezTo>
                    <a:pt x="88201" y="479504"/>
                    <a:pt x="214143" y="277891"/>
                    <a:pt x="236368" y="235029"/>
                  </a:cubicBezTo>
                  <a:cubicBezTo>
                    <a:pt x="258593" y="192167"/>
                    <a:pt x="182922" y="293767"/>
                    <a:pt x="182393" y="285829"/>
                  </a:cubicBezTo>
                  <a:cubicBezTo>
                    <a:pt x="181864" y="277892"/>
                    <a:pt x="212555" y="228679"/>
                    <a:pt x="233193" y="187404"/>
                  </a:cubicBezTo>
                  <a:cubicBezTo>
                    <a:pt x="253830" y="146129"/>
                    <a:pt x="314155" y="4312"/>
                    <a:pt x="312568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7B50FED-1CD6-D3B6-1FFB-F0F26D7C31FB}"/>
                </a:ext>
              </a:extLst>
            </p:cNvPr>
            <p:cNvSpPr/>
            <p:nvPr/>
          </p:nvSpPr>
          <p:spPr>
            <a:xfrm>
              <a:off x="6876959" y="5112788"/>
              <a:ext cx="248490" cy="101359"/>
            </a:xfrm>
            <a:custGeom>
              <a:avLst/>
              <a:gdLst>
                <a:gd name="connsiteX0" fmla="*/ 91 w 248490"/>
                <a:gd name="connsiteY0" fmla="*/ 78337 h 101359"/>
                <a:gd name="connsiteX1" fmla="*/ 146141 w 248490"/>
                <a:gd name="connsiteY1" fmla="*/ 49762 h 101359"/>
                <a:gd name="connsiteX2" fmla="*/ 241391 w 248490"/>
                <a:gd name="connsiteY2" fmla="*/ 100562 h 101359"/>
                <a:gd name="connsiteX3" fmla="*/ 222341 w 248490"/>
                <a:gd name="connsiteY3" fmla="*/ 75162 h 101359"/>
                <a:gd name="connsiteX4" fmla="*/ 69941 w 248490"/>
                <a:gd name="connsiteY4" fmla="*/ 2137 h 101359"/>
                <a:gd name="connsiteX5" fmla="*/ 123916 w 248490"/>
                <a:gd name="connsiteY5" fmla="*/ 18012 h 101359"/>
                <a:gd name="connsiteX6" fmla="*/ 123916 w 248490"/>
                <a:gd name="connsiteY6" fmla="*/ 33887 h 101359"/>
                <a:gd name="connsiteX7" fmla="*/ 91 w 248490"/>
                <a:gd name="connsiteY7" fmla="*/ 78337 h 1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490" h="101359">
                  <a:moveTo>
                    <a:pt x="91" y="78337"/>
                  </a:moveTo>
                  <a:cubicBezTo>
                    <a:pt x="3795" y="80983"/>
                    <a:pt x="105924" y="46058"/>
                    <a:pt x="146141" y="49762"/>
                  </a:cubicBezTo>
                  <a:cubicBezTo>
                    <a:pt x="186358" y="53466"/>
                    <a:pt x="241391" y="100562"/>
                    <a:pt x="241391" y="100562"/>
                  </a:cubicBezTo>
                  <a:cubicBezTo>
                    <a:pt x="254091" y="104795"/>
                    <a:pt x="250916" y="91566"/>
                    <a:pt x="222341" y="75162"/>
                  </a:cubicBezTo>
                  <a:cubicBezTo>
                    <a:pt x="193766" y="58758"/>
                    <a:pt x="86345" y="11662"/>
                    <a:pt x="69941" y="2137"/>
                  </a:cubicBezTo>
                  <a:cubicBezTo>
                    <a:pt x="53537" y="-7388"/>
                    <a:pt x="123916" y="18012"/>
                    <a:pt x="123916" y="18012"/>
                  </a:cubicBezTo>
                  <a:cubicBezTo>
                    <a:pt x="132912" y="23304"/>
                    <a:pt x="141378" y="25420"/>
                    <a:pt x="123916" y="33887"/>
                  </a:cubicBezTo>
                  <a:cubicBezTo>
                    <a:pt x="106454" y="42354"/>
                    <a:pt x="-3613" y="75691"/>
                    <a:pt x="91" y="78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D097B493-37D5-31AE-E1FB-EEA1903B3E94}"/>
                </a:ext>
              </a:extLst>
            </p:cNvPr>
            <p:cNvSpPr/>
            <p:nvPr/>
          </p:nvSpPr>
          <p:spPr>
            <a:xfrm>
              <a:off x="6768891" y="4660701"/>
              <a:ext cx="339957" cy="1143250"/>
            </a:xfrm>
            <a:custGeom>
              <a:avLst/>
              <a:gdLst>
                <a:gd name="connsiteX0" fmla="*/ 339934 w 339957"/>
                <a:gd name="connsiteY0" fmla="*/ 199 h 1143250"/>
                <a:gd name="connsiteX1" fmla="*/ 235159 w 339957"/>
                <a:gd name="connsiteY1" fmla="*/ 292299 h 1143250"/>
                <a:gd name="connsiteX2" fmla="*/ 178009 w 339957"/>
                <a:gd name="connsiteY2" fmla="*/ 419299 h 1143250"/>
                <a:gd name="connsiteX3" fmla="*/ 133559 w 339957"/>
                <a:gd name="connsiteY3" fmla="*/ 603449 h 1143250"/>
                <a:gd name="connsiteX4" fmla="*/ 152609 w 339957"/>
                <a:gd name="connsiteY4" fmla="*/ 524074 h 1143250"/>
                <a:gd name="connsiteX5" fmla="*/ 108159 w 339957"/>
                <a:gd name="connsiteY5" fmla="*/ 733624 h 1143250"/>
                <a:gd name="connsiteX6" fmla="*/ 136734 w 339957"/>
                <a:gd name="connsiteY6" fmla="*/ 632024 h 1143250"/>
                <a:gd name="connsiteX7" fmla="*/ 57359 w 339957"/>
                <a:gd name="connsiteY7" fmla="*/ 866974 h 1143250"/>
                <a:gd name="connsiteX8" fmla="*/ 70059 w 339957"/>
                <a:gd name="connsiteY8" fmla="*/ 1009849 h 1143250"/>
                <a:gd name="connsiteX9" fmla="*/ 63709 w 339957"/>
                <a:gd name="connsiteY9" fmla="*/ 927299 h 1143250"/>
                <a:gd name="connsiteX10" fmla="*/ 209 w 339957"/>
                <a:gd name="connsiteY10" fmla="*/ 1143199 h 1143250"/>
                <a:gd name="connsiteX11" fmla="*/ 47834 w 339957"/>
                <a:gd name="connsiteY11" fmla="*/ 905074 h 1143250"/>
                <a:gd name="connsiteX12" fmla="*/ 165309 w 339957"/>
                <a:gd name="connsiteY12" fmla="*/ 374849 h 1143250"/>
                <a:gd name="connsiteX13" fmla="*/ 146259 w 339957"/>
                <a:gd name="connsiteY13" fmla="*/ 416124 h 1143250"/>
                <a:gd name="connsiteX14" fmla="*/ 305009 w 339957"/>
                <a:gd name="connsiteY14" fmla="*/ 171649 h 1143250"/>
                <a:gd name="connsiteX15" fmla="*/ 225634 w 339957"/>
                <a:gd name="connsiteY15" fmla="*/ 244674 h 1143250"/>
                <a:gd name="connsiteX16" fmla="*/ 339934 w 339957"/>
                <a:gd name="connsiteY16" fmla="*/ 199 h 11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9957" h="1143250">
                  <a:moveTo>
                    <a:pt x="339934" y="199"/>
                  </a:moveTo>
                  <a:cubicBezTo>
                    <a:pt x="341522" y="8137"/>
                    <a:pt x="262146" y="222449"/>
                    <a:pt x="235159" y="292299"/>
                  </a:cubicBezTo>
                  <a:cubicBezTo>
                    <a:pt x="208171" y="362149"/>
                    <a:pt x="194942" y="367441"/>
                    <a:pt x="178009" y="419299"/>
                  </a:cubicBezTo>
                  <a:cubicBezTo>
                    <a:pt x="161076" y="471157"/>
                    <a:pt x="137792" y="585987"/>
                    <a:pt x="133559" y="603449"/>
                  </a:cubicBezTo>
                  <a:cubicBezTo>
                    <a:pt x="129326" y="620911"/>
                    <a:pt x="156842" y="502378"/>
                    <a:pt x="152609" y="524074"/>
                  </a:cubicBezTo>
                  <a:cubicBezTo>
                    <a:pt x="148376" y="545770"/>
                    <a:pt x="110805" y="715632"/>
                    <a:pt x="108159" y="733624"/>
                  </a:cubicBezTo>
                  <a:cubicBezTo>
                    <a:pt x="105513" y="751616"/>
                    <a:pt x="145201" y="609799"/>
                    <a:pt x="136734" y="632024"/>
                  </a:cubicBezTo>
                  <a:cubicBezTo>
                    <a:pt x="128267" y="654249"/>
                    <a:pt x="68471" y="804003"/>
                    <a:pt x="57359" y="866974"/>
                  </a:cubicBezTo>
                  <a:cubicBezTo>
                    <a:pt x="46247" y="929945"/>
                    <a:pt x="69001" y="999795"/>
                    <a:pt x="70059" y="1009849"/>
                  </a:cubicBezTo>
                  <a:cubicBezTo>
                    <a:pt x="71117" y="1019903"/>
                    <a:pt x="75351" y="905074"/>
                    <a:pt x="63709" y="927299"/>
                  </a:cubicBezTo>
                  <a:cubicBezTo>
                    <a:pt x="52067" y="949524"/>
                    <a:pt x="2855" y="1146903"/>
                    <a:pt x="209" y="1143199"/>
                  </a:cubicBezTo>
                  <a:cubicBezTo>
                    <a:pt x="-2437" y="1139495"/>
                    <a:pt x="20317" y="1033132"/>
                    <a:pt x="47834" y="905074"/>
                  </a:cubicBezTo>
                  <a:cubicBezTo>
                    <a:pt x="75351" y="777016"/>
                    <a:pt x="148905" y="456341"/>
                    <a:pt x="165309" y="374849"/>
                  </a:cubicBezTo>
                  <a:cubicBezTo>
                    <a:pt x="181713" y="293357"/>
                    <a:pt x="122976" y="449991"/>
                    <a:pt x="146259" y="416124"/>
                  </a:cubicBezTo>
                  <a:cubicBezTo>
                    <a:pt x="169542" y="382257"/>
                    <a:pt x="291780" y="200224"/>
                    <a:pt x="305009" y="171649"/>
                  </a:cubicBezTo>
                  <a:cubicBezTo>
                    <a:pt x="318238" y="143074"/>
                    <a:pt x="220872" y="265841"/>
                    <a:pt x="225634" y="244674"/>
                  </a:cubicBezTo>
                  <a:cubicBezTo>
                    <a:pt x="230396" y="223507"/>
                    <a:pt x="338346" y="-7739"/>
                    <a:pt x="339934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C3F1210C-CFC9-B72D-32C7-C10117D8503E}"/>
                </a:ext>
              </a:extLst>
            </p:cNvPr>
            <p:cNvSpPr/>
            <p:nvPr/>
          </p:nvSpPr>
          <p:spPr>
            <a:xfrm>
              <a:off x="6902339" y="4876654"/>
              <a:ext cx="185986" cy="268139"/>
            </a:xfrm>
            <a:custGeom>
              <a:avLst/>
              <a:gdLst>
                <a:gd name="connsiteX0" fmla="*/ 114411 w 185986"/>
                <a:gd name="connsiteY0" fmla="*/ 146 h 268139"/>
                <a:gd name="connsiteX1" fmla="*/ 171561 w 185986"/>
                <a:gd name="connsiteY1" fmla="*/ 206521 h 268139"/>
                <a:gd name="connsiteX2" fmla="*/ 184261 w 185986"/>
                <a:gd name="connsiteY2" fmla="*/ 257321 h 268139"/>
                <a:gd name="connsiteX3" fmla="*/ 165211 w 185986"/>
                <a:gd name="connsiteY3" fmla="*/ 260496 h 268139"/>
                <a:gd name="connsiteX4" fmla="*/ 111 w 185986"/>
                <a:gd name="connsiteY4" fmla="*/ 247796 h 268139"/>
                <a:gd name="connsiteX5" fmla="*/ 139811 w 185986"/>
                <a:gd name="connsiteY5" fmla="*/ 266846 h 268139"/>
                <a:gd name="connsiteX6" fmla="*/ 158861 w 185986"/>
                <a:gd name="connsiteY6" fmla="*/ 263671 h 268139"/>
                <a:gd name="connsiteX7" fmla="*/ 162036 w 185986"/>
                <a:gd name="connsiteY7" fmla="*/ 241446 h 268139"/>
                <a:gd name="connsiteX8" fmla="*/ 114411 w 185986"/>
                <a:gd name="connsiteY8" fmla="*/ 146 h 26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986" h="268139">
                  <a:moveTo>
                    <a:pt x="114411" y="146"/>
                  </a:moveTo>
                  <a:cubicBezTo>
                    <a:pt x="115999" y="-5675"/>
                    <a:pt x="159919" y="163659"/>
                    <a:pt x="171561" y="206521"/>
                  </a:cubicBezTo>
                  <a:cubicBezTo>
                    <a:pt x="183203" y="249383"/>
                    <a:pt x="184261" y="257321"/>
                    <a:pt x="184261" y="257321"/>
                  </a:cubicBezTo>
                  <a:cubicBezTo>
                    <a:pt x="183203" y="266317"/>
                    <a:pt x="195903" y="262084"/>
                    <a:pt x="165211" y="260496"/>
                  </a:cubicBezTo>
                  <a:cubicBezTo>
                    <a:pt x="134519" y="258909"/>
                    <a:pt x="4344" y="246738"/>
                    <a:pt x="111" y="247796"/>
                  </a:cubicBezTo>
                  <a:cubicBezTo>
                    <a:pt x="-4122" y="248854"/>
                    <a:pt x="113353" y="264200"/>
                    <a:pt x="139811" y="266846"/>
                  </a:cubicBezTo>
                  <a:cubicBezTo>
                    <a:pt x="166269" y="269492"/>
                    <a:pt x="155157" y="267904"/>
                    <a:pt x="158861" y="263671"/>
                  </a:cubicBezTo>
                  <a:cubicBezTo>
                    <a:pt x="162565" y="259438"/>
                    <a:pt x="168915" y="279017"/>
                    <a:pt x="162036" y="241446"/>
                  </a:cubicBezTo>
                  <a:cubicBezTo>
                    <a:pt x="155157" y="203875"/>
                    <a:pt x="112823" y="5967"/>
                    <a:pt x="114411" y="1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C5C04E90-4B3B-2322-6D4E-166DEDCDCAAE}"/>
                </a:ext>
              </a:extLst>
            </p:cNvPr>
            <p:cNvSpPr/>
            <p:nvPr/>
          </p:nvSpPr>
          <p:spPr>
            <a:xfrm>
              <a:off x="6852788" y="4889483"/>
              <a:ext cx="265451" cy="232883"/>
            </a:xfrm>
            <a:custGeom>
              <a:avLst/>
              <a:gdLst>
                <a:gd name="connsiteX0" fmla="*/ 198887 w 265451"/>
                <a:gd name="connsiteY0" fmla="*/ 17 h 232883"/>
                <a:gd name="connsiteX1" fmla="*/ 157612 w 265451"/>
                <a:gd name="connsiteY1" fmla="*/ 136542 h 232883"/>
                <a:gd name="connsiteX2" fmla="*/ 157612 w 265451"/>
                <a:gd name="connsiteY2" fmla="*/ 190517 h 232883"/>
                <a:gd name="connsiteX3" fmla="*/ 116337 w 265451"/>
                <a:gd name="connsiteY3" fmla="*/ 203217 h 232883"/>
                <a:gd name="connsiteX4" fmla="*/ 2037 w 265451"/>
                <a:gd name="connsiteY4" fmla="*/ 225442 h 232883"/>
                <a:gd name="connsiteX5" fmla="*/ 224287 w 265451"/>
                <a:gd name="connsiteY5" fmla="*/ 222267 h 232883"/>
                <a:gd name="connsiteX6" fmla="*/ 262387 w 265451"/>
                <a:gd name="connsiteY6" fmla="*/ 228617 h 232883"/>
                <a:gd name="connsiteX7" fmla="*/ 183012 w 265451"/>
                <a:gd name="connsiteY7" fmla="*/ 225442 h 232883"/>
                <a:gd name="connsiteX8" fmla="*/ 192537 w 265451"/>
                <a:gd name="connsiteY8" fmla="*/ 142892 h 232883"/>
                <a:gd name="connsiteX9" fmla="*/ 157612 w 265451"/>
                <a:gd name="connsiteY9" fmla="*/ 212742 h 232883"/>
                <a:gd name="connsiteX10" fmla="*/ 167137 w 265451"/>
                <a:gd name="connsiteY10" fmla="*/ 120667 h 232883"/>
                <a:gd name="connsiteX11" fmla="*/ 141737 w 265451"/>
                <a:gd name="connsiteY11" fmla="*/ 146067 h 232883"/>
                <a:gd name="connsiteX12" fmla="*/ 198887 w 265451"/>
                <a:gd name="connsiteY12" fmla="*/ 17 h 23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451" h="232883">
                  <a:moveTo>
                    <a:pt x="198887" y="17"/>
                  </a:moveTo>
                  <a:cubicBezTo>
                    <a:pt x="201533" y="-1571"/>
                    <a:pt x="164491" y="104792"/>
                    <a:pt x="157612" y="136542"/>
                  </a:cubicBezTo>
                  <a:cubicBezTo>
                    <a:pt x="150733" y="168292"/>
                    <a:pt x="164491" y="179405"/>
                    <a:pt x="157612" y="190517"/>
                  </a:cubicBezTo>
                  <a:cubicBezTo>
                    <a:pt x="150733" y="201629"/>
                    <a:pt x="142266" y="197396"/>
                    <a:pt x="116337" y="203217"/>
                  </a:cubicBezTo>
                  <a:cubicBezTo>
                    <a:pt x="90408" y="209038"/>
                    <a:pt x="-15955" y="222267"/>
                    <a:pt x="2037" y="225442"/>
                  </a:cubicBezTo>
                  <a:cubicBezTo>
                    <a:pt x="20029" y="228617"/>
                    <a:pt x="180895" y="221738"/>
                    <a:pt x="224287" y="222267"/>
                  </a:cubicBezTo>
                  <a:cubicBezTo>
                    <a:pt x="267679" y="222796"/>
                    <a:pt x="269266" y="228088"/>
                    <a:pt x="262387" y="228617"/>
                  </a:cubicBezTo>
                  <a:cubicBezTo>
                    <a:pt x="255508" y="229146"/>
                    <a:pt x="194654" y="239729"/>
                    <a:pt x="183012" y="225442"/>
                  </a:cubicBezTo>
                  <a:cubicBezTo>
                    <a:pt x="171370" y="211155"/>
                    <a:pt x="196770" y="145009"/>
                    <a:pt x="192537" y="142892"/>
                  </a:cubicBezTo>
                  <a:cubicBezTo>
                    <a:pt x="188304" y="140775"/>
                    <a:pt x="161845" y="216446"/>
                    <a:pt x="157612" y="212742"/>
                  </a:cubicBezTo>
                  <a:cubicBezTo>
                    <a:pt x="153379" y="209038"/>
                    <a:pt x="169783" y="131780"/>
                    <a:pt x="167137" y="120667"/>
                  </a:cubicBezTo>
                  <a:cubicBezTo>
                    <a:pt x="164491" y="109554"/>
                    <a:pt x="138562" y="161413"/>
                    <a:pt x="141737" y="146067"/>
                  </a:cubicBezTo>
                  <a:cubicBezTo>
                    <a:pt x="144912" y="130721"/>
                    <a:pt x="196241" y="1605"/>
                    <a:pt x="198887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56827560-B750-6D4F-A451-5FCF705DB3F9}"/>
                </a:ext>
              </a:extLst>
            </p:cNvPr>
            <p:cNvSpPr/>
            <p:nvPr/>
          </p:nvSpPr>
          <p:spPr>
            <a:xfrm>
              <a:off x="6937127" y="5555968"/>
              <a:ext cx="137271" cy="184566"/>
            </a:xfrm>
            <a:custGeom>
              <a:avLst/>
              <a:gdLst>
                <a:gd name="connsiteX0" fmla="*/ 248 w 137271"/>
                <a:gd name="connsiteY0" fmla="*/ 35207 h 184566"/>
                <a:gd name="connsiteX1" fmla="*/ 105023 w 137271"/>
                <a:gd name="connsiteY1" fmla="*/ 28857 h 184566"/>
                <a:gd name="connsiteX2" fmla="*/ 136773 w 137271"/>
                <a:gd name="connsiteY2" fmla="*/ 60607 h 184566"/>
                <a:gd name="connsiteX3" fmla="*/ 85973 w 137271"/>
                <a:gd name="connsiteY3" fmla="*/ 76482 h 184566"/>
                <a:gd name="connsiteX4" fmla="*/ 92323 w 137271"/>
                <a:gd name="connsiteY4" fmla="*/ 117757 h 184566"/>
                <a:gd name="connsiteX5" fmla="*/ 57398 w 137271"/>
                <a:gd name="connsiteY5" fmla="*/ 184432 h 184566"/>
                <a:gd name="connsiteX6" fmla="*/ 101848 w 137271"/>
                <a:gd name="connsiteY6" fmla="*/ 133632 h 184566"/>
                <a:gd name="connsiteX7" fmla="*/ 54223 w 137271"/>
                <a:gd name="connsiteY7" fmla="*/ 86007 h 184566"/>
                <a:gd name="connsiteX8" fmla="*/ 124073 w 137271"/>
                <a:gd name="connsiteY8" fmla="*/ 47907 h 184566"/>
                <a:gd name="connsiteX9" fmla="*/ 76448 w 137271"/>
                <a:gd name="connsiteY9" fmla="*/ 282 h 184566"/>
                <a:gd name="connsiteX10" fmla="*/ 248 w 137271"/>
                <a:gd name="connsiteY10" fmla="*/ 35207 h 18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271" h="184566">
                  <a:moveTo>
                    <a:pt x="248" y="35207"/>
                  </a:moveTo>
                  <a:cubicBezTo>
                    <a:pt x="5010" y="39969"/>
                    <a:pt x="82269" y="24624"/>
                    <a:pt x="105023" y="28857"/>
                  </a:cubicBezTo>
                  <a:cubicBezTo>
                    <a:pt x="127777" y="33090"/>
                    <a:pt x="139948" y="52669"/>
                    <a:pt x="136773" y="60607"/>
                  </a:cubicBezTo>
                  <a:cubicBezTo>
                    <a:pt x="133598" y="68545"/>
                    <a:pt x="93381" y="66957"/>
                    <a:pt x="85973" y="76482"/>
                  </a:cubicBezTo>
                  <a:cubicBezTo>
                    <a:pt x="78565" y="86007"/>
                    <a:pt x="97086" y="99765"/>
                    <a:pt x="92323" y="117757"/>
                  </a:cubicBezTo>
                  <a:cubicBezTo>
                    <a:pt x="87561" y="135749"/>
                    <a:pt x="55811" y="181786"/>
                    <a:pt x="57398" y="184432"/>
                  </a:cubicBezTo>
                  <a:cubicBezTo>
                    <a:pt x="58986" y="187078"/>
                    <a:pt x="102377" y="150036"/>
                    <a:pt x="101848" y="133632"/>
                  </a:cubicBezTo>
                  <a:cubicBezTo>
                    <a:pt x="101319" y="117228"/>
                    <a:pt x="50519" y="100294"/>
                    <a:pt x="54223" y="86007"/>
                  </a:cubicBezTo>
                  <a:cubicBezTo>
                    <a:pt x="57927" y="71720"/>
                    <a:pt x="120369" y="62194"/>
                    <a:pt x="124073" y="47907"/>
                  </a:cubicBezTo>
                  <a:cubicBezTo>
                    <a:pt x="127777" y="33620"/>
                    <a:pt x="92323" y="3986"/>
                    <a:pt x="76448" y="282"/>
                  </a:cubicBezTo>
                  <a:cubicBezTo>
                    <a:pt x="60573" y="-3422"/>
                    <a:pt x="-4514" y="30445"/>
                    <a:pt x="248" y="352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AFEF2151-E261-BFE1-73CA-567C418C72AF}"/>
                </a:ext>
              </a:extLst>
            </p:cNvPr>
            <p:cNvSpPr/>
            <p:nvPr/>
          </p:nvSpPr>
          <p:spPr>
            <a:xfrm>
              <a:off x="6892637" y="5511757"/>
              <a:ext cx="175018" cy="231932"/>
            </a:xfrm>
            <a:custGeom>
              <a:avLst/>
              <a:gdLst>
                <a:gd name="connsiteX0" fmla="*/ 174913 w 175018"/>
                <a:gd name="connsiteY0" fmla="*/ 43 h 231932"/>
                <a:gd name="connsiteX1" fmla="*/ 98713 w 175018"/>
                <a:gd name="connsiteY1" fmla="*/ 63543 h 231932"/>
                <a:gd name="connsiteX2" fmla="*/ 114588 w 175018"/>
                <a:gd name="connsiteY2" fmla="*/ 136568 h 231932"/>
                <a:gd name="connsiteX3" fmla="*/ 63788 w 175018"/>
                <a:gd name="connsiteY3" fmla="*/ 111168 h 231932"/>
                <a:gd name="connsiteX4" fmla="*/ 25688 w 175018"/>
                <a:gd name="connsiteY4" fmla="*/ 104818 h 231932"/>
                <a:gd name="connsiteX5" fmla="*/ 66963 w 175018"/>
                <a:gd name="connsiteY5" fmla="*/ 149268 h 231932"/>
                <a:gd name="connsiteX6" fmla="*/ 120938 w 175018"/>
                <a:gd name="connsiteY6" fmla="*/ 155618 h 231932"/>
                <a:gd name="connsiteX7" fmla="*/ 79663 w 175018"/>
                <a:gd name="connsiteY7" fmla="*/ 177843 h 231932"/>
                <a:gd name="connsiteX8" fmla="*/ 82838 w 175018"/>
                <a:gd name="connsiteY8" fmla="*/ 231818 h 231932"/>
                <a:gd name="connsiteX9" fmla="*/ 92363 w 175018"/>
                <a:gd name="connsiteY9" fmla="*/ 161968 h 231932"/>
                <a:gd name="connsiteX10" fmla="*/ 288 w 175018"/>
                <a:gd name="connsiteY10" fmla="*/ 98468 h 231932"/>
                <a:gd name="connsiteX11" fmla="*/ 127288 w 175018"/>
                <a:gd name="connsiteY11" fmla="*/ 136568 h 231932"/>
                <a:gd name="connsiteX12" fmla="*/ 98713 w 175018"/>
                <a:gd name="connsiteY12" fmla="*/ 92118 h 231932"/>
                <a:gd name="connsiteX13" fmla="*/ 79663 w 175018"/>
                <a:gd name="connsiteY13" fmla="*/ 73068 h 231932"/>
                <a:gd name="connsiteX14" fmla="*/ 174913 w 175018"/>
                <a:gd name="connsiteY14" fmla="*/ 43 h 23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018" h="231932">
                  <a:moveTo>
                    <a:pt x="174913" y="43"/>
                  </a:moveTo>
                  <a:cubicBezTo>
                    <a:pt x="178088" y="-1544"/>
                    <a:pt x="108767" y="40789"/>
                    <a:pt x="98713" y="63543"/>
                  </a:cubicBezTo>
                  <a:cubicBezTo>
                    <a:pt x="88659" y="86297"/>
                    <a:pt x="120409" y="128631"/>
                    <a:pt x="114588" y="136568"/>
                  </a:cubicBezTo>
                  <a:cubicBezTo>
                    <a:pt x="108767" y="144505"/>
                    <a:pt x="78605" y="116460"/>
                    <a:pt x="63788" y="111168"/>
                  </a:cubicBezTo>
                  <a:cubicBezTo>
                    <a:pt x="48971" y="105876"/>
                    <a:pt x="25159" y="98468"/>
                    <a:pt x="25688" y="104818"/>
                  </a:cubicBezTo>
                  <a:cubicBezTo>
                    <a:pt x="26217" y="111168"/>
                    <a:pt x="51088" y="140801"/>
                    <a:pt x="66963" y="149268"/>
                  </a:cubicBezTo>
                  <a:cubicBezTo>
                    <a:pt x="82838" y="157735"/>
                    <a:pt x="118821" y="150856"/>
                    <a:pt x="120938" y="155618"/>
                  </a:cubicBezTo>
                  <a:cubicBezTo>
                    <a:pt x="123055" y="160380"/>
                    <a:pt x="86013" y="165143"/>
                    <a:pt x="79663" y="177843"/>
                  </a:cubicBezTo>
                  <a:cubicBezTo>
                    <a:pt x="73313" y="190543"/>
                    <a:pt x="80721" y="234464"/>
                    <a:pt x="82838" y="231818"/>
                  </a:cubicBezTo>
                  <a:cubicBezTo>
                    <a:pt x="84955" y="229172"/>
                    <a:pt x="106121" y="184193"/>
                    <a:pt x="92363" y="161968"/>
                  </a:cubicBezTo>
                  <a:cubicBezTo>
                    <a:pt x="78605" y="139743"/>
                    <a:pt x="-5533" y="102701"/>
                    <a:pt x="288" y="98468"/>
                  </a:cubicBezTo>
                  <a:cubicBezTo>
                    <a:pt x="6109" y="94235"/>
                    <a:pt x="110884" y="137626"/>
                    <a:pt x="127288" y="136568"/>
                  </a:cubicBezTo>
                  <a:cubicBezTo>
                    <a:pt x="143692" y="135510"/>
                    <a:pt x="106650" y="102701"/>
                    <a:pt x="98713" y="92118"/>
                  </a:cubicBezTo>
                  <a:cubicBezTo>
                    <a:pt x="90776" y="81535"/>
                    <a:pt x="73842" y="85768"/>
                    <a:pt x="79663" y="73068"/>
                  </a:cubicBezTo>
                  <a:cubicBezTo>
                    <a:pt x="85484" y="60368"/>
                    <a:pt x="171738" y="1630"/>
                    <a:pt x="174913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9E04412C-99A8-6398-364F-7F25CD49587A}"/>
                </a:ext>
              </a:extLst>
            </p:cNvPr>
            <p:cNvSpPr/>
            <p:nvPr/>
          </p:nvSpPr>
          <p:spPr>
            <a:xfrm>
              <a:off x="4187072" y="3619462"/>
              <a:ext cx="347566" cy="246637"/>
            </a:xfrm>
            <a:custGeom>
              <a:avLst/>
              <a:gdLst>
                <a:gd name="connsiteX0" fmla="*/ 753 w 347566"/>
                <a:gd name="connsiteY0" fmla="*/ 38 h 246637"/>
                <a:gd name="connsiteX1" fmla="*/ 235703 w 347566"/>
                <a:gd name="connsiteY1" fmla="*/ 171488 h 246637"/>
                <a:gd name="connsiteX2" fmla="*/ 346828 w 347566"/>
                <a:gd name="connsiteY2" fmla="*/ 241338 h 246637"/>
                <a:gd name="connsiteX3" fmla="*/ 273803 w 347566"/>
                <a:gd name="connsiteY3" fmla="*/ 238163 h 246637"/>
                <a:gd name="connsiteX4" fmla="*/ 83303 w 347566"/>
                <a:gd name="connsiteY4" fmla="*/ 209588 h 246637"/>
                <a:gd name="connsiteX5" fmla="*/ 165853 w 347566"/>
                <a:gd name="connsiteY5" fmla="*/ 228638 h 246637"/>
                <a:gd name="connsiteX6" fmla="*/ 130928 w 347566"/>
                <a:gd name="connsiteY6" fmla="*/ 171488 h 246637"/>
                <a:gd name="connsiteX7" fmla="*/ 159503 w 347566"/>
                <a:gd name="connsiteY7" fmla="*/ 187363 h 246637"/>
                <a:gd name="connsiteX8" fmla="*/ 753 w 347566"/>
                <a:gd name="connsiteY8" fmla="*/ 38 h 24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566" h="246637">
                  <a:moveTo>
                    <a:pt x="753" y="38"/>
                  </a:moveTo>
                  <a:cubicBezTo>
                    <a:pt x="13453" y="-2608"/>
                    <a:pt x="178024" y="131271"/>
                    <a:pt x="235703" y="171488"/>
                  </a:cubicBezTo>
                  <a:cubicBezTo>
                    <a:pt x="293382" y="211705"/>
                    <a:pt x="340478" y="230226"/>
                    <a:pt x="346828" y="241338"/>
                  </a:cubicBezTo>
                  <a:cubicBezTo>
                    <a:pt x="353178" y="252450"/>
                    <a:pt x="317724" y="243455"/>
                    <a:pt x="273803" y="238163"/>
                  </a:cubicBezTo>
                  <a:cubicBezTo>
                    <a:pt x="229882" y="232871"/>
                    <a:pt x="101295" y="211176"/>
                    <a:pt x="83303" y="209588"/>
                  </a:cubicBezTo>
                  <a:cubicBezTo>
                    <a:pt x="65311" y="208001"/>
                    <a:pt x="157916" y="234988"/>
                    <a:pt x="165853" y="228638"/>
                  </a:cubicBezTo>
                  <a:cubicBezTo>
                    <a:pt x="173790" y="222288"/>
                    <a:pt x="131986" y="178367"/>
                    <a:pt x="130928" y="171488"/>
                  </a:cubicBezTo>
                  <a:cubicBezTo>
                    <a:pt x="129870" y="164609"/>
                    <a:pt x="179082" y="212763"/>
                    <a:pt x="159503" y="187363"/>
                  </a:cubicBezTo>
                  <a:cubicBezTo>
                    <a:pt x="139924" y="161963"/>
                    <a:pt x="-11947" y="2684"/>
                    <a:pt x="753" y="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4F02E73B-E434-692A-6A08-AF4C25079DF3}"/>
                </a:ext>
              </a:extLst>
            </p:cNvPr>
            <p:cNvSpPr/>
            <p:nvPr/>
          </p:nvSpPr>
          <p:spPr>
            <a:xfrm>
              <a:off x="5478559" y="3691098"/>
              <a:ext cx="275295" cy="243437"/>
            </a:xfrm>
            <a:custGeom>
              <a:avLst/>
              <a:gdLst>
                <a:gd name="connsiteX0" fmla="*/ 271366 w 275295"/>
                <a:gd name="connsiteY0" fmla="*/ 1427 h 243437"/>
                <a:gd name="connsiteX1" fmla="*/ 33241 w 275295"/>
                <a:gd name="connsiteY1" fmla="*/ 169702 h 243437"/>
                <a:gd name="connsiteX2" fmla="*/ 7841 w 275295"/>
                <a:gd name="connsiteY2" fmla="*/ 220502 h 243437"/>
                <a:gd name="connsiteX3" fmla="*/ 90391 w 275295"/>
                <a:gd name="connsiteY3" fmla="*/ 226852 h 243437"/>
                <a:gd name="connsiteX4" fmla="*/ 7841 w 275295"/>
                <a:gd name="connsiteY4" fmla="*/ 239552 h 243437"/>
                <a:gd name="connsiteX5" fmla="*/ 179291 w 275295"/>
                <a:gd name="connsiteY5" fmla="*/ 150652 h 243437"/>
                <a:gd name="connsiteX6" fmla="*/ 93566 w 275295"/>
                <a:gd name="connsiteY6" fmla="*/ 172877 h 243437"/>
                <a:gd name="connsiteX7" fmla="*/ 249141 w 275295"/>
                <a:gd name="connsiteY7" fmla="*/ 77627 h 243437"/>
                <a:gd name="connsiteX8" fmla="*/ 185641 w 275295"/>
                <a:gd name="connsiteY8" fmla="*/ 87152 h 243437"/>
                <a:gd name="connsiteX9" fmla="*/ 271366 w 275295"/>
                <a:gd name="connsiteY9" fmla="*/ 1427 h 2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295" h="243437">
                  <a:moveTo>
                    <a:pt x="271366" y="1427"/>
                  </a:moveTo>
                  <a:cubicBezTo>
                    <a:pt x="245966" y="15185"/>
                    <a:pt x="77162" y="133190"/>
                    <a:pt x="33241" y="169702"/>
                  </a:cubicBezTo>
                  <a:cubicBezTo>
                    <a:pt x="-10680" y="206214"/>
                    <a:pt x="-1684" y="210977"/>
                    <a:pt x="7841" y="220502"/>
                  </a:cubicBezTo>
                  <a:cubicBezTo>
                    <a:pt x="17366" y="230027"/>
                    <a:pt x="90391" y="223677"/>
                    <a:pt x="90391" y="226852"/>
                  </a:cubicBezTo>
                  <a:cubicBezTo>
                    <a:pt x="90391" y="230027"/>
                    <a:pt x="-6976" y="252252"/>
                    <a:pt x="7841" y="239552"/>
                  </a:cubicBezTo>
                  <a:cubicBezTo>
                    <a:pt x="22658" y="226852"/>
                    <a:pt x="165003" y="161765"/>
                    <a:pt x="179291" y="150652"/>
                  </a:cubicBezTo>
                  <a:cubicBezTo>
                    <a:pt x="193578" y="139540"/>
                    <a:pt x="81924" y="185048"/>
                    <a:pt x="93566" y="172877"/>
                  </a:cubicBezTo>
                  <a:cubicBezTo>
                    <a:pt x="105208" y="160706"/>
                    <a:pt x="233795" y="91915"/>
                    <a:pt x="249141" y="77627"/>
                  </a:cubicBezTo>
                  <a:cubicBezTo>
                    <a:pt x="264487" y="63340"/>
                    <a:pt x="180349" y="96677"/>
                    <a:pt x="185641" y="87152"/>
                  </a:cubicBezTo>
                  <a:cubicBezTo>
                    <a:pt x="190933" y="77627"/>
                    <a:pt x="296766" y="-12331"/>
                    <a:pt x="271366" y="14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2F7DF2CD-738C-F3B1-4646-A482A0E391C3}"/>
                </a:ext>
              </a:extLst>
            </p:cNvPr>
            <p:cNvSpPr/>
            <p:nvPr/>
          </p:nvSpPr>
          <p:spPr>
            <a:xfrm>
              <a:off x="5962240" y="3717873"/>
              <a:ext cx="206839" cy="200128"/>
            </a:xfrm>
            <a:custGeom>
              <a:avLst/>
              <a:gdLst>
                <a:gd name="connsiteX0" fmla="*/ 410 w 206839"/>
                <a:gd name="connsiteY0" fmla="*/ 52 h 200128"/>
                <a:gd name="connsiteX1" fmla="*/ 159160 w 206839"/>
                <a:gd name="connsiteY1" fmla="*/ 76252 h 200128"/>
                <a:gd name="connsiteX2" fmla="*/ 206785 w 206839"/>
                <a:gd name="connsiteY2" fmla="*/ 95302 h 200128"/>
                <a:gd name="connsiteX3" fmla="*/ 152810 w 206839"/>
                <a:gd name="connsiteY3" fmla="*/ 139752 h 200128"/>
                <a:gd name="connsiteX4" fmla="*/ 127410 w 206839"/>
                <a:gd name="connsiteY4" fmla="*/ 200077 h 200128"/>
                <a:gd name="connsiteX5" fmla="*/ 136935 w 206839"/>
                <a:gd name="connsiteY5" fmla="*/ 149277 h 200128"/>
                <a:gd name="connsiteX6" fmla="*/ 108360 w 206839"/>
                <a:gd name="connsiteY6" fmla="*/ 98477 h 200128"/>
                <a:gd name="connsiteX7" fmla="*/ 63910 w 206839"/>
                <a:gd name="connsiteY7" fmla="*/ 73077 h 200128"/>
                <a:gd name="connsiteX8" fmla="*/ 111535 w 206839"/>
                <a:gd name="connsiteY8" fmla="*/ 88952 h 200128"/>
                <a:gd name="connsiteX9" fmla="*/ 410 w 206839"/>
                <a:gd name="connsiteY9" fmla="*/ 52 h 200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6839" h="200128">
                  <a:moveTo>
                    <a:pt x="410" y="52"/>
                  </a:moveTo>
                  <a:cubicBezTo>
                    <a:pt x="8347" y="-2065"/>
                    <a:pt x="124764" y="60377"/>
                    <a:pt x="159160" y="76252"/>
                  </a:cubicBezTo>
                  <a:cubicBezTo>
                    <a:pt x="193556" y="92127"/>
                    <a:pt x="207843" y="84719"/>
                    <a:pt x="206785" y="95302"/>
                  </a:cubicBezTo>
                  <a:cubicBezTo>
                    <a:pt x="205727" y="105885"/>
                    <a:pt x="166039" y="122290"/>
                    <a:pt x="152810" y="139752"/>
                  </a:cubicBezTo>
                  <a:cubicBezTo>
                    <a:pt x="139581" y="157215"/>
                    <a:pt x="130056" y="198490"/>
                    <a:pt x="127410" y="200077"/>
                  </a:cubicBezTo>
                  <a:cubicBezTo>
                    <a:pt x="124764" y="201665"/>
                    <a:pt x="140110" y="166210"/>
                    <a:pt x="136935" y="149277"/>
                  </a:cubicBezTo>
                  <a:cubicBezTo>
                    <a:pt x="133760" y="132344"/>
                    <a:pt x="120531" y="111177"/>
                    <a:pt x="108360" y="98477"/>
                  </a:cubicBezTo>
                  <a:cubicBezTo>
                    <a:pt x="96189" y="85777"/>
                    <a:pt x="63381" y="74664"/>
                    <a:pt x="63910" y="73077"/>
                  </a:cubicBezTo>
                  <a:cubicBezTo>
                    <a:pt x="64439" y="71490"/>
                    <a:pt x="121060" y="96889"/>
                    <a:pt x="111535" y="88952"/>
                  </a:cubicBezTo>
                  <a:cubicBezTo>
                    <a:pt x="102010" y="81015"/>
                    <a:pt x="-7527" y="2169"/>
                    <a:pt x="410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A5B784B6-A600-0423-2894-CA62D9B883BE}"/>
                </a:ext>
              </a:extLst>
            </p:cNvPr>
            <p:cNvSpPr/>
            <p:nvPr/>
          </p:nvSpPr>
          <p:spPr>
            <a:xfrm>
              <a:off x="6172153" y="3764719"/>
              <a:ext cx="230916" cy="234079"/>
            </a:xfrm>
            <a:custGeom>
              <a:avLst/>
              <a:gdLst>
                <a:gd name="connsiteX0" fmla="*/ 47 w 230916"/>
                <a:gd name="connsiteY0" fmla="*/ 831 h 234079"/>
                <a:gd name="connsiteX1" fmla="*/ 104822 w 230916"/>
                <a:gd name="connsiteY1" fmla="*/ 96081 h 234079"/>
                <a:gd name="connsiteX2" fmla="*/ 228647 w 230916"/>
                <a:gd name="connsiteY2" fmla="*/ 229431 h 234079"/>
                <a:gd name="connsiteX3" fmla="*/ 174672 w 230916"/>
                <a:gd name="connsiteY3" fmla="*/ 194506 h 234079"/>
                <a:gd name="connsiteX4" fmla="*/ 47672 w 230916"/>
                <a:gd name="connsiteY4" fmla="*/ 105606 h 234079"/>
                <a:gd name="connsiteX5" fmla="*/ 117522 w 230916"/>
                <a:gd name="connsiteY5" fmla="*/ 150056 h 234079"/>
                <a:gd name="connsiteX6" fmla="*/ 47 w 230916"/>
                <a:gd name="connsiteY6" fmla="*/ 831 h 23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16" h="234079">
                  <a:moveTo>
                    <a:pt x="47" y="831"/>
                  </a:moveTo>
                  <a:cubicBezTo>
                    <a:pt x="-2070" y="-8165"/>
                    <a:pt x="66722" y="57981"/>
                    <a:pt x="104822" y="96081"/>
                  </a:cubicBezTo>
                  <a:cubicBezTo>
                    <a:pt x="142922" y="134181"/>
                    <a:pt x="217005" y="213027"/>
                    <a:pt x="228647" y="229431"/>
                  </a:cubicBezTo>
                  <a:cubicBezTo>
                    <a:pt x="240289" y="245835"/>
                    <a:pt x="204834" y="215143"/>
                    <a:pt x="174672" y="194506"/>
                  </a:cubicBezTo>
                  <a:cubicBezTo>
                    <a:pt x="144510" y="173869"/>
                    <a:pt x="57197" y="113014"/>
                    <a:pt x="47672" y="105606"/>
                  </a:cubicBezTo>
                  <a:cubicBezTo>
                    <a:pt x="38147" y="98198"/>
                    <a:pt x="124930" y="165402"/>
                    <a:pt x="117522" y="150056"/>
                  </a:cubicBezTo>
                  <a:cubicBezTo>
                    <a:pt x="110114" y="134710"/>
                    <a:pt x="2164" y="9827"/>
                    <a:pt x="47" y="8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E3A1A052-7323-6BAD-83FA-6A6D47D042F2}"/>
                </a:ext>
              </a:extLst>
            </p:cNvPr>
            <p:cNvSpPr/>
            <p:nvPr/>
          </p:nvSpPr>
          <p:spPr>
            <a:xfrm>
              <a:off x="3694437" y="3631732"/>
              <a:ext cx="194601" cy="176703"/>
            </a:xfrm>
            <a:custGeom>
              <a:avLst/>
              <a:gdLst>
                <a:gd name="connsiteX0" fmla="*/ 191763 w 194601"/>
                <a:gd name="connsiteY0" fmla="*/ 468 h 176703"/>
                <a:gd name="connsiteX1" fmla="*/ 121913 w 194601"/>
                <a:gd name="connsiteY1" fmla="*/ 83018 h 176703"/>
                <a:gd name="connsiteX2" fmla="*/ 128263 w 194601"/>
                <a:gd name="connsiteY2" fmla="*/ 175093 h 176703"/>
                <a:gd name="connsiteX3" fmla="*/ 29838 w 194601"/>
                <a:gd name="connsiteY3" fmla="*/ 140168 h 176703"/>
                <a:gd name="connsiteX4" fmla="*/ 10788 w 194601"/>
                <a:gd name="connsiteY4" fmla="*/ 121118 h 176703"/>
                <a:gd name="connsiteX5" fmla="*/ 191763 w 194601"/>
                <a:gd name="connsiteY5" fmla="*/ 468 h 17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01" h="176703">
                  <a:moveTo>
                    <a:pt x="191763" y="468"/>
                  </a:moveTo>
                  <a:cubicBezTo>
                    <a:pt x="210284" y="-5882"/>
                    <a:pt x="132496" y="53914"/>
                    <a:pt x="121913" y="83018"/>
                  </a:cubicBezTo>
                  <a:cubicBezTo>
                    <a:pt x="111330" y="112122"/>
                    <a:pt x="143609" y="165568"/>
                    <a:pt x="128263" y="175093"/>
                  </a:cubicBezTo>
                  <a:cubicBezTo>
                    <a:pt x="112917" y="184618"/>
                    <a:pt x="49417" y="149164"/>
                    <a:pt x="29838" y="140168"/>
                  </a:cubicBezTo>
                  <a:cubicBezTo>
                    <a:pt x="10259" y="131172"/>
                    <a:pt x="-14612" y="142285"/>
                    <a:pt x="10788" y="121118"/>
                  </a:cubicBezTo>
                  <a:cubicBezTo>
                    <a:pt x="36188" y="99951"/>
                    <a:pt x="173242" y="6818"/>
                    <a:pt x="191763" y="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C8ACD8E2-4D12-8600-2632-08386528A0AC}"/>
                </a:ext>
              </a:extLst>
            </p:cNvPr>
            <p:cNvSpPr/>
            <p:nvPr/>
          </p:nvSpPr>
          <p:spPr>
            <a:xfrm>
              <a:off x="3776804" y="5035488"/>
              <a:ext cx="660107" cy="406676"/>
            </a:xfrm>
            <a:custGeom>
              <a:avLst/>
              <a:gdLst>
                <a:gd name="connsiteX0" fmla="*/ 649146 w 660107"/>
                <a:gd name="connsiteY0" fmla="*/ 6412 h 406676"/>
                <a:gd name="connsiteX1" fmla="*/ 122096 w 660107"/>
                <a:gd name="connsiteY1" fmla="*/ 266762 h 406676"/>
                <a:gd name="connsiteX2" fmla="*/ 4621 w 660107"/>
                <a:gd name="connsiteY2" fmla="*/ 403287 h 406676"/>
                <a:gd name="connsiteX3" fmla="*/ 36371 w 660107"/>
                <a:gd name="connsiteY3" fmla="*/ 355662 h 406676"/>
                <a:gd name="connsiteX4" fmla="*/ 153846 w 660107"/>
                <a:gd name="connsiteY4" fmla="*/ 250887 h 406676"/>
                <a:gd name="connsiteX5" fmla="*/ 334821 w 660107"/>
                <a:gd name="connsiteY5" fmla="*/ 155637 h 406676"/>
                <a:gd name="connsiteX6" fmla="*/ 293546 w 660107"/>
                <a:gd name="connsiteY6" fmla="*/ 174687 h 406676"/>
                <a:gd name="connsiteX7" fmla="*/ 464996 w 660107"/>
                <a:gd name="connsiteY7" fmla="*/ 85787 h 406676"/>
                <a:gd name="connsiteX8" fmla="*/ 649146 w 660107"/>
                <a:gd name="connsiteY8" fmla="*/ 6412 h 40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0107" h="406676">
                  <a:moveTo>
                    <a:pt x="649146" y="6412"/>
                  </a:moveTo>
                  <a:cubicBezTo>
                    <a:pt x="591996" y="36574"/>
                    <a:pt x="229517" y="200616"/>
                    <a:pt x="122096" y="266762"/>
                  </a:cubicBezTo>
                  <a:cubicBezTo>
                    <a:pt x="14675" y="332908"/>
                    <a:pt x="18908" y="388470"/>
                    <a:pt x="4621" y="403287"/>
                  </a:cubicBezTo>
                  <a:cubicBezTo>
                    <a:pt x="-9666" y="418104"/>
                    <a:pt x="11500" y="381062"/>
                    <a:pt x="36371" y="355662"/>
                  </a:cubicBezTo>
                  <a:cubicBezTo>
                    <a:pt x="61242" y="330262"/>
                    <a:pt x="104104" y="284224"/>
                    <a:pt x="153846" y="250887"/>
                  </a:cubicBezTo>
                  <a:cubicBezTo>
                    <a:pt x="203588" y="217550"/>
                    <a:pt x="311538" y="168337"/>
                    <a:pt x="334821" y="155637"/>
                  </a:cubicBezTo>
                  <a:cubicBezTo>
                    <a:pt x="358104" y="142937"/>
                    <a:pt x="271850" y="186329"/>
                    <a:pt x="293546" y="174687"/>
                  </a:cubicBezTo>
                  <a:cubicBezTo>
                    <a:pt x="315242" y="163045"/>
                    <a:pt x="405729" y="110658"/>
                    <a:pt x="464996" y="85787"/>
                  </a:cubicBezTo>
                  <a:cubicBezTo>
                    <a:pt x="524263" y="60916"/>
                    <a:pt x="706296" y="-23750"/>
                    <a:pt x="649146" y="6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96A56357-1DED-21ED-4903-BD8160DFDA90}"/>
                </a:ext>
              </a:extLst>
            </p:cNvPr>
            <p:cNvSpPr/>
            <p:nvPr/>
          </p:nvSpPr>
          <p:spPr>
            <a:xfrm>
              <a:off x="5495754" y="5244329"/>
              <a:ext cx="321249" cy="184279"/>
            </a:xfrm>
            <a:custGeom>
              <a:avLst/>
              <a:gdLst>
                <a:gd name="connsiteX0" fmla="*/ 171 w 321249"/>
                <a:gd name="connsiteY0" fmla="*/ 771 h 184279"/>
                <a:gd name="connsiteX1" fmla="*/ 174796 w 321249"/>
                <a:gd name="connsiteY1" fmla="*/ 51571 h 184279"/>
                <a:gd name="connsiteX2" fmla="*/ 317671 w 321249"/>
                <a:gd name="connsiteY2" fmla="*/ 181746 h 184279"/>
                <a:gd name="connsiteX3" fmla="*/ 270046 w 321249"/>
                <a:gd name="connsiteY3" fmla="*/ 130946 h 184279"/>
                <a:gd name="connsiteX4" fmla="*/ 181146 w 321249"/>
                <a:gd name="connsiteY4" fmla="*/ 48396 h 184279"/>
                <a:gd name="connsiteX5" fmla="*/ 143046 w 321249"/>
                <a:gd name="connsiteY5" fmla="*/ 22996 h 184279"/>
                <a:gd name="connsiteX6" fmla="*/ 171 w 321249"/>
                <a:gd name="connsiteY6" fmla="*/ 771 h 1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49" h="184279">
                  <a:moveTo>
                    <a:pt x="171" y="771"/>
                  </a:moveTo>
                  <a:cubicBezTo>
                    <a:pt x="5463" y="5534"/>
                    <a:pt x="121879" y="21409"/>
                    <a:pt x="174796" y="51571"/>
                  </a:cubicBezTo>
                  <a:cubicBezTo>
                    <a:pt x="227713" y="81734"/>
                    <a:pt x="301796" y="168517"/>
                    <a:pt x="317671" y="181746"/>
                  </a:cubicBezTo>
                  <a:cubicBezTo>
                    <a:pt x="333546" y="194975"/>
                    <a:pt x="292800" y="153171"/>
                    <a:pt x="270046" y="130946"/>
                  </a:cubicBezTo>
                  <a:cubicBezTo>
                    <a:pt x="247292" y="108721"/>
                    <a:pt x="202313" y="66388"/>
                    <a:pt x="181146" y="48396"/>
                  </a:cubicBezTo>
                  <a:cubicBezTo>
                    <a:pt x="159979" y="30404"/>
                    <a:pt x="172679" y="31463"/>
                    <a:pt x="143046" y="22996"/>
                  </a:cubicBezTo>
                  <a:cubicBezTo>
                    <a:pt x="113413" y="14529"/>
                    <a:pt x="-5121" y="-3992"/>
                    <a:pt x="171" y="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6646537C-1DDC-0FA9-8AAF-CA303C4D162A}"/>
                </a:ext>
              </a:extLst>
            </p:cNvPr>
            <p:cNvSpPr/>
            <p:nvPr/>
          </p:nvSpPr>
          <p:spPr>
            <a:xfrm>
              <a:off x="5972169" y="5984559"/>
              <a:ext cx="53999" cy="264249"/>
            </a:xfrm>
            <a:custGeom>
              <a:avLst/>
              <a:gdLst>
                <a:gd name="connsiteX0" fmla="*/ 6 w 53999"/>
                <a:gd name="connsiteY0" fmla="*/ 316 h 264249"/>
                <a:gd name="connsiteX1" fmla="*/ 38106 w 53999"/>
                <a:gd name="connsiteY1" fmla="*/ 111441 h 264249"/>
                <a:gd name="connsiteX2" fmla="*/ 25406 w 53999"/>
                <a:gd name="connsiteY2" fmla="*/ 260666 h 264249"/>
                <a:gd name="connsiteX3" fmla="*/ 38106 w 53999"/>
                <a:gd name="connsiteY3" fmla="*/ 209866 h 264249"/>
                <a:gd name="connsiteX4" fmla="*/ 53981 w 53999"/>
                <a:gd name="connsiteY4" fmla="*/ 120966 h 264249"/>
                <a:gd name="connsiteX5" fmla="*/ 41281 w 53999"/>
                <a:gd name="connsiteY5" fmla="*/ 146366 h 264249"/>
                <a:gd name="connsiteX6" fmla="*/ 41281 w 53999"/>
                <a:gd name="connsiteY6" fmla="*/ 79691 h 264249"/>
                <a:gd name="connsiteX7" fmla="*/ 6 w 53999"/>
                <a:gd name="connsiteY7" fmla="*/ 316 h 26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9" h="264249">
                  <a:moveTo>
                    <a:pt x="6" y="316"/>
                  </a:moveTo>
                  <a:cubicBezTo>
                    <a:pt x="-523" y="5608"/>
                    <a:pt x="33873" y="68049"/>
                    <a:pt x="38106" y="111441"/>
                  </a:cubicBezTo>
                  <a:cubicBezTo>
                    <a:pt x="42339" y="154833"/>
                    <a:pt x="25406" y="244262"/>
                    <a:pt x="25406" y="260666"/>
                  </a:cubicBezTo>
                  <a:cubicBezTo>
                    <a:pt x="25406" y="277070"/>
                    <a:pt x="33344" y="233149"/>
                    <a:pt x="38106" y="209866"/>
                  </a:cubicBezTo>
                  <a:cubicBezTo>
                    <a:pt x="42869" y="186583"/>
                    <a:pt x="53452" y="131549"/>
                    <a:pt x="53981" y="120966"/>
                  </a:cubicBezTo>
                  <a:cubicBezTo>
                    <a:pt x="54510" y="110383"/>
                    <a:pt x="43398" y="153245"/>
                    <a:pt x="41281" y="146366"/>
                  </a:cubicBezTo>
                  <a:cubicBezTo>
                    <a:pt x="39164" y="139487"/>
                    <a:pt x="46573" y="101916"/>
                    <a:pt x="41281" y="79691"/>
                  </a:cubicBezTo>
                  <a:cubicBezTo>
                    <a:pt x="35989" y="57466"/>
                    <a:pt x="535" y="-4976"/>
                    <a:pt x="6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DBFB0354-D6BB-B34F-F8EA-7B8968A2142A}"/>
                </a:ext>
              </a:extLst>
            </p:cNvPr>
            <p:cNvSpPr/>
            <p:nvPr/>
          </p:nvSpPr>
          <p:spPr>
            <a:xfrm>
              <a:off x="5159229" y="6749812"/>
              <a:ext cx="143352" cy="193940"/>
            </a:xfrm>
            <a:custGeom>
              <a:avLst/>
              <a:gdLst>
                <a:gd name="connsiteX0" fmla="*/ 146 w 143352"/>
                <a:gd name="connsiteY0" fmla="*/ 238 h 193940"/>
                <a:gd name="connsiteX1" fmla="*/ 130321 w 143352"/>
                <a:gd name="connsiteY1" fmla="*/ 133588 h 193940"/>
                <a:gd name="connsiteX2" fmla="*/ 139846 w 143352"/>
                <a:gd name="connsiteY2" fmla="*/ 193913 h 193940"/>
                <a:gd name="connsiteX3" fmla="*/ 139846 w 143352"/>
                <a:gd name="connsiteY3" fmla="*/ 127238 h 193940"/>
                <a:gd name="connsiteX4" fmla="*/ 104921 w 143352"/>
                <a:gd name="connsiteY4" fmla="*/ 101838 h 193940"/>
                <a:gd name="connsiteX5" fmla="*/ 146 w 143352"/>
                <a:gd name="connsiteY5" fmla="*/ 238 h 19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352" h="193940">
                  <a:moveTo>
                    <a:pt x="146" y="238"/>
                  </a:moveTo>
                  <a:cubicBezTo>
                    <a:pt x="4379" y="5530"/>
                    <a:pt x="107038" y="101309"/>
                    <a:pt x="130321" y="133588"/>
                  </a:cubicBezTo>
                  <a:cubicBezTo>
                    <a:pt x="153604" y="165867"/>
                    <a:pt x="138258" y="194971"/>
                    <a:pt x="139846" y="193913"/>
                  </a:cubicBezTo>
                  <a:cubicBezTo>
                    <a:pt x="141434" y="192855"/>
                    <a:pt x="145667" y="142584"/>
                    <a:pt x="139846" y="127238"/>
                  </a:cubicBezTo>
                  <a:cubicBezTo>
                    <a:pt x="134025" y="111892"/>
                    <a:pt x="125029" y="124592"/>
                    <a:pt x="104921" y="101838"/>
                  </a:cubicBezTo>
                  <a:cubicBezTo>
                    <a:pt x="84813" y="79084"/>
                    <a:pt x="-4087" y="-5054"/>
                    <a:pt x="146" y="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6313EFE4-44CA-DB94-9B09-FBD8714E9D5A}"/>
                </a:ext>
              </a:extLst>
            </p:cNvPr>
            <p:cNvSpPr/>
            <p:nvPr/>
          </p:nvSpPr>
          <p:spPr>
            <a:xfrm>
              <a:off x="4083050" y="6638925"/>
              <a:ext cx="985349" cy="469950"/>
            </a:xfrm>
            <a:custGeom>
              <a:avLst/>
              <a:gdLst>
                <a:gd name="connsiteX0" fmla="*/ 0 w 985349"/>
                <a:gd name="connsiteY0" fmla="*/ 0 h 469950"/>
                <a:gd name="connsiteX1" fmla="*/ 542925 w 985349"/>
                <a:gd name="connsiteY1" fmla="*/ 349250 h 469950"/>
                <a:gd name="connsiteX2" fmla="*/ 460375 w 985349"/>
                <a:gd name="connsiteY2" fmla="*/ 311150 h 469950"/>
                <a:gd name="connsiteX3" fmla="*/ 815975 w 985349"/>
                <a:gd name="connsiteY3" fmla="*/ 419100 h 469950"/>
                <a:gd name="connsiteX4" fmla="*/ 698500 w 985349"/>
                <a:gd name="connsiteY4" fmla="*/ 387350 h 469950"/>
                <a:gd name="connsiteX5" fmla="*/ 984250 w 985349"/>
                <a:gd name="connsiteY5" fmla="*/ 469900 h 469950"/>
                <a:gd name="connsiteX6" fmla="*/ 781050 w 985349"/>
                <a:gd name="connsiteY6" fmla="*/ 396875 h 469950"/>
                <a:gd name="connsiteX7" fmla="*/ 390525 w 985349"/>
                <a:gd name="connsiteY7" fmla="*/ 238125 h 469950"/>
                <a:gd name="connsiteX8" fmla="*/ 539750 w 985349"/>
                <a:gd name="connsiteY8" fmla="*/ 342900 h 469950"/>
                <a:gd name="connsiteX9" fmla="*/ 393700 w 985349"/>
                <a:gd name="connsiteY9" fmla="*/ 250825 h 469950"/>
                <a:gd name="connsiteX10" fmla="*/ 0 w 985349"/>
                <a:gd name="connsiteY10" fmla="*/ 0 h 4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5349" h="469950">
                  <a:moveTo>
                    <a:pt x="0" y="0"/>
                  </a:moveTo>
                  <a:lnTo>
                    <a:pt x="542925" y="349250"/>
                  </a:lnTo>
                  <a:cubicBezTo>
                    <a:pt x="619654" y="401108"/>
                    <a:pt x="414867" y="299508"/>
                    <a:pt x="460375" y="311150"/>
                  </a:cubicBezTo>
                  <a:cubicBezTo>
                    <a:pt x="505883" y="322792"/>
                    <a:pt x="776288" y="406400"/>
                    <a:pt x="815975" y="419100"/>
                  </a:cubicBezTo>
                  <a:cubicBezTo>
                    <a:pt x="855663" y="431800"/>
                    <a:pt x="670454" y="378883"/>
                    <a:pt x="698500" y="387350"/>
                  </a:cubicBezTo>
                  <a:cubicBezTo>
                    <a:pt x="726546" y="395817"/>
                    <a:pt x="970492" y="468313"/>
                    <a:pt x="984250" y="469900"/>
                  </a:cubicBezTo>
                  <a:cubicBezTo>
                    <a:pt x="998008" y="471487"/>
                    <a:pt x="880004" y="435504"/>
                    <a:pt x="781050" y="396875"/>
                  </a:cubicBezTo>
                  <a:cubicBezTo>
                    <a:pt x="682096" y="358246"/>
                    <a:pt x="430742" y="247121"/>
                    <a:pt x="390525" y="238125"/>
                  </a:cubicBezTo>
                  <a:cubicBezTo>
                    <a:pt x="350308" y="229129"/>
                    <a:pt x="539221" y="340783"/>
                    <a:pt x="539750" y="342900"/>
                  </a:cubicBezTo>
                  <a:cubicBezTo>
                    <a:pt x="540279" y="345017"/>
                    <a:pt x="393700" y="250825"/>
                    <a:pt x="393700" y="250825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F97E4091-0EAD-B818-6AC3-8962AC190F9F}"/>
                </a:ext>
              </a:extLst>
            </p:cNvPr>
            <p:cNvSpPr/>
            <p:nvPr/>
          </p:nvSpPr>
          <p:spPr>
            <a:xfrm>
              <a:off x="4186452" y="2333327"/>
              <a:ext cx="214135" cy="383934"/>
            </a:xfrm>
            <a:custGeom>
              <a:avLst/>
              <a:gdLst>
                <a:gd name="connsiteX0" fmla="*/ 214098 w 214135"/>
                <a:gd name="connsiteY0" fmla="*/ 298 h 383934"/>
                <a:gd name="connsiteX1" fmla="*/ 160123 w 214135"/>
                <a:gd name="connsiteY1" fmla="*/ 203498 h 383934"/>
                <a:gd name="connsiteX2" fmla="*/ 175998 w 214135"/>
                <a:gd name="connsiteY2" fmla="*/ 292398 h 383934"/>
                <a:gd name="connsiteX3" fmla="*/ 4548 w 214135"/>
                <a:gd name="connsiteY3" fmla="*/ 381298 h 383934"/>
                <a:gd name="connsiteX4" fmla="*/ 45823 w 214135"/>
                <a:gd name="connsiteY4" fmla="*/ 362248 h 383934"/>
                <a:gd name="connsiteX5" fmla="*/ 163298 w 214135"/>
                <a:gd name="connsiteY5" fmla="*/ 305098 h 383934"/>
                <a:gd name="connsiteX6" fmla="*/ 153773 w 214135"/>
                <a:gd name="connsiteY6" fmla="*/ 260648 h 383934"/>
                <a:gd name="connsiteX7" fmla="*/ 131548 w 214135"/>
                <a:gd name="connsiteY7" fmla="*/ 168573 h 383934"/>
                <a:gd name="connsiteX8" fmla="*/ 147423 w 214135"/>
                <a:gd name="connsiteY8" fmla="*/ 238423 h 383934"/>
                <a:gd name="connsiteX9" fmla="*/ 150598 w 214135"/>
                <a:gd name="connsiteY9" fmla="*/ 159048 h 383934"/>
                <a:gd name="connsiteX10" fmla="*/ 214098 w 214135"/>
                <a:gd name="connsiteY10" fmla="*/ 298 h 38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135" h="383934">
                  <a:moveTo>
                    <a:pt x="214098" y="298"/>
                  </a:moveTo>
                  <a:cubicBezTo>
                    <a:pt x="215685" y="7706"/>
                    <a:pt x="166473" y="154815"/>
                    <a:pt x="160123" y="203498"/>
                  </a:cubicBezTo>
                  <a:cubicBezTo>
                    <a:pt x="153773" y="252181"/>
                    <a:pt x="201927" y="262765"/>
                    <a:pt x="175998" y="292398"/>
                  </a:cubicBezTo>
                  <a:cubicBezTo>
                    <a:pt x="150069" y="322031"/>
                    <a:pt x="26244" y="369656"/>
                    <a:pt x="4548" y="381298"/>
                  </a:cubicBezTo>
                  <a:cubicBezTo>
                    <a:pt x="-17148" y="392940"/>
                    <a:pt x="45823" y="362248"/>
                    <a:pt x="45823" y="362248"/>
                  </a:cubicBezTo>
                  <a:cubicBezTo>
                    <a:pt x="72281" y="349548"/>
                    <a:pt x="145306" y="322031"/>
                    <a:pt x="163298" y="305098"/>
                  </a:cubicBezTo>
                  <a:cubicBezTo>
                    <a:pt x="181290" y="288165"/>
                    <a:pt x="159065" y="283402"/>
                    <a:pt x="153773" y="260648"/>
                  </a:cubicBezTo>
                  <a:cubicBezTo>
                    <a:pt x="148481" y="237894"/>
                    <a:pt x="132606" y="172277"/>
                    <a:pt x="131548" y="168573"/>
                  </a:cubicBezTo>
                  <a:cubicBezTo>
                    <a:pt x="130490" y="164869"/>
                    <a:pt x="144248" y="240010"/>
                    <a:pt x="147423" y="238423"/>
                  </a:cubicBezTo>
                  <a:cubicBezTo>
                    <a:pt x="150598" y="236836"/>
                    <a:pt x="142131" y="192385"/>
                    <a:pt x="150598" y="159048"/>
                  </a:cubicBezTo>
                  <a:cubicBezTo>
                    <a:pt x="159065" y="125711"/>
                    <a:pt x="212511" y="-7110"/>
                    <a:pt x="214098" y="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1319264A-945E-6F5A-81A5-153A40D02C19}"/>
                </a:ext>
              </a:extLst>
            </p:cNvPr>
            <p:cNvSpPr/>
            <p:nvPr/>
          </p:nvSpPr>
          <p:spPr>
            <a:xfrm>
              <a:off x="4746601" y="2400280"/>
              <a:ext cx="130278" cy="232179"/>
            </a:xfrm>
            <a:custGeom>
              <a:avLst/>
              <a:gdLst>
                <a:gd name="connsiteX0" fmla="*/ 24 w 130278"/>
                <a:gd name="connsiteY0" fmla="*/ 20 h 232179"/>
                <a:gd name="connsiteX1" fmla="*/ 95274 w 130278"/>
                <a:gd name="connsiteY1" fmla="*/ 120670 h 232179"/>
                <a:gd name="connsiteX2" fmla="*/ 130199 w 130278"/>
                <a:gd name="connsiteY2" fmla="*/ 231795 h 232179"/>
                <a:gd name="connsiteX3" fmla="*/ 104799 w 130278"/>
                <a:gd name="connsiteY3" fmla="*/ 155595 h 232179"/>
                <a:gd name="connsiteX4" fmla="*/ 104799 w 130278"/>
                <a:gd name="connsiteY4" fmla="*/ 111145 h 232179"/>
                <a:gd name="connsiteX5" fmla="*/ 24 w 130278"/>
                <a:gd name="connsiteY5" fmla="*/ 20 h 23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78" h="232179">
                  <a:moveTo>
                    <a:pt x="24" y="20"/>
                  </a:moveTo>
                  <a:cubicBezTo>
                    <a:pt x="-1563" y="1607"/>
                    <a:pt x="73578" y="82041"/>
                    <a:pt x="95274" y="120670"/>
                  </a:cubicBezTo>
                  <a:cubicBezTo>
                    <a:pt x="116970" y="159299"/>
                    <a:pt x="128612" y="225974"/>
                    <a:pt x="130199" y="231795"/>
                  </a:cubicBezTo>
                  <a:cubicBezTo>
                    <a:pt x="131787" y="237616"/>
                    <a:pt x="109032" y="175703"/>
                    <a:pt x="104799" y="155595"/>
                  </a:cubicBezTo>
                  <a:cubicBezTo>
                    <a:pt x="100566" y="135487"/>
                    <a:pt x="122262" y="133899"/>
                    <a:pt x="104799" y="111145"/>
                  </a:cubicBezTo>
                  <a:cubicBezTo>
                    <a:pt x="87337" y="88391"/>
                    <a:pt x="1611" y="-1567"/>
                    <a:pt x="24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4F891653-8B5A-CCA7-F59A-AC91275DF06E}"/>
                </a:ext>
              </a:extLst>
            </p:cNvPr>
            <p:cNvSpPr/>
            <p:nvPr/>
          </p:nvSpPr>
          <p:spPr>
            <a:xfrm>
              <a:off x="3456413" y="1770539"/>
              <a:ext cx="1005457" cy="444119"/>
            </a:xfrm>
            <a:custGeom>
              <a:avLst/>
              <a:gdLst>
                <a:gd name="connsiteX0" fmla="*/ 559 w 1005457"/>
                <a:gd name="connsiteY0" fmla="*/ 444084 h 444119"/>
                <a:gd name="connsiteX1" fmla="*/ 293784 w 1005457"/>
                <a:gd name="connsiteY1" fmla="*/ 243456 h 444119"/>
                <a:gd name="connsiteX2" fmla="*/ 698898 w 1005457"/>
                <a:gd name="connsiteY2" fmla="*/ 31253 h 444119"/>
                <a:gd name="connsiteX3" fmla="*/ 594726 w 1005457"/>
                <a:gd name="connsiteY3" fmla="*/ 73694 h 444119"/>
                <a:gd name="connsiteX4" fmla="*/ 768346 w 1005457"/>
                <a:gd name="connsiteY4" fmla="*/ 388 h 444119"/>
                <a:gd name="connsiteX5" fmla="*/ 1003698 w 1005457"/>
                <a:gd name="connsiteY5" fmla="*/ 42828 h 444119"/>
                <a:gd name="connsiteX6" fmla="*/ 857086 w 1005457"/>
                <a:gd name="connsiteY6" fmla="*/ 388 h 444119"/>
                <a:gd name="connsiteX7" fmla="*/ 521420 w 1005457"/>
                <a:gd name="connsiteY7" fmla="*/ 65977 h 444119"/>
                <a:gd name="connsiteX8" fmla="*/ 644883 w 1005457"/>
                <a:gd name="connsiteY8" fmla="*/ 42828 h 444119"/>
                <a:gd name="connsiteX9" fmla="*/ 505987 w 1005457"/>
                <a:gd name="connsiteY9" fmla="*/ 116134 h 444119"/>
                <a:gd name="connsiteX10" fmla="*/ 228195 w 1005457"/>
                <a:gd name="connsiteY10" fmla="*/ 258889 h 444119"/>
                <a:gd name="connsiteX11" fmla="*/ 559 w 1005457"/>
                <a:gd name="connsiteY11" fmla="*/ 444084 h 44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5457" h="444119">
                  <a:moveTo>
                    <a:pt x="559" y="444084"/>
                  </a:moveTo>
                  <a:cubicBezTo>
                    <a:pt x="11491" y="441512"/>
                    <a:pt x="177394" y="312261"/>
                    <a:pt x="293784" y="243456"/>
                  </a:cubicBezTo>
                  <a:cubicBezTo>
                    <a:pt x="410174" y="174651"/>
                    <a:pt x="648741" y="59547"/>
                    <a:pt x="698898" y="31253"/>
                  </a:cubicBezTo>
                  <a:cubicBezTo>
                    <a:pt x="749055" y="2959"/>
                    <a:pt x="583151" y="78838"/>
                    <a:pt x="594726" y="73694"/>
                  </a:cubicBezTo>
                  <a:cubicBezTo>
                    <a:pt x="606301" y="68550"/>
                    <a:pt x="700184" y="5532"/>
                    <a:pt x="768346" y="388"/>
                  </a:cubicBezTo>
                  <a:cubicBezTo>
                    <a:pt x="836508" y="-4756"/>
                    <a:pt x="988908" y="42828"/>
                    <a:pt x="1003698" y="42828"/>
                  </a:cubicBezTo>
                  <a:cubicBezTo>
                    <a:pt x="1018488" y="42828"/>
                    <a:pt x="937466" y="-3470"/>
                    <a:pt x="857086" y="388"/>
                  </a:cubicBezTo>
                  <a:cubicBezTo>
                    <a:pt x="776706" y="4246"/>
                    <a:pt x="556787" y="58904"/>
                    <a:pt x="521420" y="65977"/>
                  </a:cubicBezTo>
                  <a:cubicBezTo>
                    <a:pt x="486053" y="73050"/>
                    <a:pt x="647455" y="34469"/>
                    <a:pt x="644883" y="42828"/>
                  </a:cubicBezTo>
                  <a:cubicBezTo>
                    <a:pt x="642311" y="51187"/>
                    <a:pt x="505987" y="116134"/>
                    <a:pt x="505987" y="116134"/>
                  </a:cubicBezTo>
                  <a:cubicBezTo>
                    <a:pt x="436539" y="152144"/>
                    <a:pt x="315005" y="207446"/>
                    <a:pt x="228195" y="258889"/>
                  </a:cubicBezTo>
                  <a:cubicBezTo>
                    <a:pt x="141385" y="310332"/>
                    <a:pt x="-10373" y="446656"/>
                    <a:pt x="559" y="4440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37C1A9A-7B63-C456-3BDA-B9FA5163E0A2}"/>
              </a:ext>
            </a:extLst>
          </p:cNvPr>
          <p:cNvSpPr/>
          <p:nvPr/>
        </p:nvSpPr>
        <p:spPr>
          <a:xfrm>
            <a:off x="3344451" y="1606680"/>
            <a:ext cx="1703799" cy="517879"/>
          </a:xfrm>
          <a:custGeom>
            <a:avLst/>
            <a:gdLst>
              <a:gd name="connsiteX0" fmla="*/ 1703799 w 1703799"/>
              <a:gd name="connsiteY0" fmla="*/ 212595 h 517879"/>
              <a:gd name="connsiteX1" fmla="*/ 719549 w 1703799"/>
              <a:gd name="connsiteY1" fmla="*/ 41145 h 517879"/>
              <a:gd name="connsiteX2" fmla="*/ 913224 w 1703799"/>
              <a:gd name="connsiteY2" fmla="*/ 41145 h 517879"/>
              <a:gd name="connsiteX3" fmla="*/ 503649 w 1703799"/>
              <a:gd name="connsiteY3" fmla="*/ 57020 h 517879"/>
              <a:gd name="connsiteX4" fmla="*/ 214724 w 1703799"/>
              <a:gd name="connsiteY4" fmla="*/ 215770 h 517879"/>
              <a:gd name="connsiteX5" fmla="*/ 262349 w 1703799"/>
              <a:gd name="connsiteY5" fmla="*/ 145920 h 517879"/>
              <a:gd name="connsiteX6" fmla="*/ 17874 w 1703799"/>
              <a:gd name="connsiteY6" fmla="*/ 507870 h 517879"/>
              <a:gd name="connsiteX7" fmla="*/ 21049 w 1703799"/>
              <a:gd name="connsiteY7" fmla="*/ 418970 h 517879"/>
              <a:gd name="connsiteX8" fmla="*/ 40099 w 1703799"/>
              <a:gd name="connsiteY8" fmla="*/ 444370 h 517879"/>
              <a:gd name="connsiteX9" fmla="*/ 116299 w 1703799"/>
              <a:gd name="connsiteY9" fmla="*/ 355470 h 517879"/>
              <a:gd name="connsiteX10" fmla="*/ 224249 w 1703799"/>
              <a:gd name="connsiteY10" fmla="*/ 168145 h 517879"/>
              <a:gd name="connsiteX11" fmla="*/ 475074 w 1703799"/>
              <a:gd name="connsiteY11" fmla="*/ 95120 h 517879"/>
              <a:gd name="connsiteX12" fmla="*/ 344899 w 1703799"/>
              <a:gd name="connsiteY12" fmla="*/ 107820 h 517879"/>
              <a:gd name="connsiteX13" fmla="*/ 713199 w 1703799"/>
              <a:gd name="connsiteY13" fmla="*/ 3045 h 517879"/>
              <a:gd name="connsiteX14" fmla="*/ 525874 w 1703799"/>
              <a:gd name="connsiteY14" fmla="*/ 28445 h 517879"/>
              <a:gd name="connsiteX15" fmla="*/ 811624 w 1703799"/>
              <a:gd name="connsiteY15" fmla="*/ 31620 h 517879"/>
              <a:gd name="connsiteX16" fmla="*/ 798924 w 1703799"/>
              <a:gd name="connsiteY16" fmla="*/ 22095 h 517879"/>
              <a:gd name="connsiteX17" fmla="*/ 1125949 w 1703799"/>
              <a:gd name="connsiteY17" fmla="*/ 88770 h 517879"/>
              <a:gd name="connsiteX18" fmla="*/ 1703799 w 1703799"/>
              <a:gd name="connsiteY18" fmla="*/ 212595 h 5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3799" h="517879">
                <a:moveTo>
                  <a:pt x="1703799" y="212595"/>
                </a:moveTo>
                <a:lnTo>
                  <a:pt x="719549" y="41145"/>
                </a:lnTo>
                <a:cubicBezTo>
                  <a:pt x="587786" y="12570"/>
                  <a:pt x="949207" y="38499"/>
                  <a:pt x="913224" y="41145"/>
                </a:cubicBezTo>
                <a:cubicBezTo>
                  <a:pt x="877241" y="43791"/>
                  <a:pt x="620066" y="27916"/>
                  <a:pt x="503649" y="57020"/>
                </a:cubicBezTo>
                <a:cubicBezTo>
                  <a:pt x="387232" y="86124"/>
                  <a:pt x="254941" y="200953"/>
                  <a:pt x="214724" y="215770"/>
                </a:cubicBezTo>
                <a:cubicBezTo>
                  <a:pt x="174507" y="230587"/>
                  <a:pt x="262349" y="145920"/>
                  <a:pt x="262349" y="145920"/>
                </a:cubicBezTo>
                <a:cubicBezTo>
                  <a:pt x="229541" y="194603"/>
                  <a:pt x="58091" y="462362"/>
                  <a:pt x="17874" y="507870"/>
                </a:cubicBezTo>
                <a:cubicBezTo>
                  <a:pt x="-22343" y="553378"/>
                  <a:pt x="17345" y="429553"/>
                  <a:pt x="21049" y="418970"/>
                </a:cubicBezTo>
                <a:cubicBezTo>
                  <a:pt x="24753" y="408387"/>
                  <a:pt x="24224" y="454953"/>
                  <a:pt x="40099" y="444370"/>
                </a:cubicBezTo>
                <a:cubicBezTo>
                  <a:pt x="55974" y="433787"/>
                  <a:pt x="85607" y="401507"/>
                  <a:pt x="116299" y="355470"/>
                </a:cubicBezTo>
                <a:cubicBezTo>
                  <a:pt x="146991" y="309433"/>
                  <a:pt x="164453" y="211537"/>
                  <a:pt x="224249" y="168145"/>
                </a:cubicBezTo>
                <a:cubicBezTo>
                  <a:pt x="284045" y="124753"/>
                  <a:pt x="454966" y="105174"/>
                  <a:pt x="475074" y="95120"/>
                </a:cubicBezTo>
                <a:cubicBezTo>
                  <a:pt x="495182" y="85066"/>
                  <a:pt x="305212" y="123166"/>
                  <a:pt x="344899" y="107820"/>
                </a:cubicBezTo>
                <a:cubicBezTo>
                  <a:pt x="384586" y="92474"/>
                  <a:pt x="683037" y="16274"/>
                  <a:pt x="713199" y="3045"/>
                </a:cubicBezTo>
                <a:cubicBezTo>
                  <a:pt x="743361" y="-10184"/>
                  <a:pt x="509470" y="23682"/>
                  <a:pt x="525874" y="28445"/>
                </a:cubicBezTo>
                <a:cubicBezTo>
                  <a:pt x="542278" y="33208"/>
                  <a:pt x="811624" y="31620"/>
                  <a:pt x="811624" y="31620"/>
                </a:cubicBezTo>
                <a:cubicBezTo>
                  <a:pt x="857132" y="30562"/>
                  <a:pt x="746537" y="12570"/>
                  <a:pt x="798924" y="22095"/>
                </a:cubicBezTo>
                <a:cubicBezTo>
                  <a:pt x="851311" y="31620"/>
                  <a:pt x="1125949" y="88770"/>
                  <a:pt x="1125949" y="88770"/>
                </a:cubicBezTo>
                <a:lnTo>
                  <a:pt x="1703799" y="2125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A1AFB7A-4712-B529-96F0-FB71F549BB7D}"/>
              </a:ext>
            </a:extLst>
          </p:cNvPr>
          <p:cNvSpPr/>
          <p:nvPr/>
        </p:nvSpPr>
        <p:spPr>
          <a:xfrm>
            <a:off x="4326288" y="430896"/>
            <a:ext cx="1080696" cy="1326403"/>
          </a:xfrm>
          <a:custGeom>
            <a:avLst/>
            <a:gdLst>
              <a:gd name="connsiteX0" fmla="*/ 10762 w 1080696"/>
              <a:gd name="connsiteY0" fmla="*/ 904 h 1326403"/>
              <a:gd name="connsiteX1" fmla="*/ 67912 w 1080696"/>
              <a:gd name="connsiteY1" fmla="*/ 473979 h 1326403"/>
              <a:gd name="connsiteX2" fmla="*/ 328262 w 1080696"/>
              <a:gd name="connsiteY2" fmla="*/ 708929 h 1326403"/>
              <a:gd name="connsiteX3" fmla="*/ 147287 w 1080696"/>
              <a:gd name="connsiteY3" fmla="*/ 683529 h 1326403"/>
              <a:gd name="connsiteX4" fmla="*/ 582262 w 1080696"/>
              <a:gd name="connsiteY4" fmla="*/ 1007379 h 1326403"/>
              <a:gd name="connsiteX5" fmla="*/ 436212 w 1080696"/>
              <a:gd name="connsiteY5" fmla="*/ 1016904 h 1326403"/>
              <a:gd name="connsiteX6" fmla="*/ 1052162 w 1080696"/>
              <a:gd name="connsiteY6" fmla="*/ 1315354 h 1326403"/>
              <a:gd name="connsiteX7" fmla="*/ 937862 w 1080696"/>
              <a:gd name="connsiteY7" fmla="*/ 1248679 h 1326403"/>
              <a:gd name="connsiteX8" fmla="*/ 579087 w 1080696"/>
              <a:gd name="connsiteY8" fmla="*/ 1118504 h 1326403"/>
              <a:gd name="connsiteX9" fmla="*/ 537812 w 1080696"/>
              <a:gd name="connsiteY9" fmla="*/ 1080404 h 1326403"/>
              <a:gd name="connsiteX10" fmla="*/ 490187 w 1080696"/>
              <a:gd name="connsiteY10" fmla="*/ 969279 h 1326403"/>
              <a:gd name="connsiteX11" fmla="*/ 194912 w 1080696"/>
              <a:gd name="connsiteY11" fmla="*/ 778779 h 1326403"/>
              <a:gd name="connsiteX12" fmla="*/ 261587 w 1080696"/>
              <a:gd name="connsiteY12" fmla="*/ 813704 h 1326403"/>
              <a:gd name="connsiteX13" fmla="*/ 204437 w 1080696"/>
              <a:gd name="connsiteY13" fmla="*/ 674004 h 1326403"/>
              <a:gd name="connsiteX14" fmla="*/ 17112 w 1080696"/>
              <a:gd name="connsiteY14" fmla="*/ 512079 h 1326403"/>
              <a:gd name="connsiteX15" fmla="*/ 102837 w 1080696"/>
              <a:gd name="connsiteY15" fmla="*/ 559704 h 1326403"/>
              <a:gd name="connsiteX16" fmla="*/ 4412 w 1080696"/>
              <a:gd name="connsiteY16" fmla="*/ 318404 h 1326403"/>
              <a:gd name="connsiteX17" fmla="*/ 13937 w 1080696"/>
              <a:gd name="connsiteY17" fmla="*/ 353329 h 1326403"/>
              <a:gd name="connsiteX18" fmla="*/ 10762 w 1080696"/>
              <a:gd name="connsiteY18" fmla="*/ 904 h 132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696" h="1326403">
                <a:moveTo>
                  <a:pt x="10762" y="904"/>
                </a:moveTo>
                <a:cubicBezTo>
                  <a:pt x="19758" y="21012"/>
                  <a:pt x="14995" y="355975"/>
                  <a:pt x="67912" y="473979"/>
                </a:cubicBezTo>
                <a:cubicBezTo>
                  <a:pt x="120829" y="591983"/>
                  <a:pt x="315033" y="674004"/>
                  <a:pt x="328262" y="708929"/>
                </a:cubicBezTo>
                <a:cubicBezTo>
                  <a:pt x="341491" y="743854"/>
                  <a:pt x="104954" y="633788"/>
                  <a:pt x="147287" y="683529"/>
                </a:cubicBezTo>
                <a:cubicBezTo>
                  <a:pt x="189620" y="733270"/>
                  <a:pt x="534108" y="951817"/>
                  <a:pt x="582262" y="1007379"/>
                </a:cubicBezTo>
                <a:cubicBezTo>
                  <a:pt x="630416" y="1062941"/>
                  <a:pt x="357895" y="965575"/>
                  <a:pt x="436212" y="1016904"/>
                </a:cubicBezTo>
                <a:cubicBezTo>
                  <a:pt x="514529" y="1068233"/>
                  <a:pt x="968554" y="1276725"/>
                  <a:pt x="1052162" y="1315354"/>
                </a:cubicBezTo>
                <a:cubicBezTo>
                  <a:pt x="1135770" y="1353983"/>
                  <a:pt x="1016708" y="1281487"/>
                  <a:pt x="937862" y="1248679"/>
                </a:cubicBezTo>
                <a:cubicBezTo>
                  <a:pt x="859016" y="1215871"/>
                  <a:pt x="645762" y="1146550"/>
                  <a:pt x="579087" y="1118504"/>
                </a:cubicBezTo>
                <a:cubicBezTo>
                  <a:pt x="512412" y="1090458"/>
                  <a:pt x="552629" y="1105275"/>
                  <a:pt x="537812" y="1080404"/>
                </a:cubicBezTo>
                <a:cubicBezTo>
                  <a:pt x="522995" y="1055533"/>
                  <a:pt x="547337" y="1019550"/>
                  <a:pt x="490187" y="969279"/>
                </a:cubicBezTo>
                <a:cubicBezTo>
                  <a:pt x="433037" y="919008"/>
                  <a:pt x="233012" y="804708"/>
                  <a:pt x="194912" y="778779"/>
                </a:cubicBezTo>
                <a:cubicBezTo>
                  <a:pt x="156812" y="752850"/>
                  <a:pt x="260000" y="831166"/>
                  <a:pt x="261587" y="813704"/>
                </a:cubicBezTo>
                <a:cubicBezTo>
                  <a:pt x="263174" y="796242"/>
                  <a:pt x="245183" y="724275"/>
                  <a:pt x="204437" y="674004"/>
                </a:cubicBezTo>
                <a:cubicBezTo>
                  <a:pt x="163691" y="623733"/>
                  <a:pt x="34045" y="531129"/>
                  <a:pt x="17112" y="512079"/>
                </a:cubicBezTo>
                <a:cubicBezTo>
                  <a:pt x="179" y="493029"/>
                  <a:pt x="104954" y="591983"/>
                  <a:pt x="102837" y="559704"/>
                </a:cubicBezTo>
                <a:cubicBezTo>
                  <a:pt x="100720" y="527425"/>
                  <a:pt x="19229" y="352800"/>
                  <a:pt x="4412" y="318404"/>
                </a:cubicBezTo>
                <a:cubicBezTo>
                  <a:pt x="-10405" y="284008"/>
                  <a:pt x="17112" y="404658"/>
                  <a:pt x="13937" y="353329"/>
                </a:cubicBezTo>
                <a:cubicBezTo>
                  <a:pt x="10762" y="302000"/>
                  <a:pt x="1766" y="-19204"/>
                  <a:pt x="10762" y="9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4E9A8C55-C373-012C-F04E-678110EACB9F}"/>
              </a:ext>
            </a:extLst>
          </p:cNvPr>
          <p:cNvSpPr/>
          <p:nvPr/>
        </p:nvSpPr>
        <p:spPr>
          <a:xfrm>
            <a:off x="2802398" y="896535"/>
            <a:ext cx="2080752" cy="892300"/>
          </a:xfrm>
          <a:custGeom>
            <a:avLst/>
            <a:gdLst>
              <a:gd name="connsiteX0" fmla="*/ 2080752 w 2080752"/>
              <a:gd name="connsiteY0" fmla="*/ 719540 h 892300"/>
              <a:gd name="connsiteX1" fmla="*/ 921877 w 2080752"/>
              <a:gd name="connsiteY1" fmla="*/ 535390 h 892300"/>
              <a:gd name="connsiteX2" fmla="*/ 410702 w 2080752"/>
              <a:gd name="connsiteY2" fmla="*/ 579840 h 892300"/>
              <a:gd name="connsiteX3" fmla="*/ 467852 w 2080752"/>
              <a:gd name="connsiteY3" fmla="*/ 563965 h 892300"/>
              <a:gd name="connsiteX4" fmla="*/ 121777 w 2080752"/>
              <a:gd name="connsiteY4" fmla="*/ 678265 h 892300"/>
              <a:gd name="connsiteX5" fmla="*/ 10652 w 2080752"/>
              <a:gd name="connsiteY5" fmla="*/ 890990 h 892300"/>
              <a:gd name="connsiteX6" fmla="*/ 70977 w 2080752"/>
              <a:gd name="connsiteY6" fmla="*/ 725890 h 892300"/>
              <a:gd name="connsiteX7" fmla="*/ 598027 w 2080752"/>
              <a:gd name="connsiteY7" fmla="*/ 1990 h 892300"/>
              <a:gd name="connsiteX8" fmla="*/ 245602 w 2080752"/>
              <a:gd name="connsiteY8" fmla="*/ 513165 h 892300"/>
              <a:gd name="connsiteX9" fmla="*/ 178927 w 2080752"/>
              <a:gd name="connsiteY9" fmla="*/ 589365 h 892300"/>
              <a:gd name="connsiteX10" fmla="*/ 134477 w 2080752"/>
              <a:gd name="connsiteY10" fmla="*/ 652865 h 892300"/>
              <a:gd name="connsiteX11" fmla="*/ 515477 w 2080752"/>
              <a:gd name="connsiteY11" fmla="*/ 560790 h 892300"/>
              <a:gd name="connsiteX12" fmla="*/ 740902 w 2080752"/>
              <a:gd name="connsiteY12" fmla="*/ 538565 h 892300"/>
              <a:gd name="connsiteX13" fmla="*/ 1175877 w 2080752"/>
              <a:gd name="connsiteY13" fmla="*/ 544915 h 892300"/>
              <a:gd name="connsiteX14" fmla="*/ 1112377 w 2080752"/>
              <a:gd name="connsiteY14" fmla="*/ 532215 h 892300"/>
              <a:gd name="connsiteX15" fmla="*/ 2080752 w 2080752"/>
              <a:gd name="connsiteY15" fmla="*/ 719540 h 8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0752" h="892300">
                <a:moveTo>
                  <a:pt x="2080752" y="719540"/>
                </a:moveTo>
                <a:cubicBezTo>
                  <a:pt x="1640485" y="639106"/>
                  <a:pt x="1200218" y="558673"/>
                  <a:pt x="921877" y="535390"/>
                </a:cubicBezTo>
                <a:lnTo>
                  <a:pt x="410702" y="579840"/>
                </a:lnTo>
                <a:cubicBezTo>
                  <a:pt x="335031" y="584602"/>
                  <a:pt x="516006" y="547561"/>
                  <a:pt x="467852" y="563965"/>
                </a:cubicBezTo>
                <a:cubicBezTo>
                  <a:pt x="419698" y="580369"/>
                  <a:pt x="197977" y="623761"/>
                  <a:pt x="121777" y="678265"/>
                </a:cubicBezTo>
                <a:cubicBezTo>
                  <a:pt x="45577" y="732769"/>
                  <a:pt x="19119" y="883053"/>
                  <a:pt x="10652" y="890990"/>
                </a:cubicBezTo>
                <a:cubicBezTo>
                  <a:pt x="2185" y="898928"/>
                  <a:pt x="-26919" y="874057"/>
                  <a:pt x="70977" y="725890"/>
                </a:cubicBezTo>
                <a:cubicBezTo>
                  <a:pt x="168873" y="577723"/>
                  <a:pt x="568923" y="37444"/>
                  <a:pt x="598027" y="1990"/>
                </a:cubicBezTo>
                <a:cubicBezTo>
                  <a:pt x="627131" y="-33464"/>
                  <a:pt x="315452" y="415269"/>
                  <a:pt x="245602" y="513165"/>
                </a:cubicBezTo>
                <a:cubicBezTo>
                  <a:pt x="175752" y="611061"/>
                  <a:pt x="197448" y="566082"/>
                  <a:pt x="178927" y="589365"/>
                </a:cubicBezTo>
                <a:cubicBezTo>
                  <a:pt x="160406" y="612648"/>
                  <a:pt x="78386" y="657627"/>
                  <a:pt x="134477" y="652865"/>
                </a:cubicBezTo>
                <a:cubicBezTo>
                  <a:pt x="190568" y="648103"/>
                  <a:pt x="414406" y="579840"/>
                  <a:pt x="515477" y="560790"/>
                </a:cubicBezTo>
                <a:cubicBezTo>
                  <a:pt x="616548" y="541740"/>
                  <a:pt x="740902" y="538565"/>
                  <a:pt x="740902" y="538565"/>
                </a:cubicBezTo>
                <a:lnTo>
                  <a:pt x="1175877" y="544915"/>
                </a:lnTo>
                <a:cubicBezTo>
                  <a:pt x="1237789" y="543857"/>
                  <a:pt x="1112377" y="532215"/>
                  <a:pt x="1112377" y="532215"/>
                </a:cubicBezTo>
                <a:lnTo>
                  <a:pt x="2080752" y="7195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01CDE68E-E2B0-EFFA-D4BB-DEBE227FC5A6}"/>
              </a:ext>
            </a:extLst>
          </p:cNvPr>
          <p:cNvSpPr/>
          <p:nvPr/>
        </p:nvSpPr>
        <p:spPr>
          <a:xfrm>
            <a:off x="3162565" y="1582502"/>
            <a:ext cx="1087691" cy="1366034"/>
          </a:xfrm>
          <a:custGeom>
            <a:avLst/>
            <a:gdLst>
              <a:gd name="connsiteX0" fmla="*/ 1085585 w 1087691"/>
              <a:gd name="connsiteY0" fmla="*/ 4998 h 1366034"/>
              <a:gd name="connsiteX1" fmla="*/ 272785 w 1087691"/>
              <a:gd name="connsiteY1" fmla="*/ 224073 h 1366034"/>
              <a:gd name="connsiteX2" fmla="*/ 66410 w 1087691"/>
              <a:gd name="connsiteY2" fmla="*/ 652698 h 1366034"/>
              <a:gd name="connsiteX3" fmla="*/ 158485 w 1087691"/>
              <a:gd name="connsiteY3" fmla="*/ 481248 h 1366034"/>
              <a:gd name="connsiteX4" fmla="*/ 12435 w 1087691"/>
              <a:gd name="connsiteY4" fmla="*/ 1328973 h 1366034"/>
              <a:gd name="connsiteX5" fmla="*/ 21960 w 1087691"/>
              <a:gd name="connsiteY5" fmla="*/ 1147998 h 1366034"/>
              <a:gd name="connsiteX6" fmla="*/ 136260 w 1087691"/>
              <a:gd name="connsiteY6" fmla="*/ 547923 h 1366034"/>
              <a:gd name="connsiteX7" fmla="*/ 234685 w 1087691"/>
              <a:gd name="connsiteY7" fmla="*/ 217723 h 1366034"/>
              <a:gd name="connsiteX8" fmla="*/ 202935 w 1087691"/>
              <a:gd name="connsiteY8" fmla="*/ 312973 h 1366034"/>
              <a:gd name="connsiteX9" fmla="*/ 488685 w 1087691"/>
              <a:gd name="connsiteY9" fmla="*/ 74848 h 1366034"/>
              <a:gd name="connsiteX10" fmla="*/ 377560 w 1087691"/>
              <a:gd name="connsiteY10" fmla="*/ 166923 h 1366034"/>
              <a:gd name="connsiteX11" fmla="*/ 688710 w 1087691"/>
              <a:gd name="connsiteY11" fmla="*/ 27223 h 1366034"/>
              <a:gd name="connsiteX12" fmla="*/ 514085 w 1087691"/>
              <a:gd name="connsiteY12" fmla="*/ 68498 h 1366034"/>
              <a:gd name="connsiteX13" fmla="*/ 1085585 w 1087691"/>
              <a:gd name="connsiteY13" fmla="*/ 4998 h 136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691" h="1366034">
                <a:moveTo>
                  <a:pt x="1085585" y="4998"/>
                </a:moveTo>
                <a:cubicBezTo>
                  <a:pt x="1045368" y="30927"/>
                  <a:pt x="442647" y="116123"/>
                  <a:pt x="272785" y="224073"/>
                </a:cubicBezTo>
                <a:cubicBezTo>
                  <a:pt x="102923" y="332023"/>
                  <a:pt x="85460" y="609836"/>
                  <a:pt x="66410" y="652698"/>
                </a:cubicBezTo>
                <a:cubicBezTo>
                  <a:pt x="47360" y="695561"/>
                  <a:pt x="167481" y="368536"/>
                  <a:pt x="158485" y="481248"/>
                </a:cubicBezTo>
                <a:cubicBezTo>
                  <a:pt x="149489" y="593960"/>
                  <a:pt x="35189" y="1217848"/>
                  <a:pt x="12435" y="1328973"/>
                </a:cubicBezTo>
                <a:cubicBezTo>
                  <a:pt x="-10319" y="1440098"/>
                  <a:pt x="1323" y="1278173"/>
                  <a:pt x="21960" y="1147998"/>
                </a:cubicBezTo>
                <a:cubicBezTo>
                  <a:pt x="42597" y="1017823"/>
                  <a:pt x="100806" y="702969"/>
                  <a:pt x="136260" y="547923"/>
                </a:cubicBezTo>
                <a:cubicBezTo>
                  <a:pt x="171714" y="392877"/>
                  <a:pt x="223572" y="256881"/>
                  <a:pt x="234685" y="217723"/>
                </a:cubicBezTo>
                <a:cubicBezTo>
                  <a:pt x="245797" y="178565"/>
                  <a:pt x="160602" y="336786"/>
                  <a:pt x="202935" y="312973"/>
                </a:cubicBezTo>
                <a:cubicBezTo>
                  <a:pt x="245268" y="289160"/>
                  <a:pt x="488685" y="74848"/>
                  <a:pt x="488685" y="74848"/>
                </a:cubicBezTo>
                <a:cubicBezTo>
                  <a:pt x="517789" y="50506"/>
                  <a:pt x="344223" y="174860"/>
                  <a:pt x="377560" y="166923"/>
                </a:cubicBezTo>
                <a:cubicBezTo>
                  <a:pt x="410897" y="158986"/>
                  <a:pt x="665956" y="43627"/>
                  <a:pt x="688710" y="27223"/>
                </a:cubicBezTo>
                <a:cubicBezTo>
                  <a:pt x="711464" y="10819"/>
                  <a:pt x="450585" y="74848"/>
                  <a:pt x="514085" y="68498"/>
                </a:cubicBezTo>
                <a:cubicBezTo>
                  <a:pt x="577585" y="62148"/>
                  <a:pt x="1125802" y="-20931"/>
                  <a:pt x="1085585" y="49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60BC6765-3A58-D71F-AB23-D979DC89A2F6}"/>
              </a:ext>
            </a:extLst>
          </p:cNvPr>
          <p:cNvSpPr/>
          <p:nvPr/>
        </p:nvSpPr>
        <p:spPr>
          <a:xfrm>
            <a:off x="3130516" y="2733034"/>
            <a:ext cx="263613" cy="849967"/>
          </a:xfrm>
          <a:custGeom>
            <a:avLst/>
            <a:gdLst>
              <a:gd name="connsiteX0" fmla="*/ 263559 w 263613"/>
              <a:gd name="connsiteY0" fmla="*/ 641 h 849967"/>
              <a:gd name="connsiteX1" fmla="*/ 88934 w 263613"/>
              <a:gd name="connsiteY1" fmla="*/ 330841 h 849967"/>
              <a:gd name="connsiteX2" fmla="*/ 50834 w 263613"/>
              <a:gd name="connsiteY2" fmla="*/ 588016 h 849967"/>
              <a:gd name="connsiteX3" fmla="*/ 79409 w 263613"/>
              <a:gd name="connsiteY3" fmla="*/ 492766 h 849967"/>
              <a:gd name="connsiteX4" fmla="*/ 34 w 263613"/>
              <a:gd name="connsiteY4" fmla="*/ 848366 h 849967"/>
              <a:gd name="connsiteX5" fmla="*/ 69884 w 263613"/>
              <a:gd name="connsiteY5" fmla="*/ 610241 h 849967"/>
              <a:gd name="connsiteX6" fmla="*/ 104809 w 263613"/>
              <a:gd name="connsiteY6" fmla="*/ 289566 h 849967"/>
              <a:gd name="connsiteX7" fmla="*/ 82584 w 263613"/>
              <a:gd name="connsiteY7" fmla="*/ 381641 h 849967"/>
              <a:gd name="connsiteX8" fmla="*/ 117509 w 263613"/>
              <a:gd name="connsiteY8" fmla="*/ 207016 h 849967"/>
              <a:gd name="connsiteX9" fmla="*/ 107984 w 263613"/>
              <a:gd name="connsiteY9" fmla="*/ 245116 h 849967"/>
              <a:gd name="connsiteX10" fmla="*/ 263559 w 263613"/>
              <a:gd name="connsiteY10" fmla="*/ 641 h 84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613" h="849967">
                <a:moveTo>
                  <a:pt x="263559" y="641"/>
                </a:moveTo>
                <a:cubicBezTo>
                  <a:pt x="260384" y="14928"/>
                  <a:pt x="124388" y="232945"/>
                  <a:pt x="88934" y="330841"/>
                </a:cubicBezTo>
                <a:cubicBezTo>
                  <a:pt x="53480" y="428737"/>
                  <a:pt x="52421" y="561029"/>
                  <a:pt x="50834" y="588016"/>
                </a:cubicBezTo>
                <a:cubicBezTo>
                  <a:pt x="49247" y="615003"/>
                  <a:pt x="87876" y="449374"/>
                  <a:pt x="79409" y="492766"/>
                </a:cubicBezTo>
                <a:cubicBezTo>
                  <a:pt x="70942" y="536158"/>
                  <a:pt x="1621" y="828787"/>
                  <a:pt x="34" y="848366"/>
                </a:cubicBezTo>
                <a:cubicBezTo>
                  <a:pt x="-1553" y="867945"/>
                  <a:pt x="52421" y="703374"/>
                  <a:pt x="69884" y="610241"/>
                </a:cubicBezTo>
                <a:cubicBezTo>
                  <a:pt x="87347" y="517108"/>
                  <a:pt x="102692" y="327666"/>
                  <a:pt x="104809" y="289566"/>
                </a:cubicBezTo>
                <a:cubicBezTo>
                  <a:pt x="106926" y="251466"/>
                  <a:pt x="80467" y="395399"/>
                  <a:pt x="82584" y="381641"/>
                </a:cubicBezTo>
                <a:cubicBezTo>
                  <a:pt x="84701" y="367883"/>
                  <a:pt x="113276" y="229770"/>
                  <a:pt x="117509" y="207016"/>
                </a:cubicBezTo>
                <a:cubicBezTo>
                  <a:pt x="121742" y="184262"/>
                  <a:pt x="86288" y="275278"/>
                  <a:pt x="107984" y="245116"/>
                </a:cubicBezTo>
                <a:cubicBezTo>
                  <a:pt x="129680" y="214954"/>
                  <a:pt x="266734" y="-13646"/>
                  <a:pt x="263559" y="64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69DBC134-2F9A-3A75-AE4E-C4977DD82ED8}"/>
              </a:ext>
            </a:extLst>
          </p:cNvPr>
          <p:cNvSpPr/>
          <p:nvPr/>
        </p:nvSpPr>
        <p:spPr>
          <a:xfrm>
            <a:off x="2943100" y="1559854"/>
            <a:ext cx="1184151" cy="934856"/>
          </a:xfrm>
          <a:custGeom>
            <a:avLst/>
            <a:gdLst>
              <a:gd name="connsiteX0" fmla="*/ 1181225 w 1184151"/>
              <a:gd name="connsiteY0" fmla="*/ 5421 h 934856"/>
              <a:gd name="connsiteX1" fmla="*/ 292225 w 1184151"/>
              <a:gd name="connsiteY1" fmla="*/ 253071 h 934856"/>
              <a:gd name="connsiteX2" fmla="*/ 101725 w 1184151"/>
              <a:gd name="connsiteY2" fmla="*/ 573746 h 934856"/>
              <a:gd name="connsiteX3" fmla="*/ 149350 w 1184151"/>
              <a:gd name="connsiteY3" fmla="*/ 449921 h 934856"/>
              <a:gd name="connsiteX4" fmla="*/ 125 w 1184151"/>
              <a:gd name="connsiteY4" fmla="*/ 932521 h 934856"/>
              <a:gd name="connsiteX5" fmla="*/ 127125 w 1184151"/>
              <a:gd name="connsiteY5" fmla="*/ 615021 h 934856"/>
              <a:gd name="connsiteX6" fmla="*/ 308100 w 1184151"/>
              <a:gd name="connsiteY6" fmla="*/ 195921 h 934856"/>
              <a:gd name="connsiteX7" fmla="*/ 168400 w 1184151"/>
              <a:gd name="connsiteY7" fmla="*/ 434046 h 934856"/>
              <a:gd name="connsiteX8" fmla="*/ 400175 w 1184151"/>
              <a:gd name="connsiteY8" fmla="*/ 211796 h 934856"/>
              <a:gd name="connsiteX9" fmla="*/ 695450 w 1184151"/>
              <a:gd name="connsiteY9" fmla="*/ 107021 h 934856"/>
              <a:gd name="connsiteX10" fmla="*/ 581150 w 1184151"/>
              <a:gd name="connsiteY10" fmla="*/ 81621 h 934856"/>
              <a:gd name="connsiteX11" fmla="*/ 1181225 w 1184151"/>
              <a:gd name="connsiteY11" fmla="*/ 5421 h 934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4151" h="934856">
                <a:moveTo>
                  <a:pt x="1181225" y="5421"/>
                </a:moveTo>
                <a:cubicBezTo>
                  <a:pt x="1133071" y="33996"/>
                  <a:pt x="472142" y="158350"/>
                  <a:pt x="292225" y="253071"/>
                </a:cubicBezTo>
                <a:cubicBezTo>
                  <a:pt x="112308" y="347792"/>
                  <a:pt x="125538" y="540938"/>
                  <a:pt x="101725" y="573746"/>
                </a:cubicBezTo>
                <a:cubicBezTo>
                  <a:pt x="77912" y="606554"/>
                  <a:pt x="166283" y="390125"/>
                  <a:pt x="149350" y="449921"/>
                </a:cubicBezTo>
                <a:cubicBezTo>
                  <a:pt x="132417" y="509717"/>
                  <a:pt x="3829" y="905004"/>
                  <a:pt x="125" y="932521"/>
                </a:cubicBezTo>
                <a:cubicBezTo>
                  <a:pt x="-3579" y="960038"/>
                  <a:pt x="75796" y="737788"/>
                  <a:pt x="127125" y="615021"/>
                </a:cubicBezTo>
                <a:cubicBezTo>
                  <a:pt x="178454" y="492254"/>
                  <a:pt x="301221" y="226083"/>
                  <a:pt x="308100" y="195921"/>
                </a:cubicBezTo>
                <a:cubicBezTo>
                  <a:pt x="314979" y="165759"/>
                  <a:pt x="153054" y="431400"/>
                  <a:pt x="168400" y="434046"/>
                </a:cubicBezTo>
                <a:cubicBezTo>
                  <a:pt x="183746" y="436692"/>
                  <a:pt x="312333" y="266300"/>
                  <a:pt x="400175" y="211796"/>
                </a:cubicBezTo>
                <a:cubicBezTo>
                  <a:pt x="488017" y="157292"/>
                  <a:pt x="665288" y="128717"/>
                  <a:pt x="695450" y="107021"/>
                </a:cubicBezTo>
                <a:cubicBezTo>
                  <a:pt x="725612" y="85325"/>
                  <a:pt x="493838" y="93263"/>
                  <a:pt x="581150" y="81621"/>
                </a:cubicBezTo>
                <a:cubicBezTo>
                  <a:pt x="668462" y="69979"/>
                  <a:pt x="1229379" y="-23154"/>
                  <a:pt x="1181225" y="5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EA02CA2D-6602-1182-A1A9-F2AE5696FE0E}"/>
              </a:ext>
            </a:extLst>
          </p:cNvPr>
          <p:cNvSpPr/>
          <p:nvPr/>
        </p:nvSpPr>
        <p:spPr>
          <a:xfrm>
            <a:off x="2981765" y="2958481"/>
            <a:ext cx="116855" cy="1383923"/>
          </a:xfrm>
          <a:custGeom>
            <a:avLst/>
            <a:gdLst>
              <a:gd name="connsiteX0" fmla="*/ 97985 w 116855"/>
              <a:gd name="connsiteY0" fmla="*/ 619 h 1383923"/>
              <a:gd name="connsiteX1" fmla="*/ 113860 w 116855"/>
              <a:gd name="connsiteY1" fmla="*/ 594344 h 1383923"/>
              <a:gd name="connsiteX2" fmla="*/ 110685 w 116855"/>
              <a:gd name="connsiteY2" fmla="*/ 508619 h 1383923"/>
              <a:gd name="connsiteX3" fmla="*/ 53535 w 116855"/>
              <a:gd name="connsiteY3" fmla="*/ 794369 h 1383923"/>
              <a:gd name="connsiteX4" fmla="*/ 2735 w 116855"/>
              <a:gd name="connsiteY4" fmla="*/ 1362694 h 1383923"/>
              <a:gd name="connsiteX5" fmla="*/ 9085 w 116855"/>
              <a:gd name="connsiteY5" fmla="*/ 1226169 h 1383923"/>
              <a:gd name="connsiteX6" fmla="*/ 28135 w 116855"/>
              <a:gd name="connsiteY6" fmla="*/ 876919 h 1383923"/>
              <a:gd name="connsiteX7" fmla="*/ 53535 w 116855"/>
              <a:gd name="connsiteY7" fmla="*/ 353044 h 1383923"/>
              <a:gd name="connsiteX8" fmla="*/ 69410 w 116855"/>
              <a:gd name="connsiteY8" fmla="*/ 556244 h 1383923"/>
              <a:gd name="connsiteX9" fmla="*/ 75760 w 116855"/>
              <a:gd name="connsiteY9" fmla="*/ 289544 h 1383923"/>
              <a:gd name="connsiteX10" fmla="*/ 101160 w 116855"/>
              <a:gd name="connsiteY10" fmla="*/ 476869 h 1383923"/>
              <a:gd name="connsiteX11" fmla="*/ 97985 w 116855"/>
              <a:gd name="connsiteY11" fmla="*/ 619 h 13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55" h="1383923">
                <a:moveTo>
                  <a:pt x="97985" y="619"/>
                </a:moveTo>
                <a:cubicBezTo>
                  <a:pt x="100102" y="20198"/>
                  <a:pt x="111743" y="509677"/>
                  <a:pt x="113860" y="594344"/>
                </a:cubicBezTo>
                <a:cubicBezTo>
                  <a:pt x="115977" y="679011"/>
                  <a:pt x="120739" y="475281"/>
                  <a:pt x="110685" y="508619"/>
                </a:cubicBezTo>
                <a:cubicBezTo>
                  <a:pt x="100631" y="541957"/>
                  <a:pt x="71527" y="652023"/>
                  <a:pt x="53535" y="794369"/>
                </a:cubicBezTo>
                <a:cubicBezTo>
                  <a:pt x="35543" y="936715"/>
                  <a:pt x="10143" y="1290727"/>
                  <a:pt x="2735" y="1362694"/>
                </a:cubicBezTo>
                <a:cubicBezTo>
                  <a:pt x="-4673" y="1434661"/>
                  <a:pt x="4852" y="1307131"/>
                  <a:pt x="9085" y="1226169"/>
                </a:cubicBezTo>
                <a:cubicBezTo>
                  <a:pt x="13318" y="1145207"/>
                  <a:pt x="20727" y="1022440"/>
                  <a:pt x="28135" y="876919"/>
                </a:cubicBezTo>
                <a:cubicBezTo>
                  <a:pt x="35543" y="731398"/>
                  <a:pt x="46656" y="406490"/>
                  <a:pt x="53535" y="353044"/>
                </a:cubicBezTo>
                <a:cubicBezTo>
                  <a:pt x="60414" y="299598"/>
                  <a:pt x="65706" y="566827"/>
                  <a:pt x="69410" y="556244"/>
                </a:cubicBezTo>
                <a:cubicBezTo>
                  <a:pt x="73114" y="545661"/>
                  <a:pt x="70468" y="302773"/>
                  <a:pt x="75760" y="289544"/>
                </a:cubicBezTo>
                <a:cubicBezTo>
                  <a:pt x="81052" y="276315"/>
                  <a:pt x="100102" y="522377"/>
                  <a:pt x="101160" y="476869"/>
                </a:cubicBezTo>
                <a:cubicBezTo>
                  <a:pt x="102218" y="431361"/>
                  <a:pt x="95868" y="-18960"/>
                  <a:pt x="97985" y="6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5B5CC866-EB2C-00F4-86BF-C34F49B40DDB}"/>
              </a:ext>
            </a:extLst>
          </p:cNvPr>
          <p:cNvSpPr/>
          <p:nvPr/>
        </p:nvSpPr>
        <p:spPr>
          <a:xfrm>
            <a:off x="2973855" y="4305231"/>
            <a:ext cx="80509" cy="516133"/>
          </a:xfrm>
          <a:custGeom>
            <a:avLst/>
            <a:gdLst>
              <a:gd name="connsiteX0" fmla="*/ 80495 w 80509"/>
              <a:gd name="connsiteY0" fmla="*/ 69 h 516133"/>
              <a:gd name="connsiteX1" fmla="*/ 13820 w 80509"/>
              <a:gd name="connsiteY1" fmla="*/ 257244 h 516133"/>
              <a:gd name="connsiteX2" fmla="*/ 20170 w 80509"/>
              <a:gd name="connsiteY2" fmla="*/ 508069 h 516133"/>
              <a:gd name="connsiteX3" fmla="*/ 20170 w 80509"/>
              <a:gd name="connsiteY3" fmla="*/ 438219 h 516133"/>
              <a:gd name="connsiteX4" fmla="*/ 4295 w 80509"/>
              <a:gd name="connsiteY4" fmla="*/ 276294 h 516133"/>
              <a:gd name="connsiteX5" fmla="*/ 7470 w 80509"/>
              <a:gd name="connsiteY5" fmla="*/ 231844 h 516133"/>
              <a:gd name="connsiteX6" fmla="*/ 80495 w 80509"/>
              <a:gd name="connsiteY6" fmla="*/ 69 h 516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509" h="516133">
                <a:moveTo>
                  <a:pt x="80495" y="69"/>
                </a:moveTo>
                <a:cubicBezTo>
                  <a:pt x="81553" y="4302"/>
                  <a:pt x="23874" y="172577"/>
                  <a:pt x="13820" y="257244"/>
                </a:cubicBezTo>
                <a:cubicBezTo>
                  <a:pt x="3766" y="341911"/>
                  <a:pt x="19112" y="477907"/>
                  <a:pt x="20170" y="508069"/>
                </a:cubicBezTo>
                <a:cubicBezTo>
                  <a:pt x="21228" y="538231"/>
                  <a:pt x="22816" y="476848"/>
                  <a:pt x="20170" y="438219"/>
                </a:cubicBezTo>
                <a:cubicBezTo>
                  <a:pt x="17524" y="399590"/>
                  <a:pt x="6412" y="310690"/>
                  <a:pt x="4295" y="276294"/>
                </a:cubicBezTo>
                <a:cubicBezTo>
                  <a:pt x="2178" y="241898"/>
                  <a:pt x="-5759" y="278411"/>
                  <a:pt x="7470" y="231844"/>
                </a:cubicBezTo>
                <a:cubicBezTo>
                  <a:pt x="20699" y="185277"/>
                  <a:pt x="79437" y="-4164"/>
                  <a:pt x="80495" y="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F908C598-291D-43F7-BE3D-4B1F270F6836}"/>
              </a:ext>
            </a:extLst>
          </p:cNvPr>
          <p:cNvSpPr/>
          <p:nvPr/>
        </p:nvSpPr>
        <p:spPr>
          <a:xfrm>
            <a:off x="2268470" y="1647258"/>
            <a:ext cx="827491" cy="1456711"/>
          </a:xfrm>
          <a:custGeom>
            <a:avLst/>
            <a:gdLst>
              <a:gd name="connsiteX0" fmla="*/ 820805 w 827491"/>
              <a:gd name="connsiteY0" fmla="*/ 6917 h 1456711"/>
              <a:gd name="connsiteX1" fmla="*/ 408055 w 827491"/>
              <a:gd name="connsiteY1" fmla="*/ 426017 h 1456711"/>
              <a:gd name="connsiteX2" fmla="*/ 182630 w 827491"/>
              <a:gd name="connsiteY2" fmla="*/ 937192 h 1456711"/>
              <a:gd name="connsiteX3" fmla="*/ 204855 w 827491"/>
              <a:gd name="connsiteY3" fmla="*/ 791142 h 1456711"/>
              <a:gd name="connsiteX4" fmla="*/ 11180 w 827491"/>
              <a:gd name="connsiteY4" fmla="*/ 1432492 h 1456711"/>
              <a:gd name="connsiteX5" fmla="*/ 30230 w 827491"/>
              <a:gd name="connsiteY5" fmla="*/ 1289617 h 1456711"/>
              <a:gd name="connsiteX6" fmla="*/ 87380 w 827491"/>
              <a:gd name="connsiteY6" fmla="*/ 984817 h 1456711"/>
              <a:gd name="connsiteX7" fmla="*/ 274705 w 827491"/>
              <a:gd name="connsiteY7" fmla="*/ 479992 h 1456711"/>
              <a:gd name="connsiteX8" fmla="*/ 109605 w 827491"/>
              <a:gd name="connsiteY8" fmla="*/ 959417 h 1456711"/>
              <a:gd name="connsiteX9" fmla="*/ 268355 w 827491"/>
              <a:gd name="connsiteY9" fmla="*/ 680017 h 1456711"/>
              <a:gd name="connsiteX10" fmla="*/ 500130 w 827491"/>
              <a:gd name="connsiteY10" fmla="*/ 254567 h 1456711"/>
              <a:gd name="connsiteX11" fmla="*/ 366780 w 827491"/>
              <a:gd name="connsiteY11" fmla="*/ 416492 h 1456711"/>
              <a:gd name="connsiteX12" fmla="*/ 595380 w 827491"/>
              <a:gd name="connsiteY12" fmla="*/ 108517 h 1456711"/>
              <a:gd name="connsiteX13" fmla="*/ 455680 w 827491"/>
              <a:gd name="connsiteY13" fmla="*/ 289492 h 1456711"/>
              <a:gd name="connsiteX14" fmla="*/ 649355 w 827491"/>
              <a:gd name="connsiteY14" fmla="*/ 172017 h 1456711"/>
              <a:gd name="connsiteX15" fmla="*/ 820805 w 827491"/>
              <a:gd name="connsiteY15" fmla="*/ 6917 h 145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7491" h="1456711">
                <a:moveTo>
                  <a:pt x="820805" y="6917"/>
                </a:moveTo>
                <a:cubicBezTo>
                  <a:pt x="780588" y="49250"/>
                  <a:pt x="514417" y="270971"/>
                  <a:pt x="408055" y="426017"/>
                </a:cubicBezTo>
                <a:cubicBezTo>
                  <a:pt x="301693" y="581063"/>
                  <a:pt x="216497" y="876338"/>
                  <a:pt x="182630" y="937192"/>
                </a:cubicBezTo>
                <a:cubicBezTo>
                  <a:pt x="148763" y="998046"/>
                  <a:pt x="233430" y="708592"/>
                  <a:pt x="204855" y="791142"/>
                </a:cubicBezTo>
                <a:cubicBezTo>
                  <a:pt x="176280" y="873692"/>
                  <a:pt x="40284" y="1349413"/>
                  <a:pt x="11180" y="1432492"/>
                </a:cubicBezTo>
                <a:cubicBezTo>
                  <a:pt x="-17924" y="1515571"/>
                  <a:pt x="17530" y="1364229"/>
                  <a:pt x="30230" y="1289617"/>
                </a:cubicBezTo>
                <a:cubicBezTo>
                  <a:pt x="42930" y="1215005"/>
                  <a:pt x="46634" y="1119754"/>
                  <a:pt x="87380" y="984817"/>
                </a:cubicBezTo>
                <a:cubicBezTo>
                  <a:pt x="128126" y="849880"/>
                  <a:pt x="271001" y="484225"/>
                  <a:pt x="274705" y="479992"/>
                </a:cubicBezTo>
                <a:cubicBezTo>
                  <a:pt x="278409" y="475759"/>
                  <a:pt x="110663" y="926080"/>
                  <a:pt x="109605" y="959417"/>
                </a:cubicBezTo>
                <a:cubicBezTo>
                  <a:pt x="108547" y="992754"/>
                  <a:pt x="203267" y="797492"/>
                  <a:pt x="268355" y="680017"/>
                </a:cubicBezTo>
                <a:cubicBezTo>
                  <a:pt x="333443" y="562542"/>
                  <a:pt x="483726" y="298488"/>
                  <a:pt x="500130" y="254567"/>
                </a:cubicBezTo>
                <a:cubicBezTo>
                  <a:pt x="516534" y="210646"/>
                  <a:pt x="350905" y="440834"/>
                  <a:pt x="366780" y="416492"/>
                </a:cubicBezTo>
                <a:cubicBezTo>
                  <a:pt x="382655" y="392150"/>
                  <a:pt x="580563" y="129684"/>
                  <a:pt x="595380" y="108517"/>
                </a:cubicBezTo>
                <a:cubicBezTo>
                  <a:pt x="610197" y="87350"/>
                  <a:pt x="446684" y="278909"/>
                  <a:pt x="455680" y="289492"/>
                </a:cubicBezTo>
                <a:cubicBezTo>
                  <a:pt x="464676" y="300075"/>
                  <a:pt x="589559" y="215409"/>
                  <a:pt x="649355" y="172017"/>
                </a:cubicBezTo>
                <a:cubicBezTo>
                  <a:pt x="709151" y="128625"/>
                  <a:pt x="861022" y="-35416"/>
                  <a:pt x="820805" y="69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FDA4F54-D5E4-AC56-3D3D-3EFCE1AAF267}"/>
              </a:ext>
            </a:extLst>
          </p:cNvPr>
          <p:cNvSpPr/>
          <p:nvPr/>
        </p:nvSpPr>
        <p:spPr>
          <a:xfrm>
            <a:off x="2062459" y="2598884"/>
            <a:ext cx="609047" cy="1417325"/>
          </a:xfrm>
          <a:custGeom>
            <a:avLst/>
            <a:gdLst>
              <a:gd name="connsiteX0" fmla="*/ 607716 w 609047"/>
              <a:gd name="connsiteY0" fmla="*/ 4616 h 1417325"/>
              <a:gd name="connsiteX1" fmla="*/ 134641 w 609047"/>
              <a:gd name="connsiteY1" fmla="*/ 906316 h 1417325"/>
              <a:gd name="connsiteX2" fmla="*/ 7641 w 609047"/>
              <a:gd name="connsiteY2" fmla="*/ 1404791 h 1417325"/>
              <a:gd name="connsiteX3" fmla="*/ 23516 w 609047"/>
              <a:gd name="connsiteY3" fmla="*/ 1233341 h 1417325"/>
              <a:gd name="connsiteX4" fmla="*/ 99716 w 609047"/>
              <a:gd name="connsiteY4" fmla="*/ 861866 h 1417325"/>
              <a:gd name="connsiteX5" fmla="*/ 229891 w 609047"/>
              <a:gd name="connsiteY5" fmla="*/ 236391 h 1417325"/>
              <a:gd name="connsiteX6" fmla="*/ 160041 w 609047"/>
              <a:gd name="connsiteY6" fmla="*/ 595166 h 1417325"/>
              <a:gd name="connsiteX7" fmla="*/ 125116 w 609047"/>
              <a:gd name="connsiteY7" fmla="*/ 877741 h 1417325"/>
              <a:gd name="connsiteX8" fmla="*/ 169566 w 609047"/>
              <a:gd name="connsiteY8" fmla="*/ 776141 h 1417325"/>
              <a:gd name="connsiteX9" fmla="*/ 274341 w 609047"/>
              <a:gd name="connsiteY9" fmla="*/ 563416 h 1417325"/>
              <a:gd name="connsiteX10" fmla="*/ 607716 w 609047"/>
              <a:gd name="connsiteY10" fmla="*/ 4616 h 141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047" h="1417325">
                <a:moveTo>
                  <a:pt x="607716" y="4616"/>
                </a:moveTo>
                <a:cubicBezTo>
                  <a:pt x="584433" y="61766"/>
                  <a:pt x="234653" y="672954"/>
                  <a:pt x="134641" y="906316"/>
                </a:cubicBezTo>
                <a:cubicBezTo>
                  <a:pt x="34628" y="1139679"/>
                  <a:pt x="26162" y="1350287"/>
                  <a:pt x="7641" y="1404791"/>
                </a:cubicBezTo>
                <a:cubicBezTo>
                  <a:pt x="-10880" y="1459295"/>
                  <a:pt x="8170" y="1323829"/>
                  <a:pt x="23516" y="1233341"/>
                </a:cubicBezTo>
                <a:cubicBezTo>
                  <a:pt x="38862" y="1142853"/>
                  <a:pt x="65320" y="1028024"/>
                  <a:pt x="99716" y="861866"/>
                </a:cubicBezTo>
                <a:cubicBezTo>
                  <a:pt x="134112" y="695708"/>
                  <a:pt x="219837" y="280841"/>
                  <a:pt x="229891" y="236391"/>
                </a:cubicBezTo>
                <a:cubicBezTo>
                  <a:pt x="239945" y="191941"/>
                  <a:pt x="177503" y="488274"/>
                  <a:pt x="160041" y="595166"/>
                </a:cubicBezTo>
                <a:cubicBezTo>
                  <a:pt x="142579" y="702058"/>
                  <a:pt x="123529" y="847579"/>
                  <a:pt x="125116" y="877741"/>
                </a:cubicBezTo>
                <a:cubicBezTo>
                  <a:pt x="126703" y="907903"/>
                  <a:pt x="144695" y="828528"/>
                  <a:pt x="169566" y="776141"/>
                </a:cubicBezTo>
                <a:cubicBezTo>
                  <a:pt x="194437" y="723754"/>
                  <a:pt x="206608" y="689358"/>
                  <a:pt x="274341" y="563416"/>
                </a:cubicBezTo>
                <a:cubicBezTo>
                  <a:pt x="342074" y="437474"/>
                  <a:pt x="630999" y="-52534"/>
                  <a:pt x="607716" y="46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7C10886-A718-A192-6EF3-891F3310117A}"/>
              </a:ext>
            </a:extLst>
          </p:cNvPr>
          <p:cNvSpPr/>
          <p:nvPr/>
        </p:nvSpPr>
        <p:spPr>
          <a:xfrm>
            <a:off x="2879700" y="4245608"/>
            <a:ext cx="92340" cy="1453537"/>
          </a:xfrm>
          <a:custGeom>
            <a:avLst/>
            <a:gdLst>
              <a:gd name="connsiteX0" fmla="*/ 92100 w 92340"/>
              <a:gd name="connsiteY0" fmla="*/ 2542 h 1453537"/>
              <a:gd name="connsiteX1" fmla="*/ 31775 w 92340"/>
              <a:gd name="connsiteY1" fmla="*/ 399417 h 1453537"/>
              <a:gd name="connsiteX2" fmla="*/ 22250 w 92340"/>
              <a:gd name="connsiteY2" fmla="*/ 878842 h 1453537"/>
              <a:gd name="connsiteX3" fmla="*/ 19075 w 92340"/>
              <a:gd name="connsiteY3" fmla="*/ 707392 h 1453537"/>
              <a:gd name="connsiteX4" fmla="*/ 50825 w 92340"/>
              <a:gd name="connsiteY4" fmla="*/ 1424942 h 1453537"/>
              <a:gd name="connsiteX5" fmla="*/ 47650 w 92340"/>
              <a:gd name="connsiteY5" fmla="*/ 1269367 h 1453537"/>
              <a:gd name="connsiteX6" fmla="*/ 9550 w 92340"/>
              <a:gd name="connsiteY6" fmla="*/ 882017 h 1453537"/>
              <a:gd name="connsiteX7" fmla="*/ 6375 w 92340"/>
              <a:gd name="connsiteY7" fmla="*/ 193042 h 1453537"/>
              <a:gd name="connsiteX8" fmla="*/ 3200 w 92340"/>
              <a:gd name="connsiteY8" fmla="*/ 377192 h 1453537"/>
              <a:gd name="connsiteX9" fmla="*/ 6375 w 92340"/>
              <a:gd name="connsiteY9" fmla="*/ 234317 h 1453537"/>
              <a:gd name="connsiteX10" fmla="*/ 92100 w 92340"/>
              <a:gd name="connsiteY10" fmla="*/ 2542 h 145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340" h="1453537">
                <a:moveTo>
                  <a:pt x="92100" y="2542"/>
                </a:moveTo>
                <a:cubicBezTo>
                  <a:pt x="96333" y="30059"/>
                  <a:pt x="43417" y="253367"/>
                  <a:pt x="31775" y="399417"/>
                </a:cubicBezTo>
                <a:cubicBezTo>
                  <a:pt x="20133" y="545467"/>
                  <a:pt x="24367" y="827513"/>
                  <a:pt x="22250" y="878842"/>
                </a:cubicBezTo>
                <a:cubicBezTo>
                  <a:pt x="20133" y="930171"/>
                  <a:pt x="14313" y="616375"/>
                  <a:pt x="19075" y="707392"/>
                </a:cubicBezTo>
                <a:cubicBezTo>
                  <a:pt x="23837" y="798409"/>
                  <a:pt x="46063" y="1331280"/>
                  <a:pt x="50825" y="1424942"/>
                </a:cubicBezTo>
                <a:cubicBezTo>
                  <a:pt x="55587" y="1518604"/>
                  <a:pt x="54529" y="1359854"/>
                  <a:pt x="47650" y="1269367"/>
                </a:cubicBezTo>
                <a:cubicBezTo>
                  <a:pt x="40771" y="1178880"/>
                  <a:pt x="16429" y="1061405"/>
                  <a:pt x="9550" y="882017"/>
                </a:cubicBezTo>
                <a:cubicBezTo>
                  <a:pt x="2671" y="702629"/>
                  <a:pt x="7433" y="277179"/>
                  <a:pt x="6375" y="193042"/>
                </a:cubicBezTo>
                <a:cubicBezTo>
                  <a:pt x="5317" y="108905"/>
                  <a:pt x="3200" y="370313"/>
                  <a:pt x="3200" y="377192"/>
                </a:cubicBezTo>
                <a:cubicBezTo>
                  <a:pt x="3200" y="384071"/>
                  <a:pt x="-5796" y="289879"/>
                  <a:pt x="6375" y="234317"/>
                </a:cubicBezTo>
                <a:cubicBezTo>
                  <a:pt x="18546" y="178755"/>
                  <a:pt x="87867" y="-24975"/>
                  <a:pt x="92100" y="25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BF38F63C-F621-15CD-6288-42190FD5B17E}"/>
              </a:ext>
            </a:extLst>
          </p:cNvPr>
          <p:cNvSpPr/>
          <p:nvPr/>
        </p:nvSpPr>
        <p:spPr>
          <a:xfrm>
            <a:off x="1871447" y="4070032"/>
            <a:ext cx="238448" cy="1594971"/>
          </a:xfrm>
          <a:custGeom>
            <a:avLst/>
            <a:gdLst>
              <a:gd name="connsiteX0" fmla="*/ 236753 w 238448"/>
              <a:gd name="connsiteY0" fmla="*/ 16193 h 1594971"/>
              <a:gd name="connsiteX1" fmla="*/ 78003 w 238448"/>
              <a:gd name="connsiteY1" fmla="*/ 676593 h 1594971"/>
              <a:gd name="connsiteX2" fmla="*/ 119278 w 238448"/>
              <a:gd name="connsiteY2" fmla="*/ 628968 h 1594971"/>
              <a:gd name="connsiteX3" fmla="*/ 62128 w 238448"/>
              <a:gd name="connsiteY3" fmla="*/ 809943 h 1594971"/>
              <a:gd name="connsiteX4" fmla="*/ 4978 w 238448"/>
              <a:gd name="connsiteY4" fmla="*/ 1552893 h 1594971"/>
              <a:gd name="connsiteX5" fmla="*/ 17678 w 238448"/>
              <a:gd name="connsiteY5" fmla="*/ 1381443 h 1594971"/>
              <a:gd name="connsiteX6" fmla="*/ 135153 w 238448"/>
              <a:gd name="connsiteY6" fmla="*/ 374968 h 1594971"/>
              <a:gd name="connsiteX7" fmla="*/ 74828 w 238448"/>
              <a:gd name="connsiteY7" fmla="*/ 517843 h 1594971"/>
              <a:gd name="connsiteX8" fmla="*/ 157378 w 238448"/>
              <a:gd name="connsiteY8" fmla="*/ 225743 h 1594971"/>
              <a:gd name="connsiteX9" fmla="*/ 236753 w 238448"/>
              <a:gd name="connsiteY9" fmla="*/ 16193 h 159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448" h="1594971">
                <a:moveTo>
                  <a:pt x="236753" y="16193"/>
                </a:moveTo>
                <a:cubicBezTo>
                  <a:pt x="223524" y="91335"/>
                  <a:pt x="97582" y="574464"/>
                  <a:pt x="78003" y="676593"/>
                </a:cubicBezTo>
                <a:cubicBezTo>
                  <a:pt x="58424" y="778722"/>
                  <a:pt x="121924" y="606743"/>
                  <a:pt x="119278" y="628968"/>
                </a:cubicBezTo>
                <a:cubicBezTo>
                  <a:pt x="116632" y="651193"/>
                  <a:pt x="81178" y="655956"/>
                  <a:pt x="62128" y="809943"/>
                </a:cubicBezTo>
                <a:cubicBezTo>
                  <a:pt x="43078" y="963931"/>
                  <a:pt x="12386" y="1457643"/>
                  <a:pt x="4978" y="1552893"/>
                </a:cubicBezTo>
                <a:cubicBezTo>
                  <a:pt x="-2430" y="1648143"/>
                  <a:pt x="-4018" y="1577764"/>
                  <a:pt x="17678" y="1381443"/>
                </a:cubicBezTo>
                <a:cubicBezTo>
                  <a:pt x="39374" y="1185122"/>
                  <a:pt x="125628" y="518901"/>
                  <a:pt x="135153" y="374968"/>
                </a:cubicBezTo>
                <a:cubicBezTo>
                  <a:pt x="144678" y="231035"/>
                  <a:pt x="71124" y="542714"/>
                  <a:pt x="74828" y="517843"/>
                </a:cubicBezTo>
                <a:cubicBezTo>
                  <a:pt x="78532" y="492972"/>
                  <a:pt x="132507" y="304060"/>
                  <a:pt x="157378" y="225743"/>
                </a:cubicBezTo>
                <a:cubicBezTo>
                  <a:pt x="182249" y="147426"/>
                  <a:pt x="249982" y="-58949"/>
                  <a:pt x="236753" y="161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F6CABFB8-3709-EB0C-C59B-301815CC747B}"/>
              </a:ext>
            </a:extLst>
          </p:cNvPr>
          <p:cNvSpPr/>
          <p:nvPr/>
        </p:nvSpPr>
        <p:spPr>
          <a:xfrm>
            <a:off x="2720790" y="5228576"/>
            <a:ext cx="193869" cy="1326377"/>
          </a:xfrm>
          <a:custGeom>
            <a:avLst/>
            <a:gdLst>
              <a:gd name="connsiteX0" fmla="*/ 60510 w 193869"/>
              <a:gd name="connsiteY0" fmla="*/ 649 h 1326377"/>
              <a:gd name="connsiteX1" fmla="*/ 79560 w 193869"/>
              <a:gd name="connsiteY1" fmla="*/ 632474 h 1326377"/>
              <a:gd name="connsiteX2" fmla="*/ 89085 w 193869"/>
              <a:gd name="connsiteY2" fmla="*/ 588024 h 1326377"/>
              <a:gd name="connsiteX3" fmla="*/ 63685 w 193869"/>
              <a:gd name="connsiteY3" fmla="*/ 988074 h 1326377"/>
              <a:gd name="connsiteX4" fmla="*/ 3360 w 193869"/>
              <a:gd name="connsiteY4" fmla="*/ 1324624 h 1326377"/>
              <a:gd name="connsiteX5" fmla="*/ 16060 w 193869"/>
              <a:gd name="connsiteY5" fmla="*/ 1102374 h 1326377"/>
              <a:gd name="connsiteX6" fmla="*/ 85910 w 193869"/>
              <a:gd name="connsiteY6" fmla="*/ 718199 h 1326377"/>
              <a:gd name="connsiteX7" fmla="*/ 193860 w 193869"/>
              <a:gd name="connsiteY7" fmla="*/ 41924 h 1326377"/>
              <a:gd name="connsiteX8" fmla="*/ 92260 w 193869"/>
              <a:gd name="connsiteY8" fmla="*/ 641999 h 1326377"/>
              <a:gd name="connsiteX9" fmla="*/ 92260 w 193869"/>
              <a:gd name="connsiteY9" fmla="*/ 514999 h 1326377"/>
              <a:gd name="connsiteX10" fmla="*/ 60510 w 193869"/>
              <a:gd name="connsiteY10" fmla="*/ 649 h 132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869" h="1326377">
                <a:moveTo>
                  <a:pt x="60510" y="649"/>
                </a:moveTo>
                <a:cubicBezTo>
                  <a:pt x="58393" y="20228"/>
                  <a:pt x="74798" y="534578"/>
                  <a:pt x="79560" y="632474"/>
                </a:cubicBezTo>
                <a:cubicBezTo>
                  <a:pt x="84322" y="730370"/>
                  <a:pt x="91731" y="528757"/>
                  <a:pt x="89085" y="588024"/>
                </a:cubicBezTo>
                <a:cubicBezTo>
                  <a:pt x="86439" y="647291"/>
                  <a:pt x="77973" y="865307"/>
                  <a:pt x="63685" y="988074"/>
                </a:cubicBezTo>
                <a:cubicBezTo>
                  <a:pt x="49397" y="1110841"/>
                  <a:pt x="11297" y="1305574"/>
                  <a:pt x="3360" y="1324624"/>
                </a:cubicBezTo>
                <a:cubicBezTo>
                  <a:pt x="-4577" y="1343674"/>
                  <a:pt x="2302" y="1203445"/>
                  <a:pt x="16060" y="1102374"/>
                </a:cubicBezTo>
                <a:cubicBezTo>
                  <a:pt x="29818" y="1001303"/>
                  <a:pt x="56277" y="894941"/>
                  <a:pt x="85910" y="718199"/>
                </a:cubicBezTo>
                <a:cubicBezTo>
                  <a:pt x="115543" y="541457"/>
                  <a:pt x="192802" y="54624"/>
                  <a:pt x="193860" y="41924"/>
                </a:cubicBezTo>
                <a:cubicBezTo>
                  <a:pt x="194918" y="29224"/>
                  <a:pt x="109193" y="563153"/>
                  <a:pt x="92260" y="641999"/>
                </a:cubicBezTo>
                <a:cubicBezTo>
                  <a:pt x="75327" y="720845"/>
                  <a:pt x="94906" y="620303"/>
                  <a:pt x="92260" y="514999"/>
                </a:cubicBezTo>
                <a:cubicBezTo>
                  <a:pt x="89614" y="409695"/>
                  <a:pt x="62627" y="-18930"/>
                  <a:pt x="60510" y="6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ADAC08F-FDBD-FB91-C476-93E1A78353E1}"/>
              </a:ext>
            </a:extLst>
          </p:cNvPr>
          <p:cNvSpPr/>
          <p:nvPr/>
        </p:nvSpPr>
        <p:spPr>
          <a:xfrm>
            <a:off x="1771797" y="5726439"/>
            <a:ext cx="137508" cy="1320190"/>
          </a:xfrm>
          <a:custGeom>
            <a:avLst/>
            <a:gdLst>
              <a:gd name="connsiteX0" fmla="*/ 136378 w 137508"/>
              <a:gd name="connsiteY0" fmla="*/ 7611 h 1320190"/>
              <a:gd name="connsiteX1" fmla="*/ 47478 w 137508"/>
              <a:gd name="connsiteY1" fmla="*/ 445761 h 1320190"/>
              <a:gd name="connsiteX2" fmla="*/ 3028 w 137508"/>
              <a:gd name="connsiteY2" fmla="*/ 915661 h 1320190"/>
              <a:gd name="connsiteX3" fmla="*/ 9378 w 137508"/>
              <a:gd name="connsiteY3" fmla="*/ 779136 h 1320190"/>
              <a:gd name="connsiteX4" fmla="*/ 6203 w 137508"/>
              <a:gd name="connsiteY4" fmla="*/ 1303011 h 1320190"/>
              <a:gd name="connsiteX5" fmla="*/ 3028 w 137508"/>
              <a:gd name="connsiteY5" fmla="*/ 1090286 h 1320190"/>
              <a:gd name="connsiteX6" fmla="*/ 53828 w 137508"/>
              <a:gd name="connsiteY6" fmla="*/ 99686 h 1320190"/>
              <a:gd name="connsiteX7" fmla="*/ 50653 w 137508"/>
              <a:gd name="connsiteY7" fmla="*/ 347336 h 1320190"/>
              <a:gd name="connsiteX8" fmla="*/ 95103 w 137508"/>
              <a:gd name="connsiteY8" fmla="*/ 179061 h 1320190"/>
              <a:gd name="connsiteX9" fmla="*/ 136378 w 137508"/>
              <a:gd name="connsiteY9" fmla="*/ 7611 h 13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508" h="1320190">
                <a:moveTo>
                  <a:pt x="136378" y="7611"/>
                </a:moveTo>
                <a:cubicBezTo>
                  <a:pt x="128441" y="52061"/>
                  <a:pt x="69703" y="294419"/>
                  <a:pt x="47478" y="445761"/>
                </a:cubicBezTo>
                <a:cubicBezTo>
                  <a:pt x="25253" y="597103"/>
                  <a:pt x="9378" y="860099"/>
                  <a:pt x="3028" y="915661"/>
                </a:cubicBezTo>
                <a:cubicBezTo>
                  <a:pt x="-3322" y="971223"/>
                  <a:pt x="8849" y="714578"/>
                  <a:pt x="9378" y="779136"/>
                </a:cubicBezTo>
                <a:cubicBezTo>
                  <a:pt x="9907" y="843694"/>
                  <a:pt x="7261" y="1251153"/>
                  <a:pt x="6203" y="1303011"/>
                </a:cubicBezTo>
                <a:cubicBezTo>
                  <a:pt x="5145" y="1354869"/>
                  <a:pt x="-4909" y="1290840"/>
                  <a:pt x="3028" y="1090286"/>
                </a:cubicBezTo>
                <a:cubicBezTo>
                  <a:pt x="10965" y="889732"/>
                  <a:pt x="45890" y="223511"/>
                  <a:pt x="53828" y="99686"/>
                </a:cubicBezTo>
                <a:cubicBezTo>
                  <a:pt x="61765" y="-24139"/>
                  <a:pt x="43774" y="334107"/>
                  <a:pt x="50653" y="347336"/>
                </a:cubicBezTo>
                <a:cubicBezTo>
                  <a:pt x="57532" y="360565"/>
                  <a:pt x="81874" y="232507"/>
                  <a:pt x="95103" y="179061"/>
                </a:cubicBezTo>
                <a:cubicBezTo>
                  <a:pt x="108332" y="125615"/>
                  <a:pt x="144315" y="-36839"/>
                  <a:pt x="136378" y="76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573F52F-18AE-BAE7-F236-F34AF2564C88}"/>
              </a:ext>
            </a:extLst>
          </p:cNvPr>
          <p:cNvSpPr/>
          <p:nvPr/>
        </p:nvSpPr>
        <p:spPr>
          <a:xfrm>
            <a:off x="2660585" y="6641695"/>
            <a:ext cx="108700" cy="1214051"/>
          </a:xfrm>
          <a:custGeom>
            <a:avLst/>
            <a:gdLst>
              <a:gd name="connsiteX0" fmla="*/ 92140 w 108700"/>
              <a:gd name="connsiteY0" fmla="*/ 405 h 1214051"/>
              <a:gd name="connsiteX1" fmla="*/ 50865 w 108700"/>
              <a:gd name="connsiteY1" fmla="*/ 273455 h 1214051"/>
              <a:gd name="connsiteX2" fmla="*/ 108015 w 108700"/>
              <a:gd name="connsiteY2" fmla="*/ 733830 h 1214051"/>
              <a:gd name="connsiteX3" fmla="*/ 79440 w 108700"/>
              <a:gd name="connsiteY3" fmla="*/ 562380 h 1214051"/>
              <a:gd name="connsiteX4" fmla="*/ 34990 w 108700"/>
              <a:gd name="connsiteY4" fmla="*/ 200430 h 1214051"/>
              <a:gd name="connsiteX5" fmla="*/ 31815 w 108700"/>
              <a:gd name="connsiteY5" fmla="*/ 432205 h 1214051"/>
              <a:gd name="connsiteX6" fmla="*/ 65 w 108700"/>
              <a:gd name="connsiteY6" fmla="*/ 651280 h 1214051"/>
              <a:gd name="connsiteX7" fmla="*/ 41340 w 108700"/>
              <a:gd name="connsiteY7" fmla="*/ 1194205 h 1214051"/>
              <a:gd name="connsiteX8" fmla="*/ 28640 w 108700"/>
              <a:gd name="connsiteY8" fmla="*/ 1016405 h 1214051"/>
              <a:gd name="connsiteX9" fmla="*/ 44515 w 108700"/>
              <a:gd name="connsiteY9" fmla="*/ 270280 h 1214051"/>
              <a:gd name="connsiteX10" fmla="*/ 6415 w 108700"/>
              <a:gd name="connsiteY10" fmla="*/ 330605 h 1214051"/>
              <a:gd name="connsiteX11" fmla="*/ 92140 w 108700"/>
              <a:gd name="connsiteY11" fmla="*/ 405 h 121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700" h="1214051">
                <a:moveTo>
                  <a:pt x="92140" y="405"/>
                </a:moveTo>
                <a:cubicBezTo>
                  <a:pt x="99548" y="-9120"/>
                  <a:pt x="48219" y="151218"/>
                  <a:pt x="50865" y="273455"/>
                </a:cubicBezTo>
                <a:cubicBezTo>
                  <a:pt x="53511" y="395693"/>
                  <a:pt x="103253" y="685676"/>
                  <a:pt x="108015" y="733830"/>
                </a:cubicBezTo>
                <a:cubicBezTo>
                  <a:pt x="112777" y="781984"/>
                  <a:pt x="91611" y="651280"/>
                  <a:pt x="79440" y="562380"/>
                </a:cubicBezTo>
                <a:cubicBezTo>
                  <a:pt x="67269" y="473480"/>
                  <a:pt x="42927" y="222126"/>
                  <a:pt x="34990" y="200430"/>
                </a:cubicBezTo>
                <a:cubicBezTo>
                  <a:pt x="27053" y="178734"/>
                  <a:pt x="37636" y="357063"/>
                  <a:pt x="31815" y="432205"/>
                </a:cubicBezTo>
                <a:cubicBezTo>
                  <a:pt x="25994" y="507347"/>
                  <a:pt x="-1522" y="524280"/>
                  <a:pt x="65" y="651280"/>
                </a:cubicBezTo>
                <a:cubicBezTo>
                  <a:pt x="1652" y="778280"/>
                  <a:pt x="36578" y="1133351"/>
                  <a:pt x="41340" y="1194205"/>
                </a:cubicBezTo>
                <a:cubicBezTo>
                  <a:pt x="46102" y="1255059"/>
                  <a:pt x="28111" y="1170392"/>
                  <a:pt x="28640" y="1016405"/>
                </a:cubicBezTo>
                <a:cubicBezTo>
                  <a:pt x="29169" y="862418"/>
                  <a:pt x="48219" y="384580"/>
                  <a:pt x="44515" y="270280"/>
                </a:cubicBezTo>
                <a:cubicBezTo>
                  <a:pt x="40811" y="155980"/>
                  <a:pt x="594" y="368176"/>
                  <a:pt x="6415" y="330605"/>
                </a:cubicBezTo>
                <a:cubicBezTo>
                  <a:pt x="12236" y="293034"/>
                  <a:pt x="84732" y="9930"/>
                  <a:pt x="92140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ABB56ABE-9E73-E658-6974-97B15AED4403}"/>
              </a:ext>
            </a:extLst>
          </p:cNvPr>
          <p:cNvSpPr/>
          <p:nvPr/>
        </p:nvSpPr>
        <p:spPr>
          <a:xfrm>
            <a:off x="1663651" y="6972221"/>
            <a:ext cx="181167" cy="1303478"/>
          </a:xfrm>
          <a:custGeom>
            <a:avLst/>
            <a:gdLst>
              <a:gd name="connsiteX0" fmla="*/ 181024 w 181167"/>
              <a:gd name="connsiteY0" fmla="*/ 19129 h 1303478"/>
              <a:gd name="connsiteX1" fmla="*/ 111174 w 181167"/>
              <a:gd name="connsiteY1" fmla="*/ 381079 h 1303478"/>
              <a:gd name="connsiteX2" fmla="*/ 44499 w 181167"/>
              <a:gd name="connsiteY2" fmla="*/ 850979 h 1303478"/>
              <a:gd name="connsiteX3" fmla="*/ 57199 w 181167"/>
              <a:gd name="connsiteY3" fmla="*/ 723979 h 1303478"/>
              <a:gd name="connsiteX4" fmla="*/ 49 w 181167"/>
              <a:gd name="connsiteY4" fmla="*/ 1289129 h 1303478"/>
              <a:gd name="connsiteX5" fmla="*/ 47674 w 181167"/>
              <a:gd name="connsiteY5" fmla="*/ 1085929 h 1303478"/>
              <a:gd name="connsiteX6" fmla="*/ 73074 w 181167"/>
              <a:gd name="connsiteY6" fmla="*/ 558879 h 1303478"/>
              <a:gd name="connsiteX7" fmla="*/ 66724 w 181167"/>
              <a:gd name="connsiteY7" fmla="*/ 79 h 1303478"/>
              <a:gd name="connsiteX8" fmla="*/ 63549 w 181167"/>
              <a:gd name="connsiteY8" fmla="*/ 517604 h 1303478"/>
              <a:gd name="connsiteX9" fmla="*/ 69899 w 181167"/>
              <a:gd name="connsiteY9" fmla="*/ 482679 h 1303478"/>
              <a:gd name="connsiteX10" fmla="*/ 92124 w 181167"/>
              <a:gd name="connsiteY10" fmla="*/ 387429 h 1303478"/>
              <a:gd name="connsiteX11" fmla="*/ 181024 w 181167"/>
              <a:gd name="connsiteY11" fmla="*/ 19129 h 130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167" h="1303478">
                <a:moveTo>
                  <a:pt x="181024" y="19129"/>
                </a:moveTo>
                <a:cubicBezTo>
                  <a:pt x="184199" y="18071"/>
                  <a:pt x="133928" y="242437"/>
                  <a:pt x="111174" y="381079"/>
                </a:cubicBezTo>
                <a:cubicBezTo>
                  <a:pt x="88420" y="519721"/>
                  <a:pt x="53495" y="793829"/>
                  <a:pt x="44499" y="850979"/>
                </a:cubicBezTo>
                <a:cubicBezTo>
                  <a:pt x="35503" y="908129"/>
                  <a:pt x="64607" y="650954"/>
                  <a:pt x="57199" y="723979"/>
                </a:cubicBezTo>
                <a:cubicBezTo>
                  <a:pt x="49791" y="797004"/>
                  <a:pt x="1636" y="1228804"/>
                  <a:pt x="49" y="1289129"/>
                </a:cubicBezTo>
                <a:cubicBezTo>
                  <a:pt x="-1538" y="1349454"/>
                  <a:pt x="35503" y="1207637"/>
                  <a:pt x="47674" y="1085929"/>
                </a:cubicBezTo>
                <a:cubicBezTo>
                  <a:pt x="59845" y="964221"/>
                  <a:pt x="69899" y="739854"/>
                  <a:pt x="73074" y="558879"/>
                </a:cubicBezTo>
                <a:cubicBezTo>
                  <a:pt x="76249" y="377904"/>
                  <a:pt x="68311" y="6958"/>
                  <a:pt x="66724" y="79"/>
                </a:cubicBezTo>
                <a:cubicBezTo>
                  <a:pt x="65137" y="-6800"/>
                  <a:pt x="63020" y="437171"/>
                  <a:pt x="63549" y="517604"/>
                </a:cubicBezTo>
                <a:cubicBezTo>
                  <a:pt x="64078" y="598037"/>
                  <a:pt x="65137" y="504375"/>
                  <a:pt x="69899" y="482679"/>
                </a:cubicBezTo>
                <a:cubicBezTo>
                  <a:pt x="74661" y="460983"/>
                  <a:pt x="72545" y="459396"/>
                  <a:pt x="92124" y="387429"/>
                </a:cubicBezTo>
                <a:cubicBezTo>
                  <a:pt x="111703" y="315462"/>
                  <a:pt x="177849" y="20187"/>
                  <a:pt x="181024" y="191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B22EED3-E96C-52DB-EBF8-0D153C655146}"/>
              </a:ext>
            </a:extLst>
          </p:cNvPr>
          <p:cNvSpPr/>
          <p:nvPr/>
        </p:nvSpPr>
        <p:spPr>
          <a:xfrm>
            <a:off x="3451702" y="434118"/>
            <a:ext cx="1623170" cy="1223816"/>
          </a:xfrm>
          <a:custGeom>
            <a:avLst/>
            <a:gdLst>
              <a:gd name="connsiteX0" fmla="*/ 1621948 w 1623170"/>
              <a:gd name="connsiteY0" fmla="*/ 1223232 h 1223816"/>
              <a:gd name="connsiteX1" fmla="*/ 974248 w 1623170"/>
              <a:gd name="connsiteY1" fmla="*/ 918432 h 1223816"/>
              <a:gd name="connsiteX2" fmla="*/ 180498 w 1623170"/>
              <a:gd name="connsiteY2" fmla="*/ 689832 h 1223816"/>
              <a:gd name="connsiteX3" fmla="*/ 437673 w 1623170"/>
              <a:gd name="connsiteY3" fmla="*/ 724757 h 1223816"/>
              <a:gd name="connsiteX4" fmla="*/ 269398 w 1623170"/>
              <a:gd name="connsiteY4" fmla="*/ 686657 h 1223816"/>
              <a:gd name="connsiteX5" fmla="*/ 183673 w 1623170"/>
              <a:gd name="connsiteY5" fmla="*/ 569182 h 1223816"/>
              <a:gd name="connsiteX6" fmla="*/ 291623 w 1623170"/>
              <a:gd name="connsiteY6" fmla="*/ 600932 h 1223816"/>
              <a:gd name="connsiteX7" fmla="*/ 151923 w 1623170"/>
              <a:gd name="connsiteY7" fmla="*/ 448532 h 1223816"/>
              <a:gd name="connsiteX8" fmla="*/ 275748 w 1623170"/>
              <a:gd name="connsiteY8" fmla="*/ 280257 h 1223816"/>
              <a:gd name="connsiteX9" fmla="*/ 12223 w 1623170"/>
              <a:gd name="connsiteY9" fmla="*/ 378682 h 1223816"/>
              <a:gd name="connsiteX10" fmla="*/ 742473 w 1623170"/>
              <a:gd name="connsiteY10" fmla="*/ 4032 h 1223816"/>
              <a:gd name="connsiteX11" fmla="*/ 288448 w 1623170"/>
              <a:gd name="connsiteY11" fmla="*/ 194532 h 1223816"/>
              <a:gd name="connsiteX12" fmla="*/ 85248 w 1623170"/>
              <a:gd name="connsiteY12" fmla="*/ 416782 h 1223816"/>
              <a:gd name="connsiteX13" fmla="*/ 190023 w 1623170"/>
              <a:gd name="connsiteY13" fmla="*/ 407257 h 1223816"/>
              <a:gd name="connsiteX14" fmla="*/ 351948 w 1623170"/>
              <a:gd name="connsiteY14" fmla="*/ 658082 h 1223816"/>
              <a:gd name="connsiteX15" fmla="*/ 488473 w 1623170"/>
              <a:gd name="connsiteY15" fmla="*/ 699357 h 1223816"/>
              <a:gd name="connsiteX16" fmla="*/ 444023 w 1623170"/>
              <a:gd name="connsiteY16" fmla="*/ 727932 h 1223816"/>
              <a:gd name="connsiteX17" fmla="*/ 1117123 w 1623170"/>
              <a:gd name="connsiteY17" fmla="*/ 988282 h 1223816"/>
              <a:gd name="connsiteX18" fmla="*/ 1621948 w 1623170"/>
              <a:gd name="connsiteY18" fmla="*/ 1223232 h 122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3170" h="1223816">
                <a:moveTo>
                  <a:pt x="1621948" y="1223232"/>
                </a:moveTo>
                <a:cubicBezTo>
                  <a:pt x="1598135" y="1211590"/>
                  <a:pt x="1214490" y="1007332"/>
                  <a:pt x="974248" y="918432"/>
                </a:cubicBezTo>
                <a:cubicBezTo>
                  <a:pt x="734006" y="829532"/>
                  <a:pt x="269927" y="722111"/>
                  <a:pt x="180498" y="689832"/>
                </a:cubicBezTo>
                <a:cubicBezTo>
                  <a:pt x="91069" y="657553"/>
                  <a:pt x="422856" y="725286"/>
                  <a:pt x="437673" y="724757"/>
                </a:cubicBezTo>
                <a:cubicBezTo>
                  <a:pt x="452490" y="724228"/>
                  <a:pt x="311731" y="712586"/>
                  <a:pt x="269398" y="686657"/>
                </a:cubicBezTo>
                <a:cubicBezTo>
                  <a:pt x="227065" y="660728"/>
                  <a:pt x="179969" y="583469"/>
                  <a:pt x="183673" y="569182"/>
                </a:cubicBezTo>
                <a:cubicBezTo>
                  <a:pt x="187377" y="554895"/>
                  <a:pt x="296915" y="621040"/>
                  <a:pt x="291623" y="600932"/>
                </a:cubicBezTo>
                <a:cubicBezTo>
                  <a:pt x="286331" y="580824"/>
                  <a:pt x="154569" y="501978"/>
                  <a:pt x="151923" y="448532"/>
                </a:cubicBezTo>
                <a:cubicBezTo>
                  <a:pt x="149277" y="395086"/>
                  <a:pt x="299031" y="291899"/>
                  <a:pt x="275748" y="280257"/>
                </a:cubicBezTo>
                <a:cubicBezTo>
                  <a:pt x="252465" y="268615"/>
                  <a:pt x="-65565" y="424719"/>
                  <a:pt x="12223" y="378682"/>
                </a:cubicBezTo>
                <a:cubicBezTo>
                  <a:pt x="90010" y="332644"/>
                  <a:pt x="696436" y="34724"/>
                  <a:pt x="742473" y="4032"/>
                </a:cubicBezTo>
                <a:cubicBezTo>
                  <a:pt x="788510" y="-26660"/>
                  <a:pt x="397985" y="125740"/>
                  <a:pt x="288448" y="194532"/>
                </a:cubicBezTo>
                <a:cubicBezTo>
                  <a:pt x="178911" y="263324"/>
                  <a:pt x="101652" y="381328"/>
                  <a:pt x="85248" y="416782"/>
                </a:cubicBezTo>
                <a:cubicBezTo>
                  <a:pt x="68844" y="452236"/>
                  <a:pt x="145573" y="367040"/>
                  <a:pt x="190023" y="407257"/>
                </a:cubicBezTo>
                <a:cubicBezTo>
                  <a:pt x="234473" y="447474"/>
                  <a:pt x="302206" y="609399"/>
                  <a:pt x="351948" y="658082"/>
                </a:cubicBezTo>
                <a:cubicBezTo>
                  <a:pt x="401690" y="706765"/>
                  <a:pt x="473127" y="687715"/>
                  <a:pt x="488473" y="699357"/>
                </a:cubicBezTo>
                <a:cubicBezTo>
                  <a:pt x="503819" y="710999"/>
                  <a:pt x="339248" y="679778"/>
                  <a:pt x="444023" y="727932"/>
                </a:cubicBezTo>
                <a:cubicBezTo>
                  <a:pt x="548798" y="776086"/>
                  <a:pt x="918156" y="906790"/>
                  <a:pt x="1117123" y="988282"/>
                </a:cubicBezTo>
                <a:cubicBezTo>
                  <a:pt x="1316090" y="1069774"/>
                  <a:pt x="1645761" y="1234874"/>
                  <a:pt x="1621948" y="1223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2268629-A9E8-EC9E-2F21-885DC43F66D6}"/>
              </a:ext>
            </a:extLst>
          </p:cNvPr>
          <p:cNvSpPr/>
          <p:nvPr/>
        </p:nvSpPr>
        <p:spPr>
          <a:xfrm>
            <a:off x="4353784" y="296827"/>
            <a:ext cx="1124541" cy="1320582"/>
          </a:xfrm>
          <a:custGeom>
            <a:avLst/>
            <a:gdLst>
              <a:gd name="connsiteX0" fmla="*/ 2316 w 1124541"/>
              <a:gd name="connsiteY0" fmla="*/ 4798 h 1320582"/>
              <a:gd name="connsiteX1" fmla="*/ 418241 w 1124541"/>
              <a:gd name="connsiteY1" fmla="*/ 360398 h 1320582"/>
              <a:gd name="connsiteX2" fmla="*/ 659541 w 1124541"/>
              <a:gd name="connsiteY2" fmla="*/ 979523 h 1320582"/>
              <a:gd name="connsiteX3" fmla="*/ 637316 w 1124541"/>
              <a:gd name="connsiteY3" fmla="*/ 874748 h 1320582"/>
              <a:gd name="connsiteX4" fmla="*/ 891316 w 1124541"/>
              <a:gd name="connsiteY4" fmla="*/ 1096998 h 1320582"/>
              <a:gd name="connsiteX5" fmla="*/ 1116741 w 1124541"/>
              <a:gd name="connsiteY5" fmla="*/ 1316073 h 1320582"/>
              <a:gd name="connsiteX6" fmla="*/ 1050066 w 1124541"/>
              <a:gd name="connsiteY6" fmla="*/ 1223998 h 1320582"/>
              <a:gd name="connsiteX7" fmla="*/ 830991 w 1124541"/>
              <a:gd name="connsiteY7" fmla="*/ 979523 h 1320582"/>
              <a:gd name="connsiteX8" fmla="*/ 777016 w 1124541"/>
              <a:gd name="connsiteY8" fmla="*/ 1014448 h 1320582"/>
              <a:gd name="connsiteX9" fmla="*/ 770666 w 1124541"/>
              <a:gd name="connsiteY9" fmla="*/ 1017623 h 1320582"/>
              <a:gd name="connsiteX10" fmla="*/ 630966 w 1124541"/>
              <a:gd name="connsiteY10" fmla="*/ 884273 h 1320582"/>
              <a:gd name="connsiteX11" fmla="*/ 491266 w 1124541"/>
              <a:gd name="connsiteY11" fmla="*/ 509623 h 1320582"/>
              <a:gd name="connsiteX12" fmla="*/ 383316 w 1124541"/>
              <a:gd name="connsiteY12" fmla="*/ 268323 h 1320582"/>
              <a:gd name="connsiteX13" fmla="*/ 399191 w 1124541"/>
              <a:gd name="connsiteY13" fmla="*/ 315948 h 1320582"/>
              <a:gd name="connsiteX14" fmla="*/ 256316 w 1124541"/>
              <a:gd name="connsiteY14" fmla="*/ 163548 h 1320582"/>
              <a:gd name="connsiteX15" fmla="*/ 2316 w 1124541"/>
              <a:gd name="connsiteY15" fmla="*/ 4798 h 13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4541" h="1320582">
                <a:moveTo>
                  <a:pt x="2316" y="4798"/>
                </a:moveTo>
                <a:cubicBezTo>
                  <a:pt x="29304" y="37606"/>
                  <a:pt x="308704" y="197944"/>
                  <a:pt x="418241" y="360398"/>
                </a:cubicBezTo>
                <a:cubicBezTo>
                  <a:pt x="527779" y="522852"/>
                  <a:pt x="623029" y="893798"/>
                  <a:pt x="659541" y="979523"/>
                </a:cubicBezTo>
                <a:cubicBezTo>
                  <a:pt x="696053" y="1065248"/>
                  <a:pt x="598687" y="855169"/>
                  <a:pt x="637316" y="874748"/>
                </a:cubicBezTo>
                <a:cubicBezTo>
                  <a:pt x="675945" y="894327"/>
                  <a:pt x="811412" y="1023444"/>
                  <a:pt x="891316" y="1096998"/>
                </a:cubicBezTo>
                <a:cubicBezTo>
                  <a:pt x="971220" y="1170552"/>
                  <a:pt x="1090283" y="1294906"/>
                  <a:pt x="1116741" y="1316073"/>
                </a:cubicBezTo>
                <a:cubicBezTo>
                  <a:pt x="1143199" y="1337240"/>
                  <a:pt x="1097691" y="1280090"/>
                  <a:pt x="1050066" y="1223998"/>
                </a:cubicBezTo>
                <a:cubicBezTo>
                  <a:pt x="1002441" y="1167906"/>
                  <a:pt x="876499" y="1014448"/>
                  <a:pt x="830991" y="979523"/>
                </a:cubicBezTo>
                <a:cubicBezTo>
                  <a:pt x="785483" y="944598"/>
                  <a:pt x="787070" y="1008098"/>
                  <a:pt x="777016" y="1014448"/>
                </a:cubicBezTo>
                <a:cubicBezTo>
                  <a:pt x="766962" y="1020798"/>
                  <a:pt x="795007" y="1039319"/>
                  <a:pt x="770666" y="1017623"/>
                </a:cubicBezTo>
                <a:cubicBezTo>
                  <a:pt x="746325" y="995927"/>
                  <a:pt x="677533" y="968940"/>
                  <a:pt x="630966" y="884273"/>
                </a:cubicBezTo>
                <a:cubicBezTo>
                  <a:pt x="584399" y="799606"/>
                  <a:pt x="532541" y="612281"/>
                  <a:pt x="491266" y="509623"/>
                </a:cubicBezTo>
                <a:cubicBezTo>
                  <a:pt x="449991" y="406965"/>
                  <a:pt x="398662" y="300602"/>
                  <a:pt x="383316" y="268323"/>
                </a:cubicBezTo>
                <a:cubicBezTo>
                  <a:pt x="367970" y="236044"/>
                  <a:pt x="420358" y="333410"/>
                  <a:pt x="399191" y="315948"/>
                </a:cubicBezTo>
                <a:cubicBezTo>
                  <a:pt x="378024" y="298486"/>
                  <a:pt x="320874" y="210644"/>
                  <a:pt x="256316" y="163548"/>
                </a:cubicBezTo>
                <a:cubicBezTo>
                  <a:pt x="191758" y="116452"/>
                  <a:pt x="-24672" y="-28010"/>
                  <a:pt x="2316" y="47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53A030E7-2412-15C9-F84D-55659CBC0543}"/>
              </a:ext>
            </a:extLst>
          </p:cNvPr>
          <p:cNvSpPr/>
          <p:nvPr/>
        </p:nvSpPr>
        <p:spPr>
          <a:xfrm>
            <a:off x="5000334" y="119838"/>
            <a:ext cx="871000" cy="1199851"/>
          </a:xfrm>
          <a:custGeom>
            <a:avLst/>
            <a:gdLst>
              <a:gd name="connsiteX0" fmla="*/ 324141 w 871000"/>
              <a:gd name="connsiteY0" fmla="*/ 1197787 h 1199851"/>
              <a:gd name="connsiteX1" fmla="*/ 495591 w 871000"/>
              <a:gd name="connsiteY1" fmla="*/ 1089837 h 1199851"/>
              <a:gd name="connsiteX2" fmla="*/ 816266 w 871000"/>
              <a:gd name="connsiteY2" fmla="*/ 839012 h 1199851"/>
              <a:gd name="connsiteX3" fmla="*/ 790866 w 871000"/>
              <a:gd name="connsiteY3" fmla="*/ 604062 h 1199851"/>
              <a:gd name="connsiteX4" fmla="*/ 492416 w 871000"/>
              <a:gd name="connsiteY4" fmla="*/ 261162 h 1199851"/>
              <a:gd name="connsiteX5" fmla="*/ 682916 w 871000"/>
              <a:gd name="connsiteY5" fmla="*/ 375462 h 1199851"/>
              <a:gd name="connsiteX6" fmla="*/ 9816 w 871000"/>
              <a:gd name="connsiteY6" fmla="*/ 7162 h 1199851"/>
              <a:gd name="connsiteX7" fmla="*/ 311441 w 871000"/>
              <a:gd name="connsiteY7" fmla="*/ 153212 h 1199851"/>
              <a:gd name="connsiteX8" fmla="*/ 711491 w 871000"/>
              <a:gd name="connsiteY8" fmla="*/ 413562 h 1199851"/>
              <a:gd name="connsiteX9" fmla="*/ 708316 w 871000"/>
              <a:gd name="connsiteY9" fmla="*/ 464362 h 1199851"/>
              <a:gd name="connsiteX10" fmla="*/ 679741 w 871000"/>
              <a:gd name="connsiteY10" fmla="*/ 473887 h 1199851"/>
              <a:gd name="connsiteX11" fmla="*/ 835316 w 871000"/>
              <a:gd name="connsiteY11" fmla="*/ 670737 h 1199851"/>
              <a:gd name="connsiteX12" fmla="*/ 863891 w 871000"/>
              <a:gd name="connsiteY12" fmla="*/ 750112 h 1199851"/>
              <a:gd name="connsiteX13" fmla="*/ 733716 w 871000"/>
              <a:gd name="connsiteY13" fmla="*/ 829487 h 1199851"/>
              <a:gd name="connsiteX14" fmla="*/ 857541 w 871000"/>
              <a:gd name="connsiteY14" fmla="*/ 829487 h 1199851"/>
              <a:gd name="connsiteX15" fmla="*/ 600366 w 871000"/>
              <a:gd name="connsiteY15" fmla="*/ 1004112 h 1199851"/>
              <a:gd name="connsiteX16" fmla="*/ 324141 w 871000"/>
              <a:gd name="connsiteY16" fmla="*/ 1197787 h 11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71000" h="1199851">
                <a:moveTo>
                  <a:pt x="324141" y="1197787"/>
                </a:moveTo>
                <a:cubicBezTo>
                  <a:pt x="306679" y="1212074"/>
                  <a:pt x="413570" y="1149633"/>
                  <a:pt x="495591" y="1089837"/>
                </a:cubicBezTo>
                <a:cubicBezTo>
                  <a:pt x="577612" y="1030041"/>
                  <a:pt x="767054" y="919974"/>
                  <a:pt x="816266" y="839012"/>
                </a:cubicBezTo>
                <a:cubicBezTo>
                  <a:pt x="865478" y="758050"/>
                  <a:pt x="844841" y="700370"/>
                  <a:pt x="790866" y="604062"/>
                </a:cubicBezTo>
                <a:cubicBezTo>
                  <a:pt x="736891" y="507754"/>
                  <a:pt x="510408" y="299262"/>
                  <a:pt x="492416" y="261162"/>
                </a:cubicBezTo>
                <a:cubicBezTo>
                  <a:pt x="474424" y="223062"/>
                  <a:pt x="763349" y="417795"/>
                  <a:pt x="682916" y="375462"/>
                </a:cubicBezTo>
                <a:cubicBezTo>
                  <a:pt x="602483" y="333129"/>
                  <a:pt x="71728" y="44204"/>
                  <a:pt x="9816" y="7162"/>
                </a:cubicBezTo>
                <a:cubicBezTo>
                  <a:pt x="-52096" y="-29880"/>
                  <a:pt x="194495" y="85479"/>
                  <a:pt x="311441" y="153212"/>
                </a:cubicBezTo>
                <a:cubicBezTo>
                  <a:pt x="428387" y="220945"/>
                  <a:pt x="645345" y="361704"/>
                  <a:pt x="711491" y="413562"/>
                </a:cubicBezTo>
                <a:cubicBezTo>
                  <a:pt x="777637" y="465420"/>
                  <a:pt x="713608" y="454308"/>
                  <a:pt x="708316" y="464362"/>
                </a:cubicBezTo>
                <a:cubicBezTo>
                  <a:pt x="703024" y="474416"/>
                  <a:pt x="658574" y="439491"/>
                  <a:pt x="679741" y="473887"/>
                </a:cubicBezTo>
                <a:cubicBezTo>
                  <a:pt x="700908" y="508283"/>
                  <a:pt x="804624" y="624700"/>
                  <a:pt x="835316" y="670737"/>
                </a:cubicBezTo>
                <a:cubicBezTo>
                  <a:pt x="866008" y="716774"/>
                  <a:pt x="880824" y="723654"/>
                  <a:pt x="863891" y="750112"/>
                </a:cubicBezTo>
                <a:cubicBezTo>
                  <a:pt x="846958" y="776570"/>
                  <a:pt x="734774" y="816258"/>
                  <a:pt x="733716" y="829487"/>
                </a:cubicBezTo>
                <a:cubicBezTo>
                  <a:pt x="732658" y="842716"/>
                  <a:pt x="879766" y="800383"/>
                  <a:pt x="857541" y="829487"/>
                </a:cubicBezTo>
                <a:cubicBezTo>
                  <a:pt x="835316" y="858591"/>
                  <a:pt x="681858" y="944845"/>
                  <a:pt x="600366" y="1004112"/>
                </a:cubicBezTo>
                <a:cubicBezTo>
                  <a:pt x="518874" y="1063379"/>
                  <a:pt x="341603" y="1183500"/>
                  <a:pt x="324141" y="11977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2CFEA5FE-1765-9416-A383-5BB53A0ECE3A}"/>
              </a:ext>
            </a:extLst>
          </p:cNvPr>
          <p:cNvSpPr/>
          <p:nvPr/>
        </p:nvSpPr>
        <p:spPr>
          <a:xfrm>
            <a:off x="4279542" y="271660"/>
            <a:ext cx="1206858" cy="1276202"/>
          </a:xfrm>
          <a:custGeom>
            <a:avLst/>
            <a:gdLst>
              <a:gd name="connsiteX0" fmla="*/ 9883 w 1206858"/>
              <a:gd name="connsiteY0" fmla="*/ 1390 h 1276202"/>
              <a:gd name="connsiteX1" fmla="*/ 911583 w 1206858"/>
              <a:gd name="connsiteY1" fmla="*/ 96640 h 1276202"/>
              <a:gd name="connsiteX2" fmla="*/ 883008 w 1206858"/>
              <a:gd name="connsiteY2" fmla="*/ 106165 h 1276202"/>
              <a:gd name="connsiteX3" fmla="*/ 1092558 w 1206858"/>
              <a:gd name="connsiteY3" fmla="*/ 233165 h 1276202"/>
              <a:gd name="connsiteX4" fmla="*/ 1054458 w 1206858"/>
              <a:gd name="connsiteY4" fmla="*/ 296665 h 1276202"/>
              <a:gd name="connsiteX5" fmla="*/ 1206858 w 1206858"/>
              <a:gd name="connsiteY5" fmla="*/ 344290 h 1276202"/>
              <a:gd name="connsiteX6" fmla="*/ 1054458 w 1206858"/>
              <a:gd name="connsiteY6" fmla="*/ 645915 h 1276202"/>
              <a:gd name="connsiteX7" fmla="*/ 1054458 w 1206858"/>
              <a:gd name="connsiteY7" fmla="*/ 976115 h 1276202"/>
              <a:gd name="connsiteX8" fmla="*/ 1117958 w 1206858"/>
              <a:gd name="connsiteY8" fmla="*/ 1271390 h 1276202"/>
              <a:gd name="connsiteX9" fmla="*/ 1086208 w 1206858"/>
              <a:gd name="connsiteY9" fmla="*/ 1134865 h 1276202"/>
              <a:gd name="connsiteX10" fmla="*/ 1000483 w 1206858"/>
              <a:gd name="connsiteY10" fmla="*/ 820540 h 1276202"/>
              <a:gd name="connsiteX11" fmla="*/ 1013183 w 1206858"/>
              <a:gd name="connsiteY11" fmla="*/ 861815 h 1276202"/>
              <a:gd name="connsiteX12" fmla="*/ 1140183 w 1206858"/>
              <a:gd name="connsiteY12" fmla="*/ 414140 h 1276202"/>
              <a:gd name="connsiteX13" fmla="*/ 1181458 w 1206858"/>
              <a:gd name="connsiteY13" fmla="*/ 344290 h 1276202"/>
              <a:gd name="connsiteX14" fmla="*/ 1022708 w 1206858"/>
              <a:gd name="connsiteY14" fmla="*/ 198240 h 1276202"/>
              <a:gd name="connsiteX15" fmla="*/ 730608 w 1206858"/>
              <a:gd name="connsiteY15" fmla="*/ 68065 h 1276202"/>
              <a:gd name="connsiteX16" fmla="*/ 825858 w 1206858"/>
              <a:gd name="connsiteY16" fmla="*/ 90290 h 1276202"/>
              <a:gd name="connsiteX17" fmla="*/ 517883 w 1206858"/>
              <a:gd name="connsiteY17" fmla="*/ 23615 h 1276202"/>
              <a:gd name="connsiteX18" fmla="*/ 194033 w 1206858"/>
              <a:gd name="connsiteY18" fmla="*/ 20440 h 1276202"/>
              <a:gd name="connsiteX19" fmla="*/ 416283 w 1206858"/>
              <a:gd name="connsiteY19" fmla="*/ 39490 h 1276202"/>
              <a:gd name="connsiteX20" fmla="*/ 9883 w 1206858"/>
              <a:gd name="connsiteY20" fmla="*/ 1390 h 127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6858" h="1276202">
                <a:moveTo>
                  <a:pt x="9883" y="1390"/>
                </a:moveTo>
                <a:lnTo>
                  <a:pt x="911583" y="96640"/>
                </a:lnTo>
                <a:cubicBezTo>
                  <a:pt x="1057104" y="114102"/>
                  <a:pt x="852846" y="83411"/>
                  <a:pt x="883008" y="106165"/>
                </a:cubicBezTo>
                <a:cubicBezTo>
                  <a:pt x="913170" y="128919"/>
                  <a:pt x="1063983" y="201415"/>
                  <a:pt x="1092558" y="233165"/>
                </a:cubicBezTo>
                <a:cubicBezTo>
                  <a:pt x="1121133" y="264915"/>
                  <a:pt x="1035408" y="278144"/>
                  <a:pt x="1054458" y="296665"/>
                </a:cubicBezTo>
                <a:cubicBezTo>
                  <a:pt x="1073508" y="315186"/>
                  <a:pt x="1206858" y="286082"/>
                  <a:pt x="1206858" y="344290"/>
                </a:cubicBezTo>
                <a:cubicBezTo>
                  <a:pt x="1206858" y="402498"/>
                  <a:pt x="1079858" y="540611"/>
                  <a:pt x="1054458" y="645915"/>
                </a:cubicBezTo>
                <a:cubicBezTo>
                  <a:pt x="1029058" y="751219"/>
                  <a:pt x="1043875" y="871869"/>
                  <a:pt x="1054458" y="976115"/>
                </a:cubicBezTo>
                <a:cubicBezTo>
                  <a:pt x="1065041" y="1080361"/>
                  <a:pt x="1112666" y="1244932"/>
                  <a:pt x="1117958" y="1271390"/>
                </a:cubicBezTo>
                <a:cubicBezTo>
                  <a:pt x="1123250" y="1297848"/>
                  <a:pt x="1105787" y="1210007"/>
                  <a:pt x="1086208" y="1134865"/>
                </a:cubicBezTo>
                <a:cubicBezTo>
                  <a:pt x="1066629" y="1059723"/>
                  <a:pt x="1012654" y="866048"/>
                  <a:pt x="1000483" y="820540"/>
                </a:cubicBezTo>
                <a:cubicBezTo>
                  <a:pt x="988312" y="775032"/>
                  <a:pt x="989900" y="929548"/>
                  <a:pt x="1013183" y="861815"/>
                </a:cubicBezTo>
                <a:cubicBezTo>
                  <a:pt x="1036466" y="794082"/>
                  <a:pt x="1112137" y="500394"/>
                  <a:pt x="1140183" y="414140"/>
                </a:cubicBezTo>
                <a:cubicBezTo>
                  <a:pt x="1168229" y="327886"/>
                  <a:pt x="1201037" y="380273"/>
                  <a:pt x="1181458" y="344290"/>
                </a:cubicBezTo>
                <a:cubicBezTo>
                  <a:pt x="1161879" y="308307"/>
                  <a:pt x="1097850" y="244278"/>
                  <a:pt x="1022708" y="198240"/>
                </a:cubicBezTo>
                <a:cubicBezTo>
                  <a:pt x="947566" y="152203"/>
                  <a:pt x="763416" y="86057"/>
                  <a:pt x="730608" y="68065"/>
                </a:cubicBezTo>
                <a:cubicBezTo>
                  <a:pt x="697800" y="50073"/>
                  <a:pt x="825858" y="90290"/>
                  <a:pt x="825858" y="90290"/>
                </a:cubicBezTo>
                <a:cubicBezTo>
                  <a:pt x="790404" y="82882"/>
                  <a:pt x="623187" y="35257"/>
                  <a:pt x="517883" y="23615"/>
                </a:cubicBezTo>
                <a:cubicBezTo>
                  <a:pt x="412579" y="11973"/>
                  <a:pt x="210966" y="17794"/>
                  <a:pt x="194033" y="20440"/>
                </a:cubicBezTo>
                <a:cubicBezTo>
                  <a:pt x="177100" y="23086"/>
                  <a:pt x="444329" y="44782"/>
                  <a:pt x="416283" y="39490"/>
                </a:cubicBezTo>
                <a:cubicBezTo>
                  <a:pt x="388237" y="34198"/>
                  <a:pt x="-72667" y="-8135"/>
                  <a:pt x="9883" y="139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49578DC7-A8F0-AF78-1A3F-25416F65BBAD}"/>
              </a:ext>
            </a:extLst>
          </p:cNvPr>
          <p:cNvSpPr/>
          <p:nvPr/>
        </p:nvSpPr>
        <p:spPr>
          <a:xfrm>
            <a:off x="4974240" y="798852"/>
            <a:ext cx="2175078" cy="842822"/>
          </a:xfrm>
          <a:custGeom>
            <a:avLst/>
            <a:gdLst>
              <a:gd name="connsiteX0" fmla="*/ 4160 w 2175078"/>
              <a:gd name="connsiteY0" fmla="*/ 601323 h 842822"/>
              <a:gd name="connsiteX1" fmla="*/ 1115410 w 2175078"/>
              <a:gd name="connsiteY1" fmla="*/ 80623 h 842822"/>
              <a:gd name="connsiteX2" fmla="*/ 874110 w 2175078"/>
              <a:gd name="connsiteY2" fmla="*/ 99673 h 842822"/>
              <a:gd name="connsiteX3" fmla="*/ 1328135 w 2175078"/>
              <a:gd name="connsiteY3" fmla="*/ 61573 h 842822"/>
              <a:gd name="connsiteX4" fmla="*/ 1248760 w 2175078"/>
              <a:gd name="connsiteY4" fmla="*/ 58398 h 842822"/>
              <a:gd name="connsiteX5" fmla="*/ 1702785 w 2175078"/>
              <a:gd name="connsiteY5" fmla="*/ 293348 h 842822"/>
              <a:gd name="connsiteX6" fmla="*/ 2166335 w 2175078"/>
              <a:gd name="connsiteY6" fmla="*/ 833098 h 842822"/>
              <a:gd name="connsiteX7" fmla="*/ 1979010 w 2175078"/>
              <a:gd name="connsiteY7" fmla="*/ 610848 h 842822"/>
              <a:gd name="connsiteX8" fmla="*/ 1645635 w 2175078"/>
              <a:gd name="connsiteY8" fmla="*/ 236198 h 842822"/>
              <a:gd name="connsiteX9" fmla="*/ 1093185 w 2175078"/>
              <a:gd name="connsiteY9" fmla="*/ 7598 h 842822"/>
              <a:gd name="connsiteX10" fmla="*/ 1255110 w 2175078"/>
              <a:gd name="connsiteY10" fmla="*/ 61573 h 842822"/>
              <a:gd name="connsiteX11" fmla="*/ 775685 w 2175078"/>
              <a:gd name="connsiteY11" fmla="*/ 131423 h 842822"/>
              <a:gd name="connsiteX12" fmla="*/ 994760 w 2175078"/>
              <a:gd name="connsiteY12" fmla="*/ 93323 h 842822"/>
              <a:gd name="connsiteX13" fmla="*/ 540735 w 2175078"/>
              <a:gd name="connsiteY13" fmla="*/ 315573 h 842822"/>
              <a:gd name="connsiteX14" fmla="*/ 731235 w 2175078"/>
              <a:gd name="connsiteY14" fmla="*/ 248898 h 842822"/>
              <a:gd name="connsiteX15" fmla="*/ 4160 w 2175078"/>
              <a:gd name="connsiteY15" fmla="*/ 601323 h 84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75078" h="842822">
                <a:moveTo>
                  <a:pt x="4160" y="601323"/>
                </a:moveTo>
                <a:cubicBezTo>
                  <a:pt x="68189" y="573277"/>
                  <a:pt x="970418" y="164231"/>
                  <a:pt x="1115410" y="80623"/>
                </a:cubicBezTo>
                <a:cubicBezTo>
                  <a:pt x="1260402" y="-2985"/>
                  <a:pt x="874110" y="99673"/>
                  <a:pt x="874110" y="99673"/>
                </a:cubicBezTo>
                <a:lnTo>
                  <a:pt x="1328135" y="61573"/>
                </a:lnTo>
                <a:cubicBezTo>
                  <a:pt x="1390577" y="54694"/>
                  <a:pt x="1186318" y="19769"/>
                  <a:pt x="1248760" y="58398"/>
                </a:cubicBezTo>
                <a:cubicBezTo>
                  <a:pt x="1311202" y="97027"/>
                  <a:pt x="1549856" y="164231"/>
                  <a:pt x="1702785" y="293348"/>
                </a:cubicBezTo>
                <a:cubicBezTo>
                  <a:pt x="1855714" y="422465"/>
                  <a:pt x="2120298" y="780181"/>
                  <a:pt x="2166335" y="833098"/>
                </a:cubicBezTo>
                <a:cubicBezTo>
                  <a:pt x="2212373" y="886015"/>
                  <a:pt x="2065793" y="710331"/>
                  <a:pt x="1979010" y="610848"/>
                </a:cubicBezTo>
                <a:cubicBezTo>
                  <a:pt x="1892227" y="511365"/>
                  <a:pt x="1793272" y="336740"/>
                  <a:pt x="1645635" y="236198"/>
                </a:cubicBezTo>
                <a:cubicBezTo>
                  <a:pt x="1497998" y="135656"/>
                  <a:pt x="1158273" y="36702"/>
                  <a:pt x="1093185" y="7598"/>
                </a:cubicBezTo>
                <a:cubicBezTo>
                  <a:pt x="1028097" y="-21506"/>
                  <a:pt x="1308027" y="40935"/>
                  <a:pt x="1255110" y="61573"/>
                </a:cubicBezTo>
                <a:cubicBezTo>
                  <a:pt x="1202193" y="82210"/>
                  <a:pt x="819077" y="126131"/>
                  <a:pt x="775685" y="131423"/>
                </a:cubicBezTo>
                <a:cubicBezTo>
                  <a:pt x="732293" y="136715"/>
                  <a:pt x="1033918" y="62631"/>
                  <a:pt x="994760" y="93323"/>
                </a:cubicBezTo>
                <a:cubicBezTo>
                  <a:pt x="955602" y="124015"/>
                  <a:pt x="584656" y="289644"/>
                  <a:pt x="540735" y="315573"/>
                </a:cubicBezTo>
                <a:cubicBezTo>
                  <a:pt x="496814" y="341502"/>
                  <a:pt x="827543" y="199686"/>
                  <a:pt x="731235" y="248898"/>
                </a:cubicBezTo>
                <a:cubicBezTo>
                  <a:pt x="634927" y="298110"/>
                  <a:pt x="-59869" y="629369"/>
                  <a:pt x="4160" y="6013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4C1D6C9E-8E48-9FB5-4905-292B547BA5E2}"/>
              </a:ext>
            </a:extLst>
          </p:cNvPr>
          <p:cNvSpPr/>
          <p:nvPr/>
        </p:nvSpPr>
        <p:spPr>
          <a:xfrm>
            <a:off x="4006552" y="1418518"/>
            <a:ext cx="1429884" cy="467892"/>
          </a:xfrm>
          <a:custGeom>
            <a:avLst/>
            <a:gdLst>
              <a:gd name="connsiteX0" fmla="*/ 1322 w 1429884"/>
              <a:gd name="connsiteY0" fmla="*/ 148498 h 467892"/>
              <a:gd name="connsiteX1" fmla="*/ 974716 w 1429884"/>
              <a:gd name="connsiteY1" fmla="*/ 284921 h 467892"/>
              <a:gd name="connsiteX2" fmla="*/ 834606 w 1429884"/>
              <a:gd name="connsiteY2" fmla="*/ 218553 h 467892"/>
              <a:gd name="connsiteX3" fmla="*/ 1420854 w 1429884"/>
              <a:gd name="connsiteY3" fmla="*/ 465588 h 467892"/>
              <a:gd name="connsiteX4" fmla="*/ 1144322 w 1429884"/>
              <a:gd name="connsiteY4" fmla="*/ 329166 h 467892"/>
              <a:gd name="connsiteX5" fmla="*/ 532264 w 1429884"/>
              <a:gd name="connsiteY5" fmla="*/ 115314 h 467892"/>
              <a:gd name="connsiteX6" fmla="*/ 111935 w 1429884"/>
              <a:gd name="connsiteY6" fmla="*/ 4701 h 467892"/>
              <a:gd name="connsiteX7" fmla="*/ 886225 w 1429884"/>
              <a:gd name="connsiteY7" fmla="*/ 266485 h 467892"/>
              <a:gd name="connsiteX8" fmla="*/ 867790 w 1429884"/>
              <a:gd name="connsiteY8" fmla="*/ 262798 h 467892"/>
              <a:gd name="connsiteX9" fmla="*/ 454835 w 1429884"/>
              <a:gd name="connsiteY9" fmla="*/ 152185 h 467892"/>
              <a:gd name="connsiteX10" fmla="*/ 757177 w 1429884"/>
              <a:gd name="connsiteY10" fmla="*/ 218553 h 467892"/>
              <a:gd name="connsiteX11" fmla="*/ 1322 w 1429884"/>
              <a:gd name="connsiteY11" fmla="*/ 148498 h 46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9884" h="467892">
                <a:moveTo>
                  <a:pt x="1322" y="148498"/>
                </a:moveTo>
                <a:cubicBezTo>
                  <a:pt x="37579" y="159559"/>
                  <a:pt x="835836" y="273245"/>
                  <a:pt x="974716" y="284921"/>
                </a:cubicBezTo>
                <a:cubicBezTo>
                  <a:pt x="1113596" y="296597"/>
                  <a:pt x="760250" y="188442"/>
                  <a:pt x="834606" y="218553"/>
                </a:cubicBezTo>
                <a:cubicBezTo>
                  <a:pt x="908962" y="248664"/>
                  <a:pt x="1369235" y="447153"/>
                  <a:pt x="1420854" y="465588"/>
                </a:cubicBezTo>
                <a:cubicBezTo>
                  <a:pt x="1472473" y="484024"/>
                  <a:pt x="1292420" y="387545"/>
                  <a:pt x="1144322" y="329166"/>
                </a:cubicBezTo>
                <a:cubicBezTo>
                  <a:pt x="996224" y="270787"/>
                  <a:pt x="704329" y="169392"/>
                  <a:pt x="532264" y="115314"/>
                </a:cubicBezTo>
                <a:cubicBezTo>
                  <a:pt x="360200" y="61236"/>
                  <a:pt x="52942" y="-20494"/>
                  <a:pt x="111935" y="4701"/>
                </a:cubicBezTo>
                <a:cubicBezTo>
                  <a:pt x="170928" y="29896"/>
                  <a:pt x="760249" y="223469"/>
                  <a:pt x="886225" y="266485"/>
                </a:cubicBezTo>
                <a:cubicBezTo>
                  <a:pt x="1012201" y="309501"/>
                  <a:pt x="867790" y="262798"/>
                  <a:pt x="867790" y="262798"/>
                </a:cubicBezTo>
                <a:lnTo>
                  <a:pt x="454835" y="152185"/>
                </a:lnTo>
                <a:cubicBezTo>
                  <a:pt x="436400" y="144811"/>
                  <a:pt x="828461" y="216095"/>
                  <a:pt x="757177" y="218553"/>
                </a:cubicBezTo>
                <a:cubicBezTo>
                  <a:pt x="685893" y="221011"/>
                  <a:pt x="-34935" y="137437"/>
                  <a:pt x="1322" y="14849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DF06EB91-BF81-BA9C-D1FC-1E7629B9E4C9}"/>
              </a:ext>
            </a:extLst>
          </p:cNvPr>
          <p:cNvSpPr/>
          <p:nvPr/>
        </p:nvSpPr>
        <p:spPr>
          <a:xfrm>
            <a:off x="5300133" y="1117189"/>
            <a:ext cx="201971" cy="688992"/>
          </a:xfrm>
          <a:custGeom>
            <a:avLst/>
            <a:gdLst>
              <a:gd name="connsiteX0" fmla="*/ 123586 w 201971"/>
              <a:gd name="connsiteY0" fmla="*/ 1 h 688992"/>
              <a:gd name="connsiteX1" fmla="*/ 79341 w 201971"/>
              <a:gd name="connsiteY1" fmla="*/ 235976 h 688992"/>
              <a:gd name="connsiteX2" fmla="*/ 201015 w 201971"/>
              <a:gd name="connsiteY2" fmla="*/ 416643 h 688992"/>
              <a:gd name="connsiteX3" fmla="*/ 1912 w 201971"/>
              <a:gd name="connsiteY3" fmla="*/ 682114 h 688992"/>
              <a:gd name="connsiteX4" fmla="*/ 105151 w 201971"/>
              <a:gd name="connsiteY4" fmla="*/ 597311 h 688992"/>
              <a:gd name="connsiteX5" fmla="*/ 186267 w 201971"/>
              <a:gd name="connsiteY5" fmla="*/ 449827 h 688992"/>
              <a:gd name="connsiteX6" fmla="*/ 38783 w 201971"/>
              <a:gd name="connsiteY6" fmla="*/ 250724 h 688992"/>
              <a:gd name="connsiteX7" fmla="*/ 119899 w 201971"/>
              <a:gd name="connsiteY7" fmla="*/ 365024 h 688992"/>
              <a:gd name="connsiteX8" fmla="*/ 97777 w 201971"/>
              <a:gd name="connsiteY8" fmla="*/ 239663 h 688992"/>
              <a:gd name="connsiteX9" fmla="*/ 123586 w 201971"/>
              <a:gd name="connsiteY9" fmla="*/ 1 h 68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971" h="688992">
                <a:moveTo>
                  <a:pt x="123586" y="1"/>
                </a:moveTo>
                <a:cubicBezTo>
                  <a:pt x="120513" y="-613"/>
                  <a:pt x="66436" y="166536"/>
                  <a:pt x="79341" y="235976"/>
                </a:cubicBezTo>
                <a:cubicBezTo>
                  <a:pt x="92246" y="305416"/>
                  <a:pt x="213920" y="342287"/>
                  <a:pt x="201015" y="416643"/>
                </a:cubicBezTo>
                <a:cubicBezTo>
                  <a:pt x="188110" y="490999"/>
                  <a:pt x="17889" y="652003"/>
                  <a:pt x="1912" y="682114"/>
                </a:cubicBezTo>
                <a:cubicBezTo>
                  <a:pt x="-14065" y="712225"/>
                  <a:pt x="74425" y="636025"/>
                  <a:pt x="105151" y="597311"/>
                </a:cubicBezTo>
                <a:cubicBezTo>
                  <a:pt x="135877" y="558597"/>
                  <a:pt x="197328" y="507592"/>
                  <a:pt x="186267" y="449827"/>
                </a:cubicBezTo>
                <a:cubicBezTo>
                  <a:pt x="175206" y="392063"/>
                  <a:pt x="49844" y="264858"/>
                  <a:pt x="38783" y="250724"/>
                </a:cubicBezTo>
                <a:cubicBezTo>
                  <a:pt x="27722" y="236590"/>
                  <a:pt x="110067" y="366867"/>
                  <a:pt x="119899" y="365024"/>
                </a:cubicBezTo>
                <a:cubicBezTo>
                  <a:pt x="129731" y="363181"/>
                  <a:pt x="99006" y="298657"/>
                  <a:pt x="97777" y="239663"/>
                </a:cubicBezTo>
                <a:cubicBezTo>
                  <a:pt x="96548" y="180670"/>
                  <a:pt x="126659" y="615"/>
                  <a:pt x="12358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B4F03CE-C9DB-AA62-1061-E0C01AE16495}"/>
              </a:ext>
            </a:extLst>
          </p:cNvPr>
          <p:cNvSpPr/>
          <p:nvPr/>
        </p:nvSpPr>
        <p:spPr>
          <a:xfrm>
            <a:off x="5135658" y="1006468"/>
            <a:ext cx="1263467" cy="964207"/>
          </a:xfrm>
          <a:custGeom>
            <a:avLst/>
            <a:gdLst>
              <a:gd name="connsiteX0" fmla="*/ 468 w 1263467"/>
              <a:gd name="connsiteY0" fmla="*/ 468371 h 964207"/>
              <a:gd name="connsiteX1" fmla="*/ 833752 w 1263467"/>
              <a:gd name="connsiteY1" fmla="*/ 505242 h 964207"/>
              <a:gd name="connsiteX2" fmla="*/ 715765 w 1263467"/>
              <a:gd name="connsiteY2" fmla="*/ 527364 h 964207"/>
              <a:gd name="connsiteX3" fmla="*/ 911181 w 1263467"/>
              <a:gd name="connsiteY3" fmla="*/ 586358 h 964207"/>
              <a:gd name="connsiteX4" fmla="*/ 1257768 w 1263467"/>
              <a:gd name="connsiteY4" fmla="*/ 958755 h 964207"/>
              <a:gd name="connsiteX5" fmla="*/ 1102910 w 1263467"/>
              <a:gd name="connsiteY5" fmla="*/ 789148 h 964207"/>
              <a:gd name="connsiteX6" fmla="*/ 793194 w 1263467"/>
              <a:gd name="connsiteY6" fmla="*/ 527364 h 964207"/>
              <a:gd name="connsiteX7" fmla="*/ 465042 w 1263467"/>
              <a:gd name="connsiteY7" fmla="*/ 313513 h 964207"/>
              <a:gd name="connsiteX8" fmla="*/ 501913 w 1263467"/>
              <a:gd name="connsiteY8" fmla="*/ 109 h 964207"/>
              <a:gd name="connsiteX9" fmla="*/ 516661 w 1263467"/>
              <a:gd name="connsiteY9" fmla="*/ 280329 h 964207"/>
              <a:gd name="connsiteX10" fmla="*/ 708390 w 1263467"/>
              <a:gd name="connsiteY10" fmla="*/ 483119 h 964207"/>
              <a:gd name="connsiteX11" fmla="*/ 520348 w 1263467"/>
              <a:gd name="connsiteY11" fmla="*/ 438874 h 964207"/>
              <a:gd name="connsiteX12" fmla="*/ 712077 w 1263467"/>
              <a:gd name="connsiteY12" fmla="*/ 479432 h 964207"/>
              <a:gd name="connsiteX13" fmla="*/ 468 w 1263467"/>
              <a:gd name="connsiteY13" fmla="*/ 468371 h 96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467" h="964207">
                <a:moveTo>
                  <a:pt x="468" y="468371"/>
                </a:moveTo>
                <a:cubicBezTo>
                  <a:pt x="20747" y="472673"/>
                  <a:pt x="714536" y="495410"/>
                  <a:pt x="833752" y="505242"/>
                </a:cubicBezTo>
                <a:cubicBezTo>
                  <a:pt x="952968" y="515074"/>
                  <a:pt x="702860" y="513845"/>
                  <a:pt x="715765" y="527364"/>
                </a:cubicBezTo>
                <a:cubicBezTo>
                  <a:pt x="728670" y="540883"/>
                  <a:pt x="820847" y="514460"/>
                  <a:pt x="911181" y="586358"/>
                </a:cubicBezTo>
                <a:cubicBezTo>
                  <a:pt x="1001515" y="658256"/>
                  <a:pt x="1225813" y="924957"/>
                  <a:pt x="1257768" y="958755"/>
                </a:cubicBezTo>
                <a:cubicBezTo>
                  <a:pt x="1289723" y="992553"/>
                  <a:pt x="1180339" y="861046"/>
                  <a:pt x="1102910" y="789148"/>
                </a:cubicBezTo>
                <a:cubicBezTo>
                  <a:pt x="1025481" y="717250"/>
                  <a:pt x="899505" y="606636"/>
                  <a:pt x="793194" y="527364"/>
                </a:cubicBezTo>
                <a:cubicBezTo>
                  <a:pt x="686883" y="448092"/>
                  <a:pt x="513589" y="401389"/>
                  <a:pt x="465042" y="313513"/>
                </a:cubicBezTo>
                <a:cubicBezTo>
                  <a:pt x="416495" y="225637"/>
                  <a:pt x="493310" y="5640"/>
                  <a:pt x="501913" y="109"/>
                </a:cubicBezTo>
                <a:cubicBezTo>
                  <a:pt x="510516" y="-5422"/>
                  <a:pt x="482248" y="199827"/>
                  <a:pt x="516661" y="280329"/>
                </a:cubicBezTo>
                <a:cubicBezTo>
                  <a:pt x="551074" y="360831"/>
                  <a:pt x="707776" y="456695"/>
                  <a:pt x="708390" y="483119"/>
                </a:cubicBezTo>
                <a:cubicBezTo>
                  <a:pt x="709005" y="509543"/>
                  <a:pt x="519734" y="439488"/>
                  <a:pt x="520348" y="438874"/>
                </a:cubicBezTo>
                <a:cubicBezTo>
                  <a:pt x="520962" y="438260"/>
                  <a:pt x="799953" y="473901"/>
                  <a:pt x="712077" y="479432"/>
                </a:cubicBezTo>
                <a:cubicBezTo>
                  <a:pt x="624201" y="484963"/>
                  <a:pt x="-19811" y="464069"/>
                  <a:pt x="468" y="4683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2EAA11A-8828-8F56-F78E-E656D69559F9}"/>
              </a:ext>
            </a:extLst>
          </p:cNvPr>
          <p:cNvSpPr/>
          <p:nvPr/>
        </p:nvSpPr>
        <p:spPr>
          <a:xfrm>
            <a:off x="5417957" y="1559904"/>
            <a:ext cx="1018425" cy="1240563"/>
          </a:xfrm>
          <a:custGeom>
            <a:avLst/>
            <a:gdLst>
              <a:gd name="connsiteX0" fmla="*/ 46320 w 1018425"/>
              <a:gd name="connsiteY0" fmla="*/ 40296 h 1240563"/>
              <a:gd name="connsiteX1" fmla="*/ 754243 w 1018425"/>
              <a:gd name="connsiteY1" fmla="*/ 608109 h 1240563"/>
              <a:gd name="connsiteX2" fmla="*/ 676814 w 1018425"/>
              <a:gd name="connsiteY2" fmla="*/ 563864 h 1240563"/>
              <a:gd name="connsiteX3" fmla="*/ 1012340 w 1018425"/>
              <a:gd name="connsiteY3" fmla="*/ 1227541 h 1240563"/>
              <a:gd name="connsiteX4" fmla="*/ 875917 w 1018425"/>
              <a:gd name="connsiteY4" fmla="*/ 969444 h 1240563"/>
              <a:gd name="connsiteX5" fmla="*/ 658378 w 1018425"/>
              <a:gd name="connsiteY5" fmla="*/ 545428 h 1240563"/>
              <a:gd name="connsiteX6" fmla="*/ 359724 w 1018425"/>
              <a:gd name="connsiteY6" fmla="*/ 235712 h 1240563"/>
              <a:gd name="connsiteX7" fmla="*/ 418717 w 1018425"/>
              <a:gd name="connsiteY7" fmla="*/ 316828 h 1240563"/>
              <a:gd name="connsiteX8" fmla="*/ 285982 w 1018425"/>
              <a:gd name="connsiteY8" fmla="*/ 220964 h 1240563"/>
              <a:gd name="connsiteX9" fmla="*/ 90566 w 1018425"/>
              <a:gd name="connsiteY9" fmla="*/ 66106 h 1240563"/>
              <a:gd name="connsiteX10" fmla="*/ 46320 w 1018425"/>
              <a:gd name="connsiteY10" fmla="*/ 40296 h 124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8425" h="1240563">
                <a:moveTo>
                  <a:pt x="46320" y="40296"/>
                </a:moveTo>
                <a:cubicBezTo>
                  <a:pt x="156933" y="130630"/>
                  <a:pt x="649161" y="520848"/>
                  <a:pt x="754243" y="608109"/>
                </a:cubicBezTo>
                <a:cubicBezTo>
                  <a:pt x="859325" y="695370"/>
                  <a:pt x="633798" y="460625"/>
                  <a:pt x="676814" y="563864"/>
                </a:cubicBezTo>
                <a:cubicBezTo>
                  <a:pt x="719830" y="667103"/>
                  <a:pt x="979156" y="1159944"/>
                  <a:pt x="1012340" y="1227541"/>
                </a:cubicBezTo>
                <a:cubicBezTo>
                  <a:pt x="1045524" y="1295138"/>
                  <a:pt x="934911" y="1083129"/>
                  <a:pt x="875917" y="969444"/>
                </a:cubicBezTo>
                <a:cubicBezTo>
                  <a:pt x="816923" y="855759"/>
                  <a:pt x="744410" y="667717"/>
                  <a:pt x="658378" y="545428"/>
                </a:cubicBezTo>
                <a:cubicBezTo>
                  <a:pt x="572346" y="423139"/>
                  <a:pt x="399668" y="273812"/>
                  <a:pt x="359724" y="235712"/>
                </a:cubicBezTo>
                <a:cubicBezTo>
                  <a:pt x="319780" y="197612"/>
                  <a:pt x="431007" y="319286"/>
                  <a:pt x="418717" y="316828"/>
                </a:cubicBezTo>
                <a:cubicBezTo>
                  <a:pt x="406427" y="314370"/>
                  <a:pt x="340674" y="262751"/>
                  <a:pt x="285982" y="220964"/>
                </a:cubicBezTo>
                <a:cubicBezTo>
                  <a:pt x="231290" y="179177"/>
                  <a:pt x="128051" y="96832"/>
                  <a:pt x="90566" y="66106"/>
                </a:cubicBezTo>
                <a:cubicBezTo>
                  <a:pt x="53081" y="35380"/>
                  <a:pt x="-64293" y="-50038"/>
                  <a:pt x="46320" y="402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2E60B20-4BA1-7779-E1F5-E84101F27F5D}"/>
              </a:ext>
            </a:extLst>
          </p:cNvPr>
          <p:cNvSpPr/>
          <p:nvPr/>
        </p:nvSpPr>
        <p:spPr>
          <a:xfrm>
            <a:off x="5400350" y="1122018"/>
            <a:ext cx="1915096" cy="1292768"/>
          </a:xfrm>
          <a:custGeom>
            <a:avLst/>
            <a:gdLst>
              <a:gd name="connsiteX0" fmla="*/ 12308 w 1915096"/>
              <a:gd name="connsiteY0" fmla="*/ 231147 h 1292768"/>
              <a:gd name="connsiteX1" fmla="*/ 1129498 w 1915096"/>
              <a:gd name="connsiteY1" fmla="*/ 194276 h 1292768"/>
              <a:gd name="connsiteX2" fmla="*/ 952518 w 1915096"/>
              <a:gd name="connsiteY2" fmla="*/ 179527 h 1292768"/>
              <a:gd name="connsiteX3" fmla="*/ 1269608 w 1915096"/>
              <a:gd name="connsiteY3" fmla="*/ 253269 h 1292768"/>
              <a:gd name="connsiteX4" fmla="*/ 1524018 w 1915096"/>
              <a:gd name="connsiteY4" fmla="*/ 470808 h 1292768"/>
              <a:gd name="connsiteX5" fmla="*/ 1498208 w 1915096"/>
              <a:gd name="connsiteY5" fmla="*/ 430250 h 1292768"/>
              <a:gd name="connsiteX6" fmla="*/ 1822673 w 1915096"/>
              <a:gd name="connsiteY6" fmla="*/ 854266 h 1292768"/>
              <a:gd name="connsiteX7" fmla="*/ 1903789 w 1915096"/>
              <a:gd name="connsiteY7" fmla="*/ 1281969 h 1292768"/>
              <a:gd name="connsiteX8" fmla="*/ 1885353 w 1915096"/>
              <a:gd name="connsiteY8" fmla="*/ 1116050 h 1292768"/>
              <a:gd name="connsiteX9" fmla="*/ 1638318 w 1915096"/>
              <a:gd name="connsiteY9" fmla="*/ 596169 h 1292768"/>
              <a:gd name="connsiteX10" fmla="*/ 1247485 w 1915096"/>
              <a:gd name="connsiteY10" fmla="*/ 2547 h 1292768"/>
              <a:gd name="connsiteX11" fmla="*/ 1472398 w 1915096"/>
              <a:gd name="connsiteY11" fmla="*/ 378630 h 1292768"/>
              <a:gd name="connsiteX12" fmla="*/ 1302792 w 1915096"/>
              <a:gd name="connsiteY12" fmla="*/ 304888 h 1292768"/>
              <a:gd name="connsiteX13" fmla="*/ 749727 w 1915096"/>
              <a:gd name="connsiteY13" fmla="*/ 150030 h 1292768"/>
              <a:gd name="connsiteX14" fmla="*/ 1044695 w 1915096"/>
              <a:gd name="connsiteY14" fmla="*/ 216398 h 1292768"/>
              <a:gd name="connsiteX15" fmla="*/ 561685 w 1915096"/>
              <a:gd name="connsiteY15" fmla="*/ 205337 h 1292768"/>
              <a:gd name="connsiteX16" fmla="*/ 12308 w 1915096"/>
              <a:gd name="connsiteY16" fmla="*/ 231147 h 129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5096" h="1292768">
                <a:moveTo>
                  <a:pt x="12308" y="231147"/>
                </a:moveTo>
                <a:cubicBezTo>
                  <a:pt x="106943" y="229304"/>
                  <a:pt x="972796" y="202879"/>
                  <a:pt x="1129498" y="194276"/>
                </a:cubicBezTo>
                <a:cubicBezTo>
                  <a:pt x="1286200" y="185673"/>
                  <a:pt x="929166" y="169695"/>
                  <a:pt x="952518" y="179527"/>
                </a:cubicBezTo>
                <a:cubicBezTo>
                  <a:pt x="975870" y="189359"/>
                  <a:pt x="1174358" y="204722"/>
                  <a:pt x="1269608" y="253269"/>
                </a:cubicBezTo>
                <a:cubicBezTo>
                  <a:pt x="1364858" y="301816"/>
                  <a:pt x="1485918" y="441311"/>
                  <a:pt x="1524018" y="470808"/>
                </a:cubicBezTo>
                <a:cubicBezTo>
                  <a:pt x="1562118" y="500305"/>
                  <a:pt x="1448432" y="366340"/>
                  <a:pt x="1498208" y="430250"/>
                </a:cubicBezTo>
                <a:cubicBezTo>
                  <a:pt x="1547984" y="494160"/>
                  <a:pt x="1755076" y="712313"/>
                  <a:pt x="1822673" y="854266"/>
                </a:cubicBezTo>
                <a:cubicBezTo>
                  <a:pt x="1890270" y="996219"/>
                  <a:pt x="1893342" y="1238338"/>
                  <a:pt x="1903789" y="1281969"/>
                </a:cubicBezTo>
                <a:cubicBezTo>
                  <a:pt x="1914236" y="1325600"/>
                  <a:pt x="1929598" y="1230350"/>
                  <a:pt x="1885353" y="1116050"/>
                </a:cubicBezTo>
                <a:cubicBezTo>
                  <a:pt x="1841108" y="1001750"/>
                  <a:pt x="1744629" y="781753"/>
                  <a:pt x="1638318" y="596169"/>
                </a:cubicBezTo>
                <a:cubicBezTo>
                  <a:pt x="1532007" y="410585"/>
                  <a:pt x="1275138" y="38803"/>
                  <a:pt x="1247485" y="2547"/>
                </a:cubicBezTo>
                <a:cubicBezTo>
                  <a:pt x="1219832" y="-33709"/>
                  <a:pt x="1463180" y="328240"/>
                  <a:pt x="1472398" y="378630"/>
                </a:cubicBezTo>
                <a:cubicBezTo>
                  <a:pt x="1481616" y="429020"/>
                  <a:pt x="1423237" y="342988"/>
                  <a:pt x="1302792" y="304888"/>
                </a:cubicBezTo>
                <a:cubicBezTo>
                  <a:pt x="1182347" y="266788"/>
                  <a:pt x="792743" y="164778"/>
                  <a:pt x="749727" y="150030"/>
                </a:cubicBezTo>
                <a:cubicBezTo>
                  <a:pt x="706711" y="135282"/>
                  <a:pt x="1076035" y="207180"/>
                  <a:pt x="1044695" y="216398"/>
                </a:cubicBezTo>
                <a:cubicBezTo>
                  <a:pt x="1013355" y="225616"/>
                  <a:pt x="728833" y="205951"/>
                  <a:pt x="561685" y="205337"/>
                </a:cubicBezTo>
                <a:cubicBezTo>
                  <a:pt x="394537" y="204722"/>
                  <a:pt x="-82327" y="232990"/>
                  <a:pt x="12308" y="2311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22FB4D3-C3F1-E804-38C2-F35CD298DE66}"/>
              </a:ext>
            </a:extLst>
          </p:cNvPr>
          <p:cNvSpPr/>
          <p:nvPr/>
        </p:nvSpPr>
        <p:spPr>
          <a:xfrm>
            <a:off x="6145174" y="1853730"/>
            <a:ext cx="687436" cy="1480526"/>
          </a:xfrm>
          <a:custGeom>
            <a:avLst/>
            <a:gdLst>
              <a:gd name="connsiteX0" fmla="*/ 1216 w 687436"/>
              <a:gd name="connsiteY0" fmla="*/ 880 h 1480526"/>
              <a:gd name="connsiteX1" fmla="*/ 266687 w 687436"/>
              <a:gd name="connsiteY1" fmla="*/ 380651 h 1480526"/>
              <a:gd name="connsiteX2" fmla="*/ 255626 w 687436"/>
              <a:gd name="connsiteY2" fmla="*/ 295847 h 1480526"/>
              <a:gd name="connsiteX3" fmla="*/ 333055 w 687436"/>
              <a:gd name="connsiteY3" fmla="*/ 576067 h 1480526"/>
              <a:gd name="connsiteX4" fmla="*/ 668581 w 687436"/>
              <a:gd name="connsiteY4" fmla="*/ 1427786 h 1480526"/>
              <a:gd name="connsiteX5" fmla="*/ 605900 w 687436"/>
              <a:gd name="connsiteY5" fmla="*/ 1287676 h 1480526"/>
              <a:gd name="connsiteX6" fmla="*/ 277749 w 687436"/>
              <a:gd name="connsiteY6" fmla="*/ 454393 h 1480526"/>
              <a:gd name="connsiteX7" fmla="*/ 325681 w 687436"/>
              <a:gd name="connsiteY7" fmla="*/ 642435 h 1480526"/>
              <a:gd name="connsiteX8" fmla="*/ 159761 w 687436"/>
              <a:gd name="connsiteY8" fmla="*/ 211044 h 1480526"/>
              <a:gd name="connsiteX9" fmla="*/ 86020 w 687436"/>
              <a:gd name="connsiteY9" fmla="*/ 93057 h 1480526"/>
              <a:gd name="connsiteX10" fmla="*/ 163449 w 687436"/>
              <a:gd name="connsiteY10" fmla="*/ 270038 h 1480526"/>
              <a:gd name="connsiteX11" fmla="*/ 1216 w 687436"/>
              <a:gd name="connsiteY11" fmla="*/ 880 h 148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436" h="1480526">
                <a:moveTo>
                  <a:pt x="1216" y="880"/>
                </a:moveTo>
                <a:cubicBezTo>
                  <a:pt x="18422" y="19315"/>
                  <a:pt x="224285" y="331490"/>
                  <a:pt x="266687" y="380651"/>
                </a:cubicBezTo>
                <a:cubicBezTo>
                  <a:pt x="309089" y="429812"/>
                  <a:pt x="244565" y="263278"/>
                  <a:pt x="255626" y="295847"/>
                </a:cubicBezTo>
                <a:cubicBezTo>
                  <a:pt x="266687" y="328416"/>
                  <a:pt x="264229" y="387411"/>
                  <a:pt x="333055" y="576067"/>
                </a:cubicBezTo>
                <a:cubicBezTo>
                  <a:pt x="401881" y="764723"/>
                  <a:pt x="623107" y="1309185"/>
                  <a:pt x="668581" y="1427786"/>
                </a:cubicBezTo>
                <a:cubicBezTo>
                  <a:pt x="714055" y="1546387"/>
                  <a:pt x="671039" y="1449908"/>
                  <a:pt x="605900" y="1287676"/>
                </a:cubicBezTo>
                <a:cubicBezTo>
                  <a:pt x="540761" y="1125444"/>
                  <a:pt x="324452" y="561933"/>
                  <a:pt x="277749" y="454393"/>
                </a:cubicBezTo>
                <a:cubicBezTo>
                  <a:pt x="231046" y="346853"/>
                  <a:pt x="345346" y="682993"/>
                  <a:pt x="325681" y="642435"/>
                </a:cubicBezTo>
                <a:cubicBezTo>
                  <a:pt x="306016" y="601877"/>
                  <a:pt x="199704" y="302607"/>
                  <a:pt x="159761" y="211044"/>
                </a:cubicBezTo>
                <a:cubicBezTo>
                  <a:pt x="119818" y="119481"/>
                  <a:pt x="85405" y="83225"/>
                  <a:pt x="86020" y="93057"/>
                </a:cubicBezTo>
                <a:cubicBezTo>
                  <a:pt x="86635" y="102889"/>
                  <a:pt x="172052" y="280485"/>
                  <a:pt x="163449" y="270038"/>
                </a:cubicBezTo>
                <a:cubicBezTo>
                  <a:pt x="154846" y="259591"/>
                  <a:pt x="-15990" y="-17555"/>
                  <a:pt x="1216" y="8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E46D6D9A-3042-1283-A94A-0F4956889E72}"/>
              </a:ext>
            </a:extLst>
          </p:cNvPr>
          <p:cNvSpPr/>
          <p:nvPr/>
        </p:nvSpPr>
        <p:spPr>
          <a:xfrm>
            <a:off x="7192612" y="2248044"/>
            <a:ext cx="371922" cy="1226917"/>
          </a:xfrm>
          <a:custGeom>
            <a:avLst/>
            <a:gdLst>
              <a:gd name="connsiteX0" fmla="*/ 48846 w 371922"/>
              <a:gd name="connsiteY0" fmla="*/ 4772 h 1226917"/>
              <a:gd name="connsiteX1" fmla="*/ 78343 w 371922"/>
              <a:gd name="connsiteY1" fmla="*/ 498843 h 1226917"/>
              <a:gd name="connsiteX2" fmla="*/ 354875 w 371922"/>
              <a:gd name="connsiteY2" fmla="*/ 1195704 h 1226917"/>
              <a:gd name="connsiteX3" fmla="*/ 310630 w 371922"/>
              <a:gd name="connsiteY3" fmla="*/ 1044533 h 1226917"/>
              <a:gd name="connsiteX4" fmla="*/ 52533 w 371922"/>
              <a:gd name="connsiteY4" fmla="*/ 495156 h 1226917"/>
              <a:gd name="connsiteX5" fmla="*/ 141023 w 371922"/>
              <a:gd name="connsiteY5" fmla="*/ 594708 h 1226917"/>
              <a:gd name="connsiteX6" fmla="*/ 914 w 371922"/>
              <a:gd name="connsiteY6" fmla="*/ 336611 h 1226917"/>
              <a:gd name="connsiteX7" fmla="*/ 78343 w 371922"/>
              <a:gd name="connsiteY7" fmla="*/ 450911 h 1226917"/>
              <a:gd name="connsiteX8" fmla="*/ 34098 w 371922"/>
              <a:gd name="connsiteY8" fmla="*/ 259182 h 1226917"/>
              <a:gd name="connsiteX9" fmla="*/ 48846 w 371922"/>
              <a:gd name="connsiteY9" fmla="*/ 4772 h 122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22" h="1226917">
                <a:moveTo>
                  <a:pt x="48846" y="4772"/>
                </a:moveTo>
                <a:cubicBezTo>
                  <a:pt x="56220" y="44715"/>
                  <a:pt x="27338" y="300354"/>
                  <a:pt x="78343" y="498843"/>
                </a:cubicBezTo>
                <a:cubicBezTo>
                  <a:pt x="129348" y="697332"/>
                  <a:pt x="316161" y="1104756"/>
                  <a:pt x="354875" y="1195704"/>
                </a:cubicBezTo>
                <a:cubicBezTo>
                  <a:pt x="393590" y="1286652"/>
                  <a:pt x="361020" y="1161291"/>
                  <a:pt x="310630" y="1044533"/>
                </a:cubicBezTo>
                <a:cubicBezTo>
                  <a:pt x="260240" y="927775"/>
                  <a:pt x="80801" y="570127"/>
                  <a:pt x="52533" y="495156"/>
                </a:cubicBezTo>
                <a:cubicBezTo>
                  <a:pt x="24265" y="420185"/>
                  <a:pt x="149626" y="621132"/>
                  <a:pt x="141023" y="594708"/>
                </a:cubicBezTo>
                <a:cubicBezTo>
                  <a:pt x="132420" y="568284"/>
                  <a:pt x="11361" y="360577"/>
                  <a:pt x="914" y="336611"/>
                </a:cubicBezTo>
                <a:cubicBezTo>
                  <a:pt x="-9533" y="312645"/>
                  <a:pt x="72812" y="463816"/>
                  <a:pt x="78343" y="450911"/>
                </a:cubicBezTo>
                <a:cubicBezTo>
                  <a:pt x="83874" y="438006"/>
                  <a:pt x="34712" y="331695"/>
                  <a:pt x="34098" y="259182"/>
                </a:cubicBezTo>
                <a:cubicBezTo>
                  <a:pt x="33484" y="186669"/>
                  <a:pt x="41472" y="-35171"/>
                  <a:pt x="48846" y="47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A5C1E9DB-D9CF-1F3A-1BD8-C3D885264E9F}"/>
              </a:ext>
            </a:extLst>
          </p:cNvPr>
          <p:cNvSpPr/>
          <p:nvPr/>
        </p:nvSpPr>
        <p:spPr>
          <a:xfrm>
            <a:off x="7230500" y="2916707"/>
            <a:ext cx="480187" cy="1594014"/>
          </a:xfrm>
          <a:custGeom>
            <a:avLst/>
            <a:gdLst>
              <a:gd name="connsiteX0" fmla="*/ 3584 w 480187"/>
              <a:gd name="connsiteY0" fmla="*/ 10848 h 1594014"/>
              <a:gd name="connsiteX1" fmla="*/ 361232 w 480187"/>
              <a:gd name="connsiteY1" fmla="*/ 939996 h 1594014"/>
              <a:gd name="connsiteX2" fmla="*/ 357545 w 480187"/>
              <a:gd name="connsiteY2" fmla="*/ 822009 h 1594014"/>
              <a:gd name="connsiteX3" fmla="*/ 468158 w 480187"/>
              <a:gd name="connsiteY3" fmla="*/ 1522558 h 1594014"/>
              <a:gd name="connsiteX4" fmla="*/ 471845 w 480187"/>
              <a:gd name="connsiteY4" fmla="*/ 1529932 h 1594014"/>
              <a:gd name="connsiteX5" fmla="*/ 420226 w 480187"/>
              <a:gd name="connsiteY5" fmla="*/ 1161222 h 1594014"/>
              <a:gd name="connsiteX6" fmla="*/ 272742 w 480187"/>
              <a:gd name="connsiteY6" fmla="*/ 530728 h 1594014"/>
              <a:gd name="connsiteX7" fmla="*/ 184252 w 480187"/>
              <a:gd name="connsiteY7" fmla="*/ 235761 h 1594014"/>
              <a:gd name="connsiteX8" fmla="*/ 250619 w 480187"/>
              <a:gd name="connsiteY8" fmla="*/ 689274 h 1594014"/>
              <a:gd name="connsiteX9" fmla="*/ 180565 w 480187"/>
              <a:gd name="connsiteY9" fmla="*/ 449612 h 1594014"/>
              <a:gd name="connsiteX10" fmla="*/ 3584 w 480187"/>
              <a:gd name="connsiteY10" fmla="*/ 10848 h 15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187" h="1594014">
                <a:moveTo>
                  <a:pt x="3584" y="10848"/>
                </a:moveTo>
                <a:cubicBezTo>
                  <a:pt x="33695" y="92579"/>
                  <a:pt x="302239" y="804803"/>
                  <a:pt x="361232" y="939996"/>
                </a:cubicBezTo>
                <a:cubicBezTo>
                  <a:pt x="420225" y="1075189"/>
                  <a:pt x="339724" y="724915"/>
                  <a:pt x="357545" y="822009"/>
                </a:cubicBezTo>
                <a:cubicBezTo>
                  <a:pt x="375366" y="919103"/>
                  <a:pt x="449108" y="1404571"/>
                  <a:pt x="468158" y="1522558"/>
                </a:cubicBezTo>
                <a:cubicBezTo>
                  <a:pt x="487208" y="1640545"/>
                  <a:pt x="479834" y="1590155"/>
                  <a:pt x="471845" y="1529932"/>
                </a:cubicBezTo>
                <a:cubicBezTo>
                  <a:pt x="463856" y="1469709"/>
                  <a:pt x="453410" y="1327756"/>
                  <a:pt x="420226" y="1161222"/>
                </a:cubicBezTo>
                <a:cubicBezTo>
                  <a:pt x="387042" y="994688"/>
                  <a:pt x="312071" y="684971"/>
                  <a:pt x="272742" y="530728"/>
                </a:cubicBezTo>
                <a:cubicBezTo>
                  <a:pt x="233413" y="376485"/>
                  <a:pt x="187939" y="209337"/>
                  <a:pt x="184252" y="235761"/>
                </a:cubicBezTo>
                <a:cubicBezTo>
                  <a:pt x="180565" y="262185"/>
                  <a:pt x="251234" y="653632"/>
                  <a:pt x="250619" y="689274"/>
                </a:cubicBezTo>
                <a:cubicBezTo>
                  <a:pt x="250005" y="724916"/>
                  <a:pt x="219279" y="566984"/>
                  <a:pt x="180565" y="449612"/>
                </a:cubicBezTo>
                <a:cubicBezTo>
                  <a:pt x="141851" y="332240"/>
                  <a:pt x="-26527" y="-70883"/>
                  <a:pt x="3584" y="108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6F43BCCC-9ECC-2619-9B7C-C90AD5CE9F80}"/>
              </a:ext>
            </a:extLst>
          </p:cNvPr>
          <p:cNvSpPr/>
          <p:nvPr/>
        </p:nvSpPr>
        <p:spPr>
          <a:xfrm>
            <a:off x="5778307" y="1080120"/>
            <a:ext cx="646476" cy="1202579"/>
          </a:xfrm>
          <a:custGeom>
            <a:avLst/>
            <a:gdLst>
              <a:gd name="connsiteX0" fmla="*/ 362143 w 646476"/>
              <a:gd name="connsiteY0" fmla="*/ 5730 h 1202579"/>
              <a:gd name="connsiteX1" fmla="*/ 60518 w 646476"/>
              <a:gd name="connsiteY1" fmla="*/ 345455 h 1202579"/>
              <a:gd name="connsiteX2" fmla="*/ 330393 w 646476"/>
              <a:gd name="connsiteY2" fmla="*/ 761380 h 1202579"/>
              <a:gd name="connsiteX3" fmla="*/ 231968 w 646476"/>
              <a:gd name="connsiteY3" fmla="*/ 666130 h 1202579"/>
              <a:gd name="connsiteX4" fmla="*/ 638368 w 646476"/>
              <a:gd name="connsiteY4" fmla="*/ 1196355 h 1202579"/>
              <a:gd name="connsiteX5" fmla="*/ 466918 w 646476"/>
              <a:gd name="connsiteY5" fmla="*/ 920130 h 1202579"/>
              <a:gd name="connsiteX6" fmla="*/ 35118 w 646476"/>
              <a:gd name="connsiteY6" fmla="*/ 380380 h 1202579"/>
              <a:gd name="connsiteX7" fmla="*/ 31943 w 646476"/>
              <a:gd name="connsiteY7" fmla="*/ 323230 h 1202579"/>
              <a:gd name="connsiteX8" fmla="*/ 85918 w 646476"/>
              <a:gd name="connsiteY8" fmla="*/ 431180 h 1202579"/>
              <a:gd name="connsiteX9" fmla="*/ 76393 w 646476"/>
              <a:gd name="connsiteY9" fmla="*/ 145430 h 1202579"/>
              <a:gd name="connsiteX10" fmla="*/ 73218 w 646476"/>
              <a:gd name="connsiteY10" fmla="*/ 285130 h 1202579"/>
              <a:gd name="connsiteX11" fmla="*/ 136718 w 646476"/>
              <a:gd name="connsiteY11" fmla="*/ 142255 h 1202579"/>
              <a:gd name="connsiteX12" fmla="*/ 362143 w 646476"/>
              <a:gd name="connsiteY12" fmla="*/ 5730 h 120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6476" h="1202579">
                <a:moveTo>
                  <a:pt x="362143" y="5730"/>
                </a:moveTo>
                <a:cubicBezTo>
                  <a:pt x="349443" y="39597"/>
                  <a:pt x="65810" y="219513"/>
                  <a:pt x="60518" y="345455"/>
                </a:cubicBezTo>
                <a:cubicBezTo>
                  <a:pt x="55226" y="471397"/>
                  <a:pt x="301818" y="707934"/>
                  <a:pt x="330393" y="761380"/>
                </a:cubicBezTo>
                <a:cubicBezTo>
                  <a:pt x="358968" y="814826"/>
                  <a:pt x="180639" y="593634"/>
                  <a:pt x="231968" y="666130"/>
                </a:cubicBezTo>
                <a:cubicBezTo>
                  <a:pt x="283297" y="738626"/>
                  <a:pt x="599210" y="1154022"/>
                  <a:pt x="638368" y="1196355"/>
                </a:cubicBezTo>
                <a:cubicBezTo>
                  <a:pt x="677526" y="1238688"/>
                  <a:pt x="567460" y="1056126"/>
                  <a:pt x="466918" y="920130"/>
                </a:cubicBezTo>
                <a:cubicBezTo>
                  <a:pt x="366376" y="784134"/>
                  <a:pt x="107614" y="479863"/>
                  <a:pt x="35118" y="380380"/>
                </a:cubicBezTo>
                <a:cubicBezTo>
                  <a:pt x="-37378" y="280897"/>
                  <a:pt x="23476" y="314763"/>
                  <a:pt x="31943" y="323230"/>
                </a:cubicBezTo>
                <a:cubicBezTo>
                  <a:pt x="40410" y="331697"/>
                  <a:pt x="78510" y="460813"/>
                  <a:pt x="85918" y="431180"/>
                </a:cubicBezTo>
                <a:cubicBezTo>
                  <a:pt x="93326" y="401547"/>
                  <a:pt x="78510" y="169772"/>
                  <a:pt x="76393" y="145430"/>
                </a:cubicBezTo>
                <a:cubicBezTo>
                  <a:pt x="74276" y="121088"/>
                  <a:pt x="63164" y="285659"/>
                  <a:pt x="73218" y="285130"/>
                </a:cubicBezTo>
                <a:cubicBezTo>
                  <a:pt x="83272" y="284601"/>
                  <a:pt x="88035" y="187234"/>
                  <a:pt x="136718" y="142255"/>
                </a:cubicBezTo>
                <a:cubicBezTo>
                  <a:pt x="185401" y="97276"/>
                  <a:pt x="374843" y="-28137"/>
                  <a:pt x="362143" y="57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A8EA10C-5BEC-CA88-A35F-71F412F11EE2}"/>
              </a:ext>
            </a:extLst>
          </p:cNvPr>
          <p:cNvSpPr/>
          <p:nvPr/>
        </p:nvSpPr>
        <p:spPr>
          <a:xfrm>
            <a:off x="6156935" y="1406994"/>
            <a:ext cx="796280" cy="1016549"/>
          </a:xfrm>
          <a:custGeom>
            <a:avLst/>
            <a:gdLst>
              <a:gd name="connsiteX0" fmla="*/ 15265 w 796280"/>
              <a:gd name="connsiteY0" fmla="*/ 18581 h 1016549"/>
              <a:gd name="connsiteX1" fmla="*/ 628040 w 796280"/>
              <a:gd name="connsiteY1" fmla="*/ 653581 h 1016549"/>
              <a:gd name="connsiteX2" fmla="*/ 577240 w 796280"/>
              <a:gd name="connsiteY2" fmla="*/ 580556 h 1016549"/>
              <a:gd name="connsiteX3" fmla="*/ 783615 w 796280"/>
              <a:gd name="connsiteY3" fmla="*/ 993306 h 1016549"/>
              <a:gd name="connsiteX4" fmla="*/ 748690 w 796280"/>
              <a:gd name="connsiteY4" fmla="*/ 920281 h 1016549"/>
              <a:gd name="connsiteX5" fmla="*/ 542315 w 796280"/>
              <a:gd name="connsiteY5" fmla="*/ 548806 h 1016549"/>
              <a:gd name="connsiteX6" fmla="*/ 183540 w 796280"/>
              <a:gd name="connsiteY6" fmla="*/ 199556 h 1016549"/>
              <a:gd name="connsiteX7" fmla="*/ 288315 w 796280"/>
              <a:gd name="connsiteY7" fmla="*/ 301156 h 1016549"/>
              <a:gd name="connsiteX8" fmla="*/ 193065 w 796280"/>
              <a:gd name="connsiteY8" fmla="*/ 180506 h 1016549"/>
              <a:gd name="connsiteX9" fmla="*/ 15265 w 796280"/>
              <a:gd name="connsiteY9" fmla="*/ 18581 h 101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280" h="1016549">
                <a:moveTo>
                  <a:pt x="15265" y="18581"/>
                </a:moveTo>
                <a:cubicBezTo>
                  <a:pt x="87761" y="97427"/>
                  <a:pt x="534378" y="559919"/>
                  <a:pt x="628040" y="653581"/>
                </a:cubicBezTo>
                <a:cubicBezTo>
                  <a:pt x="721702" y="747243"/>
                  <a:pt x="551311" y="523935"/>
                  <a:pt x="577240" y="580556"/>
                </a:cubicBezTo>
                <a:cubicBezTo>
                  <a:pt x="603169" y="637177"/>
                  <a:pt x="755040" y="936685"/>
                  <a:pt x="783615" y="993306"/>
                </a:cubicBezTo>
                <a:cubicBezTo>
                  <a:pt x="812190" y="1049927"/>
                  <a:pt x="788907" y="994364"/>
                  <a:pt x="748690" y="920281"/>
                </a:cubicBezTo>
                <a:cubicBezTo>
                  <a:pt x="708473" y="846198"/>
                  <a:pt x="636507" y="668927"/>
                  <a:pt x="542315" y="548806"/>
                </a:cubicBezTo>
                <a:cubicBezTo>
                  <a:pt x="448123" y="428685"/>
                  <a:pt x="183540" y="199556"/>
                  <a:pt x="183540" y="199556"/>
                </a:cubicBezTo>
                <a:cubicBezTo>
                  <a:pt x="141207" y="158281"/>
                  <a:pt x="286728" y="304331"/>
                  <a:pt x="288315" y="301156"/>
                </a:cubicBezTo>
                <a:cubicBezTo>
                  <a:pt x="289902" y="297981"/>
                  <a:pt x="236457" y="226543"/>
                  <a:pt x="193065" y="180506"/>
                </a:cubicBezTo>
                <a:cubicBezTo>
                  <a:pt x="149673" y="134469"/>
                  <a:pt x="-57231" y="-60265"/>
                  <a:pt x="15265" y="185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53943E7A-38EB-31D2-DC27-F0ECE4BE0895}"/>
              </a:ext>
            </a:extLst>
          </p:cNvPr>
          <p:cNvSpPr/>
          <p:nvPr/>
        </p:nvSpPr>
        <p:spPr>
          <a:xfrm>
            <a:off x="6444017" y="1467480"/>
            <a:ext cx="736398" cy="1432318"/>
          </a:xfrm>
          <a:custGeom>
            <a:avLst/>
            <a:gdLst>
              <a:gd name="connsiteX0" fmla="*/ 4408 w 736398"/>
              <a:gd name="connsiteY0" fmla="*/ 5720 h 1432318"/>
              <a:gd name="connsiteX1" fmla="*/ 677508 w 736398"/>
              <a:gd name="connsiteY1" fmla="*/ 808995 h 1432318"/>
              <a:gd name="connsiteX2" fmla="*/ 702908 w 736398"/>
              <a:gd name="connsiteY2" fmla="*/ 1339220 h 1432318"/>
              <a:gd name="connsiteX3" fmla="*/ 734658 w 736398"/>
              <a:gd name="connsiteY3" fmla="*/ 1167770 h 1432318"/>
              <a:gd name="connsiteX4" fmla="*/ 731483 w 736398"/>
              <a:gd name="connsiteY4" fmla="*/ 1431295 h 1432318"/>
              <a:gd name="connsiteX5" fmla="*/ 725133 w 736398"/>
              <a:gd name="connsiteY5" fmla="*/ 1050295 h 1432318"/>
              <a:gd name="connsiteX6" fmla="*/ 633058 w 736398"/>
              <a:gd name="connsiteY6" fmla="*/ 755020 h 1432318"/>
              <a:gd name="connsiteX7" fmla="*/ 233008 w 736398"/>
              <a:gd name="connsiteY7" fmla="*/ 208920 h 1432318"/>
              <a:gd name="connsiteX8" fmla="*/ 379058 w 736398"/>
              <a:gd name="connsiteY8" fmla="*/ 437520 h 1432318"/>
              <a:gd name="connsiteX9" fmla="*/ 4408 w 736398"/>
              <a:gd name="connsiteY9" fmla="*/ 5720 h 143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398" h="1432318">
                <a:moveTo>
                  <a:pt x="4408" y="5720"/>
                </a:moveTo>
                <a:cubicBezTo>
                  <a:pt x="54150" y="67633"/>
                  <a:pt x="561091" y="586745"/>
                  <a:pt x="677508" y="808995"/>
                </a:cubicBezTo>
                <a:cubicBezTo>
                  <a:pt x="793925" y="1031245"/>
                  <a:pt x="693383" y="1279424"/>
                  <a:pt x="702908" y="1339220"/>
                </a:cubicBezTo>
                <a:cubicBezTo>
                  <a:pt x="712433" y="1399016"/>
                  <a:pt x="729895" y="1152424"/>
                  <a:pt x="734658" y="1167770"/>
                </a:cubicBezTo>
                <a:cubicBezTo>
                  <a:pt x="739421" y="1183116"/>
                  <a:pt x="733070" y="1450874"/>
                  <a:pt x="731483" y="1431295"/>
                </a:cubicBezTo>
                <a:cubicBezTo>
                  <a:pt x="729896" y="1411716"/>
                  <a:pt x="741537" y="1163008"/>
                  <a:pt x="725133" y="1050295"/>
                </a:cubicBezTo>
                <a:cubicBezTo>
                  <a:pt x="708729" y="937583"/>
                  <a:pt x="715079" y="895249"/>
                  <a:pt x="633058" y="755020"/>
                </a:cubicBezTo>
                <a:cubicBezTo>
                  <a:pt x="551037" y="614791"/>
                  <a:pt x="275341" y="261837"/>
                  <a:pt x="233008" y="208920"/>
                </a:cubicBezTo>
                <a:cubicBezTo>
                  <a:pt x="190675" y="156003"/>
                  <a:pt x="416629" y="470857"/>
                  <a:pt x="379058" y="437520"/>
                </a:cubicBezTo>
                <a:cubicBezTo>
                  <a:pt x="341487" y="404183"/>
                  <a:pt x="-45334" y="-56193"/>
                  <a:pt x="4408" y="57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00AAE74-0AAD-379B-DE6F-10FA28A897EB}"/>
              </a:ext>
            </a:extLst>
          </p:cNvPr>
          <p:cNvSpPr/>
          <p:nvPr/>
        </p:nvSpPr>
        <p:spPr>
          <a:xfrm>
            <a:off x="6287524" y="1654424"/>
            <a:ext cx="655733" cy="1521503"/>
          </a:xfrm>
          <a:custGeom>
            <a:avLst/>
            <a:gdLst>
              <a:gd name="connsiteX0" fmla="*/ 5326 w 655733"/>
              <a:gd name="connsiteY0" fmla="*/ 18801 h 1521503"/>
              <a:gd name="connsiteX1" fmla="*/ 354576 w 655733"/>
              <a:gd name="connsiteY1" fmla="*/ 828426 h 1521503"/>
              <a:gd name="connsiteX2" fmla="*/ 354576 w 655733"/>
              <a:gd name="connsiteY2" fmla="*/ 720476 h 1521503"/>
              <a:gd name="connsiteX3" fmla="*/ 643501 w 655733"/>
              <a:gd name="connsiteY3" fmla="*/ 1498351 h 1521503"/>
              <a:gd name="connsiteX4" fmla="*/ 567301 w 655733"/>
              <a:gd name="connsiteY4" fmla="*/ 1238001 h 1521503"/>
              <a:gd name="connsiteX5" fmla="*/ 252976 w 655733"/>
              <a:gd name="connsiteY5" fmla="*/ 437901 h 1521503"/>
              <a:gd name="connsiteX6" fmla="*/ 272026 w 655733"/>
              <a:gd name="connsiteY6" fmla="*/ 612526 h 1521503"/>
              <a:gd name="connsiteX7" fmla="*/ 151376 w 655733"/>
              <a:gd name="connsiteY7" fmla="*/ 285501 h 1521503"/>
              <a:gd name="connsiteX8" fmla="*/ 5326 w 655733"/>
              <a:gd name="connsiteY8" fmla="*/ 18801 h 1521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733" h="1521503">
                <a:moveTo>
                  <a:pt x="5326" y="18801"/>
                </a:moveTo>
                <a:cubicBezTo>
                  <a:pt x="39193" y="109289"/>
                  <a:pt x="296368" y="711480"/>
                  <a:pt x="354576" y="828426"/>
                </a:cubicBezTo>
                <a:cubicBezTo>
                  <a:pt x="412784" y="945372"/>
                  <a:pt x="306422" y="608822"/>
                  <a:pt x="354576" y="720476"/>
                </a:cubicBezTo>
                <a:cubicBezTo>
                  <a:pt x="402730" y="832130"/>
                  <a:pt x="608047" y="1412097"/>
                  <a:pt x="643501" y="1498351"/>
                </a:cubicBezTo>
                <a:cubicBezTo>
                  <a:pt x="678955" y="1584605"/>
                  <a:pt x="632388" y="1414743"/>
                  <a:pt x="567301" y="1238001"/>
                </a:cubicBezTo>
                <a:cubicBezTo>
                  <a:pt x="502214" y="1061259"/>
                  <a:pt x="302188" y="542147"/>
                  <a:pt x="252976" y="437901"/>
                </a:cubicBezTo>
                <a:cubicBezTo>
                  <a:pt x="203764" y="333655"/>
                  <a:pt x="288959" y="637926"/>
                  <a:pt x="272026" y="612526"/>
                </a:cubicBezTo>
                <a:cubicBezTo>
                  <a:pt x="255093" y="587126"/>
                  <a:pt x="194239" y="382339"/>
                  <a:pt x="151376" y="285501"/>
                </a:cubicBezTo>
                <a:cubicBezTo>
                  <a:pt x="108513" y="188663"/>
                  <a:pt x="-28541" y="-71687"/>
                  <a:pt x="5326" y="188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A298FA96-9037-155D-5387-231FE633A0DC}"/>
              </a:ext>
            </a:extLst>
          </p:cNvPr>
          <p:cNvSpPr/>
          <p:nvPr/>
        </p:nvSpPr>
        <p:spPr>
          <a:xfrm>
            <a:off x="6743080" y="2984522"/>
            <a:ext cx="532464" cy="1561259"/>
          </a:xfrm>
          <a:custGeom>
            <a:avLst/>
            <a:gdLst>
              <a:gd name="connsiteX0" fmla="*/ 19670 w 532464"/>
              <a:gd name="connsiteY0" fmla="*/ 12678 h 1561259"/>
              <a:gd name="connsiteX1" fmla="*/ 41895 w 532464"/>
              <a:gd name="connsiteY1" fmla="*/ 409553 h 1561259"/>
              <a:gd name="connsiteX2" fmla="*/ 295895 w 532464"/>
              <a:gd name="connsiteY2" fmla="*/ 892153 h 1561259"/>
              <a:gd name="connsiteX3" fmla="*/ 219695 w 532464"/>
              <a:gd name="connsiteY3" fmla="*/ 787378 h 1561259"/>
              <a:gd name="connsiteX4" fmla="*/ 403845 w 532464"/>
              <a:gd name="connsiteY4" fmla="*/ 1165203 h 1561259"/>
              <a:gd name="connsiteX5" fmla="*/ 530845 w 532464"/>
              <a:gd name="connsiteY5" fmla="*/ 1555728 h 1561259"/>
              <a:gd name="connsiteX6" fmla="*/ 448295 w 532464"/>
              <a:gd name="connsiteY6" fmla="*/ 1330303 h 1561259"/>
              <a:gd name="connsiteX7" fmla="*/ 89520 w 532464"/>
              <a:gd name="connsiteY7" fmla="*/ 488928 h 1561259"/>
              <a:gd name="connsiteX8" fmla="*/ 127620 w 532464"/>
              <a:gd name="connsiteY8" fmla="*/ 581003 h 1561259"/>
              <a:gd name="connsiteX9" fmla="*/ 10145 w 532464"/>
              <a:gd name="connsiteY9" fmla="*/ 250803 h 1561259"/>
              <a:gd name="connsiteX10" fmla="*/ 10145 w 532464"/>
              <a:gd name="connsiteY10" fmla="*/ 114278 h 1561259"/>
              <a:gd name="connsiteX11" fmla="*/ 19670 w 532464"/>
              <a:gd name="connsiteY11" fmla="*/ 12678 h 156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2464" h="1561259">
                <a:moveTo>
                  <a:pt x="19670" y="12678"/>
                </a:moveTo>
                <a:cubicBezTo>
                  <a:pt x="24962" y="61890"/>
                  <a:pt x="-4142" y="262974"/>
                  <a:pt x="41895" y="409553"/>
                </a:cubicBezTo>
                <a:cubicBezTo>
                  <a:pt x="87932" y="556132"/>
                  <a:pt x="266262" y="829182"/>
                  <a:pt x="295895" y="892153"/>
                </a:cubicBezTo>
                <a:cubicBezTo>
                  <a:pt x="325528" y="955124"/>
                  <a:pt x="201703" y="741870"/>
                  <a:pt x="219695" y="787378"/>
                </a:cubicBezTo>
                <a:cubicBezTo>
                  <a:pt x="237687" y="832886"/>
                  <a:pt x="351987" y="1037145"/>
                  <a:pt x="403845" y="1165203"/>
                </a:cubicBezTo>
                <a:cubicBezTo>
                  <a:pt x="455703" y="1293261"/>
                  <a:pt x="523437" y="1528211"/>
                  <a:pt x="530845" y="1555728"/>
                </a:cubicBezTo>
                <a:cubicBezTo>
                  <a:pt x="538253" y="1583245"/>
                  <a:pt x="521849" y="1508103"/>
                  <a:pt x="448295" y="1330303"/>
                </a:cubicBezTo>
                <a:cubicBezTo>
                  <a:pt x="374741" y="1152503"/>
                  <a:pt x="142966" y="613811"/>
                  <a:pt x="89520" y="488928"/>
                </a:cubicBezTo>
                <a:cubicBezTo>
                  <a:pt x="36074" y="364045"/>
                  <a:pt x="140849" y="620690"/>
                  <a:pt x="127620" y="581003"/>
                </a:cubicBezTo>
                <a:cubicBezTo>
                  <a:pt x="114391" y="541316"/>
                  <a:pt x="29724" y="328591"/>
                  <a:pt x="10145" y="250803"/>
                </a:cubicBezTo>
                <a:cubicBezTo>
                  <a:pt x="-9434" y="173016"/>
                  <a:pt x="4324" y="158199"/>
                  <a:pt x="10145" y="114278"/>
                </a:cubicBezTo>
                <a:cubicBezTo>
                  <a:pt x="15966" y="70357"/>
                  <a:pt x="14378" y="-36534"/>
                  <a:pt x="19670" y="126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F68EA4D-FB14-CF93-3CD3-CD8A2594B776}"/>
              </a:ext>
            </a:extLst>
          </p:cNvPr>
          <p:cNvSpPr/>
          <p:nvPr/>
        </p:nvSpPr>
        <p:spPr>
          <a:xfrm>
            <a:off x="7054204" y="3745703"/>
            <a:ext cx="139364" cy="1570079"/>
          </a:xfrm>
          <a:custGeom>
            <a:avLst/>
            <a:gdLst>
              <a:gd name="connsiteX0" fmla="*/ 32396 w 139364"/>
              <a:gd name="connsiteY0" fmla="*/ 29372 h 1570079"/>
              <a:gd name="connsiteX1" fmla="*/ 32396 w 139364"/>
              <a:gd name="connsiteY1" fmla="*/ 496097 h 1570079"/>
              <a:gd name="connsiteX2" fmla="*/ 118121 w 139364"/>
              <a:gd name="connsiteY2" fmla="*/ 915197 h 1570079"/>
              <a:gd name="connsiteX3" fmla="*/ 80021 w 139364"/>
              <a:gd name="connsiteY3" fmla="*/ 772322 h 1570079"/>
              <a:gd name="connsiteX4" fmla="*/ 70496 w 139364"/>
              <a:gd name="connsiteY4" fmla="*/ 997747 h 1570079"/>
              <a:gd name="connsiteX5" fmla="*/ 137171 w 139364"/>
              <a:gd name="connsiteY5" fmla="*/ 1559722 h 1570079"/>
              <a:gd name="connsiteX6" fmla="*/ 111771 w 139364"/>
              <a:gd name="connsiteY6" fmla="*/ 1293022 h 1570079"/>
              <a:gd name="connsiteX7" fmla="*/ 646 w 139364"/>
              <a:gd name="connsiteY7" fmla="*/ 457997 h 1570079"/>
              <a:gd name="connsiteX8" fmla="*/ 64146 w 139364"/>
              <a:gd name="connsiteY8" fmla="*/ 819947 h 1570079"/>
              <a:gd name="connsiteX9" fmla="*/ 22871 w 139364"/>
              <a:gd name="connsiteY9" fmla="*/ 591347 h 1570079"/>
              <a:gd name="connsiteX10" fmla="*/ 26046 w 139364"/>
              <a:gd name="connsiteY10" fmla="*/ 111922 h 1570079"/>
              <a:gd name="connsiteX11" fmla="*/ 32396 w 139364"/>
              <a:gd name="connsiteY11" fmla="*/ 29372 h 157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364" h="1570079">
                <a:moveTo>
                  <a:pt x="32396" y="29372"/>
                </a:moveTo>
                <a:cubicBezTo>
                  <a:pt x="33454" y="93401"/>
                  <a:pt x="18109" y="348460"/>
                  <a:pt x="32396" y="496097"/>
                </a:cubicBezTo>
                <a:cubicBezTo>
                  <a:pt x="46683" y="643734"/>
                  <a:pt x="110184" y="869160"/>
                  <a:pt x="118121" y="915197"/>
                </a:cubicBezTo>
                <a:cubicBezTo>
                  <a:pt x="126058" y="961234"/>
                  <a:pt x="87959" y="758564"/>
                  <a:pt x="80021" y="772322"/>
                </a:cubicBezTo>
                <a:cubicBezTo>
                  <a:pt x="72084" y="786080"/>
                  <a:pt x="60971" y="866514"/>
                  <a:pt x="70496" y="997747"/>
                </a:cubicBezTo>
                <a:cubicBezTo>
                  <a:pt x="80021" y="1128980"/>
                  <a:pt x="130292" y="1510510"/>
                  <a:pt x="137171" y="1559722"/>
                </a:cubicBezTo>
                <a:cubicBezTo>
                  <a:pt x="144050" y="1608934"/>
                  <a:pt x="134525" y="1476643"/>
                  <a:pt x="111771" y="1293022"/>
                </a:cubicBezTo>
                <a:cubicBezTo>
                  <a:pt x="89017" y="1109401"/>
                  <a:pt x="8583" y="536843"/>
                  <a:pt x="646" y="457997"/>
                </a:cubicBezTo>
                <a:cubicBezTo>
                  <a:pt x="-7291" y="379151"/>
                  <a:pt x="60442" y="797722"/>
                  <a:pt x="64146" y="819947"/>
                </a:cubicBezTo>
                <a:cubicBezTo>
                  <a:pt x="67850" y="842172"/>
                  <a:pt x="29221" y="709351"/>
                  <a:pt x="22871" y="591347"/>
                </a:cubicBezTo>
                <a:cubicBezTo>
                  <a:pt x="16521" y="473343"/>
                  <a:pt x="24459" y="211934"/>
                  <a:pt x="26046" y="111922"/>
                </a:cubicBezTo>
                <a:cubicBezTo>
                  <a:pt x="27633" y="11910"/>
                  <a:pt x="31338" y="-34657"/>
                  <a:pt x="32396" y="29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FAA5EF2-A505-DB14-2040-24F4BE00D504}"/>
              </a:ext>
            </a:extLst>
          </p:cNvPr>
          <p:cNvSpPr/>
          <p:nvPr/>
        </p:nvSpPr>
        <p:spPr>
          <a:xfrm>
            <a:off x="7510892" y="3937081"/>
            <a:ext cx="192984" cy="1200687"/>
          </a:xfrm>
          <a:custGeom>
            <a:avLst/>
            <a:gdLst>
              <a:gd name="connsiteX0" fmla="*/ 1158 w 192984"/>
              <a:gd name="connsiteY0" fmla="*/ 9444 h 1200687"/>
              <a:gd name="connsiteX1" fmla="*/ 169433 w 192984"/>
              <a:gd name="connsiteY1" fmla="*/ 733344 h 1200687"/>
              <a:gd name="connsiteX2" fmla="*/ 166258 w 192984"/>
              <a:gd name="connsiteY2" fmla="*/ 653969 h 1200687"/>
              <a:gd name="connsiteX3" fmla="*/ 188483 w 192984"/>
              <a:gd name="connsiteY3" fmla="*/ 1190544 h 1200687"/>
              <a:gd name="connsiteX4" fmla="*/ 188483 w 192984"/>
              <a:gd name="connsiteY4" fmla="*/ 977819 h 1200687"/>
              <a:gd name="connsiteX5" fmla="*/ 140858 w 192984"/>
              <a:gd name="connsiteY5" fmla="*/ 638094 h 1200687"/>
              <a:gd name="connsiteX6" fmla="*/ 118633 w 192984"/>
              <a:gd name="connsiteY6" fmla="*/ 180894 h 1200687"/>
              <a:gd name="connsiteX7" fmla="*/ 134508 w 192984"/>
              <a:gd name="connsiteY7" fmla="*/ 460294 h 1200687"/>
              <a:gd name="connsiteX8" fmla="*/ 96408 w 192984"/>
              <a:gd name="connsiteY8" fmla="*/ 326944 h 1200687"/>
              <a:gd name="connsiteX9" fmla="*/ 1158 w 192984"/>
              <a:gd name="connsiteY9" fmla="*/ 9444 h 120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984" h="1200687">
                <a:moveTo>
                  <a:pt x="1158" y="9444"/>
                </a:moveTo>
                <a:cubicBezTo>
                  <a:pt x="13329" y="77177"/>
                  <a:pt x="141916" y="625923"/>
                  <a:pt x="169433" y="733344"/>
                </a:cubicBezTo>
                <a:cubicBezTo>
                  <a:pt x="196950" y="840765"/>
                  <a:pt x="163083" y="577769"/>
                  <a:pt x="166258" y="653969"/>
                </a:cubicBezTo>
                <a:cubicBezTo>
                  <a:pt x="169433" y="730169"/>
                  <a:pt x="184779" y="1136569"/>
                  <a:pt x="188483" y="1190544"/>
                </a:cubicBezTo>
                <a:cubicBezTo>
                  <a:pt x="192187" y="1244519"/>
                  <a:pt x="196420" y="1069894"/>
                  <a:pt x="188483" y="977819"/>
                </a:cubicBezTo>
                <a:cubicBezTo>
                  <a:pt x="180546" y="885744"/>
                  <a:pt x="152500" y="770915"/>
                  <a:pt x="140858" y="638094"/>
                </a:cubicBezTo>
                <a:cubicBezTo>
                  <a:pt x="129216" y="505273"/>
                  <a:pt x="119691" y="210527"/>
                  <a:pt x="118633" y="180894"/>
                </a:cubicBezTo>
                <a:cubicBezTo>
                  <a:pt x="117575" y="151261"/>
                  <a:pt x="138212" y="435952"/>
                  <a:pt x="134508" y="460294"/>
                </a:cubicBezTo>
                <a:cubicBezTo>
                  <a:pt x="130804" y="484636"/>
                  <a:pt x="116516" y="395736"/>
                  <a:pt x="96408" y="326944"/>
                </a:cubicBezTo>
                <a:cubicBezTo>
                  <a:pt x="76300" y="258152"/>
                  <a:pt x="-11013" y="-58289"/>
                  <a:pt x="1158" y="9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12B96E03-3592-4378-D10A-4B61594E8E0E}"/>
              </a:ext>
            </a:extLst>
          </p:cNvPr>
          <p:cNvSpPr/>
          <p:nvPr/>
        </p:nvSpPr>
        <p:spPr>
          <a:xfrm>
            <a:off x="7155945" y="5253223"/>
            <a:ext cx="76995" cy="1161209"/>
          </a:xfrm>
          <a:custGeom>
            <a:avLst/>
            <a:gdLst>
              <a:gd name="connsiteX0" fmla="*/ 76705 w 76995"/>
              <a:gd name="connsiteY0" fmla="*/ 14102 h 1161209"/>
              <a:gd name="connsiteX1" fmla="*/ 19555 w 76995"/>
              <a:gd name="connsiteY1" fmla="*/ 658627 h 1161209"/>
              <a:gd name="connsiteX2" fmla="*/ 13205 w 76995"/>
              <a:gd name="connsiteY2" fmla="*/ 1141227 h 1161209"/>
              <a:gd name="connsiteX3" fmla="*/ 505 w 76995"/>
              <a:gd name="connsiteY3" fmla="*/ 1017402 h 1161209"/>
              <a:gd name="connsiteX4" fmla="*/ 32255 w 76995"/>
              <a:gd name="connsiteY4" fmla="*/ 544327 h 1161209"/>
              <a:gd name="connsiteX5" fmla="*/ 16380 w 76995"/>
              <a:gd name="connsiteY5" fmla="*/ 176027 h 1161209"/>
              <a:gd name="connsiteX6" fmla="*/ 29080 w 76995"/>
              <a:gd name="connsiteY6" fmla="*/ 385577 h 1161209"/>
              <a:gd name="connsiteX7" fmla="*/ 41780 w 76995"/>
              <a:gd name="connsiteY7" fmla="*/ 226827 h 1161209"/>
              <a:gd name="connsiteX8" fmla="*/ 76705 w 76995"/>
              <a:gd name="connsiteY8" fmla="*/ 14102 h 11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95" h="1161209">
                <a:moveTo>
                  <a:pt x="76705" y="14102"/>
                </a:moveTo>
                <a:cubicBezTo>
                  <a:pt x="73001" y="86069"/>
                  <a:pt x="30138" y="470773"/>
                  <a:pt x="19555" y="658627"/>
                </a:cubicBezTo>
                <a:cubicBezTo>
                  <a:pt x="8972" y="846481"/>
                  <a:pt x="16380" y="1081431"/>
                  <a:pt x="13205" y="1141227"/>
                </a:cubicBezTo>
                <a:cubicBezTo>
                  <a:pt x="10030" y="1201023"/>
                  <a:pt x="-2670" y="1116885"/>
                  <a:pt x="505" y="1017402"/>
                </a:cubicBezTo>
                <a:cubicBezTo>
                  <a:pt x="3680" y="917919"/>
                  <a:pt x="29609" y="684556"/>
                  <a:pt x="32255" y="544327"/>
                </a:cubicBezTo>
                <a:cubicBezTo>
                  <a:pt x="34901" y="404098"/>
                  <a:pt x="16909" y="202485"/>
                  <a:pt x="16380" y="176027"/>
                </a:cubicBezTo>
                <a:cubicBezTo>
                  <a:pt x="15851" y="149569"/>
                  <a:pt x="24847" y="377110"/>
                  <a:pt x="29080" y="385577"/>
                </a:cubicBezTo>
                <a:cubicBezTo>
                  <a:pt x="33313" y="394044"/>
                  <a:pt x="35959" y="287681"/>
                  <a:pt x="41780" y="226827"/>
                </a:cubicBezTo>
                <a:cubicBezTo>
                  <a:pt x="47601" y="165973"/>
                  <a:pt x="80409" y="-57865"/>
                  <a:pt x="76705" y="141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A1EAE3E-D7AE-B733-2DF2-BE0D84D6D650}"/>
              </a:ext>
            </a:extLst>
          </p:cNvPr>
          <p:cNvSpPr/>
          <p:nvPr/>
        </p:nvSpPr>
        <p:spPr>
          <a:xfrm>
            <a:off x="7621357" y="4741655"/>
            <a:ext cx="214268" cy="1468077"/>
          </a:xfrm>
          <a:custGeom>
            <a:avLst/>
            <a:gdLst>
              <a:gd name="connsiteX0" fmla="*/ 1818 w 214268"/>
              <a:gd name="connsiteY0" fmla="*/ 17670 h 1468077"/>
              <a:gd name="connsiteX1" fmla="*/ 131993 w 214268"/>
              <a:gd name="connsiteY1" fmla="*/ 766970 h 1468077"/>
              <a:gd name="connsiteX2" fmla="*/ 116118 w 214268"/>
              <a:gd name="connsiteY2" fmla="*/ 671720 h 1468077"/>
              <a:gd name="connsiteX3" fmla="*/ 211368 w 214268"/>
              <a:gd name="connsiteY3" fmla="*/ 1433720 h 1468077"/>
              <a:gd name="connsiteX4" fmla="*/ 185968 w 214268"/>
              <a:gd name="connsiteY4" fmla="*/ 1287670 h 1468077"/>
              <a:gd name="connsiteX5" fmla="*/ 147868 w 214268"/>
              <a:gd name="connsiteY5" fmla="*/ 846345 h 1468077"/>
              <a:gd name="connsiteX6" fmla="*/ 97068 w 214268"/>
              <a:gd name="connsiteY6" fmla="*/ 239920 h 1468077"/>
              <a:gd name="connsiteX7" fmla="*/ 68493 w 214268"/>
              <a:gd name="connsiteY7" fmla="*/ 474870 h 1468077"/>
              <a:gd name="connsiteX8" fmla="*/ 55793 w 214268"/>
              <a:gd name="connsiteY8" fmla="*/ 252620 h 1468077"/>
              <a:gd name="connsiteX9" fmla="*/ 1818 w 214268"/>
              <a:gd name="connsiteY9" fmla="*/ 17670 h 14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268" h="1468077">
                <a:moveTo>
                  <a:pt x="1818" y="17670"/>
                </a:moveTo>
                <a:cubicBezTo>
                  <a:pt x="14518" y="103395"/>
                  <a:pt x="112943" y="657962"/>
                  <a:pt x="131993" y="766970"/>
                </a:cubicBezTo>
                <a:cubicBezTo>
                  <a:pt x="151043" y="875978"/>
                  <a:pt x="102889" y="560595"/>
                  <a:pt x="116118" y="671720"/>
                </a:cubicBezTo>
                <a:cubicBezTo>
                  <a:pt x="129347" y="782845"/>
                  <a:pt x="199726" y="1331062"/>
                  <a:pt x="211368" y="1433720"/>
                </a:cubicBezTo>
                <a:cubicBezTo>
                  <a:pt x="223010" y="1536378"/>
                  <a:pt x="196551" y="1385566"/>
                  <a:pt x="185968" y="1287670"/>
                </a:cubicBezTo>
                <a:cubicBezTo>
                  <a:pt x="175385" y="1189774"/>
                  <a:pt x="162685" y="1020970"/>
                  <a:pt x="147868" y="846345"/>
                </a:cubicBezTo>
                <a:cubicBezTo>
                  <a:pt x="133051" y="671720"/>
                  <a:pt x="110297" y="301832"/>
                  <a:pt x="97068" y="239920"/>
                </a:cubicBezTo>
                <a:cubicBezTo>
                  <a:pt x="83839" y="178008"/>
                  <a:pt x="75372" y="472753"/>
                  <a:pt x="68493" y="474870"/>
                </a:cubicBezTo>
                <a:cubicBezTo>
                  <a:pt x="61614" y="476987"/>
                  <a:pt x="64789" y="322999"/>
                  <a:pt x="55793" y="252620"/>
                </a:cubicBezTo>
                <a:cubicBezTo>
                  <a:pt x="46797" y="182241"/>
                  <a:pt x="-10882" y="-68055"/>
                  <a:pt x="1818" y="176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4D00478-00BD-9B1D-07B2-C1F948A532DA}"/>
              </a:ext>
            </a:extLst>
          </p:cNvPr>
          <p:cNvSpPr/>
          <p:nvPr/>
        </p:nvSpPr>
        <p:spPr>
          <a:xfrm>
            <a:off x="7203268" y="6282105"/>
            <a:ext cx="146862" cy="1455484"/>
          </a:xfrm>
          <a:custGeom>
            <a:avLst/>
            <a:gdLst>
              <a:gd name="connsiteX0" fmla="*/ 89707 w 146862"/>
              <a:gd name="connsiteY0" fmla="*/ 4395 h 1455484"/>
              <a:gd name="connsiteX1" fmla="*/ 61132 w 146862"/>
              <a:gd name="connsiteY1" fmla="*/ 683845 h 1455484"/>
              <a:gd name="connsiteX2" fmla="*/ 51607 w 146862"/>
              <a:gd name="connsiteY2" fmla="*/ 626695 h 1455484"/>
              <a:gd name="connsiteX3" fmla="*/ 143682 w 146862"/>
              <a:gd name="connsiteY3" fmla="*/ 1429970 h 1455484"/>
              <a:gd name="connsiteX4" fmla="*/ 121457 w 146862"/>
              <a:gd name="connsiteY4" fmla="*/ 1217245 h 1455484"/>
              <a:gd name="connsiteX5" fmla="*/ 80182 w 146862"/>
              <a:gd name="connsiteY5" fmla="*/ 829895 h 1455484"/>
              <a:gd name="connsiteX6" fmla="*/ 807 w 146862"/>
              <a:gd name="connsiteY6" fmla="*/ 1220 h 1455484"/>
              <a:gd name="connsiteX7" fmla="*/ 38907 w 146862"/>
              <a:gd name="connsiteY7" fmla="*/ 639395 h 1455484"/>
              <a:gd name="connsiteX8" fmla="*/ 35732 w 146862"/>
              <a:gd name="connsiteY8" fmla="*/ 436195 h 1455484"/>
              <a:gd name="connsiteX9" fmla="*/ 89707 w 146862"/>
              <a:gd name="connsiteY9" fmla="*/ 4395 h 145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862" h="1455484">
                <a:moveTo>
                  <a:pt x="89707" y="4395"/>
                </a:moveTo>
                <a:cubicBezTo>
                  <a:pt x="93940" y="45670"/>
                  <a:pt x="67482" y="580128"/>
                  <a:pt x="61132" y="683845"/>
                </a:cubicBezTo>
                <a:cubicBezTo>
                  <a:pt x="54782" y="787562"/>
                  <a:pt x="37849" y="502341"/>
                  <a:pt x="51607" y="626695"/>
                </a:cubicBezTo>
                <a:cubicBezTo>
                  <a:pt x="65365" y="751049"/>
                  <a:pt x="132040" y="1331545"/>
                  <a:pt x="143682" y="1429970"/>
                </a:cubicBezTo>
                <a:cubicBezTo>
                  <a:pt x="155324" y="1528395"/>
                  <a:pt x="132040" y="1317258"/>
                  <a:pt x="121457" y="1217245"/>
                </a:cubicBezTo>
                <a:cubicBezTo>
                  <a:pt x="110874" y="1117233"/>
                  <a:pt x="100290" y="1032566"/>
                  <a:pt x="80182" y="829895"/>
                </a:cubicBezTo>
                <a:cubicBezTo>
                  <a:pt x="60074" y="627224"/>
                  <a:pt x="7686" y="32970"/>
                  <a:pt x="807" y="1220"/>
                </a:cubicBezTo>
                <a:cubicBezTo>
                  <a:pt x="-6072" y="-30530"/>
                  <a:pt x="33086" y="566899"/>
                  <a:pt x="38907" y="639395"/>
                </a:cubicBezTo>
                <a:cubicBezTo>
                  <a:pt x="44728" y="711891"/>
                  <a:pt x="27265" y="534091"/>
                  <a:pt x="35732" y="436195"/>
                </a:cubicBezTo>
                <a:cubicBezTo>
                  <a:pt x="44199" y="338299"/>
                  <a:pt x="85474" y="-36880"/>
                  <a:pt x="89707" y="4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EC40D940-6E8C-918D-D01A-B69A2D0491BD}"/>
              </a:ext>
            </a:extLst>
          </p:cNvPr>
          <p:cNvSpPr/>
          <p:nvPr/>
        </p:nvSpPr>
        <p:spPr>
          <a:xfrm>
            <a:off x="7780671" y="5977544"/>
            <a:ext cx="138769" cy="1327691"/>
          </a:xfrm>
          <a:custGeom>
            <a:avLst/>
            <a:gdLst>
              <a:gd name="connsiteX0" fmla="*/ 1254 w 138769"/>
              <a:gd name="connsiteY0" fmla="*/ 4156 h 1327691"/>
              <a:gd name="connsiteX1" fmla="*/ 74279 w 138769"/>
              <a:gd name="connsiteY1" fmla="*/ 648681 h 1327691"/>
              <a:gd name="connsiteX2" fmla="*/ 58404 w 138769"/>
              <a:gd name="connsiteY2" fmla="*/ 521681 h 1327691"/>
              <a:gd name="connsiteX3" fmla="*/ 137779 w 138769"/>
              <a:gd name="connsiteY3" fmla="*/ 1315431 h 1327691"/>
              <a:gd name="connsiteX4" fmla="*/ 96504 w 138769"/>
              <a:gd name="connsiteY4" fmla="*/ 943956 h 1327691"/>
              <a:gd name="connsiteX5" fmla="*/ 4429 w 138769"/>
              <a:gd name="connsiteY5" fmla="*/ 147031 h 1327691"/>
              <a:gd name="connsiteX6" fmla="*/ 26654 w 138769"/>
              <a:gd name="connsiteY6" fmla="*/ 359756 h 1327691"/>
              <a:gd name="connsiteX7" fmla="*/ 1254 w 138769"/>
              <a:gd name="connsiteY7" fmla="*/ 4156 h 132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69" h="1327691">
                <a:moveTo>
                  <a:pt x="1254" y="4156"/>
                </a:moveTo>
                <a:cubicBezTo>
                  <a:pt x="9191" y="52310"/>
                  <a:pt x="64754" y="562427"/>
                  <a:pt x="74279" y="648681"/>
                </a:cubicBezTo>
                <a:cubicBezTo>
                  <a:pt x="83804" y="734935"/>
                  <a:pt x="47821" y="410556"/>
                  <a:pt x="58404" y="521681"/>
                </a:cubicBezTo>
                <a:cubicBezTo>
                  <a:pt x="68987" y="632806"/>
                  <a:pt x="131429" y="1245052"/>
                  <a:pt x="137779" y="1315431"/>
                </a:cubicBezTo>
                <a:cubicBezTo>
                  <a:pt x="144129" y="1385810"/>
                  <a:pt x="118729" y="1138689"/>
                  <a:pt x="96504" y="943956"/>
                </a:cubicBezTo>
                <a:cubicBezTo>
                  <a:pt x="74279" y="749223"/>
                  <a:pt x="16071" y="244398"/>
                  <a:pt x="4429" y="147031"/>
                </a:cubicBezTo>
                <a:cubicBezTo>
                  <a:pt x="-7213" y="49664"/>
                  <a:pt x="27712" y="377747"/>
                  <a:pt x="26654" y="359756"/>
                </a:cubicBezTo>
                <a:cubicBezTo>
                  <a:pt x="25596" y="341765"/>
                  <a:pt x="-6683" y="-43998"/>
                  <a:pt x="1254" y="41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59303519-BA62-A528-F3E4-F21EF0958422}"/>
              </a:ext>
            </a:extLst>
          </p:cNvPr>
          <p:cNvSpPr/>
          <p:nvPr/>
        </p:nvSpPr>
        <p:spPr>
          <a:xfrm>
            <a:off x="7369167" y="7632424"/>
            <a:ext cx="28985" cy="1159562"/>
          </a:xfrm>
          <a:custGeom>
            <a:avLst/>
            <a:gdLst>
              <a:gd name="connsiteX0" fmla="*/ 25408 w 28985"/>
              <a:gd name="connsiteY0" fmla="*/ 276 h 1159562"/>
              <a:gd name="connsiteX1" fmla="*/ 8 w 28985"/>
              <a:gd name="connsiteY1" fmla="*/ 444776 h 1159562"/>
              <a:gd name="connsiteX2" fmla="*/ 28583 w 28985"/>
              <a:gd name="connsiteY2" fmla="*/ 1130576 h 1159562"/>
              <a:gd name="connsiteX3" fmla="*/ 15883 w 28985"/>
              <a:gd name="connsiteY3" fmla="*/ 940076 h 1159562"/>
              <a:gd name="connsiteX4" fmla="*/ 3183 w 28985"/>
              <a:gd name="connsiteY4" fmla="*/ 111401 h 1159562"/>
              <a:gd name="connsiteX5" fmla="*/ 3183 w 28985"/>
              <a:gd name="connsiteY5" fmla="*/ 505101 h 1159562"/>
              <a:gd name="connsiteX6" fmla="*/ 25408 w 28985"/>
              <a:gd name="connsiteY6" fmla="*/ 276 h 115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85" h="1159562">
                <a:moveTo>
                  <a:pt x="25408" y="276"/>
                </a:moveTo>
                <a:cubicBezTo>
                  <a:pt x="24879" y="-9778"/>
                  <a:pt x="-521" y="256393"/>
                  <a:pt x="8" y="444776"/>
                </a:cubicBezTo>
                <a:cubicBezTo>
                  <a:pt x="537" y="633159"/>
                  <a:pt x="25937" y="1048026"/>
                  <a:pt x="28583" y="1130576"/>
                </a:cubicBezTo>
                <a:cubicBezTo>
                  <a:pt x="31229" y="1213126"/>
                  <a:pt x="20116" y="1109938"/>
                  <a:pt x="15883" y="940076"/>
                </a:cubicBezTo>
                <a:cubicBezTo>
                  <a:pt x="11650" y="770214"/>
                  <a:pt x="5300" y="183897"/>
                  <a:pt x="3183" y="111401"/>
                </a:cubicBezTo>
                <a:cubicBezTo>
                  <a:pt x="1066" y="38905"/>
                  <a:pt x="-1050" y="518330"/>
                  <a:pt x="3183" y="505101"/>
                </a:cubicBezTo>
                <a:cubicBezTo>
                  <a:pt x="7416" y="491872"/>
                  <a:pt x="25937" y="10330"/>
                  <a:pt x="25408" y="2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096643B-A815-C17C-D326-0EBF734B31C4}"/>
              </a:ext>
            </a:extLst>
          </p:cNvPr>
          <p:cNvSpPr/>
          <p:nvPr/>
        </p:nvSpPr>
        <p:spPr>
          <a:xfrm>
            <a:off x="7733250" y="6599406"/>
            <a:ext cx="297257" cy="1234810"/>
          </a:xfrm>
          <a:custGeom>
            <a:avLst/>
            <a:gdLst>
              <a:gd name="connsiteX0" fmla="*/ 1050 w 297257"/>
              <a:gd name="connsiteY0" fmla="*/ 1419 h 1234810"/>
              <a:gd name="connsiteX1" fmla="*/ 175675 w 297257"/>
              <a:gd name="connsiteY1" fmla="*/ 801519 h 1234810"/>
              <a:gd name="connsiteX2" fmla="*/ 178850 w 297257"/>
              <a:gd name="connsiteY2" fmla="*/ 734844 h 1234810"/>
              <a:gd name="connsiteX3" fmla="*/ 296325 w 297257"/>
              <a:gd name="connsiteY3" fmla="*/ 1230144 h 1234810"/>
              <a:gd name="connsiteX4" fmla="*/ 229650 w 297257"/>
              <a:gd name="connsiteY4" fmla="*/ 931694 h 1234810"/>
              <a:gd name="connsiteX5" fmla="*/ 153450 w 297257"/>
              <a:gd name="connsiteY5" fmla="*/ 109369 h 1234810"/>
              <a:gd name="connsiteX6" fmla="*/ 172500 w 297257"/>
              <a:gd name="connsiteY6" fmla="*/ 925344 h 1234810"/>
              <a:gd name="connsiteX7" fmla="*/ 105825 w 297257"/>
              <a:gd name="connsiteY7" fmla="*/ 614194 h 1234810"/>
              <a:gd name="connsiteX8" fmla="*/ 1050 w 297257"/>
              <a:gd name="connsiteY8" fmla="*/ 1419 h 123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257" h="1234810">
                <a:moveTo>
                  <a:pt x="1050" y="1419"/>
                </a:moveTo>
                <a:cubicBezTo>
                  <a:pt x="12692" y="32640"/>
                  <a:pt x="146042" y="679282"/>
                  <a:pt x="175675" y="801519"/>
                </a:cubicBezTo>
                <a:cubicBezTo>
                  <a:pt x="205308" y="923757"/>
                  <a:pt x="158742" y="663407"/>
                  <a:pt x="178850" y="734844"/>
                </a:cubicBezTo>
                <a:cubicBezTo>
                  <a:pt x="198958" y="806281"/>
                  <a:pt x="287858" y="1197336"/>
                  <a:pt x="296325" y="1230144"/>
                </a:cubicBezTo>
                <a:cubicBezTo>
                  <a:pt x="304792" y="1262952"/>
                  <a:pt x="253462" y="1118490"/>
                  <a:pt x="229650" y="931694"/>
                </a:cubicBezTo>
                <a:cubicBezTo>
                  <a:pt x="205838" y="744898"/>
                  <a:pt x="162975" y="110427"/>
                  <a:pt x="153450" y="109369"/>
                </a:cubicBezTo>
                <a:cubicBezTo>
                  <a:pt x="143925" y="108311"/>
                  <a:pt x="180438" y="841207"/>
                  <a:pt x="172500" y="925344"/>
                </a:cubicBezTo>
                <a:cubicBezTo>
                  <a:pt x="164563" y="1009482"/>
                  <a:pt x="133871" y="765536"/>
                  <a:pt x="105825" y="614194"/>
                </a:cubicBezTo>
                <a:cubicBezTo>
                  <a:pt x="77779" y="462852"/>
                  <a:pt x="-10592" y="-29802"/>
                  <a:pt x="1050" y="14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0E66EDA-D32C-4130-BDCF-62BFBDE1F253}"/>
              </a:ext>
            </a:extLst>
          </p:cNvPr>
          <p:cNvSpPr/>
          <p:nvPr/>
        </p:nvSpPr>
        <p:spPr>
          <a:xfrm>
            <a:off x="7326387" y="8283273"/>
            <a:ext cx="202533" cy="1536745"/>
          </a:xfrm>
          <a:custGeom>
            <a:avLst/>
            <a:gdLst>
              <a:gd name="connsiteX0" fmla="*/ 106288 w 202533"/>
              <a:gd name="connsiteY0" fmla="*/ 302 h 1536745"/>
              <a:gd name="connsiteX1" fmla="*/ 26913 w 202533"/>
              <a:gd name="connsiteY1" fmla="*/ 536877 h 1536745"/>
              <a:gd name="connsiteX2" fmla="*/ 65013 w 202533"/>
              <a:gd name="connsiteY2" fmla="*/ 1022652 h 1536745"/>
              <a:gd name="connsiteX3" fmla="*/ 68188 w 202533"/>
              <a:gd name="connsiteY3" fmla="*/ 768652 h 1536745"/>
              <a:gd name="connsiteX4" fmla="*/ 198363 w 202533"/>
              <a:gd name="connsiteY4" fmla="*/ 1511602 h 1536745"/>
              <a:gd name="connsiteX5" fmla="*/ 163438 w 202533"/>
              <a:gd name="connsiteY5" fmla="*/ 1333802 h 1536745"/>
              <a:gd name="connsiteX6" fmla="*/ 93588 w 202533"/>
              <a:gd name="connsiteY6" fmla="*/ 1051227 h 1536745"/>
              <a:gd name="connsiteX7" fmla="*/ 26913 w 202533"/>
              <a:gd name="connsiteY7" fmla="*/ 730552 h 1536745"/>
              <a:gd name="connsiteX8" fmla="*/ 26913 w 202533"/>
              <a:gd name="connsiteY8" fmla="*/ 295577 h 1536745"/>
              <a:gd name="connsiteX9" fmla="*/ 1513 w 202533"/>
              <a:gd name="connsiteY9" fmla="*/ 457502 h 1536745"/>
              <a:gd name="connsiteX10" fmla="*/ 106288 w 202533"/>
              <a:gd name="connsiteY10" fmla="*/ 302 h 153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533" h="1536745">
                <a:moveTo>
                  <a:pt x="106288" y="302"/>
                </a:moveTo>
                <a:cubicBezTo>
                  <a:pt x="110521" y="13531"/>
                  <a:pt x="33792" y="366485"/>
                  <a:pt x="26913" y="536877"/>
                </a:cubicBezTo>
                <a:cubicBezTo>
                  <a:pt x="20034" y="707269"/>
                  <a:pt x="58134" y="984023"/>
                  <a:pt x="65013" y="1022652"/>
                </a:cubicBezTo>
                <a:cubicBezTo>
                  <a:pt x="71892" y="1061281"/>
                  <a:pt x="45963" y="687160"/>
                  <a:pt x="68188" y="768652"/>
                </a:cubicBezTo>
                <a:cubicBezTo>
                  <a:pt x="90413" y="850144"/>
                  <a:pt x="182488" y="1417410"/>
                  <a:pt x="198363" y="1511602"/>
                </a:cubicBezTo>
                <a:cubicBezTo>
                  <a:pt x="214238" y="1605794"/>
                  <a:pt x="180900" y="1410531"/>
                  <a:pt x="163438" y="1333802"/>
                </a:cubicBezTo>
                <a:cubicBezTo>
                  <a:pt x="145976" y="1257073"/>
                  <a:pt x="116342" y="1151769"/>
                  <a:pt x="93588" y="1051227"/>
                </a:cubicBezTo>
                <a:cubicBezTo>
                  <a:pt x="70834" y="950685"/>
                  <a:pt x="38025" y="856494"/>
                  <a:pt x="26913" y="730552"/>
                </a:cubicBezTo>
                <a:cubicBezTo>
                  <a:pt x="15801" y="604610"/>
                  <a:pt x="31146" y="341085"/>
                  <a:pt x="26913" y="295577"/>
                </a:cubicBezTo>
                <a:cubicBezTo>
                  <a:pt x="22680" y="250069"/>
                  <a:pt x="-6954" y="502481"/>
                  <a:pt x="1513" y="457502"/>
                </a:cubicBezTo>
                <a:cubicBezTo>
                  <a:pt x="9980" y="412523"/>
                  <a:pt x="102055" y="-12927"/>
                  <a:pt x="106288" y="3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4E680F40-6E73-0AF0-117F-836D63C45AC5}"/>
              </a:ext>
            </a:extLst>
          </p:cNvPr>
          <p:cNvSpPr/>
          <p:nvPr/>
        </p:nvSpPr>
        <p:spPr>
          <a:xfrm>
            <a:off x="7750111" y="7273840"/>
            <a:ext cx="376545" cy="1226884"/>
          </a:xfrm>
          <a:custGeom>
            <a:avLst/>
            <a:gdLst>
              <a:gd name="connsiteX0" fmla="*/ 64 w 376545"/>
              <a:gd name="connsiteY0" fmla="*/ 85 h 1226884"/>
              <a:gd name="connsiteX1" fmla="*/ 222314 w 376545"/>
              <a:gd name="connsiteY1" fmla="*/ 758910 h 1226884"/>
              <a:gd name="connsiteX2" fmla="*/ 231839 w 376545"/>
              <a:gd name="connsiteY2" fmla="*/ 730335 h 1226884"/>
              <a:gd name="connsiteX3" fmla="*/ 374714 w 376545"/>
              <a:gd name="connsiteY3" fmla="*/ 1216110 h 1226884"/>
              <a:gd name="connsiteX4" fmla="*/ 304864 w 376545"/>
              <a:gd name="connsiteY4" fmla="*/ 1006560 h 1226884"/>
              <a:gd name="connsiteX5" fmla="*/ 190564 w 376545"/>
              <a:gd name="connsiteY5" fmla="*/ 327110 h 1226884"/>
              <a:gd name="connsiteX6" fmla="*/ 254064 w 376545"/>
              <a:gd name="connsiteY6" fmla="*/ 993860 h 1226884"/>
              <a:gd name="connsiteX7" fmla="*/ 200089 w 376545"/>
              <a:gd name="connsiteY7" fmla="*/ 711285 h 1226884"/>
              <a:gd name="connsiteX8" fmla="*/ 64 w 376545"/>
              <a:gd name="connsiteY8" fmla="*/ 85 h 122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545" h="1226884">
                <a:moveTo>
                  <a:pt x="64" y="85"/>
                </a:moveTo>
                <a:cubicBezTo>
                  <a:pt x="3768" y="8022"/>
                  <a:pt x="183685" y="637202"/>
                  <a:pt x="222314" y="758910"/>
                </a:cubicBezTo>
                <a:cubicBezTo>
                  <a:pt x="260943" y="880618"/>
                  <a:pt x="206439" y="654135"/>
                  <a:pt x="231839" y="730335"/>
                </a:cubicBezTo>
                <a:cubicBezTo>
                  <a:pt x="257239" y="806535"/>
                  <a:pt x="362543" y="1170072"/>
                  <a:pt x="374714" y="1216110"/>
                </a:cubicBezTo>
                <a:cubicBezTo>
                  <a:pt x="386885" y="1262148"/>
                  <a:pt x="335556" y="1154727"/>
                  <a:pt x="304864" y="1006560"/>
                </a:cubicBezTo>
                <a:cubicBezTo>
                  <a:pt x="274172" y="858393"/>
                  <a:pt x="199031" y="329227"/>
                  <a:pt x="190564" y="327110"/>
                </a:cubicBezTo>
                <a:cubicBezTo>
                  <a:pt x="182097" y="324993"/>
                  <a:pt x="252477" y="929831"/>
                  <a:pt x="254064" y="993860"/>
                </a:cubicBezTo>
                <a:cubicBezTo>
                  <a:pt x="255651" y="1057889"/>
                  <a:pt x="247714" y="882206"/>
                  <a:pt x="200089" y="711285"/>
                </a:cubicBezTo>
                <a:cubicBezTo>
                  <a:pt x="152464" y="540364"/>
                  <a:pt x="-3640" y="-7852"/>
                  <a:pt x="64" y="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A9BEDC7-90C6-11A1-E751-083A68275AF5}"/>
              </a:ext>
            </a:extLst>
          </p:cNvPr>
          <p:cNvSpPr/>
          <p:nvPr/>
        </p:nvSpPr>
        <p:spPr>
          <a:xfrm>
            <a:off x="8009054" y="8221961"/>
            <a:ext cx="148432" cy="1243428"/>
          </a:xfrm>
          <a:custGeom>
            <a:avLst/>
            <a:gdLst>
              <a:gd name="connsiteX0" fmla="*/ 33221 w 148432"/>
              <a:gd name="connsiteY0" fmla="*/ 1289 h 1243428"/>
              <a:gd name="connsiteX1" fmla="*/ 10996 w 148432"/>
              <a:gd name="connsiteY1" fmla="*/ 525164 h 1243428"/>
              <a:gd name="connsiteX2" fmla="*/ 30046 w 148432"/>
              <a:gd name="connsiteY2" fmla="*/ 426739 h 1243428"/>
              <a:gd name="connsiteX3" fmla="*/ 64971 w 148432"/>
              <a:gd name="connsiteY3" fmla="*/ 741064 h 1243428"/>
              <a:gd name="connsiteX4" fmla="*/ 144346 w 148432"/>
              <a:gd name="connsiteY4" fmla="*/ 1217314 h 1243428"/>
              <a:gd name="connsiteX5" fmla="*/ 128471 w 148432"/>
              <a:gd name="connsiteY5" fmla="*/ 1112539 h 1243428"/>
              <a:gd name="connsiteX6" fmla="*/ 55446 w 148432"/>
              <a:gd name="connsiteY6" fmla="*/ 537864 h 1243428"/>
              <a:gd name="connsiteX7" fmla="*/ 1471 w 148432"/>
              <a:gd name="connsiteY7" fmla="*/ 239414 h 1243428"/>
              <a:gd name="connsiteX8" fmla="*/ 17346 w 148432"/>
              <a:gd name="connsiteY8" fmla="*/ 372764 h 1243428"/>
              <a:gd name="connsiteX9" fmla="*/ 33221 w 148432"/>
              <a:gd name="connsiteY9" fmla="*/ 1289 h 12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432" h="1243428">
                <a:moveTo>
                  <a:pt x="33221" y="1289"/>
                </a:moveTo>
                <a:cubicBezTo>
                  <a:pt x="32163" y="26689"/>
                  <a:pt x="11525" y="454256"/>
                  <a:pt x="10996" y="525164"/>
                </a:cubicBezTo>
                <a:cubicBezTo>
                  <a:pt x="10467" y="596072"/>
                  <a:pt x="21050" y="390756"/>
                  <a:pt x="30046" y="426739"/>
                </a:cubicBezTo>
                <a:cubicBezTo>
                  <a:pt x="39042" y="462722"/>
                  <a:pt x="45921" y="609302"/>
                  <a:pt x="64971" y="741064"/>
                </a:cubicBezTo>
                <a:cubicBezTo>
                  <a:pt x="84021" y="872826"/>
                  <a:pt x="133763" y="1155402"/>
                  <a:pt x="144346" y="1217314"/>
                </a:cubicBezTo>
                <a:cubicBezTo>
                  <a:pt x="154929" y="1279226"/>
                  <a:pt x="143288" y="1225781"/>
                  <a:pt x="128471" y="1112539"/>
                </a:cubicBezTo>
                <a:cubicBezTo>
                  <a:pt x="113654" y="999297"/>
                  <a:pt x="76613" y="683385"/>
                  <a:pt x="55446" y="537864"/>
                </a:cubicBezTo>
                <a:cubicBezTo>
                  <a:pt x="34279" y="392343"/>
                  <a:pt x="7821" y="266931"/>
                  <a:pt x="1471" y="239414"/>
                </a:cubicBezTo>
                <a:cubicBezTo>
                  <a:pt x="-4879" y="211897"/>
                  <a:pt x="10996" y="411922"/>
                  <a:pt x="17346" y="372764"/>
                </a:cubicBezTo>
                <a:cubicBezTo>
                  <a:pt x="23696" y="333606"/>
                  <a:pt x="34279" y="-24111"/>
                  <a:pt x="33221" y="128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4D61EFB5-DA44-1F62-CA5F-40F1150C07BE}"/>
              </a:ext>
            </a:extLst>
          </p:cNvPr>
          <p:cNvSpPr/>
          <p:nvPr/>
        </p:nvSpPr>
        <p:spPr>
          <a:xfrm>
            <a:off x="8153749" y="9273240"/>
            <a:ext cx="178050" cy="1321385"/>
          </a:xfrm>
          <a:custGeom>
            <a:avLst/>
            <a:gdLst>
              <a:gd name="connsiteX0" fmla="*/ 15526 w 178050"/>
              <a:gd name="connsiteY0" fmla="*/ 935 h 1321385"/>
              <a:gd name="connsiteX1" fmla="*/ 37751 w 178050"/>
              <a:gd name="connsiteY1" fmla="*/ 524810 h 1321385"/>
              <a:gd name="connsiteX2" fmla="*/ 37751 w 178050"/>
              <a:gd name="connsiteY2" fmla="*/ 445435 h 1321385"/>
              <a:gd name="connsiteX3" fmla="*/ 101251 w 178050"/>
              <a:gd name="connsiteY3" fmla="*/ 772460 h 1321385"/>
              <a:gd name="connsiteX4" fmla="*/ 177451 w 178050"/>
              <a:gd name="connsiteY4" fmla="*/ 1305860 h 1321385"/>
              <a:gd name="connsiteX5" fmla="*/ 129826 w 178050"/>
              <a:gd name="connsiteY5" fmla="*/ 1093135 h 1321385"/>
              <a:gd name="connsiteX6" fmla="*/ 9176 w 178050"/>
              <a:gd name="connsiteY6" fmla="*/ 235885 h 1321385"/>
              <a:gd name="connsiteX7" fmla="*/ 9176 w 178050"/>
              <a:gd name="connsiteY7" fmla="*/ 391460 h 1321385"/>
              <a:gd name="connsiteX8" fmla="*/ 15526 w 178050"/>
              <a:gd name="connsiteY8" fmla="*/ 935 h 1321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50" h="1321385">
                <a:moveTo>
                  <a:pt x="15526" y="935"/>
                </a:moveTo>
                <a:cubicBezTo>
                  <a:pt x="20289" y="23160"/>
                  <a:pt x="34047" y="450727"/>
                  <a:pt x="37751" y="524810"/>
                </a:cubicBezTo>
                <a:cubicBezTo>
                  <a:pt x="41455" y="598893"/>
                  <a:pt x="27168" y="404160"/>
                  <a:pt x="37751" y="445435"/>
                </a:cubicBezTo>
                <a:cubicBezTo>
                  <a:pt x="48334" y="486710"/>
                  <a:pt x="77968" y="629056"/>
                  <a:pt x="101251" y="772460"/>
                </a:cubicBezTo>
                <a:cubicBezTo>
                  <a:pt x="124534" y="915864"/>
                  <a:pt x="172689" y="1252414"/>
                  <a:pt x="177451" y="1305860"/>
                </a:cubicBezTo>
                <a:cubicBezTo>
                  <a:pt x="182213" y="1359306"/>
                  <a:pt x="157872" y="1271464"/>
                  <a:pt x="129826" y="1093135"/>
                </a:cubicBezTo>
                <a:cubicBezTo>
                  <a:pt x="101780" y="914806"/>
                  <a:pt x="29284" y="352831"/>
                  <a:pt x="9176" y="235885"/>
                </a:cubicBezTo>
                <a:cubicBezTo>
                  <a:pt x="-10932" y="118939"/>
                  <a:pt x="8118" y="423210"/>
                  <a:pt x="9176" y="391460"/>
                </a:cubicBezTo>
                <a:cubicBezTo>
                  <a:pt x="10234" y="359710"/>
                  <a:pt x="10763" y="-21290"/>
                  <a:pt x="15526" y="9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B194056-5B17-2233-35EB-C03218EFEE3B}"/>
              </a:ext>
            </a:extLst>
          </p:cNvPr>
          <p:cNvSpPr/>
          <p:nvPr/>
        </p:nvSpPr>
        <p:spPr>
          <a:xfrm>
            <a:off x="7417254" y="9436377"/>
            <a:ext cx="213771" cy="1251902"/>
          </a:xfrm>
          <a:custGeom>
            <a:avLst/>
            <a:gdLst>
              <a:gd name="connsiteX0" fmla="*/ 193221 w 213771"/>
              <a:gd name="connsiteY0" fmla="*/ 9248 h 1251902"/>
              <a:gd name="connsiteX1" fmla="*/ 120196 w 213771"/>
              <a:gd name="connsiteY1" fmla="*/ 590273 h 1251902"/>
              <a:gd name="connsiteX2" fmla="*/ 196396 w 213771"/>
              <a:gd name="connsiteY2" fmla="*/ 1212573 h 1251902"/>
              <a:gd name="connsiteX3" fmla="*/ 196396 w 213771"/>
              <a:gd name="connsiteY3" fmla="*/ 1082398 h 1251902"/>
              <a:gd name="connsiteX4" fmla="*/ 5896 w 213771"/>
              <a:gd name="connsiteY4" fmla="*/ 225148 h 1251902"/>
              <a:gd name="connsiteX5" fmla="*/ 50346 w 213771"/>
              <a:gd name="connsiteY5" fmla="*/ 510898 h 1251902"/>
              <a:gd name="connsiteX6" fmla="*/ 69396 w 213771"/>
              <a:gd name="connsiteY6" fmla="*/ 336273 h 1251902"/>
              <a:gd name="connsiteX7" fmla="*/ 85271 w 213771"/>
              <a:gd name="connsiteY7" fmla="*/ 675998 h 1251902"/>
              <a:gd name="connsiteX8" fmla="*/ 91621 w 213771"/>
              <a:gd name="connsiteY8" fmla="*/ 380723 h 1251902"/>
              <a:gd name="connsiteX9" fmla="*/ 117021 w 213771"/>
              <a:gd name="connsiteY9" fmla="*/ 241023 h 1251902"/>
              <a:gd name="connsiteX10" fmla="*/ 193221 w 213771"/>
              <a:gd name="connsiteY10" fmla="*/ 9248 h 125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771" h="1251902">
                <a:moveTo>
                  <a:pt x="193221" y="9248"/>
                </a:moveTo>
                <a:cubicBezTo>
                  <a:pt x="193750" y="67456"/>
                  <a:pt x="119667" y="389719"/>
                  <a:pt x="120196" y="590273"/>
                </a:cubicBezTo>
                <a:cubicBezTo>
                  <a:pt x="120725" y="790827"/>
                  <a:pt x="183696" y="1130552"/>
                  <a:pt x="196396" y="1212573"/>
                </a:cubicBezTo>
                <a:cubicBezTo>
                  <a:pt x="209096" y="1294594"/>
                  <a:pt x="228146" y="1246969"/>
                  <a:pt x="196396" y="1082398"/>
                </a:cubicBezTo>
                <a:cubicBezTo>
                  <a:pt x="164646" y="917827"/>
                  <a:pt x="30238" y="320398"/>
                  <a:pt x="5896" y="225148"/>
                </a:cubicBezTo>
                <a:cubicBezTo>
                  <a:pt x="-18446" y="129898"/>
                  <a:pt x="39763" y="492377"/>
                  <a:pt x="50346" y="510898"/>
                </a:cubicBezTo>
                <a:cubicBezTo>
                  <a:pt x="60929" y="529419"/>
                  <a:pt x="63575" y="308756"/>
                  <a:pt x="69396" y="336273"/>
                </a:cubicBezTo>
                <a:cubicBezTo>
                  <a:pt x="75217" y="363790"/>
                  <a:pt x="81567" y="668590"/>
                  <a:pt x="85271" y="675998"/>
                </a:cubicBezTo>
                <a:cubicBezTo>
                  <a:pt x="88975" y="683406"/>
                  <a:pt x="86329" y="453219"/>
                  <a:pt x="91621" y="380723"/>
                </a:cubicBezTo>
                <a:cubicBezTo>
                  <a:pt x="96913" y="308227"/>
                  <a:pt x="104321" y="297644"/>
                  <a:pt x="117021" y="241023"/>
                </a:cubicBezTo>
                <a:cubicBezTo>
                  <a:pt x="129721" y="184402"/>
                  <a:pt x="192692" y="-48960"/>
                  <a:pt x="193221" y="92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AC8D9B27-C677-F1D8-AAEB-FFE4C930B169}"/>
              </a:ext>
            </a:extLst>
          </p:cNvPr>
          <p:cNvSpPr/>
          <p:nvPr/>
        </p:nvSpPr>
        <p:spPr>
          <a:xfrm>
            <a:off x="2539919" y="7439028"/>
            <a:ext cx="144970" cy="1431930"/>
          </a:xfrm>
          <a:custGeom>
            <a:avLst/>
            <a:gdLst>
              <a:gd name="connsiteX0" fmla="*/ 54056 w 144970"/>
              <a:gd name="connsiteY0" fmla="*/ 6347 h 1431930"/>
              <a:gd name="connsiteX1" fmla="*/ 120731 w 144970"/>
              <a:gd name="connsiteY1" fmla="*/ 685797 h 1431930"/>
              <a:gd name="connsiteX2" fmla="*/ 120731 w 144970"/>
              <a:gd name="connsiteY2" fmla="*/ 634997 h 1431930"/>
              <a:gd name="connsiteX3" fmla="*/ 31831 w 144970"/>
              <a:gd name="connsiteY3" fmla="*/ 863597 h 1431930"/>
              <a:gd name="connsiteX4" fmla="*/ 81 w 144970"/>
              <a:gd name="connsiteY4" fmla="*/ 1247772 h 1431930"/>
              <a:gd name="connsiteX5" fmla="*/ 22306 w 144970"/>
              <a:gd name="connsiteY5" fmla="*/ 1203322 h 1431930"/>
              <a:gd name="connsiteX6" fmla="*/ 9606 w 144970"/>
              <a:gd name="connsiteY6" fmla="*/ 1431922 h 1431930"/>
              <a:gd name="connsiteX7" fmla="*/ 9606 w 144970"/>
              <a:gd name="connsiteY7" fmla="*/ 1209672 h 1431930"/>
              <a:gd name="connsiteX8" fmla="*/ 114381 w 144970"/>
              <a:gd name="connsiteY8" fmla="*/ 657222 h 1431930"/>
              <a:gd name="connsiteX9" fmla="*/ 47706 w 144970"/>
              <a:gd name="connsiteY9" fmla="*/ 942972 h 1431930"/>
              <a:gd name="connsiteX10" fmla="*/ 136606 w 144970"/>
              <a:gd name="connsiteY10" fmla="*/ 603247 h 1431930"/>
              <a:gd name="connsiteX11" fmla="*/ 139781 w 144970"/>
              <a:gd name="connsiteY11" fmla="*/ 295272 h 1431930"/>
              <a:gd name="connsiteX12" fmla="*/ 123906 w 144970"/>
              <a:gd name="connsiteY12" fmla="*/ 536572 h 1431930"/>
              <a:gd name="connsiteX13" fmla="*/ 98506 w 144970"/>
              <a:gd name="connsiteY13" fmla="*/ 355597 h 1431930"/>
              <a:gd name="connsiteX14" fmla="*/ 54056 w 144970"/>
              <a:gd name="connsiteY14" fmla="*/ 6347 h 14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970" h="1431930">
                <a:moveTo>
                  <a:pt x="54056" y="6347"/>
                </a:moveTo>
                <a:cubicBezTo>
                  <a:pt x="57760" y="61380"/>
                  <a:pt x="109618" y="581022"/>
                  <a:pt x="120731" y="685797"/>
                </a:cubicBezTo>
                <a:cubicBezTo>
                  <a:pt x="131844" y="790572"/>
                  <a:pt x="135548" y="605364"/>
                  <a:pt x="120731" y="634997"/>
                </a:cubicBezTo>
                <a:cubicBezTo>
                  <a:pt x="105914" y="664630"/>
                  <a:pt x="51939" y="761468"/>
                  <a:pt x="31831" y="863597"/>
                </a:cubicBezTo>
                <a:cubicBezTo>
                  <a:pt x="11723" y="965726"/>
                  <a:pt x="1668" y="1191151"/>
                  <a:pt x="81" y="1247772"/>
                </a:cubicBezTo>
                <a:cubicBezTo>
                  <a:pt x="-1506" y="1304393"/>
                  <a:pt x="20718" y="1172630"/>
                  <a:pt x="22306" y="1203322"/>
                </a:cubicBezTo>
                <a:cubicBezTo>
                  <a:pt x="23893" y="1234014"/>
                  <a:pt x="11723" y="1430864"/>
                  <a:pt x="9606" y="1431922"/>
                </a:cubicBezTo>
                <a:cubicBezTo>
                  <a:pt x="7489" y="1432980"/>
                  <a:pt x="-7856" y="1338789"/>
                  <a:pt x="9606" y="1209672"/>
                </a:cubicBezTo>
                <a:cubicBezTo>
                  <a:pt x="27068" y="1080555"/>
                  <a:pt x="108031" y="701672"/>
                  <a:pt x="114381" y="657222"/>
                </a:cubicBezTo>
                <a:cubicBezTo>
                  <a:pt x="120731" y="612772"/>
                  <a:pt x="44002" y="951968"/>
                  <a:pt x="47706" y="942972"/>
                </a:cubicBezTo>
                <a:cubicBezTo>
                  <a:pt x="51410" y="933976"/>
                  <a:pt x="121260" y="711197"/>
                  <a:pt x="136606" y="603247"/>
                </a:cubicBezTo>
                <a:cubicBezTo>
                  <a:pt x="151952" y="495297"/>
                  <a:pt x="141898" y="306384"/>
                  <a:pt x="139781" y="295272"/>
                </a:cubicBezTo>
                <a:cubicBezTo>
                  <a:pt x="137664" y="284160"/>
                  <a:pt x="130785" y="526518"/>
                  <a:pt x="123906" y="536572"/>
                </a:cubicBezTo>
                <a:cubicBezTo>
                  <a:pt x="117027" y="546626"/>
                  <a:pt x="106973" y="441322"/>
                  <a:pt x="98506" y="355597"/>
                </a:cubicBezTo>
                <a:cubicBezTo>
                  <a:pt x="90039" y="269872"/>
                  <a:pt x="50352" y="-48686"/>
                  <a:pt x="54056" y="63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0F7C15E-4649-9756-A3FE-1239B6C2A56A}"/>
              </a:ext>
            </a:extLst>
          </p:cNvPr>
          <p:cNvSpPr/>
          <p:nvPr/>
        </p:nvSpPr>
        <p:spPr>
          <a:xfrm>
            <a:off x="4932374" y="485670"/>
            <a:ext cx="1738301" cy="850350"/>
          </a:xfrm>
          <a:custGeom>
            <a:avLst/>
            <a:gdLst>
              <a:gd name="connsiteX0" fmla="*/ 17451 w 1738301"/>
              <a:gd name="connsiteY0" fmla="*/ 838305 h 850350"/>
              <a:gd name="connsiteX1" fmla="*/ 954076 w 1738301"/>
              <a:gd name="connsiteY1" fmla="*/ 174730 h 850350"/>
              <a:gd name="connsiteX2" fmla="*/ 731826 w 1738301"/>
              <a:gd name="connsiteY2" fmla="*/ 181080 h 850350"/>
              <a:gd name="connsiteX3" fmla="*/ 1065201 w 1738301"/>
              <a:gd name="connsiteY3" fmla="*/ 130280 h 850350"/>
              <a:gd name="connsiteX4" fmla="*/ 1738301 w 1738301"/>
              <a:gd name="connsiteY4" fmla="*/ 235055 h 850350"/>
              <a:gd name="connsiteX5" fmla="*/ 1541451 w 1738301"/>
              <a:gd name="connsiteY5" fmla="*/ 203305 h 850350"/>
              <a:gd name="connsiteX6" fmla="*/ 849301 w 1738301"/>
              <a:gd name="connsiteY6" fmla="*/ 105 h 850350"/>
              <a:gd name="connsiteX7" fmla="*/ 1363651 w 1738301"/>
              <a:gd name="connsiteY7" fmla="*/ 174730 h 850350"/>
              <a:gd name="connsiteX8" fmla="*/ 868351 w 1738301"/>
              <a:gd name="connsiteY8" fmla="*/ 130280 h 850350"/>
              <a:gd name="connsiteX9" fmla="*/ 1077901 w 1738301"/>
              <a:gd name="connsiteY9" fmla="*/ 152505 h 850350"/>
              <a:gd name="connsiteX10" fmla="*/ 814376 w 1738301"/>
              <a:gd name="connsiteY10" fmla="*/ 225530 h 850350"/>
              <a:gd name="connsiteX11" fmla="*/ 935026 w 1738301"/>
              <a:gd name="connsiteY11" fmla="*/ 200130 h 850350"/>
              <a:gd name="connsiteX12" fmla="*/ 385751 w 1738301"/>
              <a:gd name="connsiteY12" fmla="*/ 571605 h 850350"/>
              <a:gd name="connsiteX13" fmla="*/ 17451 w 1738301"/>
              <a:gd name="connsiteY13" fmla="*/ 838305 h 85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38301" h="850350">
                <a:moveTo>
                  <a:pt x="17451" y="838305"/>
                </a:moveTo>
                <a:cubicBezTo>
                  <a:pt x="112172" y="772159"/>
                  <a:pt x="835014" y="284267"/>
                  <a:pt x="954076" y="174730"/>
                </a:cubicBezTo>
                <a:cubicBezTo>
                  <a:pt x="1073138" y="65193"/>
                  <a:pt x="713305" y="188488"/>
                  <a:pt x="731826" y="181080"/>
                </a:cubicBezTo>
                <a:cubicBezTo>
                  <a:pt x="750347" y="173672"/>
                  <a:pt x="897455" y="121284"/>
                  <a:pt x="1065201" y="130280"/>
                </a:cubicBezTo>
                <a:cubicBezTo>
                  <a:pt x="1232947" y="139276"/>
                  <a:pt x="1738301" y="235055"/>
                  <a:pt x="1738301" y="235055"/>
                </a:cubicBezTo>
                <a:lnTo>
                  <a:pt x="1541451" y="203305"/>
                </a:lnTo>
                <a:cubicBezTo>
                  <a:pt x="1393284" y="164147"/>
                  <a:pt x="878934" y="4867"/>
                  <a:pt x="849301" y="105"/>
                </a:cubicBezTo>
                <a:cubicBezTo>
                  <a:pt x="819668" y="-4657"/>
                  <a:pt x="1360476" y="153034"/>
                  <a:pt x="1363651" y="174730"/>
                </a:cubicBezTo>
                <a:cubicBezTo>
                  <a:pt x="1366826" y="196426"/>
                  <a:pt x="915976" y="133984"/>
                  <a:pt x="868351" y="130280"/>
                </a:cubicBezTo>
                <a:cubicBezTo>
                  <a:pt x="820726" y="126576"/>
                  <a:pt x="1086897" y="136630"/>
                  <a:pt x="1077901" y="152505"/>
                </a:cubicBezTo>
                <a:cubicBezTo>
                  <a:pt x="1068905" y="168380"/>
                  <a:pt x="838189" y="217592"/>
                  <a:pt x="814376" y="225530"/>
                </a:cubicBezTo>
                <a:cubicBezTo>
                  <a:pt x="790564" y="233467"/>
                  <a:pt x="1006464" y="142451"/>
                  <a:pt x="935026" y="200130"/>
                </a:cubicBezTo>
                <a:cubicBezTo>
                  <a:pt x="863589" y="257809"/>
                  <a:pt x="533918" y="461538"/>
                  <a:pt x="385751" y="571605"/>
                </a:cubicBezTo>
                <a:cubicBezTo>
                  <a:pt x="237584" y="681672"/>
                  <a:pt x="-77270" y="904451"/>
                  <a:pt x="17451" y="8383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0A295FFE-7A7D-FF38-034E-E03309ACD6AC}"/>
              </a:ext>
            </a:extLst>
          </p:cNvPr>
          <p:cNvSpPr/>
          <p:nvPr/>
        </p:nvSpPr>
        <p:spPr>
          <a:xfrm>
            <a:off x="7427365" y="10106995"/>
            <a:ext cx="218801" cy="1519276"/>
          </a:xfrm>
          <a:custGeom>
            <a:avLst/>
            <a:gdLst>
              <a:gd name="connsiteX0" fmla="*/ 62460 w 218801"/>
              <a:gd name="connsiteY0" fmla="*/ 8555 h 1519276"/>
              <a:gd name="connsiteX1" fmla="*/ 37060 w 218801"/>
              <a:gd name="connsiteY1" fmla="*/ 1084880 h 1519276"/>
              <a:gd name="connsiteX2" fmla="*/ 24360 w 218801"/>
              <a:gd name="connsiteY2" fmla="*/ 786430 h 1519276"/>
              <a:gd name="connsiteX3" fmla="*/ 56110 w 218801"/>
              <a:gd name="connsiteY3" fmla="*/ 1059480 h 1519276"/>
              <a:gd name="connsiteX4" fmla="*/ 65635 w 218801"/>
              <a:gd name="connsiteY4" fmla="*/ 602280 h 1519276"/>
              <a:gd name="connsiteX5" fmla="*/ 218035 w 218801"/>
              <a:gd name="connsiteY5" fmla="*/ 1516680 h 1519276"/>
              <a:gd name="connsiteX6" fmla="*/ 119610 w 218801"/>
              <a:gd name="connsiteY6" fmla="*/ 862630 h 1519276"/>
              <a:gd name="connsiteX7" fmla="*/ 8485 w 218801"/>
              <a:gd name="connsiteY7" fmla="*/ 405430 h 1519276"/>
              <a:gd name="connsiteX8" fmla="*/ 14835 w 218801"/>
              <a:gd name="connsiteY8" fmla="*/ 570530 h 1519276"/>
              <a:gd name="connsiteX9" fmla="*/ 62460 w 218801"/>
              <a:gd name="connsiteY9" fmla="*/ 8555 h 15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801" h="1519276">
                <a:moveTo>
                  <a:pt x="62460" y="8555"/>
                </a:moveTo>
                <a:cubicBezTo>
                  <a:pt x="66164" y="94280"/>
                  <a:pt x="43410" y="955234"/>
                  <a:pt x="37060" y="1084880"/>
                </a:cubicBezTo>
                <a:cubicBezTo>
                  <a:pt x="30710" y="1214526"/>
                  <a:pt x="21185" y="790663"/>
                  <a:pt x="24360" y="786430"/>
                </a:cubicBezTo>
                <a:cubicBezTo>
                  <a:pt x="27535" y="782197"/>
                  <a:pt x="49231" y="1090172"/>
                  <a:pt x="56110" y="1059480"/>
                </a:cubicBezTo>
                <a:cubicBezTo>
                  <a:pt x="62989" y="1028788"/>
                  <a:pt x="38647" y="526080"/>
                  <a:pt x="65635" y="602280"/>
                </a:cubicBezTo>
                <a:cubicBezTo>
                  <a:pt x="92623" y="678480"/>
                  <a:pt x="209039" y="1473288"/>
                  <a:pt x="218035" y="1516680"/>
                </a:cubicBezTo>
                <a:cubicBezTo>
                  <a:pt x="227031" y="1560072"/>
                  <a:pt x="154535" y="1047838"/>
                  <a:pt x="119610" y="862630"/>
                </a:cubicBezTo>
                <a:cubicBezTo>
                  <a:pt x="84685" y="677422"/>
                  <a:pt x="25947" y="454113"/>
                  <a:pt x="8485" y="405430"/>
                </a:cubicBezTo>
                <a:cubicBezTo>
                  <a:pt x="-8977" y="356747"/>
                  <a:pt x="4252" y="632972"/>
                  <a:pt x="14835" y="570530"/>
                </a:cubicBezTo>
                <a:cubicBezTo>
                  <a:pt x="25418" y="508088"/>
                  <a:pt x="58756" y="-77170"/>
                  <a:pt x="62460" y="85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0637ADB1-EC64-FDBB-BD60-1C80C8E75089}"/>
              </a:ext>
            </a:extLst>
          </p:cNvPr>
          <p:cNvSpPr/>
          <p:nvPr/>
        </p:nvSpPr>
        <p:spPr>
          <a:xfrm>
            <a:off x="1553082" y="8217180"/>
            <a:ext cx="172253" cy="1130855"/>
          </a:xfrm>
          <a:custGeom>
            <a:avLst/>
            <a:gdLst>
              <a:gd name="connsiteX0" fmla="*/ 167768 w 172253"/>
              <a:gd name="connsiteY0" fmla="*/ 34645 h 1130855"/>
              <a:gd name="connsiteX1" fmla="*/ 53468 w 172253"/>
              <a:gd name="connsiteY1" fmla="*/ 602970 h 1130855"/>
              <a:gd name="connsiteX2" fmla="*/ 82043 w 172253"/>
              <a:gd name="connsiteY2" fmla="*/ 450570 h 1130855"/>
              <a:gd name="connsiteX3" fmla="*/ 2668 w 172253"/>
              <a:gd name="connsiteY3" fmla="*/ 1114145 h 1130855"/>
              <a:gd name="connsiteX4" fmla="*/ 24893 w 172253"/>
              <a:gd name="connsiteY4" fmla="*/ 872845 h 1130855"/>
              <a:gd name="connsiteX5" fmla="*/ 85218 w 172253"/>
              <a:gd name="connsiteY5" fmla="*/ 237845 h 1130855"/>
              <a:gd name="connsiteX6" fmla="*/ 72518 w 172253"/>
              <a:gd name="connsiteY6" fmla="*/ 358495 h 1130855"/>
              <a:gd name="connsiteX7" fmla="*/ 142368 w 172253"/>
              <a:gd name="connsiteY7" fmla="*/ 91795 h 1130855"/>
              <a:gd name="connsiteX8" fmla="*/ 167768 w 172253"/>
              <a:gd name="connsiteY8" fmla="*/ 34645 h 11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253" h="1130855">
                <a:moveTo>
                  <a:pt x="167768" y="34645"/>
                </a:moveTo>
                <a:cubicBezTo>
                  <a:pt x="152951" y="119841"/>
                  <a:pt x="67755" y="533649"/>
                  <a:pt x="53468" y="602970"/>
                </a:cubicBezTo>
                <a:cubicBezTo>
                  <a:pt x="39180" y="672291"/>
                  <a:pt x="90510" y="365374"/>
                  <a:pt x="82043" y="450570"/>
                </a:cubicBezTo>
                <a:cubicBezTo>
                  <a:pt x="73576" y="535766"/>
                  <a:pt x="12193" y="1043766"/>
                  <a:pt x="2668" y="1114145"/>
                </a:cubicBezTo>
                <a:cubicBezTo>
                  <a:pt x="-6857" y="1184524"/>
                  <a:pt x="11135" y="1018895"/>
                  <a:pt x="24893" y="872845"/>
                </a:cubicBezTo>
                <a:cubicBezTo>
                  <a:pt x="38651" y="726795"/>
                  <a:pt x="77281" y="323570"/>
                  <a:pt x="85218" y="237845"/>
                </a:cubicBezTo>
                <a:cubicBezTo>
                  <a:pt x="93155" y="152120"/>
                  <a:pt x="62993" y="382837"/>
                  <a:pt x="72518" y="358495"/>
                </a:cubicBezTo>
                <a:cubicBezTo>
                  <a:pt x="82043" y="334153"/>
                  <a:pt x="127551" y="141537"/>
                  <a:pt x="142368" y="91795"/>
                </a:cubicBezTo>
                <a:cubicBezTo>
                  <a:pt x="157185" y="42053"/>
                  <a:pt x="182585" y="-50551"/>
                  <a:pt x="167768" y="346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46790967-2F98-197F-8489-93340FB6FC3D}"/>
              </a:ext>
            </a:extLst>
          </p:cNvPr>
          <p:cNvSpPr/>
          <p:nvPr/>
        </p:nvSpPr>
        <p:spPr>
          <a:xfrm>
            <a:off x="2452246" y="8835640"/>
            <a:ext cx="122104" cy="1422596"/>
          </a:xfrm>
          <a:custGeom>
            <a:avLst/>
            <a:gdLst>
              <a:gd name="connsiteX0" fmla="*/ 36954 w 122104"/>
              <a:gd name="connsiteY0" fmla="*/ 3560 h 1422596"/>
              <a:gd name="connsiteX1" fmla="*/ 116329 w 122104"/>
              <a:gd name="connsiteY1" fmla="*/ 657610 h 1422596"/>
              <a:gd name="connsiteX2" fmla="*/ 103629 w 122104"/>
              <a:gd name="connsiteY2" fmla="*/ 619510 h 1422596"/>
              <a:gd name="connsiteX3" fmla="*/ 5204 w 122104"/>
              <a:gd name="connsiteY3" fmla="*/ 1394210 h 1422596"/>
              <a:gd name="connsiteX4" fmla="*/ 21079 w 122104"/>
              <a:gd name="connsiteY4" fmla="*/ 1149735 h 1422596"/>
              <a:gd name="connsiteX5" fmla="*/ 84579 w 122104"/>
              <a:gd name="connsiteY5" fmla="*/ 165485 h 1422596"/>
              <a:gd name="connsiteX6" fmla="*/ 33779 w 122104"/>
              <a:gd name="connsiteY6" fmla="*/ 384560 h 1422596"/>
              <a:gd name="connsiteX7" fmla="*/ 36954 w 122104"/>
              <a:gd name="connsiteY7" fmla="*/ 3560 h 142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04" h="1422596">
                <a:moveTo>
                  <a:pt x="36954" y="3560"/>
                </a:moveTo>
                <a:cubicBezTo>
                  <a:pt x="50712" y="49068"/>
                  <a:pt x="105217" y="554952"/>
                  <a:pt x="116329" y="657610"/>
                </a:cubicBezTo>
                <a:cubicBezTo>
                  <a:pt x="127441" y="760268"/>
                  <a:pt x="122150" y="496743"/>
                  <a:pt x="103629" y="619510"/>
                </a:cubicBezTo>
                <a:cubicBezTo>
                  <a:pt x="85108" y="742277"/>
                  <a:pt x="18962" y="1305839"/>
                  <a:pt x="5204" y="1394210"/>
                </a:cubicBezTo>
                <a:cubicBezTo>
                  <a:pt x="-8554" y="1482581"/>
                  <a:pt x="7850" y="1354522"/>
                  <a:pt x="21079" y="1149735"/>
                </a:cubicBezTo>
                <a:cubicBezTo>
                  <a:pt x="34308" y="944948"/>
                  <a:pt x="82462" y="293014"/>
                  <a:pt x="84579" y="165485"/>
                </a:cubicBezTo>
                <a:cubicBezTo>
                  <a:pt x="86696" y="37956"/>
                  <a:pt x="40129" y="405727"/>
                  <a:pt x="33779" y="384560"/>
                </a:cubicBezTo>
                <a:cubicBezTo>
                  <a:pt x="27429" y="363393"/>
                  <a:pt x="23196" y="-41948"/>
                  <a:pt x="36954" y="35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9E0E774-4071-3A83-2586-52B3DF972245}"/>
              </a:ext>
            </a:extLst>
          </p:cNvPr>
          <p:cNvSpPr/>
          <p:nvPr/>
        </p:nvSpPr>
        <p:spPr>
          <a:xfrm>
            <a:off x="1449465" y="9247928"/>
            <a:ext cx="217528" cy="989699"/>
          </a:xfrm>
          <a:custGeom>
            <a:avLst/>
            <a:gdLst>
              <a:gd name="connsiteX0" fmla="*/ 217410 w 217528"/>
              <a:gd name="connsiteY0" fmla="*/ 847 h 989699"/>
              <a:gd name="connsiteX1" fmla="*/ 45960 w 217528"/>
              <a:gd name="connsiteY1" fmla="*/ 404072 h 989699"/>
              <a:gd name="connsiteX2" fmla="*/ 1510 w 217528"/>
              <a:gd name="connsiteY2" fmla="*/ 975572 h 989699"/>
              <a:gd name="connsiteX3" fmla="*/ 11035 w 217528"/>
              <a:gd name="connsiteY3" fmla="*/ 756497 h 989699"/>
              <a:gd name="connsiteX4" fmla="*/ 17385 w 217528"/>
              <a:gd name="connsiteY4" fmla="*/ 115147 h 989699"/>
              <a:gd name="connsiteX5" fmla="*/ 20560 w 217528"/>
              <a:gd name="connsiteY5" fmla="*/ 299297 h 989699"/>
              <a:gd name="connsiteX6" fmla="*/ 55485 w 217528"/>
              <a:gd name="connsiteY6" fmla="*/ 150072 h 989699"/>
              <a:gd name="connsiteX7" fmla="*/ 17385 w 217528"/>
              <a:gd name="connsiteY7" fmla="*/ 292947 h 989699"/>
              <a:gd name="connsiteX8" fmla="*/ 217410 w 217528"/>
              <a:gd name="connsiteY8" fmla="*/ 847 h 9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28" h="989699">
                <a:moveTo>
                  <a:pt x="217410" y="847"/>
                </a:moveTo>
                <a:cubicBezTo>
                  <a:pt x="222173" y="19368"/>
                  <a:pt x="81943" y="241618"/>
                  <a:pt x="45960" y="404072"/>
                </a:cubicBezTo>
                <a:cubicBezTo>
                  <a:pt x="9977" y="566526"/>
                  <a:pt x="7331" y="916835"/>
                  <a:pt x="1510" y="975572"/>
                </a:cubicBezTo>
                <a:cubicBezTo>
                  <a:pt x="-4311" y="1034310"/>
                  <a:pt x="8389" y="899901"/>
                  <a:pt x="11035" y="756497"/>
                </a:cubicBezTo>
                <a:cubicBezTo>
                  <a:pt x="13681" y="613093"/>
                  <a:pt x="15798" y="191347"/>
                  <a:pt x="17385" y="115147"/>
                </a:cubicBezTo>
                <a:cubicBezTo>
                  <a:pt x="18972" y="38947"/>
                  <a:pt x="14210" y="293476"/>
                  <a:pt x="20560" y="299297"/>
                </a:cubicBezTo>
                <a:cubicBezTo>
                  <a:pt x="26910" y="305118"/>
                  <a:pt x="56014" y="151130"/>
                  <a:pt x="55485" y="150072"/>
                </a:cubicBezTo>
                <a:cubicBezTo>
                  <a:pt x="54956" y="149014"/>
                  <a:pt x="-5898" y="312526"/>
                  <a:pt x="17385" y="292947"/>
                </a:cubicBezTo>
                <a:cubicBezTo>
                  <a:pt x="40668" y="273368"/>
                  <a:pt x="212647" y="-17674"/>
                  <a:pt x="217410" y="8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A8B3C008-EFDF-5141-2375-ACA4FA72CA37}"/>
              </a:ext>
            </a:extLst>
          </p:cNvPr>
          <p:cNvSpPr/>
          <p:nvPr/>
        </p:nvSpPr>
        <p:spPr>
          <a:xfrm>
            <a:off x="3044453" y="936658"/>
            <a:ext cx="1587554" cy="598578"/>
          </a:xfrm>
          <a:custGeom>
            <a:avLst/>
            <a:gdLst>
              <a:gd name="connsiteX0" fmla="*/ 565522 w 1587554"/>
              <a:gd name="connsiteY0" fmla="*/ 3142 h 598578"/>
              <a:gd name="connsiteX1" fmla="*/ 114672 w 1587554"/>
              <a:gd name="connsiteY1" fmla="*/ 393667 h 598578"/>
              <a:gd name="connsiteX2" fmla="*/ 232147 w 1587554"/>
              <a:gd name="connsiteY2" fmla="*/ 333342 h 598578"/>
              <a:gd name="connsiteX3" fmla="*/ 108322 w 1587554"/>
              <a:gd name="connsiteY3" fmla="*/ 415892 h 598578"/>
              <a:gd name="connsiteX4" fmla="*/ 771897 w 1587554"/>
              <a:gd name="connsiteY4" fmla="*/ 342867 h 598578"/>
              <a:gd name="connsiteX5" fmla="*/ 632197 w 1587554"/>
              <a:gd name="connsiteY5" fmla="*/ 355567 h 598578"/>
              <a:gd name="connsiteX6" fmla="*/ 1578347 w 1587554"/>
              <a:gd name="connsiteY6" fmla="*/ 596867 h 598578"/>
              <a:gd name="connsiteX7" fmla="*/ 1051297 w 1587554"/>
              <a:gd name="connsiteY7" fmla="*/ 460342 h 598578"/>
              <a:gd name="connsiteX8" fmla="*/ 51172 w 1587554"/>
              <a:gd name="connsiteY8" fmla="*/ 400017 h 598578"/>
              <a:gd name="connsiteX9" fmla="*/ 171822 w 1587554"/>
              <a:gd name="connsiteY9" fmla="*/ 346042 h 598578"/>
              <a:gd name="connsiteX10" fmla="*/ 400422 w 1587554"/>
              <a:gd name="connsiteY10" fmla="*/ 180942 h 598578"/>
              <a:gd name="connsiteX11" fmla="*/ 314697 w 1587554"/>
              <a:gd name="connsiteY11" fmla="*/ 206342 h 598578"/>
              <a:gd name="connsiteX12" fmla="*/ 565522 w 1587554"/>
              <a:gd name="connsiteY12" fmla="*/ 3142 h 59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7554" h="598578">
                <a:moveTo>
                  <a:pt x="565522" y="3142"/>
                </a:moveTo>
                <a:cubicBezTo>
                  <a:pt x="532185" y="34363"/>
                  <a:pt x="170234" y="338634"/>
                  <a:pt x="114672" y="393667"/>
                </a:cubicBezTo>
                <a:cubicBezTo>
                  <a:pt x="59109" y="448700"/>
                  <a:pt x="233205" y="329638"/>
                  <a:pt x="232147" y="333342"/>
                </a:cubicBezTo>
                <a:cubicBezTo>
                  <a:pt x="231089" y="337046"/>
                  <a:pt x="18364" y="414305"/>
                  <a:pt x="108322" y="415892"/>
                </a:cubicBezTo>
                <a:cubicBezTo>
                  <a:pt x="198280" y="417480"/>
                  <a:pt x="684585" y="352921"/>
                  <a:pt x="771897" y="342867"/>
                </a:cubicBezTo>
                <a:cubicBezTo>
                  <a:pt x="859209" y="332813"/>
                  <a:pt x="497789" y="313234"/>
                  <a:pt x="632197" y="355567"/>
                </a:cubicBezTo>
                <a:cubicBezTo>
                  <a:pt x="766605" y="397900"/>
                  <a:pt x="1578347" y="596867"/>
                  <a:pt x="1578347" y="596867"/>
                </a:cubicBezTo>
                <a:cubicBezTo>
                  <a:pt x="1648197" y="614329"/>
                  <a:pt x="1305826" y="493150"/>
                  <a:pt x="1051297" y="460342"/>
                </a:cubicBezTo>
                <a:cubicBezTo>
                  <a:pt x="796768" y="427534"/>
                  <a:pt x="197751" y="419067"/>
                  <a:pt x="51172" y="400017"/>
                </a:cubicBezTo>
                <a:cubicBezTo>
                  <a:pt x="-95407" y="380967"/>
                  <a:pt x="113614" y="382554"/>
                  <a:pt x="171822" y="346042"/>
                </a:cubicBezTo>
                <a:cubicBezTo>
                  <a:pt x="230030" y="309530"/>
                  <a:pt x="376609" y="204225"/>
                  <a:pt x="400422" y="180942"/>
                </a:cubicBezTo>
                <a:cubicBezTo>
                  <a:pt x="424234" y="157659"/>
                  <a:pt x="289826" y="229625"/>
                  <a:pt x="314697" y="206342"/>
                </a:cubicBezTo>
                <a:cubicBezTo>
                  <a:pt x="339568" y="183059"/>
                  <a:pt x="598859" y="-28079"/>
                  <a:pt x="565522" y="31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097B68A-D798-E30F-6166-A102831BC426}"/>
              </a:ext>
            </a:extLst>
          </p:cNvPr>
          <p:cNvSpPr/>
          <p:nvPr/>
        </p:nvSpPr>
        <p:spPr>
          <a:xfrm>
            <a:off x="2556662" y="1541967"/>
            <a:ext cx="1755130" cy="1140201"/>
          </a:xfrm>
          <a:custGeom>
            <a:avLst/>
            <a:gdLst>
              <a:gd name="connsiteX0" fmla="*/ 1754988 w 1755130"/>
              <a:gd name="connsiteY0" fmla="*/ 1083 h 1140201"/>
              <a:gd name="connsiteX1" fmla="*/ 1031088 w 1755130"/>
              <a:gd name="connsiteY1" fmla="*/ 39183 h 1140201"/>
              <a:gd name="connsiteX2" fmla="*/ 488163 w 1755130"/>
              <a:gd name="connsiteY2" fmla="*/ 226508 h 1140201"/>
              <a:gd name="connsiteX3" fmla="*/ 618338 w 1755130"/>
              <a:gd name="connsiteY3" fmla="*/ 185233 h 1140201"/>
              <a:gd name="connsiteX4" fmla="*/ 389738 w 1755130"/>
              <a:gd name="connsiteY4" fmla="*/ 404308 h 1140201"/>
              <a:gd name="connsiteX5" fmla="*/ 11913 w 1755130"/>
              <a:gd name="connsiteY5" fmla="*/ 1115508 h 1140201"/>
              <a:gd name="connsiteX6" fmla="*/ 148438 w 1755130"/>
              <a:gd name="connsiteY6" fmla="*/ 896433 h 1140201"/>
              <a:gd name="connsiteX7" fmla="*/ 678663 w 1755130"/>
              <a:gd name="connsiteY7" fmla="*/ 118558 h 1140201"/>
              <a:gd name="connsiteX8" fmla="*/ 621513 w 1755130"/>
              <a:gd name="connsiteY8" fmla="*/ 140783 h 1140201"/>
              <a:gd name="connsiteX9" fmla="*/ 678663 w 1755130"/>
              <a:gd name="connsiteY9" fmla="*/ 124908 h 1140201"/>
              <a:gd name="connsiteX10" fmla="*/ 1018388 w 1755130"/>
              <a:gd name="connsiteY10" fmla="*/ 26483 h 1140201"/>
              <a:gd name="connsiteX11" fmla="*/ 970763 w 1755130"/>
              <a:gd name="connsiteY11" fmla="*/ 13783 h 1140201"/>
              <a:gd name="connsiteX12" fmla="*/ 1754988 w 1755130"/>
              <a:gd name="connsiteY12" fmla="*/ 1083 h 114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5130" h="1140201">
                <a:moveTo>
                  <a:pt x="1754988" y="1083"/>
                </a:moveTo>
                <a:cubicBezTo>
                  <a:pt x="1765042" y="5316"/>
                  <a:pt x="1242225" y="1612"/>
                  <a:pt x="1031088" y="39183"/>
                </a:cubicBezTo>
                <a:cubicBezTo>
                  <a:pt x="819950" y="76754"/>
                  <a:pt x="556955" y="202166"/>
                  <a:pt x="488163" y="226508"/>
                </a:cubicBezTo>
                <a:cubicBezTo>
                  <a:pt x="419371" y="250850"/>
                  <a:pt x="634742" y="155600"/>
                  <a:pt x="618338" y="185233"/>
                </a:cubicBezTo>
                <a:cubicBezTo>
                  <a:pt x="601934" y="214866"/>
                  <a:pt x="490809" y="249262"/>
                  <a:pt x="389738" y="404308"/>
                </a:cubicBezTo>
                <a:cubicBezTo>
                  <a:pt x="288667" y="559354"/>
                  <a:pt x="52130" y="1033487"/>
                  <a:pt x="11913" y="1115508"/>
                </a:cubicBezTo>
                <a:cubicBezTo>
                  <a:pt x="-28304" y="1197529"/>
                  <a:pt x="37313" y="1062591"/>
                  <a:pt x="148438" y="896433"/>
                </a:cubicBezTo>
                <a:cubicBezTo>
                  <a:pt x="259563" y="730275"/>
                  <a:pt x="599817" y="244500"/>
                  <a:pt x="678663" y="118558"/>
                </a:cubicBezTo>
                <a:cubicBezTo>
                  <a:pt x="757509" y="-7384"/>
                  <a:pt x="621513" y="139725"/>
                  <a:pt x="621513" y="140783"/>
                </a:cubicBezTo>
                <a:cubicBezTo>
                  <a:pt x="621513" y="141841"/>
                  <a:pt x="678663" y="124908"/>
                  <a:pt x="678663" y="124908"/>
                </a:cubicBezTo>
                <a:cubicBezTo>
                  <a:pt x="744809" y="105858"/>
                  <a:pt x="969705" y="45004"/>
                  <a:pt x="1018388" y="26483"/>
                </a:cubicBezTo>
                <a:cubicBezTo>
                  <a:pt x="1067071" y="7962"/>
                  <a:pt x="854876" y="21720"/>
                  <a:pt x="970763" y="13783"/>
                </a:cubicBezTo>
                <a:cubicBezTo>
                  <a:pt x="1086650" y="5846"/>
                  <a:pt x="1744934" y="-3150"/>
                  <a:pt x="1754988" y="10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96389B88-0FD2-F44B-1924-502C47ADD55D}"/>
              </a:ext>
            </a:extLst>
          </p:cNvPr>
          <p:cNvSpPr/>
          <p:nvPr/>
        </p:nvSpPr>
        <p:spPr>
          <a:xfrm>
            <a:off x="2926832" y="2025857"/>
            <a:ext cx="317989" cy="1408212"/>
          </a:xfrm>
          <a:custGeom>
            <a:avLst/>
            <a:gdLst>
              <a:gd name="connsiteX0" fmla="*/ 314843 w 317989"/>
              <a:gd name="connsiteY0" fmla="*/ 12493 h 1408212"/>
              <a:gd name="connsiteX1" fmla="*/ 41793 w 317989"/>
              <a:gd name="connsiteY1" fmla="*/ 749093 h 1408212"/>
              <a:gd name="connsiteX2" fmla="*/ 6868 w 317989"/>
              <a:gd name="connsiteY2" fmla="*/ 1387268 h 1408212"/>
              <a:gd name="connsiteX3" fmla="*/ 3693 w 317989"/>
              <a:gd name="connsiteY3" fmla="*/ 1196768 h 1408212"/>
              <a:gd name="connsiteX4" fmla="*/ 48143 w 317989"/>
              <a:gd name="connsiteY4" fmla="*/ 631618 h 1408212"/>
              <a:gd name="connsiteX5" fmla="*/ 38618 w 317989"/>
              <a:gd name="connsiteY5" fmla="*/ 669718 h 1408212"/>
              <a:gd name="connsiteX6" fmla="*/ 143393 w 317989"/>
              <a:gd name="connsiteY6" fmla="*/ 463343 h 1408212"/>
              <a:gd name="connsiteX7" fmla="*/ 22743 w 317989"/>
              <a:gd name="connsiteY7" fmla="*/ 571293 h 1408212"/>
              <a:gd name="connsiteX8" fmla="*/ 117993 w 317989"/>
              <a:gd name="connsiteY8" fmla="*/ 387143 h 1408212"/>
              <a:gd name="connsiteX9" fmla="*/ 108468 w 317989"/>
              <a:gd name="connsiteY9" fmla="*/ 456993 h 1408212"/>
              <a:gd name="connsiteX10" fmla="*/ 184668 w 317989"/>
              <a:gd name="connsiteY10" fmla="*/ 298243 h 1408212"/>
              <a:gd name="connsiteX11" fmla="*/ 314843 w 317989"/>
              <a:gd name="connsiteY11" fmla="*/ 12493 h 140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989" h="1408212">
                <a:moveTo>
                  <a:pt x="314843" y="12493"/>
                </a:moveTo>
                <a:cubicBezTo>
                  <a:pt x="291030" y="87635"/>
                  <a:pt x="93122" y="519964"/>
                  <a:pt x="41793" y="749093"/>
                </a:cubicBezTo>
                <a:cubicBezTo>
                  <a:pt x="-9536" y="978222"/>
                  <a:pt x="13218" y="1312656"/>
                  <a:pt x="6868" y="1387268"/>
                </a:cubicBezTo>
                <a:cubicBezTo>
                  <a:pt x="518" y="1461880"/>
                  <a:pt x="-3186" y="1322710"/>
                  <a:pt x="3693" y="1196768"/>
                </a:cubicBezTo>
                <a:cubicBezTo>
                  <a:pt x="10572" y="1070826"/>
                  <a:pt x="42322" y="719460"/>
                  <a:pt x="48143" y="631618"/>
                </a:cubicBezTo>
                <a:cubicBezTo>
                  <a:pt x="53964" y="543776"/>
                  <a:pt x="22743" y="697764"/>
                  <a:pt x="38618" y="669718"/>
                </a:cubicBezTo>
                <a:cubicBezTo>
                  <a:pt x="54493" y="641672"/>
                  <a:pt x="146039" y="479747"/>
                  <a:pt x="143393" y="463343"/>
                </a:cubicBezTo>
                <a:cubicBezTo>
                  <a:pt x="140747" y="446939"/>
                  <a:pt x="26976" y="583993"/>
                  <a:pt x="22743" y="571293"/>
                </a:cubicBezTo>
                <a:cubicBezTo>
                  <a:pt x="18510" y="558593"/>
                  <a:pt x="103705" y="406193"/>
                  <a:pt x="117993" y="387143"/>
                </a:cubicBezTo>
                <a:cubicBezTo>
                  <a:pt x="132280" y="368093"/>
                  <a:pt x="97356" y="471809"/>
                  <a:pt x="108468" y="456993"/>
                </a:cubicBezTo>
                <a:cubicBezTo>
                  <a:pt x="119580" y="442177"/>
                  <a:pt x="148685" y="373914"/>
                  <a:pt x="184668" y="298243"/>
                </a:cubicBezTo>
                <a:cubicBezTo>
                  <a:pt x="220651" y="222572"/>
                  <a:pt x="338656" y="-62649"/>
                  <a:pt x="314843" y="1249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1E870E1A-A3CE-B80D-1C8E-C13DCDB870EC}"/>
              </a:ext>
            </a:extLst>
          </p:cNvPr>
          <p:cNvSpPr/>
          <p:nvPr/>
        </p:nvSpPr>
        <p:spPr>
          <a:xfrm>
            <a:off x="2901358" y="2686218"/>
            <a:ext cx="112405" cy="1345475"/>
          </a:xfrm>
          <a:custGeom>
            <a:avLst/>
            <a:gdLst>
              <a:gd name="connsiteX0" fmla="*/ 111717 w 112405"/>
              <a:gd name="connsiteY0" fmla="*/ 25232 h 1345475"/>
              <a:gd name="connsiteX1" fmla="*/ 16467 w 112405"/>
              <a:gd name="connsiteY1" fmla="*/ 1165057 h 1345475"/>
              <a:gd name="connsiteX2" fmla="*/ 592 w 112405"/>
              <a:gd name="connsiteY2" fmla="*/ 1339682 h 1345475"/>
              <a:gd name="connsiteX3" fmla="*/ 13292 w 112405"/>
              <a:gd name="connsiteY3" fmla="*/ 1136482 h 1345475"/>
              <a:gd name="connsiteX4" fmla="*/ 99017 w 112405"/>
              <a:gd name="connsiteY4" fmla="*/ 345907 h 1345475"/>
              <a:gd name="connsiteX5" fmla="*/ 41867 w 112405"/>
              <a:gd name="connsiteY5" fmla="*/ 555457 h 1345475"/>
              <a:gd name="connsiteX6" fmla="*/ 57742 w 112405"/>
              <a:gd name="connsiteY6" fmla="*/ 387182 h 1345475"/>
              <a:gd name="connsiteX7" fmla="*/ 111717 w 112405"/>
              <a:gd name="connsiteY7" fmla="*/ 25232 h 13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05" h="1345475">
                <a:moveTo>
                  <a:pt x="111717" y="25232"/>
                </a:moveTo>
                <a:cubicBezTo>
                  <a:pt x="104838" y="154878"/>
                  <a:pt x="34988" y="945982"/>
                  <a:pt x="16467" y="1165057"/>
                </a:cubicBezTo>
                <a:cubicBezTo>
                  <a:pt x="-2054" y="1384132"/>
                  <a:pt x="1121" y="1344445"/>
                  <a:pt x="592" y="1339682"/>
                </a:cubicBezTo>
                <a:cubicBezTo>
                  <a:pt x="63" y="1334920"/>
                  <a:pt x="-3112" y="1302111"/>
                  <a:pt x="13292" y="1136482"/>
                </a:cubicBezTo>
                <a:cubicBezTo>
                  <a:pt x="29696" y="970853"/>
                  <a:pt x="94254" y="442745"/>
                  <a:pt x="99017" y="345907"/>
                </a:cubicBezTo>
                <a:cubicBezTo>
                  <a:pt x="103780" y="249069"/>
                  <a:pt x="48746" y="548578"/>
                  <a:pt x="41867" y="555457"/>
                </a:cubicBezTo>
                <a:cubicBezTo>
                  <a:pt x="34988" y="562336"/>
                  <a:pt x="43455" y="470790"/>
                  <a:pt x="57742" y="387182"/>
                </a:cubicBezTo>
                <a:cubicBezTo>
                  <a:pt x="72029" y="303574"/>
                  <a:pt x="118596" y="-104414"/>
                  <a:pt x="111717" y="25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B856CCBA-4FFE-9EC0-2A44-42DC5B56AB1B}"/>
              </a:ext>
            </a:extLst>
          </p:cNvPr>
          <p:cNvSpPr/>
          <p:nvPr/>
        </p:nvSpPr>
        <p:spPr>
          <a:xfrm>
            <a:off x="2418861" y="1918897"/>
            <a:ext cx="492804" cy="947179"/>
          </a:xfrm>
          <a:custGeom>
            <a:avLst/>
            <a:gdLst>
              <a:gd name="connsiteX0" fmla="*/ 492614 w 492804"/>
              <a:gd name="connsiteY0" fmla="*/ 1978 h 947179"/>
              <a:gd name="connsiteX1" fmla="*/ 184639 w 492804"/>
              <a:gd name="connsiteY1" fmla="*/ 449653 h 947179"/>
              <a:gd name="connsiteX2" fmla="*/ 3664 w 492804"/>
              <a:gd name="connsiteY2" fmla="*/ 932253 h 947179"/>
              <a:gd name="connsiteX3" fmla="*/ 73514 w 492804"/>
              <a:gd name="connsiteY3" fmla="*/ 786203 h 947179"/>
              <a:gd name="connsiteX4" fmla="*/ 197339 w 492804"/>
              <a:gd name="connsiteY4" fmla="*/ 402028 h 947179"/>
              <a:gd name="connsiteX5" fmla="*/ 181464 w 492804"/>
              <a:gd name="connsiteY5" fmla="*/ 436953 h 947179"/>
              <a:gd name="connsiteX6" fmla="*/ 343389 w 492804"/>
              <a:gd name="connsiteY6" fmla="*/ 189303 h 947179"/>
              <a:gd name="connsiteX7" fmla="*/ 232264 w 492804"/>
              <a:gd name="connsiteY7" fmla="*/ 281378 h 947179"/>
              <a:gd name="connsiteX8" fmla="*/ 492614 w 492804"/>
              <a:gd name="connsiteY8" fmla="*/ 1978 h 94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804" h="947179">
                <a:moveTo>
                  <a:pt x="492614" y="1978"/>
                </a:moveTo>
                <a:cubicBezTo>
                  <a:pt x="484676" y="30024"/>
                  <a:pt x="266131" y="294607"/>
                  <a:pt x="184639" y="449653"/>
                </a:cubicBezTo>
                <a:cubicBezTo>
                  <a:pt x="103147" y="604699"/>
                  <a:pt x="22185" y="876161"/>
                  <a:pt x="3664" y="932253"/>
                </a:cubicBezTo>
                <a:cubicBezTo>
                  <a:pt x="-14857" y="988345"/>
                  <a:pt x="41235" y="874574"/>
                  <a:pt x="73514" y="786203"/>
                </a:cubicBezTo>
                <a:cubicBezTo>
                  <a:pt x="105793" y="697832"/>
                  <a:pt x="179347" y="460236"/>
                  <a:pt x="197339" y="402028"/>
                </a:cubicBezTo>
                <a:cubicBezTo>
                  <a:pt x="215331" y="343820"/>
                  <a:pt x="157122" y="472407"/>
                  <a:pt x="181464" y="436953"/>
                </a:cubicBezTo>
                <a:cubicBezTo>
                  <a:pt x="205806" y="401499"/>
                  <a:pt x="334922" y="215232"/>
                  <a:pt x="343389" y="189303"/>
                </a:cubicBezTo>
                <a:cubicBezTo>
                  <a:pt x="351856" y="163374"/>
                  <a:pt x="206335" y="309953"/>
                  <a:pt x="232264" y="281378"/>
                </a:cubicBezTo>
                <a:cubicBezTo>
                  <a:pt x="258193" y="252803"/>
                  <a:pt x="500552" y="-26068"/>
                  <a:pt x="492614" y="197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B7232CC3-61CE-6C27-7F22-7016FF0D36CF}"/>
              </a:ext>
            </a:extLst>
          </p:cNvPr>
          <p:cNvSpPr/>
          <p:nvPr/>
        </p:nvSpPr>
        <p:spPr>
          <a:xfrm>
            <a:off x="2672331" y="2329012"/>
            <a:ext cx="275785" cy="1248488"/>
          </a:xfrm>
          <a:custGeom>
            <a:avLst/>
            <a:gdLst>
              <a:gd name="connsiteX0" fmla="*/ 255019 w 275785"/>
              <a:gd name="connsiteY0" fmla="*/ 1438 h 1248488"/>
              <a:gd name="connsiteX1" fmla="*/ 248669 w 275785"/>
              <a:gd name="connsiteY1" fmla="*/ 74463 h 1248488"/>
              <a:gd name="connsiteX2" fmla="*/ 54994 w 275785"/>
              <a:gd name="connsiteY2" fmla="*/ 569763 h 1248488"/>
              <a:gd name="connsiteX3" fmla="*/ 7369 w 275785"/>
              <a:gd name="connsiteY3" fmla="*/ 1233338 h 1248488"/>
              <a:gd name="connsiteX4" fmla="*/ 10544 w 275785"/>
              <a:gd name="connsiteY4" fmla="*/ 976163 h 1248488"/>
              <a:gd name="connsiteX5" fmla="*/ 105794 w 275785"/>
              <a:gd name="connsiteY5" fmla="*/ 318938 h 1248488"/>
              <a:gd name="connsiteX6" fmla="*/ 96269 w 275785"/>
              <a:gd name="connsiteY6" fmla="*/ 382438 h 1248488"/>
              <a:gd name="connsiteX7" fmla="*/ 204219 w 275785"/>
              <a:gd name="connsiteY7" fmla="*/ 182413 h 1248488"/>
              <a:gd name="connsiteX8" fmla="*/ 131194 w 275785"/>
              <a:gd name="connsiteY8" fmla="*/ 255438 h 1248488"/>
              <a:gd name="connsiteX9" fmla="*/ 267719 w 275785"/>
              <a:gd name="connsiteY9" fmla="*/ 64938 h 1248488"/>
              <a:gd name="connsiteX10" fmla="*/ 255019 w 275785"/>
              <a:gd name="connsiteY10" fmla="*/ 1438 h 124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5785" h="1248488">
                <a:moveTo>
                  <a:pt x="255019" y="1438"/>
                </a:moveTo>
                <a:cubicBezTo>
                  <a:pt x="251844" y="3025"/>
                  <a:pt x="282006" y="-20258"/>
                  <a:pt x="248669" y="74463"/>
                </a:cubicBezTo>
                <a:cubicBezTo>
                  <a:pt x="215332" y="169184"/>
                  <a:pt x="95211" y="376617"/>
                  <a:pt x="54994" y="569763"/>
                </a:cubicBezTo>
                <a:cubicBezTo>
                  <a:pt x="14777" y="762909"/>
                  <a:pt x="14777" y="1165605"/>
                  <a:pt x="7369" y="1233338"/>
                </a:cubicBezTo>
                <a:cubicBezTo>
                  <a:pt x="-39" y="1301071"/>
                  <a:pt x="-5860" y="1128563"/>
                  <a:pt x="10544" y="976163"/>
                </a:cubicBezTo>
                <a:cubicBezTo>
                  <a:pt x="26948" y="823763"/>
                  <a:pt x="91506" y="417892"/>
                  <a:pt x="105794" y="318938"/>
                </a:cubicBezTo>
                <a:cubicBezTo>
                  <a:pt x="120082" y="219984"/>
                  <a:pt x="79865" y="405192"/>
                  <a:pt x="96269" y="382438"/>
                </a:cubicBezTo>
                <a:cubicBezTo>
                  <a:pt x="112673" y="359684"/>
                  <a:pt x="198398" y="203580"/>
                  <a:pt x="204219" y="182413"/>
                </a:cubicBezTo>
                <a:cubicBezTo>
                  <a:pt x="210040" y="161246"/>
                  <a:pt x="120611" y="275017"/>
                  <a:pt x="131194" y="255438"/>
                </a:cubicBezTo>
                <a:cubicBezTo>
                  <a:pt x="141777" y="235859"/>
                  <a:pt x="244965" y="103567"/>
                  <a:pt x="267719" y="64938"/>
                </a:cubicBezTo>
                <a:cubicBezTo>
                  <a:pt x="290473" y="26309"/>
                  <a:pt x="258194" y="-149"/>
                  <a:pt x="255019" y="14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66D86142-7813-136A-8673-709AE7514088}"/>
              </a:ext>
            </a:extLst>
          </p:cNvPr>
          <p:cNvSpPr/>
          <p:nvPr/>
        </p:nvSpPr>
        <p:spPr>
          <a:xfrm>
            <a:off x="2384824" y="3053285"/>
            <a:ext cx="246398" cy="1110193"/>
          </a:xfrm>
          <a:custGeom>
            <a:avLst/>
            <a:gdLst>
              <a:gd name="connsiteX0" fmla="*/ 244076 w 246398"/>
              <a:gd name="connsiteY0" fmla="*/ 4240 h 1110193"/>
              <a:gd name="connsiteX1" fmla="*/ 56751 w 246398"/>
              <a:gd name="connsiteY1" fmla="*/ 359840 h 1110193"/>
              <a:gd name="connsiteX2" fmla="*/ 12301 w 246398"/>
              <a:gd name="connsiteY2" fmla="*/ 1080565 h 1110193"/>
              <a:gd name="connsiteX3" fmla="*/ 12301 w 246398"/>
              <a:gd name="connsiteY3" fmla="*/ 921815 h 1110193"/>
              <a:gd name="connsiteX4" fmla="*/ 59926 w 246398"/>
              <a:gd name="connsiteY4" fmla="*/ 461440 h 1110193"/>
              <a:gd name="connsiteX5" fmla="*/ 37701 w 246398"/>
              <a:gd name="connsiteY5" fmla="*/ 350315 h 1110193"/>
              <a:gd name="connsiteX6" fmla="*/ 53576 w 246398"/>
              <a:gd name="connsiteY6" fmla="*/ 286815 h 1110193"/>
              <a:gd name="connsiteX7" fmla="*/ 2776 w 246398"/>
              <a:gd name="connsiteY7" fmla="*/ 324915 h 1110193"/>
              <a:gd name="connsiteX8" fmla="*/ 152001 w 246398"/>
              <a:gd name="connsiteY8" fmla="*/ 172515 h 1110193"/>
              <a:gd name="connsiteX9" fmla="*/ 244076 w 246398"/>
              <a:gd name="connsiteY9" fmla="*/ 4240 h 111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398" h="1110193">
                <a:moveTo>
                  <a:pt x="244076" y="4240"/>
                </a:moveTo>
                <a:cubicBezTo>
                  <a:pt x="228201" y="35461"/>
                  <a:pt x="95380" y="180453"/>
                  <a:pt x="56751" y="359840"/>
                </a:cubicBezTo>
                <a:cubicBezTo>
                  <a:pt x="18122" y="539227"/>
                  <a:pt x="19709" y="986903"/>
                  <a:pt x="12301" y="1080565"/>
                </a:cubicBezTo>
                <a:cubicBezTo>
                  <a:pt x="4893" y="1174227"/>
                  <a:pt x="4364" y="1025002"/>
                  <a:pt x="12301" y="921815"/>
                </a:cubicBezTo>
                <a:cubicBezTo>
                  <a:pt x="20238" y="818628"/>
                  <a:pt x="55693" y="556690"/>
                  <a:pt x="59926" y="461440"/>
                </a:cubicBezTo>
                <a:cubicBezTo>
                  <a:pt x="64159" y="366190"/>
                  <a:pt x="38759" y="379419"/>
                  <a:pt x="37701" y="350315"/>
                </a:cubicBezTo>
                <a:cubicBezTo>
                  <a:pt x="36643" y="321211"/>
                  <a:pt x="59397" y="291048"/>
                  <a:pt x="53576" y="286815"/>
                </a:cubicBezTo>
                <a:cubicBezTo>
                  <a:pt x="47755" y="282582"/>
                  <a:pt x="-13628" y="343965"/>
                  <a:pt x="2776" y="324915"/>
                </a:cubicBezTo>
                <a:cubicBezTo>
                  <a:pt x="19180" y="305865"/>
                  <a:pt x="113372" y="222257"/>
                  <a:pt x="152001" y="172515"/>
                </a:cubicBezTo>
                <a:cubicBezTo>
                  <a:pt x="190630" y="122773"/>
                  <a:pt x="259951" y="-26981"/>
                  <a:pt x="244076" y="42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5B8406D-4093-CF02-EE8D-30961BB52666}"/>
              </a:ext>
            </a:extLst>
          </p:cNvPr>
          <p:cNvSpPr/>
          <p:nvPr/>
        </p:nvSpPr>
        <p:spPr>
          <a:xfrm>
            <a:off x="2741612" y="2742703"/>
            <a:ext cx="150132" cy="1365896"/>
          </a:xfrm>
          <a:custGeom>
            <a:avLst/>
            <a:gdLst>
              <a:gd name="connsiteX0" fmla="*/ 147638 w 150132"/>
              <a:gd name="connsiteY0" fmla="*/ 16372 h 1365896"/>
              <a:gd name="connsiteX1" fmla="*/ 61913 w 150132"/>
              <a:gd name="connsiteY1" fmla="*/ 765672 h 1365896"/>
              <a:gd name="connsiteX2" fmla="*/ 61913 w 150132"/>
              <a:gd name="connsiteY2" fmla="*/ 683122 h 1365896"/>
              <a:gd name="connsiteX3" fmla="*/ 1588 w 150132"/>
              <a:gd name="connsiteY3" fmla="*/ 1349872 h 1365896"/>
              <a:gd name="connsiteX4" fmla="*/ 23813 w 150132"/>
              <a:gd name="connsiteY4" fmla="*/ 1092697 h 1365896"/>
              <a:gd name="connsiteX5" fmla="*/ 90488 w 150132"/>
              <a:gd name="connsiteY5" fmla="*/ 368797 h 1365896"/>
              <a:gd name="connsiteX6" fmla="*/ 65088 w 150132"/>
              <a:gd name="connsiteY6" fmla="*/ 543422 h 1365896"/>
              <a:gd name="connsiteX7" fmla="*/ 122238 w 150132"/>
              <a:gd name="connsiteY7" fmla="*/ 273547 h 1365896"/>
              <a:gd name="connsiteX8" fmla="*/ 147638 w 150132"/>
              <a:gd name="connsiteY8" fmla="*/ 16372 h 136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32" h="1365896">
                <a:moveTo>
                  <a:pt x="147638" y="16372"/>
                </a:moveTo>
                <a:cubicBezTo>
                  <a:pt x="137584" y="98393"/>
                  <a:pt x="76200" y="654547"/>
                  <a:pt x="61913" y="765672"/>
                </a:cubicBezTo>
                <a:cubicBezTo>
                  <a:pt x="47626" y="876797"/>
                  <a:pt x="71967" y="585755"/>
                  <a:pt x="61913" y="683122"/>
                </a:cubicBezTo>
                <a:cubicBezTo>
                  <a:pt x="51859" y="780489"/>
                  <a:pt x="7938" y="1281610"/>
                  <a:pt x="1588" y="1349872"/>
                </a:cubicBezTo>
                <a:cubicBezTo>
                  <a:pt x="-4762" y="1418135"/>
                  <a:pt x="8996" y="1256210"/>
                  <a:pt x="23813" y="1092697"/>
                </a:cubicBezTo>
                <a:cubicBezTo>
                  <a:pt x="38630" y="929185"/>
                  <a:pt x="83609" y="460343"/>
                  <a:pt x="90488" y="368797"/>
                </a:cubicBezTo>
                <a:cubicBezTo>
                  <a:pt x="97367" y="277251"/>
                  <a:pt x="59796" y="559297"/>
                  <a:pt x="65088" y="543422"/>
                </a:cubicBezTo>
                <a:cubicBezTo>
                  <a:pt x="70380" y="527547"/>
                  <a:pt x="109538" y="364564"/>
                  <a:pt x="122238" y="273547"/>
                </a:cubicBezTo>
                <a:cubicBezTo>
                  <a:pt x="134938" y="182530"/>
                  <a:pt x="157692" y="-65649"/>
                  <a:pt x="147638" y="16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ABC71FE-9933-1D89-D274-ED76E2C011D3}"/>
              </a:ext>
            </a:extLst>
          </p:cNvPr>
          <p:cNvSpPr/>
          <p:nvPr/>
        </p:nvSpPr>
        <p:spPr>
          <a:xfrm>
            <a:off x="2543073" y="3599764"/>
            <a:ext cx="231937" cy="1252794"/>
          </a:xfrm>
          <a:custGeom>
            <a:avLst/>
            <a:gdLst>
              <a:gd name="connsiteX0" fmla="*/ 231877 w 231937"/>
              <a:gd name="connsiteY0" fmla="*/ 61011 h 1252794"/>
              <a:gd name="connsiteX1" fmla="*/ 66777 w 231937"/>
              <a:gd name="connsiteY1" fmla="*/ 457886 h 1252794"/>
              <a:gd name="connsiteX2" fmla="*/ 95352 w 231937"/>
              <a:gd name="connsiteY2" fmla="*/ 1197661 h 1252794"/>
              <a:gd name="connsiteX3" fmla="*/ 101702 w 231937"/>
              <a:gd name="connsiteY3" fmla="*/ 1127811 h 1252794"/>
              <a:gd name="connsiteX4" fmla="*/ 73127 w 231937"/>
              <a:gd name="connsiteY4" fmla="*/ 562661 h 1252794"/>
              <a:gd name="connsiteX5" fmla="*/ 102 w 231937"/>
              <a:gd name="connsiteY5" fmla="*/ 686 h 1252794"/>
              <a:gd name="connsiteX6" fmla="*/ 57252 w 231937"/>
              <a:gd name="connsiteY6" fmla="*/ 445186 h 1252794"/>
              <a:gd name="connsiteX7" fmla="*/ 63602 w 231937"/>
              <a:gd name="connsiteY7" fmla="*/ 353111 h 1252794"/>
              <a:gd name="connsiteX8" fmla="*/ 85827 w 231937"/>
              <a:gd name="connsiteY8" fmla="*/ 283261 h 1252794"/>
              <a:gd name="connsiteX9" fmla="*/ 231877 w 231937"/>
              <a:gd name="connsiteY9" fmla="*/ 61011 h 125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7" h="1252794">
                <a:moveTo>
                  <a:pt x="231877" y="61011"/>
                </a:moveTo>
                <a:cubicBezTo>
                  <a:pt x="228702" y="90115"/>
                  <a:pt x="89531" y="268444"/>
                  <a:pt x="66777" y="457886"/>
                </a:cubicBezTo>
                <a:cubicBezTo>
                  <a:pt x="44023" y="647328"/>
                  <a:pt x="89531" y="1086007"/>
                  <a:pt x="95352" y="1197661"/>
                </a:cubicBezTo>
                <a:cubicBezTo>
                  <a:pt x="101173" y="1309315"/>
                  <a:pt x="105406" y="1233644"/>
                  <a:pt x="101702" y="1127811"/>
                </a:cubicBezTo>
                <a:cubicBezTo>
                  <a:pt x="97998" y="1021978"/>
                  <a:pt x="90060" y="750515"/>
                  <a:pt x="73127" y="562661"/>
                </a:cubicBezTo>
                <a:cubicBezTo>
                  <a:pt x="56194" y="374807"/>
                  <a:pt x="2748" y="20265"/>
                  <a:pt x="102" y="686"/>
                </a:cubicBezTo>
                <a:cubicBezTo>
                  <a:pt x="-2544" y="-18893"/>
                  <a:pt x="46669" y="386449"/>
                  <a:pt x="57252" y="445186"/>
                </a:cubicBezTo>
                <a:cubicBezTo>
                  <a:pt x="67835" y="503923"/>
                  <a:pt x="58840" y="380098"/>
                  <a:pt x="63602" y="353111"/>
                </a:cubicBezTo>
                <a:cubicBezTo>
                  <a:pt x="68364" y="326124"/>
                  <a:pt x="58839" y="325594"/>
                  <a:pt x="85827" y="283261"/>
                </a:cubicBezTo>
                <a:cubicBezTo>
                  <a:pt x="112815" y="240928"/>
                  <a:pt x="235052" y="31907"/>
                  <a:pt x="231877" y="610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E6D41DF0-4BFD-3AAF-544E-BC54A2C50679}"/>
              </a:ext>
            </a:extLst>
          </p:cNvPr>
          <p:cNvSpPr/>
          <p:nvPr/>
        </p:nvSpPr>
        <p:spPr>
          <a:xfrm>
            <a:off x="4155820" y="297658"/>
            <a:ext cx="988132" cy="1241624"/>
          </a:xfrm>
          <a:custGeom>
            <a:avLst/>
            <a:gdLst>
              <a:gd name="connsiteX0" fmla="*/ 82805 w 988132"/>
              <a:gd name="connsiteY0" fmla="*/ 792 h 1241624"/>
              <a:gd name="connsiteX1" fmla="*/ 22480 w 988132"/>
              <a:gd name="connsiteY1" fmla="*/ 572292 h 1241624"/>
              <a:gd name="connsiteX2" fmla="*/ 327280 w 988132"/>
              <a:gd name="connsiteY2" fmla="*/ 873917 h 1241624"/>
              <a:gd name="connsiteX3" fmla="*/ 197105 w 988132"/>
              <a:gd name="connsiteY3" fmla="*/ 864392 h 1241624"/>
              <a:gd name="connsiteX4" fmla="*/ 752730 w 988132"/>
              <a:gd name="connsiteY4" fmla="*/ 1185067 h 1241624"/>
              <a:gd name="connsiteX5" fmla="*/ 987680 w 988132"/>
              <a:gd name="connsiteY5" fmla="*/ 1239042 h 1241624"/>
              <a:gd name="connsiteX6" fmla="*/ 701930 w 988132"/>
              <a:gd name="connsiteY6" fmla="*/ 1153317 h 1241624"/>
              <a:gd name="connsiteX7" fmla="*/ 324105 w 988132"/>
              <a:gd name="connsiteY7" fmla="*/ 997742 h 1241624"/>
              <a:gd name="connsiteX8" fmla="*/ 193930 w 988132"/>
              <a:gd name="connsiteY8" fmla="*/ 842167 h 1241624"/>
              <a:gd name="connsiteX9" fmla="*/ 12955 w 988132"/>
              <a:gd name="connsiteY9" fmla="*/ 661192 h 1241624"/>
              <a:gd name="connsiteX10" fmla="*/ 44705 w 988132"/>
              <a:gd name="connsiteY10" fmla="*/ 686592 h 1241624"/>
              <a:gd name="connsiteX11" fmla="*/ 255 w 988132"/>
              <a:gd name="connsiteY11" fmla="*/ 327817 h 1241624"/>
              <a:gd name="connsiteX12" fmla="*/ 28830 w 988132"/>
              <a:gd name="connsiteY12" fmla="*/ 445292 h 1241624"/>
              <a:gd name="connsiteX13" fmla="*/ 82805 w 988132"/>
              <a:gd name="connsiteY13" fmla="*/ 792 h 12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88132" h="1241624">
                <a:moveTo>
                  <a:pt x="82805" y="792"/>
                </a:moveTo>
                <a:cubicBezTo>
                  <a:pt x="81747" y="21959"/>
                  <a:pt x="-18266" y="426771"/>
                  <a:pt x="22480" y="572292"/>
                </a:cubicBezTo>
                <a:cubicBezTo>
                  <a:pt x="63226" y="717813"/>
                  <a:pt x="298176" y="825234"/>
                  <a:pt x="327280" y="873917"/>
                </a:cubicBezTo>
                <a:cubicBezTo>
                  <a:pt x="356384" y="922600"/>
                  <a:pt x="126197" y="812534"/>
                  <a:pt x="197105" y="864392"/>
                </a:cubicBezTo>
                <a:cubicBezTo>
                  <a:pt x="268013" y="916250"/>
                  <a:pt x="620967" y="1122625"/>
                  <a:pt x="752730" y="1185067"/>
                </a:cubicBezTo>
                <a:cubicBezTo>
                  <a:pt x="884493" y="1247509"/>
                  <a:pt x="996147" y="1244334"/>
                  <a:pt x="987680" y="1239042"/>
                </a:cubicBezTo>
                <a:cubicBezTo>
                  <a:pt x="979213" y="1233750"/>
                  <a:pt x="812526" y="1193534"/>
                  <a:pt x="701930" y="1153317"/>
                </a:cubicBezTo>
                <a:cubicBezTo>
                  <a:pt x="591334" y="1113100"/>
                  <a:pt x="408772" y="1049600"/>
                  <a:pt x="324105" y="997742"/>
                </a:cubicBezTo>
                <a:cubicBezTo>
                  <a:pt x="239438" y="945884"/>
                  <a:pt x="245788" y="898259"/>
                  <a:pt x="193930" y="842167"/>
                </a:cubicBezTo>
                <a:cubicBezTo>
                  <a:pt x="142072" y="786075"/>
                  <a:pt x="37826" y="687121"/>
                  <a:pt x="12955" y="661192"/>
                </a:cubicBezTo>
                <a:cubicBezTo>
                  <a:pt x="-11916" y="635263"/>
                  <a:pt x="46822" y="742154"/>
                  <a:pt x="44705" y="686592"/>
                </a:cubicBezTo>
                <a:cubicBezTo>
                  <a:pt x="42588" y="631030"/>
                  <a:pt x="2901" y="368034"/>
                  <a:pt x="255" y="327817"/>
                </a:cubicBezTo>
                <a:cubicBezTo>
                  <a:pt x="-2391" y="287600"/>
                  <a:pt x="16130" y="501384"/>
                  <a:pt x="28830" y="445292"/>
                </a:cubicBezTo>
                <a:cubicBezTo>
                  <a:pt x="41530" y="389200"/>
                  <a:pt x="83863" y="-20375"/>
                  <a:pt x="82805" y="7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9A355B58-848D-4CFB-582F-293052AED573}"/>
              </a:ext>
            </a:extLst>
          </p:cNvPr>
          <p:cNvSpPr/>
          <p:nvPr/>
        </p:nvSpPr>
        <p:spPr>
          <a:xfrm>
            <a:off x="4513631" y="186949"/>
            <a:ext cx="977081" cy="1335062"/>
          </a:xfrm>
          <a:custGeom>
            <a:avLst/>
            <a:gdLst>
              <a:gd name="connsiteX0" fmla="*/ 893394 w 977081"/>
              <a:gd name="connsiteY0" fmla="*/ 82926 h 1335062"/>
              <a:gd name="connsiteX1" fmla="*/ 29794 w 977081"/>
              <a:gd name="connsiteY1" fmla="*/ 79751 h 1335062"/>
              <a:gd name="connsiteX2" fmla="*/ 182194 w 977081"/>
              <a:gd name="connsiteY2" fmla="*/ 105151 h 1335062"/>
              <a:gd name="connsiteX3" fmla="*/ 13919 w 977081"/>
              <a:gd name="connsiteY3" fmla="*/ 260726 h 1335062"/>
              <a:gd name="connsiteX4" fmla="*/ 128219 w 977081"/>
              <a:gd name="connsiteY4" fmla="*/ 552826 h 1335062"/>
              <a:gd name="connsiteX5" fmla="*/ 99644 w 977081"/>
              <a:gd name="connsiteY5" fmla="*/ 584576 h 1335062"/>
              <a:gd name="connsiteX6" fmla="*/ 560019 w 977081"/>
              <a:gd name="connsiteY6" fmla="*/ 1327526 h 1335062"/>
              <a:gd name="connsiteX7" fmla="*/ 328244 w 977081"/>
              <a:gd name="connsiteY7" fmla="*/ 927476 h 1335062"/>
              <a:gd name="connsiteX8" fmla="*/ 23444 w 977081"/>
              <a:gd name="connsiteY8" fmla="*/ 270251 h 1335062"/>
              <a:gd name="connsiteX9" fmla="*/ 71069 w 977081"/>
              <a:gd name="connsiteY9" fmla="*/ 140076 h 1335062"/>
              <a:gd name="connsiteX10" fmla="*/ 55194 w 977081"/>
              <a:gd name="connsiteY10" fmla="*/ 200401 h 1335062"/>
              <a:gd name="connsiteX11" fmla="*/ 325069 w 977081"/>
              <a:gd name="connsiteY11" fmla="*/ 89276 h 1335062"/>
              <a:gd name="connsiteX12" fmla="*/ 163144 w 977081"/>
              <a:gd name="connsiteY12" fmla="*/ 19426 h 1335062"/>
              <a:gd name="connsiteX13" fmla="*/ 975944 w 977081"/>
              <a:gd name="connsiteY13" fmla="*/ 3551 h 1335062"/>
              <a:gd name="connsiteX14" fmla="*/ 353644 w 977081"/>
              <a:gd name="connsiteY14" fmla="*/ 76576 h 1335062"/>
              <a:gd name="connsiteX15" fmla="*/ 893394 w 977081"/>
              <a:gd name="connsiteY15" fmla="*/ 82926 h 133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081" h="1335062">
                <a:moveTo>
                  <a:pt x="893394" y="82926"/>
                </a:moveTo>
                <a:lnTo>
                  <a:pt x="29794" y="79751"/>
                </a:lnTo>
                <a:cubicBezTo>
                  <a:pt x="-88739" y="83455"/>
                  <a:pt x="184840" y="74989"/>
                  <a:pt x="182194" y="105151"/>
                </a:cubicBezTo>
                <a:cubicBezTo>
                  <a:pt x="179548" y="135313"/>
                  <a:pt x="22915" y="186114"/>
                  <a:pt x="13919" y="260726"/>
                </a:cubicBezTo>
                <a:cubicBezTo>
                  <a:pt x="4923" y="335338"/>
                  <a:pt x="113931" y="498851"/>
                  <a:pt x="128219" y="552826"/>
                </a:cubicBezTo>
                <a:cubicBezTo>
                  <a:pt x="142506" y="606801"/>
                  <a:pt x="27677" y="455459"/>
                  <a:pt x="99644" y="584576"/>
                </a:cubicBezTo>
                <a:cubicBezTo>
                  <a:pt x="171611" y="713693"/>
                  <a:pt x="521919" y="1270376"/>
                  <a:pt x="560019" y="1327526"/>
                </a:cubicBezTo>
                <a:cubicBezTo>
                  <a:pt x="598119" y="1384676"/>
                  <a:pt x="417673" y="1103689"/>
                  <a:pt x="328244" y="927476"/>
                </a:cubicBezTo>
                <a:cubicBezTo>
                  <a:pt x="238815" y="751263"/>
                  <a:pt x="66306" y="401484"/>
                  <a:pt x="23444" y="270251"/>
                </a:cubicBezTo>
                <a:cubicBezTo>
                  <a:pt x="-19418" y="139018"/>
                  <a:pt x="65777" y="151718"/>
                  <a:pt x="71069" y="140076"/>
                </a:cubicBezTo>
                <a:cubicBezTo>
                  <a:pt x="76361" y="128434"/>
                  <a:pt x="12861" y="208868"/>
                  <a:pt x="55194" y="200401"/>
                </a:cubicBezTo>
                <a:cubicBezTo>
                  <a:pt x="97527" y="191934"/>
                  <a:pt x="307077" y="119438"/>
                  <a:pt x="325069" y="89276"/>
                </a:cubicBezTo>
                <a:cubicBezTo>
                  <a:pt x="343061" y="59114"/>
                  <a:pt x="54665" y="33714"/>
                  <a:pt x="163144" y="19426"/>
                </a:cubicBezTo>
                <a:cubicBezTo>
                  <a:pt x="271623" y="5138"/>
                  <a:pt x="944194" y="-5974"/>
                  <a:pt x="975944" y="3551"/>
                </a:cubicBezTo>
                <a:cubicBezTo>
                  <a:pt x="1007694" y="13076"/>
                  <a:pt x="364227" y="60172"/>
                  <a:pt x="353644" y="76576"/>
                </a:cubicBezTo>
                <a:cubicBezTo>
                  <a:pt x="343061" y="92980"/>
                  <a:pt x="947369" y="82397"/>
                  <a:pt x="893394" y="829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16BE13B-13D1-0393-9329-4F9112614595}"/>
              </a:ext>
            </a:extLst>
          </p:cNvPr>
          <p:cNvSpPr/>
          <p:nvPr/>
        </p:nvSpPr>
        <p:spPr>
          <a:xfrm>
            <a:off x="4397719" y="173854"/>
            <a:ext cx="849097" cy="1463065"/>
          </a:xfrm>
          <a:custGeom>
            <a:avLst/>
            <a:gdLst>
              <a:gd name="connsiteX0" fmla="*/ 2831 w 849097"/>
              <a:gd name="connsiteY0" fmla="*/ 771 h 1463065"/>
              <a:gd name="connsiteX1" fmla="*/ 50456 w 849097"/>
              <a:gd name="connsiteY1" fmla="*/ 29346 h 1463065"/>
              <a:gd name="connsiteX2" fmla="*/ 790231 w 849097"/>
              <a:gd name="connsiteY2" fmla="*/ 480196 h 1463065"/>
              <a:gd name="connsiteX3" fmla="*/ 796581 w 849097"/>
              <a:gd name="connsiteY3" fmla="*/ 645296 h 1463065"/>
              <a:gd name="connsiteX4" fmla="*/ 742606 w 849097"/>
              <a:gd name="connsiteY4" fmla="*/ 867546 h 1463065"/>
              <a:gd name="connsiteX5" fmla="*/ 733081 w 849097"/>
              <a:gd name="connsiteY5" fmla="*/ 1454921 h 1463065"/>
              <a:gd name="connsiteX6" fmla="*/ 748956 w 849097"/>
              <a:gd name="connsiteY6" fmla="*/ 1169171 h 1463065"/>
              <a:gd name="connsiteX7" fmla="*/ 818806 w 849097"/>
              <a:gd name="connsiteY7" fmla="*/ 597671 h 1463065"/>
              <a:gd name="connsiteX8" fmla="*/ 726731 w 849097"/>
              <a:gd name="connsiteY8" fmla="*/ 391296 h 1463065"/>
              <a:gd name="connsiteX9" fmla="*/ 418756 w 849097"/>
              <a:gd name="connsiteY9" fmla="*/ 261121 h 1463065"/>
              <a:gd name="connsiteX10" fmla="*/ 574331 w 849097"/>
              <a:gd name="connsiteY10" fmla="*/ 381771 h 1463065"/>
              <a:gd name="connsiteX11" fmla="*/ 364781 w 849097"/>
              <a:gd name="connsiteY11" fmla="*/ 162696 h 1463065"/>
              <a:gd name="connsiteX12" fmla="*/ 209206 w 849097"/>
              <a:gd name="connsiteY12" fmla="*/ 146821 h 1463065"/>
              <a:gd name="connsiteX13" fmla="*/ 152056 w 849097"/>
              <a:gd name="connsiteY13" fmla="*/ 67446 h 1463065"/>
              <a:gd name="connsiteX14" fmla="*/ 2831 w 849097"/>
              <a:gd name="connsiteY14" fmla="*/ 771 h 146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097" h="1463065">
                <a:moveTo>
                  <a:pt x="2831" y="771"/>
                </a:moveTo>
                <a:cubicBezTo>
                  <a:pt x="-14102" y="-5579"/>
                  <a:pt x="50456" y="29346"/>
                  <a:pt x="50456" y="29346"/>
                </a:cubicBezTo>
                <a:cubicBezTo>
                  <a:pt x="181689" y="109250"/>
                  <a:pt x="665877" y="377538"/>
                  <a:pt x="790231" y="480196"/>
                </a:cubicBezTo>
                <a:cubicBezTo>
                  <a:pt x="914585" y="582854"/>
                  <a:pt x="804519" y="580738"/>
                  <a:pt x="796581" y="645296"/>
                </a:cubicBezTo>
                <a:cubicBezTo>
                  <a:pt x="788643" y="709854"/>
                  <a:pt x="753189" y="732609"/>
                  <a:pt x="742606" y="867546"/>
                </a:cubicBezTo>
                <a:cubicBezTo>
                  <a:pt x="732023" y="1002484"/>
                  <a:pt x="732023" y="1404650"/>
                  <a:pt x="733081" y="1454921"/>
                </a:cubicBezTo>
                <a:cubicBezTo>
                  <a:pt x="734139" y="1505192"/>
                  <a:pt x="734669" y="1312046"/>
                  <a:pt x="748956" y="1169171"/>
                </a:cubicBezTo>
                <a:cubicBezTo>
                  <a:pt x="763243" y="1026296"/>
                  <a:pt x="822510" y="727317"/>
                  <a:pt x="818806" y="597671"/>
                </a:cubicBezTo>
                <a:cubicBezTo>
                  <a:pt x="815102" y="468025"/>
                  <a:pt x="793406" y="447388"/>
                  <a:pt x="726731" y="391296"/>
                </a:cubicBezTo>
                <a:cubicBezTo>
                  <a:pt x="660056" y="335204"/>
                  <a:pt x="444156" y="262709"/>
                  <a:pt x="418756" y="261121"/>
                </a:cubicBezTo>
                <a:cubicBezTo>
                  <a:pt x="393356" y="259534"/>
                  <a:pt x="583327" y="398175"/>
                  <a:pt x="574331" y="381771"/>
                </a:cubicBezTo>
                <a:cubicBezTo>
                  <a:pt x="565335" y="365367"/>
                  <a:pt x="425635" y="201854"/>
                  <a:pt x="364781" y="162696"/>
                </a:cubicBezTo>
                <a:cubicBezTo>
                  <a:pt x="303927" y="123538"/>
                  <a:pt x="244660" y="162696"/>
                  <a:pt x="209206" y="146821"/>
                </a:cubicBezTo>
                <a:cubicBezTo>
                  <a:pt x="173752" y="130946"/>
                  <a:pt x="187510" y="89142"/>
                  <a:pt x="152056" y="67446"/>
                </a:cubicBezTo>
                <a:cubicBezTo>
                  <a:pt x="116602" y="45750"/>
                  <a:pt x="19764" y="7121"/>
                  <a:pt x="2831" y="77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3E6C4E30-9CD4-99F2-E20E-1EB4311699E8}"/>
              </a:ext>
            </a:extLst>
          </p:cNvPr>
          <p:cNvSpPr/>
          <p:nvPr/>
        </p:nvSpPr>
        <p:spPr>
          <a:xfrm>
            <a:off x="5867649" y="2198627"/>
            <a:ext cx="354538" cy="684380"/>
          </a:xfrm>
          <a:custGeom>
            <a:avLst/>
            <a:gdLst>
              <a:gd name="connsiteX0" fmla="*/ 9276 w 354538"/>
              <a:gd name="connsiteY0" fmla="*/ 11173 h 684380"/>
              <a:gd name="connsiteX1" fmla="*/ 310901 w 354538"/>
              <a:gd name="connsiteY1" fmla="*/ 385823 h 684380"/>
              <a:gd name="connsiteX2" fmla="*/ 342651 w 354538"/>
              <a:gd name="connsiteY2" fmla="*/ 684273 h 684380"/>
              <a:gd name="connsiteX3" fmla="*/ 345826 w 354538"/>
              <a:gd name="connsiteY3" fmla="*/ 354073 h 684380"/>
              <a:gd name="connsiteX4" fmla="*/ 231526 w 354538"/>
              <a:gd name="connsiteY4" fmla="*/ 211198 h 684380"/>
              <a:gd name="connsiteX5" fmla="*/ 275976 w 354538"/>
              <a:gd name="connsiteY5" fmla="*/ 344548 h 684380"/>
              <a:gd name="connsiteX6" fmla="*/ 91826 w 354538"/>
              <a:gd name="connsiteY6" fmla="*/ 119123 h 684380"/>
              <a:gd name="connsiteX7" fmla="*/ 9276 w 354538"/>
              <a:gd name="connsiteY7" fmla="*/ 11173 h 684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4538" h="684380">
                <a:moveTo>
                  <a:pt x="9276" y="11173"/>
                </a:moveTo>
                <a:cubicBezTo>
                  <a:pt x="45788" y="55623"/>
                  <a:pt x="255339" y="273640"/>
                  <a:pt x="310901" y="385823"/>
                </a:cubicBezTo>
                <a:cubicBezTo>
                  <a:pt x="366464" y="498006"/>
                  <a:pt x="336830" y="689565"/>
                  <a:pt x="342651" y="684273"/>
                </a:cubicBezTo>
                <a:cubicBezTo>
                  <a:pt x="348472" y="678981"/>
                  <a:pt x="364347" y="432919"/>
                  <a:pt x="345826" y="354073"/>
                </a:cubicBezTo>
                <a:cubicBezTo>
                  <a:pt x="327305" y="275227"/>
                  <a:pt x="243168" y="212785"/>
                  <a:pt x="231526" y="211198"/>
                </a:cubicBezTo>
                <a:cubicBezTo>
                  <a:pt x="219884" y="209611"/>
                  <a:pt x="299259" y="359894"/>
                  <a:pt x="275976" y="344548"/>
                </a:cubicBezTo>
                <a:cubicBezTo>
                  <a:pt x="252693" y="329202"/>
                  <a:pt x="130455" y="172569"/>
                  <a:pt x="91826" y="119123"/>
                </a:cubicBezTo>
                <a:cubicBezTo>
                  <a:pt x="53197" y="65677"/>
                  <a:pt x="-27236" y="-33277"/>
                  <a:pt x="9276" y="11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C0C9E0A5-B5DC-98EE-94B9-21C1D8BAB607}"/>
              </a:ext>
            </a:extLst>
          </p:cNvPr>
          <p:cNvSpPr/>
          <p:nvPr/>
        </p:nvSpPr>
        <p:spPr>
          <a:xfrm>
            <a:off x="4657671" y="390498"/>
            <a:ext cx="533227" cy="1027215"/>
          </a:xfrm>
          <a:custGeom>
            <a:avLst/>
            <a:gdLst>
              <a:gd name="connsiteX0" fmla="*/ 54 w 533227"/>
              <a:gd name="connsiteY0" fmla="*/ 27 h 1027215"/>
              <a:gd name="connsiteX1" fmla="*/ 400104 w 533227"/>
              <a:gd name="connsiteY1" fmla="*/ 361977 h 1027215"/>
              <a:gd name="connsiteX2" fmla="*/ 358829 w 533227"/>
              <a:gd name="connsiteY2" fmla="*/ 628677 h 1027215"/>
              <a:gd name="connsiteX3" fmla="*/ 412804 w 533227"/>
              <a:gd name="connsiteY3" fmla="*/ 511202 h 1027215"/>
              <a:gd name="connsiteX4" fmla="*/ 374704 w 533227"/>
              <a:gd name="connsiteY4" fmla="*/ 600102 h 1027215"/>
              <a:gd name="connsiteX5" fmla="*/ 530279 w 533227"/>
              <a:gd name="connsiteY5" fmla="*/ 1019202 h 1027215"/>
              <a:gd name="connsiteX6" fmla="*/ 473129 w 533227"/>
              <a:gd name="connsiteY6" fmla="*/ 844577 h 1027215"/>
              <a:gd name="connsiteX7" fmla="*/ 428679 w 533227"/>
              <a:gd name="connsiteY7" fmla="*/ 466752 h 1027215"/>
              <a:gd name="connsiteX8" fmla="*/ 371529 w 533227"/>
              <a:gd name="connsiteY8" fmla="*/ 342927 h 1027215"/>
              <a:gd name="connsiteX9" fmla="*/ 54 w 533227"/>
              <a:gd name="connsiteY9" fmla="*/ 27 h 102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227" h="1027215">
                <a:moveTo>
                  <a:pt x="54" y="27"/>
                </a:moveTo>
                <a:cubicBezTo>
                  <a:pt x="4816" y="3202"/>
                  <a:pt x="340308" y="257202"/>
                  <a:pt x="400104" y="361977"/>
                </a:cubicBezTo>
                <a:cubicBezTo>
                  <a:pt x="459900" y="466752"/>
                  <a:pt x="356712" y="603806"/>
                  <a:pt x="358829" y="628677"/>
                </a:cubicBezTo>
                <a:cubicBezTo>
                  <a:pt x="360946" y="653548"/>
                  <a:pt x="410158" y="515964"/>
                  <a:pt x="412804" y="511202"/>
                </a:cubicBezTo>
                <a:cubicBezTo>
                  <a:pt x="415450" y="506440"/>
                  <a:pt x="355125" y="515435"/>
                  <a:pt x="374704" y="600102"/>
                </a:cubicBezTo>
                <a:cubicBezTo>
                  <a:pt x="394283" y="684769"/>
                  <a:pt x="513875" y="978456"/>
                  <a:pt x="530279" y="1019202"/>
                </a:cubicBezTo>
                <a:cubicBezTo>
                  <a:pt x="546683" y="1059948"/>
                  <a:pt x="490062" y="936652"/>
                  <a:pt x="473129" y="844577"/>
                </a:cubicBezTo>
                <a:cubicBezTo>
                  <a:pt x="456196" y="752502"/>
                  <a:pt x="445612" y="550360"/>
                  <a:pt x="428679" y="466752"/>
                </a:cubicBezTo>
                <a:cubicBezTo>
                  <a:pt x="411746" y="383144"/>
                  <a:pt x="438204" y="418069"/>
                  <a:pt x="371529" y="342927"/>
                </a:cubicBezTo>
                <a:cubicBezTo>
                  <a:pt x="304854" y="267785"/>
                  <a:pt x="-4708" y="-3148"/>
                  <a:pt x="54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81DCB864-3B95-7062-474B-B374DE0B3C94}"/>
              </a:ext>
            </a:extLst>
          </p:cNvPr>
          <p:cNvSpPr/>
          <p:nvPr/>
        </p:nvSpPr>
        <p:spPr>
          <a:xfrm>
            <a:off x="4806404" y="625952"/>
            <a:ext cx="798899" cy="736625"/>
          </a:xfrm>
          <a:custGeom>
            <a:avLst/>
            <a:gdLst>
              <a:gd name="connsiteX0" fmla="*/ 546 w 798899"/>
              <a:gd name="connsiteY0" fmla="*/ 736123 h 736625"/>
              <a:gd name="connsiteX1" fmla="*/ 718096 w 798899"/>
              <a:gd name="connsiteY1" fmla="*/ 348773 h 736625"/>
              <a:gd name="connsiteX2" fmla="*/ 753021 w 798899"/>
              <a:gd name="connsiteY2" fmla="*/ 2698 h 736625"/>
              <a:gd name="connsiteX3" fmla="*/ 797471 w 798899"/>
              <a:gd name="connsiteY3" fmla="*/ 193198 h 736625"/>
              <a:gd name="connsiteX4" fmla="*/ 695871 w 798899"/>
              <a:gd name="connsiteY4" fmla="*/ 291623 h 736625"/>
              <a:gd name="connsiteX5" fmla="*/ 775246 w 798899"/>
              <a:gd name="connsiteY5" fmla="*/ 253523 h 736625"/>
              <a:gd name="connsiteX6" fmla="*/ 460921 w 798899"/>
              <a:gd name="connsiteY6" fmla="*/ 491648 h 736625"/>
              <a:gd name="connsiteX7" fmla="*/ 597446 w 798899"/>
              <a:gd name="connsiteY7" fmla="*/ 431323 h 736625"/>
              <a:gd name="connsiteX8" fmla="*/ 546 w 798899"/>
              <a:gd name="connsiteY8" fmla="*/ 736123 h 73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899" h="736625">
                <a:moveTo>
                  <a:pt x="546" y="736123"/>
                </a:moveTo>
                <a:cubicBezTo>
                  <a:pt x="20654" y="722365"/>
                  <a:pt x="592683" y="471011"/>
                  <a:pt x="718096" y="348773"/>
                </a:cubicBezTo>
                <a:cubicBezTo>
                  <a:pt x="843509" y="226535"/>
                  <a:pt x="739792" y="28627"/>
                  <a:pt x="753021" y="2698"/>
                </a:cubicBezTo>
                <a:cubicBezTo>
                  <a:pt x="766250" y="-23231"/>
                  <a:pt x="806996" y="145044"/>
                  <a:pt x="797471" y="193198"/>
                </a:cubicBezTo>
                <a:cubicBezTo>
                  <a:pt x="787946" y="241352"/>
                  <a:pt x="699575" y="281569"/>
                  <a:pt x="695871" y="291623"/>
                </a:cubicBezTo>
                <a:cubicBezTo>
                  <a:pt x="692167" y="301677"/>
                  <a:pt x="814404" y="220185"/>
                  <a:pt x="775246" y="253523"/>
                </a:cubicBezTo>
                <a:cubicBezTo>
                  <a:pt x="736088" y="286860"/>
                  <a:pt x="490554" y="462015"/>
                  <a:pt x="460921" y="491648"/>
                </a:cubicBezTo>
                <a:cubicBezTo>
                  <a:pt x="431288" y="521281"/>
                  <a:pt x="673117" y="385815"/>
                  <a:pt x="597446" y="431323"/>
                </a:cubicBezTo>
                <a:cubicBezTo>
                  <a:pt x="521775" y="476831"/>
                  <a:pt x="-19562" y="749881"/>
                  <a:pt x="546" y="736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73ACD677-2F64-D67A-64FC-1C38A8C5D4E0}"/>
              </a:ext>
            </a:extLst>
          </p:cNvPr>
          <p:cNvSpPr/>
          <p:nvPr/>
        </p:nvSpPr>
        <p:spPr>
          <a:xfrm>
            <a:off x="5470477" y="172456"/>
            <a:ext cx="1087660" cy="1069009"/>
          </a:xfrm>
          <a:custGeom>
            <a:avLst/>
            <a:gdLst>
              <a:gd name="connsiteX0" fmla="*/ 48 w 1087660"/>
              <a:gd name="connsiteY0" fmla="*/ 1068969 h 1069009"/>
              <a:gd name="connsiteX1" fmla="*/ 50848 w 1087660"/>
              <a:gd name="connsiteY1" fmla="*/ 767344 h 1069009"/>
              <a:gd name="connsiteX2" fmla="*/ 193723 w 1087660"/>
              <a:gd name="connsiteY2" fmla="*/ 357769 h 1069009"/>
              <a:gd name="connsiteX3" fmla="*/ 409623 w 1087660"/>
              <a:gd name="connsiteY3" fmla="*/ 218069 h 1069009"/>
              <a:gd name="connsiteX4" fmla="*/ 225473 w 1087660"/>
              <a:gd name="connsiteY4" fmla="*/ 189494 h 1069009"/>
              <a:gd name="connsiteX5" fmla="*/ 536623 w 1087660"/>
              <a:gd name="connsiteY5" fmla="*/ 154569 h 1069009"/>
              <a:gd name="connsiteX6" fmla="*/ 514398 w 1087660"/>
              <a:gd name="connsiteY6" fmla="*/ 84719 h 1069009"/>
              <a:gd name="connsiteX7" fmla="*/ 1079548 w 1087660"/>
              <a:gd name="connsiteY7" fmla="*/ 338719 h 1069009"/>
              <a:gd name="connsiteX8" fmla="*/ 863648 w 1087660"/>
              <a:gd name="connsiteY8" fmla="*/ 233944 h 1069009"/>
              <a:gd name="connsiteX9" fmla="*/ 419148 w 1087660"/>
              <a:gd name="connsiteY9" fmla="*/ 21219 h 1069009"/>
              <a:gd name="connsiteX10" fmla="*/ 247698 w 1087660"/>
              <a:gd name="connsiteY10" fmla="*/ 21219 h 1069009"/>
              <a:gd name="connsiteX11" fmla="*/ 638223 w 1087660"/>
              <a:gd name="connsiteY11" fmla="*/ 141869 h 1069009"/>
              <a:gd name="connsiteX12" fmla="*/ 361998 w 1087660"/>
              <a:gd name="connsiteY12" fmla="*/ 49794 h 1069009"/>
              <a:gd name="connsiteX13" fmla="*/ 501698 w 1087660"/>
              <a:gd name="connsiteY13" fmla="*/ 59319 h 1069009"/>
              <a:gd name="connsiteX14" fmla="*/ 431848 w 1087660"/>
              <a:gd name="connsiteY14" fmla="*/ 145044 h 1069009"/>
              <a:gd name="connsiteX15" fmla="*/ 295323 w 1087660"/>
              <a:gd name="connsiteY15" fmla="*/ 179969 h 1069009"/>
              <a:gd name="connsiteX16" fmla="*/ 346123 w 1087660"/>
              <a:gd name="connsiteY16" fmla="*/ 214894 h 1069009"/>
              <a:gd name="connsiteX17" fmla="*/ 190548 w 1087660"/>
              <a:gd name="connsiteY17" fmla="*/ 322844 h 1069009"/>
              <a:gd name="connsiteX18" fmla="*/ 114348 w 1087660"/>
              <a:gd name="connsiteY18" fmla="*/ 513344 h 1069009"/>
              <a:gd name="connsiteX19" fmla="*/ 25448 w 1087660"/>
              <a:gd name="connsiteY19" fmla="*/ 907044 h 1069009"/>
              <a:gd name="connsiteX20" fmla="*/ 41323 w 1087660"/>
              <a:gd name="connsiteY20" fmla="*/ 748294 h 1069009"/>
              <a:gd name="connsiteX21" fmla="*/ 48 w 1087660"/>
              <a:gd name="connsiteY21" fmla="*/ 1068969 h 106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87660" h="1069009">
                <a:moveTo>
                  <a:pt x="48" y="1068969"/>
                </a:moveTo>
                <a:cubicBezTo>
                  <a:pt x="1635" y="1072144"/>
                  <a:pt x="18569" y="885877"/>
                  <a:pt x="50848" y="767344"/>
                </a:cubicBezTo>
                <a:cubicBezTo>
                  <a:pt x="83127" y="648811"/>
                  <a:pt x="133927" y="449315"/>
                  <a:pt x="193723" y="357769"/>
                </a:cubicBezTo>
                <a:cubicBezTo>
                  <a:pt x="253519" y="266223"/>
                  <a:pt x="404331" y="246115"/>
                  <a:pt x="409623" y="218069"/>
                </a:cubicBezTo>
                <a:cubicBezTo>
                  <a:pt x="414915" y="190023"/>
                  <a:pt x="204306" y="200077"/>
                  <a:pt x="225473" y="189494"/>
                </a:cubicBezTo>
                <a:cubicBezTo>
                  <a:pt x="246640" y="178911"/>
                  <a:pt x="488469" y="172031"/>
                  <a:pt x="536623" y="154569"/>
                </a:cubicBezTo>
                <a:cubicBezTo>
                  <a:pt x="584777" y="137107"/>
                  <a:pt x="423911" y="54027"/>
                  <a:pt x="514398" y="84719"/>
                </a:cubicBezTo>
                <a:cubicBezTo>
                  <a:pt x="604885" y="115411"/>
                  <a:pt x="1021340" y="313848"/>
                  <a:pt x="1079548" y="338719"/>
                </a:cubicBezTo>
                <a:cubicBezTo>
                  <a:pt x="1137756" y="363590"/>
                  <a:pt x="863648" y="233944"/>
                  <a:pt x="863648" y="233944"/>
                </a:cubicBezTo>
                <a:cubicBezTo>
                  <a:pt x="753581" y="181027"/>
                  <a:pt x="521806" y="56673"/>
                  <a:pt x="419148" y="21219"/>
                </a:cubicBezTo>
                <a:cubicBezTo>
                  <a:pt x="316490" y="-14235"/>
                  <a:pt x="211185" y="1111"/>
                  <a:pt x="247698" y="21219"/>
                </a:cubicBezTo>
                <a:cubicBezTo>
                  <a:pt x="284211" y="41327"/>
                  <a:pt x="619173" y="137107"/>
                  <a:pt x="638223" y="141869"/>
                </a:cubicBezTo>
                <a:cubicBezTo>
                  <a:pt x="657273" y="146631"/>
                  <a:pt x="384752" y="63552"/>
                  <a:pt x="361998" y="49794"/>
                </a:cubicBezTo>
                <a:cubicBezTo>
                  <a:pt x="339244" y="36036"/>
                  <a:pt x="490056" y="43444"/>
                  <a:pt x="501698" y="59319"/>
                </a:cubicBezTo>
                <a:cubicBezTo>
                  <a:pt x="513340" y="75194"/>
                  <a:pt x="466244" y="124936"/>
                  <a:pt x="431848" y="145044"/>
                </a:cubicBezTo>
                <a:cubicBezTo>
                  <a:pt x="397452" y="165152"/>
                  <a:pt x="309610" y="168327"/>
                  <a:pt x="295323" y="179969"/>
                </a:cubicBezTo>
                <a:cubicBezTo>
                  <a:pt x="281036" y="191611"/>
                  <a:pt x="363585" y="191082"/>
                  <a:pt x="346123" y="214894"/>
                </a:cubicBezTo>
                <a:cubicBezTo>
                  <a:pt x="328661" y="238706"/>
                  <a:pt x="229177" y="273102"/>
                  <a:pt x="190548" y="322844"/>
                </a:cubicBezTo>
                <a:cubicBezTo>
                  <a:pt x="151919" y="372586"/>
                  <a:pt x="141865" y="415978"/>
                  <a:pt x="114348" y="513344"/>
                </a:cubicBezTo>
                <a:cubicBezTo>
                  <a:pt x="86831" y="610710"/>
                  <a:pt x="37619" y="867886"/>
                  <a:pt x="25448" y="907044"/>
                </a:cubicBezTo>
                <a:cubicBezTo>
                  <a:pt x="13277" y="946202"/>
                  <a:pt x="46085" y="719190"/>
                  <a:pt x="41323" y="748294"/>
                </a:cubicBezTo>
                <a:cubicBezTo>
                  <a:pt x="36561" y="777398"/>
                  <a:pt x="-1539" y="1065794"/>
                  <a:pt x="48" y="10689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9024C9C-7B0E-54B9-04E4-2D7BF0A2E985}"/>
              </a:ext>
            </a:extLst>
          </p:cNvPr>
          <p:cNvSpPr/>
          <p:nvPr/>
        </p:nvSpPr>
        <p:spPr>
          <a:xfrm>
            <a:off x="2147736" y="4274276"/>
            <a:ext cx="290873" cy="2026392"/>
          </a:xfrm>
          <a:custGeom>
            <a:avLst/>
            <a:gdLst>
              <a:gd name="connsiteX0" fmla="*/ 290664 w 290873"/>
              <a:gd name="connsiteY0" fmla="*/ 12 h 2026392"/>
              <a:gd name="connsiteX1" fmla="*/ 127631 w 290873"/>
              <a:gd name="connsiteY1" fmla="*/ 645054 h 2026392"/>
              <a:gd name="connsiteX2" fmla="*/ 41 w 290873"/>
              <a:gd name="connsiteY2" fmla="*/ 1410598 h 2026392"/>
              <a:gd name="connsiteX3" fmla="*/ 113455 w 290873"/>
              <a:gd name="connsiteY3" fmla="*/ 652143 h 2026392"/>
              <a:gd name="connsiteX4" fmla="*/ 99278 w 290873"/>
              <a:gd name="connsiteY4" fmla="*/ 793910 h 2026392"/>
              <a:gd name="connsiteX5" fmla="*/ 21306 w 290873"/>
              <a:gd name="connsiteY5" fmla="*/ 1942226 h 2026392"/>
              <a:gd name="connsiteX6" fmla="*/ 28394 w 290873"/>
              <a:gd name="connsiteY6" fmla="*/ 1793371 h 2026392"/>
              <a:gd name="connsiteX7" fmla="*/ 92190 w 290873"/>
              <a:gd name="connsiteY7" fmla="*/ 630877 h 2026392"/>
              <a:gd name="connsiteX8" fmla="*/ 290664 w 290873"/>
              <a:gd name="connsiteY8" fmla="*/ 12 h 202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873" h="2026392">
                <a:moveTo>
                  <a:pt x="290664" y="12"/>
                </a:moveTo>
                <a:cubicBezTo>
                  <a:pt x="296571" y="2375"/>
                  <a:pt x="176068" y="409956"/>
                  <a:pt x="127631" y="645054"/>
                </a:cubicBezTo>
                <a:cubicBezTo>
                  <a:pt x="79194" y="880152"/>
                  <a:pt x="2404" y="1409417"/>
                  <a:pt x="41" y="1410598"/>
                </a:cubicBezTo>
                <a:cubicBezTo>
                  <a:pt x="-2322" y="1411779"/>
                  <a:pt x="96915" y="754924"/>
                  <a:pt x="113455" y="652143"/>
                </a:cubicBezTo>
                <a:cubicBezTo>
                  <a:pt x="129994" y="549362"/>
                  <a:pt x="114636" y="578896"/>
                  <a:pt x="99278" y="793910"/>
                </a:cubicBezTo>
                <a:cubicBezTo>
                  <a:pt x="83920" y="1008924"/>
                  <a:pt x="33120" y="1775649"/>
                  <a:pt x="21306" y="1942226"/>
                </a:cubicBezTo>
                <a:cubicBezTo>
                  <a:pt x="9492" y="2108803"/>
                  <a:pt x="16580" y="2011929"/>
                  <a:pt x="28394" y="1793371"/>
                </a:cubicBezTo>
                <a:cubicBezTo>
                  <a:pt x="40208" y="1574813"/>
                  <a:pt x="44934" y="932133"/>
                  <a:pt x="92190" y="630877"/>
                </a:cubicBezTo>
                <a:cubicBezTo>
                  <a:pt x="139446" y="329621"/>
                  <a:pt x="284757" y="-2351"/>
                  <a:pt x="290664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B7870823-CA02-641C-26A4-7B0A3563F3C6}"/>
              </a:ext>
            </a:extLst>
          </p:cNvPr>
          <p:cNvSpPr/>
          <p:nvPr/>
        </p:nvSpPr>
        <p:spPr>
          <a:xfrm>
            <a:off x="2628588" y="3987568"/>
            <a:ext cx="384996" cy="2334424"/>
          </a:xfrm>
          <a:custGeom>
            <a:avLst/>
            <a:gdLst>
              <a:gd name="connsiteX0" fmla="*/ 383970 w 384996"/>
              <a:gd name="connsiteY0" fmla="*/ 3185 h 2334424"/>
              <a:gd name="connsiteX1" fmla="*/ 50817 w 384996"/>
              <a:gd name="connsiteY1" fmla="*/ 1038088 h 2334424"/>
              <a:gd name="connsiteX2" fmla="*/ 128789 w 384996"/>
              <a:gd name="connsiteY2" fmla="*/ 860879 h 2334424"/>
              <a:gd name="connsiteX3" fmla="*/ 50817 w 384996"/>
              <a:gd name="connsiteY3" fmla="*/ 1250739 h 2334424"/>
              <a:gd name="connsiteX4" fmla="*/ 1198 w 384996"/>
              <a:gd name="connsiteY4" fmla="*/ 2299818 h 2334424"/>
              <a:gd name="connsiteX5" fmla="*/ 15375 w 384996"/>
              <a:gd name="connsiteY5" fmla="*/ 2009195 h 2334424"/>
              <a:gd name="connsiteX6" fmla="*/ 15375 w 384996"/>
              <a:gd name="connsiteY6" fmla="*/ 1286181 h 2334424"/>
              <a:gd name="connsiteX7" fmla="*/ 150054 w 384996"/>
              <a:gd name="connsiteY7" fmla="*/ 733288 h 2334424"/>
              <a:gd name="connsiteX8" fmla="*/ 383970 w 384996"/>
              <a:gd name="connsiteY8" fmla="*/ 3185 h 2334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996" h="2334424">
                <a:moveTo>
                  <a:pt x="383970" y="3185"/>
                </a:moveTo>
                <a:cubicBezTo>
                  <a:pt x="367431" y="53985"/>
                  <a:pt x="93347" y="895139"/>
                  <a:pt x="50817" y="1038088"/>
                </a:cubicBezTo>
                <a:cubicBezTo>
                  <a:pt x="8287" y="1181037"/>
                  <a:pt x="128789" y="825437"/>
                  <a:pt x="128789" y="860879"/>
                </a:cubicBezTo>
                <a:cubicBezTo>
                  <a:pt x="128789" y="896321"/>
                  <a:pt x="72082" y="1010916"/>
                  <a:pt x="50817" y="1250739"/>
                </a:cubicBezTo>
                <a:cubicBezTo>
                  <a:pt x="29552" y="1490562"/>
                  <a:pt x="7105" y="2173409"/>
                  <a:pt x="1198" y="2299818"/>
                </a:cubicBezTo>
                <a:cubicBezTo>
                  <a:pt x="-4709" y="2426227"/>
                  <a:pt x="13012" y="2178134"/>
                  <a:pt x="15375" y="2009195"/>
                </a:cubicBezTo>
                <a:cubicBezTo>
                  <a:pt x="17738" y="1840256"/>
                  <a:pt x="-7071" y="1498832"/>
                  <a:pt x="15375" y="1286181"/>
                </a:cubicBezTo>
                <a:cubicBezTo>
                  <a:pt x="37821" y="1073530"/>
                  <a:pt x="87440" y="943576"/>
                  <a:pt x="150054" y="733288"/>
                </a:cubicBezTo>
                <a:cubicBezTo>
                  <a:pt x="212668" y="523000"/>
                  <a:pt x="400509" y="-47615"/>
                  <a:pt x="383970" y="318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7389E50-CD17-E728-4B14-F314B9E3E299}"/>
              </a:ext>
            </a:extLst>
          </p:cNvPr>
          <p:cNvSpPr/>
          <p:nvPr/>
        </p:nvSpPr>
        <p:spPr>
          <a:xfrm>
            <a:off x="2312283" y="6006767"/>
            <a:ext cx="432908" cy="1880398"/>
          </a:xfrm>
          <a:custGeom>
            <a:avLst/>
            <a:gdLst>
              <a:gd name="connsiteX0" fmla="*/ 430917 w 432908"/>
              <a:gd name="connsiteY0" fmla="*/ 4173 h 1880398"/>
              <a:gd name="connsiteX1" fmla="*/ 161559 w 432908"/>
              <a:gd name="connsiteY1" fmla="*/ 798070 h 1880398"/>
              <a:gd name="connsiteX2" fmla="*/ 5615 w 432908"/>
              <a:gd name="connsiteY2" fmla="*/ 1832973 h 1880398"/>
              <a:gd name="connsiteX3" fmla="*/ 41057 w 432908"/>
              <a:gd name="connsiteY3" fmla="*/ 1613233 h 1880398"/>
              <a:gd name="connsiteX4" fmla="*/ 104852 w 432908"/>
              <a:gd name="connsiteY4" fmla="*/ 790982 h 1880398"/>
              <a:gd name="connsiteX5" fmla="*/ 218266 w 432908"/>
              <a:gd name="connsiteY5" fmla="*/ 386945 h 1880398"/>
              <a:gd name="connsiteX6" fmla="*/ 90675 w 432908"/>
              <a:gd name="connsiteY6" fmla="*/ 868954 h 1880398"/>
              <a:gd name="connsiteX7" fmla="*/ 274973 w 432908"/>
              <a:gd name="connsiteY7" fmla="*/ 500359 h 1880398"/>
              <a:gd name="connsiteX8" fmla="*/ 430917 w 432908"/>
              <a:gd name="connsiteY8" fmla="*/ 4173 h 188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908" h="1880398">
                <a:moveTo>
                  <a:pt x="430917" y="4173"/>
                </a:moveTo>
                <a:cubicBezTo>
                  <a:pt x="412015" y="53791"/>
                  <a:pt x="232443" y="493270"/>
                  <a:pt x="161559" y="798070"/>
                </a:cubicBezTo>
                <a:cubicBezTo>
                  <a:pt x="90675" y="1102870"/>
                  <a:pt x="25699" y="1697113"/>
                  <a:pt x="5615" y="1832973"/>
                </a:cubicBezTo>
                <a:cubicBezTo>
                  <a:pt x="-14469" y="1968833"/>
                  <a:pt x="24518" y="1786898"/>
                  <a:pt x="41057" y="1613233"/>
                </a:cubicBezTo>
                <a:cubicBezTo>
                  <a:pt x="57596" y="1439568"/>
                  <a:pt x="75317" y="995363"/>
                  <a:pt x="104852" y="790982"/>
                </a:cubicBezTo>
                <a:cubicBezTo>
                  <a:pt x="134387" y="586601"/>
                  <a:pt x="220629" y="373950"/>
                  <a:pt x="218266" y="386945"/>
                </a:cubicBezTo>
                <a:cubicBezTo>
                  <a:pt x="215903" y="399940"/>
                  <a:pt x="81224" y="850052"/>
                  <a:pt x="90675" y="868954"/>
                </a:cubicBezTo>
                <a:cubicBezTo>
                  <a:pt x="100126" y="887856"/>
                  <a:pt x="220629" y="639764"/>
                  <a:pt x="274973" y="500359"/>
                </a:cubicBezTo>
                <a:cubicBezTo>
                  <a:pt x="329317" y="360954"/>
                  <a:pt x="449819" y="-45445"/>
                  <a:pt x="430917" y="417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56EE7E9E-5D2C-8E41-E21D-385B5905E8BF}"/>
              </a:ext>
            </a:extLst>
          </p:cNvPr>
          <p:cNvSpPr/>
          <p:nvPr/>
        </p:nvSpPr>
        <p:spPr>
          <a:xfrm>
            <a:off x="2148734" y="5942832"/>
            <a:ext cx="308143" cy="2820264"/>
          </a:xfrm>
          <a:custGeom>
            <a:avLst/>
            <a:gdLst>
              <a:gd name="connsiteX0" fmla="*/ 303843 w 308143"/>
              <a:gd name="connsiteY0" fmla="*/ 25577 h 2820264"/>
              <a:gd name="connsiteX1" fmla="*/ 98280 w 308143"/>
              <a:gd name="connsiteY1" fmla="*/ 1025038 h 2820264"/>
              <a:gd name="connsiteX2" fmla="*/ 48661 w 308143"/>
              <a:gd name="connsiteY2" fmla="*/ 2180442 h 2820264"/>
              <a:gd name="connsiteX3" fmla="*/ 34485 w 308143"/>
              <a:gd name="connsiteY3" fmla="*/ 1769317 h 2820264"/>
              <a:gd name="connsiteX4" fmla="*/ 55750 w 308143"/>
              <a:gd name="connsiteY4" fmla="*/ 819475 h 2820264"/>
              <a:gd name="connsiteX5" fmla="*/ 13219 w 308143"/>
              <a:gd name="connsiteY5" fmla="*/ 1329838 h 2820264"/>
              <a:gd name="connsiteX6" fmla="*/ 6131 w 308143"/>
              <a:gd name="connsiteY6" fmla="*/ 2712070 h 2820264"/>
              <a:gd name="connsiteX7" fmla="*/ 13219 w 308143"/>
              <a:gd name="connsiteY7" fmla="*/ 2485242 h 2820264"/>
              <a:gd name="connsiteX8" fmla="*/ 154987 w 308143"/>
              <a:gd name="connsiteY8" fmla="*/ 543028 h 2820264"/>
              <a:gd name="connsiteX9" fmla="*/ 77015 w 308143"/>
              <a:gd name="connsiteY9" fmla="*/ 1060480 h 2820264"/>
              <a:gd name="connsiteX10" fmla="*/ 225871 w 308143"/>
              <a:gd name="connsiteY10" fmla="*/ 358731 h 2820264"/>
              <a:gd name="connsiteX11" fmla="*/ 303843 w 308143"/>
              <a:gd name="connsiteY11" fmla="*/ 25577 h 282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143" h="2820264">
                <a:moveTo>
                  <a:pt x="303843" y="25577"/>
                </a:moveTo>
                <a:cubicBezTo>
                  <a:pt x="282578" y="136628"/>
                  <a:pt x="140810" y="665894"/>
                  <a:pt x="98280" y="1025038"/>
                </a:cubicBezTo>
                <a:cubicBezTo>
                  <a:pt x="55750" y="1384182"/>
                  <a:pt x="59293" y="2056396"/>
                  <a:pt x="48661" y="2180442"/>
                </a:cubicBezTo>
                <a:cubicBezTo>
                  <a:pt x="38028" y="2304489"/>
                  <a:pt x="33304" y="1996145"/>
                  <a:pt x="34485" y="1769317"/>
                </a:cubicBezTo>
                <a:cubicBezTo>
                  <a:pt x="35666" y="1542489"/>
                  <a:pt x="59294" y="892722"/>
                  <a:pt x="55750" y="819475"/>
                </a:cubicBezTo>
                <a:cubicBezTo>
                  <a:pt x="52206" y="746229"/>
                  <a:pt x="21489" y="1014406"/>
                  <a:pt x="13219" y="1329838"/>
                </a:cubicBezTo>
                <a:cubicBezTo>
                  <a:pt x="4949" y="1645270"/>
                  <a:pt x="6131" y="2519503"/>
                  <a:pt x="6131" y="2712070"/>
                </a:cubicBezTo>
                <a:cubicBezTo>
                  <a:pt x="6131" y="2904637"/>
                  <a:pt x="-11590" y="2846749"/>
                  <a:pt x="13219" y="2485242"/>
                </a:cubicBezTo>
                <a:cubicBezTo>
                  <a:pt x="38028" y="2123735"/>
                  <a:pt x="144354" y="780488"/>
                  <a:pt x="154987" y="543028"/>
                </a:cubicBezTo>
                <a:cubicBezTo>
                  <a:pt x="165620" y="305568"/>
                  <a:pt x="65201" y="1091196"/>
                  <a:pt x="77015" y="1060480"/>
                </a:cubicBezTo>
                <a:cubicBezTo>
                  <a:pt x="88829" y="1029764"/>
                  <a:pt x="189248" y="526489"/>
                  <a:pt x="225871" y="358731"/>
                </a:cubicBezTo>
                <a:cubicBezTo>
                  <a:pt x="262494" y="190973"/>
                  <a:pt x="325108" y="-85474"/>
                  <a:pt x="303843" y="255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F30C8C1B-7637-46C7-DB75-A1CF04508641}"/>
              </a:ext>
            </a:extLst>
          </p:cNvPr>
          <p:cNvSpPr/>
          <p:nvPr/>
        </p:nvSpPr>
        <p:spPr>
          <a:xfrm>
            <a:off x="2261903" y="4065761"/>
            <a:ext cx="331894" cy="2411535"/>
          </a:xfrm>
          <a:custGeom>
            <a:avLst/>
            <a:gdLst>
              <a:gd name="connsiteX0" fmla="*/ 226116 w 331894"/>
              <a:gd name="connsiteY0" fmla="*/ 10053 h 2411535"/>
              <a:gd name="connsiteX1" fmla="*/ 325353 w 331894"/>
              <a:gd name="connsiteY1" fmla="*/ 1101662 h 2411535"/>
              <a:gd name="connsiteX2" fmla="*/ 6376 w 331894"/>
              <a:gd name="connsiteY2" fmla="*/ 2377569 h 2411535"/>
              <a:gd name="connsiteX3" fmla="*/ 126878 w 331894"/>
              <a:gd name="connsiteY3" fmla="*/ 1952267 h 2411535"/>
              <a:gd name="connsiteX4" fmla="*/ 304088 w 331894"/>
              <a:gd name="connsiteY4" fmla="*/ 974072 h 2411535"/>
              <a:gd name="connsiteX5" fmla="*/ 169409 w 331894"/>
              <a:gd name="connsiteY5" fmla="*/ 1441904 h 2411535"/>
              <a:gd name="connsiteX6" fmla="*/ 275734 w 331894"/>
              <a:gd name="connsiteY6" fmla="*/ 513327 h 2411535"/>
              <a:gd name="connsiteX7" fmla="*/ 197762 w 331894"/>
              <a:gd name="connsiteY7" fmla="*/ 917365 h 2411535"/>
              <a:gd name="connsiteX8" fmla="*/ 190674 w 331894"/>
              <a:gd name="connsiteY8" fmla="*/ 1172546 h 2411535"/>
              <a:gd name="connsiteX9" fmla="*/ 282823 w 331894"/>
              <a:gd name="connsiteY9" fmla="*/ 591299 h 2411535"/>
              <a:gd name="connsiteX10" fmla="*/ 226116 w 331894"/>
              <a:gd name="connsiteY10" fmla="*/ 10053 h 241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1894" h="2411535">
                <a:moveTo>
                  <a:pt x="226116" y="10053"/>
                </a:moveTo>
                <a:cubicBezTo>
                  <a:pt x="233204" y="95114"/>
                  <a:pt x="361976" y="707076"/>
                  <a:pt x="325353" y="1101662"/>
                </a:cubicBezTo>
                <a:cubicBezTo>
                  <a:pt x="288730" y="1496248"/>
                  <a:pt x="39455" y="2235802"/>
                  <a:pt x="6376" y="2377569"/>
                </a:cubicBezTo>
                <a:cubicBezTo>
                  <a:pt x="-26703" y="2519337"/>
                  <a:pt x="77259" y="2186183"/>
                  <a:pt x="126878" y="1952267"/>
                </a:cubicBezTo>
                <a:cubicBezTo>
                  <a:pt x="176497" y="1718351"/>
                  <a:pt x="297000" y="1059133"/>
                  <a:pt x="304088" y="974072"/>
                </a:cubicBezTo>
                <a:cubicBezTo>
                  <a:pt x="311177" y="889012"/>
                  <a:pt x="174135" y="1518695"/>
                  <a:pt x="169409" y="1441904"/>
                </a:cubicBezTo>
                <a:cubicBezTo>
                  <a:pt x="164683" y="1365113"/>
                  <a:pt x="271009" y="600750"/>
                  <a:pt x="275734" y="513327"/>
                </a:cubicBezTo>
                <a:cubicBezTo>
                  <a:pt x="280459" y="425904"/>
                  <a:pt x="211939" y="807495"/>
                  <a:pt x="197762" y="917365"/>
                </a:cubicBezTo>
                <a:cubicBezTo>
                  <a:pt x="183585" y="1027235"/>
                  <a:pt x="176497" y="1226890"/>
                  <a:pt x="190674" y="1172546"/>
                </a:cubicBezTo>
                <a:cubicBezTo>
                  <a:pt x="204851" y="1118202"/>
                  <a:pt x="273372" y="780322"/>
                  <a:pt x="282823" y="591299"/>
                </a:cubicBezTo>
                <a:cubicBezTo>
                  <a:pt x="292274" y="402276"/>
                  <a:pt x="219028" y="-75008"/>
                  <a:pt x="226116" y="100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C8C2AC5-4FDE-F06B-CD73-B4F5D677603F}"/>
              </a:ext>
            </a:extLst>
          </p:cNvPr>
          <p:cNvSpPr/>
          <p:nvPr/>
        </p:nvSpPr>
        <p:spPr>
          <a:xfrm>
            <a:off x="1971037" y="4097077"/>
            <a:ext cx="481611" cy="2813043"/>
          </a:xfrm>
          <a:custGeom>
            <a:avLst/>
            <a:gdLst>
              <a:gd name="connsiteX0" fmla="*/ 481540 w 481611"/>
              <a:gd name="connsiteY0" fmla="*/ 2 h 2813043"/>
              <a:gd name="connsiteX1" fmla="*/ 56237 w 481611"/>
              <a:gd name="connsiteY1" fmla="*/ 886049 h 2813043"/>
              <a:gd name="connsiteX2" fmla="*/ 63326 w 481611"/>
              <a:gd name="connsiteY2" fmla="*/ 2700672 h 2813043"/>
              <a:gd name="connsiteX3" fmla="*/ 63326 w 481611"/>
              <a:gd name="connsiteY3" fmla="*/ 2431314 h 2813043"/>
              <a:gd name="connsiteX4" fmla="*/ 20796 w 481611"/>
              <a:gd name="connsiteY4" fmla="*/ 893137 h 2813043"/>
              <a:gd name="connsiteX5" fmla="*/ 481540 w 481611"/>
              <a:gd name="connsiteY5" fmla="*/ 2 h 281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611" h="2813043">
                <a:moveTo>
                  <a:pt x="481540" y="2"/>
                </a:moveTo>
                <a:cubicBezTo>
                  <a:pt x="487447" y="-1179"/>
                  <a:pt x="125939" y="435937"/>
                  <a:pt x="56237" y="886049"/>
                </a:cubicBezTo>
                <a:cubicBezTo>
                  <a:pt x="-13465" y="1336161"/>
                  <a:pt x="62145" y="2443128"/>
                  <a:pt x="63326" y="2700672"/>
                </a:cubicBezTo>
                <a:cubicBezTo>
                  <a:pt x="64507" y="2958216"/>
                  <a:pt x="70414" y="2732570"/>
                  <a:pt x="63326" y="2431314"/>
                </a:cubicBezTo>
                <a:cubicBezTo>
                  <a:pt x="56238" y="2130058"/>
                  <a:pt x="-41818" y="1295993"/>
                  <a:pt x="20796" y="893137"/>
                </a:cubicBezTo>
                <a:cubicBezTo>
                  <a:pt x="83410" y="490281"/>
                  <a:pt x="475633" y="1183"/>
                  <a:pt x="481540" y="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F665642A-C21F-3AD2-CF53-25CD5145259E}"/>
              </a:ext>
            </a:extLst>
          </p:cNvPr>
          <p:cNvSpPr/>
          <p:nvPr/>
        </p:nvSpPr>
        <p:spPr>
          <a:xfrm>
            <a:off x="2227809" y="8077091"/>
            <a:ext cx="156659" cy="2320347"/>
          </a:xfrm>
          <a:custGeom>
            <a:avLst/>
            <a:gdLst>
              <a:gd name="connsiteX0" fmla="*/ 111354 w 156659"/>
              <a:gd name="connsiteY0" fmla="*/ 3653 h 2320347"/>
              <a:gd name="connsiteX1" fmla="*/ 125531 w 156659"/>
              <a:gd name="connsiteY1" fmla="*/ 1102351 h 2320347"/>
              <a:gd name="connsiteX2" fmla="*/ 12117 w 156659"/>
              <a:gd name="connsiteY2" fmla="*/ 2300286 h 2320347"/>
              <a:gd name="connsiteX3" fmla="*/ 19205 w 156659"/>
              <a:gd name="connsiteY3" fmla="*/ 1775746 h 2320347"/>
              <a:gd name="connsiteX4" fmla="*/ 153884 w 156659"/>
              <a:gd name="connsiteY4" fmla="*/ 783374 h 2320347"/>
              <a:gd name="connsiteX5" fmla="*/ 111354 w 156659"/>
              <a:gd name="connsiteY5" fmla="*/ 3653 h 23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9" h="2320347">
                <a:moveTo>
                  <a:pt x="111354" y="3653"/>
                </a:moveTo>
                <a:cubicBezTo>
                  <a:pt x="106629" y="56816"/>
                  <a:pt x="142071" y="719579"/>
                  <a:pt x="125531" y="1102351"/>
                </a:cubicBezTo>
                <a:cubicBezTo>
                  <a:pt x="108991" y="1485123"/>
                  <a:pt x="29838" y="2188054"/>
                  <a:pt x="12117" y="2300286"/>
                </a:cubicBezTo>
                <a:cubicBezTo>
                  <a:pt x="-5604" y="2412519"/>
                  <a:pt x="-4423" y="2028565"/>
                  <a:pt x="19205" y="1775746"/>
                </a:cubicBezTo>
                <a:cubicBezTo>
                  <a:pt x="42833" y="1522927"/>
                  <a:pt x="138526" y="1076360"/>
                  <a:pt x="153884" y="783374"/>
                </a:cubicBezTo>
                <a:cubicBezTo>
                  <a:pt x="169242" y="490388"/>
                  <a:pt x="116079" y="-49510"/>
                  <a:pt x="111354" y="3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6C479BD-3C20-9D8D-65EF-FFDF0477BFCD}"/>
              </a:ext>
            </a:extLst>
          </p:cNvPr>
          <p:cNvSpPr/>
          <p:nvPr/>
        </p:nvSpPr>
        <p:spPr>
          <a:xfrm>
            <a:off x="2756971" y="8380258"/>
            <a:ext cx="99654" cy="2629781"/>
          </a:xfrm>
          <a:custGeom>
            <a:avLst/>
            <a:gdLst>
              <a:gd name="connsiteX0" fmla="*/ 7494 w 99654"/>
              <a:gd name="connsiteY0" fmla="*/ 19463 h 2629781"/>
              <a:gd name="connsiteX1" fmla="*/ 78378 w 99654"/>
              <a:gd name="connsiteY1" fmla="*/ 1444226 h 2629781"/>
              <a:gd name="connsiteX2" fmla="*/ 14582 w 99654"/>
              <a:gd name="connsiteY2" fmla="*/ 2627984 h 2629781"/>
              <a:gd name="connsiteX3" fmla="*/ 57113 w 99654"/>
              <a:gd name="connsiteY3" fmla="*/ 1692319 h 2629781"/>
              <a:gd name="connsiteX4" fmla="*/ 64201 w 99654"/>
              <a:gd name="connsiteY4" fmla="*/ 862979 h 2629781"/>
              <a:gd name="connsiteX5" fmla="*/ 406 w 99654"/>
              <a:gd name="connsiteY5" fmla="*/ 1274105 h 2629781"/>
              <a:gd name="connsiteX6" fmla="*/ 99643 w 99654"/>
              <a:gd name="connsiteY6" fmla="*/ 657416 h 2629781"/>
              <a:gd name="connsiteX7" fmla="*/ 7494 w 99654"/>
              <a:gd name="connsiteY7" fmla="*/ 19463 h 262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54" h="2629781">
                <a:moveTo>
                  <a:pt x="7494" y="19463"/>
                </a:moveTo>
                <a:cubicBezTo>
                  <a:pt x="3950" y="150598"/>
                  <a:pt x="77197" y="1009473"/>
                  <a:pt x="78378" y="1444226"/>
                </a:cubicBezTo>
                <a:cubicBezTo>
                  <a:pt x="79559" y="1878979"/>
                  <a:pt x="18126" y="2586635"/>
                  <a:pt x="14582" y="2627984"/>
                </a:cubicBezTo>
                <a:cubicBezTo>
                  <a:pt x="11038" y="2669333"/>
                  <a:pt x="48843" y="1986486"/>
                  <a:pt x="57113" y="1692319"/>
                </a:cubicBezTo>
                <a:cubicBezTo>
                  <a:pt x="65383" y="1398152"/>
                  <a:pt x="73652" y="932681"/>
                  <a:pt x="64201" y="862979"/>
                </a:cubicBezTo>
                <a:cubicBezTo>
                  <a:pt x="54750" y="793277"/>
                  <a:pt x="-5501" y="1308365"/>
                  <a:pt x="406" y="1274105"/>
                </a:cubicBezTo>
                <a:cubicBezTo>
                  <a:pt x="6313" y="1239845"/>
                  <a:pt x="98462" y="859435"/>
                  <a:pt x="99643" y="657416"/>
                </a:cubicBezTo>
                <a:cubicBezTo>
                  <a:pt x="100824" y="455397"/>
                  <a:pt x="11038" y="-111672"/>
                  <a:pt x="7494" y="19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E4344B98-DD9E-4A2C-0683-C68B24501DB5}"/>
              </a:ext>
            </a:extLst>
          </p:cNvPr>
          <p:cNvSpPr/>
          <p:nvPr/>
        </p:nvSpPr>
        <p:spPr>
          <a:xfrm>
            <a:off x="1309411" y="9828767"/>
            <a:ext cx="356404" cy="2307991"/>
          </a:xfrm>
          <a:custGeom>
            <a:avLst/>
            <a:gdLst>
              <a:gd name="connsiteX0" fmla="*/ 356356 w 356404"/>
              <a:gd name="connsiteY0" fmla="*/ 2805 h 2307991"/>
              <a:gd name="connsiteX1" fmla="*/ 115352 w 356404"/>
              <a:gd name="connsiteY1" fmla="*/ 1051884 h 2307991"/>
              <a:gd name="connsiteX2" fmla="*/ 1938 w 356404"/>
              <a:gd name="connsiteY2" fmla="*/ 2285261 h 2307991"/>
              <a:gd name="connsiteX3" fmla="*/ 51556 w 356404"/>
              <a:gd name="connsiteY3" fmla="*/ 1760721 h 2307991"/>
              <a:gd name="connsiteX4" fmla="*/ 150794 w 356404"/>
              <a:gd name="connsiteY4" fmla="*/ 633670 h 2307991"/>
              <a:gd name="connsiteX5" fmla="*/ 136617 w 356404"/>
              <a:gd name="connsiteY5" fmla="*/ 739996 h 2307991"/>
              <a:gd name="connsiteX6" fmla="*/ 356356 w 356404"/>
              <a:gd name="connsiteY6" fmla="*/ 2805 h 230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404" h="2307991">
                <a:moveTo>
                  <a:pt x="356356" y="2805"/>
                </a:moveTo>
                <a:cubicBezTo>
                  <a:pt x="352812" y="54786"/>
                  <a:pt x="174422" y="671475"/>
                  <a:pt x="115352" y="1051884"/>
                </a:cubicBezTo>
                <a:cubicBezTo>
                  <a:pt x="56282" y="1432293"/>
                  <a:pt x="12571" y="2167122"/>
                  <a:pt x="1938" y="2285261"/>
                </a:cubicBezTo>
                <a:cubicBezTo>
                  <a:pt x="-8695" y="2403400"/>
                  <a:pt x="26747" y="2035986"/>
                  <a:pt x="51556" y="1760721"/>
                </a:cubicBezTo>
                <a:cubicBezTo>
                  <a:pt x="76365" y="1485456"/>
                  <a:pt x="136617" y="803791"/>
                  <a:pt x="150794" y="633670"/>
                </a:cubicBezTo>
                <a:cubicBezTo>
                  <a:pt x="164971" y="463549"/>
                  <a:pt x="104719" y="842777"/>
                  <a:pt x="136617" y="739996"/>
                </a:cubicBezTo>
                <a:cubicBezTo>
                  <a:pt x="168515" y="637215"/>
                  <a:pt x="359900" y="-49176"/>
                  <a:pt x="356356" y="28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83B67C1-D854-CA1C-7D4E-7765381AC08C}"/>
              </a:ext>
            </a:extLst>
          </p:cNvPr>
          <p:cNvSpPr/>
          <p:nvPr/>
        </p:nvSpPr>
        <p:spPr>
          <a:xfrm>
            <a:off x="1842797" y="7037195"/>
            <a:ext cx="241184" cy="2612655"/>
          </a:xfrm>
          <a:custGeom>
            <a:avLst/>
            <a:gdLst>
              <a:gd name="connsiteX0" fmla="*/ 241184 w 241184"/>
              <a:gd name="connsiteY0" fmla="*/ 1558 h 2612655"/>
              <a:gd name="connsiteX1" fmla="*/ 99417 w 241184"/>
              <a:gd name="connsiteY1" fmla="*/ 1305819 h 2612655"/>
              <a:gd name="connsiteX2" fmla="*/ 35622 w 241184"/>
              <a:gd name="connsiteY2" fmla="*/ 2574638 h 2612655"/>
              <a:gd name="connsiteX3" fmla="*/ 49798 w 241184"/>
              <a:gd name="connsiteY3" fmla="*/ 2184777 h 2612655"/>
              <a:gd name="connsiteX4" fmla="*/ 180 w 241184"/>
              <a:gd name="connsiteY4" fmla="*/ 1206582 h 2612655"/>
              <a:gd name="connsiteX5" fmla="*/ 35622 w 241184"/>
              <a:gd name="connsiteY5" fmla="*/ 1539735 h 2612655"/>
              <a:gd name="connsiteX6" fmla="*/ 99417 w 241184"/>
              <a:gd name="connsiteY6" fmla="*/ 1050638 h 2612655"/>
              <a:gd name="connsiteX7" fmla="*/ 241184 w 241184"/>
              <a:gd name="connsiteY7" fmla="*/ 1558 h 261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84" h="2612655">
                <a:moveTo>
                  <a:pt x="241184" y="1558"/>
                </a:moveTo>
                <a:cubicBezTo>
                  <a:pt x="241184" y="44088"/>
                  <a:pt x="133677" y="876972"/>
                  <a:pt x="99417" y="1305819"/>
                </a:cubicBezTo>
                <a:cubicBezTo>
                  <a:pt x="65157" y="1734666"/>
                  <a:pt x="43892" y="2428145"/>
                  <a:pt x="35622" y="2574638"/>
                </a:cubicBezTo>
                <a:cubicBezTo>
                  <a:pt x="27352" y="2721131"/>
                  <a:pt x="55705" y="2412786"/>
                  <a:pt x="49798" y="2184777"/>
                </a:cubicBezTo>
                <a:cubicBezTo>
                  <a:pt x="43891" y="1956768"/>
                  <a:pt x="2543" y="1314089"/>
                  <a:pt x="180" y="1206582"/>
                </a:cubicBezTo>
                <a:cubicBezTo>
                  <a:pt x="-2183" y="1099075"/>
                  <a:pt x="19083" y="1565726"/>
                  <a:pt x="35622" y="1539735"/>
                </a:cubicBezTo>
                <a:cubicBezTo>
                  <a:pt x="52161" y="1513744"/>
                  <a:pt x="67519" y="1302275"/>
                  <a:pt x="99417" y="1050638"/>
                </a:cubicBezTo>
                <a:cubicBezTo>
                  <a:pt x="131315" y="799001"/>
                  <a:pt x="241184" y="-40972"/>
                  <a:pt x="241184" y="15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6ED33E1F-09E8-D38B-D9AC-918B81E34D2C}"/>
              </a:ext>
            </a:extLst>
          </p:cNvPr>
          <p:cNvSpPr/>
          <p:nvPr/>
        </p:nvSpPr>
        <p:spPr>
          <a:xfrm>
            <a:off x="1898712" y="8899219"/>
            <a:ext cx="270336" cy="2516752"/>
          </a:xfrm>
          <a:custGeom>
            <a:avLst/>
            <a:gdLst>
              <a:gd name="connsiteX0" fmla="*/ 270330 w 270336"/>
              <a:gd name="connsiteY0" fmla="*/ 3776 h 2516752"/>
              <a:gd name="connsiteX1" fmla="*/ 64767 w 270336"/>
              <a:gd name="connsiteY1" fmla="*/ 1017414 h 2516752"/>
              <a:gd name="connsiteX2" fmla="*/ 972 w 270336"/>
              <a:gd name="connsiteY2" fmla="*/ 2484707 h 2516752"/>
              <a:gd name="connsiteX3" fmla="*/ 29325 w 270336"/>
              <a:gd name="connsiteY3" fmla="*/ 1924725 h 2516752"/>
              <a:gd name="connsiteX4" fmla="*/ 71855 w 270336"/>
              <a:gd name="connsiteY4" fmla="*/ 719702 h 2516752"/>
              <a:gd name="connsiteX5" fmla="*/ 270330 w 270336"/>
              <a:gd name="connsiteY5" fmla="*/ 3776 h 251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336" h="2516752">
                <a:moveTo>
                  <a:pt x="270330" y="3776"/>
                </a:moveTo>
                <a:cubicBezTo>
                  <a:pt x="269149" y="53395"/>
                  <a:pt x="109660" y="603926"/>
                  <a:pt x="64767" y="1017414"/>
                </a:cubicBezTo>
                <a:cubicBezTo>
                  <a:pt x="19874" y="1430903"/>
                  <a:pt x="6879" y="2333489"/>
                  <a:pt x="972" y="2484707"/>
                </a:cubicBezTo>
                <a:cubicBezTo>
                  <a:pt x="-4935" y="2635925"/>
                  <a:pt x="17511" y="2218892"/>
                  <a:pt x="29325" y="1924725"/>
                </a:cubicBezTo>
                <a:cubicBezTo>
                  <a:pt x="41139" y="1630558"/>
                  <a:pt x="30506" y="1035135"/>
                  <a:pt x="71855" y="719702"/>
                </a:cubicBezTo>
                <a:cubicBezTo>
                  <a:pt x="113204" y="404270"/>
                  <a:pt x="271511" y="-45843"/>
                  <a:pt x="270330" y="37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2E7E026-F8D0-19E8-6CC5-A92C1936BDB1}"/>
              </a:ext>
            </a:extLst>
          </p:cNvPr>
          <p:cNvSpPr/>
          <p:nvPr/>
        </p:nvSpPr>
        <p:spPr>
          <a:xfrm>
            <a:off x="1491496" y="9560984"/>
            <a:ext cx="370151" cy="3171426"/>
          </a:xfrm>
          <a:custGeom>
            <a:avLst/>
            <a:gdLst>
              <a:gd name="connsiteX0" fmla="*/ 266420 w 370151"/>
              <a:gd name="connsiteY0" fmla="*/ 29583 h 3171426"/>
              <a:gd name="connsiteX1" fmla="*/ 323127 w 370151"/>
              <a:gd name="connsiteY1" fmla="*/ 1503965 h 3171426"/>
              <a:gd name="connsiteX2" fmla="*/ 11239 w 370151"/>
              <a:gd name="connsiteY2" fmla="*/ 3098849 h 3171426"/>
              <a:gd name="connsiteX3" fmla="*/ 96299 w 370151"/>
              <a:gd name="connsiteY3" fmla="*/ 2772783 h 3171426"/>
              <a:gd name="connsiteX4" fmla="*/ 358569 w 370151"/>
              <a:gd name="connsiteY4" fmla="*/ 1638644 h 3171426"/>
              <a:gd name="connsiteX5" fmla="*/ 316039 w 370151"/>
              <a:gd name="connsiteY5" fmla="*/ 603742 h 3171426"/>
              <a:gd name="connsiteX6" fmla="*/ 266420 w 370151"/>
              <a:gd name="connsiteY6" fmla="*/ 29583 h 317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151" h="3171426">
                <a:moveTo>
                  <a:pt x="266420" y="29583"/>
                </a:moveTo>
                <a:cubicBezTo>
                  <a:pt x="267601" y="179620"/>
                  <a:pt x="365657" y="992421"/>
                  <a:pt x="323127" y="1503965"/>
                </a:cubicBezTo>
                <a:cubicBezTo>
                  <a:pt x="280597" y="2015509"/>
                  <a:pt x="49044" y="2887379"/>
                  <a:pt x="11239" y="3098849"/>
                </a:cubicBezTo>
                <a:cubicBezTo>
                  <a:pt x="-26566" y="3310319"/>
                  <a:pt x="38411" y="3016151"/>
                  <a:pt x="96299" y="2772783"/>
                </a:cubicBezTo>
                <a:cubicBezTo>
                  <a:pt x="154187" y="2529416"/>
                  <a:pt x="321946" y="2000151"/>
                  <a:pt x="358569" y="1638644"/>
                </a:cubicBezTo>
                <a:cubicBezTo>
                  <a:pt x="395192" y="1277137"/>
                  <a:pt x="334941" y="871919"/>
                  <a:pt x="316039" y="603742"/>
                </a:cubicBezTo>
                <a:cubicBezTo>
                  <a:pt x="297137" y="335565"/>
                  <a:pt x="265239" y="-120454"/>
                  <a:pt x="266420" y="295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2BFA2BB0-544B-B0A9-5A0D-B3D9B500462C}"/>
              </a:ext>
            </a:extLst>
          </p:cNvPr>
          <p:cNvSpPr/>
          <p:nvPr/>
        </p:nvSpPr>
        <p:spPr>
          <a:xfrm>
            <a:off x="2474560" y="9824154"/>
            <a:ext cx="268750" cy="2936441"/>
          </a:xfrm>
          <a:custGeom>
            <a:avLst/>
            <a:gdLst>
              <a:gd name="connsiteX0" fmla="*/ 268640 w 268750"/>
              <a:gd name="connsiteY0" fmla="*/ 330 h 2936441"/>
              <a:gd name="connsiteX1" fmla="*/ 126873 w 268750"/>
              <a:gd name="connsiteY1" fmla="*/ 673725 h 2936441"/>
              <a:gd name="connsiteX2" fmla="*/ 27635 w 268750"/>
              <a:gd name="connsiteY2" fmla="*/ 2162283 h 2936441"/>
              <a:gd name="connsiteX3" fmla="*/ 41812 w 268750"/>
              <a:gd name="connsiteY3" fmla="*/ 1481799 h 2936441"/>
              <a:gd name="connsiteX4" fmla="*/ 63077 w 268750"/>
              <a:gd name="connsiteY4" fmla="*/ 702079 h 2936441"/>
              <a:gd name="connsiteX5" fmla="*/ 55989 w 268750"/>
              <a:gd name="connsiteY5" fmla="*/ 1070674 h 2936441"/>
              <a:gd name="connsiteX6" fmla="*/ 27635 w 268750"/>
              <a:gd name="connsiteY6" fmla="*/ 2892386 h 2936441"/>
              <a:gd name="connsiteX7" fmla="*/ 6370 w 268750"/>
              <a:gd name="connsiteY7" fmla="*/ 2226079 h 2936441"/>
              <a:gd name="connsiteX8" fmla="*/ 148138 w 268750"/>
              <a:gd name="connsiteY8" fmla="*/ 609930 h 2936441"/>
              <a:gd name="connsiteX9" fmla="*/ 268640 w 268750"/>
              <a:gd name="connsiteY9" fmla="*/ 330 h 293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50" h="2936441">
                <a:moveTo>
                  <a:pt x="268640" y="330"/>
                </a:moveTo>
                <a:cubicBezTo>
                  <a:pt x="265096" y="10962"/>
                  <a:pt x="167040" y="313400"/>
                  <a:pt x="126873" y="673725"/>
                </a:cubicBezTo>
                <a:cubicBezTo>
                  <a:pt x="86706" y="1034050"/>
                  <a:pt x="41812" y="2027604"/>
                  <a:pt x="27635" y="2162283"/>
                </a:cubicBezTo>
                <a:cubicBezTo>
                  <a:pt x="13458" y="2296962"/>
                  <a:pt x="35905" y="1725166"/>
                  <a:pt x="41812" y="1481799"/>
                </a:cubicBezTo>
                <a:cubicBezTo>
                  <a:pt x="47719" y="1238432"/>
                  <a:pt x="60714" y="770600"/>
                  <a:pt x="63077" y="702079"/>
                </a:cubicBezTo>
                <a:cubicBezTo>
                  <a:pt x="65440" y="633558"/>
                  <a:pt x="61896" y="705623"/>
                  <a:pt x="55989" y="1070674"/>
                </a:cubicBezTo>
                <a:cubicBezTo>
                  <a:pt x="50082" y="1435725"/>
                  <a:pt x="35905" y="2699819"/>
                  <a:pt x="27635" y="2892386"/>
                </a:cubicBezTo>
                <a:cubicBezTo>
                  <a:pt x="19365" y="3084953"/>
                  <a:pt x="-13714" y="2606488"/>
                  <a:pt x="6370" y="2226079"/>
                </a:cubicBezTo>
                <a:cubicBezTo>
                  <a:pt x="26454" y="1845670"/>
                  <a:pt x="106789" y="983251"/>
                  <a:pt x="148138" y="609930"/>
                </a:cubicBezTo>
                <a:cubicBezTo>
                  <a:pt x="189487" y="236609"/>
                  <a:pt x="272184" y="-10302"/>
                  <a:pt x="268640" y="3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5C172D7C-AEC9-914D-469B-ECCC2DD5501F}"/>
              </a:ext>
            </a:extLst>
          </p:cNvPr>
          <p:cNvSpPr/>
          <p:nvPr/>
        </p:nvSpPr>
        <p:spPr>
          <a:xfrm>
            <a:off x="1901968" y="10162443"/>
            <a:ext cx="529344" cy="2666251"/>
          </a:xfrm>
          <a:custGeom>
            <a:avLst/>
            <a:gdLst>
              <a:gd name="connsiteX0" fmla="*/ 529344 w 529344"/>
              <a:gd name="connsiteY0" fmla="*/ 2283 h 2666251"/>
              <a:gd name="connsiteX1" fmla="*/ 203279 w 529344"/>
              <a:gd name="connsiteY1" fmla="*/ 1051362 h 2666251"/>
              <a:gd name="connsiteX2" fmla="*/ 11892 w 529344"/>
              <a:gd name="connsiteY2" fmla="*/ 2568273 h 2666251"/>
              <a:gd name="connsiteX3" fmla="*/ 40246 w 529344"/>
              <a:gd name="connsiteY3" fmla="*/ 2369799 h 2666251"/>
              <a:gd name="connsiteX4" fmla="*/ 203279 w 529344"/>
              <a:gd name="connsiteY4" fmla="*/ 1178952 h 2666251"/>
              <a:gd name="connsiteX5" fmla="*/ 203279 w 529344"/>
              <a:gd name="connsiteY5" fmla="*/ 782004 h 2666251"/>
              <a:gd name="connsiteX6" fmla="*/ 529344 w 529344"/>
              <a:gd name="connsiteY6" fmla="*/ 2283 h 266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344" h="2666251">
                <a:moveTo>
                  <a:pt x="529344" y="2283"/>
                </a:moveTo>
                <a:cubicBezTo>
                  <a:pt x="529344" y="47176"/>
                  <a:pt x="289521" y="623697"/>
                  <a:pt x="203279" y="1051362"/>
                </a:cubicBezTo>
                <a:cubicBezTo>
                  <a:pt x="117037" y="1479027"/>
                  <a:pt x="39064" y="2348534"/>
                  <a:pt x="11892" y="2568273"/>
                </a:cubicBezTo>
                <a:cubicBezTo>
                  <a:pt x="-15280" y="2788012"/>
                  <a:pt x="8348" y="2601352"/>
                  <a:pt x="40246" y="2369799"/>
                </a:cubicBezTo>
                <a:cubicBezTo>
                  <a:pt x="72144" y="2138246"/>
                  <a:pt x="176107" y="1443585"/>
                  <a:pt x="203279" y="1178952"/>
                </a:cubicBezTo>
                <a:cubicBezTo>
                  <a:pt x="230451" y="914320"/>
                  <a:pt x="151298" y="976934"/>
                  <a:pt x="203279" y="782004"/>
                </a:cubicBezTo>
                <a:cubicBezTo>
                  <a:pt x="255260" y="587074"/>
                  <a:pt x="529344" y="-42610"/>
                  <a:pt x="529344" y="2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98184167-2BD6-3268-218E-CA080340A432}"/>
              </a:ext>
            </a:extLst>
          </p:cNvPr>
          <p:cNvSpPr/>
          <p:nvPr/>
        </p:nvSpPr>
        <p:spPr>
          <a:xfrm>
            <a:off x="6267013" y="2231605"/>
            <a:ext cx="363478" cy="1330194"/>
          </a:xfrm>
          <a:custGeom>
            <a:avLst/>
            <a:gdLst>
              <a:gd name="connsiteX0" fmla="*/ 563 w 363478"/>
              <a:gd name="connsiteY0" fmla="*/ 2922 h 1330194"/>
              <a:gd name="connsiteX1" fmla="*/ 285178 w 363478"/>
              <a:gd name="connsiteY1" fmla="*/ 632708 h 1330194"/>
              <a:gd name="connsiteX2" fmla="*/ 357845 w 363478"/>
              <a:gd name="connsiteY2" fmla="*/ 1298827 h 1330194"/>
              <a:gd name="connsiteX3" fmla="*/ 351790 w 363478"/>
              <a:gd name="connsiteY3" fmla="*/ 1153492 h 1330194"/>
              <a:gd name="connsiteX4" fmla="*/ 297289 w 363478"/>
              <a:gd name="connsiteY4" fmla="*/ 553984 h 1330194"/>
              <a:gd name="connsiteX5" fmla="*/ 254900 w 363478"/>
              <a:gd name="connsiteY5" fmla="*/ 541873 h 1330194"/>
              <a:gd name="connsiteX6" fmla="*/ 212510 w 363478"/>
              <a:gd name="connsiteY6" fmla="*/ 402594 h 1330194"/>
              <a:gd name="connsiteX7" fmla="*/ 563 w 363478"/>
              <a:gd name="connsiteY7" fmla="*/ 2922 h 133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478" h="1330194">
                <a:moveTo>
                  <a:pt x="563" y="2922"/>
                </a:moveTo>
                <a:cubicBezTo>
                  <a:pt x="12674" y="41274"/>
                  <a:pt x="225631" y="416724"/>
                  <a:pt x="285178" y="632708"/>
                </a:cubicBezTo>
                <a:cubicBezTo>
                  <a:pt x="344725" y="848692"/>
                  <a:pt x="346743" y="1212030"/>
                  <a:pt x="357845" y="1298827"/>
                </a:cubicBezTo>
                <a:cubicBezTo>
                  <a:pt x="368947" y="1385624"/>
                  <a:pt x="361883" y="1277632"/>
                  <a:pt x="351790" y="1153492"/>
                </a:cubicBezTo>
                <a:cubicBezTo>
                  <a:pt x="341697" y="1029352"/>
                  <a:pt x="313437" y="655921"/>
                  <a:pt x="297289" y="553984"/>
                </a:cubicBezTo>
                <a:cubicBezTo>
                  <a:pt x="281141" y="452048"/>
                  <a:pt x="269030" y="567105"/>
                  <a:pt x="254900" y="541873"/>
                </a:cubicBezTo>
                <a:cubicBezTo>
                  <a:pt x="240770" y="516641"/>
                  <a:pt x="249853" y="490401"/>
                  <a:pt x="212510" y="402594"/>
                </a:cubicBezTo>
                <a:cubicBezTo>
                  <a:pt x="175167" y="314787"/>
                  <a:pt x="-11548" y="-35430"/>
                  <a:pt x="563" y="29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C9942DD8-B130-A353-EBD6-245DB4F0027F}"/>
              </a:ext>
            </a:extLst>
          </p:cNvPr>
          <p:cNvSpPr/>
          <p:nvPr/>
        </p:nvSpPr>
        <p:spPr>
          <a:xfrm>
            <a:off x="6667146" y="1992261"/>
            <a:ext cx="860266" cy="2165219"/>
          </a:xfrm>
          <a:custGeom>
            <a:avLst/>
            <a:gdLst>
              <a:gd name="connsiteX0" fmla="*/ 102 w 860266"/>
              <a:gd name="connsiteY0" fmla="*/ 41 h 2165219"/>
              <a:gd name="connsiteX1" fmla="*/ 314994 w 860266"/>
              <a:gd name="connsiteY1" fmla="*/ 799384 h 2165219"/>
              <a:gd name="connsiteX2" fmla="*/ 829723 w 860266"/>
              <a:gd name="connsiteY2" fmla="*/ 2083177 h 2165219"/>
              <a:gd name="connsiteX3" fmla="*/ 757055 w 860266"/>
              <a:gd name="connsiteY3" fmla="*/ 1925731 h 2165219"/>
              <a:gd name="connsiteX4" fmla="*/ 393718 w 860266"/>
              <a:gd name="connsiteY4" fmla="*/ 1029498 h 2165219"/>
              <a:gd name="connsiteX5" fmla="*/ 345273 w 860266"/>
              <a:gd name="connsiteY5" fmla="*/ 829662 h 2165219"/>
              <a:gd name="connsiteX6" fmla="*/ 102 w 860266"/>
              <a:gd name="connsiteY6" fmla="*/ 41 h 216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266" h="2165219">
                <a:moveTo>
                  <a:pt x="102" y="41"/>
                </a:moveTo>
                <a:cubicBezTo>
                  <a:pt x="-4945" y="-5005"/>
                  <a:pt x="176724" y="452195"/>
                  <a:pt x="314994" y="799384"/>
                </a:cubicBezTo>
                <a:cubicBezTo>
                  <a:pt x="453264" y="1146573"/>
                  <a:pt x="756046" y="1895453"/>
                  <a:pt x="829723" y="2083177"/>
                </a:cubicBezTo>
                <a:cubicBezTo>
                  <a:pt x="903400" y="2270901"/>
                  <a:pt x="829723" y="2101344"/>
                  <a:pt x="757055" y="1925731"/>
                </a:cubicBezTo>
                <a:cubicBezTo>
                  <a:pt x="684388" y="1750118"/>
                  <a:pt x="462348" y="1212176"/>
                  <a:pt x="393718" y="1029498"/>
                </a:cubicBezTo>
                <a:cubicBezTo>
                  <a:pt x="325088" y="846820"/>
                  <a:pt x="407848" y="997201"/>
                  <a:pt x="345273" y="829662"/>
                </a:cubicBezTo>
                <a:cubicBezTo>
                  <a:pt x="282698" y="662123"/>
                  <a:pt x="5149" y="5087"/>
                  <a:pt x="102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61B6796A-EB91-311F-588A-AEB284E0FEA2}"/>
              </a:ext>
            </a:extLst>
          </p:cNvPr>
          <p:cNvSpPr/>
          <p:nvPr/>
        </p:nvSpPr>
        <p:spPr>
          <a:xfrm>
            <a:off x="6963197" y="3268119"/>
            <a:ext cx="610901" cy="2006639"/>
          </a:xfrm>
          <a:custGeom>
            <a:avLst/>
            <a:gdLst>
              <a:gd name="connsiteX0" fmla="*/ 24999 w 610901"/>
              <a:gd name="connsiteY0" fmla="*/ 56421 h 2006639"/>
              <a:gd name="connsiteX1" fmla="*/ 49222 w 610901"/>
              <a:gd name="connsiteY1" fmla="*/ 147256 h 2006639"/>
              <a:gd name="connsiteX2" fmla="*/ 376226 w 610901"/>
              <a:gd name="connsiteY2" fmla="*/ 1043489 h 2006639"/>
              <a:gd name="connsiteX3" fmla="*/ 594228 w 610901"/>
              <a:gd name="connsiteY3" fmla="*/ 1957889 h 2006639"/>
              <a:gd name="connsiteX4" fmla="*/ 570006 w 610901"/>
              <a:gd name="connsiteY4" fmla="*/ 1824665 h 2006639"/>
              <a:gd name="connsiteX5" fmla="*/ 364114 w 610901"/>
              <a:gd name="connsiteY5" fmla="*/ 1340215 h 2006639"/>
              <a:gd name="connsiteX6" fmla="*/ 485227 w 610901"/>
              <a:gd name="connsiteY6" fmla="*/ 1570329 h 2006639"/>
              <a:gd name="connsiteX7" fmla="*/ 479171 w 610901"/>
              <a:gd name="connsiteY7" fmla="*/ 1370493 h 2006639"/>
              <a:gd name="connsiteX8" fmla="*/ 352003 w 610901"/>
              <a:gd name="connsiteY8" fmla="*/ 964766 h 2006639"/>
              <a:gd name="connsiteX9" fmla="*/ 448893 w 610901"/>
              <a:gd name="connsiteY9" fmla="*/ 1104045 h 2006639"/>
              <a:gd name="connsiteX10" fmla="*/ 370170 w 610901"/>
              <a:gd name="connsiteY10" fmla="*/ 831542 h 2006639"/>
              <a:gd name="connsiteX11" fmla="*/ 224835 w 610901"/>
              <a:gd name="connsiteY11" fmla="*/ 407648 h 2006639"/>
              <a:gd name="connsiteX12" fmla="*/ 388337 w 610901"/>
              <a:gd name="connsiteY12" fmla="*/ 916321 h 2006639"/>
              <a:gd name="connsiteX13" fmla="*/ 279335 w 610901"/>
              <a:gd name="connsiteY13" fmla="*/ 716485 h 2006639"/>
              <a:gd name="connsiteX14" fmla="*/ 24999 w 610901"/>
              <a:gd name="connsiteY14" fmla="*/ 56421 h 200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0901" h="2006639">
                <a:moveTo>
                  <a:pt x="24999" y="56421"/>
                </a:moveTo>
                <a:cubicBezTo>
                  <a:pt x="-13353" y="-38450"/>
                  <a:pt x="-9316" y="-17255"/>
                  <a:pt x="49222" y="147256"/>
                </a:cubicBezTo>
                <a:cubicBezTo>
                  <a:pt x="107760" y="311767"/>
                  <a:pt x="285392" y="741717"/>
                  <a:pt x="376226" y="1043489"/>
                </a:cubicBezTo>
                <a:cubicBezTo>
                  <a:pt x="467060" y="1345261"/>
                  <a:pt x="561931" y="1827693"/>
                  <a:pt x="594228" y="1957889"/>
                </a:cubicBezTo>
                <a:cubicBezTo>
                  <a:pt x="626525" y="2088085"/>
                  <a:pt x="608358" y="1927611"/>
                  <a:pt x="570006" y="1824665"/>
                </a:cubicBezTo>
                <a:cubicBezTo>
                  <a:pt x="531654" y="1721719"/>
                  <a:pt x="378244" y="1382604"/>
                  <a:pt x="364114" y="1340215"/>
                </a:cubicBezTo>
                <a:cubicBezTo>
                  <a:pt x="349984" y="1297826"/>
                  <a:pt x="466051" y="1565283"/>
                  <a:pt x="485227" y="1570329"/>
                </a:cubicBezTo>
                <a:cubicBezTo>
                  <a:pt x="504403" y="1575375"/>
                  <a:pt x="501375" y="1471420"/>
                  <a:pt x="479171" y="1370493"/>
                </a:cubicBezTo>
                <a:cubicBezTo>
                  <a:pt x="456967" y="1269566"/>
                  <a:pt x="357049" y="1009174"/>
                  <a:pt x="352003" y="964766"/>
                </a:cubicBezTo>
                <a:cubicBezTo>
                  <a:pt x="346957" y="920358"/>
                  <a:pt x="445865" y="1126249"/>
                  <a:pt x="448893" y="1104045"/>
                </a:cubicBezTo>
                <a:cubicBezTo>
                  <a:pt x="451921" y="1081841"/>
                  <a:pt x="407513" y="947608"/>
                  <a:pt x="370170" y="831542"/>
                </a:cubicBezTo>
                <a:cubicBezTo>
                  <a:pt x="332827" y="715476"/>
                  <a:pt x="221807" y="393518"/>
                  <a:pt x="224835" y="407648"/>
                </a:cubicBezTo>
                <a:cubicBezTo>
                  <a:pt x="227863" y="421778"/>
                  <a:pt x="379254" y="864848"/>
                  <a:pt x="388337" y="916321"/>
                </a:cubicBezTo>
                <a:cubicBezTo>
                  <a:pt x="397420" y="967794"/>
                  <a:pt x="339891" y="854755"/>
                  <a:pt x="279335" y="716485"/>
                </a:cubicBezTo>
                <a:cubicBezTo>
                  <a:pt x="218779" y="578215"/>
                  <a:pt x="63351" y="151292"/>
                  <a:pt x="24999" y="564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7A9F5C38-00DD-351E-6A3D-594CE81A881E}"/>
              </a:ext>
            </a:extLst>
          </p:cNvPr>
          <p:cNvSpPr/>
          <p:nvPr/>
        </p:nvSpPr>
        <p:spPr>
          <a:xfrm>
            <a:off x="7521091" y="5321910"/>
            <a:ext cx="328654" cy="2693159"/>
          </a:xfrm>
          <a:custGeom>
            <a:avLst/>
            <a:gdLst>
              <a:gd name="connsiteX0" fmla="*/ 163502 w 328654"/>
              <a:gd name="connsiteY0" fmla="*/ 988 h 2693159"/>
              <a:gd name="connsiteX1" fmla="*/ 60557 w 328654"/>
              <a:gd name="connsiteY1" fmla="*/ 479383 h 2693159"/>
              <a:gd name="connsiteX2" fmla="*/ 163502 w 328654"/>
              <a:gd name="connsiteY2" fmla="*/ 1563340 h 2693159"/>
              <a:gd name="connsiteX3" fmla="*/ 96890 w 328654"/>
              <a:gd name="connsiteY3" fmla="*/ 1109168 h 2693159"/>
              <a:gd name="connsiteX4" fmla="*/ 90835 w 328654"/>
              <a:gd name="connsiteY4" fmla="*/ 1448283 h 2693159"/>
              <a:gd name="connsiteX5" fmla="*/ 320949 w 328654"/>
              <a:gd name="connsiteY5" fmla="*/ 2641242 h 2693159"/>
              <a:gd name="connsiteX6" fmla="*/ 254337 w 328654"/>
              <a:gd name="connsiteY6" fmla="*/ 2320294 h 2693159"/>
              <a:gd name="connsiteX7" fmla="*/ 60557 w 328654"/>
              <a:gd name="connsiteY7" fmla="*/ 903277 h 2693159"/>
              <a:gd name="connsiteX8" fmla="*/ 0 w 328654"/>
              <a:gd name="connsiteY8" fmla="*/ 321936 h 2693159"/>
              <a:gd name="connsiteX9" fmla="*/ 60557 w 328654"/>
              <a:gd name="connsiteY9" fmla="*/ 915388 h 2693159"/>
              <a:gd name="connsiteX10" fmla="*/ 54501 w 328654"/>
              <a:gd name="connsiteY10" fmla="*/ 521772 h 2693159"/>
              <a:gd name="connsiteX11" fmla="*/ 54501 w 328654"/>
              <a:gd name="connsiteY11" fmla="*/ 358270 h 2693159"/>
              <a:gd name="connsiteX12" fmla="*/ 163502 w 328654"/>
              <a:gd name="connsiteY12" fmla="*/ 988 h 269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654" h="2693159">
                <a:moveTo>
                  <a:pt x="163502" y="988"/>
                </a:moveTo>
                <a:cubicBezTo>
                  <a:pt x="164511" y="21173"/>
                  <a:pt x="60557" y="218991"/>
                  <a:pt x="60557" y="479383"/>
                </a:cubicBezTo>
                <a:cubicBezTo>
                  <a:pt x="60557" y="739775"/>
                  <a:pt x="157446" y="1458376"/>
                  <a:pt x="163502" y="1563340"/>
                </a:cubicBezTo>
                <a:cubicBezTo>
                  <a:pt x="169558" y="1668304"/>
                  <a:pt x="109001" y="1128344"/>
                  <a:pt x="96890" y="1109168"/>
                </a:cubicBezTo>
                <a:cubicBezTo>
                  <a:pt x="84779" y="1089992"/>
                  <a:pt x="53492" y="1192937"/>
                  <a:pt x="90835" y="1448283"/>
                </a:cubicBezTo>
                <a:cubicBezTo>
                  <a:pt x="128178" y="1703629"/>
                  <a:pt x="293699" y="2495907"/>
                  <a:pt x="320949" y="2641242"/>
                </a:cubicBezTo>
                <a:cubicBezTo>
                  <a:pt x="348199" y="2786577"/>
                  <a:pt x="297736" y="2609955"/>
                  <a:pt x="254337" y="2320294"/>
                </a:cubicBezTo>
                <a:cubicBezTo>
                  <a:pt x="210938" y="2030633"/>
                  <a:pt x="102946" y="1236337"/>
                  <a:pt x="60557" y="903277"/>
                </a:cubicBezTo>
                <a:cubicBezTo>
                  <a:pt x="18168" y="570217"/>
                  <a:pt x="0" y="319918"/>
                  <a:pt x="0" y="321936"/>
                </a:cubicBezTo>
                <a:cubicBezTo>
                  <a:pt x="0" y="323954"/>
                  <a:pt x="51474" y="882082"/>
                  <a:pt x="60557" y="915388"/>
                </a:cubicBezTo>
                <a:cubicBezTo>
                  <a:pt x="69640" y="948694"/>
                  <a:pt x="55510" y="614625"/>
                  <a:pt x="54501" y="521772"/>
                </a:cubicBezTo>
                <a:cubicBezTo>
                  <a:pt x="53492" y="428919"/>
                  <a:pt x="41380" y="441030"/>
                  <a:pt x="54501" y="358270"/>
                </a:cubicBezTo>
                <a:cubicBezTo>
                  <a:pt x="67621" y="275510"/>
                  <a:pt x="162493" y="-19197"/>
                  <a:pt x="163502" y="9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ED29089-ABF3-9486-C69C-7E5B4EF4255A}"/>
              </a:ext>
            </a:extLst>
          </p:cNvPr>
          <p:cNvSpPr/>
          <p:nvPr/>
        </p:nvSpPr>
        <p:spPr>
          <a:xfrm>
            <a:off x="7302783" y="5100768"/>
            <a:ext cx="299360" cy="2290619"/>
          </a:xfrm>
          <a:custGeom>
            <a:avLst/>
            <a:gdLst>
              <a:gd name="connsiteX0" fmla="*/ 133530 w 299360"/>
              <a:gd name="connsiteY0" fmla="*/ 16239 h 2290619"/>
              <a:gd name="connsiteX1" fmla="*/ 97196 w 299360"/>
              <a:gd name="connsiteY1" fmla="*/ 815582 h 2290619"/>
              <a:gd name="connsiteX2" fmla="*/ 284920 w 299360"/>
              <a:gd name="connsiteY2" fmla="*/ 2208376 h 2290619"/>
              <a:gd name="connsiteX3" fmla="*/ 260698 w 299360"/>
              <a:gd name="connsiteY3" fmla="*/ 1996429 h 2290619"/>
              <a:gd name="connsiteX4" fmla="*/ 54806 w 299360"/>
              <a:gd name="connsiteY4" fmla="*/ 900360 h 2290619"/>
              <a:gd name="connsiteX5" fmla="*/ 151696 w 299360"/>
              <a:gd name="connsiteY5" fmla="*/ 1312143 h 2290619"/>
              <a:gd name="connsiteX6" fmla="*/ 79029 w 299360"/>
              <a:gd name="connsiteY6" fmla="*/ 1015417 h 2290619"/>
              <a:gd name="connsiteX7" fmla="*/ 306 w 299360"/>
              <a:gd name="connsiteY7" fmla="*/ 373521 h 2290619"/>
              <a:gd name="connsiteX8" fmla="*/ 109307 w 299360"/>
              <a:gd name="connsiteY8" fmla="*/ 930639 h 2290619"/>
              <a:gd name="connsiteX9" fmla="*/ 85085 w 299360"/>
              <a:gd name="connsiteY9" fmla="*/ 706580 h 2290619"/>
              <a:gd name="connsiteX10" fmla="*/ 48751 w 299360"/>
              <a:gd name="connsiteY10" fmla="*/ 409855 h 2290619"/>
              <a:gd name="connsiteX11" fmla="*/ 54806 w 299360"/>
              <a:gd name="connsiteY11" fmla="*/ 300853 h 2290619"/>
              <a:gd name="connsiteX12" fmla="*/ 42695 w 299360"/>
              <a:gd name="connsiteY12" fmla="*/ 530967 h 2290619"/>
              <a:gd name="connsiteX13" fmla="*/ 60862 w 299360"/>
              <a:gd name="connsiteY13" fmla="*/ 294798 h 2290619"/>
              <a:gd name="connsiteX14" fmla="*/ 133530 w 299360"/>
              <a:gd name="connsiteY14" fmla="*/ 16239 h 22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9360" h="2290619">
                <a:moveTo>
                  <a:pt x="133530" y="16239"/>
                </a:moveTo>
                <a:cubicBezTo>
                  <a:pt x="139586" y="103036"/>
                  <a:pt x="71964" y="450226"/>
                  <a:pt x="97196" y="815582"/>
                </a:cubicBezTo>
                <a:cubicBezTo>
                  <a:pt x="122428" y="1180938"/>
                  <a:pt x="257670" y="2011568"/>
                  <a:pt x="284920" y="2208376"/>
                </a:cubicBezTo>
                <a:cubicBezTo>
                  <a:pt x="312170" y="2405184"/>
                  <a:pt x="299050" y="2214432"/>
                  <a:pt x="260698" y="1996429"/>
                </a:cubicBezTo>
                <a:cubicBezTo>
                  <a:pt x="222346" y="1778426"/>
                  <a:pt x="72973" y="1014408"/>
                  <a:pt x="54806" y="900360"/>
                </a:cubicBezTo>
                <a:cubicBezTo>
                  <a:pt x="36639" y="786312"/>
                  <a:pt x="147659" y="1292967"/>
                  <a:pt x="151696" y="1312143"/>
                </a:cubicBezTo>
                <a:cubicBezTo>
                  <a:pt x="155733" y="1331319"/>
                  <a:pt x="104261" y="1171854"/>
                  <a:pt x="79029" y="1015417"/>
                </a:cubicBezTo>
                <a:cubicBezTo>
                  <a:pt x="53797" y="858980"/>
                  <a:pt x="-4740" y="387651"/>
                  <a:pt x="306" y="373521"/>
                </a:cubicBezTo>
                <a:cubicBezTo>
                  <a:pt x="5352" y="359391"/>
                  <a:pt x="95177" y="875129"/>
                  <a:pt x="109307" y="930639"/>
                </a:cubicBezTo>
                <a:cubicBezTo>
                  <a:pt x="123437" y="986149"/>
                  <a:pt x="95178" y="793377"/>
                  <a:pt x="85085" y="706580"/>
                </a:cubicBezTo>
                <a:cubicBezTo>
                  <a:pt x="74992" y="619783"/>
                  <a:pt x="53797" y="477476"/>
                  <a:pt x="48751" y="409855"/>
                </a:cubicBezTo>
                <a:cubicBezTo>
                  <a:pt x="43705" y="342234"/>
                  <a:pt x="55815" y="280668"/>
                  <a:pt x="54806" y="300853"/>
                </a:cubicBezTo>
                <a:cubicBezTo>
                  <a:pt x="53797" y="321038"/>
                  <a:pt x="41686" y="531976"/>
                  <a:pt x="42695" y="530967"/>
                </a:cubicBezTo>
                <a:cubicBezTo>
                  <a:pt x="43704" y="529958"/>
                  <a:pt x="48751" y="374530"/>
                  <a:pt x="60862" y="294798"/>
                </a:cubicBezTo>
                <a:cubicBezTo>
                  <a:pt x="72973" y="215066"/>
                  <a:pt x="127474" y="-70558"/>
                  <a:pt x="133530" y="162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DB366A1E-4BD2-EDDF-25CC-4A03E7B6AD32}"/>
              </a:ext>
            </a:extLst>
          </p:cNvPr>
          <p:cNvSpPr/>
          <p:nvPr/>
        </p:nvSpPr>
        <p:spPr>
          <a:xfrm>
            <a:off x="7339365" y="6709514"/>
            <a:ext cx="245032" cy="1904566"/>
          </a:xfrm>
          <a:custGeom>
            <a:avLst/>
            <a:gdLst>
              <a:gd name="connsiteX0" fmla="*/ 58 w 245032"/>
              <a:gd name="connsiteY0" fmla="*/ 123 h 1904566"/>
              <a:gd name="connsiteX1" fmla="*/ 151448 w 245032"/>
              <a:gd name="connsiteY1" fmla="*/ 811577 h 1904566"/>
              <a:gd name="connsiteX2" fmla="*/ 236227 w 245032"/>
              <a:gd name="connsiteY2" fmla="*/ 1847090 h 1904566"/>
              <a:gd name="connsiteX3" fmla="*/ 236227 w 245032"/>
              <a:gd name="connsiteY3" fmla="*/ 1683588 h 1904566"/>
              <a:gd name="connsiteX4" fmla="*/ 181726 w 245032"/>
              <a:gd name="connsiteY4" fmla="*/ 944801 h 1904566"/>
              <a:gd name="connsiteX5" fmla="*/ 169615 w 245032"/>
              <a:gd name="connsiteY5" fmla="*/ 751021 h 1904566"/>
              <a:gd name="connsiteX6" fmla="*/ 58 w 245032"/>
              <a:gd name="connsiteY6" fmla="*/ 123 h 190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032" h="1904566">
                <a:moveTo>
                  <a:pt x="58" y="123"/>
                </a:moveTo>
                <a:cubicBezTo>
                  <a:pt x="-2970" y="10216"/>
                  <a:pt x="112087" y="503749"/>
                  <a:pt x="151448" y="811577"/>
                </a:cubicBezTo>
                <a:cubicBezTo>
                  <a:pt x="190809" y="1119405"/>
                  <a:pt x="222097" y="1701755"/>
                  <a:pt x="236227" y="1847090"/>
                </a:cubicBezTo>
                <a:cubicBezTo>
                  <a:pt x="250357" y="1992425"/>
                  <a:pt x="245310" y="1833969"/>
                  <a:pt x="236227" y="1683588"/>
                </a:cubicBezTo>
                <a:cubicBezTo>
                  <a:pt x="227144" y="1533207"/>
                  <a:pt x="192828" y="1100229"/>
                  <a:pt x="181726" y="944801"/>
                </a:cubicBezTo>
                <a:cubicBezTo>
                  <a:pt x="170624" y="789373"/>
                  <a:pt x="196865" y="901402"/>
                  <a:pt x="169615" y="751021"/>
                </a:cubicBezTo>
                <a:cubicBezTo>
                  <a:pt x="142365" y="600640"/>
                  <a:pt x="3086" y="-9970"/>
                  <a:pt x="58" y="1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84946B7A-0847-7766-53F6-C5252E4FFB0A}"/>
              </a:ext>
            </a:extLst>
          </p:cNvPr>
          <p:cNvSpPr/>
          <p:nvPr/>
        </p:nvSpPr>
        <p:spPr>
          <a:xfrm>
            <a:off x="7765933" y="8192464"/>
            <a:ext cx="329499" cy="1691539"/>
          </a:xfrm>
          <a:custGeom>
            <a:avLst/>
            <a:gdLst>
              <a:gd name="connsiteX0" fmla="*/ 76107 w 329499"/>
              <a:gd name="connsiteY0" fmla="*/ 802 h 1691539"/>
              <a:gd name="connsiteX1" fmla="*/ 57940 w 329499"/>
              <a:gd name="connsiteY1" fmla="*/ 382307 h 1691539"/>
              <a:gd name="connsiteX2" fmla="*/ 306221 w 329499"/>
              <a:gd name="connsiteY2" fmla="*/ 1617655 h 1691539"/>
              <a:gd name="connsiteX3" fmla="*/ 288054 w 329499"/>
              <a:gd name="connsiteY3" fmla="*/ 1435986 h 1691539"/>
              <a:gd name="connsiteX4" fmla="*/ 33717 w 329499"/>
              <a:gd name="connsiteY4" fmla="*/ 485253 h 1691539"/>
              <a:gd name="connsiteX5" fmla="*/ 94274 w 329499"/>
              <a:gd name="connsiteY5" fmla="*/ 769867 h 1691539"/>
              <a:gd name="connsiteX6" fmla="*/ 3439 w 329499"/>
              <a:gd name="connsiteY6" fmla="*/ 327806 h 1691539"/>
              <a:gd name="connsiteX7" fmla="*/ 21606 w 329499"/>
              <a:gd name="connsiteY7" fmla="*/ 454974 h 1691539"/>
              <a:gd name="connsiteX8" fmla="*/ 45829 w 329499"/>
              <a:gd name="connsiteY8" fmla="*/ 285417 h 1691539"/>
              <a:gd name="connsiteX9" fmla="*/ 76107 w 329499"/>
              <a:gd name="connsiteY9" fmla="*/ 802 h 169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499" h="1691539">
                <a:moveTo>
                  <a:pt x="76107" y="802"/>
                </a:moveTo>
                <a:cubicBezTo>
                  <a:pt x="78125" y="16950"/>
                  <a:pt x="19588" y="112832"/>
                  <a:pt x="57940" y="382307"/>
                </a:cubicBezTo>
                <a:cubicBezTo>
                  <a:pt x="96292" y="651782"/>
                  <a:pt x="267869" y="1442042"/>
                  <a:pt x="306221" y="1617655"/>
                </a:cubicBezTo>
                <a:cubicBezTo>
                  <a:pt x="344573" y="1793268"/>
                  <a:pt x="333471" y="1624720"/>
                  <a:pt x="288054" y="1435986"/>
                </a:cubicBezTo>
                <a:cubicBezTo>
                  <a:pt x="242637" y="1247252"/>
                  <a:pt x="66014" y="596273"/>
                  <a:pt x="33717" y="485253"/>
                </a:cubicBezTo>
                <a:cubicBezTo>
                  <a:pt x="1420" y="374233"/>
                  <a:pt x="99320" y="796108"/>
                  <a:pt x="94274" y="769867"/>
                </a:cubicBezTo>
                <a:cubicBezTo>
                  <a:pt x="89228" y="743626"/>
                  <a:pt x="15550" y="380288"/>
                  <a:pt x="3439" y="327806"/>
                </a:cubicBezTo>
                <a:cubicBezTo>
                  <a:pt x="-8672" y="275324"/>
                  <a:pt x="14541" y="462039"/>
                  <a:pt x="21606" y="454974"/>
                </a:cubicBezTo>
                <a:cubicBezTo>
                  <a:pt x="28671" y="447909"/>
                  <a:pt x="39773" y="354047"/>
                  <a:pt x="45829" y="285417"/>
                </a:cubicBezTo>
                <a:cubicBezTo>
                  <a:pt x="51885" y="216787"/>
                  <a:pt x="74089" y="-15346"/>
                  <a:pt x="76107" y="80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E0D2522A-F565-9C5D-CDAD-FC7933ED3F80}"/>
              </a:ext>
            </a:extLst>
          </p:cNvPr>
          <p:cNvSpPr/>
          <p:nvPr/>
        </p:nvSpPr>
        <p:spPr>
          <a:xfrm>
            <a:off x="7651961" y="7822260"/>
            <a:ext cx="273738" cy="2228425"/>
          </a:xfrm>
          <a:custGeom>
            <a:avLst/>
            <a:gdLst>
              <a:gd name="connsiteX0" fmla="*/ 111356 w 273738"/>
              <a:gd name="connsiteY0" fmla="*/ 7668 h 2228425"/>
              <a:gd name="connsiteX1" fmla="*/ 8410 w 273738"/>
              <a:gd name="connsiteY1" fmla="*/ 752511 h 2228425"/>
              <a:gd name="connsiteX2" fmla="*/ 250635 w 273738"/>
              <a:gd name="connsiteY2" fmla="*/ 2127139 h 2228425"/>
              <a:gd name="connsiteX3" fmla="*/ 238524 w 273738"/>
              <a:gd name="connsiteY3" fmla="*/ 1987859 h 2228425"/>
              <a:gd name="connsiteX4" fmla="*/ 26577 w 273738"/>
              <a:gd name="connsiteY4" fmla="*/ 891790 h 2228425"/>
              <a:gd name="connsiteX5" fmla="*/ 32632 w 273738"/>
              <a:gd name="connsiteY5" fmla="*/ 698010 h 2228425"/>
              <a:gd name="connsiteX6" fmla="*/ 2354 w 273738"/>
              <a:gd name="connsiteY6" fmla="*/ 383117 h 2228425"/>
              <a:gd name="connsiteX7" fmla="*/ 111356 w 273738"/>
              <a:gd name="connsiteY7" fmla="*/ 7668 h 222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38" h="2228425">
                <a:moveTo>
                  <a:pt x="111356" y="7668"/>
                </a:moveTo>
                <a:cubicBezTo>
                  <a:pt x="112365" y="69234"/>
                  <a:pt x="-14803" y="399266"/>
                  <a:pt x="8410" y="752511"/>
                </a:cubicBezTo>
                <a:cubicBezTo>
                  <a:pt x="31623" y="1105756"/>
                  <a:pt x="212283" y="1921248"/>
                  <a:pt x="250635" y="2127139"/>
                </a:cubicBezTo>
                <a:cubicBezTo>
                  <a:pt x="288987" y="2333030"/>
                  <a:pt x="275867" y="2193750"/>
                  <a:pt x="238524" y="1987859"/>
                </a:cubicBezTo>
                <a:cubicBezTo>
                  <a:pt x="201181" y="1781968"/>
                  <a:pt x="60892" y="1106765"/>
                  <a:pt x="26577" y="891790"/>
                </a:cubicBezTo>
                <a:cubicBezTo>
                  <a:pt x="-7738" y="676815"/>
                  <a:pt x="36669" y="782789"/>
                  <a:pt x="32632" y="698010"/>
                </a:cubicBezTo>
                <a:cubicBezTo>
                  <a:pt x="28595" y="613231"/>
                  <a:pt x="-9757" y="494137"/>
                  <a:pt x="2354" y="383117"/>
                </a:cubicBezTo>
                <a:cubicBezTo>
                  <a:pt x="14465" y="272097"/>
                  <a:pt x="110347" y="-53898"/>
                  <a:pt x="111356" y="76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C141E615-9661-C819-F1E4-EFB544FE1508}"/>
              </a:ext>
            </a:extLst>
          </p:cNvPr>
          <p:cNvSpPr/>
          <p:nvPr/>
        </p:nvSpPr>
        <p:spPr>
          <a:xfrm>
            <a:off x="7517932" y="8607772"/>
            <a:ext cx="643461" cy="2785347"/>
          </a:xfrm>
          <a:custGeom>
            <a:avLst/>
            <a:gdLst>
              <a:gd name="connsiteX0" fmla="*/ 3159 w 643461"/>
              <a:gd name="connsiteY0" fmla="*/ 15444 h 2785347"/>
              <a:gd name="connsiteX1" fmla="*/ 293830 w 643461"/>
              <a:gd name="connsiteY1" fmla="*/ 1493017 h 2785347"/>
              <a:gd name="connsiteX2" fmla="*/ 608722 w 643461"/>
              <a:gd name="connsiteY2" fmla="*/ 2710199 h 2785347"/>
              <a:gd name="connsiteX3" fmla="*/ 590555 w 643461"/>
              <a:gd name="connsiteY3" fmla="*/ 2510363 h 2785347"/>
              <a:gd name="connsiteX4" fmla="*/ 209051 w 643461"/>
              <a:gd name="connsiteY4" fmla="*/ 1329515 h 2785347"/>
              <a:gd name="connsiteX5" fmla="*/ 318052 w 643461"/>
              <a:gd name="connsiteY5" fmla="*/ 1571741 h 2785347"/>
              <a:gd name="connsiteX6" fmla="*/ 215106 w 643461"/>
              <a:gd name="connsiteY6" fmla="*/ 1135735 h 2785347"/>
              <a:gd name="connsiteX7" fmla="*/ 142439 w 643461"/>
              <a:gd name="connsiteY7" fmla="*/ 742119 h 2785347"/>
              <a:gd name="connsiteX8" fmla="*/ 3159 w 643461"/>
              <a:gd name="connsiteY8" fmla="*/ 15444 h 278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3461" h="2785347">
                <a:moveTo>
                  <a:pt x="3159" y="15444"/>
                </a:moveTo>
                <a:cubicBezTo>
                  <a:pt x="28391" y="140594"/>
                  <a:pt x="192903" y="1043891"/>
                  <a:pt x="293830" y="1493017"/>
                </a:cubicBezTo>
                <a:cubicBezTo>
                  <a:pt x="394757" y="1942143"/>
                  <a:pt x="559268" y="2540641"/>
                  <a:pt x="608722" y="2710199"/>
                </a:cubicBezTo>
                <a:cubicBezTo>
                  <a:pt x="658176" y="2879757"/>
                  <a:pt x="657167" y="2740477"/>
                  <a:pt x="590555" y="2510363"/>
                </a:cubicBezTo>
                <a:cubicBezTo>
                  <a:pt x="523943" y="2280249"/>
                  <a:pt x="254468" y="1485952"/>
                  <a:pt x="209051" y="1329515"/>
                </a:cubicBezTo>
                <a:cubicBezTo>
                  <a:pt x="163634" y="1173078"/>
                  <a:pt x="317043" y="1604038"/>
                  <a:pt x="318052" y="1571741"/>
                </a:cubicBezTo>
                <a:cubicBezTo>
                  <a:pt x="319061" y="1539444"/>
                  <a:pt x="244375" y="1274005"/>
                  <a:pt x="215106" y="1135735"/>
                </a:cubicBezTo>
                <a:cubicBezTo>
                  <a:pt x="185837" y="997465"/>
                  <a:pt x="173726" y="922778"/>
                  <a:pt x="142439" y="742119"/>
                </a:cubicBezTo>
                <a:cubicBezTo>
                  <a:pt x="111152" y="561460"/>
                  <a:pt x="-22073" y="-109706"/>
                  <a:pt x="3159" y="154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7D9EDDE-46FB-ABC5-C6DF-A3ED998D16F4}"/>
              </a:ext>
            </a:extLst>
          </p:cNvPr>
          <p:cNvSpPr/>
          <p:nvPr/>
        </p:nvSpPr>
        <p:spPr>
          <a:xfrm>
            <a:off x="7654502" y="9778620"/>
            <a:ext cx="454146" cy="2799683"/>
          </a:xfrm>
          <a:custGeom>
            <a:avLst/>
            <a:gdLst>
              <a:gd name="connsiteX0" fmla="*/ 5869 w 454146"/>
              <a:gd name="connsiteY0" fmla="*/ 1221 h 2799683"/>
              <a:gd name="connsiteX1" fmla="*/ 42203 w 454146"/>
              <a:gd name="connsiteY1" fmla="*/ 655229 h 2799683"/>
              <a:gd name="connsiteX2" fmla="*/ 381318 w 454146"/>
              <a:gd name="connsiteY2" fmla="*/ 2193359 h 2799683"/>
              <a:gd name="connsiteX3" fmla="*/ 326817 w 454146"/>
              <a:gd name="connsiteY3" fmla="*/ 1969301 h 2799683"/>
              <a:gd name="connsiteX4" fmla="*/ 120926 w 454146"/>
              <a:gd name="connsiteY4" fmla="*/ 976177 h 2799683"/>
              <a:gd name="connsiteX5" fmla="*/ 114870 w 454146"/>
              <a:gd name="connsiteY5" fmla="*/ 1042789 h 2799683"/>
              <a:gd name="connsiteX6" fmla="*/ 435819 w 454146"/>
              <a:gd name="connsiteY6" fmla="*/ 2695976 h 2799683"/>
              <a:gd name="connsiteX7" fmla="*/ 381318 w 454146"/>
              <a:gd name="connsiteY7" fmla="*/ 2447695 h 2799683"/>
              <a:gd name="connsiteX8" fmla="*/ 102759 w 454146"/>
              <a:gd name="connsiteY8" fmla="*/ 982233 h 2799683"/>
              <a:gd name="connsiteX9" fmla="*/ 48258 w 454146"/>
              <a:gd name="connsiteY9" fmla="*/ 503838 h 2799683"/>
              <a:gd name="connsiteX10" fmla="*/ 5869 w 454146"/>
              <a:gd name="connsiteY10" fmla="*/ 1221 h 279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4146" h="2799683">
                <a:moveTo>
                  <a:pt x="5869" y="1221"/>
                </a:moveTo>
                <a:cubicBezTo>
                  <a:pt x="4860" y="26453"/>
                  <a:pt x="-20372" y="289873"/>
                  <a:pt x="42203" y="655229"/>
                </a:cubicBezTo>
                <a:cubicBezTo>
                  <a:pt x="104778" y="1020585"/>
                  <a:pt x="333882" y="1974347"/>
                  <a:pt x="381318" y="2193359"/>
                </a:cubicBezTo>
                <a:cubicBezTo>
                  <a:pt x="428754" y="2412371"/>
                  <a:pt x="370216" y="2172165"/>
                  <a:pt x="326817" y="1969301"/>
                </a:cubicBezTo>
                <a:cubicBezTo>
                  <a:pt x="283418" y="1766437"/>
                  <a:pt x="156251" y="1130596"/>
                  <a:pt x="120926" y="976177"/>
                </a:cubicBezTo>
                <a:cubicBezTo>
                  <a:pt x="85602" y="821758"/>
                  <a:pt x="62388" y="756156"/>
                  <a:pt x="114870" y="1042789"/>
                </a:cubicBezTo>
                <a:cubicBezTo>
                  <a:pt x="167352" y="1329422"/>
                  <a:pt x="391411" y="2461825"/>
                  <a:pt x="435819" y="2695976"/>
                </a:cubicBezTo>
                <a:cubicBezTo>
                  <a:pt x="480227" y="2930127"/>
                  <a:pt x="436828" y="2733319"/>
                  <a:pt x="381318" y="2447695"/>
                </a:cubicBezTo>
                <a:cubicBezTo>
                  <a:pt x="325808" y="2162071"/>
                  <a:pt x="158269" y="1306209"/>
                  <a:pt x="102759" y="982233"/>
                </a:cubicBezTo>
                <a:cubicBezTo>
                  <a:pt x="47249" y="658257"/>
                  <a:pt x="66425" y="659266"/>
                  <a:pt x="48258" y="503838"/>
                </a:cubicBezTo>
                <a:cubicBezTo>
                  <a:pt x="30091" y="348410"/>
                  <a:pt x="6878" y="-24011"/>
                  <a:pt x="5869" y="12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D3009BE-98D1-AE29-9006-9916D52AF628}"/>
              </a:ext>
            </a:extLst>
          </p:cNvPr>
          <p:cNvSpPr/>
          <p:nvPr/>
        </p:nvSpPr>
        <p:spPr>
          <a:xfrm>
            <a:off x="8071124" y="10175737"/>
            <a:ext cx="597837" cy="2627871"/>
          </a:xfrm>
          <a:custGeom>
            <a:avLst/>
            <a:gdLst>
              <a:gd name="connsiteX0" fmla="*/ 1030 w 597837"/>
              <a:gd name="connsiteY0" fmla="*/ 9831 h 2627871"/>
              <a:gd name="connsiteX1" fmla="*/ 315922 w 597837"/>
              <a:gd name="connsiteY1" fmla="*/ 1124067 h 2627871"/>
              <a:gd name="connsiteX2" fmla="*/ 533925 w 597837"/>
              <a:gd name="connsiteY2" fmla="*/ 2323082 h 2627871"/>
              <a:gd name="connsiteX3" fmla="*/ 497591 w 597837"/>
              <a:gd name="connsiteY3" fmla="*/ 2032411 h 2627871"/>
              <a:gd name="connsiteX4" fmla="*/ 346201 w 597837"/>
              <a:gd name="connsiteY4" fmla="*/ 930287 h 2627871"/>
              <a:gd name="connsiteX5" fmla="*/ 430979 w 597837"/>
              <a:gd name="connsiteY5" fmla="*/ 1687240 h 2627871"/>
              <a:gd name="connsiteX6" fmla="*/ 594481 w 597837"/>
              <a:gd name="connsiteY6" fmla="*/ 2589529 h 2627871"/>
              <a:gd name="connsiteX7" fmla="*/ 515758 w 597837"/>
              <a:gd name="connsiteY7" fmla="*/ 2280692 h 2627871"/>
              <a:gd name="connsiteX8" fmla="*/ 225088 w 597837"/>
              <a:gd name="connsiteY8" fmla="*/ 675950 h 2627871"/>
              <a:gd name="connsiteX9" fmla="*/ 1030 w 597837"/>
              <a:gd name="connsiteY9" fmla="*/ 9831 h 262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7837" h="2627871">
                <a:moveTo>
                  <a:pt x="1030" y="9831"/>
                </a:moveTo>
                <a:cubicBezTo>
                  <a:pt x="16169" y="84517"/>
                  <a:pt x="227106" y="738525"/>
                  <a:pt x="315922" y="1124067"/>
                </a:cubicBezTo>
                <a:cubicBezTo>
                  <a:pt x="404738" y="1509609"/>
                  <a:pt x="503647" y="2171692"/>
                  <a:pt x="533925" y="2323082"/>
                </a:cubicBezTo>
                <a:cubicBezTo>
                  <a:pt x="564203" y="2474472"/>
                  <a:pt x="528878" y="2264543"/>
                  <a:pt x="497591" y="2032411"/>
                </a:cubicBezTo>
                <a:cubicBezTo>
                  <a:pt x="466304" y="1800279"/>
                  <a:pt x="357303" y="987815"/>
                  <a:pt x="346201" y="930287"/>
                </a:cubicBezTo>
                <a:cubicBezTo>
                  <a:pt x="335099" y="872759"/>
                  <a:pt x="389599" y="1410700"/>
                  <a:pt x="430979" y="1687240"/>
                </a:cubicBezTo>
                <a:cubicBezTo>
                  <a:pt x="472359" y="1963780"/>
                  <a:pt x="580351" y="2490620"/>
                  <a:pt x="594481" y="2589529"/>
                </a:cubicBezTo>
                <a:cubicBezTo>
                  <a:pt x="608611" y="2688438"/>
                  <a:pt x="577323" y="2599622"/>
                  <a:pt x="515758" y="2280692"/>
                </a:cubicBezTo>
                <a:cubicBezTo>
                  <a:pt x="454193" y="1961762"/>
                  <a:pt x="308857" y="1053417"/>
                  <a:pt x="225088" y="675950"/>
                </a:cubicBezTo>
                <a:cubicBezTo>
                  <a:pt x="141319" y="298483"/>
                  <a:pt x="-14109" y="-64855"/>
                  <a:pt x="1030" y="98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6E14167F-1E55-49D9-6FAC-8FC54F2236F7}"/>
              </a:ext>
            </a:extLst>
          </p:cNvPr>
          <p:cNvSpPr/>
          <p:nvPr/>
        </p:nvSpPr>
        <p:spPr>
          <a:xfrm>
            <a:off x="7659596" y="10899547"/>
            <a:ext cx="105035" cy="1835194"/>
          </a:xfrm>
          <a:custGeom>
            <a:avLst/>
            <a:gdLst>
              <a:gd name="connsiteX0" fmla="*/ 79498 w 105035"/>
              <a:gd name="connsiteY0" fmla="*/ 6641 h 1835194"/>
              <a:gd name="connsiteX1" fmla="*/ 61331 w 105035"/>
              <a:gd name="connsiteY1" fmla="*/ 896819 h 1835194"/>
              <a:gd name="connsiteX2" fmla="*/ 103721 w 105035"/>
              <a:gd name="connsiteY2" fmla="*/ 1750662 h 1835194"/>
              <a:gd name="connsiteX3" fmla="*/ 85554 w 105035"/>
              <a:gd name="connsiteY3" fmla="*/ 1641661 h 1835194"/>
              <a:gd name="connsiteX4" fmla="*/ 775 w 105035"/>
              <a:gd name="connsiteY4" fmla="*/ 315478 h 1835194"/>
              <a:gd name="connsiteX5" fmla="*/ 43164 w 105035"/>
              <a:gd name="connsiteY5" fmla="*/ 775706 h 1835194"/>
              <a:gd name="connsiteX6" fmla="*/ 37109 w 105035"/>
              <a:gd name="connsiteY6" fmla="*/ 503203 h 1835194"/>
              <a:gd name="connsiteX7" fmla="*/ 79498 w 105035"/>
              <a:gd name="connsiteY7" fmla="*/ 6641 h 183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035" h="1835194">
                <a:moveTo>
                  <a:pt x="79498" y="6641"/>
                </a:moveTo>
                <a:cubicBezTo>
                  <a:pt x="83535" y="72244"/>
                  <a:pt x="57294" y="606149"/>
                  <a:pt x="61331" y="896819"/>
                </a:cubicBezTo>
                <a:cubicBezTo>
                  <a:pt x="65368" y="1187489"/>
                  <a:pt x="99684" y="1626522"/>
                  <a:pt x="103721" y="1750662"/>
                </a:cubicBezTo>
                <a:cubicBezTo>
                  <a:pt x="107758" y="1874802"/>
                  <a:pt x="102712" y="1880858"/>
                  <a:pt x="85554" y="1641661"/>
                </a:cubicBezTo>
                <a:cubicBezTo>
                  <a:pt x="68396" y="1402464"/>
                  <a:pt x="7840" y="459804"/>
                  <a:pt x="775" y="315478"/>
                </a:cubicBezTo>
                <a:cubicBezTo>
                  <a:pt x="-6290" y="171152"/>
                  <a:pt x="37108" y="744419"/>
                  <a:pt x="43164" y="775706"/>
                </a:cubicBezTo>
                <a:cubicBezTo>
                  <a:pt x="49220" y="806993"/>
                  <a:pt x="28025" y="626334"/>
                  <a:pt x="37109" y="503203"/>
                </a:cubicBezTo>
                <a:cubicBezTo>
                  <a:pt x="46192" y="380072"/>
                  <a:pt x="75461" y="-58962"/>
                  <a:pt x="79498" y="66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47D42B9-925B-509C-5E14-4B9C70E88BA9}"/>
              </a:ext>
            </a:extLst>
          </p:cNvPr>
          <p:cNvSpPr/>
          <p:nvPr/>
        </p:nvSpPr>
        <p:spPr>
          <a:xfrm>
            <a:off x="5866974" y="8269052"/>
            <a:ext cx="243799" cy="1874778"/>
          </a:xfrm>
          <a:custGeom>
            <a:avLst/>
            <a:gdLst>
              <a:gd name="connsiteX0" fmla="*/ 243156 w 243799"/>
              <a:gd name="connsiteY0" fmla="*/ 2937 h 1874778"/>
              <a:gd name="connsiteX1" fmla="*/ 91765 w 243799"/>
              <a:gd name="connsiteY1" fmla="*/ 554000 h 1874778"/>
              <a:gd name="connsiteX2" fmla="*/ 128099 w 243799"/>
              <a:gd name="connsiteY2" fmla="*/ 432887 h 1874778"/>
              <a:gd name="connsiteX3" fmla="*/ 79654 w 243799"/>
              <a:gd name="connsiteY3" fmla="*/ 893115 h 1874778"/>
              <a:gd name="connsiteX4" fmla="*/ 79654 w 243799"/>
              <a:gd name="connsiteY4" fmla="*/ 626667 h 1874778"/>
              <a:gd name="connsiteX5" fmla="*/ 109932 w 243799"/>
              <a:gd name="connsiteY5" fmla="*/ 923393 h 1874778"/>
              <a:gd name="connsiteX6" fmla="*/ 931 w 243799"/>
              <a:gd name="connsiteY6" fmla="*/ 1862016 h 1874778"/>
              <a:gd name="connsiteX7" fmla="*/ 61487 w 243799"/>
              <a:gd name="connsiteY7" fmla="*/ 1413899 h 1874778"/>
              <a:gd name="connsiteX8" fmla="*/ 134154 w 243799"/>
              <a:gd name="connsiteY8" fmla="*/ 663001 h 1874778"/>
              <a:gd name="connsiteX9" fmla="*/ 146266 w 243799"/>
              <a:gd name="connsiteY9" fmla="*/ 348108 h 1874778"/>
              <a:gd name="connsiteX10" fmla="*/ 243156 w 243799"/>
              <a:gd name="connsiteY10" fmla="*/ 2937 h 187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799" h="1874778">
                <a:moveTo>
                  <a:pt x="243156" y="2937"/>
                </a:moveTo>
                <a:cubicBezTo>
                  <a:pt x="234073" y="37252"/>
                  <a:pt x="110941" y="482342"/>
                  <a:pt x="91765" y="554000"/>
                </a:cubicBezTo>
                <a:cubicBezTo>
                  <a:pt x="72589" y="625658"/>
                  <a:pt x="130117" y="376368"/>
                  <a:pt x="128099" y="432887"/>
                </a:cubicBezTo>
                <a:cubicBezTo>
                  <a:pt x="126081" y="489406"/>
                  <a:pt x="87728" y="860818"/>
                  <a:pt x="79654" y="893115"/>
                </a:cubicBezTo>
                <a:cubicBezTo>
                  <a:pt x="71580" y="925412"/>
                  <a:pt x="74608" y="621621"/>
                  <a:pt x="79654" y="626667"/>
                </a:cubicBezTo>
                <a:cubicBezTo>
                  <a:pt x="84700" y="631713"/>
                  <a:pt x="123052" y="717502"/>
                  <a:pt x="109932" y="923393"/>
                </a:cubicBezTo>
                <a:cubicBezTo>
                  <a:pt x="96812" y="1129284"/>
                  <a:pt x="9005" y="1780265"/>
                  <a:pt x="931" y="1862016"/>
                </a:cubicBezTo>
                <a:cubicBezTo>
                  <a:pt x="-7143" y="1943767"/>
                  <a:pt x="39283" y="1613735"/>
                  <a:pt x="61487" y="1413899"/>
                </a:cubicBezTo>
                <a:cubicBezTo>
                  <a:pt x="83691" y="1214063"/>
                  <a:pt x="120024" y="840633"/>
                  <a:pt x="134154" y="663001"/>
                </a:cubicBezTo>
                <a:cubicBezTo>
                  <a:pt x="148284" y="485369"/>
                  <a:pt x="130117" y="452063"/>
                  <a:pt x="146266" y="348108"/>
                </a:cubicBezTo>
                <a:cubicBezTo>
                  <a:pt x="162414" y="244153"/>
                  <a:pt x="252239" y="-31378"/>
                  <a:pt x="243156" y="29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6FF0E31B-FC85-0F0C-93E3-AE492416CA1E}"/>
              </a:ext>
            </a:extLst>
          </p:cNvPr>
          <p:cNvSpPr/>
          <p:nvPr/>
        </p:nvSpPr>
        <p:spPr>
          <a:xfrm>
            <a:off x="5985707" y="9044097"/>
            <a:ext cx="257676" cy="2560554"/>
          </a:xfrm>
          <a:custGeom>
            <a:avLst/>
            <a:gdLst>
              <a:gd name="connsiteX0" fmla="*/ 257647 w 257676"/>
              <a:gd name="connsiteY0" fmla="*/ 3013 h 2560554"/>
              <a:gd name="connsiteX1" fmla="*/ 148645 w 257676"/>
              <a:gd name="connsiteY1" fmla="*/ 778133 h 2560554"/>
              <a:gd name="connsiteX2" fmla="*/ 197090 w 257676"/>
              <a:gd name="connsiteY2" fmla="*/ 2043760 h 2560554"/>
              <a:gd name="connsiteX3" fmla="*/ 197090 w 257676"/>
              <a:gd name="connsiteY3" fmla="*/ 1740978 h 2560554"/>
              <a:gd name="connsiteX4" fmla="*/ 148645 w 257676"/>
              <a:gd name="connsiteY4" fmla="*/ 608576 h 2560554"/>
              <a:gd name="connsiteX5" fmla="*/ 130478 w 257676"/>
              <a:gd name="connsiteY5" fmla="*/ 1044581 h 2560554"/>
              <a:gd name="connsiteX6" fmla="*/ 3310 w 257676"/>
              <a:gd name="connsiteY6" fmla="*/ 2528210 h 2560554"/>
              <a:gd name="connsiteX7" fmla="*/ 45700 w 257676"/>
              <a:gd name="connsiteY7" fmla="*/ 1946870 h 2560554"/>
              <a:gd name="connsiteX8" fmla="*/ 136534 w 257676"/>
              <a:gd name="connsiteY8" fmla="*/ 566186 h 2560554"/>
              <a:gd name="connsiteX9" fmla="*/ 257647 w 257676"/>
              <a:gd name="connsiteY9" fmla="*/ 3013 h 256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676" h="2560554">
                <a:moveTo>
                  <a:pt x="257647" y="3013"/>
                </a:moveTo>
                <a:cubicBezTo>
                  <a:pt x="259665" y="38337"/>
                  <a:pt x="158738" y="438009"/>
                  <a:pt x="148645" y="778133"/>
                </a:cubicBezTo>
                <a:cubicBezTo>
                  <a:pt x="138552" y="1118257"/>
                  <a:pt x="189016" y="1883286"/>
                  <a:pt x="197090" y="2043760"/>
                </a:cubicBezTo>
                <a:cubicBezTo>
                  <a:pt x="205164" y="2204234"/>
                  <a:pt x="205164" y="1980175"/>
                  <a:pt x="197090" y="1740978"/>
                </a:cubicBezTo>
                <a:cubicBezTo>
                  <a:pt x="189016" y="1501781"/>
                  <a:pt x="159747" y="724642"/>
                  <a:pt x="148645" y="608576"/>
                </a:cubicBezTo>
                <a:cubicBezTo>
                  <a:pt x="137543" y="492510"/>
                  <a:pt x="154700" y="724642"/>
                  <a:pt x="130478" y="1044581"/>
                </a:cubicBezTo>
                <a:cubicBezTo>
                  <a:pt x="106256" y="1364520"/>
                  <a:pt x="17440" y="2377829"/>
                  <a:pt x="3310" y="2528210"/>
                </a:cubicBezTo>
                <a:cubicBezTo>
                  <a:pt x="-10820" y="2678591"/>
                  <a:pt x="23496" y="2273874"/>
                  <a:pt x="45700" y="1946870"/>
                </a:cubicBezTo>
                <a:cubicBezTo>
                  <a:pt x="67904" y="1619866"/>
                  <a:pt x="100200" y="884106"/>
                  <a:pt x="136534" y="566186"/>
                </a:cubicBezTo>
                <a:cubicBezTo>
                  <a:pt x="172868" y="248266"/>
                  <a:pt x="255629" y="-32311"/>
                  <a:pt x="257647" y="30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3818771A-452A-56F3-0454-AB7A07C184EB}"/>
              </a:ext>
            </a:extLst>
          </p:cNvPr>
          <p:cNvSpPr/>
          <p:nvPr/>
        </p:nvSpPr>
        <p:spPr>
          <a:xfrm>
            <a:off x="6133643" y="6076127"/>
            <a:ext cx="748265" cy="1375562"/>
          </a:xfrm>
          <a:custGeom>
            <a:avLst/>
            <a:gdLst>
              <a:gd name="connsiteX0" fmla="*/ 745552 w 748265"/>
              <a:gd name="connsiteY0" fmla="*/ 3725 h 1375562"/>
              <a:gd name="connsiteX1" fmla="*/ 400381 w 748265"/>
              <a:gd name="connsiteY1" fmla="*/ 548731 h 1375562"/>
              <a:gd name="connsiteX2" fmla="*/ 6765 w 748265"/>
              <a:gd name="connsiteY2" fmla="*/ 1366241 h 1375562"/>
              <a:gd name="connsiteX3" fmla="*/ 170267 w 748265"/>
              <a:gd name="connsiteY3" fmla="*/ 960514 h 1375562"/>
              <a:gd name="connsiteX4" fmla="*/ 412492 w 748265"/>
              <a:gd name="connsiteY4" fmla="*/ 488175 h 1375562"/>
              <a:gd name="connsiteX5" fmla="*/ 551772 w 748265"/>
              <a:gd name="connsiteY5" fmla="*/ 318617 h 1375562"/>
              <a:gd name="connsiteX6" fmla="*/ 745552 w 748265"/>
              <a:gd name="connsiteY6" fmla="*/ 3725 h 13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8265" h="1375562">
                <a:moveTo>
                  <a:pt x="745552" y="3725"/>
                </a:moveTo>
                <a:cubicBezTo>
                  <a:pt x="720320" y="42077"/>
                  <a:pt x="523512" y="321645"/>
                  <a:pt x="400381" y="548731"/>
                </a:cubicBezTo>
                <a:cubicBezTo>
                  <a:pt x="277250" y="775817"/>
                  <a:pt x="45117" y="1297611"/>
                  <a:pt x="6765" y="1366241"/>
                </a:cubicBezTo>
                <a:cubicBezTo>
                  <a:pt x="-31587" y="1434871"/>
                  <a:pt x="102646" y="1106858"/>
                  <a:pt x="170267" y="960514"/>
                </a:cubicBezTo>
                <a:cubicBezTo>
                  <a:pt x="237888" y="814170"/>
                  <a:pt x="348908" y="595158"/>
                  <a:pt x="412492" y="488175"/>
                </a:cubicBezTo>
                <a:cubicBezTo>
                  <a:pt x="476076" y="381192"/>
                  <a:pt x="490206" y="403396"/>
                  <a:pt x="551772" y="318617"/>
                </a:cubicBezTo>
                <a:cubicBezTo>
                  <a:pt x="613338" y="233838"/>
                  <a:pt x="770784" y="-34627"/>
                  <a:pt x="745552" y="3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B502B386-51FF-A168-A481-6F57D3D87D95}"/>
              </a:ext>
            </a:extLst>
          </p:cNvPr>
          <p:cNvSpPr/>
          <p:nvPr/>
        </p:nvSpPr>
        <p:spPr>
          <a:xfrm>
            <a:off x="3438269" y="6601707"/>
            <a:ext cx="38442" cy="677784"/>
          </a:xfrm>
          <a:custGeom>
            <a:avLst/>
            <a:gdLst>
              <a:gd name="connsiteX0" fmla="*/ 256 w 38442"/>
              <a:gd name="connsiteY0" fmla="*/ 8643 h 677784"/>
              <a:gd name="connsiteX1" fmla="*/ 22481 w 38442"/>
              <a:gd name="connsiteY1" fmla="*/ 119768 h 677784"/>
              <a:gd name="connsiteX2" fmla="*/ 38356 w 38442"/>
              <a:gd name="connsiteY2" fmla="*/ 354718 h 677784"/>
              <a:gd name="connsiteX3" fmla="*/ 28831 w 38442"/>
              <a:gd name="connsiteY3" fmla="*/ 284868 h 677784"/>
              <a:gd name="connsiteX4" fmla="*/ 28831 w 38442"/>
              <a:gd name="connsiteY4" fmla="*/ 481718 h 677784"/>
              <a:gd name="connsiteX5" fmla="*/ 12956 w 38442"/>
              <a:gd name="connsiteY5" fmla="*/ 675393 h 677784"/>
              <a:gd name="connsiteX6" fmla="*/ 6606 w 38442"/>
              <a:gd name="connsiteY6" fmla="*/ 573793 h 677784"/>
              <a:gd name="connsiteX7" fmla="*/ 38356 w 38442"/>
              <a:gd name="connsiteY7" fmla="*/ 342018 h 677784"/>
              <a:gd name="connsiteX8" fmla="*/ 256 w 38442"/>
              <a:gd name="connsiteY8" fmla="*/ 8643 h 67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42" h="677784">
                <a:moveTo>
                  <a:pt x="256" y="8643"/>
                </a:moveTo>
                <a:cubicBezTo>
                  <a:pt x="-2390" y="-28399"/>
                  <a:pt x="16131" y="62089"/>
                  <a:pt x="22481" y="119768"/>
                </a:cubicBezTo>
                <a:cubicBezTo>
                  <a:pt x="28831" y="177447"/>
                  <a:pt x="37298" y="327201"/>
                  <a:pt x="38356" y="354718"/>
                </a:cubicBezTo>
                <a:cubicBezTo>
                  <a:pt x="39414" y="382235"/>
                  <a:pt x="30418" y="263701"/>
                  <a:pt x="28831" y="284868"/>
                </a:cubicBezTo>
                <a:cubicBezTo>
                  <a:pt x="27244" y="306035"/>
                  <a:pt x="31477" y="416631"/>
                  <a:pt x="28831" y="481718"/>
                </a:cubicBezTo>
                <a:cubicBezTo>
                  <a:pt x="26185" y="546805"/>
                  <a:pt x="16660" y="660047"/>
                  <a:pt x="12956" y="675393"/>
                </a:cubicBezTo>
                <a:cubicBezTo>
                  <a:pt x="9252" y="690739"/>
                  <a:pt x="2373" y="629356"/>
                  <a:pt x="6606" y="573793"/>
                </a:cubicBezTo>
                <a:cubicBezTo>
                  <a:pt x="10839" y="518230"/>
                  <a:pt x="37827" y="430918"/>
                  <a:pt x="38356" y="342018"/>
                </a:cubicBezTo>
                <a:cubicBezTo>
                  <a:pt x="38885" y="253118"/>
                  <a:pt x="2902" y="45685"/>
                  <a:pt x="256" y="86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924B229C-DBDE-8BF0-30D0-4937A5EB076B}"/>
              </a:ext>
            </a:extLst>
          </p:cNvPr>
          <p:cNvSpPr/>
          <p:nvPr/>
        </p:nvSpPr>
        <p:spPr>
          <a:xfrm>
            <a:off x="3331503" y="7326868"/>
            <a:ext cx="142013" cy="666428"/>
          </a:xfrm>
          <a:custGeom>
            <a:avLst/>
            <a:gdLst>
              <a:gd name="connsiteX0" fmla="*/ 141947 w 142013"/>
              <a:gd name="connsiteY0" fmla="*/ 1032 h 666428"/>
              <a:gd name="connsiteX1" fmla="*/ 72097 w 142013"/>
              <a:gd name="connsiteY1" fmla="*/ 388382 h 666428"/>
              <a:gd name="connsiteX2" fmla="*/ 2247 w 142013"/>
              <a:gd name="connsiteY2" fmla="*/ 655082 h 666428"/>
              <a:gd name="connsiteX3" fmla="*/ 21297 w 142013"/>
              <a:gd name="connsiteY3" fmla="*/ 588407 h 666428"/>
              <a:gd name="connsiteX4" fmla="*/ 62572 w 142013"/>
              <a:gd name="connsiteY4" fmla="*/ 328057 h 666428"/>
              <a:gd name="connsiteX5" fmla="*/ 94322 w 142013"/>
              <a:gd name="connsiteY5" fmla="*/ 178832 h 666428"/>
              <a:gd name="connsiteX6" fmla="*/ 59397 w 142013"/>
              <a:gd name="connsiteY6" fmla="*/ 270907 h 666428"/>
              <a:gd name="connsiteX7" fmla="*/ 141947 w 142013"/>
              <a:gd name="connsiteY7" fmla="*/ 1032 h 66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013" h="666428">
                <a:moveTo>
                  <a:pt x="141947" y="1032"/>
                </a:moveTo>
                <a:cubicBezTo>
                  <a:pt x="144064" y="20611"/>
                  <a:pt x="95380" y="279374"/>
                  <a:pt x="72097" y="388382"/>
                </a:cubicBezTo>
                <a:cubicBezTo>
                  <a:pt x="48814" y="497390"/>
                  <a:pt x="10714" y="621745"/>
                  <a:pt x="2247" y="655082"/>
                </a:cubicBezTo>
                <a:cubicBezTo>
                  <a:pt x="-6220" y="688419"/>
                  <a:pt x="11243" y="642911"/>
                  <a:pt x="21297" y="588407"/>
                </a:cubicBezTo>
                <a:cubicBezTo>
                  <a:pt x="31351" y="533903"/>
                  <a:pt x="50401" y="396320"/>
                  <a:pt x="62572" y="328057"/>
                </a:cubicBezTo>
                <a:cubicBezTo>
                  <a:pt x="74743" y="259795"/>
                  <a:pt x="94851" y="188357"/>
                  <a:pt x="94322" y="178832"/>
                </a:cubicBezTo>
                <a:cubicBezTo>
                  <a:pt x="93793" y="169307"/>
                  <a:pt x="53047" y="295249"/>
                  <a:pt x="59397" y="270907"/>
                </a:cubicBezTo>
                <a:cubicBezTo>
                  <a:pt x="65747" y="246565"/>
                  <a:pt x="139830" y="-18547"/>
                  <a:pt x="141947" y="10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4DDC197-DF65-E6DD-1D8B-10B9EF9102D6}"/>
              </a:ext>
            </a:extLst>
          </p:cNvPr>
          <p:cNvSpPr/>
          <p:nvPr/>
        </p:nvSpPr>
        <p:spPr>
          <a:xfrm>
            <a:off x="3285673" y="7670579"/>
            <a:ext cx="99525" cy="1117611"/>
          </a:xfrm>
          <a:custGeom>
            <a:avLst/>
            <a:gdLst>
              <a:gd name="connsiteX0" fmla="*/ 452 w 99525"/>
              <a:gd name="connsiteY0" fmla="*/ 16096 h 1117611"/>
              <a:gd name="connsiteX1" fmla="*/ 63952 w 99525"/>
              <a:gd name="connsiteY1" fmla="*/ 695546 h 1117611"/>
              <a:gd name="connsiteX2" fmla="*/ 98877 w 99525"/>
              <a:gd name="connsiteY2" fmla="*/ 1101946 h 1117611"/>
              <a:gd name="connsiteX3" fmla="*/ 83002 w 99525"/>
              <a:gd name="connsiteY3" fmla="*/ 959071 h 1117611"/>
              <a:gd name="connsiteX4" fmla="*/ 38552 w 99525"/>
              <a:gd name="connsiteY4" fmla="*/ 273271 h 1117611"/>
              <a:gd name="connsiteX5" fmla="*/ 452 w 99525"/>
              <a:gd name="connsiteY5" fmla="*/ 16096 h 1117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25" h="1117611">
                <a:moveTo>
                  <a:pt x="452" y="16096"/>
                </a:moveTo>
                <a:cubicBezTo>
                  <a:pt x="4685" y="86475"/>
                  <a:pt x="47548" y="514571"/>
                  <a:pt x="63952" y="695546"/>
                </a:cubicBezTo>
                <a:cubicBezTo>
                  <a:pt x="80356" y="876521"/>
                  <a:pt x="95702" y="1058025"/>
                  <a:pt x="98877" y="1101946"/>
                </a:cubicBezTo>
                <a:cubicBezTo>
                  <a:pt x="102052" y="1145867"/>
                  <a:pt x="93056" y="1097183"/>
                  <a:pt x="83002" y="959071"/>
                </a:cubicBezTo>
                <a:cubicBezTo>
                  <a:pt x="72948" y="820959"/>
                  <a:pt x="54427" y="426729"/>
                  <a:pt x="38552" y="273271"/>
                </a:cubicBezTo>
                <a:cubicBezTo>
                  <a:pt x="22677" y="119813"/>
                  <a:pt x="-3781" y="-54283"/>
                  <a:pt x="452" y="160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568BFF20-D09B-38B2-1023-8751D220CB80}"/>
              </a:ext>
            </a:extLst>
          </p:cNvPr>
          <p:cNvSpPr/>
          <p:nvPr/>
        </p:nvSpPr>
        <p:spPr>
          <a:xfrm>
            <a:off x="3358802" y="8074461"/>
            <a:ext cx="176359" cy="1316900"/>
          </a:xfrm>
          <a:custGeom>
            <a:avLst/>
            <a:gdLst>
              <a:gd name="connsiteX0" fmla="*/ 6698 w 176359"/>
              <a:gd name="connsiteY0" fmla="*/ 2739 h 1316900"/>
              <a:gd name="connsiteX1" fmla="*/ 51148 w 176359"/>
              <a:gd name="connsiteY1" fmla="*/ 507564 h 1316900"/>
              <a:gd name="connsiteX2" fmla="*/ 130523 w 176359"/>
              <a:gd name="connsiteY2" fmla="*/ 929839 h 1316900"/>
              <a:gd name="connsiteX3" fmla="*/ 95598 w 176359"/>
              <a:gd name="connsiteY3" fmla="*/ 806014 h 1316900"/>
              <a:gd name="connsiteX4" fmla="*/ 174973 w 176359"/>
              <a:gd name="connsiteY4" fmla="*/ 1304489 h 1316900"/>
              <a:gd name="connsiteX5" fmla="*/ 140048 w 176359"/>
              <a:gd name="connsiteY5" fmla="*/ 1129864 h 1316900"/>
              <a:gd name="connsiteX6" fmla="*/ 63848 w 176359"/>
              <a:gd name="connsiteY6" fmla="*/ 736164 h 1316900"/>
              <a:gd name="connsiteX7" fmla="*/ 6698 w 176359"/>
              <a:gd name="connsiteY7" fmla="*/ 396439 h 1316900"/>
              <a:gd name="connsiteX8" fmla="*/ 28923 w 176359"/>
              <a:gd name="connsiteY8" fmla="*/ 488514 h 1316900"/>
              <a:gd name="connsiteX9" fmla="*/ 348 w 176359"/>
              <a:gd name="connsiteY9" fmla="*/ 339289 h 1316900"/>
              <a:gd name="connsiteX10" fmla="*/ 13048 w 176359"/>
              <a:gd name="connsiteY10" fmla="*/ 307539 h 1316900"/>
              <a:gd name="connsiteX11" fmla="*/ 13048 w 176359"/>
              <a:gd name="connsiteY11" fmla="*/ 304364 h 1316900"/>
              <a:gd name="connsiteX12" fmla="*/ 6698 w 176359"/>
              <a:gd name="connsiteY12" fmla="*/ 2739 h 131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359" h="1316900">
                <a:moveTo>
                  <a:pt x="6698" y="2739"/>
                </a:moveTo>
                <a:cubicBezTo>
                  <a:pt x="13048" y="36606"/>
                  <a:pt x="30511" y="353047"/>
                  <a:pt x="51148" y="507564"/>
                </a:cubicBezTo>
                <a:cubicBezTo>
                  <a:pt x="71785" y="662081"/>
                  <a:pt x="123115" y="880097"/>
                  <a:pt x="130523" y="929839"/>
                </a:cubicBezTo>
                <a:cubicBezTo>
                  <a:pt x="137931" y="979581"/>
                  <a:pt x="88190" y="743573"/>
                  <a:pt x="95598" y="806014"/>
                </a:cubicBezTo>
                <a:cubicBezTo>
                  <a:pt x="103006" y="868455"/>
                  <a:pt x="167565" y="1250514"/>
                  <a:pt x="174973" y="1304489"/>
                </a:cubicBezTo>
                <a:cubicBezTo>
                  <a:pt x="182381" y="1358464"/>
                  <a:pt x="158569" y="1224585"/>
                  <a:pt x="140048" y="1129864"/>
                </a:cubicBezTo>
                <a:cubicBezTo>
                  <a:pt x="121527" y="1035143"/>
                  <a:pt x="86073" y="858401"/>
                  <a:pt x="63848" y="736164"/>
                </a:cubicBezTo>
                <a:cubicBezTo>
                  <a:pt x="41623" y="613927"/>
                  <a:pt x="12519" y="437714"/>
                  <a:pt x="6698" y="396439"/>
                </a:cubicBezTo>
                <a:cubicBezTo>
                  <a:pt x="877" y="355164"/>
                  <a:pt x="29981" y="498039"/>
                  <a:pt x="28923" y="488514"/>
                </a:cubicBezTo>
                <a:cubicBezTo>
                  <a:pt x="27865" y="478989"/>
                  <a:pt x="2994" y="369451"/>
                  <a:pt x="348" y="339289"/>
                </a:cubicBezTo>
                <a:cubicBezTo>
                  <a:pt x="-2298" y="309127"/>
                  <a:pt x="10931" y="313360"/>
                  <a:pt x="13048" y="307539"/>
                </a:cubicBezTo>
                <a:cubicBezTo>
                  <a:pt x="15165" y="301718"/>
                  <a:pt x="11461" y="349343"/>
                  <a:pt x="13048" y="304364"/>
                </a:cubicBezTo>
                <a:cubicBezTo>
                  <a:pt x="14635" y="259385"/>
                  <a:pt x="348" y="-31128"/>
                  <a:pt x="6698" y="27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D127FD6A-022B-FF96-2032-CF0E6AD16A5C}"/>
              </a:ext>
            </a:extLst>
          </p:cNvPr>
          <p:cNvSpPr/>
          <p:nvPr/>
        </p:nvSpPr>
        <p:spPr>
          <a:xfrm>
            <a:off x="3470267" y="9451221"/>
            <a:ext cx="237347" cy="1468490"/>
          </a:xfrm>
          <a:custGeom>
            <a:avLst/>
            <a:gdLst>
              <a:gd name="connsiteX0" fmla="*/ 8 w 237347"/>
              <a:gd name="connsiteY0" fmla="*/ 754 h 1468490"/>
              <a:gd name="connsiteX1" fmla="*/ 123833 w 237347"/>
              <a:gd name="connsiteY1" fmla="*/ 454779 h 1468490"/>
              <a:gd name="connsiteX2" fmla="*/ 171458 w 237347"/>
              <a:gd name="connsiteY2" fmla="*/ 985004 h 1468490"/>
              <a:gd name="connsiteX3" fmla="*/ 174633 w 237347"/>
              <a:gd name="connsiteY3" fmla="*/ 870704 h 1468490"/>
              <a:gd name="connsiteX4" fmla="*/ 234958 w 237347"/>
              <a:gd name="connsiteY4" fmla="*/ 1442204 h 1468490"/>
              <a:gd name="connsiteX5" fmla="*/ 215908 w 237347"/>
              <a:gd name="connsiteY5" fmla="*/ 1289804 h 1468490"/>
              <a:gd name="connsiteX6" fmla="*/ 130183 w 237347"/>
              <a:gd name="connsiteY6" fmla="*/ 562729 h 1468490"/>
              <a:gd name="connsiteX7" fmla="*/ 8 w 237347"/>
              <a:gd name="connsiteY7" fmla="*/ 754 h 146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7347" h="1468490">
                <a:moveTo>
                  <a:pt x="8" y="754"/>
                </a:moveTo>
                <a:cubicBezTo>
                  <a:pt x="-1050" y="-17237"/>
                  <a:pt x="95258" y="290737"/>
                  <a:pt x="123833" y="454779"/>
                </a:cubicBezTo>
                <a:cubicBezTo>
                  <a:pt x="152408" y="618821"/>
                  <a:pt x="162991" y="915683"/>
                  <a:pt x="171458" y="985004"/>
                </a:cubicBezTo>
                <a:cubicBezTo>
                  <a:pt x="179925" y="1054325"/>
                  <a:pt x="164050" y="794504"/>
                  <a:pt x="174633" y="870704"/>
                </a:cubicBezTo>
                <a:cubicBezTo>
                  <a:pt x="185216" y="946904"/>
                  <a:pt x="228079" y="1372354"/>
                  <a:pt x="234958" y="1442204"/>
                </a:cubicBezTo>
                <a:cubicBezTo>
                  <a:pt x="241837" y="1512054"/>
                  <a:pt x="233370" y="1436383"/>
                  <a:pt x="215908" y="1289804"/>
                </a:cubicBezTo>
                <a:cubicBezTo>
                  <a:pt x="198446" y="1143225"/>
                  <a:pt x="167225" y="771750"/>
                  <a:pt x="130183" y="562729"/>
                </a:cubicBezTo>
                <a:cubicBezTo>
                  <a:pt x="93141" y="353708"/>
                  <a:pt x="1066" y="18745"/>
                  <a:pt x="8" y="7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86B14C01-5E42-FD93-B5BF-988C517E3396}"/>
              </a:ext>
            </a:extLst>
          </p:cNvPr>
          <p:cNvSpPr/>
          <p:nvPr/>
        </p:nvSpPr>
        <p:spPr>
          <a:xfrm>
            <a:off x="3502021" y="9626385"/>
            <a:ext cx="197820" cy="1355150"/>
          </a:xfrm>
          <a:custGeom>
            <a:avLst/>
            <a:gdLst>
              <a:gd name="connsiteX0" fmla="*/ 4 w 197820"/>
              <a:gd name="connsiteY0" fmla="*/ 215 h 1355150"/>
              <a:gd name="connsiteX1" fmla="*/ 82554 w 197820"/>
              <a:gd name="connsiteY1" fmla="*/ 473290 h 1355150"/>
              <a:gd name="connsiteX2" fmla="*/ 123829 w 197820"/>
              <a:gd name="connsiteY2" fmla="*/ 835240 h 1355150"/>
              <a:gd name="connsiteX3" fmla="*/ 193679 w 197820"/>
              <a:gd name="connsiteY3" fmla="*/ 1333715 h 1355150"/>
              <a:gd name="connsiteX4" fmla="*/ 177804 w 197820"/>
              <a:gd name="connsiteY4" fmla="*/ 1190840 h 1355150"/>
              <a:gd name="connsiteX5" fmla="*/ 79379 w 197820"/>
              <a:gd name="connsiteY5" fmla="*/ 533615 h 1355150"/>
              <a:gd name="connsiteX6" fmla="*/ 4 w 197820"/>
              <a:gd name="connsiteY6" fmla="*/ 215 h 135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820" h="1355150">
                <a:moveTo>
                  <a:pt x="4" y="215"/>
                </a:moveTo>
                <a:cubicBezTo>
                  <a:pt x="533" y="-9839"/>
                  <a:pt x="61917" y="334119"/>
                  <a:pt x="82554" y="473290"/>
                </a:cubicBezTo>
                <a:cubicBezTo>
                  <a:pt x="103191" y="612461"/>
                  <a:pt x="105308" y="691836"/>
                  <a:pt x="123829" y="835240"/>
                </a:cubicBezTo>
                <a:cubicBezTo>
                  <a:pt x="142350" y="978644"/>
                  <a:pt x="184683" y="1274448"/>
                  <a:pt x="193679" y="1333715"/>
                </a:cubicBezTo>
                <a:cubicBezTo>
                  <a:pt x="202675" y="1392982"/>
                  <a:pt x="196854" y="1324190"/>
                  <a:pt x="177804" y="1190840"/>
                </a:cubicBezTo>
                <a:cubicBezTo>
                  <a:pt x="158754" y="1057490"/>
                  <a:pt x="107954" y="729406"/>
                  <a:pt x="79379" y="533615"/>
                </a:cubicBezTo>
                <a:cubicBezTo>
                  <a:pt x="50804" y="337824"/>
                  <a:pt x="-525" y="10269"/>
                  <a:pt x="4" y="2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6A7EACED-6CA7-D7C5-2906-8A55C43D5A9D}"/>
              </a:ext>
            </a:extLst>
          </p:cNvPr>
          <p:cNvSpPr/>
          <p:nvPr/>
        </p:nvSpPr>
        <p:spPr>
          <a:xfrm>
            <a:off x="3655317" y="10739558"/>
            <a:ext cx="155832" cy="1329858"/>
          </a:xfrm>
          <a:custGeom>
            <a:avLst/>
            <a:gdLst>
              <a:gd name="connsiteX0" fmla="*/ 8633 w 155832"/>
              <a:gd name="connsiteY0" fmla="*/ 1467 h 1329858"/>
              <a:gd name="connsiteX1" fmla="*/ 27683 w 155832"/>
              <a:gd name="connsiteY1" fmla="*/ 452317 h 1329858"/>
              <a:gd name="connsiteX2" fmla="*/ 37208 w 155832"/>
              <a:gd name="connsiteY2" fmla="*/ 385642 h 1329858"/>
              <a:gd name="connsiteX3" fmla="*/ 49908 w 155832"/>
              <a:gd name="connsiteY3" fmla="*/ 592017 h 1329858"/>
              <a:gd name="connsiteX4" fmla="*/ 97533 w 155832"/>
              <a:gd name="connsiteY4" fmla="*/ 807917 h 1329858"/>
              <a:gd name="connsiteX5" fmla="*/ 154683 w 155832"/>
              <a:gd name="connsiteY5" fmla="*/ 1319092 h 1329858"/>
              <a:gd name="connsiteX6" fmla="*/ 129283 w 155832"/>
              <a:gd name="connsiteY6" fmla="*/ 1115892 h 1329858"/>
              <a:gd name="connsiteX7" fmla="*/ 53083 w 155832"/>
              <a:gd name="connsiteY7" fmla="*/ 649167 h 1329858"/>
              <a:gd name="connsiteX8" fmla="*/ 2283 w 155832"/>
              <a:gd name="connsiteY8" fmla="*/ 318967 h 1329858"/>
              <a:gd name="connsiteX9" fmla="*/ 8633 w 155832"/>
              <a:gd name="connsiteY9" fmla="*/ 1467 h 132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832" h="1329858">
                <a:moveTo>
                  <a:pt x="8633" y="1467"/>
                </a:moveTo>
                <a:cubicBezTo>
                  <a:pt x="12866" y="23692"/>
                  <a:pt x="22920" y="388288"/>
                  <a:pt x="27683" y="452317"/>
                </a:cubicBezTo>
                <a:cubicBezTo>
                  <a:pt x="32446" y="516346"/>
                  <a:pt x="33504" y="362359"/>
                  <a:pt x="37208" y="385642"/>
                </a:cubicBezTo>
                <a:cubicBezTo>
                  <a:pt x="40912" y="408925"/>
                  <a:pt x="39854" y="521638"/>
                  <a:pt x="49908" y="592017"/>
                </a:cubicBezTo>
                <a:cubicBezTo>
                  <a:pt x="59962" y="662396"/>
                  <a:pt x="80071" y="686738"/>
                  <a:pt x="97533" y="807917"/>
                </a:cubicBezTo>
                <a:cubicBezTo>
                  <a:pt x="114995" y="929096"/>
                  <a:pt x="149391" y="1267763"/>
                  <a:pt x="154683" y="1319092"/>
                </a:cubicBezTo>
                <a:cubicBezTo>
                  <a:pt x="159975" y="1370421"/>
                  <a:pt x="146216" y="1227546"/>
                  <a:pt x="129283" y="1115892"/>
                </a:cubicBezTo>
                <a:cubicBezTo>
                  <a:pt x="112350" y="1004238"/>
                  <a:pt x="74250" y="781988"/>
                  <a:pt x="53083" y="649167"/>
                </a:cubicBezTo>
                <a:cubicBezTo>
                  <a:pt x="31916" y="516346"/>
                  <a:pt x="8633" y="422684"/>
                  <a:pt x="2283" y="318967"/>
                </a:cubicBezTo>
                <a:cubicBezTo>
                  <a:pt x="-4067" y="215250"/>
                  <a:pt x="4400" y="-20758"/>
                  <a:pt x="8633" y="14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5B33AB67-4DCA-D02D-1638-9F392A0844F7}"/>
              </a:ext>
            </a:extLst>
          </p:cNvPr>
          <p:cNvSpPr/>
          <p:nvPr/>
        </p:nvSpPr>
        <p:spPr>
          <a:xfrm>
            <a:off x="3693448" y="10871292"/>
            <a:ext cx="203354" cy="1612310"/>
          </a:xfrm>
          <a:custGeom>
            <a:avLst/>
            <a:gdLst>
              <a:gd name="connsiteX0" fmla="*/ 2252 w 203354"/>
              <a:gd name="connsiteY0" fmla="*/ 6258 h 1612310"/>
              <a:gd name="connsiteX1" fmla="*/ 122902 w 203354"/>
              <a:gd name="connsiteY1" fmla="*/ 1006383 h 1612310"/>
              <a:gd name="connsiteX2" fmla="*/ 202277 w 203354"/>
              <a:gd name="connsiteY2" fmla="*/ 1584233 h 1612310"/>
              <a:gd name="connsiteX3" fmla="*/ 161002 w 203354"/>
              <a:gd name="connsiteY3" fmla="*/ 1428658 h 1612310"/>
              <a:gd name="connsiteX4" fmla="*/ 53052 w 203354"/>
              <a:gd name="connsiteY4" fmla="*/ 622208 h 1612310"/>
              <a:gd name="connsiteX5" fmla="*/ 2252 w 203354"/>
              <a:gd name="connsiteY5" fmla="*/ 6258 h 161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354" h="1612310">
                <a:moveTo>
                  <a:pt x="2252" y="6258"/>
                </a:moveTo>
                <a:cubicBezTo>
                  <a:pt x="13894" y="70287"/>
                  <a:pt x="89565" y="743387"/>
                  <a:pt x="122902" y="1006383"/>
                </a:cubicBezTo>
                <a:cubicBezTo>
                  <a:pt x="156239" y="1269379"/>
                  <a:pt x="195927" y="1513854"/>
                  <a:pt x="202277" y="1584233"/>
                </a:cubicBezTo>
                <a:cubicBezTo>
                  <a:pt x="208627" y="1654612"/>
                  <a:pt x="185873" y="1588995"/>
                  <a:pt x="161002" y="1428658"/>
                </a:cubicBezTo>
                <a:cubicBezTo>
                  <a:pt x="136131" y="1268321"/>
                  <a:pt x="79510" y="859275"/>
                  <a:pt x="53052" y="622208"/>
                </a:cubicBezTo>
                <a:cubicBezTo>
                  <a:pt x="26594" y="385141"/>
                  <a:pt x="-9390" y="-57771"/>
                  <a:pt x="2252" y="62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D1AC7767-D309-58F3-B734-F135162C5B3B}"/>
              </a:ext>
            </a:extLst>
          </p:cNvPr>
          <p:cNvSpPr/>
          <p:nvPr/>
        </p:nvSpPr>
        <p:spPr>
          <a:xfrm>
            <a:off x="3742007" y="11715535"/>
            <a:ext cx="167667" cy="1082714"/>
          </a:xfrm>
          <a:custGeom>
            <a:avLst/>
            <a:gdLst>
              <a:gd name="connsiteX0" fmla="*/ 1318 w 167667"/>
              <a:gd name="connsiteY0" fmla="*/ 6565 h 1082714"/>
              <a:gd name="connsiteX1" fmla="*/ 115618 w 167667"/>
              <a:gd name="connsiteY1" fmla="*/ 698715 h 1082714"/>
              <a:gd name="connsiteX2" fmla="*/ 163243 w 167667"/>
              <a:gd name="connsiteY2" fmla="*/ 1063840 h 1082714"/>
              <a:gd name="connsiteX3" fmla="*/ 153718 w 167667"/>
              <a:gd name="connsiteY3" fmla="*/ 962240 h 1082714"/>
              <a:gd name="connsiteX4" fmla="*/ 58468 w 167667"/>
              <a:gd name="connsiteY4" fmla="*/ 384390 h 1082714"/>
              <a:gd name="connsiteX5" fmla="*/ 1318 w 167667"/>
              <a:gd name="connsiteY5" fmla="*/ 6565 h 10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67" h="1082714">
                <a:moveTo>
                  <a:pt x="1318" y="6565"/>
                </a:moveTo>
                <a:cubicBezTo>
                  <a:pt x="10843" y="58952"/>
                  <a:pt x="88631" y="522503"/>
                  <a:pt x="115618" y="698715"/>
                </a:cubicBezTo>
                <a:cubicBezTo>
                  <a:pt x="142605" y="874927"/>
                  <a:pt x="156893" y="1019919"/>
                  <a:pt x="163243" y="1063840"/>
                </a:cubicBezTo>
                <a:cubicBezTo>
                  <a:pt x="169593" y="1107761"/>
                  <a:pt x="171180" y="1075482"/>
                  <a:pt x="153718" y="962240"/>
                </a:cubicBezTo>
                <a:cubicBezTo>
                  <a:pt x="136256" y="848998"/>
                  <a:pt x="80693" y="541023"/>
                  <a:pt x="58468" y="384390"/>
                </a:cubicBezTo>
                <a:cubicBezTo>
                  <a:pt x="36243" y="227757"/>
                  <a:pt x="-8207" y="-45822"/>
                  <a:pt x="1318" y="65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FF8AD127-2142-80A5-24D5-CE4013557088}"/>
              </a:ext>
            </a:extLst>
          </p:cNvPr>
          <p:cNvSpPr/>
          <p:nvPr/>
        </p:nvSpPr>
        <p:spPr>
          <a:xfrm>
            <a:off x="3889311" y="12369088"/>
            <a:ext cx="43152" cy="389862"/>
          </a:xfrm>
          <a:custGeom>
            <a:avLst/>
            <a:gdLst>
              <a:gd name="connsiteX0" fmla="*/ 28639 w 43152"/>
              <a:gd name="connsiteY0" fmla="*/ 712 h 389862"/>
              <a:gd name="connsiteX1" fmla="*/ 64 w 43152"/>
              <a:gd name="connsiteY1" fmla="*/ 207087 h 389862"/>
              <a:gd name="connsiteX2" fmla="*/ 38164 w 43152"/>
              <a:gd name="connsiteY2" fmla="*/ 388062 h 389862"/>
              <a:gd name="connsiteX3" fmla="*/ 41339 w 43152"/>
              <a:gd name="connsiteY3" fmla="*/ 299162 h 389862"/>
              <a:gd name="connsiteX4" fmla="*/ 25464 w 43152"/>
              <a:gd name="connsiteY4" fmla="*/ 286462 h 389862"/>
              <a:gd name="connsiteX5" fmla="*/ 12764 w 43152"/>
              <a:gd name="connsiteY5" fmla="*/ 143587 h 389862"/>
              <a:gd name="connsiteX6" fmla="*/ 28639 w 43152"/>
              <a:gd name="connsiteY6" fmla="*/ 712 h 389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2" h="389862">
                <a:moveTo>
                  <a:pt x="28639" y="712"/>
                </a:moveTo>
                <a:cubicBezTo>
                  <a:pt x="26522" y="11295"/>
                  <a:pt x="-1523" y="142529"/>
                  <a:pt x="64" y="207087"/>
                </a:cubicBezTo>
                <a:cubicBezTo>
                  <a:pt x="1651" y="271645"/>
                  <a:pt x="31285" y="372716"/>
                  <a:pt x="38164" y="388062"/>
                </a:cubicBezTo>
                <a:cubicBezTo>
                  <a:pt x="45043" y="403408"/>
                  <a:pt x="43456" y="316095"/>
                  <a:pt x="41339" y="299162"/>
                </a:cubicBezTo>
                <a:cubicBezTo>
                  <a:pt x="39222" y="282229"/>
                  <a:pt x="30226" y="312391"/>
                  <a:pt x="25464" y="286462"/>
                </a:cubicBezTo>
                <a:cubicBezTo>
                  <a:pt x="20702" y="260533"/>
                  <a:pt x="13293" y="186979"/>
                  <a:pt x="12764" y="143587"/>
                </a:cubicBezTo>
                <a:cubicBezTo>
                  <a:pt x="12235" y="100195"/>
                  <a:pt x="30756" y="-9871"/>
                  <a:pt x="28639" y="7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78640D54-DF45-3575-991B-3B1230BED6E7}"/>
              </a:ext>
            </a:extLst>
          </p:cNvPr>
          <p:cNvSpPr/>
          <p:nvPr/>
        </p:nvSpPr>
        <p:spPr>
          <a:xfrm>
            <a:off x="3752850" y="11331572"/>
            <a:ext cx="1059772" cy="591350"/>
          </a:xfrm>
          <a:custGeom>
            <a:avLst/>
            <a:gdLst>
              <a:gd name="connsiteX0" fmla="*/ 0 w 1059772"/>
              <a:gd name="connsiteY0" fmla="*/ 3 h 591350"/>
              <a:gd name="connsiteX1" fmla="*/ 409575 w 1059772"/>
              <a:gd name="connsiteY1" fmla="*/ 301628 h 591350"/>
              <a:gd name="connsiteX2" fmla="*/ 339725 w 1059772"/>
              <a:gd name="connsiteY2" fmla="*/ 263528 h 591350"/>
              <a:gd name="connsiteX3" fmla="*/ 631825 w 1059772"/>
              <a:gd name="connsiteY3" fmla="*/ 438153 h 591350"/>
              <a:gd name="connsiteX4" fmla="*/ 1044575 w 1059772"/>
              <a:gd name="connsiteY4" fmla="*/ 584203 h 591350"/>
              <a:gd name="connsiteX5" fmla="*/ 942975 w 1059772"/>
              <a:gd name="connsiteY5" fmla="*/ 555628 h 591350"/>
              <a:gd name="connsiteX6" fmla="*/ 679450 w 1059772"/>
              <a:gd name="connsiteY6" fmla="*/ 441328 h 591350"/>
              <a:gd name="connsiteX7" fmla="*/ 317500 w 1059772"/>
              <a:gd name="connsiteY7" fmla="*/ 269878 h 591350"/>
              <a:gd name="connsiteX8" fmla="*/ 250825 w 1059772"/>
              <a:gd name="connsiteY8" fmla="*/ 203203 h 591350"/>
              <a:gd name="connsiteX9" fmla="*/ 406400 w 1059772"/>
              <a:gd name="connsiteY9" fmla="*/ 295278 h 591350"/>
              <a:gd name="connsiteX10" fmla="*/ 0 w 1059772"/>
              <a:gd name="connsiteY10" fmla="*/ 3 h 59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9772" h="591350">
                <a:moveTo>
                  <a:pt x="0" y="3"/>
                </a:moveTo>
                <a:cubicBezTo>
                  <a:pt x="529" y="1061"/>
                  <a:pt x="352954" y="257707"/>
                  <a:pt x="409575" y="301628"/>
                </a:cubicBezTo>
                <a:cubicBezTo>
                  <a:pt x="466196" y="345549"/>
                  <a:pt x="302683" y="240774"/>
                  <a:pt x="339725" y="263528"/>
                </a:cubicBezTo>
                <a:cubicBezTo>
                  <a:pt x="376767" y="286282"/>
                  <a:pt x="514350" y="384707"/>
                  <a:pt x="631825" y="438153"/>
                </a:cubicBezTo>
                <a:cubicBezTo>
                  <a:pt x="749300" y="491599"/>
                  <a:pt x="992717" y="564624"/>
                  <a:pt x="1044575" y="584203"/>
                </a:cubicBezTo>
                <a:cubicBezTo>
                  <a:pt x="1096433" y="603782"/>
                  <a:pt x="1003829" y="579441"/>
                  <a:pt x="942975" y="555628"/>
                </a:cubicBezTo>
                <a:cubicBezTo>
                  <a:pt x="882121" y="531815"/>
                  <a:pt x="783696" y="488953"/>
                  <a:pt x="679450" y="441328"/>
                </a:cubicBezTo>
                <a:cubicBezTo>
                  <a:pt x="575204" y="393703"/>
                  <a:pt x="388938" y="309566"/>
                  <a:pt x="317500" y="269878"/>
                </a:cubicBezTo>
                <a:cubicBezTo>
                  <a:pt x="246062" y="230190"/>
                  <a:pt x="236008" y="198970"/>
                  <a:pt x="250825" y="203203"/>
                </a:cubicBezTo>
                <a:cubicBezTo>
                  <a:pt x="265642" y="207436"/>
                  <a:pt x="448733" y="326499"/>
                  <a:pt x="406400" y="295278"/>
                </a:cubicBezTo>
                <a:cubicBezTo>
                  <a:pt x="364067" y="264057"/>
                  <a:pt x="-529" y="-1055"/>
                  <a:pt x="0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BF8BBA7-3FE8-BD4B-8D44-855111DF82D2}"/>
              </a:ext>
            </a:extLst>
          </p:cNvPr>
          <p:cNvSpPr/>
          <p:nvPr/>
        </p:nvSpPr>
        <p:spPr>
          <a:xfrm>
            <a:off x="3699314" y="11308256"/>
            <a:ext cx="1141038" cy="593249"/>
          </a:xfrm>
          <a:custGeom>
            <a:avLst/>
            <a:gdLst>
              <a:gd name="connsiteX0" fmla="*/ 2736 w 1141038"/>
              <a:gd name="connsiteY0" fmla="*/ 1094 h 593249"/>
              <a:gd name="connsiteX1" fmla="*/ 196411 w 1141038"/>
              <a:gd name="connsiteY1" fmla="*/ 153494 h 593249"/>
              <a:gd name="connsiteX2" fmla="*/ 367861 w 1141038"/>
              <a:gd name="connsiteY2" fmla="*/ 280494 h 593249"/>
              <a:gd name="connsiteX3" fmla="*/ 348811 w 1141038"/>
              <a:gd name="connsiteY3" fmla="*/ 236044 h 593249"/>
              <a:gd name="connsiteX4" fmla="*/ 625036 w 1141038"/>
              <a:gd name="connsiteY4" fmla="*/ 375744 h 593249"/>
              <a:gd name="connsiteX5" fmla="*/ 1107636 w 1141038"/>
              <a:gd name="connsiteY5" fmla="*/ 582119 h 593249"/>
              <a:gd name="connsiteX6" fmla="*/ 1060011 w 1141038"/>
              <a:gd name="connsiteY6" fmla="*/ 553544 h 593249"/>
              <a:gd name="connsiteX7" fmla="*/ 742511 w 1141038"/>
              <a:gd name="connsiteY7" fmla="*/ 451944 h 593249"/>
              <a:gd name="connsiteX8" fmla="*/ 526611 w 1141038"/>
              <a:gd name="connsiteY8" fmla="*/ 305894 h 593249"/>
              <a:gd name="connsiteX9" fmla="*/ 348811 w 1141038"/>
              <a:gd name="connsiteY9" fmla="*/ 236044 h 593249"/>
              <a:gd name="connsiteX10" fmla="*/ 2736 w 1141038"/>
              <a:gd name="connsiteY10" fmla="*/ 1094 h 5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1038" h="593249">
                <a:moveTo>
                  <a:pt x="2736" y="1094"/>
                </a:moveTo>
                <a:cubicBezTo>
                  <a:pt x="-22664" y="-12664"/>
                  <a:pt x="135557" y="106927"/>
                  <a:pt x="196411" y="153494"/>
                </a:cubicBezTo>
                <a:cubicBezTo>
                  <a:pt x="257265" y="200061"/>
                  <a:pt x="342461" y="266736"/>
                  <a:pt x="367861" y="280494"/>
                </a:cubicBezTo>
                <a:cubicBezTo>
                  <a:pt x="393261" y="294252"/>
                  <a:pt x="305949" y="220169"/>
                  <a:pt x="348811" y="236044"/>
                </a:cubicBezTo>
                <a:cubicBezTo>
                  <a:pt x="391673" y="251919"/>
                  <a:pt x="498565" y="318065"/>
                  <a:pt x="625036" y="375744"/>
                </a:cubicBezTo>
                <a:cubicBezTo>
                  <a:pt x="751507" y="433423"/>
                  <a:pt x="1035140" y="552486"/>
                  <a:pt x="1107636" y="582119"/>
                </a:cubicBezTo>
                <a:cubicBezTo>
                  <a:pt x="1180132" y="611752"/>
                  <a:pt x="1120865" y="575240"/>
                  <a:pt x="1060011" y="553544"/>
                </a:cubicBezTo>
                <a:cubicBezTo>
                  <a:pt x="999157" y="531848"/>
                  <a:pt x="831411" y="493219"/>
                  <a:pt x="742511" y="451944"/>
                </a:cubicBezTo>
                <a:cubicBezTo>
                  <a:pt x="653611" y="410669"/>
                  <a:pt x="592228" y="341877"/>
                  <a:pt x="526611" y="305894"/>
                </a:cubicBezTo>
                <a:cubicBezTo>
                  <a:pt x="460994" y="269911"/>
                  <a:pt x="433478" y="283669"/>
                  <a:pt x="348811" y="236044"/>
                </a:cubicBezTo>
                <a:cubicBezTo>
                  <a:pt x="264144" y="188419"/>
                  <a:pt x="28136" y="14852"/>
                  <a:pt x="2736" y="10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8BB0CF9-C93B-FB9B-A97E-F915634690A2}"/>
              </a:ext>
            </a:extLst>
          </p:cNvPr>
          <p:cNvSpPr/>
          <p:nvPr/>
        </p:nvSpPr>
        <p:spPr>
          <a:xfrm>
            <a:off x="5657852" y="10658084"/>
            <a:ext cx="759221" cy="836492"/>
          </a:xfrm>
          <a:custGeom>
            <a:avLst/>
            <a:gdLst>
              <a:gd name="connsiteX0" fmla="*/ 755648 w 759221"/>
              <a:gd name="connsiteY0" fmla="*/ 3566 h 836492"/>
              <a:gd name="connsiteX1" fmla="*/ 638173 w 759221"/>
              <a:gd name="connsiteY1" fmla="*/ 184541 h 836492"/>
              <a:gd name="connsiteX2" fmla="*/ 212723 w 759221"/>
              <a:gd name="connsiteY2" fmla="*/ 663966 h 836492"/>
              <a:gd name="connsiteX3" fmla="*/ 263523 w 759221"/>
              <a:gd name="connsiteY3" fmla="*/ 641741 h 836492"/>
              <a:gd name="connsiteX4" fmla="*/ 9523 w 759221"/>
              <a:gd name="connsiteY4" fmla="*/ 829066 h 836492"/>
              <a:gd name="connsiteX5" fmla="*/ 92073 w 759221"/>
              <a:gd name="connsiteY5" fmla="*/ 765566 h 836492"/>
              <a:gd name="connsiteX6" fmla="*/ 447673 w 759221"/>
              <a:gd name="connsiteY6" fmla="*/ 460766 h 836492"/>
              <a:gd name="connsiteX7" fmla="*/ 320673 w 759221"/>
              <a:gd name="connsiteY7" fmla="*/ 559191 h 836492"/>
              <a:gd name="connsiteX8" fmla="*/ 536573 w 759221"/>
              <a:gd name="connsiteY8" fmla="*/ 324241 h 836492"/>
              <a:gd name="connsiteX9" fmla="*/ 755648 w 759221"/>
              <a:gd name="connsiteY9" fmla="*/ 3566 h 83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9221" h="836492">
                <a:moveTo>
                  <a:pt x="755648" y="3566"/>
                </a:moveTo>
                <a:cubicBezTo>
                  <a:pt x="772581" y="-19717"/>
                  <a:pt x="728660" y="74474"/>
                  <a:pt x="638173" y="184541"/>
                </a:cubicBezTo>
                <a:cubicBezTo>
                  <a:pt x="547686" y="294608"/>
                  <a:pt x="275165" y="587766"/>
                  <a:pt x="212723" y="663966"/>
                </a:cubicBezTo>
                <a:cubicBezTo>
                  <a:pt x="150281" y="740166"/>
                  <a:pt x="297390" y="614224"/>
                  <a:pt x="263523" y="641741"/>
                </a:cubicBezTo>
                <a:cubicBezTo>
                  <a:pt x="229656" y="669258"/>
                  <a:pt x="38098" y="808429"/>
                  <a:pt x="9523" y="829066"/>
                </a:cubicBezTo>
                <a:cubicBezTo>
                  <a:pt x="-19052" y="849703"/>
                  <a:pt x="19048" y="826949"/>
                  <a:pt x="92073" y="765566"/>
                </a:cubicBezTo>
                <a:cubicBezTo>
                  <a:pt x="165098" y="704183"/>
                  <a:pt x="409573" y="495162"/>
                  <a:pt x="447673" y="460766"/>
                </a:cubicBezTo>
                <a:cubicBezTo>
                  <a:pt x="485773" y="426370"/>
                  <a:pt x="305856" y="581945"/>
                  <a:pt x="320673" y="559191"/>
                </a:cubicBezTo>
                <a:cubicBezTo>
                  <a:pt x="335490" y="536437"/>
                  <a:pt x="464606" y="410495"/>
                  <a:pt x="536573" y="324241"/>
                </a:cubicBezTo>
                <a:cubicBezTo>
                  <a:pt x="608540" y="237987"/>
                  <a:pt x="738715" y="26849"/>
                  <a:pt x="755648" y="35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4C914442-EA72-69CB-0C88-987BAEB1401A}"/>
              </a:ext>
            </a:extLst>
          </p:cNvPr>
          <p:cNvSpPr/>
          <p:nvPr/>
        </p:nvSpPr>
        <p:spPr>
          <a:xfrm>
            <a:off x="4894300" y="11356236"/>
            <a:ext cx="947719" cy="551660"/>
          </a:xfrm>
          <a:custGeom>
            <a:avLst/>
            <a:gdLst>
              <a:gd name="connsiteX0" fmla="*/ 4725 w 947719"/>
              <a:gd name="connsiteY0" fmla="*/ 550014 h 551660"/>
              <a:gd name="connsiteX1" fmla="*/ 385725 w 947719"/>
              <a:gd name="connsiteY1" fmla="*/ 343639 h 551660"/>
              <a:gd name="connsiteX2" fmla="*/ 674650 w 947719"/>
              <a:gd name="connsiteY2" fmla="*/ 184889 h 551660"/>
              <a:gd name="connsiteX3" fmla="*/ 500025 w 947719"/>
              <a:gd name="connsiteY3" fmla="*/ 302364 h 551660"/>
              <a:gd name="connsiteX4" fmla="*/ 938175 w 947719"/>
              <a:gd name="connsiteY4" fmla="*/ 7089 h 551660"/>
              <a:gd name="connsiteX5" fmla="*/ 773075 w 947719"/>
              <a:gd name="connsiteY5" fmla="*/ 111864 h 551660"/>
              <a:gd name="connsiteX6" fmla="*/ 439700 w 947719"/>
              <a:gd name="connsiteY6" fmla="*/ 334114 h 551660"/>
              <a:gd name="connsiteX7" fmla="*/ 58700 w 947719"/>
              <a:gd name="connsiteY7" fmla="*/ 534139 h 551660"/>
              <a:gd name="connsiteX8" fmla="*/ 538125 w 947719"/>
              <a:gd name="connsiteY8" fmla="*/ 283314 h 551660"/>
              <a:gd name="connsiteX9" fmla="*/ 195225 w 947719"/>
              <a:gd name="connsiteY9" fmla="*/ 432539 h 551660"/>
              <a:gd name="connsiteX10" fmla="*/ 4725 w 947719"/>
              <a:gd name="connsiteY10" fmla="*/ 550014 h 5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7719" h="551660">
                <a:moveTo>
                  <a:pt x="4725" y="550014"/>
                </a:moveTo>
                <a:cubicBezTo>
                  <a:pt x="36475" y="535197"/>
                  <a:pt x="385725" y="343639"/>
                  <a:pt x="385725" y="343639"/>
                </a:cubicBezTo>
                <a:cubicBezTo>
                  <a:pt x="497379" y="282785"/>
                  <a:pt x="655600" y="191768"/>
                  <a:pt x="674650" y="184889"/>
                </a:cubicBezTo>
                <a:cubicBezTo>
                  <a:pt x="693700" y="178010"/>
                  <a:pt x="500025" y="302364"/>
                  <a:pt x="500025" y="302364"/>
                </a:cubicBezTo>
                <a:lnTo>
                  <a:pt x="938175" y="7089"/>
                </a:lnTo>
                <a:cubicBezTo>
                  <a:pt x="983683" y="-24661"/>
                  <a:pt x="856154" y="57360"/>
                  <a:pt x="773075" y="111864"/>
                </a:cubicBezTo>
                <a:cubicBezTo>
                  <a:pt x="689996" y="166368"/>
                  <a:pt x="558762" y="263735"/>
                  <a:pt x="439700" y="334114"/>
                </a:cubicBezTo>
                <a:cubicBezTo>
                  <a:pt x="320638" y="404493"/>
                  <a:pt x="58700" y="534139"/>
                  <a:pt x="58700" y="534139"/>
                </a:cubicBezTo>
                <a:cubicBezTo>
                  <a:pt x="75104" y="525672"/>
                  <a:pt x="515371" y="300247"/>
                  <a:pt x="538125" y="283314"/>
                </a:cubicBezTo>
                <a:cubicBezTo>
                  <a:pt x="560879" y="266381"/>
                  <a:pt x="282008" y="389147"/>
                  <a:pt x="195225" y="432539"/>
                </a:cubicBezTo>
                <a:cubicBezTo>
                  <a:pt x="108442" y="475931"/>
                  <a:pt x="-27025" y="564831"/>
                  <a:pt x="4725" y="55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A98EB4D3-9BDA-C96B-B221-091AC18997FB}"/>
              </a:ext>
            </a:extLst>
          </p:cNvPr>
          <p:cNvSpPr/>
          <p:nvPr/>
        </p:nvSpPr>
        <p:spPr>
          <a:xfrm>
            <a:off x="4736712" y="11220193"/>
            <a:ext cx="1235870" cy="696341"/>
          </a:xfrm>
          <a:custGeom>
            <a:avLst/>
            <a:gdLst>
              <a:gd name="connsiteX0" fmla="*/ 1235463 w 1235870"/>
              <a:gd name="connsiteY0" fmla="*/ 257 h 696341"/>
              <a:gd name="connsiteX1" fmla="*/ 711588 w 1235870"/>
              <a:gd name="connsiteY1" fmla="*/ 381257 h 696341"/>
              <a:gd name="connsiteX2" fmla="*/ 378213 w 1235870"/>
              <a:gd name="connsiteY2" fmla="*/ 555882 h 696341"/>
              <a:gd name="connsiteX3" fmla="*/ 388 w 1235870"/>
              <a:gd name="connsiteY3" fmla="*/ 695582 h 696341"/>
              <a:gd name="connsiteX4" fmla="*/ 305188 w 1235870"/>
              <a:gd name="connsiteY4" fmla="*/ 613032 h 696341"/>
              <a:gd name="connsiteX5" fmla="*/ 238513 w 1235870"/>
              <a:gd name="connsiteY5" fmla="*/ 641607 h 696341"/>
              <a:gd name="connsiteX6" fmla="*/ 895738 w 1235870"/>
              <a:gd name="connsiteY6" fmla="*/ 273307 h 696341"/>
              <a:gd name="connsiteX7" fmla="*/ 800488 w 1235870"/>
              <a:gd name="connsiteY7" fmla="*/ 320932 h 696341"/>
              <a:gd name="connsiteX8" fmla="*/ 1235463 w 1235870"/>
              <a:gd name="connsiteY8" fmla="*/ 257 h 69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870" h="696341">
                <a:moveTo>
                  <a:pt x="1235463" y="257"/>
                </a:moveTo>
                <a:cubicBezTo>
                  <a:pt x="1220646" y="10311"/>
                  <a:pt x="854463" y="288653"/>
                  <a:pt x="711588" y="381257"/>
                </a:cubicBezTo>
                <a:cubicBezTo>
                  <a:pt x="568713" y="473861"/>
                  <a:pt x="496746" y="503495"/>
                  <a:pt x="378213" y="555882"/>
                </a:cubicBezTo>
                <a:cubicBezTo>
                  <a:pt x="259680" y="608270"/>
                  <a:pt x="12559" y="686057"/>
                  <a:pt x="388" y="695582"/>
                </a:cubicBezTo>
                <a:cubicBezTo>
                  <a:pt x="-11783" y="705107"/>
                  <a:pt x="265501" y="622028"/>
                  <a:pt x="305188" y="613032"/>
                </a:cubicBezTo>
                <a:cubicBezTo>
                  <a:pt x="344875" y="604036"/>
                  <a:pt x="140088" y="698228"/>
                  <a:pt x="238513" y="641607"/>
                </a:cubicBezTo>
                <a:cubicBezTo>
                  <a:pt x="336938" y="584986"/>
                  <a:pt x="802075" y="326753"/>
                  <a:pt x="895738" y="273307"/>
                </a:cubicBezTo>
                <a:cubicBezTo>
                  <a:pt x="989400" y="219861"/>
                  <a:pt x="744925" y="363795"/>
                  <a:pt x="800488" y="320932"/>
                </a:cubicBezTo>
                <a:cubicBezTo>
                  <a:pt x="856050" y="278070"/>
                  <a:pt x="1250280" y="-9797"/>
                  <a:pt x="1235463" y="2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0F42AC02-A79C-D912-7C2E-F896D2A2E3B4}"/>
              </a:ext>
            </a:extLst>
          </p:cNvPr>
          <p:cNvSpPr/>
          <p:nvPr/>
        </p:nvSpPr>
        <p:spPr>
          <a:xfrm>
            <a:off x="6393691" y="10672911"/>
            <a:ext cx="99599" cy="1309102"/>
          </a:xfrm>
          <a:custGeom>
            <a:avLst/>
            <a:gdLst>
              <a:gd name="connsiteX0" fmla="*/ 759 w 99599"/>
              <a:gd name="connsiteY0" fmla="*/ 30014 h 1309102"/>
              <a:gd name="connsiteX1" fmla="*/ 89659 w 99599"/>
              <a:gd name="connsiteY1" fmla="*/ 1207939 h 1309102"/>
              <a:gd name="connsiteX2" fmla="*/ 92834 w 99599"/>
              <a:gd name="connsiteY2" fmla="*/ 1157139 h 1309102"/>
              <a:gd name="connsiteX3" fmla="*/ 48384 w 99599"/>
              <a:gd name="connsiteY3" fmla="*/ 420539 h 1309102"/>
              <a:gd name="connsiteX4" fmla="*/ 759 w 99599"/>
              <a:gd name="connsiteY4" fmla="*/ 30014 h 130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9" h="1309102">
                <a:moveTo>
                  <a:pt x="759" y="30014"/>
                </a:moveTo>
                <a:cubicBezTo>
                  <a:pt x="7638" y="161247"/>
                  <a:pt x="74313" y="1020085"/>
                  <a:pt x="89659" y="1207939"/>
                </a:cubicBezTo>
                <a:cubicBezTo>
                  <a:pt x="105005" y="1395793"/>
                  <a:pt x="99713" y="1288372"/>
                  <a:pt x="92834" y="1157139"/>
                </a:cubicBezTo>
                <a:cubicBezTo>
                  <a:pt x="85955" y="1025906"/>
                  <a:pt x="61084" y="612097"/>
                  <a:pt x="48384" y="420539"/>
                </a:cubicBezTo>
                <a:cubicBezTo>
                  <a:pt x="35684" y="228981"/>
                  <a:pt x="-6120" y="-101219"/>
                  <a:pt x="759" y="300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E6D579E6-8F55-0275-927A-8178BCAC3157}"/>
              </a:ext>
            </a:extLst>
          </p:cNvPr>
          <p:cNvSpPr/>
          <p:nvPr/>
        </p:nvSpPr>
        <p:spPr>
          <a:xfrm>
            <a:off x="6486384" y="11967659"/>
            <a:ext cx="38577" cy="831523"/>
          </a:xfrm>
          <a:custGeom>
            <a:avLst/>
            <a:gdLst>
              <a:gd name="connsiteX0" fmla="*/ 141 w 38577"/>
              <a:gd name="connsiteY0" fmla="*/ 2091 h 831523"/>
              <a:gd name="connsiteX1" fmla="*/ 25541 w 38577"/>
              <a:gd name="connsiteY1" fmla="*/ 560891 h 831523"/>
              <a:gd name="connsiteX2" fmla="*/ 31891 w 38577"/>
              <a:gd name="connsiteY2" fmla="*/ 513266 h 831523"/>
              <a:gd name="connsiteX3" fmla="*/ 31891 w 38577"/>
              <a:gd name="connsiteY3" fmla="*/ 821241 h 831523"/>
              <a:gd name="connsiteX4" fmla="*/ 28716 w 38577"/>
              <a:gd name="connsiteY4" fmla="*/ 713291 h 831523"/>
              <a:gd name="connsiteX5" fmla="*/ 25541 w 38577"/>
              <a:gd name="connsiteY5" fmla="*/ 278316 h 831523"/>
              <a:gd name="connsiteX6" fmla="*/ 38241 w 38577"/>
              <a:gd name="connsiteY6" fmla="*/ 367216 h 831523"/>
              <a:gd name="connsiteX7" fmla="*/ 141 w 38577"/>
              <a:gd name="connsiteY7" fmla="*/ 2091 h 83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77" h="831523">
                <a:moveTo>
                  <a:pt x="141" y="2091"/>
                </a:moveTo>
                <a:cubicBezTo>
                  <a:pt x="-1976" y="34370"/>
                  <a:pt x="20249" y="475695"/>
                  <a:pt x="25541" y="560891"/>
                </a:cubicBezTo>
                <a:cubicBezTo>
                  <a:pt x="30833" y="646087"/>
                  <a:pt x="30833" y="469874"/>
                  <a:pt x="31891" y="513266"/>
                </a:cubicBezTo>
                <a:cubicBezTo>
                  <a:pt x="32949" y="556658"/>
                  <a:pt x="32420" y="787904"/>
                  <a:pt x="31891" y="821241"/>
                </a:cubicBezTo>
                <a:cubicBezTo>
                  <a:pt x="31362" y="854578"/>
                  <a:pt x="29774" y="803778"/>
                  <a:pt x="28716" y="713291"/>
                </a:cubicBezTo>
                <a:cubicBezTo>
                  <a:pt x="27658" y="622804"/>
                  <a:pt x="23954" y="335995"/>
                  <a:pt x="25541" y="278316"/>
                </a:cubicBezTo>
                <a:cubicBezTo>
                  <a:pt x="27128" y="220637"/>
                  <a:pt x="40887" y="413253"/>
                  <a:pt x="38241" y="367216"/>
                </a:cubicBezTo>
                <a:cubicBezTo>
                  <a:pt x="35595" y="321179"/>
                  <a:pt x="2258" y="-30188"/>
                  <a:pt x="141" y="20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81B189D5-1B1C-0EF0-EAC4-F512E9C0879D}"/>
              </a:ext>
            </a:extLst>
          </p:cNvPr>
          <p:cNvSpPr/>
          <p:nvPr/>
        </p:nvSpPr>
        <p:spPr>
          <a:xfrm>
            <a:off x="6567886" y="5569828"/>
            <a:ext cx="224012" cy="642476"/>
          </a:xfrm>
          <a:custGeom>
            <a:avLst/>
            <a:gdLst>
              <a:gd name="connsiteX0" fmla="*/ 223439 w 224012"/>
              <a:gd name="connsiteY0" fmla="*/ 2297 h 642476"/>
              <a:gd name="connsiteX1" fmla="*/ 134539 w 224012"/>
              <a:gd name="connsiteY1" fmla="*/ 386472 h 642476"/>
              <a:gd name="connsiteX2" fmla="*/ 150414 w 224012"/>
              <a:gd name="connsiteY2" fmla="*/ 348372 h 642476"/>
              <a:gd name="connsiteX3" fmla="*/ 1189 w 224012"/>
              <a:gd name="connsiteY3" fmla="*/ 637297 h 642476"/>
              <a:gd name="connsiteX4" fmla="*/ 77389 w 224012"/>
              <a:gd name="connsiteY4" fmla="*/ 538872 h 642476"/>
              <a:gd name="connsiteX5" fmla="*/ 20239 w 224012"/>
              <a:gd name="connsiteY5" fmla="*/ 602372 h 642476"/>
              <a:gd name="connsiteX6" fmla="*/ 64689 w 224012"/>
              <a:gd name="connsiteY6" fmla="*/ 529347 h 642476"/>
              <a:gd name="connsiteX7" fmla="*/ 166289 w 224012"/>
              <a:gd name="connsiteY7" fmla="*/ 240422 h 642476"/>
              <a:gd name="connsiteX8" fmla="*/ 223439 w 224012"/>
              <a:gd name="connsiteY8" fmla="*/ 2297 h 64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012" h="642476">
                <a:moveTo>
                  <a:pt x="223439" y="2297"/>
                </a:moveTo>
                <a:cubicBezTo>
                  <a:pt x="218147" y="26639"/>
                  <a:pt x="146710" y="328793"/>
                  <a:pt x="134539" y="386472"/>
                </a:cubicBezTo>
                <a:cubicBezTo>
                  <a:pt x="122368" y="444151"/>
                  <a:pt x="172639" y="306568"/>
                  <a:pt x="150414" y="348372"/>
                </a:cubicBezTo>
                <a:cubicBezTo>
                  <a:pt x="128189" y="390176"/>
                  <a:pt x="13360" y="605547"/>
                  <a:pt x="1189" y="637297"/>
                </a:cubicBezTo>
                <a:cubicBezTo>
                  <a:pt x="-10982" y="669047"/>
                  <a:pt x="74214" y="544693"/>
                  <a:pt x="77389" y="538872"/>
                </a:cubicBezTo>
                <a:cubicBezTo>
                  <a:pt x="80564" y="533051"/>
                  <a:pt x="22356" y="603960"/>
                  <a:pt x="20239" y="602372"/>
                </a:cubicBezTo>
                <a:cubicBezTo>
                  <a:pt x="18122" y="600784"/>
                  <a:pt x="40347" y="589672"/>
                  <a:pt x="64689" y="529347"/>
                </a:cubicBezTo>
                <a:cubicBezTo>
                  <a:pt x="89031" y="469022"/>
                  <a:pt x="136127" y="327734"/>
                  <a:pt x="166289" y="240422"/>
                </a:cubicBezTo>
                <a:cubicBezTo>
                  <a:pt x="196451" y="153110"/>
                  <a:pt x="228731" y="-22045"/>
                  <a:pt x="223439" y="22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C5971155-2ED0-AD37-AC24-847C78B3F8DA}"/>
              </a:ext>
            </a:extLst>
          </p:cNvPr>
          <p:cNvSpPr/>
          <p:nvPr/>
        </p:nvSpPr>
        <p:spPr>
          <a:xfrm>
            <a:off x="6031993" y="6302233"/>
            <a:ext cx="171974" cy="363205"/>
          </a:xfrm>
          <a:custGeom>
            <a:avLst/>
            <a:gdLst>
              <a:gd name="connsiteX0" fmla="*/ 171957 w 171974"/>
              <a:gd name="connsiteY0" fmla="*/ 142 h 363205"/>
              <a:gd name="connsiteX1" fmla="*/ 114807 w 171974"/>
              <a:gd name="connsiteY1" fmla="*/ 177942 h 363205"/>
              <a:gd name="connsiteX2" fmla="*/ 105282 w 171974"/>
              <a:gd name="connsiteY2" fmla="*/ 235092 h 363205"/>
              <a:gd name="connsiteX3" fmla="*/ 507 w 171974"/>
              <a:gd name="connsiteY3" fmla="*/ 362092 h 363205"/>
              <a:gd name="connsiteX4" fmla="*/ 67182 w 171974"/>
              <a:gd name="connsiteY4" fmla="*/ 292242 h 363205"/>
              <a:gd name="connsiteX5" fmla="*/ 108457 w 171974"/>
              <a:gd name="connsiteY5" fmla="*/ 209692 h 363205"/>
              <a:gd name="connsiteX6" fmla="*/ 171957 w 171974"/>
              <a:gd name="connsiteY6" fmla="*/ 142 h 36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974" h="363205">
                <a:moveTo>
                  <a:pt x="171957" y="142"/>
                </a:moveTo>
                <a:cubicBezTo>
                  <a:pt x="173015" y="-5149"/>
                  <a:pt x="125919" y="138784"/>
                  <a:pt x="114807" y="177942"/>
                </a:cubicBezTo>
                <a:cubicBezTo>
                  <a:pt x="103694" y="217100"/>
                  <a:pt x="124332" y="204400"/>
                  <a:pt x="105282" y="235092"/>
                </a:cubicBezTo>
                <a:cubicBezTo>
                  <a:pt x="86232" y="265784"/>
                  <a:pt x="6857" y="352567"/>
                  <a:pt x="507" y="362092"/>
                </a:cubicBezTo>
                <a:cubicBezTo>
                  <a:pt x="-5843" y="371617"/>
                  <a:pt x="49190" y="317642"/>
                  <a:pt x="67182" y="292242"/>
                </a:cubicBezTo>
                <a:cubicBezTo>
                  <a:pt x="85174" y="266842"/>
                  <a:pt x="89936" y="254142"/>
                  <a:pt x="108457" y="209692"/>
                </a:cubicBezTo>
                <a:cubicBezTo>
                  <a:pt x="126978" y="165242"/>
                  <a:pt x="170899" y="5433"/>
                  <a:pt x="171957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438944A3-2D89-6114-019D-3579638DF378}"/>
              </a:ext>
            </a:extLst>
          </p:cNvPr>
          <p:cNvSpPr/>
          <p:nvPr/>
        </p:nvSpPr>
        <p:spPr>
          <a:xfrm>
            <a:off x="5713244" y="6678339"/>
            <a:ext cx="303143" cy="232728"/>
          </a:xfrm>
          <a:custGeom>
            <a:avLst/>
            <a:gdLst>
              <a:gd name="connsiteX0" fmla="*/ 293856 w 303143"/>
              <a:gd name="connsiteY0" fmla="*/ 5036 h 232728"/>
              <a:gd name="connsiteX1" fmla="*/ 8106 w 303143"/>
              <a:gd name="connsiteY1" fmla="*/ 227286 h 232728"/>
              <a:gd name="connsiteX2" fmla="*/ 90656 w 303143"/>
              <a:gd name="connsiteY2" fmla="*/ 157436 h 232728"/>
              <a:gd name="connsiteX3" fmla="*/ 220831 w 303143"/>
              <a:gd name="connsiteY3" fmla="*/ 78061 h 232728"/>
              <a:gd name="connsiteX4" fmla="*/ 293856 w 303143"/>
              <a:gd name="connsiteY4" fmla="*/ 5036 h 2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143" h="232728">
                <a:moveTo>
                  <a:pt x="293856" y="5036"/>
                </a:moveTo>
                <a:cubicBezTo>
                  <a:pt x="258402" y="29907"/>
                  <a:pt x="41973" y="201886"/>
                  <a:pt x="8106" y="227286"/>
                </a:cubicBezTo>
                <a:cubicBezTo>
                  <a:pt x="-25761" y="252686"/>
                  <a:pt x="55202" y="182307"/>
                  <a:pt x="90656" y="157436"/>
                </a:cubicBezTo>
                <a:cubicBezTo>
                  <a:pt x="126110" y="132565"/>
                  <a:pt x="187494" y="101873"/>
                  <a:pt x="220831" y="78061"/>
                </a:cubicBezTo>
                <a:cubicBezTo>
                  <a:pt x="254168" y="54249"/>
                  <a:pt x="329310" y="-19835"/>
                  <a:pt x="293856" y="50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BC0AE1D-4CC3-A696-5A66-43235F3CA55E}"/>
              </a:ext>
            </a:extLst>
          </p:cNvPr>
          <p:cNvSpPr/>
          <p:nvPr/>
        </p:nvSpPr>
        <p:spPr>
          <a:xfrm>
            <a:off x="6245082" y="6289180"/>
            <a:ext cx="264027" cy="216827"/>
          </a:xfrm>
          <a:custGeom>
            <a:avLst/>
            <a:gdLst>
              <a:gd name="connsiteX0" fmla="*/ 263668 w 264027"/>
              <a:gd name="connsiteY0" fmla="*/ 495 h 216827"/>
              <a:gd name="connsiteX1" fmla="*/ 181118 w 264027"/>
              <a:gd name="connsiteY1" fmla="*/ 86220 h 216827"/>
              <a:gd name="connsiteX2" fmla="*/ 143 w 264027"/>
              <a:gd name="connsiteY2" fmla="*/ 216395 h 216827"/>
              <a:gd name="connsiteX3" fmla="*/ 152543 w 264027"/>
              <a:gd name="connsiteY3" fmla="*/ 124320 h 216827"/>
              <a:gd name="connsiteX4" fmla="*/ 263668 w 264027"/>
              <a:gd name="connsiteY4" fmla="*/ 495 h 21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7" h="216827">
                <a:moveTo>
                  <a:pt x="263668" y="495"/>
                </a:moveTo>
                <a:cubicBezTo>
                  <a:pt x="268430" y="-5855"/>
                  <a:pt x="225039" y="50237"/>
                  <a:pt x="181118" y="86220"/>
                </a:cubicBezTo>
                <a:cubicBezTo>
                  <a:pt x="137197" y="122203"/>
                  <a:pt x="4905" y="210045"/>
                  <a:pt x="143" y="216395"/>
                </a:cubicBezTo>
                <a:cubicBezTo>
                  <a:pt x="-4619" y="222745"/>
                  <a:pt x="110739" y="157657"/>
                  <a:pt x="152543" y="124320"/>
                </a:cubicBezTo>
                <a:cubicBezTo>
                  <a:pt x="194347" y="90983"/>
                  <a:pt x="258906" y="6845"/>
                  <a:pt x="263668" y="4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1DA2B903-2A11-B47B-A384-0C66532C12C8}"/>
              </a:ext>
            </a:extLst>
          </p:cNvPr>
          <p:cNvSpPr/>
          <p:nvPr/>
        </p:nvSpPr>
        <p:spPr>
          <a:xfrm>
            <a:off x="5761774" y="6889747"/>
            <a:ext cx="213614" cy="553873"/>
          </a:xfrm>
          <a:custGeom>
            <a:avLst/>
            <a:gdLst>
              <a:gd name="connsiteX0" fmla="*/ 213576 w 213614"/>
              <a:gd name="connsiteY0" fmla="*/ 3 h 553873"/>
              <a:gd name="connsiteX1" fmla="*/ 105626 w 213614"/>
              <a:gd name="connsiteY1" fmla="*/ 266703 h 553873"/>
              <a:gd name="connsiteX2" fmla="*/ 70701 w 213614"/>
              <a:gd name="connsiteY2" fmla="*/ 339728 h 553873"/>
              <a:gd name="connsiteX3" fmla="*/ 4026 w 213614"/>
              <a:gd name="connsiteY3" fmla="*/ 539753 h 553873"/>
              <a:gd name="connsiteX4" fmla="*/ 16726 w 213614"/>
              <a:gd name="connsiteY4" fmla="*/ 508003 h 553873"/>
              <a:gd name="connsiteX5" fmla="*/ 92926 w 213614"/>
              <a:gd name="connsiteY5" fmla="*/ 273053 h 553873"/>
              <a:gd name="connsiteX6" fmla="*/ 213576 w 213614"/>
              <a:gd name="connsiteY6" fmla="*/ 3 h 55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614" h="553873">
                <a:moveTo>
                  <a:pt x="213576" y="3"/>
                </a:moveTo>
                <a:cubicBezTo>
                  <a:pt x="215693" y="-1055"/>
                  <a:pt x="129439" y="210082"/>
                  <a:pt x="105626" y="266703"/>
                </a:cubicBezTo>
                <a:cubicBezTo>
                  <a:pt x="81813" y="323324"/>
                  <a:pt x="87634" y="294220"/>
                  <a:pt x="70701" y="339728"/>
                </a:cubicBezTo>
                <a:cubicBezTo>
                  <a:pt x="53768" y="385236"/>
                  <a:pt x="13022" y="511707"/>
                  <a:pt x="4026" y="539753"/>
                </a:cubicBezTo>
                <a:cubicBezTo>
                  <a:pt x="-4970" y="567799"/>
                  <a:pt x="1909" y="552453"/>
                  <a:pt x="16726" y="508003"/>
                </a:cubicBezTo>
                <a:cubicBezTo>
                  <a:pt x="31543" y="463553"/>
                  <a:pt x="64880" y="355603"/>
                  <a:pt x="92926" y="273053"/>
                </a:cubicBezTo>
                <a:cubicBezTo>
                  <a:pt x="120972" y="190503"/>
                  <a:pt x="211459" y="1061"/>
                  <a:pt x="213576" y="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3B36CC83-C654-ED57-51D5-4866C37958C6}"/>
              </a:ext>
            </a:extLst>
          </p:cNvPr>
          <p:cNvSpPr/>
          <p:nvPr/>
        </p:nvSpPr>
        <p:spPr>
          <a:xfrm>
            <a:off x="5653096" y="7521104"/>
            <a:ext cx="90501" cy="800931"/>
          </a:xfrm>
          <a:custGeom>
            <a:avLst/>
            <a:gdLst>
              <a:gd name="connsiteX0" fmla="*/ 90479 w 90501"/>
              <a:gd name="connsiteY0" fmla="*/ 471 h 800931"/>
              <a:gd name="connsiteX1" fmla="*/ 39679 w 90501"/>
              <a:gd name="connsiteY1" fmla="*/ 416396 h 800931"/>
              <a:gd name="connsiteX2" fmla="*/ 1579 w 90501"/>
              <a:gd name="connsiteY2" fmla="*/ 791046 h 800931"/>
              <a:gd name="connsiteX3" fmla="*/ 7929 w 90501"/>
              <a:gd name="connsiteY3" fmla="*/ 670396 h 800931"/>
              <a:gd name="connsiteX4" fmla="*/ 14279 w 90501"/>
              <a:gd name="connsiteY4" fmla="*/ 435446 h 800931"/>
              <a:gd name="connsiteX5" fmla="*/ 14279 w 90501"/>
              <a:gd name="connsiteY5" fmla="*/ 508471 h 800931"/>
              <a:gd name="connsiteX6" fmla="*/ 33329 w 90501"/>
              <a:gd name="connsiteY6" fmla="*/ 337021 h 800931"/>
              <a:gd name="connsiteX7" fmla="*/ 90479 w 90501"/>
              <a:gd name="connsiteY7" fmla="*/ 471 h 80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01" h="800931">
                <a:moveTo>
                  <a:pt x="90479" y="471"/>
                </a:moveTo>
                <a:cubicBezTo>
                  <a:pt x="91537" y="13700"/>
                  <a:pt x="54496" y="284634"/>
                  <a:pt x="39679" y="416396"/>
                </a:cubicBezTo>
                <a:cubicBezTo>
                  <a:pt x="24862" y="548158"/>
                  <a:pt x="6871" y="748713"/>
                  <a:pt x="1579" y="791046"/>
                </a:cubicBezTo>
                <a:cubicBezTo>
                  <a:pt x="-3713" y="833379"/>
                  <a:pt x="5812" y="729663"/>
                  <a:pt x="7929" y="670396"/>
                </a:cubicBezTo>
                <a:cubicBezTo>
                  <a:pt x="10046" y="611129"/>
                  <a:pt x="13221" y="462433"/>
                  <a:pt x="14279" y="435446"/>
                </a:cubicBezTo>
                <a:cubicBezTo>
                  <a:pt x="15337" y="408459"/>
                  <a:pt x="11104" y="524875"/>
                  <a:pt x="14279" y="508471"/>
                </a:cubicBezTo>
                <a:cubicBezTo>
                  <a:pt x="17454" y="492067"/>
                  <a:pt x="20100" y="417983"/>
                  <a:pt x="33329" y="337021"/>
                </a:cubicBezTo>
                <a:cubicBezTo>
                  <a:pt x="46558" y="256059"/>
                  <a:pt x="89421" y="-12758"/>
                  <a:pt x="90479" y="4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CE72FB5-870F-D272-7367-B711BF0EDB30}"/>
              </a:ext>
            </a:extLst>
          </p:cNvPr>
          <p:cNvSpPr/>
          <p:nvPr/>
        </p:nvSpPr>
        <p:spPr>
          <a:xfrm>
            <a:off x="5321754" y="8476960"/>
            <a:ext cx="329749" cy="492840"/>
          </a:xfrm>
          <a:custGeom>
            <a:avLst/>
            <a:gdLst>
              <a:gd name="connsiteX0" fmla="*/ 320221 w 329749"/>
              <a:gd name="connsiteY0" fmla="*/ 290 h 492840"/>
              <a:gd name="connsiteX1" fmla="*/ 269421 w 329749"/>
              <a:gd name="connsiteY1" fmla="*/ 228890 h 492840"/>
              <a:gd name="connsiteX2" fmla="*/ 5896 w 329749"/>
              <a:gd name="connsiteY2" fmla="*/ 486065 h 492840"/>
              <a:gd name="connsiteX3" fmla="*/ 97971 w 329749"/>
              <a:gd name="connsiteY3" fmla="*/ 406690 h 492840"/>
              <a:gd name="connsiteX4" fmla="*/ 234496 w 329749"/>
              <a:gd name="connsiteY4" fmla="*/ 282865 h 492840"/>
              <a:gd name="connsiteX5" fmla="*/ 259896 w 329749"/>
              <a:gd name="connsiteY5" fmla="*/ 200315 h 492840"/>
              <a:gd name="connsiteX6" fmla="*/ 329746 w 329749"/>
              <a:gd name="connsiteY6" fmla="*/ 73315 h 492840"/>
              <a:gd name="connsiteX7" fmla="*/ 263071 w 329749"/>
              <a:gd name="connsiteY7" fmla="*/ 178090 h 492840"/>
              <a:gd name="connsiteX8" fmla="*/ 320221 w 329749"/>
              <a:gd name="connsiteY8" fmla="*/ 290 h 4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749" h="492840">
                <a:moveTo>
                  <a:pt x="320221" y="290"/>
                </a:moveTo>
                <a:cubicBezTo>
                  <a:pt x="321279" y="8757"/>
                  <a:pt x="321809" y="147928"/>
                  <a:pt x="269421" y="228890"/>
                </a:cubicBezTo>
                <a:cubicBezTo>
                  <a:pt x="217033" y="309853"/>
                  <a:pt x="34471" y="456432"/>
                  <a:pt x="5896" y="486065"/>
                </a:cubicBezTo>
                <a:cubicBezTo>
                  <a:pt x="-22679" y="515698"/>
                  <a:pt x="59871" y="440557"/>
                  <a:pt x="97971" y="406690"/>
                </a:cubicBezTo>
                <a:cubicBezTo>
                  <a:pt x="136071" y="372823"/>
                  <a:pt x="207509" y="317261"/>
                  <a:pt x="234496" y="282865"/>
                </a:cubicBezTo>
                <a:cubicBezTo>
                  <a:pt x="261483" y="248469"/>
                  <a:pt x="244021" y="235240"/>
                  <a:pt x="259896" y="200315"/>
                </a:cubicBezTo>
                <a:cubicBezTo>
                  <a:pt x="275771" y="165390"/>
                  <a:pt x="329217" y="77019"/>
                  <a:pt x="329746" y="73315"/>
                </a:cubicBezTo>
                <a:cubicBezTo>
                  <a:pt x="330275" y="69611"/>
                  <a:pt x="265717" y="184969"/>
                  <a:pt x="263071" y="178090"/>
                </a:cubicBezTo>
                <a:cubicBezTo>
                  <a:pt x="260425" y="171211"/>
                  <a:pt x="319163" y="-8177"/>
                  <a:pt x="320221" y="2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70F89B13-5CC4-B1FD-D3E9-56A2B25C2630}"/>
              </a:ext>
            </a:extLst>
          </p:cNvPr>
          <p:cNvSpPr/>
          <p:nvPr/>
        </p:nvSpPr>
        <p:spPr>
          <a:xfrm>
            <a:off x="5445125" y="8959775"/>
            <a:ext cx="79506" cy="562087"/>
          </a:xfrm>
          <a:custGeom>
            <a:avLst/>
            <a:gdLst>
              <a:gd name="connsiteX0" fmla="*/ 79375 w 79506"/>
              <a:gd name="connsiteY0" fmla="*/ 75 h 562087"/>
              <a:gd name="connsiteX1" fmla="*/ 31750 w 79506"/>
              <a:gd name="connsiteY1" fmla="*/ 263600 h 562087"/>
              <a:gd name="connsiteX2" fmla="*/ 6350 w 79506"/>
              <a:gd name="connsiteY2" fmla="*/ 555700 h 562087"/>
              <a:gd name="connsiteX3" fmla="*/ 3175 w 79506"/>
              <a:gd name="connsiteY3" fmla="*/ 450925 h 562087"/>
              <a:gd name="connsiteX4" fmla="*/ 0 w 79506"/>
              <a:gd name="connsiteY4" fmla="*/ 285825 h 562087"/>
              <a:gd name="connsiteX5" fmla="*/ 3175 w 79506"/>
              <a:gd name="connsiteY5" fmla="*/ 400125 h 562087"/>
              <a:gd name="connsiteX6" fmla="*/ 15875 w 79506"/>
              <a:gd name="connsiteY6" fmla="*/ 289000 h 562087"/>
              <a:gd name="connsiteX7" fmla="*/ 79375 w 79506"/>
              <a:gd name="connsiteY7" fmla="*/ 75 h 56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506" h="562087">
                <a:moveTo>
                  <a:pt x="79375" y="75"/>
                </a:moveTo>
                <a:cubicBezTo>
                  <a:pt x="82021" y="-4158"/>
                  <a:pt x="43921" y="170996"/>
                  <a:pt x="31750" y="263600"/>
                </a:cubicBezTo>
                <a:cubicBezTo>
                  <a:pt x="19579" y="356204"/>
                  <a:pt x="11112" y="524479"/>
                  <a:pt x="6350" y="555700"/>
                </a:cubicBezTo>
                <a:cubicBezTo>
                  <a:pt x="1588" y="586921"/>
                  <a:pt x="4233" y="495904"/>
                  <a:pt x="3175" y="450925"/>
                </a:cubicBezTo>
                <a:cubicBezTo>
                  <a:pt x="2117" y="405946"/>
                  <a:pt x="0" y="294292"/>
                  <a:pt x="0" y="285825"/>
                </a:cubicBezTo>
                <a:cubicBezTo>
                  <a:pt x="0" y="277358"/>
                  <a:pt x="529" y="399596"/>
                  <a:pt x="3175" y="400125"/>
                </a:cubicBezTo>
                <a:cubicBezTo>
                  <a:pt x="5821" y="400654"/>
                  <a:pt x="2646" y="349854"/>
                  <a:pt x="15875" y="289000"/>
                </a:cubicBezTo>
                <a:cubicBezTo>
                  <a:pt x="29104" y="228146"/>
                  <a:pt x="76729" y="4308"/>
                  <a:pt x="79375" y="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98BAC92B-5DAE-D9A4-65B9-D62595670B81}"/>
              </a:ext>
            </a:extLst>
          </p:cNvPr>
          <p:cNvSpPr/>
          <p:nvPr/>
        </p:nvSpPr>
        <p:spPr>
          <a:xfrm>
            <a:off x="5403052" y="9559497"/>
            <a:ext cx="193512" cy="724462"/>
          </a:xfrm>
          <a:custGeom>
            <a:avLst/>
            <a:gdLst>
              <a:gd name="connsiteX0" fmla="*/ 48423 w 193512"/>
              <a:gd name="connsiteY0" fmla="*/ 428 h 724462"/>
              <a:gd name="connsiteX1" fmla="*/ 3973 w 193512"/>
              <a:gd name="connsiteY1" fmla="*/ 133778 h 724462"/>
              <a:gd name="connsiteX2" fmla="*/ 54773 w 193512"/>
              <a:gd name="connsiteY2" fmla="*/ 448103 h 724462"/>
              <a:gd name="connsiteX3" fmla="*/ 7148 w 193512"/>
              <a:gd name="connsiteY3" fmla="*/ 356028 h 724462"/>
              <a:gd name="connsiteX4" fmla="*/ 188123 w 193512"/>
              <a:gd name="connsiteY4" fmla="*/ 708453 h 724462"/>
              <a:gd name="connsiteX5" fmla="*/ 134148 w 193512"/>
              <a:gd name="connsiteY5" fmla="*/ 632253 h 724462"/>
              <a:gd name="connsiteX6" fmla="*/ 13498 w 193512"/>
              <a:gd name="connsiteY6" fmla="*/ 346503 h 724462"/>
              <a:gd name="connsiteX7" fmla="*/ 3973 w 193512"/>
              <a:gd name="connsiteY7" fmla="*/ 156003 h 724462"/>
              <a:gd name="connsiteX8" fmla="*/ 23023 w 193512"/>
              <a:gd name="connsiteY8" fmla="*/ 330628 h 724462"/>
              <a:gd name="connsiteX9" fmla="*/ 10323 w 193512"/>
              <a:gd name="connsiteY9" fmla="*/ 171878 h 724462"/>
              <a:gd name="connsiteX10" fmla="*/ 48423 w 193512"/>
              <a:gd name="connsiteY10" fmla="*/ 428 h 72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512" h="724462">
                <a:moveTo>
                  <a:pt x="48423" y="428"/>
                </a:moveTo>
                <a:cubicBezTo>
                  <a:pt x="47365" y="-5922"/>
                  <a:pt x="2915" y="59166"/>
                  <a:pt x="3973" y="133778"/>
                </a:cubicBezTo>
                <a:cubicBezTo>
                  <a:pt x="5031" y="208390"/>
                  <a:pt x="54244" y="411061"/>
                  <a:pt x="54773" y="448103"/>
                </a:cubicBezTo>
                <a:cubicBezTo>
                  <a:pt x="55302" y="485145"/>
                  <a:pt x="7148" y="356028"/>
                  <a:pt x="7148" y="356028"/>
                </a:cubicBezTo>
                <a:cubicBezTo>
                  <a:pt x="29373" y="399420"/>
                  <a:pt x="166956" y="662416"/>
                  <a:pt x="188123" y="708453"/>
                </a:cubicBezTo>
                <a:cubicBezTo>
                  <a:pt x="209290" y="754490"/>
                  <a:pt x="163252" y="692578"/>
                  <a:pt x="134148" y="632253"/>
                </a:cubicBezTo>
                <a:cubicBezTo>
                  <a:pt x="105044" y="571928"/>
                  <a:pt x="35194" y="425878"/>
                  <a:pt x="13498" y="346503"/>
                </a:cubicBezTo>
                <a:cubicBezTo>
                  <a:pt x="-8198" y="267128"/>
                  <a:pt x="2385" y="158649"/>
                  <a:pt x="3973" y="156003"/>
                </a:cubicBezTo>
                <a:cubicBezTo>
                  <a:pt x="5560" y="153357"/>
                  <a:pt x="21965" y="327982"/>
                  <a:pt x="23023" y="330628"/>
                </a:cubicBezTo>
                <a:cubicBezTo>
                  <a:pt x="24081" y="333274"/>
                  <a:pt x="8735" y="223736"/>
                  <a:pt x="10323" y="171878"/>
                </a:cubicBezTo>
                <a:cubicBezTo>
                  <a:pt x="11910" y="120020"/>
                  <a:pt x="49481" y="6778"/>
                  <a:pt x="48423" y="4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48ACD838-62E6-0CED-F06B-47B106235B5B}"/>
              </a:ext>
            </a:extLst>
          </p:cNvPr>
          <p:cNvSpPr/>
          <p:nvPr/>
        </p:nvSpPr>
        <p:spPr>
          <a:xfrm>
            <a:off x="3902075" y="6854825"/>
            <a:ext cx="441301" cy="666441"/>
          </a:xfrm>
          <a:custGeom>
            <a:avLst/>
            <a:gdLst>
              <a:gd name="connsiteX0" fmla="*/ 0 w 441301"/>
              <a:gd name="connsiteY0" fmla="*/ 0 h 666441"/>
              <a:gd name="connsiteX1" fmla="*/ 133350 w 441301"/>
              <a:gd name="connsiteY1" fmla="*/ 146050 h 666441"/>
              <a:gd name="connsiteX2" fmla="*/ 307975 w 441301"/>
              <a:gd name="connsiteY2" fmla="*/ 390525 h 666441"/>
              <a:gd name="connsiteX3" fmla="*/ 276225 w 441301"/>
              <a:gd name="connsiteY3" fmla="*/ 301625 h 666441"/>
              <a:gd name="connsiteX4" fmla="*/ 431800 w 441301"/>
              <a:gd name="connsiteY4" fmla="*/ 650875 h 666441"/>
              <a:gd name="connsiteX5" fmla="*/ 409575 w 441301"/>
              <a:gd name="connsiteY5" fmla="*/ 577850 h 666441"/>
              <a:gd name="connsiteX6" fmla="*/ 288925 w 441301"/>
              <a:gd name="connsiteY6" fmla="*/ 330200 h 666441"/>
              <a:gd name="connsiteX7" fmla="*/ 180975 w 441301"/>
              <a:gd name="connsiteY7" fmla="*/ 180975 h 666441"/>
              <a:gd name="connsiteX8" fmla="*/ 288925 w 441301"/>
              <a:gd name="connsiteY8" fmla="*/ 333375 h 666441"/>
              <a:gd name="connsiteX9" fmla="*/ 241300 w 441301"/>
              <a:gd name="connsiteY9" fmla="*/ 276225 h 666441"/>
              <a:gd name="connsiteX10" fmla="*/ 0 w 441301"/>
              <a:gd name="connsiteY10" fmla="*/ 0 h 66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01" h="666441">
                <a:moveTo>
                  <a:pt x="0" y="0"/>
                </a:moveTo>
                <a:cubicBezTo>
                  <a:pt x="41010" y="40481"/>
                  <a:pt x="82021" y="80963"/>
                  <a:pt x="133350" y="146050"/>
                </a:cubicBezTo>
                <a:cubicBezTo>
                  <a:pt x="184679" y="211137"/>
                  <a:pt x="284163" y="364596"/>
                  <a:pt x="307975" y="390525"/>
                </a:cubicBezTo>
                <a:cubicBezTo>
                  <a:pt x="331787" y="416454"/>
                  <a:pt x="255588" y="258233"/>
                  <a:pt x="276225" y="301625"/>
                </a:cubicBezTo>
                <a:cubicBezTo>
                  <a:pt x="296863" y="345017"/>
                  <a:pt x="409575" y="604838"/>
                  <a:pt x="431800" y="650875"/>
                </a:cubicBezTo>
                <a:cubicBezTo>
                  <a:pt x="454025" y="696912"/>
                  <a:pt x="433388" y="631296"/>
                  <a:pt x="409575" y="577850"/>
                </a:cubicBezTo>
                <a:cubicBezTo>
                  <a:pt x="385762" y="524404"/>
                  <a:pt x="327025" y="396346"/>
                  <a:pt x="288925" y="330200"/>
                </a:cubicBezTo>
                <a:cubicBezTo>
                  <a:pt x="250825" y="264054"/>
                  <a:pt x="180975" y="180446"/>
                  <a:pt x="180975" y="180975"/>
                </a:cubicBezTo>
                <a:cubicBezTo>
                  <a:pt x="180975" y="181504"/>
                  <a:pt x="278871" y="317500"/>
                  <a:pt x="288925" y="333375"/>
                </a:cubicBezTo>
                <a:cubicBezTo>
                  <a:pt x="298979" y="349250"/>
                  <a:pt x="241300" y="276225"/>
                  <a:pt x="241300" y="2762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A5A9605E-0804-3CE0-2783-C980430190D4}"/>
              </a:ext>
            </a:extLst>
          </p:cNvPr>
          <p:cNvSpPr/>
          <p:nvPr/>
        </p:nvSpPr>
        <p:spPr>
          <a:xfrm>
            <a:off x="5318739" y="7118057"/>
            <a:ext cx="326857" cy="506530"/>
          </a:xfrm>
          <a:custGeom>
            <a:avLst/>
            <a:gdLst>
              <a:gd name="connsiteX0" fmla="*/ 326411 w 326857"/>
              <a:gd name="connsiteY0" fmla="*/ 293 h 506530"/>
              <a:gd name="connsiteX1" fmla="*/ 205761 w 326857"/>
              <a:gd name="connsiteY1" fmla="*/ 174918 h 506530"/>
              <a:gd name="connsiteX2" fmla="*/ 5736 w 326857"/>
              <a:gd name="connsiteY2" fmla="*/ 498768 h 506530"/>
              <a:gd name="connsiteX3" fmla="*/ 50186 w 326857"/>
              <a:gd name="connsiteY3" fmla="*/ 413043 h 506530"/>
              <a:gd name="connsiteX4" fmla="*/ 139086 w 326857"/>
              <a:gd name="connsiteY4" fmla="*/ 241593 h 506530"/>
              <a:gd name="connsiteX5" fmla="*/ 91461 w 326857"/>
              <a:gd name="connsiteY5" fmla="*/ 314618 h 506530"/>
              <a:gd name="connsiteX6" fmla="*/ 164486 w 326857"/>
              <a:gd name="connsiteY6" fmla="*/ 213018 h 506530"/>
              <a:gd name="connsiteX7" fmla="*/ 326411 w 326857"/>
              <a:gd name="connsiteY7" fmla="*/ 293 h 5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57" h="506530">
                <a:moveTo>
                  <a:pt x="326411" y="293"/>
                </a:moveTo>
                <a:cubicBezTo>
                  <a:pt x="333290" y="-6057"/>
                  <a:pt x="259207" y="91839"/>
                  <a:pt x="205761" y="174918"/>
                </a:cubicBezTo>
                <a:cubicBezTo>
                  <a:pt x="152315" y="257997"/>
                  <a:pt x="31665" y="459081"/>
                  <a:pt x="5736" y="498768"/>
                </a:cubicBezTo>
                <a:cubicBezTo>
                  <a:pt x="-20193" y="538455"/>
                  <a:pt x="50186" y="413043"/>
                  <a:pt x="50186" y="413043"/>
                </a:cubicBezTo>
                <a:cubicBezTo>
                  <a:pt x="72411" y="370181"/>
                  <a:pt x="132207" y="257997"/>
                  <a:pt x="139086" y="241593"/>
                </a:cubicBezTo>
                <a:cubicBezTo>
                  <a:pt x="145965" y="225189"/>
                  <a:pt x="87228" y="319380"/>
                  <a:pt x="91461" y="314618"/>
                </a:cubicBezTo>
                <a:cubicBezTo>
                  <a:pt x="95694" y="309856"/>
                  <a:pt x="126386" y="262231"/>
                  <a:pt x="164486" y="213018"/>
                </a:cubicBezTo>
                <a:cubicBezTo>
                  <a:pt x="202586" y="163806"/>
                  <a:pt x="319532" y="6643"/>
                  <a:pt x="326411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EE8ADEB-5846-8026-3827-85480CAE9CCE}"/>
              </a:ext>
            </a:extLst>
          </p:cNvPr>
          <p:cNvSpPr/>
          <p:nvPr/>
        </p:nvSpPr>
        <p:spPr>
          <a:xfrm>
            <a:off x="4930626" y="7047775"/>
            <a:ext cx="742405" cy="219924"/>
          </a:xfrm>
          <a:custGeom>
            <a:avLst/>
            <a:gdLst>
              <a:gd name="connsiteX0" fmla="*/ 739924 w 742405"/>
              <a:gd name="connsiteY0" fmla="*/ 725 h 219924"/>
              <a:gd name="connsiteX1" fmla="*/ 428774 w 742405"/>
              <a:gd name="connsiteY1" fmla="*/ 172175 h 219924"/>
              <a:gd name="connsiteX2" fmla="*/ 149 w 742405"/>
              <a:gd name="connsiteY2" fmla="*/ 219800 h 219924"/>
              <a:gd name="connsiteX3" fmla="*/ 381149 w 742405"/>
              <a:gd name="connsiteY3" fmla="*/ 184875 h 219924"/>
              <a:gd name="connsiteX4" fmla="*/ 473224 w 742405"/>
              <a:gd name="connsiteY4" fmla="*/ 149950 h 219924"/>
              <a:gd name="connsiteX5" fmla="*/ 374799 w 742405"/>
              <a:gd name="connsiteY5" fmla="*/ 175350 h 219924"/>
              <a:gd name="connsiteX6" fmla="*/ 565299 w 742405"/>
              <a:gd name="connsiteY6" fmla="*/ 111850 h 219924"/>
              <a:gd name="connsiteX7" fmla="*/ 739924 w 742405"/>
              <a:gd name="connsiteY7" fmla="*/ 725 h 21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405" h="219924">
                <a:moveTo>
                  <a:pt x="739924" y="725"/>
                </a:moveTo>
                <a:cubicBezTo>
                  <a:pt x="717170" y="10779"/>
                  <a:pt x="552070" y="135663"/>
                  <a:pt x="428774" y="172175"/>
                </a:cubicBezTo>
                <a:cubicBezTo>
                  <a:pt x="305478" y="208687"/>
                  <a:pt x="8086" y="217683"/>
                  <a:pt x="149" y="219800"/>
                </a:cubicBezTo>
                <a:cubicBezTo>
                  <a:pt x="-7788" y="221917"/>
                  <a:pt x="302303" y="196517"/>
                  <a:pt x="381149" y="184875"/>
                </a:cubicBezTo>
                <a:cubicBezTo>
                  <a:pt x="459995" y="173233"/>
                  <a:pt x="474282" y="151538"/>
                  <a:pt x="473224" y="149950"/>
                </a:cubicBezTo>
                <a:cubicBezTo>
                  <a:pt x="472166" y="148362"/>
                  <a:pt x="359453" y="181700"/>
                  <a:pt x="374799" y="175350"/>
                </a:cubicBezTo>
                <a:cubicBezTo>
                  <a:pt x="390145" y="169000"/>
                  <a:pt x="507620" y="135663"/>
                  <a:pt x="565299" y="111850"/>
                </a:cubicBezTo>
                <a:cubicBezTo>
                  <a:pt x="622978" y="88038"/>
                  <a:pt x="762678" y="-9329"/>
                  <a:pt x="739924" y="7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AEDBCF2-88DF-E7CE-FA95-A0B292876107}"/>
              </a:ext>
            </a:extLst>
          </p:cNvPr>
          <p:cNvSpPr/>
          <p:nvPr/>
        </p:nvSpPr>
        <p:spPr>
          <a:xfrm>
            <a:off x="4821450" y="7446320"/>
            <a:ext cx="822592" cy="526157"/>
          </a:xfrm>
          <a:custGeom>
            <a:avLst/>
            <a:gdLst>
              <a:gd name="connsiteX0" fmla="*/ 1375 w 822592"/>
              <a:gd name="connsiteY0" fmla="*/ 522930 h 526157"/>
              <a:gd name="connsiteX1" fmla="*/ 210925 w 822592"/>
              <a:gd name="connsiteY1" fmla="*/ 503880 h 526157"/>
              <a:gd name="connsiteX2" fmla="*/ 499850 w 822592"/>
              <a:gd name="connsiteY2" fmla="*/ 354655 h 526157"/>
              <a:gd name="connsiteX3" fmla="*/ 452225 w 822592"/>
              <a:gd name="connsiteY3" fmla="*/ 399105 h 526157"/>
              <a:gd name="connsiteX4" fmla="*/ 715750 w 822592"/>
              <a:gd name="connsiteY4" fmla="*/ 129230 h 526157"/>
              <a:gd name="connsiteX5" fmla="*/ 820525 w 822592"/>
              <a:gd name="connsiteY5" fmla="*/ 2230 h 526157"/>
              <a:gd name="connsiteX6" fmla="*/ 633200 w 822592"/>
              <a:gd name="connsiteY6" fmla="*/ 227655 h 526157"/>
              <a:gd name="connsiteX7" fmla="*/ 382375 w 822592"/>
              <a:gd name="connsiteY7" fmla="*/ 414980 h 526157"/>
              <a:gd name="connsiteX8" fmla="*/ 239500 w 822592"/>
              <a:gd name="connsiteY8" fmla="*/ 507055 h 526157"/>
              <a:gd name="connsiteX9" fmla="*/ 312525 w 822592"/>
              <a:gd name="connsiteY9" fmla="*/ 478480 h 526157"/>
              <a:gd name="connsiteX10" fmla="*/ 1375 w 822592"/>
              <a:gd name="connsiteY10" fmla="*/ 522930 h 52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2592" h="526157">
                <a:moveTo>
                  <a:pt x="1375" y="522930"/>
                </a:moveTo>
                <a:cubicBezTo>
                  <a:pt x="-15558" y="527163"/>
                  <a:pt x="127846" y="531926"/>
                  <a:pt x="210925" y="503880"/>
                </a:cubicBezTo>
                <a:cubicBezTo>
                  <a:pt x="294004" y="475834"/>
                  <a:pt x="459633" y="372117"/>
                  <a:pt x="499850" y="354655"/>
                </a:cubicBezTo>
                <a:cubicBezTo>
                  <a:pt x="540067" y="337193"/>
                  <a:pt x="416242" y="436676"/>
                  <a:pt x="452225" y="399105"/>
                </a:cubicBezTo>
                <a:cubicBezTo>
                  <a:pt x="488208" y="361534"/>
                  <a:pt x="654367" y="195376"/>
                  <a:pt x="715750" y="129230"/>
                </a:cubicBezTo>
                <a:cubicBezTo>
                  <a:pt x="777133" y="63084"/>
                  <a:pt x="834283" y="-14174"/>
                  <a:pt x="820525" y="2230"/>
                </a:cubicBezTo>
                <a:cubicBezTo>
                  <a:pt x="806767" y="18634"/>
                  <a:pt x="706225" y="158863"/>
                  <a:pt x="633200" y="227655"/>
                </a:cubicBezTo>
                <a:cubicBezTo>
                  <a:pt x="560175" y="296447"/>
                  <a:pt x="447992" y="368413"/>
                  <a:pt x="382375" y="414980"/>
                </a:cubicBezTo>
                <a:cubicBezTo>
                  <a:pt x="316758" y="461547"/>
                  <a:pt x="251142" y="496472"/>
                  <a:pt x="239500" y="507055"/>
                </a:cubicBezTo>
                <a:cubicBezTo>
                  <a:pt x="227858" y="517638"/>
                  <a:pt x="347450" y="474247"/>
                  <a:pt x="312525" y="478480"/>
                </a:cubicBezTo>
                <a:cubicBezTo>
                  <a:pt x="277600" y="482713"/>
                  <a:pt x="18308" y="518697"/>
                  <a:pt x="1375" y="5229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FD07E262-19C5-1A32-F8C2-DC2C0E3C9AEC}"/>
              </a:ext>
            </a:extLst>
          </p:cNvPr>
          <p:cNvSpPr/>
          <p:nvPr/>
        </p:nvSpPr>
        <p:spPr>
          <a:xfrm>
            <a:off x="4207124" y="7694723"/>
            <a:ext cx="741226" cy="486337"/>
          </a:xfrm>
          <a:custGeom>
            <a:avLst/>
            <a:gdLst>
              <a:gd name="connsiteX0" fmla="*/ 6101 w 741226"/>
              <a:gd name="connsiteY0" fmla="*/ 4652 h 486337"/>
              <a:gd name="connsiteX1" fmla="*/ 136276 w 741226"/>
              <a:gd name="connsiteY1" fmla="*/ 226902 h 486337"/>
              <a:gd name="connsiteX2" fmla="*/ 329951 w 741226"/>
              <a:gd name="connsiteY2" fmla="*/ 426927 h 486337"/>
              <a:gd name="connsiteX3" fmla="*/ 279151 w 741226"/>
              <a:gd name="connsiteY3" fmla="*/ 385652 h 486337"/>
              <a:gd name="connsiteX4" fmla="*/ 733176 w 741226"/>
              <a:gd name="connsiteY4" fmla="*/ 484077 h 486337"/>
              <a:gd name="connsiteX5" fmla="*/ 552201 w 741226"/>
              <a:gd name="connsiteY5" fmla="*/ 449152 h 486337"/>
              <a:gd name="connsiteX6" fmla="*/ 329951 w 741226"/>
              <a:gd name="connsiteY6" fmla="*/ 385652 h 486337"/>
              <a:gd name="connsiteX7" fmla="*/ 260101 w 741226"/>
              <a:gd name="connsiteY7" fmla="*/ 334852 h 486337"/>
              <a:gd name="connsiteX8" fmla="*/ 164851 w 741226"/>
              <a:gd name="connsiteY8" fmla="*/ 242777 h 486337"/>
              <a:gd name="connsiteX9" fmla="*/ 34676 w 741226"/>
              <a:gd name="connsiteY9" fmla="*/ 87202 h 486337"/>
              <a:gd name="connsiteX10" fmla="*/ 6101 w 741226"/>
              <a:gd name="connsiteY10" fmla="*/ 4652 h 48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1226" h="486337">
                <a:moveTo>
                  <a:pt x="6101" y="4652"/>
                </a:moveTo>
                <a:cubicBezTo>
                  <a:pt x="23034" y="27935"/>
                  <a:pt x="82301" y="156523"/>
                  <a:pt x="136276" y="226902"/>
                </a:cubicBezTo>
                <a:cubicBezTo>
                  <a:pt x="190251" y="297281"/>
                  <a:pt x="306139" y="400469"/>
                  <a:pt x="329951" y="426927"/>
                </a:cubicBezTo>
                <a:cubicBezTo>
                  <a:pt x="353763" y="453385"/>
                  <a:pt x="211947" y="376127"/>
                  <a:pt x="279151" y="385652"/>
                </a:cubicBezTo>
                <a:cubicBezTo>
                  <a:pt x="346355" y="395177"/>
                  <a:pt x="687668" y="473494"/>
                  <a:pt x="733176" y="484077"/>
                </a:cubicBezTo>
                <a:cubicBezTo>
                  <a:pt x="778684" y="494660"/>
                  <a:pt x="619405" y="465556"/>
                  <a:pt x="552201" y="449152"/>
                </a:cubicBezTo>
                <a:cubicBezTo>
                  <a:pt x="484997" y="432748"/>
                  <a:pt x="378634" y="404702"/>
                  <a:pt x="329951" y="385652"/>
                </a:cubicBezTo>
                <a:cubicBezTo>
                  <a:pt x="281268" y="366602"/>
                  <a:pt x="287618" y="358664"/>
                  <a:pt x="260101" y="334852"/>
                </a:cubicBezTo>
                <a:cubicBezTo>
                  <a:pt x="232584" y="311040"/>
                  <a:pt x="202422" y="284052"/>
                  <a:pt x="164851" y="242777"/>
                </a:cubicBezTo>
                <a:cubicBezTo>
                  <a:pt x="127280" y="201502"/>
                  <a:pt x="59018" y="123185"/>
                  <a:pt x="34676" y="87202"/>
                </a:cubicBezTo>
                <a:cubicBezTo>
                  <a:pt x="10334" y="51219"/>
                  <a:pt x="-10832" y="-18631"/>
                  <a:pt x="6101" y="46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DD42F85F-6E54-3D60-2928-75752BFE27F1}"/>
              </a:ext>
            </a:extLst>
          </p:cNvPr>
          <p:cNvSpPr/>
          <p:nvPr/>
        </p:nvSpPr>
        <p:spPr>
          <a:xfrm>
            <a:off x="5076239" y="7635298"/>
            <a:ext cx="557052" cy="521756"/>
          </a:xfrm>
          <a:custGeom>
            <a:avLst/>
            <a:gdLst>
              <a:gd name="connsiteX0" fmla="*/ 556211 w 557052"/>
              <a:gd name="connsiteY0" fmla="*/ 577 h 521756"/>
              <a:gd name="connsiteX1" fmla="*/ 305386 w 557052"/>
              <a:gd name="connsiteY1" fmla="*/ 346652 h 521756"/>
              <a:gd name="connsiteX2" fmla="*/ 586 w 557052"/>
              <a:gd name="connsiteY2" fmla="*/ 521277 h 521756"/>
              <a:gd name="connsiteX3" fmla="*/ 232361 w 557052"/>
              <a:gd name="connsiteY3" fmla="*/ 394277 h 521756"/>
              <a:gd name="connsiteX4" fmla="*/ 381586 w 557052"/>
              <a:gd name="connsiteY4" fmla="*/ 267277 h 521756"/>
              <a:gd name="connsiteX5" fmla="*/ 556211 w 557052"/>
              <a:gd name="connsiteY5" fmla="*/ 577 h 52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052" h="521756">
                <a:moveTo>
                  <a:pt x="556211" y="577"/>
                </a:moveTo>
                <a:cubicBezTo>
                  <a:pt x="543511" y="13806"/>
                  <a:pt x="397990" y="259869"/>
                  <a:pt x="305386" y="346652"/>
                </a:cubicBezTo>
                <a:cubicBezTo>
                  <a:pt x="212782" y="433435"/>
                  <a:pt x="12757" y="513340"/>
                  <a:pt x="586" y="521277"/>
                </a:cubicBezTo>
                <a:cubicBezTo>
                  <a:pt x="-11585" y="529214"/>
                  <a:pt x="168861" y="436610"/>
                  <a:pt x="232361" y="394277"/>
                </a:cubicBezTo>
                <a:cubicBezTo>
                  <a:pt x="295861" y="351944"/>
                  <a:pt x="328669" y="329189"/>
                  <a:pt x="381586" y="267277"/>
                </a:cubicBezTo>
                <a:cubicBezTo>
                  <a:pt x="434503" y="205365"/>
                  <a:pt x="568911" y="-12652"/>
                  <a:pt x="556211" y="5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4A4C929-FC92-1019-656D-101E1973B35C}"/>
              </a:ext>
            </a:extLst>
          </p:cNvPr>
          <p:cNvSpPr/>
          <p:nvPr/>
        </p:nvSpPr>
        <p:spPr>
          <a:xfrm>
            <a:off x="4851394" y="8407003"/>
            <a:ext cx="673739" cy="371942"/>
          </a:xfrm>
          <a:custGeom>
            <a:avLst/>
            <a:gdLst>
              <a:gd name="connsiteX0" fmla="*/ 673106 w 673739"/>
              <a:gd name="connsiteY0" fmla="*/ 397 h 371942"/>
              <a:gd name="connsiteX1" fmla="*/ 403231 w 673739"/>
              <a:gd name="connsiteY1" fmla="*/ 235347 h 371942"/>
              <a:gd name="connsiteX2" fmla="*/ 6 w 673739"/>
              <a:gd name="connsiteY2" fmla="*/ 371872 h 371942"/>
              <a:gd name="connsiteX3" fmla="*/ 412756 w 673739"/>
              <a:gd name="connsiteY3" fmla="*/ 254397 h 371942"/>
              <a:gd name="connsiteX4" fmla="*/ 327031 w 673739"/>
              <a:gd name="connsiteY4" fmla="*/ 276622 h 371942"/>
              <a:gd name="connsiteX5" fmla="*/ 473081 w 673739"/>
              <a:gd name="connsiteY5" fmla="*/ 181372 h 371942"/>
              <a:gd name="connsiteX6" fmla="*/ 673106 w 673739"/>
              <a:gd name="connsiteY6" fmla="*/ 397 h 3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739" h="371942">
                <a:moveTo>
                  <a:pt x="673106" y="397"/>
                </a:moveTo>
                <a:cubicBezTo>
                  <a:pt x="661464" y="9393"/>
                  <a:pt x="515414" y="173435"/>
                  <a:pt x="403231" y="235347"/>
                </a:cubicBezTo>
                <a:cubicBezTo>
                  <a:pt x="291048" y="297259"/>
                  <a:pt x="-1581" y="368697"/>
                  <a:pt x="6" y="371872"/>
                </a:cubicBezTo>
                <a:cubicBezTo>
                  <a:pt x="1593" y="375047"/>
                  <a:pt x="358252" y="270272"/>
                  <a:pt x="412756" y="254397"/>
                </a:cubicBezTo>
                <a:cubicBezTo>
                  <a:pt x="467260" y="238522"/>
                  <a:pt x="316977" y="288793"/>
                  <a:pt x="327031" y="276622"/>
                </a:cubicBezTo>
                <a:cubicBezTo>
                  <a:pt x="337085" y="264451"/>
                  <a:pt x="413285" y="225293"/>
                  <a:pt x="473081" y="181372"/>
                </a:cubicBezTo>
                <a:cubicBezTo>
                  <a:pt x="532877" y="137451"/>
                  <a:pt x="684748" y="-8599"/>
                  <a:pt x="673106" y="3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A62531F8-3E90-51F4-5275-2770FF929741}"/>
              </a:ext>
            </a:extLst>
          </p:cNvPr>
          <p:cNvSpPr/>
          <p:nvPr/>
        </p:nvSpPr>
        <p:spPr>
          <a:xfrm>
            <a:off x="4194175" y="8677275"/>
            <a:ext cx="962872" cy="393728"/>
          </a:xfrm>
          <a:custGeom>
            <a:avLst/>
            <a:gdLst>
              <a:gd name="connsiteX0" fmla="*/ 0 w 962872"/>
              <a:gd name="connsiteY0" fmla="*/ 0 h 393728"/>
              <a:gd name="connsiteX1" fmla="*/ 441325 w 962872"/>
              <a:gd name="connsiteY1" fmla="*/ 304800 h 393728"/>
              <a:gd name="connsiteX2" fmla="*/ 584200 w 962872"/>
              <a:gd name="connsiteY2" fmla="*/ 371475 h 393728"/>
              <a:gd name="connsiteX3" fmla="*/ 962025 w 962872"/>
              <a:gd name="connsiteY3" fmla="*/ 374650 h 393728"/>
              <a:gd name="connsiteX4" fmla="*/ 682625 w 962872"/>
              <a:gd name="connsiteY4" fmla="*/ 393700 h 393728"/>
              <a:gd name="connsiteX5" fmla="*/ 546100 w 962872"/>
              <a:gd name="connsiteY5" fmla="*/ 374650 h 393728"/>
              <a:gd name="connsiteX6" fmla="*/ 393700 w 962872"/>
              <a:gd name="connsiteY6" fmla="*/ 269875 h 393728"/>
              <a:gd name="connsiteX7" fmla="*/ 0 w 962872"/>
              <a:gd name="connsiteY7" fmla="*/ 0 h 39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2872" h="393728">
                <a:moveTo>
                  <a:pt x="0" y="0"/>
                </a:moveTo>
                <a:cubicBezTo>
                  <a:pt x="171979" y="121444"/>
                  <a:pt x="343958" y="242888"/>
                  <a:pt x="441325" y="304800"/>
                </a:cubicBezTo>
                <a:cubicBezTo>
                  <a:pt x="538692" y="366712"/>
                  <a:pt x="497417" y="359833"/>
                  <a:pt x="584200" y="371475"/>
                </a:cubicBezTo>
                <a:cubicBezTo>
                  <a:pt x="670983" y="383117"/>
                  <a:pt x="945621" y="370946"/>
                  <a:pt x="962025" y="374650"/>
                </a:cubicBezTo>
                <a:cubicBezTo>
                  <a:pt x="978429" y="378354"/>
                  <a:pt x="751946" y="393700"/>
                  <a:pt x="682625" y="393700"/>
                </a:cubicBezTo>
                <a:cubicBezTo>
                  <a:pt x="613304" y="393700"/>
                  <a:pt x="594254" y="395288"/>
                  <a:pt x="546100" y="374650"/>
                </a:cubicBezTo>
                <a:cubicBezTo>
                  <a:pt x="497946" y="354013"/>
                  <a:pt x="393700" y="269875"/>
                  <a:pt x="393700" y="2698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5EBB134-7E24-9F49-A514-074AD766E5B5}"/>
              </a:ext>
            </a:extLst>
          </p:cNvPr>
          <p:cNvSpPr/>
          <p:nvPr/>
        </p:nvSpPr>
        <p:spPr>
          <a:xfrm>
            <a:off x="3647842" y="8108451"/>
            <a:ext cx="382479" cy="654498"/>
          </a:xfrm>
          <a:custGeom>
            <a:avLst/>
            <a:gdLst>
              <a:gd name="connsiteX0" fmla="*/ 233 w 382479"/>
              <a:gd name="connsiteY0" fmla="*/ 499 h 654498"/>
              <a:gd name="connsiteX1" fmla="*/ 181208 w 382479"/>
              <a:gd name="connsiteY1" fmla="*/ 327524 h 654498"/>
              <a:gd name="connsiteX2" fmla="*/ 374883 w 382479"/>
              <a:gd name="connsiteY2" fmla="*/ 641849 h 654498"/>
              <a:gd name="connsiteX3" fmla="*/ 346308 w 382479"/>
              <a:gd name="connsiteY3" fmla="*/ 597399 h 654498"/>
              <a:gd name="connsiteX4" fmla="*/ 219308 w 382479"/>
              <a:gd name="connsiteY4" fmla="*/ 403724 h 654498"/>
              <a:gd name="connsiteX5" fmla="*/ 233 w 382479"/>
              <a:gd name="connsiteY5" fmla="*/ 499 h 6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79" h="654498">
                <a:moveTo>
                  <a:pt x="233" y="499"/>
                </a:moveTo>
                <a:cubicBezTo>
                  <a:pt x="-6117" y="-12201"/>
                  <a:pt x="118766" y="220632"/>
                  <a:pt x="181208" y="327524"/>
                </a:cubicBezTo>
                <a:cubicBezTo>
                  <a:pt x="243650" y="434416"/>
                  <a:pt x="347366" y="596870"/>
                  <a:pt x="374883" y="641849"/>
                </a:cubicBezTo>
                <a:cubicBezTo>
                  <a:pt x="402400" y="686828"/>
                  <a:pt x="346308" y="597399"/>
                  <a:pt x="346308" y="597399"/>
                </a:cubicBezTo>
                <a:cubicBezTo>
                  <a:pt x="320379" y="557712"/>
                  <a:pt x="275929" y="502149"/>
                  <a:pt x="219308" y="403724"/>
                </a:cubicBezTo>
                <a:cubicBezTo>
                  <a:pt x="162687" y="305299"/>
                  <a:pt x="6583" y="13199"/>
                  <a:pt x="233" y="4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5B9E7924-3211-A9BB-49BC-E80550D60C80}"/>
              </a:ext>
            </a:extLst>
          </p:cNvPr>
          <p:cNvSpPr/>
          <p:nvPr/>
        </p:nvSpPr>
        <p:spPr>
          <a:xfrm>
            <a:off x="3622372" y="8848461"/>
            <a:ext cx="398360" cy="611045"/>
          </a:xfrm>
          <a:custGeom>
            <a:avLst/>
            <a:gdLst>
              <a:gd name="connsiteX0" fmla="*/ 303 w 398360"/>
              <a:gd name="connsiteY0" fmla="*/ 264 h 611045"/>
              <a:gd name="connsiteX1" fmla="*/ 143178 w 398360"/>
              <a:gd name="connsiteY1" fmla="*/ 244739 h 611045"/>
              <a:gd name="connsiteX2" fmla="*/ 327328 w 398360"/>
              <a:gd name="connsiteY2" fmla="*/ 476514 h 611045"/>
              <a:gd name="connsiteX3" fmla="*/ 282878 w 398360"/>
              <a:gd name="connsiteY3" fmla="*/ 441589 h 611045"/>
              <a:gd name="connsiteX4" fmla="*/ 397178 w 398360"/>
              <a:gd name="connsiteY4" fmla="*/ 609864 h 611045"/>
              <a:gd name="connsiteX5" fmla="*/ 333678 w 398360"/>
              <a:gd name="connsiteY5" fmla="*/ 508264 h 611045"/>
              <a:gd name="connsiteX6" fmla="*/ 197153 w 398360"/>
              <a:gd name="connsiteY6" fmla="*/ 352689 h 611045"/>
              <a:gd name="connsiteX7" fmla="*/ 241603 w 398360"/>
              <a:gd name="connsiteY7" fmla="*/ 400314 h 611045"/>
              <a:gd name="connsiteX8" fmla="*/ 181278 w 398360"/>
              <a:gd name="connsiteY8" fmla="*/ 292364 h 611045"/>
              <a:gd name="connsiteX9" fmla="*/ 303 w 398360"/>
              <a:gd name="connsiteY9" fmla="*/ 264 h 61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8360" h="611045">
                <a:moveTo>
                  <a:pt x="303" y="264"/>
                </a:moveTo>
                <a:cubicBezTo>
                  <a:pt x="-6047" y="-7673"/>
                  <a:pt x="88674" y="165364"/>
                  <a:pt x="143178" y="244739"/>
                </a:cubicBezTo>
                <a:cubicBezTo>
                  <a:pt x="197682" y="324114"/>
                  <a:pt x="304045" y="443706"/>
                  <a:pt x="327328" y="476514"/>
                </a:cubicBezTo>
                <a:cubicBezTo>
                  <a:pt x="350611" y="509322"/>
                  <a:pt x="271236" y="419364"/>
                  <a:pt x="282878" y="441589"/>
                </a:cubicBezTo>
                <a:cubicBezTo>
                  <a:pt x="294520" y="463814"/>
                  <a:pt x="388711" y="598752"/>
                  <a:pt x="397178" y="609864"/>
                </a:cubicBezTo>
                <a:cubicBezTo>
                  <a:pt x="405645" y="620976"/>
                  <a:pt x="367015" y="551126"/>
                  <a:pt x="333678" y="508264"/>
                </a:cubicBezTo>
                <a:cubicBezTo>
                  <a:pt x="300341" y="465402"/>
                  <a:pt x="212499" y="370681"/>
                  <a:pt x="197153" y="352689"/>
                </a:cubicBezTo>
                <a:cubicBezTo>
                  <a:pt x="181807" y="334697"/>
                  <a:pt x="244249" y="410368"/>
                  <a:pt x="241603" y="400314"/>
                </a:cubicBezTo>
                <a:cubicBezTo>
                  <a:pt x="238957" y="390260"/>
                  <a:pt x="226786" y="362214"/>
                  <a:pt x="181278" y="292364"/>
                </a:cubicBezTo>
                <a:cubicBezTo>
                  <a:pt x="135770" y="222514"/>
                  <a:pt x="6653" y="8201"/>
                  <a:pt x="303" y="2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3ADC1474-762C-9276-6F07-65F1FEDC53D9}"/>
              </a:ext>
            </a:extLst>
          </p:cNvPr>
          <p:cNvSpPr/>
          <p:nvPr/>
        </p:nvSpPr>
        <p:spPr>
          <a:xfrm>
            <a:off x="4168520" y="8823295"/>
            <a:ext cx="508001" cy="343016"/>
          </a:xfrm>
          <a:custGeom>
            <a:avLst/>
            <a:gdLst>
              <a:gd name="connsiteX0" fmla="*/ 255 w 508001"/>
              <a:gd name="connsiteY0" fmla="*/ 30 h 343016"/>
              <a:gd name="connsiteX1" fmla="*/ 209805 w 508001"/>
              <a:gd name="connsiteY1" fmla="*/ 222280 h 343016"/>
              <a:gd name="connsiteX2" fmla="*/ 495555 w 508001"/>
              <a:gd name="connsiteY2" fmla="*/ 336580 h 343016"/>
              <a:gd name="connsiteX3" fmla="*/ 432055 w 508001"/>
              <a:gd name="connsiteY3" fmla="*/ 320705 h 343016"/>
              <a:gd name="connsiteX4" fmla="*/ 209805 w 508001"/>
              <a:gd name="connsiteY4" fmla="*/ 254030 h 343016"/>
              <a:gd name="connsiteX5" fmla="*/ 279655 w 508001"/>
              <a:gd name="connsiteY5" fmla="*/ 292130 h 343016"/>
              <a:gd name="connsiteX6" fmla="*/ 251080 w 508001"/>
              <a:gd name="connsiteY6" fmla="*/ 238155 h 343016"/>
              <a:gd name="connsiteX7" fmla="*/ 255 w 508001"/>
              <a:gd name="connsiteY7" fmla="*/ 30 h 34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001" h="343016">
                <a:moveTo>
                  <a:pt x="255" y="30"/>
                </a:moveTo>
                <a:cubicBezTo>
                  <a:pt x="-6624" y="-2616"/>
                  <a:pt x="127255" y="166188"/>
                  <a:pt x="209805" y="222280"/>
                </a:cubicBezTo>
                <a:cubicBezTo>
                  <a:pt x="292355" y="278372"/>
                  <a:pt x="458513" y="320176"/>
                  <a:pt x="495555" y="336580"/>
                </a:cubicBezTo>
                <a:cubicBezTo>
                  <a:pt x="532597" y="352984"/>
                  <a:pt x="479680" y="334463"/>
                  <a:pt x="432055" y="320705"/>
                </a:cubicBezTo>
                <a:cubicBezTo>
                  <a:pt x="384430" y="306947"/>
                  <a:pt x="235205" y="258792"/>
                  <a:pt x="209805" y="254030"/>
                </a:cubicBezTo>
                <a:cubicBezTo>
                  <a:pt x="184405" y="249268"/>
                  <a:pt x="272776" y="294776"/>
                  <a:pt x="279655" y="292130"/>
                </a:cubicBezTo>
                <a:cubicBezTo>
                  <a:pt x="286534" y="289484"/>
                  <a:pt x="296059" y="281018"/>
                  <a:pt x="251080" y="238155"/>
                </a:cubicBezTo>
                <a:cubicBezTo>
                  <a:pt x="206101" y="195293"/>
                  <a:pt x="7134" y="2676"/>
                  <a:pt x="255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3E2FEED7-7528-4DE7-EB7D-4D3940A612B9}"/>
              </a:ext>
            </a:extLst>
          </p:cNvPr>
          <p:cNvSpPr/>
          <p:nvPr/>
        </p:nvSpPr>
        <p:spPr>
          <a:xfrm>
            <a:off x="3853967" y="9600945"/>
            <a:ext cx="713367" cy="243591"/>
          </a:xfrm>
          <a:custGeom>
            <a:avLst/>
            <a:gdLst>
              <a:gd name="connsiteX0" fmla="*/ 483 w 713367"/>
              <a:gd name="connsiteY0" fmla="*/ 255 h 243591"/>
              <a:gd name="connsiteX1" fmla="*/ 197333 w 713367"/>
              <a:gd name="connsiteY1" fmla="*/ 155830 h 243591"/>
              <a:gd name="connsiteX2" fmla="*/ 705333 w 713367"/>
              <a:gd name="connsiteY2" fmla="*/ 241555 h 243591"/>
              <a:gd name="connsiteX3" fmla="*/ 502133 w 713367"/>
              <a:gd name="connsiteY3" fmla="*/ 216155 h 243591"/>
              <a:gd name="connsiteX4" fmla="*/ 410058 w 713367"/>
              <a:gd name="connsiteY4" fmla="*/ 209805 h 243591"/>
              <a:gd name="connsiteX5" fmla="*/ 149708 w 713367"/>
              <a:gd name="connsiteY5" fmla="*/ 120905 h 243591"/>
              <a:gd name="connsiteX6" fmla="*/ 483 w 713367"/>
              <a:gd name="connsiteY6" fmla="*/ 255 h 243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367" h="243591">
                <a:moveTo>
                  <a:pt x="483" y="255"/>
                </a:moveTo>
                <a:cubicBezTo>
                  <a:pt x="8420" y="6076"/>
                  <a:pt x="79858" y="115613"/>
                  <a:pt x="197333" y="155830"/>
                </a:cubicBezTo>
                <a:cubicBezTo>
                  <a:pt x="314808" y="196047"/>
                  <a:pt x="654533" y="231501"/>
                  <a:pt x="705333" y="241555"/>
                </a:cubicBezTo>
                <a:cubicBezTo>
                  <a:pt x="756133" y="251609"/>
                  <a:pt x="551345" y="221447"/>
                  <a:pt x="502133" y="216155"/>
                </a:cubicBezTo>
                <a:cubicBezTo>
                  <a:pt x="452921" y="210863"/>
                  <a:pt x="468795" y="225680"/>
                  <a:pt x="410058" y="209805"/>
                </a:cubicBezTo>
                <a:cubicBezTo>
                  <a:pt x="351321" y="193930"/>
                  <a:pt x="215325" y="152126"/>
                  <a:pt x="149708" y="120905"/>
                </a:cubicBezTo>
                <a:cubicBezTo>
                  <a:pt x="84091" y="89684"/>
                  <a:pt x="-7454" y="-5566"/>
                  <a:pt x="483" y="2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654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芦名星さん死去 知人らが語った人気女優の素顔「何ごとにも前向きだった」― スポニチ Sponichi Annex 芸能" hidden="1">
            <a:extLst>
              <a:ext uri="{FF2B5EF4-FFF2-40B4-BE49-F238E27FC236}">
                <a16:creationId xmlns:a16="http://schemas.microsoft.com/office/drawing/2014/main" id="{D2E101BE-26B4-EF24-FD6E-1DF25E781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612D41DA-E988-01E8-3838-B1604DAB8635}"/>
              </a:ext>
            </a:extLst>
          </p:cNvPr>
          <p:cNvSpPr/>
          <p:nvPr/>
        </p:nvSpPr>
        <p:spPr>
          <a:xfrm>
            <a:off x="3442993" y="3495273"/>
            <a:ext cx="775723" cy="308804"/>
          </a:xfrm>
          <a:custGeom>
            <a:avLst/>
            <a:gdLst>
              <a:gd name="connsiteX0" fmla="*/ 122532 w 775723"/>
              <a:gd name="connsiteY0" fmla="*/ 305202 h 308804"/>
              <a:gd name="connsiteX1" fmla="*/ 455907 w 775723"/>
              <a:gd name="connsiteY1" fmla="*/ 155977 h 308804"/>
              <a:gd name="connsiteX2" fmla="*/ 420982 w 775723"/>
              <a:gd name="connsiteY2" fmla="*/ 159152 h 308804"/>
              <a:gd name="connsiteX3" fmla="*/ 560682 w 775723"/>
              <a:gd name="connsiteY3" fmla="*/ 159152 h 308804"/>
              <a:gd name="connsiteX4" fmla="*/ 671807 w 775723"/>
              <a:gd name="connsiteY4" fmla="*/ 187727 h 308804"/>
              <a:gd name="connsiteX5" fmla="*/ 617832 w 775723"/>
              <a:gd name="connsiteY5" fmla="*/ 171852 h 308804"/>
              <a:gd name="connsiteX6" fmla="*/ 709907 w 775723"/>
              <a:gd name="connsiteY6" fmla="*/ 194077 h 308804"/>
              <a:gd name="connsiteX7" fmla="*/ 725782 w 775723"/>
              <a:gd name="connsiteY7" fmla="*/ 206777 h 308804"/>
              <a:gd name="connsiteX8" fmla="*/ 741657 w 775723"/>
              <a:gd name="connsiteY8" fmla="*/ 175027 h 308804"/>
              <a:gd name="connsiteX9" fmla="*/ 751182 w 775723"/>
              <a:gd name="connsiteY9" fmla="*/ 146452 h 308804"/>
              <a:gd name="connsiteX10" fmla="*/ 770232 w 775723"/>
              <a:gd name="connsiteY10" fmla="*/ 51202 h 308804"/>
              <a:gd name="connsiteX11" fmla="*/ 770232 w 775723"/>
              <a:gd name="connsiteY11" fmla="*/ 89302 h 308804"/>
              <a:gd name="connsiteX12" fmla="*/ 706732 w 775723"/>
              <a:gd name="connsiteY12" fmla="*/ 168677 h 308804"/>
              <a:gd name="connsiteX13" fmla="*/ 706732 w 775723"/>
              <a:gd name="connsiteY13" fmla="*/ 140102 h 308804"/>
              <a:gd name="connsiteX14" fmla="*/ 728957 w 775723"/>
              <a:gd name="connsiteY14" fmla="*/ 54377 h 308804"/>
              <a:gd name="connsiteX15" fmla="*/ 687682 w 775723"/>
              <a:gd name="connsiteY15" fmla="*/ 136927 h 308804"/>
              <a:gd name="connsiteX16" fmla="*/ 652757 w 775723"/>
              <a:gd name="connsiteY16" fmla="*/ 165502 h 308804"/>
              <a:gd name="connsiteX17" fmla="*/ 659107 w 775723"/>
              <a:gd name="connsiteY17" fmla="*/ 127402 h 308804"/>
              <a:gd name="connsiteX18" fmla="*/ 678157 w 775723"/>
              <a:gd name="connsiteY18" fmla="*/ 57552 h 308804"/>
              <a:gd name="connsiteX19" fmla="*/ 633707 w 775723"/>
              <a:gd name="connsiteY19" fmla="*/ 155977 h 308804"/>
              <a:gd name="connsiteX20" fmla="*/ 605132 w 775723"/>
              <a:gd name="connsiteY20" fmla="*/ 159152 h 308804"/>
              <a:gd name="connsiteX21" fmla="*/ 589257 w 775723"/>
              <a:gd name="connsiteY21" fmla="*/ 82952 h 308804"/>
              <a:gd name="connsiteX22" fmla="*/ 586082 w 775723"/>
              <a:gd name="connsiteY22" fmla="*/ 9927 h 308804"/>
              <a:gd name="connsiteX23" fmla="*/ 567032 w 775723"/>
              <a:gd name="connsiteY23" fmla="*/ 95652 h 308804"/>
              <a:gd name="connsiteX24" fmla="*/ 582907 w 775723"/>
              <a:gd name="connsiteY24" fmla="*/ 146452 h 308804"/>
              <a:gd name="connsiteX25" fmla="*/ 535282 w 775723"/>
              <a:gd name="connsiteY25" fmla="*/ 136927 h 308804"/>
              <a:gd name="connsiteX26" fmla="*/ 509882 w 775723"/>
              <a:gd name="connsiteY26" fmla="*/ 86127 h 308804"/>
              <a:gd name="connsiteX27" fmla="*/ 490832 w 775723"/>
              <a:gd name="connsiteY27" fmla="*/ 402 h 308804"/>
              <a:gd name="connsiteX28" fmla="*/ 494007 w 775723"/>
              <a:gd name="connsiteY28" fmla="*/ 57552 h 308804"/>
              <a:gd name="connsiteX29" fmla="*/ 509882 w 775723"/>
              <a:gd name="connsiteY29" fmla="*/ 140102 h 308804"/>
              <a:gd name="connsiteX30" fmla="*/ 481307 w 775723"/>
              <a:gd name="connsiteY30" fmla="*/ 114702 h 308804"/>
              <a:gd name="connsiteX31" fmla="*/ 459082 w 775723"/>
              <a:gd name="connsiteY31" fmla="*/ 25802 h 308804"/>
              <a:gd name="connsiteX32" fmla="*/ 462257 w 775723"/>
              <a:gd name="connsiteY32" fmla="*/ 102002 h 308804"/>
              <a:gd name="connsiteX33" fmla="*/ 468607 w 775723"/>
              <a:gd name="connsiteY33" fmla="*/ 140102 h 308804"/>
              <a:gd name="connsiteX34" fmla="*/ 420982 w 775723"/>
              <a:gd name="connsiteY34" fmla="*/ 127402 h 308804"/>
              <a:gd name="connsiteX35" fmla="*/ 427332 w 775723"/>
              <a:gd name="connsiteY35" fmla="*/ 44852 h 308804"/>
              <a:gd name="connsiteX36" fmla="*/ 433682 w 775723"/>
              <a:gd name="connsiteY36" fmla="*/ 86127 h 308804"/>
              <a:gd name="connsiteX37" fmla="*/ 455907 w 775723"/>
              <a:gd name="connsiteY37" fmla="*/ 136927 h 308804"/>
              <a:gd name="connsiteX38" fmla="*/ 420982 w 775723"/>
              <a:gd name="connsiteY38" fmla="*/ 136927 h 308804"/>
              <a:gd name="connsiteX39" fmla="*/ 363832 w 775723"/>
              <a:gd name="connsiteY39" fmla="*/ 117877 h 308804"/>
              <a:gd name="connsiteX40" fmla="*/ 335257 w 775723"/>
              <a:gd name="connsiteY40" fmla="*/ 41677 h 308804"/>
              <a:gd name="connsiteX41" fmla="*/ 347957 w 775723"/>
              <a:gd name="connsiteY41" fmla="*/ 108352 h 308804"/>
              <a:gd name="connsiteX42" fmla="*/ 392407 w 775723"/>
              <a:gd name="connsiteY42" fmla="*/ 159152 h 308804"/>
              <a:gd name="connsiteX43" fmla="*/ 373357 w 775723"/>
              <a:gd name="connsiteY43" fmla="*/ 155977 h 308804"/>
              <a:gd name="connsiteX44" fmla="*/ 313032 w 775723"/>
              <a:gd name="connsiteY44" fmla="*/ 133752 h 308804"/>
              <a:gd name="connsiteX45" fmla="*/ 297157 w 775723"/>
              <a:gd name="connsiteY45" fmla="*/ 73427 h 308804"/>
              <a:gd name="connsiteX46" fmla="*/ 319382 w 775723"/>
              <a:gd name="connsiteY46" fmla="*/ 143277 h 308804"/>
              <a:gd name="connsiteX47" fmla="*/ 347957 w 775723"/>
              <a:gd name="connsiteY47" fmla="*/ 175027 h 308804"/>
              <a:gd name="connsiteX48" fmla="*/ 328907 w 775723"/>
              <a:gd name="connsiteY48" fmla="*/ 194077 h 308804"/>
              <a:gd name="connsiteX49" fmla="*/ 281282 w 775723"/>
              <a:gd name="connsiteY49" fmla="*/ 165502 h 308804"/>
              <a:gd name="connsiteX50" fmla="*/ 208257 w 775723"/>
              <a:gd name="connsiteY50" fmla="*/ 79777 h 308804"/>
              <a:gd name="connsiteX51" fmla="*/ 262232 w 775723"/>
              <a:gd name="connsiteY51" fmla="*/ 136927 h 308804"/>
              <a:gd name="connsiteX52" fmla="*/ 268582 w 775723"/>
              <a:gd name="connsiteY52" fmla="*/ 165502 h 308804"/>
              <a:gd name="connsiteX53" fmla="*/ 284457 w 775723"/>
              <a:gd name="connsiteY53" fmla="*/ 216302 h 308804"/>
              <a:gd name="connsiteX54" fmla="*/ 240007 w 775723"/>
              <a:gd name="connsiteY54" fmla="*/ 178202 h 308804"/>
              <a:gd name="connsiteX55" fmla="*/ 170157 w 775723"/>
              <a:gd name="connsiteY55" fmla="*/ 121052 h 308804"/>
              <a:gd name="connsiteX56" fmla="*/ 265407 w 775723"/>
              <a:gd name="connsiteY56" fmla="*/ 235352 h 308804"/>
              <a:gd name="connsiteX57" fmla="*/ 268582 w 775723"/>
              <a:gd name="connsiteY57" fmla="*/ 241702 h 308804"/>
              <a:gd name="connsiteX58" fmla="*/ 201907 w 775723"/>
              <a:gd name="connsiteY58" fmla="*/ 184552 h 308804"/>
              <a:gd name="connsiteX59" fmla="*/ 154282 w 775723"/>
              <a:gd name="connsiteY59" fmla="*/ 127402 h 308804"/>
              <a:gd name="connsiteX60" fmla="*/ 211432 w 775723"/>
              <a:gd name="connsiteY60" fmla="*/ 200427 h 308804"/>
              <a:gd name="connsiteX61" fmla="*/ 179682 w 775723"/>
              <a:gd name="connsiteY61" fmla="*/ 238527 h 308804"/>
              <a:gd name="connsiteX62" fmla="*/ 297157 w 775723"/>
              <a:gd name="connsiteY62" fmla="*/ 175027 h 308804"/>
              <a:gd name="connsiteX63" fmla="*/ 201907 w 775723"/>
              <a:gd name="connsiteY63" fmla="*/ 235352 h 308804"/>
              <a:gd name="connsiteX64" fmla="*/ 173332 w 775723"/>
              <a:gd name="connsiteY64" fmla="*/ 238527 h 308804"/>
              <a:gd name="connsiteX65" fmla="*/ 52682 w 775723"/>
              <a:gd name="connsiteY65" fmla="*/ 216302 h 308804"/>
              <a:gd name="connsiteX66" fmla="*/ 211432 w 775723"/>
              <a:gd name="connsiteY66" fmla="*/ 257577 h 308804"/>
              <a:gd name="connsiteX67" fmla="*/ 163807 w 775723"/>
              <a:gd name="connsiteY67" fmla="*/ 257577 h 308804"/>
              <a:gd name="connsiteX68" fmla="*/ 1882 w 775723"/>
              <a:gd name="connsiteY68" fmla="*/ 263927 h 308804"/>
              <a:gd name="connsiteX69" fmla="*/ 122532 w 775723"/>
              <a:gd name="connsiteY69" fmla="*/ 305202 h 308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775723" h="308804">
                <a:moveTo>
                  <a:pt x="122532" y="305202"/>
                </a:moveTo>
                <a:cubicBezTo>
                  <a:pt x="198203" y="287210"/>
                  <a:pt x="406165" y="180319"/>
                  <a:pt x="455907" y="155977"/>
                </a:cubicBezTo>
                <a:cubicBezTo>
                  <a:pt x="505649" y="131635"/>
                  <a:pt x="403520" y="158623"/>
                  <a:pt x="420982" y="159152"/>
                </a:cubicBezTo>
                <a:cubicBezTo>
                  <a:pt x="438444" y="159681"/>
                  <a:pt x="518878" y="154390"/>
                  <a:pt x="560682" y="159152"/>
                </a:cubicBezTo>
                <a:cubicBezTo>
                  <a:pt x="602486" y="163914"/>
                  <a:pt x="662282" y="185610"/>
                  <a:pt x="671807" y="187727"/>
                </a:cubicBezTo>
                <a:cubicBezTo>
                  <a:pt x="681332" y="189844"/>
                  <a:pt x="611482" y="170794"/>
                  <a:pt x="617832" y="171852"/>
                </a:cubicBezTo>
                <a:cubicBezTo>
                  <a:pt x="624182" y="172910"/>
                  <a:pt x="709907" y="194077"/>
                  <a:pt x="709907" y="194077"/>
                </a:cubicBezTo>
                <a:cubicBezTo>
                  <a:pt x="727899" y="199898"/>
                  <a:pt x="720490" y="209952"/>
                  <a:pt x="725782" y="206777"/>
                </a:cubicBezTo>
                <a:cubicBezTo>
                  <a:pt x="731074" y="203602"/>
                  <a:pt x="737424" y="185081"/>
                  <a:pt x="741657" y="175027"/>
                </a:cubicBezTo>
                <a:cubicBezTo>
                  <a:pt x="745890" y="164973"/>
                  <a:pt x="746420" y="167089"/>
                  <a:pt x="751182" y="146452"/>
                </a:cubicBezTo>
                <a:cubicBezTo>
                  <a:pt x="755944" y="125815"/>
                  <a:pt x="767057" y="60727"/>
                  <a:pt x="770232" y="51202"/>
                </a:cubicBezTo>
                <a:cubicBezTo>
                  <a:pt x="773407" y="41677"/>
                  <a:pt x="780815" y="69723"/>
                  <a:pt x="770232" y="89302"/>
                </a:cubicBezTo>
                <a:cubicBezTo>
                  <a:pt x="759649" y="108881"/>
                  <a:pt x="717315" y="160210"/>
                  <a:pt x="706732" y="168677"/>
                </a:cubicBezTo>
                <a:cubicBezTo>
                  <a:pt x="696149" y="177144"/>
                  <a:pt x="703028" y="159152"/>
                  <a:pt x="706732" y="140102"/>
                </a:cubicBezTo>
                <a:cubicBezTo>
                  <a:pt x="710436" y="121052"/>
                  <a:pt x="732132" y="54906"/>
                  <a:pt x="728957" y="54377"/>
                </a:cubicBezTo>
                <a:cubicBezTo>
                  <a:pt x="725782" y="53848"/>
                  <a:pt x="700382" y="118406"/>
                  <a:pt x="687682" y="136927"/>
                </a:cubicBezTo>
                <a:cubicBezTo>
                  <a:pt x="674982" y="155448"/>
                  <a:pt x="657519" y="167089"/>
                  <a:pt x="652757" y="165502"/>
                </a:cubicBezTo>
                <a:cubicBezTo>
                  <a:pt x="647995" y="163915"/>
                  <a:pt x="654874" y="145394"/>
                  <a:pt x="659107" y="127402"/>
                </a:cubicBezTo>
                <a:cubicBezTo>
                  <a:pt x="663340" y="109410"/>
                  <a:pt x="682390" y="52790"/>
                  <a:pt x="678157" y="57552"/>
                </a:cubicBezTo>
                <a:cubicBezTo>
                  <a:pt x="673924" y="62314"/>
                  <a:pt x="645878" y="139044"/>
                  <a:pt x="633707" y="155977"/>
                </a:cubicBezTo>
                <a:cubicBezTo>
                  <a:pt x="621536" y="172910"/>
                  <a:pt x="612540" y="171323"/>
                  <a:pt x="605132" y="159152"/>
                </a:cubicBezTo>
                <a:cubicBezTo>
                  <a:pt x="597724" y="146981"/>
                  <a:pt x="592432" y="107823"/>
                  <a:pt x="589257" y="82952"/>
                </a:cubicBezTo>
                <a:cubicBezTo>
                  <a:pt x="586082" y="58081"/>
                  <a:pt x="589786" y="7810"/>
                  <a:pt x="586082" y="9927"/>
                </a:cubicBezTo>
                <a:cubicBezTo>
                  <a:pt x="582378" y="12044"/>
                  <a:pt x="567561" y="72898"/>
                  <a:pt x="567032" y="95652"/>
                </a:cubicBezTo>
                <a:cubicBezTo>
                  <a:pt x="566503" y="118406"/>
                  <a:pt x="588199" y="139573"/>
                  <a:pt x="582907" y="146452"/>
                </a:cubicBezTo>
                <a:cubicBezTo>
                  <a:pt x="577615" y="153331"/>
                  <a:pt x="547453" y="146981"/>
                  <a:pt x="535282" y="136927"/>
                </a:cubicBezTo>
                <a:cubicBezTo>
                  <a:pt x="523111" y="126873"/>
                  <a:pt x="517290" y="108881"/>
                  <a:pt x="509882" y="86127"/>
                </a:cubicBezTo>
                <a:cubicBezTo>
                  <a:pt x="502474" y="63373"/>
                  <a:pt x="493478" y="5164"/>
                  <a:pt x="490832" y="402"/>
                </a:cubicBezTo>
                <a:cubicBezTo>
                  <a:pt x="488186" y="-4360"/>
                  <a:pt x="490832" y="34269"/>
                  <a:pt x="494007" y="57552"/>
                </a:cubicBezTo>
                <a:cubicBezTo>
                  <a:pt x="497182" y="80835"/>
                  <a:pt x="511999" y="130577"/>
                  <a:pt x="509882" y="140102"/>
                </a:cubicBezTo>
                <a:cubicBezTo>
                  <a:pt x="507765" y="149627"/>
                  <a:pt x="489774" y="133752"/>
                  <a:pt x="481307" y="114702"/>
                </a:cubicBezTo>
                <a:cubicBezTo>
                  <a:pt x="472840" y="95652"/>
                  <a:pt x="462257" y="27919"/>
                  <a:pt x="459082" y="25802"/>
                </a:cubicBezTo>
                <a:cubicBezTo>
                  <a:pt x="455907" y="23685"/>
                  <a:pt x="460670" y="82952"/>
                  <a:pt x="462257" y="102002"/>
                </a:cubicBezTo>
                <a:cubicBezTo>
                  <a:pt x="463844" y="121052"/>
                  <a:pt x="475486" y="135869"/>
                  <a:pt x="468607" y="140102"/>
                </a:cubicBezTo>
                <a:cubicBezTo>
                  <a:pt x="461728" y="144335"/>
                  <a:pt x="427861" y="143277"/>
                  <a:pt x="420982" y="127402"/>
                </a:cubicBezTo>
                <a:cubicBezTo>
                  <a:pt x="414103" y="111527"/>
                  <a:pt x="425215" y="51731"/>
                  <a:pt x="427332" y="44852"/>
                </a:cubicBezTo>
                <a:cubicBezTo>
                  <a:pt x="429449" y="37973"/>
                  <a:pt x="428919" y="70781"/>
                  <a:pt x="433682" y="86127"/>
                </a:cubicBezTo>
                <a:cubicBezTo>
                  <a:pt x="438445" y="101473"/>
                  <a:pt x="458024" y="128460"/>
                  <a:pt x="455907" y="136927"/>
                </a:cubicBezTo>
                <a:cubicBezTo>
                  <a:pt x="453790" y="145394"/>
                  <a:pt x="436328" y="140102"/>
                  <a:pt x="420982" y="136927"/>
                </a:cubicBezTo>
                <a:cubicBezTo>
                  <a:pt x="405636" y="133752"/>
                  <a:pt x="378120" y="133752"/>
                  <a:pt x="363832" y="117877"/>
                </a:cubicBezTo>
                <a:cubicBezTo>
                  <a:pt x="349545" y="102002"/>
                  <a:pt x="337903" y="43264"/>
                  <a:pt x="335257" y="41677"/>
                </a:cubicBezTo>
                <a:cubicBezTo>
                  <a:pt x="332611" y="40089"/>
                  <a:pt x="338432" y="88773"/>
                  <a:pt x="347957" y="108352"/>
                </a:cubicBezTo>
                <a:cubicBezTo>
                  <a:pt x="357482" y="127931"/>
                  <a:pt x="392407" y="159152"/>
                  <a:pt x="392407" y="159152"/>
                </a:cubicBezTo>
                <a:cubicBezTo>
                  <a:pt x="396640" y="167089"/>
                  <a:pt x="386586" y="160210"/>
                  <a:pt x="373357" y="155977"/>
                </a:cubicBezTo>
                <a:cubicBezTo>
                  <a:pt x="360128" y="151744"/>
                  <a:pt x="325732" y="147510"/>
                  <a:pt x="313032" y="133752"/>
                </a:cubicBezTo>
                <a:cubicBezTo>
                  <a:pt x="300332" y="119994"/>
                  <a:pt x="296099" y="71839"/>
                  <a:pt x="297157" y="73427"/>
                </a:cubicBezTo>
                <a:cubicBezTo>
                  <a:pt x="298215" y="75015"/>
                  <a:pt x="310915" y="126344"/>
                  <a:pt x="319382" y="143277"/>
                </a:cubicBezTo>
                <a:cubicBezTo>
                  <a:pt x="327849" y="160210"/>
                  <a:pt x="347957" y="175027"/>
                  <a:pt x="347957" y="175027"/>
                </a:cubicBezTo>
                <a:cubicBezTo>
                  <a:pt x="349544" y="183494"/>
                  <a:pt x="340019" y="195664"/>
                  <a:pt x="328907" y="194077"/>
                </a:cubicBezTo>
                <a:cubicBezTo>
                  <a:pt x="317795" y="192490"/>
                  <a:pt x="301390" y="184552"/>
                  <a:pt x="281282" y="165502"/>
                </a:cubicBezTo>
                <a:cubicBezTo>
                  <a:pt x="261174" y="146452"/>
                  <a:pt x="211432" y="84539"/>
                  <a:pt x="208257" y="79777"/>
                </a:cubicBezTo>
                <a:cubicBezTo>
                  <a:pt x="205082" y="75015"/>
                  <a:pt x="252178" y="122640"/>
                  <a:pt x="262232" y="136927"/>
                </a:cubicBezTo>
                <a:cubicBezTo>
                  <a:pt x="272286" y="151214"/>
                  <a:pt x="264878" y="152273"/>
                  <a:pt x="268582" y="165502"/>
                </a:cubicBezTo>
                <a:cubicBezTo>
                  <a:pt x="272286" y="178731"/>
                  <a:pt x="289219" y="214185"/>
                  <a:pt x="284457" y="216302"/>
                </a:cubicBezTo>
                <a:cubicBezTo>
                  <a:pt x="279695" y="218419"/>
                  <a:pt x="259057" y="194077"/>
                  <a:pt x="240007" y="178202"/>
                </a:cubicBezTo>
                <a:cubicBezTo>
                  <a:pt x="220957" y="162327"/>
                  <a:pt x="165924" y="111527"/>
                  <a:pt x="170157" y="121052"/>
                </a:cubicBezTo>
                <a:cubicBezTo>
                  <a:pt x="174390" y="130577"/>
                  <a:pt x="249003" y="215244"/>
                  <a:pt x="265407" y="235352"/>
                </a:cubicBezTo>
                <a:cubicBezTo>
                  <a:pt x="281811" y="255460"/>
                  <a:pt x="279165" y="250169"/>
                  <a:pt x="268582" y="241702"/>
                </a:cubicBezTo>
                <a:cubicBezTo>
                  <a:pt x="257999" y="233235"/>
                  <a:pt x="220957" y="203602"/>
                  <a:pt x="201907" y="184552"/>
                </a:cubicBezTo>
                <a:cubicBezTo>
                  <a:pt x="182857" y="165502"/>
                  <a:pt x="152695" y="124756"/>
                  <a:pt x="154282" y="127402"/>
                </a:cubicBezTo>
                <a:cubicBezTo>
                  <a:pt x="155870" y="130048"/>
                  <a:pt x="207199" y="181906"/>
                  <a:pt x="211432" y="200427"/>
                </a:cubicBezTo>
                <a:cubicBezTo>
                  <a:pt x="215665" y="218948"/>
                  <a:pt x="165395" y="242760"/>
                  <a:pt x="179682" y="238527"/>
                </a:cubicBezTo>
                <a:cubicBezTo>
                  <a:pt x="193969" y="234294"/>
                  <a:pt x="293453" y="175556"/>
                  <a:pt x="297157" y="175027"/>
                </a:cubicBezTo>
                <a:cubicBezTo>
                  <a:pt x="300861" y="174498"/>
                  <a:pt x="222545" y="224769"/>
                  <a:pt x="201907" y="235352"/>
                </a:cubicBezTo>
                <a:cubicBezTo>
                  <a:pt x="181270" y="245935"/>
                  <a:pt x="198203" y="241702"/>
                  <a:pt x="173332" y="238527"/>
                </a:cubicBezTo>
                <a:cubicBezTo>
                  <a:pt x="148461" y="235352"/>
                  <a:pt x="46332" y="213127"/>
                  <a:pt x="52682" y="216302"/>
                </a:cubicBezTo>
                <a:cubicBezTo>
                  <a:pt x="59032" y="219477"/>
                  <a:pt x="192911" y="250698"/>
                  <a:pt x="211432" y="257577"/>
                </a:cubicBezTo>
                <a:cubicBezTo>
                  <a:pt x="229953" y="264456"/>
                  <a:pt x="163807" y="257577"/>
                  <a:pt x="163807" y="257577"/>
                </a:cubicBezTo>
                <a:cubicBezTo>
                  <a:pt x="128882" y="258635"/>
                  <a:pt x="15111" y="259694"/>
                  <a:pt x="1882" y="263927"/>
                </a:cubicBezTo>
                <a:cubicBezTo>
                  <a:pt x="-11347" y="268160"/>
                  <a:pt x="46861" y="323194"/>
                  <a:pt x="122532" y="305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5DB0457-204F-93E0-96F5-E727BDF84440}"/>
              </a:ext>
            </a:extLst>
          </p:cNvPr>
          <p:cNvSpPr/>
          <p:nvPr/>
        </p:nvSpPr>
        <p:spPr>
          <a:xfrm>
            <a:off x="3612642" y="3587646"/>
            <a:ext cx="706604" cy="137274"/>
          </a:xfrm>
          <a:custGeom>
            <a:avLst/>
            <a:gdLst>
              <a:gd name="connsiteX0" fmla="*/ 508 w 706604"/>
              <a:gd name="connsiteY0" fmla="*/ 98529 h 137274"/>
              <a:gd name="connsiteX1" fmla="*/ 314833 w 706604"/>
              <a:gd name="connsiteY1" fmla="*/ 6454 h 137274"/>
              <a:gd name="connsiteX2" fmla="*/ 229108 w 706604"/>
              <a:gd name="connsiteY2" fmla="*/ 19154 h 137274"/>
              <a:gd name="connsiteX3" fmla="*/ 124333 w 706604"/>
              <a:gd name="connsiteY3" fmla="*/ 31854 h 137274"/>
              <a:gd name="connsiteX4" fmla="*/ 340233 w 706604"/>
              <a:gd name="connsiteY4" fmla="*/ 104 h 137274"/>
              <a:gd name="connsiteX5" fmla="*/ 514858 w 706604"/>
              <a:gd name="connsiteY5" fmla="*/ 44554 h 137274"/>
              <a:gd name="connsiteX6" fmla="*/ 498983 w 706604"/>
              <a:gd name="connsiteY6" fmla="*/ 28679 h 137274"/>
              <a:gd name="connsiteX7" fmla="*/ 648208 w 706604"/>
              <a:gd name="connsiteY7" fmla="*/ 63604 h 137274"/>
              <a:gd name="connsiteX8" fmla="*/ 600583 w 706604"/>
              <a:gd name="connsiteY8" fmla="*/ 66779 h 137274"/>
              <a:gd name="connsiteX9" fmla="*/ 705358 w 706604"/>
              <a:gd name="connsiteY9" fmla="*/ 136629 h 137274"/>
              <a:gd name="connsiteX10" fmla="*/ 651383 w 706604"/>
              <a:gd name="connsiteY10" fmla="*/ 98529 h 137274"/>
              <a:gd name="connsiteX11" fmla="*/ 549783 w 706604"/>
              <a:gd name="connsiteY11" fmla="*/ 47729 h 137274"/>
              <a:gd name="connsiteX12" fmla="*/ 321183 w 706604"/>
              <a:gd name="connsiteY12" fmla="*/ 31854 h 137274"/>
              <a:gd name="connsiteX13" fmla="*/ 457708 w 706604"/>
              <a:gd name="connsiteY13" fmla="*/ 31854 h 137274"/>
              <a:gd name="connsiteX14" fmla="*/ 343408 w 706604"/>
              <a:gd name="connsiteY14" fmla="*/ 9629 h 137274"/>
              <a:gd name="connsiteX15" fmla="*/ 159258 w 706604"/>
              <a:gd name="connsiteY15" fmla="*/ 12804 h 137274"/>
              <a:gd name="connsiteX16" fmla="*/ 238633 w 706604"/>
              <a:gd name="connsiteY16" fmla="*/ 12804 h 137274"/>
              <a:gd name="connsiteX17" fmla="*/ 508 w 706604"/>
              <a:gd name="connsiteY17" fmla="*/ 98529 h 1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6604" h="137274">
                <a:moveTo>
                  <a:pt x="508" y="98529"/>
                </a:moveTo>
                <a:cubicBezTo>
                  <a:pt x="13208" y="97471"/>
                  <a:pt x="276733" y="19683"/>
                  <a:pt x="314833" y="6454"/>
                </a:cubicBezTo>
                <a:cubicBezTo>
                  <a:pt x="352933" y="-6775"/>
                  <a:pt x="260858" y="14921"/>
                  <a:pt x="229108" y="19154"/>
                </a:cubicBezTo>
                <a:cubicBezTo>
                  <a:pt x="197358" y="23387"/>
                  <a:pt x="105812" y="35029"/>
                  <a:pt x="124333" y="31854"/>
                </a:cubicBezTo>
                <a:cubicBezTo>
                  <a:pt x="142854" y="28679"/>
                  <a:pt x="275146" y="-2013"/>
                  <a:pt x="340233" y="104"/>
                </a:cubicBezTo>
                <a:cubicBezTo>
                  <a:pt x="405320" y="2221"/>
                  <a:pt x="488400" y="39792"/>
                  <a:pt x="514858" y="44554"/>
                </a:cubicBezTo>
                <a:cubicBezTo>
                  <a:pt x="541316" y="49316"/>
                  <a:pt x="476758" y="25504"/>
                  <a:pt x="498983" y="28679"/>
                </a:cubicBezTo>
                <a:cubicBezTo>
                  <a:pt x="521208" y="31854"/>
                  <a:pt x="631275" y="57254"/>
                  <a:pt x="648208" y="63604"/>
                </a:cubicBezTo>
                <a:cubicBezTo>
                  <a:pt x="665141" y="69954"/>
                  <a:pt x="591058" y="54608"/>
                  <a:pt x="600583" y="66779"/>
                </a:cubicBezTo>
                <a:cubicBezTo>
                  <a:pt x="610108" y="78950"/>
                  <a:pt x="696891" y="131337"/>
                  <a:pt x="705358" y="136629"/>
                </a:cubicBezTo>
                <a:cubicBezTo>
                  <a:pt x="713825" y="141921"/>
                  <a:pt x="677312" y="113346"/>
                  <a:pt x="651383" y="98529"/>
                </a:cubicBezTo>
                <a:cubicBezTo>
                  <a:pt x="625454" y="83712"/>
                  <a:pt x="604816" y="58841"/>
                  <a:pt x="549783" y="47729"/>
                </a:cubicBezTo>
                <a:cubicBezTo>
                  <a:pt x="494750" y="36617"/>
                  <a:pt x="336529" y="34500"/>
                  <a:pt x="321183" y="31854"/>
                </a:cubicBezTo>
                <a:cubicBezTo>
                  <a:pt x="305837" y="29208"/>
                  <a:pt x="454004" y="35558"/>
                  <a:pt x="457708" y="31854"/>
                </a:cubicBezTo>
                <a:cubicBezTo>
                  <a:pt x="461412" y="28150"/>
                  <a:pt x="393150" y="12804"/>
                  <a:pt x="343408" y="9629"/>
                </a:cubicBezTo>
                <a:cubicBezTo>
                  <a:pt x="293666" y="6454"/>
                  <a:pt x="176720" y="12275"/>
                  <a:pt x="159258" y="12804"/>
                </a:cubicBezTo>
                <a:cubicBezTo>
                  <a:pt x="141796" y="13333"/>
                  <a:pt x="260329" y="1692"/>
                  <a:pt x="238633" y="12804"/>
                </a:cubicBezTo>
                <a:cubicBezTo>
                  <a:pt x="216937" y="23916"/>
                  <a:pt x="-12192" y="99587"/>
                  <a:pt x="508" y="98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E3C1E3E-26E6-DAD1-1589-4C0C25E92177}"/>
              </a:ext>
            </a:extLst>
          </p:cNvPr>
          <p:cNvSpPr/>
          <p:nvPr/>
        </p:nvSpPr>
        <p:spPr>
          <a:xfrm>
            <a:off x="4168655" y="3580683"/>
            <a:ext cx="273470" cy="273895"/>
          </a:xfrm>
          <a:custGeom>
            <a:avLst/>
            <a:gdLst>
              <a:gd name="connsiteX0" fmla="*/ 120 w 273470"/>
              <a:gd name="connsiteY0" fmla="*/ 717 h 273895"/>
              <a:gd name="connsiteX1" fmla="*/ 38220 w 273470"/>
              <a:gd name="connsiteY1" fmla="*/ 86442 h 273895"/>
              <a:gd name="connsiteX2" fmla="*/ 31870 w 273470"/>
              <a:gd name="connsiteY2" fmla="*/ 153117 h 273895"/>
              <a:gd name="connsiteX3" fmla="*/ 12820 w 273470"/>
              <a:gd name="connsiteY3" fmla="*/ 140417 h 273895"/>
              <a:gd name="connsiteX4" fmla="*/ 114420 w 273470"/>
              <a:gd name="connsiteY4" fmla="*/ 207092 h 273895"/>
              <a:gd name="connsiteX5" fmla="*/ 85845 w 273470"/>
              <a:gd name="connsiteY5" fmla="*/ 159467 h 273895"/>
              <a:gd name="connsiteX6" fmla="*/ 177920 w 273470"/>
              <a:gd name="connsiteY6" fmla="*/ 232492 h 273895"/>
              <a:gd name="connsiteX7" fmla="*/ 158870 w 273470"/>
              <a:gd name="connsiteY7" fmla="*/ 184867 h 273895"/>
              <a:gd name="connsiteX8" fmla="*/ 273170 w 273470"/>
              <a:gd name="connsiteY8" fmla="*/ 273767 h 273895"/>
              <a:gd name="connsiteX9" fmla="*/ 190620 w 273470"/>
              <a:gd name="connsiteY9" fmla="*/ 203917 h 273895"/>
              <a:gd name="connsiteX10" fmla="*/ 142995 w 273470"/>
              <a:gd name="connsiteY10" fmla="*/ 175342 h 273895"/>
              <a:gd name="connsiteX11" fmla="*/ 19170 w 273470"/>
              <a:gd name="connsiteY11" fmla="*/ 143592 h 273895"/>
              <a:gd name="connsiteX12" fmla="*/ 25520 w 273470"/>
              <a:gd name="connsiteY12" fmla="*/ 137242 h 273895"/>
              <a:gd name="connsiteX13" fmla="*/ 120 w 273470"/>
              <a:gd name="connsiteY13" fmla="*/ 717 h 27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470" h="273895">
                <a:moveTo>
                  <a:pt x="120" y="717"/>
                </a:moveTo>
                <a:cubicBezTo>
                  <a:pt x="2237" y="-7750"/>
                  <a:pt x="32928" y="61042"/>
                  <a:pt x="38220" y="86442"/>
                </a:cubicBezTo>
                <a:cubicBezTo>
                  <a:pt x="43512" y="111842"/>
                  <a:pt x="36103" y="144121"/>
                  <a:pt x="31870" y="153117"/>
                </a:cubicBezTo>
                <a:cubicBezTo>
                  <a:pt x="27637" y="162113"/>
                  <a:pt x="12820" y="140417"/>
                  <a:pt x="12820" y="140417"/>
                </a:cubicBezTo>
                <a:cubicBezTo>
                  <a:pt x="26578" y="149413"/>
                  <a:pt x="102249" y="203917"/>
                  <a:pt x="114420" y="207092"/>
                </a:cubicBezTo>
                <a:cubicBezTo>
                  <a:pt x="126591" y="210267"/>
                  <a:pt x="75262" y="155234"/>
                  <a:pt x="85845" y="159467"/>
                </a:cubicBezTo>
                <a:cubicBezTo>
                  <a:pt x="96428" y="163700"/>
                  <a:pt x="165749" y="228259"/>
                  <a:pt x="177920" y="232492"/>
                </a:cubicBezTo>
                <a:cubicBezTo>
                  <a:pt x="190091" y="236725"/>
                  <a:pt x="142995" y="177988"/>
                  <a:pt x="158870" y="184867"/>
                </a:cubicBezTo>
                <a:cubicBezTo>
                  <a:pt x="174745" y="191746"/>
                  <a:pt x="267878" y="270592"/>
                  <a:pt x="273170" y="273767"/>
                </a:cubicBezTo>
                <a:cubicBezTo>
                  <a:pt x="278462" y="276942"/>
                  <a:pt x="212316" y="220321"/>
                  <a:pt x="190620" y="203917"/>
                </a:cubicBezTo>
                <a:cubicBezTo>
                  <a:pt x="168924" y="187513"/>
                  <a:pt x="171570" y="185396"/>
                  <a:pt x="142995" y="175342"/>
                </a:cubicBezTo>
                <a:cubicBezTo>
                  <a:pt x="114420" y="165288"/>
                  <a:pt x="19170" y="143592"/>
                  <a:pt x="19170" y="143592"/>
                </a:cubicBezTo>
                <a:cubicBezTo>
                  <a:pt x="-409" y="137242"/>
                  <a:pt x="26578" y="158938"/>
                  <a:pt x="25520" y="137242"/>
                </a:cubicBezTo>
                <a:cubicBezTo>
                  <a:pt x="24462" y="115546"/>
                  <a:pt x="-1997" y="9184"/>
                  <a:pt x="120" y="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4CA0A03-DB6B-EDCD-7E32-1479C9064A25}"/>
              </a:ext>
            </a:extLst>
          </p:cNvPr>
          <p:cNvSpPr/>
          <p:nvPr/>
        </p:nvSpPr>
        <p:spPr>
          <a:xfrm>
            <a:off x="4124317" y="3604150"/>
            <a:ext cx="351733" cy="305239"/>
          </a:xfrm>
          <a:custGeom>
            <a:avLst/>
            <a:gdLst>
              <a:gd name="connsiteX0" fmla="*/ 3183 w 351733"/>
              <a:gd name="connsiteY0" fmla="*/ 2650 h 305239"/>
              <a:gd name="connsiteX1" fmla="*/ 222258 w 351733"/>
              <a:gd name="connsiteY1" fmla="*/ 151875 h 305239"/>
              <a:gd name="connsiteX2" fmla="*/ 234958 w 351733"/>
              <a:gd name="connsiteY2" fmla="*/ 161400 h 305239"/>
              <a:gd name="connsiteX3" fmla="*/ 317508 w 351733"/>
              <a:gd name="connsiteY3" fmla="*/ 212200 h 305239"/>
              <a:gd name="connsiteX4" fmla="*/ 285758 w 351733"/>
              <a:gd name="connsiteY4" fmla="*/ 304275 h 305239"/>
              <a:gd name="connsiteX5" fmla="*/ 323858 w 351733"/>
              <a:gd name="connsiteY5" fmla="*/ 259825 h 305239"/>
              <a:gd name="connsiteX6" fmla="*/ 349258 w 351733"/>
              <a:gd name="connsiteY6" fmla="*/ 250300 h 305239"/>
              <a:gd name="connsiteX7" fmla="*/ 327033 w 351733"/>
              <a:gd name="connsiteY7" fmla="*/ 212200 h 305239"/>
              <a:gd name="connsiteX8" fmla="*/ 139708 w 351733"/>
              <a:gd name="connsiteY8" fmla="*/ 113775 h 305239"/>
              <a:gd name="connsiteX9" fmla="*/ 123833 w 351733"/>
              <a:gd name="connsiteY9" fmla="*/ 24875 h 305239"/>
              <a:gd name="connsiteX10" fmla="*/ 123833 w 351733"/>
              <a:gd name="connsiteY10" fmla="*/ 113775 h 305239"/>
              <a:gd name="connsiteX11" fmla="*/ 92083 w 351733"/>
              <a:gd name="connsiteY11" fmla="*/ 59800 h 305239"/>
              <a:gd name="connsiteX12" fmla="*/ 3183 w 351733"/>
              <a:gd name="connsiteY12" fmla="*/ 2650 h 3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1733" h="305239">
                <a:moveTo>
                  <a:pt x="3183" y="2650"/>
                </a:moveTo>
                <a:cubicBezTo>
                  <a:pt x="24879" y="17996"/>
                  <a:pt x="183629" y="125417"/>
                  <a:pt x="222258" y="151875"/>
                </a:cubicBezTo>
                <a:cubicBezTo>
                  <a:pt x="260887" y="178333"/>
                  <a:pt x="219083" y="151346"/>
                  <a:pt x="234958" y="161400"/>
                </a:cubicBezTo>
                <a:cubicBezTo>
                  <a:pt x="250833" y="171454"/>
                  <a:pt x="309041" y="188388"/>
                  <a:pt x="317508" y="212200"/>
                </a:cubicBezTo>
                <a:cubicBezTo>
                  <a:pt x="325975" y="236012"/>
                  <a:pt x="284700" y="296338"/>
                  <a:pt x="285758" y="304275"/>
                </a:cubicBezTo>
                <a:cubicBezTo>
                  <a:pt x="286816" y="312212"/>
                  <a:pt x="313275" y="268821"/>
                  <a:pt x="323858" y="259825"/>
                </a:cubicBezTo>
                <a:cubicBezTo>
                  <a:pt x="334441" y="250829"/>
                  <a:pt x="348729" y="258238"/>
                  <a:pt x="349258" y="250300"/>
                </a:cubicBezTo>
                <a:cubicBezTo>
                  <a:pt x="349787" y="242363"/>
                  <a:pt x="361958" y="234954"/>
                  <a:pt x="327033" y="212200"/>
                </a:cubicBezTo>
                <a:cubicBezTo>
                  <a:pt x="292108" y="189446"/>
                  <a:pt x="173575" y="144996"/>
                  <a:pt x="139708" y="113775"/>
                </a:cubicBezTo>
                <a:cubicBezTo>
                  <a:pt x="105841" y="82554"/>
                  <a:pt x="126479" y="24875"/>
                  <a:pt x="123833" y="24875"/>
                </a:cubicBezTo>
                <a:cubicBezTo>
                  <a:pt x="121187" y="24875"/>
                  <a:pt x="129125" y="107954"/>
                  <a:pt x="123833" y="113775"/>
                </a:cubicBezTo>
                <a:cubicBezTo>
                  <a:pt x="118541" y="119596"/>
                  <a:pt x="106900" y="76733"/>
                  <a:pt x="92083" y="59800"/>
                </a:cubicBezTo>
                <a:cubicBezTo>
                  <a:pt x="77266" y="42867"/>
                  <a:pt x="-18513" y="-12696"/>
                  <a:pt x="3183" y="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84B0D59-C90E-AD40-CB26-FB5AB3A2EE29}"/>
              </a:ext>
            </a:extLst>
          </p:cNvPr>
          <p:cNvSpPr/>
          <p:nvPr/>
        </p:nvSpPr>
        <p:spPr>
          <a:xfrm>
            <a:off x="3450337" y="3628874"/>
            <a:ext cx="378815" cy="279664"/>
          </a:xfrm>
          <a:custGeom>
            <a:avLst/>
            <a:gdLst>
              <a:gd name="connsiteX0" fmla="*/ 378713 w 378815"/>
              <a:gd name="connsiteY0" fmla="*/ 151 h 279664"/>
              <a:gd name="connsiteX1" fmla="*/ 296163 w 378815"/>
              <a:gd name="connsiteY1" fmla="*/ 85876 h 279664"/>
              <a:gd name="connsiteX2" fmla="*/ 292988 w 378815"/>
              <a:gd name="connsiteY2" fmla="*/ 146201 h 279664"/>
              <a:gd name="connsiteX3" fmla="*/ 366013 w 378815"/>
              <a:gd name="connsiteY3" fmla="*/ 193826 h 279664"/>
              <a:gd name="connsiteX4" fmla="*/ 277113 w 378815"/>
              <a:gd name="connsiteY4" fmla="*/ 206526 h 279664"/>
              <a:gd name="connsiteX5" fmla="*/ 888 w 378815"/>
              <a:gd name="connsiteY5" fmla="*/ 279551 h 279664"/>
              <a:gd name="connsiteX6" fmla="*/ 194563 w 378815"/>
              <a:gd name="connsiteY6" fmla="*/ 222401 h 279664"/>
              <a:gd name="connsiteX7" fmla="*/ 346963 w 378815"/>
              <a:gd name="connsiteY7" fmla="*/ 187476 h 279664"/>
              <a:gd name="connsiteX8" fmla="*/ 213613 w 378815"/>
              <a:gd name="connsiteY8" fmla="*/ 197001 h 279664"/>
              <a:gd name="connsiteX9" fmla="*/ 273938 w 378815"/>
              <a:gd name="connsiteY9" fmla="*/ 165251 h 279664"/>
              <a:gd name="connsiteX10" fmla="*/ 229488 w 378815"/>
              <a:gd name="connsiteY10" fmla="*/ 133501 h 279664"/>
              <a:gd name="connsiteX11" fmla="*/ 137413 w 378815"/>
              <a:gd name="connsiteY11" fmla="*/ 181126 h 279664"/>
              <a:gd name="connsiteX12" fmla="*/ 258063 w 378815"/>
              <a:gd name="connsiteY12" fmla="*/ 136676 h 279664"/>
              <a:gd name="connsiteX13" fmla="*/ 178688 w 378815"/>
              <a:gd name="connsiteY13" fmla="*/ 133501 h 279664"/>
              <a:gd name="connsiteX14" fmla="*/ 277113 w 378815"/>
              <a:gd name="connsiteY14" fmla="*/ 108101 h 279664"/>
              <a:gd name="connsiteX15" fmla="*/ 378713 w 378815"/>
              <a:gd name="connsiteY15" fmla="*/ 151 h 27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815" h="279664">
                <a:moveTo>
                  <a:pt x="378713" y="151"/>
                </a:moveTo>
                <a:cubicBezTo>
                  <a:pt x="381888" y="-3553"/>
                  <a:pt x="310450" y="61534"/>
                  <a:pt x="296163" y="85876"/>
                </a:cubicBezTo>
                <a:cubicBezTo>
                  <a:pt x="281876" y="110218"/>
                  <a:pt x="281346" y="128209"/>
                  <a:pt x="292988" y="146201"/>
                </a:cubicBezTo>
                <a:cubicBezTo>
                  <a:pt x="304630" y="164193"/>
                  <a:pt x="368659" y="183772"/>
                  <a:pt x="366013" y="193826"/>
                </a:cubicBezTo>
                <a:cubicBezTo>
                  <a:pt x="363367" y="203880"/>
                  <a:pt x="337967" y="192239"/>
                  <a:pt x="277113" y="206526"/>
                </a:cubicBezTo>
                <a:cubicBezTo>
                  <a:pt x="216259" y="220813"/>
                  <a:pt x="14646" y="276905"/>
                  <a:pt x="888" y="279551"/>
                </a:cubicBezTo>
                <a:cubicBezTo>
                  <a:pt x="-12870" y="282197"/>
                  <a:pt x="136884" y="237747"/>
                  <a:pt x="194563" y="222401"/>
                </a:cubicBezTo>
                <a:cubicBezTo>
                  <a:pt x="252242" y="207055"/>
                  <a:pt x="343788" y="191709"/>
                  <a:pt x="346963" y="187476"/>
                </a:cubicBezTo>
                <a:cubicBezTo>
                  <a:pt x="350138" y="183243"/>
                  <a:pt x="225784" y="200705"/>
                  <a:pt x="213613" y="197001"/>
                </a:cubicBezTo>
                <a:cubicBezTo>
                  <a:pt x="201442" y="193297"/>
                  <a:pt x="271292" y="175834"/>
                  <a:pt x="273938" y="165251"/>
                </a:cubicBezTo>
                <a:cubicBezTo>
                  <a:pt x="276584" y="154668"/>
                  <a:pt x="252242" y="130855"/>
                  <a:pt x="229488" y="133501"/>
                </a:cubicBezTo>
                <a:cubicBezTo>
                  <a:pt x="206734" y="136147"/>
                  <a:pt x="132650" y="180597"/>
                  <a:pt x="137413" y="181126"/>
                </a:cubicBezTo>
                <a:cubicBezTo>
                  <a:pt x="142175" y="181655"/>
                  <a:pt x="251184" y="144614"/>
                  <a:pt x="258063" y="136676"/>
                </a:cubicBezTo>
                <a:cubicBezTo>
                  <a:pt x="264942" y="128738"/>
                  <a:pt x="175513" y="138263"/>
                  <a:pt x="178688" y="133501"/>
                </a:cubicBezTo>
                <a:cubicBezTo>
                  <a:pt x="181863" y="128739"/>
                  <a:pt x="244305" y="128738"/>
                  <a:pt x="277113" y="108101"/>
                </a:cubicBezTo>
                <a:cubicBezTo>
                  <a:pt x="309921" y="87464"/>
                  <a:pt x="375538" y="3855"/>
                  <a:pt x="37871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B605D75-1DA8-0B90-BFC0-73D1A39951F1}"/>
              </a:ext>
            </a:extLst>
          </p:cNvPr>
          <p:cNvSpPr/>
          <p:nvPr/>
        </p:nvSpPr>
        <p:spPr>
          <a:xfrm>
            <a:off x="3785383" y="3627361"/>
            <a:ext cx="553440" cy="209371"/>
          </a:xfrm>
          <a:custGeom>
            <a:avLst/>
            <a:gdLst>
              <a:gd name="connsiteX0" fmla="*/ 75417 w 553440"/>
              <a:gd name="connsiteY0" fmla="*/ 1664 h 209371"/>
              <a:gd name="connsiteX1" fmla="*/ 8742 w 553440"/>
              <a:gd name="connsiteY1" fmla="*/ 106439 h 209371"/>
              <a:gd name="connsiteX2" fmla="*/ 18267 w 553440"/>
              <a:gd name="connsiteY2" fmla="*/ 166764 h 209371"/>
              <a:gd name="connsiteX3" fmla="*/ 167492 w 553440"/>
              <a:gd name="connsiteY3" fmla="*/ 182639 h 209371"/>
              <a:gd name="connsiteX4" fmla="*/ 15092 w 553440"/>
              <a:gd name="connsiteY4" fmla="*/ 182639 h 209371"/>
              <a:gd name="connsiteX5" fmla="*/ 357992 w 553440"/>
              <a:gd name="connsiteY5" fmla="*/ 208039 h 209371"/>
              <a:gd name="connsiteX6" fmla="*/ 275442 w 553440"/>
              <a:gd name="connsiteY6" fmla="*/ 201689 h 209371"/>
              <a:gd name="connsiteX7" fmla="*/ 323067 w 553440"/>
              <a:gd name="connsiteY7" fmla="*/ 166764 h 209371"/>
              <a:gd name="connsiteX8" fmla="*/ 377042 w 553440"/>
              <a:gd name="connsiteY8" fmla="*/ 106439 h 209371"/>
              <a:gd name="connsiteX9" fmla="*/ 469117 w 553440"/>
              <a:gd name="connsiteY9" fmla="*/ 128664 h 209371"/>
              <a:gd name="connsiteX10" fmla="*/ 408792 w 553440"/>
              <a:gd name="connsiteY10" fmla="*/ 84214 h 209371"/>
              <a:gd name="connsiteX11" fmla="*/ 551667 w 553440"/>
              <a:gd name="connsiteY11" fmla="*/ 141364 h 209371"/>
              <a:gd name="connsiteX12" fmla="*/ 481817 w 553440"/>
              <a:gd name="connsiteY12" fmla="*/ 87389 h 209371"/>
              <a:gd name="connsiteX13" fmla="*/ 380217 w 553440"/>
              <a:gd name="connsiteY13" fmla="*/ 46114 h 209371"/>
              <a:gd name="connsiteX14" fmla="*/ 75417 w 553440"/>
              <a:gd name="connsiteY14" fmla="*/ 1664 h 20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3440" h="209371">
                <a:moveTo>
                  <a:pt x="75417" y="1664"/>
                </a:moveTo>
                <a:cubicBezTo>
                  <a:pt x="13504" y="11718"/>
                  <a:pt x="18267" y="78922"/>
                  <a:pt x="8742" y="106439"/>
                </a:cubicBezTo>
                <a:cubicBezTo>
                  <a:pt x="-783" y="133956"/>
                  <a:pt x="-8191" y="154064"/>
                  <a:pt x="18267" y="166764"/>
                </a:cubicBezTo>
                <a:cubicBezTo>
                  <a:pt x="44725" y="179464"/>
                  <a:pt x="168021" y="179993"/>
                  <a:pt x="167492" y="182639"/>
                </a:cubicBezTo>
                <a:cubicBezTo>
                  <a:pt x="166963" y="185285"/>
                  <a:pt x="-16658" y="178406"/>
                  <a:pt x="15092" y="182639"/>
                </a:cubicBezTo>
                <a:cubicBezTo>
                  <a:pt x="46842" y="186872"/>
                  <a:pt x="357992" y="208039"/>
                  <a:pt x="357992" y="208039"/>
                </a:cubicBezTo>
                <a:cubicBezTo>
                  <a:pt x="401384" y="211214"/>
                  <a:pt x="281263" y="208568"/>
                  <a:pt x="275442" y="201689"/>
                </a:cubicBezTo>
                <a:cubicBezTo>
                  <a:pt x="269621" y="194810"/>
                  <a:pt x="306134" y="182639"/>
                  <a:pt x="323067" y="166764"/>
                </a:cubicBezTo>
                <a:cubicBezTo>
                  <a:pt x="340000" y="150889"/>
                  <a:pt x="352700" y="112789"/>
                  <a:pt x="377042" y="106439"/>
                </a:cubicBezTo>
                <a:cubicBezTo>
                  <a:pt x="401384" y="100089"/>
                  <a:pt x="463825" y="132368"/>
                  <a:pt x="469117" y="128664"/>
                </a:cubicBezTo>
                <a:cubicBezTo>
                  <a:pt x="474409" y="124960"/>
                  <a:pt x="395034" y="82097"/>
                  <a:pt x="408792" y="84214"/>
                </a:cubicBezTo>
                <a:cubicBezTo>
                  <a:pt x="422550" y="86331"/>
                  <a:pt x="539496" y="140835"/>
                  <a:pt x="551667" y="141364"/>
                </a:cubicBezTo>
                <a:cubicBezTo>
                  <a:pt x="563838" y="141893"/>
                  <a:pt x="510392" y="103264"/>
                  <a:pt x="481817" y="87389"/>
                </a:cubicBezTo>
                <a:cubicBezTo>
                  <a:pt x="453242" y="71514"/>
                  <a:pt x="444775" y="62518"/>
                  <a:pt x="380217" y="46114"/>
                </a:cubicBezTo>
                <a:cubicBezTo>
                  <a:pt x="315659" y="29710"/>
                  <a:pt x="137330" y="-8390"/>
                  <a:pt x="75417" y="16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322BA45A-7951-3126-FBBF-C4C960F99918}"/>
              </a:ext>
            </a:extLst>
          </p:cNvPr>
          <p:cNvSpPr/>
          <p:nvPr/>
        </p:nvSpPr>
        <p:spPr>
          <a:xfrm rot="626796">
            <a:off x="3982617" y="3676789"/>
            <a:ext cx="45719" cy="110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3393073E-CAF7-4087-B592-62439A492F1B}"/>
              </a:ext>
            </a:extLst>
          </p:cNvPr>
          <p:cNvSpPr/>
          <p:nvPr/>
        </p:nvSpPr>
        <p:spPr>
          <a:xfrm>
            <a:off x="3688505" y="3717923"/>
            <a:ext cx="480631" cy="190564"/>
          </a:xfrm>
          <a:custGeom>
            <a:avLst/>
            <a:gdLst>
              <a:gd name="connsiteX0" fmla="*/ 845 w 480631"/>
              <a:gd name="connsiteY0" fmla="*/ 95252 h 190564"/>
              <a:gd name="connsiteX1" fmla="*/ 235795 w 480631"/>
              <a:gd name="connsiteY1" fmla="*/ 114302 h 190564"/>
              <a:gd name="connsiteX2" fmla="*/ 42120 w 480631"/>
              <a:gd name="connsiteY2" fmla="*/ 187327 h 190564"/>
              <a:gd name="connsiteX3" fmla="*/ 213570 w 480631"/>
              <a:gd name="connsiteY3" fmla="*/ 133352 h 190564"/>
              <a:gd name="connsiteX4" fmla="*/ 331045 w 480631"/>
              <a:gd name="connsiteY4" fmla="*/ 92077 h 190564"/>
              <a:gd name="connsiteX5" fmla="*/ 178645 w 480631"/>
              <a:gd name="connsiteY5" fmla="*/ 190502 h 190564"/>
              <a:gd name="connsiteX6" fmla="*/ 337395 w 480631"/>
              <a:gd name="connsiteY6" fmla="*/ 107952 h 190564"/>
              <a:gd name="connsiteX7" fmla="*/ 419945 w 480631"/>
              <a:gd name="connsiteY7" fmla="*/ 171452 h 190564"/>
              <a:gd name="connsiteX8" fmla="*/ 397720 w 480631"/>
              <a:gd name="connsiteY8" fmla="*/ 98427 h 190564"/>
              <a:gd name="connsiteX9" fmla="*/ 451695 w 480631"/>
              <a:gd name="connsiteY9" fmla="*/ 136527 h 190564"/>
              <a:gd name="connsiteX10" fmla="*/ 426295 w 480631"/>
              <a:gd name="connsiteY10" fmla="*/ 88902 h 190564"/>
              <a:gd name="connsiteX11" fmla="*/ 480270 w 480631"/>
              <a:gd name="connsiteY11" fmla="*/ 2 h 190564"/>
              <a:gd name="connsiteX12" fmla="*/ 394545 w 480631"/>
              <a:gd name="connsiteY12" fmla="*/ 85727 h 190564"/>
              <a:gd name="connsiteX13" fmla="*/ 251670 w 480631"/>
              <a:gd name="connsiteY13" fmla="*/ 85727 h 190564"/>
              <a:gd name="connsiteX14" fmla="*/ 140545 w 480631"/>
              <a:gd name="connsiteY14" fmla="*/ 57152 h 190564"/>
              <a:gd name="connsiteX15" fmla="*/ 156420 w 480631"/>
              <a:gd name="connsiteY15" fmla="*/ 60327 h 190564"/>
              <a:gd name="connsiteX16" fmla="*/ 845 w 480631"/>
              <a:gd name="connsiteY16" fmla="*/ 95252 h 19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631" h="190564">
                <a:moveTo>
                  <a:pt x="845" y="95252"/>
                </a:moveTo>
                <a:cubicBezTo>
                  <a:pt x="14074" y="104248"/>
                  <a:pt x="228916" y="98956"/>
                  <a:pt x="235795" y="114302"/>
                </a:cubicBezTo>
                <a:cubicBezTo>
                  <a:pt x="242674" y="129648"/>
                  <a:pt x="45824" y="184152"/>
                  <a:pt x="42120" y="187327"/>
                </a:cubicBezTo>
                <a:cubicBezTo>
                  <a:pt x="38416" y="190502"/>
                  <a:pt x="165416" y="149227"/>
                  <a:pt x="213570" y="133352"/>
                </a:cubicBezTo>
                <a:cubicBezTo>
                  <a:pt x="261724" y="117477"/>
                  <a:pt x="336866" y="82552"/>
                  <a:pt x="331045" y="92077"/>
                </a:cubicBezTo>
                <a:cubicBezTo>
                  <a:pt x="325224" y="101602"/>
                  <a:pt x="177587" y="187856"/>
                  <a:pt x="178645" y="190502"/>
                </a:cubicBezTo>
                <a:cubicBezTo>
                  <a:pt x="179703" y="193148"/>
                  <a:pt x="297178" y="111127"/>
                  <a:pt x="337395" y="107952"/>
                </a:cubicBezTo>
                <a:cubicBezTo>
                  <a:pt x="377612" y="104777"/>
                  <a:pt x="409891" y="173039"/>
                  <a:pt x="419945" y="171452"/>
                </a:cubicBezTo>
                <a:cubicBezTo>
                  <a:pt x="429999" y="169865"/>
                  <a:pt x="392428" y="104248"/>
                  <a:pt x="397720" y="98427"/>
                </a:cubicBezTo>
                <a:cubicBezTo>
                  <a:pt x="403012" y="92606"/>
                  <a:pt x="446933" y="138114"/>
                  <a:pt x="451695" y="136527"/>
                </a:cubicBezTo>
                <a:cubicBezTo>
                  <a:pt x="456457" y="134940"/>
                  <a:pt x="421532" y="111656"/>
                  <a:pt x="426295" y="88902"/>
                </a:cubicBezTo>
                <a:cubicBezTo>
                  <a:pt x="431058" y="66148"/>
                  <a:pt x="485562" y="531"/>
                  <a:pt x="480270" y="2"/>
                </a:cubicBezTo>
                <a:cubicBezTo>
                  <a:pt x="474978" y="-527"/>
                  <a:pt x="432645" y="71440"/>
                  <a:pt x="394545" y="85727"/>
                </a:cubicBezTo>
                <a:cubicBezTo>
                  <a:pt x="356445" y="100014"/>
                  <a:pt x="294003" y="90489"/>
                  <a:pt x="251670" y="85727"/>
                </a:cubicBezTo>
                <a:cubicBezTo>
                  <a:pt x="209337" y="80965"/>
                  <a:pt x="140545" y="57152"/>
                  <a:pt x="140545" y="57152"/>
                </a:cubicBezTo>
                <a:cubicBezTo>
                  <a:pt x="124670" y="52919"/>
                  <a:pt x="179174" y="53977"/>
                  <a:pt x="156420" y="60327"/>
                </a:cubicBezTo>
                <a:cubicBezTo>
                  <a:pt x="133666" y="66677"/>
                  <a:pt x="-12384" y="86256"/>
                  <a:pt x="845" y="95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B80B96A0-79FA-19AC-8F15-406E11FFD611}"/>
              </a:ext>
            </a:extLst>
          </p:cNvPr>
          <p:cNvSpPr/>
          <p:nvPr/>
        </p:nvSpPr>
        <p:spPr>
          <a:xfrm>
            <a:off x="3422630" y="3758657"/>
            <a:ext cx="372402" cy="81463"/>
          </a:xfrm>
          <a:custGeom>
            <a:avLst/>
            <a:gdLst>
              <a:gd name="connsiteX0" fmla="*/ 371495 w 372402"/>
              <a:gd name="connsiteY0" fmla="*/ 67218 h 81463"/>
              <a:gd name="connsiteX1" fmla="*/ 222270 w 372402"/>
              <a:gd name="connsiteY1" fmla="*/ 60868 h 81463"/>
              <a:gd name="connsiteX2" fmla="*/ 20 w 372402"/>
              <a:gd name="connsiteY2" fmla="*/ 60868 h 81463"/>
              <a:gd name="connsiteX3" fmla="*/ 234970 w 372402"/>
              <a:gd name="connsiteY3" fmla="*/ 73568 h 81463"/>
              <a:gd name="connsiteX4" fmla="*/ 292120 w 372402"/>
              <a:gd name="connsiteY4" fmla="*/ 76743 h 81463"/>
              <a:gd name="connsiteX5" fmla="*/ 228620 w 372402"/>
              <a:gd name="connsiteY5" fmla="*/ 6893 h 81463"/>
              <a:gd name="connsiteX6" fmla="*/ 327045 w 372402"/>
              <a:gd name="connsiteY6" fmla="*/ 38643 h 81463"/>
              <a:gd name="connsiteX7" fmla="*/ 285770 w 372402"/>
              <a:gd name="connsiteY7" fmla="*/ 543 h 81463"/>
              <a:gd name="connsiteX8" fmla="*/ 371495 w 372402"/>
              <a:gd name="connsiteY8" fmla="*/ 67218 h 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402" h="81463">
                <a:moveTo>
                  <a:pt x="371495" y="67218"/>
                </a:moveTo>
                <a:cubicBezTo>
                  <a:pt x="360912" y="77272"/>
                  <a:pt x="284182" y="61926"/>
                  <a:pt x="222270" y="60868"/>
                </a:cubicBezTo>
                <a:cubicBezTo>
                  <a:pt x="160358" y="59810"/>
                  <a:pt x="-2097" y="58751"/>
                  <a:pt x="20" y="60868"/>
                </a:cubicBezTo>
                <a:cubicBezTo>
                  <a:pt x="2137" y="62985"/>
                  <a:pt x="234970" y="73568"/>
                  <a:pt x="234970" y="73568"/>
                </a:cubicBezTo>
                <a:cubicBezTo>
                  <a:pt x="283653" y="76214"/>
                  <a:pt x="293178" y="87855"/>
                  <a:pt x="292120" y="76743"/>
                </a:cubicBezTo>
                <a:cubicBezTo>
                  <a:pt x="291062" y="65631"/>
                  <a:pt x="222799" y="13243"/>
                  <a:pt x="228620" y="6893"/>
                </a:cubicBezTo>
                <a:cubicBezTo>
                  <a:pt x="234441" y="543"/>
                  <a:pt x="317520" y="39701"/>
                  <a:pt x="327045" y="38643"/>
                </a:cubicBezTo>
                <a:cubicBezTo>
                  <a:pt x="336570" y="37585"/>
                  <a:pt x="274658" y="-5278"/>
                  <a:pt x="285770" y="543"/>
                </a:cubicBezTo>
                <a:cubicBezTo>
                  <a:pt x="296882" y="6364"/>
                  <a:pt x="382078" y="57164"/>
                  <a:pt x="371495" y="67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99CD3DD-138B-2755-B546-A6FF919B933C}"/>
              </a:ext>
            </a:extLst>
          </p:cNvPr>
          <p:cNvSpPr/>
          <p:nvPr/>
        </p:nvSpPr>
        <p:spPr>
          <a:xfrm>
            <a:off x="4041478" y="3798998"/>
            <a:ext cx="400536" cy="93700"/>
          </a:xfrm>
          <a:custGeom>
            <a:avLst/>
            <a:gdLst>
              <a:gd name="connsiteX0" fmla="*/ 297 w 400536"/>
              <a:gd name="connsiteY0" fmla="*/ 1477 h 93700"/>
              <a:gd name="connsiteX1" fmla="*/ 171747 w 400536"/>
              <a:gd name="connsiteY1" fmla="*/ 71327 h 93700"/>
              <a:gd name="connsiteX2" fmla="*/ 114597 w 400536"/>
              <a:gd name="connsiteY2" fmla="*/ 23702 h 93700"/>
              <a:gd name="connsiteX3" fmla="*/ 146347 w 400536"/>
              <a:gd name="connsiteY3" fmla="*/ 36402 h 93700"/>
              <a:gd name="connsiteX4" fmla="*/ 152697 w 400536"/>
              <a:gd name="connsiteY4" fmla="*/ 93552 h 93700"/>
              <a:gd name="connsiteX5" fmla="*/ 190797 w 400536"/>
              <a:gd name="connsiteY5" fmla="*/ 17352 h 93700"/>
              <a:gd name="connsiteX6" fmla="*/ 200322 w 400536"/>
              <a:gd name="connsiteY6" fmla="*/ 84027 h 93700"/>
              <a:gd name="connsiteX7" fmla="*/ 251122 w 400536"/>
              <a:gd name="connsiteY7" fmla="*/ 20527 h 93700"/>
              <a:gd name="connsiteX8" fmla="*/ 232072 w 400536"/>
              <a:gd name="connsiteY8" fmla="*/ 84027 h 93700"/>
              <a:gd name="connsiteX9" fmla="*/ 254297 w 400536"/>
              <a:gd name="connsiteY9" fmla="*/ 17352 h 93700"/>
              <a:gd name="connsiteX10" fmla="*/ 276522 w 400536"/>
              <a:gd name="connsiteY10" fmla="*/ 84027 h 93700"/>
              <a:gd name="connsiteX11" fmla="*/ 292397 w 400536"/>
              <a:gd name="connsiteY11" fmla="*/ 61802 h 93700"/>
              <a:gd name="connsiteX12" fmla="*/ 400347 w 400536"/>
              <a:gd name="connsiteY12" fmla="*/ 71327 h 93700"/>
              <a:gd name="connsiteX13" fmla="*/ 314622 w 400536"/>
              <a:gd name="connsiteY13" fmla="*/ 39577 h 93700"/>
              <a:gd name="connsiteX14" fmla="*/ 171747 w 400536"/>
              <a:gd name="connsiteY14" fmla="*/ 1477 h 93700"/>
              <a:gd name="connsiteX15" fmla="*/ 238422 w 400536"/>
              <a:gd name="connsiteY15" fmla="*/ 30052 h 93700"/>
              <a:gd name="connsiteX16" fmla="*/ 133647 w 400536"/>
              <a:gd name="connsiteY16" fmla="*/ 23702 h 93700"/>
              <a:gd name="connsiteX17" fmla="*/ 297 w 400536"/>
              <a:gd name="connsiteY17" fmla="*/ 1477 h 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536" h="93700">
                <a:moveTo>
                  <a:pt x="297" y="1477"/>
                </a:moveTo>
                <a:cubicBezTo>
                  <a:pt x="6647" y="9414"/>
                  <a:pt x="152697" y="67623"/>
                  <a:pt x="171747" y="71327"/>
                </a:cubicBezTo>
                <a:cubicBezTo>
                  <a:pt x="190797" y="75031"/>
                  <a:pt x="118830" y="29523"/>
                  <a:pt x="114597" y="23702"/>
                </a:cubicBezTo>
                <a:cubicBezTo>
                  <a:pt x="110364" y="17881"/>
                  <a:pt x="139997" y="24760"/>
                  <a:pt x="146347" y="36402"/>
                </a:cubicBezTo>
                <a:cubicBezTo>
                  <a:pt x="152697" y="48044"/>
                  <a:pt x="145289" y="96727"/>
                  <a:pt x="152697" y="93552"/>
                </a:cubicBezTo>
                <a:cubicBezTo>
                  <a:pt x="160105" y="90377"/>
                  <a:pt x="182859" y="18940"/>
                  <a:pt x="190797" y="17352"/>
                </a:cubicBezTo>
                <a:cubicBezTo>
                  <a:pt x="198735" y="15764"/>
                  <a:pt x="190268" y="83498"/>
                  <a:pt x="200322" y="84027"/>
                </a:cubicBezTo>
                <a:cubicBezTo>
                  <a:pt x="210376" y="84556"/>
                  <a:pt x="245830" y="20527"/>
                  <a:pt x="251122" y="20527"/>
                </a:cubicBezTo>
                <a:cubicBezTo>
                  <a:pt x="256414" y="20527"/>
                  <a:pt x="231543" y="84556"/>
                  <a:pt x="232072" y="84027"/>
                </a:cubicBezTo>
                <a:cubicBezTo>
                  <a:pt x="232601" y="83498"/>
                  <a:pt x="246889" y="17352"/>
                  <a:pt x="254297" y="17352"/>
                </a:cubicBezTo>
                <a:cubicBezTo>
                  <a:pt x="261705" y="17352"/>
                  <a:pt x="270172" y="76619"/>
                  <a:pt x="276522" y="84027"/>
                </a:cubicBezTo>
                <a:cubicBezTo>
                  <a:pt x="282872" y="91435"/>
                  <a:pt x="271760" y="63919"/>
                  <a:pt x="292397" y="61802"/>
                </a:cubicBezTo>
                <a:cubicBezTo>
                  <a:pt x="313034" y="59685"/>
                  <a:pt x="396643" y="75031"/>
                  <a:pt x="400347" y="71327"/>
                </a:cubicBezTo>
                <a:cubicBezTo>
                  <a:pt x="404051" y="67623"/>
                  <a:pt x="352722" y="51219"/>
                  <a:pt x="314622" y="39577"/>
                </a:cubicBezTo>
                <a:cubicBezTo>
                  <a:pt x="276522" y="27935"/>
                  <a:pt x="184447" y="3064"/>
                  <a:pt x="171747" y="1477"/>
                </a:cubicBezTo>
                <a:cubicBezTo>
                  <a:pt x="159047" y="-110"/>
                  <a:pt x="244772" y="26348"/>
                  <a:pt x="238422" y="30052"/>
                </a:cubicBezTo>
                <a:cubicBezTo>
                  <a:pt x="232072" y="33756"/>
                  <a:pt x="176510" y="27406"/>
                  <a:pt x="133647" y="23702"/>
                </a:cubicBezTo>
                <a:cubicBezTo>
                  <a:pt x="90784" y="19998"/>
                  <a:pt x="-6053" y="-6460"/>
                  <a:pt x="297" y="1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673B5C18-869C-E8F7-827E-C10FFEE39046}"/>
              </a:ext>
            </a:extLst>
          </p:cNvPr>
          <p:cNvSpPr/>
          <p:nvPr/>
        </p:nvSpPr>
        <p:spPr>
          <a:xfrm>
            <a:off x="3817815" y="3739910"/>
            <a:ext cx="326341" cy="197244"/>
          </a:xfrm>
          <a:custGeom>
            <a:avLst/>
            <a:gdLst>
              <a:gd name="connsiteX0" fmla="*/ 325560 w 326341"/>
              <a:gd name="connsiteY0" fmla="*/ 240 h 197244"/>
              <a:gd name="connsiteX1" fmla="*/ 217610 w 326341"/>
              <a:gd name="connsiteY1" fmla="*/ 120890 h 197244"/>
              <a:gd name="connsiteX2" fmla="*/ 214435 w 326341"/>
              <a:gd name="connsiteY2" fmla="*/ 197090 h 197244"/>
              <a:gd name="connsiteX3" fmla="*/ 211260 w 326341"/>
              <a:gd name="connsiteY3" fmla="*/ 101840 h 197244"/>
              <a:gd name="connsiteX4" fmla="*/ 74735 w 326341"/>
              <a:gd name="connsiteY4" fmla="*/ 187565 h 197244"/>
              <a:gd name="connsiteX5" fmla="*/ 154110 w 326341"/>
              <a:gd name="connsiteY5" fmla="*/ 95490 h 197244"/>
              <a:gd name="connsiteX6" fmla="*/ 1710 w 326341"/>
              <a:gd name="connsiteY6" fmla="*/ 133590 h 197244"/>
              <a:gd name="connsiteX7" fmla="*/ 68385 w 326341"/>
              <a:gd name="connsiteY7" fmla="*/ 124065 h 197244"/>
              <a:gd name="connsiteX8" fmla="*/ 8060 w 326341"/>
              <a:gd name="connsiteY8" fmla="*/ 108190 h 197244"/>
              <a:gd name="connsiteX9" fmla="*/ 223960 w 326341"/>
              <a:gd name="connsiteY9" fmla="*/ 85965 h 197244"/>
              <a:gd name="connsiteX10" fmla="*/ 154110 w 326341"/>
              <a:gd name="connsiteY10" fmla="*/ 89140 h 197244"/>
              <a:gd name="connsiteX11" fmla="*/ 325560 w 326341"/>
              <a:gd name="connsiteY11" fmla="*/ 240 h 19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6341" h="197244">
                <a:moveTo>
                  <a:pt x="325560" y="240"/>
                </a:moveTo>
                <a:cubicBezTo>
                  <a:pt x="336143" y="5532"/>
                  <a:pt x="236131" y="88082"/>
                  <a:pt x="217610" y="120890"/>
                </a:cubicBezTo>
                <a:cubicBezTo>
                  <a:pt x="199089" y="153698"/>
                  <a:pt x="215493" y="200265"/>
                  <a:pt x="214435" y="197090"/>
                </a:cubicBezTo>
                <a:cubicBezTo>
                  <a:pt x="213377" y="193915"/>
                  <a:pt x="234543" y="103428"/>
                  <a:pt x="211260" y="101840"/>
                </a:cubicBezTo>
                <a:cubicBezTo>
                  <a:pt x="187977" y="100253"/>
                  <a:pt x="84260" y="188623"/>
                  <a:pt x="74735" y="187565"/>
                </a:cubicBezTo>
                <a:cubicBezTo>
                  <a:pt x="65210" y="186507"/>
                  <a:pt x="166281" y="104486"/>
                  <a:pt x="154110" y="95490"/>
                </a:cubicBezTo>
                <a:cubicBezTo>
                  <a:pt x="141939" y="86494"/>
                  <a:pt x="15998" y="128827"/>
                  <a:pt x="1710" y="133590"/>
                </a:cubicBezTo>
                <a:cubicBezTo>
                  <a:pt x="-12578" y="138353"/>
                  <a:pt x="67327" y="128298"/>
                  <a:pt x="68385" y="124065"/>
                </a:cubicBezTo>
                <a:cubicBezTo>
                  <a:pt x="69443" y="119832"/>
                  <a:pt x="-17869" y="114540"/>
                  <a:pt x="8060" y="108190"/>
                </a:cubicBezTo>
                <a:cubicBezTo>
                  <a:pt x="33989" y="101840"/>
                  <a:pt x="199618" y="89140"/>
                  <a:pt x="223960" y="85965"/>
                </a:cubicBezTo>
                <a:cubicBezTo>
                  <a:pt x="248302" y="82790"/>
                  <a:pt x="134002" y="99723"/>
                  <a:pt x="154110" y="89140"/>
                </a:cubicBezTo>
                <a:cubicBezTo>
                  <a:pt x="174218" y="78557"/>
                  <a:pt x="314977" y="-5052"/>
                  <a:pt x="32556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C91DED26-0E2E-2338-8A86-9895FCDD4802}"/>
              </a:ext>
            </a:extLst>
          </p:cNvPr>
          <p:cNvSpPr/>
          <p:nvPr/>
        </p:nvSpPr>
        <p:spPr>
          <a:xfrm>
            <a:off x="3330557" y="3778107"/>
            <a:ext cx="340898" cy="123968"/>
          </a:xfrm>
          <a:custGeom>
            <a:avLst/>
            <a:gdLst>
              <a:gd name="connsiteX0" fmla="*/ 339743 w 340898"/>
              <a:gd name="connsiteY0" fmla="*/ 143 h 123968"/>
              <a:gd name="connsiteX1" fmla="*/ 215918 w 340898"/>
              <a:gd name="connsiteY1" fmla="*/ 63643 h 123968"/>
              <a:gd name="connsiteX2" fmla="*/ 18 w 340898"/>
              <a:gd name="connsiteY2" fmla="*/ 98568 h 123968"/>
              <a:gd name="connsiteX3" fmla="*/ 203218 w 340898"/>
              <a:gd name="connsiteY3" fmla="*/ 63643 h 123968"/>
              <a:gd name="connsiteX4" fmla="*/ 146068 w 340898"/>
              <a:gd name="connsiteY4" fmla="*/ 98568 h 123968"/>
              <a:gd name="connsiteX5" fmla="*/ 279418 w 340898"/>
              <a:gd name="connsiteY5" fmla="*/ 123968 h 123968"/>
              <a:gd name="connsiteX6" fmla="*/ 165118 w 340898"/>
              <a:gd name="connsiteY6" fmla="*/ 98568 h 123968"/>
              <a:gd name="connsiteX7" fmla="*/ 184168 w 340898"/>
              <a:gd name="connsiteY7" fmla="*/ 50943 h 123968"/>
              <a:gd name="connsiteX8" fmla="*/ 146068 w 340898"/>
              <a:gd name="connsiteY8" fmla="*/ 82693 h 123968"/>
              <a:gd name="connsiteX9" fmla="*/ 339743 w 340898"/>
              <a:gd name="connsiteY9" fmla="*/ 143 h 12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98" h="123968">
                <a:moveTo>
                  <a:pt x="339743" y="143"/>
                </a:moveTo>
                <a:cubicBezTo>
                  <a:pt x="351385" y="-3032"/>
                  <a:pt x="272539" y="47239"/>
                  <a:pt x="215918" y="63643"/>
                </a:cubicBezTo>
                <a:cubicBezTo>
                  <a:pt x="159297" y="80047"/>
                  <a:pt x="2135" y="98568"/>
                  <a:pt x="18" y="98568"/>
                </a:cubicBezTo>
                <a:cubicBezTo>
                  <a:pt x="-2099" y="98568"/>
                  <a:pt x="178876" y="63643"/>
                  <a:pt x="203218" y="63643"/>
                </a:cubicBezTo>
                <a:cubicBezTo>
                  <a:pt x="227560" y="63643"/>
                  <a:pt x="133368" y="88514"/>
                  <a:pt x="146068" y="98568"/>
                </a:cubicBezTo>
                <a:cubicBezTo>
                  <a:pt x="158768" y="108622"/>
                  <a:pt x="276243" y="123968"/>
                  <a:pt x="279418" y="123968"/>
                </a:cubicBezTo>
                <a:cubicBezTo>
                  <a:pt x="282593" y="123968"/>
                  <a:pt x="180993" y="110739"/>
                  <a:pt x="165118" y="98568"/>
                </a:cubicBezTo>
                <a:cubicBezTo>
                  <a:pt x="149243" y="86397"/>
                  <a:pt x="187343" y="53589"/>
                  <a:pt x="184168" y="50943"/>
                </a:cubicBezTo>
                <a:cubicBezTo>
                  <a:pt x="180993" y="48297"/>
                  <a:pt x="120139" y="88514"/>
                  <a:pt x="146068" y="82693"/>
                </a:cubicBezTo>
                <a:cubicBezTo>
                  <a:pt x="171997" y="76872"/>
                  <a:pt x="328101" y="3318"/>
                  <a:pt x="339743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8C967CE-C630-A4A1-8300-E54105B04F0A}"/>
              </a:ext>
            </a:extLst>
          </p:cNvPr>
          <p:cNvSpPr/>
          <p:nvPr/>
        </p:nvSpPr>
        <p:spPr>
          <a:xfrm>
            <a:off x="4200277" y="3612814"/>
            <a:ext cx="314128" cy="362511"/>
          </a:xfrm>
          <a:custGeom>
            <a:avLst/>
            <a:gdLst>
              <a:gd name="connsiteX0" fmla="*/ 248 w 314128"/>
              <a:gd name="connsiteY0" fmla="*/ 336 h 362511"/>
              <a:gd name="connsiteX1" fmla="*/ 127248 w 314128"/>
              <a:gd name="connsiteY1" fmla="*/ 111461 h 362511"/>
              <a:gd name="connsiteX2" fmla="*/ 209798 w 314128"/>
              <a:gd name="connsiteY2" fmla="*/ 194011 h 362511"/>
              <a:gd name="connsiteX3" fmla="*/ 181223 w 314128"/>
              <a:gd name="connsiteY3" fmla="*/ 140036 h 362511"/>
              <a:gd name="connsiteX4" fmla="*/ 301873 w 314128"/>
              <a:gd name="connsiteY4" fmla="*/ 254336 h 362511"/>
              <a:gd name="connsiteX5" fmla="*/ 305048 w 314128"/>
              <a:gd name="connsiteY5" fmla="*/ 305136 h 362511"/>
              <a:gd name="connsiteX6" fmla="*/ 257423 w 314128"/>
              <a:gd name="connsiteY6" fmla="*/ 362286 h 362511"/>
              <a:gd name="connsiteX7" fmla="*/ 295523 w 314128"/>
              <a:gd name="connsiteY7" fmla="*/ 282911 h 362511"/>
              <a:gd name="connsiteX8" fmla="*/ 285998 w 314128"/>
              <a:gd name="connsiteY8" fmla="*/ 197186 h 362511"/>
              <a:gd name="connsiteX9" fmla="*/ 114548 w 314128"/>
              <a:gd name="connsiteY9" fmla="*/ 108286 h 362511"/>
              <a:gd name="connsiteX10" fmla="*/ 162173 w 314128"/>
              <a:gd name="connsiteY10" fmla="*/ 149561 h 362511"/>
              <a:gd name="connsiteX11" fmla="*/ 248 w 314128"/>
              <a:gd name="connsiteY11" fmla="*/ 336 h 36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28" h="362511">
                <a:moveTo>
                  <a:pt x="248" y="336"/>
                </a:moveTo>
                <a:cubicBezTo>
                  <a:pt x="-5573" y="-6014"/>
                  <a:pt x="92323" y="79182"/>
                  <a:pt x="127248" y="111461"/>
                </a:cubicBezTo>
                <a:cubicBezTo>
                  <a:pt x="162173" y="143740"/>
                  <a:pt x="200802" y="189249"/>
                  <a:pt x="209798" y="194011"/>
                </a:cubicBezTo>
                <a:cubicBezTo>
                  <a:pt x="218794" y="198773"/>
                  <a:pt x="165877" y="129982"/>
                  <a:pt x="181223" y="140036"/>
                </a:cubicBezTo>
                <a:cubicBezTo>
                  <a:pt x="196569" y="150090"/>
                  <a:pt x="281236" y="226819"/>
                  <a:pt x="301873" y="254336"/>
                </a:cubicBezTo>
                <a:cubicBezTo>
                  <a:pt x="322510" y="281853"/>
                  <a:pt x="312456" y="287144"/>
                  <a:pt x="305048" y="305136"/>
                </a:cubicBezTo>
                <a:cubicBezTo>
                  <a:pt x="297640" y="323128"/>
                  <a:pt x="259010" y="365990"/>
                  <a:pt x="257423" y="362286"/>
                </a:cubicBezTo>
                <a:cubicBezTo>
                  <a:pt x="255836" y="358582"/>
                  <a:pt x="290761" y="310428"/>
                  <a:pt x="295523" y="282911"/>
                </a:cubicBezTo>
                <a:cubicBezTo>
                  <a:pt x="300285" y="255394"/>
                  <a:pt x="316160" y="226290"/>
                  <a:pt x="285998" y="197186"/>
                </a:cubicBezTo>
                <a:cubicBezTo>
                  <a:pt x="255836" y="168082"/>
                  <a:pt x="135186" y="116224"/>
                  <a:pt x="114548" y="108286"/>
                </a:cubicBezTo>
                <a:cubicBezTo>
                  <a:pt x="93911" y="100349"/>
                  <a:pt x="177519" y="165436"/>
                  <a:pt x="162173" y="149561"/>
                </a:cubicBezTo>
                <a:cubicBezTo>
                  <a:pt x="146827" y="133686"/>
                  <a:pt x="6069" y="6686"/>
                  <a:pt x="248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E00CCAE-0336-9D85-511A-04D18AE7EC3A}"/>
              </a:ext>
            </a:extLst>
          </p:cNvPr>
          <p:cNvSpPr/>
          <p:nvPr/>
        </p:nvSpPr>
        <p:spPr>
          <a:xfrm>
            <a:off x="3263889" y="3233333"/>
            <a:ext cx="313411" cy="290973"/>
          </a:xfrm>
          <a:custGeom>
            <a:avLst/>
            <a:gdLst>
              <a:gd name="connsiteX0" fmla="*/ 311161 w 313411"/>
              <a:gd name="connsiteY0" fmla="*/ 1992 h 290973"/>
              <a:gd name="connsiteX1" fmla="*/ 107961 w 313411"/>
              <a:gd name="connsiteY1" fmla="*/ 135342 h 290973"/>
              <a:gd name="connsiteX2" fmla="*/ 6361 w 313411"/>
              <a:gd name="connsiteY2" fmla="*/ 240117 h 290973"/>
              <a:gd name="connsiteX3" fmla="*/ 19061 w 313411"/>
              <a:gd name="connsiteY3" fmla="*/ 221067 h 290973"/>
              <a:gd name="connsiteX4" fmla="*/ 11 w 313411"/>
              <a:gd name="connsiteY4" fmla="*/ 290917 h 290973"/>
              <a:gd name="connsiteX5" fmla="*/ 22236 w 313411"/>
              <a:gd name="connsiteY5" fmla="*/ 230592 h 290973"/>
              <a:gd name="connsiteX6" fmla="*/ 114311 w 313411"/>
              <a:gd name="connsiteY6" fmla="*/ 113117 h 290973"/>
              <a:gd name="connsiteX7" fmla="*/ 73036 w 313411"/>
              <a:gd name="connsiteY7" fmla="*/ 173442 h 290973"/>
              <a:gd name="connsiteX8" fmla="*/ 203211 w 313411"/>
              <a:gd name="connsiteY8" fmla="*/ 59142 h 290973"/>
              <a:gd name="connsiteX9" fmla="*/ 146061 w 313411"/>
              <a:gd name="connsiteY9" fmla="*/ 97242 h 290973"/>
              <a:gd name="connsiteX10" fmla="*/ 225436 w 313411"/>
              <a:gd name="connsiteY10" fmla="*/ 30567 h 290973"/>
              <a:gd name="connsiteX11" fmla="*/ 219086 w 313411"/>
              <a:gd name="connsiteY11" fmla="*/ 52792 h 290973"/>
              <a:gd name="connsiteX12" fmla="*/ 311161 w 313411"/>
              <a:gd name="connsiteY12" fmla="*/ 1992 h 29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3411" h="290973">
                <a:moveTo>
                  <a:pt x="311161" y="1992"/>
                </a:moveTo>
                <a:cubicBezTo>
                  <a:pt x="292640" y="15750"/>
                  <a:pt x="158761" y="95655"/>
                  <a:pt x="107961" y="135342"/>
                </a:cubicBezTo>
                <a:cubicBezTo>
                  <a:pt x="57161" y="175029"/>
                  <a:pt x="6361" y="240117"/>
                  <a:pt x="6361" y="240117"/>
                </a:cubicBezTo>
                <a:cubicBezTo>
                  <a:pt x="-8456" y="254404"/>
                  <a:pt x="20119" y="212600"/>
                  <a:pt x="19061" y="221067"/>
                </a:cubicBezTo>
                <a:cubicBezTo>
                  <a:pt x="18003" y="229534"/>
                  <a:pt x="-518" y="289330"/>
                  <a:pt x="11" y="290917"/>
                </a:cubicBezTo>
                <a:cubicBezTo>
                  <a:pt x="540" y="292504"/>
                  <a:pt x="3186" y="260225"/>
                  <a:pt x="22236" y="230592"/>
                </a:cubicBezTo>
                <a:cubicBezTo>
                  <a:pt x="41286" y="200959"/>
                  <a:pt x="105844" y="122642"/>
                  <a:pt x="114311" y="113117"/>
                </a:cubicBezTo>
                <a:cubicBezTo>
                  <a:pt x="122778" y="103592"/>
                  <a:pt x="58219" y="182438"/>
                  <a:pt x="73036" y="173442"/>
                </a:cubicBezTo>
                <a:cubicBezTo>
                  <a:pt x="87853" y="164446"/>
                  <a:pt x="191040" y="71842"/>
                  <a:pt x="203211" y="59142"/>
                </a:cubicBezTo>
                <a:cubicBezTo>
                  <a:pt x="215382" y="46442"/>
                  <a:pt x="142357" y="102004"/>
                  <a:pt x="146061" y="97242"/>
                </a:cubicBezTo>
                <a:cubicBezTo>
                  <a:pt x="149765" y="92480"/>
                  <a:pt x="213265" y="37975"/>
                  <a:pt x="225436" y="30567"/>
                </a:cubicBezTo>
                <a:cubicBezTo>
                  <a:pt x="237607" y="23159"/>
                  <a:pt x="210090" y="55438"/>
                  <a:pt x="219086" y="52792"/>
                </a:cubicBezTo>
                <a:cubicBezTo>
                  <a:pt x="228082" y="50146"/>
                  <a:pt x="329682" y="-11766"/>
                  <a:pt x="311161" y="1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E7E871C-3DE7-80E3-29A9-9FF7984A1D7C}"/>
              </a:ext>
            </a:extLst>
          </p:cNvPr>
          <p:cNvSpPr/>
          <p:nvPr/>
        </p:nvSpPr>
        <p:spPr>
          <a:xfrm>
            <a:off x="3227121" y="3073215"/>
            <a:ext cx="411470" cy="479865"/>
          </a:xfrm>
          <a:custGeom>
            <a:avLst/>
            <a:gdLst>
              <a:gd name="connsiteX0" fmla="*/ 405079 w 411470"/>
              <a:gd name="connsiteY0" fmla="*/ 185 h 479865"/>
              <a:gd name="connsiteX1" fmla="*/ 239979 w 411470"/>
              <a:gd name="connsiteY1" fmla="*/ 127185 h 479865"/>
              <a:gd name="connsiteX2" fmla="*/ 297129 w 411470"/>
              <a:gd name="connsiteY2" fmla="*/ 101785 h 479865"/>
              <a:gd name="connsiteX3" fmla="*/ 176479 w 411470"/>
              <a:gd name="connsiteY3" fmla="*/ 200210 h 479865"/>
              <a:gd name="connsiteX4" fmla="*/ 208229 w 411470"/>
              <a:gd name="connsiteY4" fmla="*/ 165285 h 479865"/>
              <a:gd name="connsiteX5" fmla="*/ 135204 w 411470"/>
              <a:gd name="connsiteY5" fmla="*/ 260535 h 479865"/>
              <a:gd name="connsiteX6" fmla="*/ 36779 w 411470"/>
              <a:gd name="connsiteY6" fmla="*/ 381185 h 479865"/>
              <a:gd name="connsiteX7" fmla="*/ 62179 w 411470"/>
              <a:gd name="connsiteY7" fmla="*/ 352610 h 479865"/>
              <a:gd name="connsiteX8" fmla="*/ 5029 w 411470"/>
              <a:gd name="connsiteY8" fmla="*/ 476435 h 479865"/>
              <a:gd name="connsiteX9" fmla="*/ 24079 w 411470"/>
              <a:gd name="connsiteY9" fmla="*/ 422460 h 479865"/>
              <a:gd name="connsiteX10" fmla="*/ 192354 w 411470"/>
              <a:gd name="connsiteY10" fmla="*/ 190685 h 479865"/>
              <a:gd name="connsiteX11" fmla="*/ 173304 w 411470"/>
              <a:gd name="connsiteY11" fmla="*/ 228785 h 479865"/>
              <a:gd name="connsiteX12" fmla="*/ 297129 w 411470"/>
              <a:gd name="connsiteY12" fmla="*/ 111310 h 479865"/>
              <a:gd name="connsiteX13" fmla="*/ 335229 w 411470"/>
              <a:gd name="connsiteY13" fmla="*/ 92260 h 479865"/>
              <a:gd name="connsiteX14" fmla="*/ 274904 w 411470"/>
              <a:gd name="connsiteY14" fmla="*/ 127185 h 479865"/>
              <a:gd name="connsiteX15" fmla="*/ 411429 w 411470"/>
              <a:gd name="connsiteY15" fmla="*/ 50985 h 479865"/>
              <a:gd name="connsiteX16" fmla="*/ 290779 w 411470"/>
              <a:gd name="connsiteY16" fmla="*/ 114485 h 479865"/>
              <a:gd name="connsiteX17" fmla="*/ 303479 w 411470"/>
              <a:gd name="connsiteY17" fmla="*/ 98610 h 479865"/>
              <a:gd name="connsiteX18" fmla="*/ 405079 w 411470"/>
              <a:gd name="connsiteY18" fmla="*/ 185 h 47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1470" h="479865">
                <a:moveTo>
                  <a:pt x="405079" y="185"/>
                </a:moveTo>
                <a:cubicBezTo>
                  <a:pt x="394496" y="4948"/>
                  <a:pt x="257971" y="110252"/>
                  <a:pt x="239979" y="127185"/>
                </a:cubicBezTo>
                <a:cubicBezTo>
                  <a:pt x="221987" y="144118"/>
                  <a:pt x="307712" y="89614"/>
                  <a:pt x="297129" y="101785"/>
                </a:cubicBezTo>
                <a:cubicBezTo>
                  <a:pt x="286546" y="113956"/>
                  <a:pt x="191296" y="189627"/>
                  <a:pt x="176479" y="200210"/>
                </a:cubicBezTo>
                <a:cubicBezTo>
                  <a:pt x="161662" y="210793"/>
                  <a:pt x="215108" y="155231"/>
                  <a:pt x="208229" y="165285"/>
                </a:cubicBezTo>
                <a:cubicBezTo>
                  <a:pt x="201350" y="175339"/>
                  <a:pt x="163779" y="224552"/>
                  <a:pt x="135204" y="260535"/>
                </a:cubicBezTo>
                <a:cubicBezTo>
                  <a:pt x="106629" y="296518"/>
                  <a:pt x="48950" y="365839"/>
                  <a:pt x="36779" y="381185"/>
                </a:cubicBezTo>
                <a:cubicBezTo>
                  <a:pt x="24608" y="396531"/>
                  <a:pt x="67471" y="336735"/>
                  <a:pt x="62179" y="352610"/>
                </a:cubicBezTo>
                <a:cubicBezTo>
                  <a:pt x="56887" y="368485"/>
                  <a:pt x="11379" y="464793"/>
                  <a:pt x="5029" y="476435"/>
                </a:cubicBezTo>
                <a:cubicBezTo>
                  <a:pt x="-1321" y="488077"/>
                  <a:pt x="-7142" y="470085"/>
                  <a:pt x="24079" y="422460"/>
                </a:cubicBezTo>
                <a:cubicBezTo>
                  <a:pt x="55300" y="374835"/>
                  <a:pt x="167483" y="222964"/>
                  <a:pt x="192354" y="190685"/>
                </a:cubicBezTo>
                <a:cubicBezTo>
                  <a:pt x="217225" y="158406"/>
                  <a:pt x="155841" y="242014"/>
                  <a:pt x="173304" y="228785"/>
                </a:cubicBezTo>
                <a:cubicBezTo>
                  <a:pt x="190766" y="215556"/>
                  <a:pt x="270141" y="134064"/>
                  <a:pt x="297129" y="111310"/>
                </a:cubicBezTo>
                <a:cubicBezTo>
                  <a:pt x="324116" y="88556"/>
                  <a:pt x="338933" y="89614"/>
                  <a:pt x="335229" y="92260"/>
                </a:cubicBezTo>
                <a:cubicBezTo>
                  <a:pt x="331525" y="94906"/>
                  <a:pt x="262204" y="134064"/>
                  <a:pt x="274904" y="127185"/>
                </a:cubicBezTo>
                <a:cubicBezTo>
                  <a:pt x="287604" y="120306"/>
                  <a:pt x="408783" y="53102"/>
                  <a:pt x="411429" y="50985"/>
                </a:cubicBezTo>
                <a:cubicBezTo>
                  <a:pt x="414075" y="48868"/>
                  <a:pt x="290779" y="114485"/>
                  <a:pt x="290779" y="114485"/>
                </a:cubicBezTo>
                <a:cubicBezTo>
                  <a:pt x="272787" y="122423"/>
                  <a:pt x="289192" y="113427"/>
                  <a:pt x="303479" y="98610"/>
                </a:cubicBezTo>
                <a:cubicBezTo>
                  <a:pt x="317766" y="83793"/>
                  <a:pt x="415662" y="-4578"/>
                  <a:pt x="405079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1DE7C9E-9D89-BB5C-49AF-4B9EBBDEE074}"/>
              </a:ext>
            </a:extLst>
          </p:cNvPr>
          <p:cNvSpPr/>
          <p:nvPr/>
        </p:nvSpPr>
        <p:spPr>
          <a:xfrm>
            <a:off x="3595269" y="3027391"/>
            <a:ext cx="469233" cy="133855"/>
          </a:xfrm>
          <a:custGeom>
            <a:avLst/>
            <a:gdLst>
              <a:gd name="connsiteX0" fmla="*/ 2006 w 469233"/>
              <a:gd name="connsiteY0" fmla="*/ 87284 h 133855"/>
              <a:gd name="connsiteX1" fmla="*/ 275056 w 469233"/>
              <a:gd name="connsiteY1" fmla="*/ 1559 h 133855"/>
              <a:gd name="connsiteX2" fmla="*/ 202031 w 469233"/>
              <a:gd name="connsiteY2" fmla="*/ 36484 h 133855"/>
              <a:gd name="connsiteX3" fmla="*/ 297281 w 469233"/>
              <a:gd name="connsiteY3" fmla="*/ 93634 h 133855"/>
              <a:gd name="connsiteX4" fmla="*/ 230606 w 469233"/>
              <a:gd name="connsiteY4" fmla="*/ 61884 h 133855"/>
              <a:gd name="connsiteX5" fmla="*/ 465556 w 469233"/>
              <a:gd name="connsiteY5" fmla="*/ 131734 h 133855"/>
              <a:gd name="connsiteX6" fmla="*/ 363956 w 469233"/>
              <a:gd name="connsiteY6" fmla="*/ 109509 h 133855"/>
              <a:gd name="connsiteX7" fmla="*/ 227431 w 469233"/>
              <a:gd name="connsiteY7" fmla="*/ 46009 h 133855"/>
              <a:gd name="connsiteX8" fmla="*/ 132181 w 469233"/>
              <a:gd name="connsiteY8" fmla="*/ 46009 h 133855"/>
              <a:gd name="connsiteX9" fmla="*/ 217906 w 469233"/>
              <a:gd name="connsiteY9" fmla="*/ 17434 h 133855"/>
              <a:gd name="connsiteX10" fmla="*/ 119481 w 469233"/>
              <a:gd name="connsiteY10" fmla="*/ 42834 h 133855"/>
              <a:gd name="connsiteX11" fmla="*/ 148056 w 469233"/>
              <a:gd name="connsiteY11" fmla="*/ 36484 h 133855"/>
              <a:gd name="connsiteX12" fmla="*/ 2006 w 469233"/>
              <a:gd name="connsiteY12" fmla="*/ 87284 h 13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9233" h="133855">
                <a:moveTo>
                  <a:pt x="2006" y="87284"/>
                </a:moveTo>
                <a:cubicBezTo>
                  <a:pt x="23173" y="81463"/>
                  <a:pt x="241719" y="10026"/>
                  <a:pt x="275056" y="1559"/>
                </a:cubicBezTo>
                <a:cubicBezTo>
                  <a:pt x="308393" y="-6908"/>
                  <a:pt x="198327" y="21138"/>
                  <a:pt x="202031" y="36484"/>
                </a:cubicBezTo>
                <a:cubicBezTo>
                  <a:pt x="205735" y="51830"/>
                  <a:pt x="292519" y="89401"/>
                  <a:pt x="297281" y="93634"/>
                </a:cubicBezTo>
                <a:cubicBezTo>
                  <a:pt x="302043" y="97867"/>
                  <a:pt x="202560" y="55534"/>
                  <a:pt x="230606" y="61884"/>
                </a:cubicBezTo>
                <a:cubicBezTo>
                  <a:pt x="258652" y="68234"/>
                  <a:pt x="443331" y="123797"/>
                  <a:pt x="465556" y="131734"/>
                </a:cubicBezTo>
                <a:cubicBezTo>
                  <a:pt x="487781" y="139672"/>
                  <a:pt x="403643" y="123796"/>
                  <a:pt x="363956" y="109509"/>
                </a:cubicBezTo>
                <a:cubicBezTo>
                  <a:pt x="324269" y="95222"/>
                  <a:pt x="266060" y="56592"/>
                  <a:pt x="227431" y="46009"/>
                </a:cubicBezTo>
                <a:cubicBezTo>
                  <a:pt x="188802" y="35426"/>
                  <a:pt x="133768" y="50771"/>
                  <a:pt x="132181" y="46009"/>
                </a:cubicBezTo>
                <a:cubicBezTo>
                  <a:pt x="130594" y="41247"/>
                  <a:pt x="220023" y="17963"/>
                  <a:pt x="217906" y="17434"/>
                </a:cubicBezTo>
                <a:lnTo>
                  <a:pt x="119481" y="42834"/>
                </a:lnTo>
                <a:cubicBezTo>
                  <a:pt x="107839" y="46009"/>
                  <a:pt x="162344" y="30134"/>
                  <a:pt x="148056" y="36484"/>
                </a:cubicBezTo>
                <a:cubicBezTo>
                  <a:pt x="133768" y="42834"/>
                  <a:pt x="-19161" y="93105"/>
                  <a:pt x="2006" y="87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25DC699-D1E9-62D2-3D8A-BD299F07C729}"/>
              </a:ext>
            </a:extLst>
          </p:cNvPr>
          <p:cNvSpPr/>
          <p:nvPr/>
        </p:nvSpPr>
        <p:spPr>
          <a:xfrm>
            <a:off x="3755514" y="3038258"/>
            <a:ext cx="697827" cy="245836"/>
          </a:xfrm>
          <a:custGeom>
            <a:avLst/>
            <a:gdLst>
              <a:gd name="connsiteX0" fmla="*/ 511 w 697827"/>
              <a:gd name="connsiteY0" fmla="*/ 70067 h 245836"/>
              <a:gd name="connsiteX1" fmla="*/ 295786 w 697827"/>
              <a:gd name="connsiteY1" fmla="*/ 25617 h 245836"/>
              <a:gd name="connsiteX2" fmla="*/ 210061 w 697827"/>
              <a:gd name="connsiteY2" fmla="*/ 41492 h 245836"/>
              <a:gd name="connsiteX3" fmla="*/ 359286 w 697827"/>
              <a:gd name="connsiteY3" fmla="*/ 41492 h 245836"/>
              <a:gd name="connsiteX4" fmla="*/ 314836 w 697827"/>
              <a:gd name="connsiteY4" fmla="*/ 76417 h 245836"/>
              <a:gd name="connsiteX5" fmla="*/ 400561 w 697827"/>
              <a:gd name="connsiteY5" fmla="*/ 60542 h 245836"/>
              <a:gd name="connsiteX6" fmla="*/ 352936 w 697827"/>
              <a:gd name="connsiteY6" fmla="*/ 101817 h 245836"/>
              <a:gd name="connsiteX7" fmla="*/ 483111 w 697827"/>
              <a:gd name="connsiteY7" fmla="*/ 63717 h 245836"/>
              <a:gd name="connsiteX8" fmla="*/ 387861 w 697827"/>
              <a:gd name="connsiteY8" fmla="*/ 120867 h 245836"/>
              <a:gd name="connsiteX9" fmla="*/ 365636 w 697827"/>
              <a:gd name="connsiteY9" fmla="*/ 127217 h 245836"/>
              <a:gd name="connsiteX10" fmla="*/ 508511 w 697827"/>
              <a:gd name="connsiteY10" fmla="*/ 60542 h 245836"/>
              <a:gd name="connsiteX11" fmla="*/ 451361 w 697827"/>
              <a:gd name="connsiteY11" fmla="*/ 85942 h 245836"/>
              <a:gd name="connsiteX12" fmla="*/ 524386 w 697827"/>
              <a:gd name="connsiteY12" fmla="*/ 111342 h 245836"/>
              <a:gd name="connsiteX13" fmla="*/ 460886 w 697827"/>
              <a:gd name="connsiteY13" fmla="*/ 95467 h 245836"/>
              <a:gd name="connsiteX14" fmla="*/ 603761 w 697827"/>
              <a:gd name="connsiteY14" fmla="*/ 133567 h 245836"/>
              <a:gd name="connsiteX15" fmla="*/ 562486 w 697827"/>
              <a:gd name="connsiteY15" fmla="*/ 108167 h 245836"/>
              <a:gd name="connsiteX16" fmla="*/ 695836 w 697827"/>
              <a:gd name="connsiteY16" fmla="*/ 244692 h 245836"/>
              <a:gd name="connsiteX17" fmla="*/ 625986 w 697827"/>
              <a:gd name="connsiteY17" fmla="*/ 168492 h 245836"/>
              <a:gd name="connsiteX18" fmla="*/ 410086 w 697827"/>
              <a:gd name="connsiteY18" fmla="*/ 79592 h 245836"/>
              <a:gd name="connsiteX19" fmla="*/ 368811 w 697827"/>
              <a:gd name="connsiteY19" fmla="*/ 44667 h 245836"/>
              <a:gd name="connsiteX20" fmla="*/ 467236 w 697827"/>
              <a:gd name="connsiteY20" fmla="*/ 95467 h 245836"/>
              <a:gd name="connsiteX21" fmla="*/ 302136 w 697827"/>
              <a:gd name="connsiteY21" fmla="*/ 35142 h 245836"/>
              <a:gd name="connsiteX22" fmla="*/ 178311 w 697827"/>
              <a:gd name="connsiteY22" fmla="*/ 217 h 245836"/>
              <a:gd name="connsiteX23" fmla="*/ 222761 w 697827"/>
              <a:gd name="connsiteY23" fmla="*/ 22442 h 245836"/>
              <a:gd name="connsiteX24" fmla="*/ 511 w 697827"/>
              <a:gd name="connsiteY24" fmla="*/ 70067 h 24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97827" h="245836">
                <a:moveTo>
                  <a:pt x="511" y="70067"/>
                </a:moveTo>
                <a:cubicBezTo>
                  <a:pt x="12682" y="70596"/>
                  <a:pt x="260861" y="30379"/>
                  <a:pt x="295786" y="25617"/>
                </a:cubicBezTo>
                <a:cubicBezTo>
                  <a:pt x="330711" y="20854"/>
                  <a:pt x="199478" y="38846"/>
                  <a:pt x="210061" y="41492"/>
                </a:cubicBezTo>
                <a:cubicBezTo>
                  <a:pt x="220644" y="44138"/>
                  <a:pt x="341824" y="35671"/>
                  <a:pt x="359286" y="41492"/>
                </a:cubicBezTo>
                <a:cubicBezTo>
                  <a:pt x="376748" y="47313"/>
                  <a:pt x="307957" y="73242"/>
                  <a:pt x="314836" y="76417"/>
                </a:cubicBezTo>
                <a:cubicBezTo>
                  <a:pt x="321715" y="79592"/>
                  <a:pt x="394211" y="56309"/>
                  <a:pt x="400561" y="60542"/>
                </a:cubicBezTo>
                <a:cubicBezTo>
                  <a:pt x="406911" y="64775"/>
                  <a:pt x="339178" y="101288"/>
                  <a:pt x="352936" y="101817"/>
                </a:cubicBezTo>
                <a:cubicBezTo>
                  <a:pt x="366694" y="102346"/>
                  <a:pt x="477290" y="60542"/>
                  <a:pt x="483111" y="63717"/>
                </a:cubicBezTo>
                <a:cubicBezTo>
                  <a:pt x="488932" y="66892"/>
                  <a:pt x="407440" y="110284"/>
                  <a:pt x="387861" y="120867"/>
                </a:cubicBezTo>
                <a:cubicBezTo>
                  <a:pt x="368282" y="131450"/>
                  <a:pt x="345528" y="137271"/>
                  <a:pt x="365636" y="127217"/>
                </a:cubicBezTo>
                <a:cubicBezTo>
                  <a:pt x="385744" y="117163"/>
                  <a:pt x="494224" y="67421"/>
                  <a:pt x="508511" y="60542"/>
                </a:cubicBezTo>
                <a:cubicBezTo>
                  <a:pt x="522799" y="53663"/>
                  <a:pt x="448715" y="77475"/>
                  <a:pt x="451361" y="85942"/>
                </a:cubicBezTo>
                <a:cubicBezTo>
                  <a:pt x="454007" y="94409"/>
                  <a:pt x="522799" y="109755"/>
                  <a:pt x="524386" y="111342"/>
                </a:cubicBezTo>
                <a:cubicBezTo>
                  <a:pt x="525973" y="112929"/>
                  <a:pt x="447657" y="91763"/>
                  <a:pt x="460886" y="95467"/>
                </a:cubicBezTo>
                <a:cubicBezTo>
                  <a:pt x="474115" y="99171"/>
                  <a:pt x="586828" y="131450"/>
                  <a:pt x="603761" y="133567"/>
                </a:cubicBezTo>
                <a:cubicBezTo>
                  <a:pt x="620694" y="135684"/>
                  <a:pt x="547140" y="89646"/>
                  <a:pt x="562486" y="108167"/>
                </a:cubicBezTo>
                <a:cubicBezTo>
                  <a:pt x="577832" y="126688"/>
                  <a:pt x="685253" y="234638"/>
                  <a:pt x="695836" y="244692"/>
                </a:cubicBezTo>
                <a:cubicBezTo>
                  <a:pt x="706419" y="254746"/>
                  <a:pt x="673611" y="196009"/>
                  <a:pt x="625986" y="168492"/>
                </a:cubicBezTo>
                <a:cubicBezTo>
                  <a:pt x="578361" y="140975"/>
                  <a:pt x="452948" y="100229"/>
                  <a:pt x="410086" y="79592"/>
                </a:cubicBezTo>
                <a:cubicBezTo>
                  <a:pt x="367224" y="58955"/>
                  <a:pt x="359286" y="42021"/>
                  <a:pt x="368811" y="44667"/>
                </a:cubicBezTo>
                <a:cubicBezTo>
                  <a:pt x="378336" y="47313"/>
                  <a:pt x="478348" y="97054"/>
                  <a:pt x="467236" y="95467"/>
                </a:cubicBezTo>
                <a:cubicBezTo>
                  <a:pt x="456124" y="93880"/>
                  <a:pt x="350290" y="51017"/>
                  <a:pt x="302136" y="35142"/>
                </a:cubicBezTo>
                <a:cubicBezTo>
                  <a:pt x="253982" y="19267"/>
                  <a:pt x="191540" y="2334"/>
                  <a:pt x="178311" y="217"/>
                </a:cubicBezTo>
                <a:cubicBezTo>
                  <a:pt x="165082" y="-1900"/>
                  <a:pt x="248161" y="11859"/>
                  <a:pt x="222761" y="22442"/>
                </a:cubicBezTo>
                <a:cubicBezTo>
                  <a:pt x="197361" y="33025"/>
                  <a:pt x="-11660" y="69538"/>
                  <a:pt x="511" y="70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241F7B73-AA32-3073-FC7B-84CB446D72F7}"/>
              </a:ext>
            </a:extLst>
          </p:cNvPr>
          <p:cNvSpPr/>
          <p:nvPr/>
        </p:nvSpPr>
        <p:spPr>
          <a:xfrm>
            <a:off x="3523924" y="3183499"/>
            <a:ext cx="463989" cy="78302"/>
          </a:xfrm>
          <a:custGeom>
            <a:avLst/>
            <a:gdLst>
              <a:gd name="connsiteX0" fmla="*/ 326 w 463989"/>
              <a:gd name="connsiteY0" fmla="*/ 35951 h 78302"/>
              <a:gd name="connsiteX1" fmla="*/ 219401 w 463989"/>
              <a:gd name="connsiteY1" fmla="*/ 26426 h 78302"/>
              <a:gd name="connsiteX2" fmla="*/ 416251 w 463989"/>
              <a:gd name="connsiteY2" fmla="*/ 77226 h 78302"/>
              <a:gd name="connsiteX3" fmla="*/ 368626 w 463989"/>
              <a:gd name="connsiteY3" fmla="*/ 61351 h 78302"/>
              <a:gd name="connsiteX4" fmla="*/ 98751 w 463989"/>
              <a:gd name="connsiteY4" fmla="*/ 64526 h 78302"/>
              <a:gd name="connsiteX5" fmla="*/ 387676 w 463989"/>
              <a:gd name="connsiteY5" fmla="*/ 61351 h 78302"/>
              <a:gd name="connsiteX6" fmla="*/ 282901 w 463989"/>
              <a:gd name="connsiteY6" fmla="*/ 26426 h 78302"/>
              <a:gd name="connsiteX7" fmla="*/ 219401 w 463989"/>
              <a:gd name="connsiteY7" fmla="*/ 26426 h 78302"/>
              <a:gd name="connsiteX8" fmla="*/ 463876 w 463989"/>
              <a:gd name="connsiteY8" fmla="*/ 55001 h 78302"/>
              <a:gd name="connsiteX9" fmla="*/ 184476 w 463989"/>
              <a:gd name="connsiteY9" fmla="*/ 1026 h 78302"/>
              <a:gd name="connsiteX10" fmla="*/ 270201 w 463989"/>
              <a:gd name="connsiteY10" fmla="*/ 20076 h 78302"/>
              <a:gd name="connsiteX11" fmla="*/ 326 w 463989"/>
              <a:gd name="connsiteY11" fmla="*/ 35951 h 7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3989" h="78302">
                <a:moveTo>
                  <a:pt x="326" y="35951"/>
                </a:moveTo>
                <a:cubicBezTo>
                  <a:pt x="-8141" y="37009"/>
                  <a:pt x="150080" y="19547"/>
                  <a:pt x="219401" y="26426"/>
                </a:cubicBezTo>
                <a:cubicBezTo>
                  <a:pt x="288722" y="33305"/>
                  <a:pt x="391380" y="71405"/>
                  <a:pt x="416251" y="77226"/>
                </a:cubicBezTo>
                <a:cubicBezTo>
                  <a:pt x="441122" y="83047"/>
                  <a:pt x="421543" y="63468"/>
                  <a:pt x="368626" y="61351"/>
                </a:cubicBezTo>
                <a:cubicBezTo>
                  <a:pt x="315709" y="59234"/>
                  <a:pt x="95576" y="64526"/>
                  <a:pt x="98751" y="64526"/>
                </a:cubicBezTo>
                <a:cubicBezTo>
                  <a:pt x="101926" y="64526"/>
                  <a:pt x="356984" y="67701"/>
                  <a:pt x="387676" y="61351"/>
                </a:cubicBezTo>
                <a:cubicBezTo>
                  <a:pt x="418368" y="55001"/>
                  <a:pt x="310947" y="32247"/>
                  <a:pt x="282901" y="26426"/>
                </a:cubicBezTo>
                <a:cubicBezTo>
                  <a:pt x="254855" y="20605"/>
                  <a:pt x="189239" y="21663"/>
                  <a:pt x="219401" y="26426"/>
                </a:cubicBezTo>
                <a:cubicBezTo>
                  <a:pt x="249564" y="31188"/>
                  <a:pt x="469697" y="59234"/>
                  <a:pt x="463876" y="55001"/>
                </a:cubicBezTo>
                <a:cubicBezTo>
                  <a:pt x="458055" y="50768"/>
                  <a:pt x="216755" y="6847"/>
                  <a:pt x="184476" y="1026"/>
                </a:cubicBezTo>
                <a:cubicBezTo>
                  <a:pt x="152197" y="-4795"/>
                  <a:pt x="299834" y="15843"/>
                  <a:pt x="270201" y="20076"/>
                </a:cubicBezTo>
                <a:cubicBezTo>
                  <a:pt x="240568" y="24309"/>
                  <a:pt x="8793" y="34893"/>
                  <a:pt x="326" y="35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645363D2-3B54-5D48-C9C1-D727A3591CC8}"/>
              </a:ext>
            </a:extLst>
          </p:cNvPr>
          <p:cNvSpPr/>
          <p:nvPr/>
        </p:nvSpPr>
        <p:spPr>
          <a:xfrm>
            <a:off x="3905250" y="3165475"/>
            <a:ext cx="505260" cy="235004"/>
          </a:xfrm>
          <a:custGeom>
            <a:avLst/>
            <a:gdLst>
              <a:gd name="connsiteX0" fmla="*/ 0 w 505260"/>
              <a:gd name="connsiteY0" fmla="*/ 0 h 235004"/>
              <a:gd name="connsiteX1" fmla="*/ 361950 w 505260"/>
              <a:gd name="connsiteY1" fmla="*/ 136525 h 235004"/>
              <a:gd name="connsiteX2" fmla="*/ 285750 w 505260"/>
              <a:gd name="connsiteY2" fmla="*/ 133350 h 235004"/>
              <a:gd name="connsiteX3" fmla="*/ 501650 w 505260"/>
              <a:gd name="connsiteY3" fmla="*/ 219075 h 235004"/>
              <a:gd name="connsiteX4" fmla="*/ 425450 w 505260"/>
              <a:gd name="connsiteY4" fmla="*/ 200025 h 235004"/>
              <a:gd name="connsiteX5" fmla="*/ 485775 w 505260"/>
              <a:gd name="connsiteY5" fmla="*/ 234950 h 235004"/>
              <a:gd name="connsiteX6" fmla="*/ 495300 w 505260"/>
              <a:gd name="connsiteY6" fmla="*/ 190500 h 235004"/>
              <a:gd name="connsiteX7" fmla="*/ 441325 w 505260"/>
              <a:gd name="connsiteY7" fmla="*/ 215900 h 235004"/>
              <a:gd name="connsiteX8" fmla="*/ 320675 w 505260"/>
              <a:gd name="connsiteY8" fmla="*/ 136525 h 235004"/>
              <a:gd name="connsiteX9" fmla="*/ 200025 w 505260"/>
              <a:gd name="connsiteY9" fmla="*/ 85725 h 235004"/>
              <a:gd name="connsiteX10" fmla="*/ 0 w 505260"/>
              <a:gd name="connsiteY10" fmla="*/ 0 h 23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260" h="235004">
                <a:moveTo>
                  <a:pt x="0" y="0"/>
                </a:moveTo>
                <a:cubicBezTo>
                  <a:pt x="157162" y="57150"/>
                  <a:pt x="314325" y="114300"/>
                  <a:pt x="361950" y="136525"/>
                </a:cubicBezTo>
                <a:cubicBezTo>
                  <a:pt x="409575" y="158750"/>
                  <a:pt x="262467" y="119592"/>
                  <a:pt x="285750" y="133350"/>
                </a:cubicBezTo>
                <a:cubicBezTo>
                  <a:pt x="309033" y="147108"/>
                  <a:pt x="478367" y="207963"/>
                  <a:pt x="501650" y="219075"/>
                </a:cubicBezTo>
                <a:cubicBezTo>
                  <a:pt x="524933" y="230187"/>
                  <a:pt x="428096" y="197379"/>
                  <a:pt x="425450" y="200025"/>
                </a:cubicBezTo>
                <a:cubicBezTo>
                  <a:pt x="422804" y="202671"/>
                  <a:pt x="474133" y="236537"/>
                  <a:pt x="485775" y="234950"/>
                </a:cubicBezTo>
                <a:cubicBezTo>
                  <a:pt x="497417" y="233363"/>
                  <a:pt x="502708" y="193675"/>
                  <a:pt x="495300" y="190500"/>
                </a:cubicBezTo>
                <a:cubicBezTo>
                  <a:pt x="487892" y="187325"/>
                  <a:pt x="470429" y="224896"/>
                  <a:pt x="441325" y="215900"/>
                </a:cubicBezTo>
                <a:cubicBezTo>
                  <a:pt x="412221" y="206904"/>
                  <a:pt x="360891" y="158221"/>
                  <a:pt x="320675" y="136525"/>
                </a:cubicBezTo>
                <a:cubicBezTo>
                  <a:pt x="280459" y="114829"/>
                  <a:pt x="200025" y="85725"/>
                  <a:pt x="200025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F8CA9D3-1FB5-CDFC-6F1C-D4E676CFBD9B}"/>
              </a:ext>
            </a:extLst>
          </p:cNvPr>
          <p:cNvSpPr/>
          <p:nvPr/>
        </p:nvSpPr>
        <p:spPr>
          <a:xfrm>
            <a:off x="4249593" y="3173139"/>
            <a:ext cx="193138" cy="186343"/>
          </a:xfrm>
          <a:custGeom>
            <a:avLst/>
            <a:gdLst>
              <a:gd name="connsiteX0" fmla="*/ 1732 w 193138"/>
              <a:gd name="connsiteY0" fmla="*/ 1861 h 186343"/>
              <a:gd name="connsiteX1" fmla="*/ 157307 w 193138"/>
              <a:gd name="connsiteY1" fmla="*/ 122511 h 186343"/>
              <a:gd name="connsiteX2" fmla="*/ 192232 w 193138"/>
              <a:gd name="connsiteY2" fmla="*/ 186011 h 186343"/>
              <a:gd name="connsiteX3" fmla="*/ 135082 w 193138"/>
              <a:gd name="connsiteY3" fmla="*/ 97111 h 186343"/>
              <a:gd name="connsiteX4" fmla="*/ 170007 w 193138"/>
              <a:gd name="connsiteY4" fmla="*/ 151086 h 186343"/>
              <a:gd name="connsiteX5" fmla="*/ 77932 w 193138"/>
              <a:gd name="connsiteY5" fmla="*/ 55836 h 186343"/>
              <a:gd name="connsiteX6" fmla="*/ 1732 w 193138"/>
              <a:gd name="connsiteY6" fmla="*/ 1861 h 18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38" h="186343">
                <a:moveTo>
                  <a:pt x="1732" y="1861"/>
                </a:moveTo>
                <a:cubicBezTo>
                  <a:pt x="14961" y="12973"/>
                  <a:pt x="125557" y="91819"/>
                  <a:pt x="157307" y="122511"/>
                </a:cubicBezTo>
                <a:cubicBezTo>
                  <a:pt x="189057" y="153203"/>
                  <a:pt x="195936" y="190244"/>
                  <a:pt x="192232" y="186011"/>
                </a:cubicBezTo>
                <a:cubicBezTo>
                  <a:pt x="188528" y="181778"/>
                  <a:pt x="138786" y="102932"/>
                  <a:pt x="135082" y="97111"/>
                </a:cubicBezTo>
                <a:cubicBezTo>
                  <a:pt x="131378" y="91290"/>
                  <a:pt x="179532" y="157965"/>
                  <a:pt x="170007" y="151086"/>
                </a:cubicBezTo>
                <a:cubicBezTo>
                  <a:pt x="160482" y="144207"/>
                  <a:pt x="101215" y="79649"/>
                  <a:pt x="77932" y="55836"/>
                </a:cubicBezTo>
                <a:cubicBezTo>
                  <a:pt x="54649" y="32024"/>
                  <a:pt x="-11497" y="-9251"/>
                  <a:pt x="1732" y="1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6B826AA-BEDE-D17B-F726-F5921CB49838}"/>
              </a:ext>
            </a:extLst>
          </p:cNvPr>
          <p:cNvSpPr/>
          <p:nvPr/>
        </p:nvSpPr>
        <p:spPr>
          <a:xfrm>
            <a:off x="5435365" y="3563814"/>
            <a:ext cx="1029453" cy="452567"/>
          </a:xfrm>
          <a:custGeom>
            <a:avLst/>
            <a:gdLst>
              <a:gd name="connsiteX0" fmla="*/ 235 w 1029453"/>
              <a:gd name="connsiteY0" fmla="*/ 363661 h 452567"/>
              <a:gd name="connsiteX1" fmla="*/ 111360 w 1029453"/>
              <a:gd name="connsiteY1" fmla="*/ 300161 h 452567"/>
              <a:gd name="connsiteX2" fmla="*/ 308210 w 1029453"/>
              <a:gd name="connsiteY2" fmla="*/ 185861 h 452567"/>
              <a:gd name="connsiteX3" fmla="*/ 222485 w 1029453"/>
              <a:gd name="connsiteY3" fmla="*/ 204911 h 452567"/>
              <a:gd name="connsiteX4" fmla="*/ 492360 w 1029453"/>
              <a:gd name="connsiteY4" fmla="*/ 157286 h 452567"/>
              <a:gd name="connsiteX5" fmla="*/ 441560 w 1029453"/>
              <a:gd name="connsiteY5" fmla="*/ 157286 h 452567"/>
              <a:gd name="connsiteX6" fmla="*/ 698735 w 1029453"/>
              <a:gd name="connsiteY6" fmla="*/ 220786 h 452567"/>
              <a:gd name="connsiteX7" fmla="*/ 578085 w 1029453"/>
              <a:gd name="connsiteY7" fmla="*/ 204911 h 452567"/>
              <a:gd name="connsiteX8" fmla="*/ 676510 w 1029453"/>
              <a:gd name="connsiteY8" fmla="*/ 243011 h 452567"/>
              <a:gd name="connsiteX9" fmla="*/ 803510 w 1029453"/>
              <a:gd name="connsiteY9" fmla="*/ 306511 h 452567"/>
              <a:gd name="connsiteX10" fmla="*/ 781285 w 1029453"/>
              <a:gd name="connsiteY10" fmla="*/ 306511 h 452567"/>
              <a:gd name="connsiteX11" fmla="*/ 886060 w 1029453"/>
              <a:gd name="connsiteY11" fmla="*/ 350961 h 452567"/>
              <a:gd name="connsiteX12" fmla="*/ 930510 w 1029453"/>
              <a:gd name="connsiteY12" fmla="*/ 401761 h 452567"/>
              <a:gd name="connsiteX13" fmla="*/ 1028935 w 1029453"/>
              <a:gd name="connsiteY13" fmla="*/ 452561 h 452567"/>
              <a:gd name="connsiteX14" fmla="*/ 930510 w 1029453"/>
              <a:gd name="connsiteY14" fmla="*/ 398586 h 452567"/>
              <a:gd name="connsiteX15" fmla="*/ 981310 w 1029453"/>
              <a:gd name="connsiteY15" fmla="*/ 379536 h 452567"/>
              <a:gd name="connsiteX16" fmla="*/ 1028935 w 1029453"/>
              <a:gd name="connsiteY16" fmla="*/ 296986 h 452567"/>
              <a:gd name="connsiteX17" fmla="*/ 1000360 w 1029453"/>
              <a:gd name="connsiteY17" fmla="*/ 322386 h 452567"/>
              <a:gd name="connsiteX18" fmla="*/ 908285 w 1029453"/>
              <a:gd name="connsiteY18" fmla="*/ 363661 h 452567"/>
              <a:gd name="connsiteX19" fmla="*/ 962260 w 1029453"/>
              <a:gd name="connsiteY19" fmla="*/ 293811 h 452567"/>
              <a:gd name="connsiteX20" fmla="*/ 879710 w 1029453"/>
              <a:gd name="connsiteY20" fmla="*/ 306511 h 452567"/>
              <a:gd name="connsiteX21" fmla="*/ 927335 w 1029453"/>
              <a:gd name="connsiteY21" fmla="*/ 284286 h 452567"/>
              <a:gd name="connsiteX22" fmla="*/ 813035 w 1029453"/>
              <a:gd name="connsiteY22" fmla="*/ 300161 h 452567"/>
              <a:gd name="connsiteX23" fmla="*/ 920985 w 1029453"/>
              <a:gd name="connsiteY23" fmla="*/ 217611 h 452567"/>
              <a:gd name="connsiteX24" fmla="*/ 854310 w 1029453"/>
              <a:gd name="connsiteY24" fmla="*/ 233486 h 452567"/>
              <a:gd name="connsiteX25" fmla="*/ 813035 w 1029453"/>
              <a:gd name="connsiteY25" fmla="*/ 211261 h 452567"/>
              <a:gd name="connsiteX26" fmla="*/ 886060 w 1029453"/>
              <a:gd name="connsiteY26" fmla="*/ 141411 h 452567"/>
              <a:gd name="connsiteX27" fmla="*/ 749535 w 1029453"/>
              <a:gd name="connsiteY27" fmla="*/ 233486 h 452567"/>
              <a:gd name="connsiteX28" fmla="*/ 736835 w 1029453"/>
              <a:gd name="connsiteY28" fmla="*/ 227136 h 452567"/>
              <a:gd name="connsiteX29" fmla="*/ 854310 w 1029453"/>
              <a:gd name="connsiteY29" fmla="*/ 116011 h 452567"/>
              <a:gd name="connsiteX30" fmla="*/ 768585 w 1029453"/>
              <a:gd name="connsiteY30" fmla="*/ 166811 h 452567"/>
              <a:gd name="connsiteX31" fmla="*/ 676510 w 1029453"/>
              <a:gd name="connsiteY31" fmla="*/ 208086 h 452567"/>
              <a:gd name="connsiteX32" fmla="*/ 720960 w 1029453"/>
              <a:gd name="connsiteY32" fmla="*/ 182686 h 452567"/>
              <a:gd name="connsiteX33" fmla="*/ 768585 w 1029453"/>
              <a:gd name="connsiteY33" fmla="*/ 84261 h 452567"/>
              <a:gd name="connsiteX34" fmla="*/ 682860 w 1029453"/>
              <a:gd name="connsiteY34" fmla="*/ 160461 h 452567"/>
              <a:gd name="connsiteX35" fmla="*/ 781285 w 1029453"/>
              <a:gd name="connsiteY35" fmla="*/ 116011 h 452567"/>
              <a:gd name="connsiteX36" fmla="*/ 689210 w 1029453"/>
              <a:gd name="connsiteY36" fmla="*/ 179511 h 452567"/>
              <a:gd name="connsiteX37" fmla="*/ 609835 w 1029453"/>
              <a:gd name="connsiteY37" fmla="*/ 176336 h 452567"/>
              <a:gd name="connsiteX38" fmla="*/ 647935 w 1029453"/>
              <a:gd name="connsiteY38" fmla="*/ 128711 h 452567"/>
              <a:gd name="connsiteX39" fmla="*/ 689210 w 1029453"/>
              <a:gd name="connsiteY39" fmla="*/ 42986 h 452567"/>
              <a:gd name="connsiteX40" fmla="*/ 644760 w 1029453"/>
              <a:gd name="connsiteY40" fmla="*/ 112836 h 452567"/>
              <a:gd name="connsiteX41" fmla="*/ 527285 w 1029453"/>
              <a:gd name="connsiteY41" fmla="*/ 169986 h 452567"/>
              <a:gd name="connsiteX42" fmla="*/ 543160 w 1029453"/>
              <a:gd name="connsiteY42" fmla="*/ 125536 h 452567"/>
              <a:gd name="connsiteX43" fmla="*/ 593960 w 1029453"/>
              <a:gd name="connsiteY43" fmla="*/ 36636 h 452567"/>
              <a:gd name="connsiteX44" fmla="*/ 546335 w 1029453"/>
              <a:gd name="connsiteY44" fmla="*/ 87436 h 452567"/>
              <a:gd name="connsiteX45" fmla="*/ 492360 w 1029453"/>
              <a:gd name="connsiteY45" fmla="*/ 141411 h 452567"/>
              <a:gd name="connsiteX46" fmla="*/ 511410 w 1029453"/>
              <a:gd name="connsiteY46" fmla="*/ 39811 h 452567"/>
              <a:gd name="connsiteX47" fmla="*/ 476485 w 1029453"/>
              <a:gd name="connsiteY47" fmla="*/ 109661 h 452567"/>
              <a:gd name="connsiteX48" fmla="*/ 425685 w 1029453"/>
              <a:gd name="connsiteY48" fmla="*/ 90611 h 452567"/>
              <a:gd name="connsiteX49" fmla="*/ 438385 w 1029453"/>
              <a:gd name="connsiteY49" fmla="*/ 1711 h 452567"/>
              <a:gd name="connsiteX50" fmla="*/ 422510 w 1029453"/>
              <a:gd name="connsiteY50" fmla="*/ 58861 h 452567"/>
              <a:gd name="connsiteX51" fmla="*/ 403460 w 1029453"/>
              <a:gd name="connsiteY51" fmla="*/ 131886 h 452567"/>
              <a:gd name="connsiteX52" fmla="*/ 381235 w 1029453"/>
              <a:gd name="connsiteY52" fmla="*/ 131886 h 452567"/>
              <a:gd name="connsiteX53" fmla="*/ 355835 w 1029453"/>
              <a:gd name="connsiteY53" fmla="*/ 1711 h 452567"/>
              <a:gd name="connsiteX54" fmla="*/ 352660 w 1029453"/>
              <a:gd name="connsiteY54" fmla="*/ 62036 h 452567"/>
              <a:gd name="connsiteX55" fmla="*/ 343135 w 1029453"/>
              <a:gd name="connsiteY55" fmla="*/ 128711 h 452567"/>
              <a:gd name="connsiteX56" fmla="*/ 352660 w 1029453"/>
              <a:gd name="connsiteY56" fmla="*/ 157286 h 452567"/>
              <a:gd name="connsiteX57" fmla="*/ 314560 w 1029453"/>
              <a:gd name="connsiteY57" fmla="*/ 119186 h 452567"/>
              <a:gd name="connsiteX58" fmla="*/ 298685 w 1029453"/>
              <a:gd name="connsiteY58" fmla="*/ 17586 h 452567"/>
              <a:gd name="connsiteX59" fmla="*/ 298685 w 1029453"/>
              <a:gd name="connsiteY59" fmla="*/ 49336 h 452567"/>
              <a:gd name="connsiteX60" fmla="*/ 270110 w 1029453"/>
              <a:gd name="connsiteY60" fmla="*/ 125536 h 452567"/>
              <a:gd name="connsiteX61" fmla="*/ 285985 w 1029453"/>
              <a:gd name="connsiteY61" fmla="*/ 144586 h 452567"/>
              <a:gd name="connsiteX62" fmla="*/ 235185 w 1029453"/>
              <a:gd name="connsiteY62" fmla="*/ 179511 h 452567"/>
              <a:gd name="connsiteX63" fmla="*/ 200260 w 1029453"/>
              <a:gd name="connsiteY63" fmla="*/ 87436 h 452567"/>
              <a:gd name="connsiteX64" fmla="*/ 216135 w 1029453"/>
              <a:gd name="connsiteY64" fmla="*/ 135061 h 452567"/>
              <a:gd name="connsiteX65" fmla="*/ 225660 w 1029453"/>
              <a:gd name="connsiteY65" fmla="*/ 166811 h 452567"/>
              <a:gd name="connsiteX66" fmla="*/ 117710 w 1029453"/>
              <a:gd name="connsiteY66" fmla="*/ 230311 h 452567"/>
              <a:gd name="connsiteX67" fmla="*/ 212960 w 1029453"/>
              <a:gd name="connsiteY67" fmla="*/ 192211 h 452567"/>
              <a:gd name="connsiteX68" fmla="*/ 85960 w 1029453"/>
              <a:gd name="connsiteY68" fmla="*/ 268411 h 452567"/>
              <a:gd name="connsiteX69" fmla="*/ 193910 w 1029453"/>
              <a:gd name="connsiteY69" fmla="*/ 211261 h 452567"/>
              <a:gd name="connsiteX70" fmla="*/ 143110 w 1029453"/>
              <a:gd name="connsiteY70" fmla="*/ 252536 h 452567"/>
              <a:gd name="connsiteX71" fmla="*/ 82785 w 1029453"/>
              <a:gd name="connsiteY71" fmla="*/ 268411 h 452567"/>
              <a:gd name="connsiteX72" fmla="*/ 235 w 1029453"/>
              <a:gd name="connsiteY72" fmla="*/ 363661 h 4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29453" h="452567">
                <a:moveTo>
                  <a:pt x="235" y="363661"/>
                </a:moveTo>
                <a:cubicBezTo>
                  <a:pt x="4998" y="368953"/>
                  <a:pt x="111360" y="300161"/>
                  <a:pt x="111360" y="300161"/>
                </a:cubicBezTo>
                <a:cubicBezTo>
                  <a:pt x="162689" y="270528"/>
                  <a:pt x="289689" y="201736"/>
                  <a:pt x="308210" y="185861"/>
                </a:cubicBezTo>
                <a:cubicBezTo>
                  <a:pt x="326731" y="169986"/>
                  <a:pt x="191794" y="209673"/>
                  <a:pt x="222485" y="204911"/>
                </a:cubicBezTo>
                <a:cubicBezTo>
                  <a:pt x="253176" y="200149"/>
                  <a:pt x="455848" y="165223"/>
                  <a:pt x="492360" y="157286"/>
                </a:cubicBezTo>
                <a:cubicBezTo>
                  <a:pt x="528872" y="149349"/>
                  <a:pt x="407164" y="146703"/>
                  <a:pt x="441560" y="157286"/>
                </a:cubicBezTo>
                <a:cubicBezTo>
                  <a:pt x="475956" y="167869"/>
                  <a:pt x="675981" y="212848"/>
                  <a:pt x="698735" y="220786"/>
                </a:cubicBezTo>
                <a:cubicBezTo>
                  <a:pt x="721489" y="228723"/>
                  <a:pt x="581789" y="201207"/>
                  <a:pt x="578085" y="204911"/>
                </a:cubicBezTo>
                <a:cubicBezTo>
                  <a:pt x="574381" y="208615"/>
                  <a:pt x="638939" y="226078"/>
                  <a:pt x="676510" y="243011"/>
                </a:cubicBezTo>
                <a:cubicBezTo>
                  <a:pt x="714081" y="259944"/>
                  <a:pt x="786048" y="295928"/>
                  <a:pt x="803510" y="306511"/>
                </a:cubicBezTo>
                <a:cubicBezTo>
                  <a:pt x="820973" y="317094"/>
                  <a:pt x="767527" y="299103"/>
                  <a:pt x="781285" y="306511"/>
                </a:cubicBezTo>
                <a:cubicBezTo>
                  <a:pt x="795043" y="313919"/>
                  <a:pt x="861189" y="335086"/>
                  <a:pt x="886060" y="350961"/>
                </a:cubicBezTo>
                <a:cubicBezTo>
                  <a:pt x="910931" y="366836"/>
                  <a:pt x="906698" y="384828"/>
                  <a:pt x="930510" y="401761"/>
                </a:cubicBezTo>
                <a:cubicBezTo>
                  <a:pt x="954323" y="418694"/>
                  <a:pt x="1028935" y="453090"/>
                  <a:pt x="1028935" y="452561"/>
                </a:cubicBezTo>
                <a:cubicBezTo>
                  <a:pt x="1028935" y="452032"/>
                  <a:pt x="938447" y="410757"/>
                  <a:pt x="930510" y="398586"/>
                </a:cubicBezTo>
                <a:cubicBezTo>
                  <a:pt x="922573" y="386415"/>
                  <a:pt x="964906" y="396469"/>
                  <a:pt x="981310" y="379536"/>
                </a:cubicBezTo>
                <a:cubicBezTo>
                  <a:pt x="997714" y="362603"/>
                  <a:pt x="1025760" y="306511"/>
                  <a:pt x="1028935" y="296986"/>
                </a:cubicBezTo>
                <a:cubicBezTo>
                  <a:pt x="1032110" y="287461"/>
                  <a:pt x="1020468" y="311274"/>
                  <a:pt x="1000360" y="322386"/>
                </a:cubicBezTo>
                <a:cubicBezTo>
                  <a:pt x="980252" y="333498"/>
                  <a:pt x="914635" y="368423"/>
                  <a:pt x="908285" y="363661"/>
                </a:cubicBezTo>
                <a:cubicBezTo>
                  <a:pt x="901935" y="358899"/>
                  <a:pt x="967023" y="303336"/>
                  <a:pt x="962260" y="293811"/>
                </a:cubicBezTo>
                <a:cubicBezTo>
                  <a:pt x="957497" y="284286"/>
                  <a:pt x="885531" y="308098"/>
                  <a:pt x="879710" y="306511"/>
                </a:cubicBezTo>
                <a:cubicBezTo>
                  <a:pt x="873889" y="304923"/>
                  <a:pt x="938447" y="285344"/>
                  <a:pt x="927335" y="284286"/>
                </a:cubicBezTo>
                <a:cubicBezTo>
                  <a:pt x="916223" y="283228"/>
                  <a:pt x="814093" y="311273"/>
                  <a:pt x="813035" y="300161"/>
                </a:cubicBezTo>
                <a:cubicBezTo>
                  <a:pt x="811977" y="289049"/>
                  <a:pt x="914106" y="228723"/>
                  <a:pt x="920985" y="217611"/>
                </a:cubicBezTo>
                <a:cubicBezTo>
                  <a:pt x="927864" y="206499"/>
                  <a:pt x="872301" y="234544"/>
                  <a:pt x="854310" y="233486"/>
                </a:cubicBezTo>
                <a:cubicBezTo>
                  <a:pt x="836319" y="232428"/>
                  <a:pt x="807743" y="226607"/>
                  <a:pt x="813035" y="211261"/>
                </a:cubicBezTo>
                <a:cubicBezTo>
                  <a:pt x="818327" y="195915"/>
                  <a:pt x="896643" y="137707"/>
                  <a:pt x="886060" y="141411"/>
                </a:cubicBezTo>
                <a:cubicBezTo>
                  <a:pt x="875477" y="145115"/>
                  <a:pt x="749535" y="233486"/>
                  <a:pt x="749535" y="233486"/>
                </a:cubicBezTo>
                <a:cubicBezTo>
                  <a:pt x="724664" y="247773"/>
                  <a:pt x="719373" y="246715"/>
                  <a:pt x="736835" y="227136"/>
                </a:cubicBezTo>
                <a:cubicBezTo>
                  <a:pt x="754297" y="207557"/>
                  <a:pt x="849018" y="126065"/>
                  <a:pt x="854310" y="116011"/>
                </a:cubicBezTo>
                <a:cubicBezTo>
                  <a:pt x="859602" y="105957"/>
                  <a:pt x="798218" y="151465"/>
                  <a:pt x="768585" y="166811"/>
                </a:cubicBezTo>
                <a:cubicBezTo>
                  <a:pt x="738952" y="182157"/>
                  <a:pt x="684447" y="205440"/>
                  <a:pt x="676510" y="208086"/>
                </a:cubicBezTo>
                <a:cubicBezTo>
                  <a:pt x="668573" y="210732"/>
                  <a:pt x="705614" y="203323"/>
                  <a:pt x="720960" y="182686"/>
                </a:cubicBezTo>
                <a:cubicBezTo>
                  <a:pt x="736306" y="162049"/>
                  <a:pt x="774935" y="87965"/>
                  <a:pt x="768585" y="84261"/>
                </a:cubicBezTo>
                <a:cubicBezTo>
                  <a:pt x="762235" y="80557"/>
                  <a:pt x="680743" y="155169"/>
                  <a:pt x="682860" y="160461"/>
                </a:cubicBezTo>
                <a:cubicBezTo>
                  <a:pt x="684977" y="165753"/>
                  <a:pt x="780227" y="112836"/>
                  <a:pt x="781285" y="116011"/>
                </a:cubicBezTo>
                <a:cubicBezTo>
                  <a:pt x="782343" y="119186"/>
                  <a:pt x="717785" y="169457"/>
                  <a:pt x="689210" y="179511"/>
                </a:cubicBezTo>
                <a:cubicBezTo>
                  <a:pt x="660635" y="189565"/>
                  <a:pt x="616714" y="184803"/>
                  <a:pt x="609835" y="176336"/>
                </a:cubicBezTo>
                <a:cubicBezTo>
                  <a:pt x="602956" y="167869"/>
                  <a:pt x="634706" y="150936"/>
                  <a:pt x="647935" y="128711"/>
                </a:cubicBezTo>
                <a:cubicBezTo>
                  <a:pt x="661164" y="106486"/>
                  <a:pt x="689739" y="45632"/>
                  <a:pt x="689210" y="42986"/>
                </a:cubicBezTo>
                <a:cubicBezTo>
                  <a:pt x="688681" y="40340"/>
                  <a:pt x="671748" y="91669"/>
                  <a:pt x="644760" y="112836"/>
                </a:cubicBezTo>
                <a:cubicBezTo>
                  <a:pt x="617773" y="134003"/>
                  <a:pt x="544218" y="167869"/>
                  <a:pt x="527285" y="169986"/>
                </a:cubicBezTo>
                <a:cubicBezTo>
                  <a:pt x="510352" y="172103"/>
                  <a:pt x="532048" y="147761"/>
                  <a:pt x="543160" y="125536"/>
                </a:cubicBezTo>
                <a:cubicBezTo>
                  <a:pt x="554272" y="103311"/>
                  <a:pt x="593431" y="42986"/>
                  <a:pt x="593960" y="36636"/>
                </a:cubicBezTo>
                <a:cubicBezTo>
                  <a:pt x="594489" y="30286"/>
                  <a:pt x="563268" y="69974"/>
                  <a:pt x="546335" y="87436"/>
                </a:cubicBezTo>
                <a:cubicBezTo>
                  <a:pt x="529402" y="104898"/>
                  <a:pt x="498181" y="149348"/>
                  <a:pt x="492360" y="141411"/>
                </a:cubicBezTo>
                <a:cubicBezTo>
                  <a:pt x="486539" y="133474"/>
                  <a:pt x="514056" y="45103"/>
                  <a:pt x="511410" y="39811"/>
                </a:cubicBezTo>
                <a:cubicBezTo>
                  <a:pt x="508764" y="34519"/>
                  <a:pt x="490773" y="101194"/>
                  <a:pt x="476485" y="109661"/>
                </a:cubicBezTo>
                <a:cubicBezTo>
                  <a:pt x="462197" y="118128"/>
                  <a:pt x="432035" y="108603"/>
                  <a:pt x="425685" y="90611"/>
                </a:cubicBezTo>
                <a:cubicBezTo>
                  <a:pt x="419335" y="72619"/>
                  <a:pt x="438914" y="7003"/>
                  <a:pt x="438385" y="1711"/>
                </a:cubicBezTo>
                <a:cubicBezTo>
                  <a:pt x="437856" y="-3581"/>
                  <a:pt x="428331" y="37165"/>
                  <a:pt x="422510" y="58861"/>
                </a:cubicBezTo>
                <a:cubicBezTo>
                  <a:pt x="416689" y="80557"/>
                  <a:pt x="410339" y="119715"/>
                  <a:pt x="403460" y="131886"/>
                </a:cubicBezTo>
                <a:cubicBezTo>
                  <a:pt x="396581" y="144057"/>
                  <a:pt x="389172" y="153582"/>
                  <a:pt x="381235" y="131886"/>
                </a:cubicBezTo>
                <a:cubicBezTo>
                  <a:pt x="373298" y="110190"/>
                  <a:pt x="360597" y="13353"/>
                  <a:pt x="355835" y="1711"/>
                </a:cubicBezTo>
                <a:cubicBezTo>
                  <a:pt x="351073" y="-9931"/>
                  <a:pt x="354777" y="40869"/>
                  <a:pt x="352660" y="62036"/>
                </a:cubicBezTo>
                <a:cubicBezTo>
                  <a:pt x="350543" y="83203"/>
                  <a:pt x="343135" y="112836"/>
                  <a:pt x="343135" y="128711"/>
                </a:cubicBezTo>
                <a:cubicBezTo>
                  <a:pt x="343135" y="144586"/>
                  <a:pt x="357422" y="158873"/>
                  <a:pt x="352660" y="157286"/>
                </a:cubicBezTo>
                <a:cubicBezTo>
                  <a:pt x="347898" y="155699"/>
                  <a:pt x="323556" y="142469"/>
                  <a:pt x="314560" y="119186"/>
                </a:cubicBezTo>
                <a:cubicBezTo>
                  <a:pt x="305564" y="95903"/>
                  <a:pt x="301331" y="29228"/>
                  <a:pt x="298685" y="17586"/>
                </a:cubicBezTo>
                <a:cubicBezTo>
                  <a:pt x="296039" y="5944"/>
                  <a:pt x="303448" y="31344"/>
                  <a:pt x="298685" y="49336"/>
                </a:cubicBezTo>
                <a:cubicBezTo>
                  <a:pt x="293923" y="67328"/>
                  <a:pt x="270110" y="125536"/>
                  <a:pt x="270110" y="125536"/>
                </a:cubicBezTo>
                <a:cubicBezTo>
                  <a:pt x="267993" y="141411"/>
                  <a:pt x="291806" y="135590"/>
                  <a:pt x="285985" y="144586"/>
                </a:cubicBezTo>
                <a:cubicBezTo>
                  <a:pt x="280164" y="153582"/>
                  <a:pt x="249472" y="189036"/>
                  <a:pt x="235185" y="179511"/>
                </a:cubicBezTo>
                <a:cubicBezTo>
                  <a:pt x="220898" y="169986"/>
                  <a:pt x="203435" y="94844"/>
                  <a:pt x="200260" y="87436"/>
                </a:cubicBezTo>
                <a:cubicBezTo>
                  <a:pt x="197085" y="80028"/>
                  <a:pt x="211902" y="121832"/>
                  <a:pt x="216135" y="135061"/>
                </a:cubicBezTo>
                <a:cubicBezTo>
                  <a:pt x="220368" y="148290"/>
                  <a:pt x="242064" y="150936"/>
                  <a:pt x="225660" y="166811"/>
                </a:cubicBezTo>
                <a:cubicBezTo>
                  <a:pt x="209256" y="182686"/>
                  <a:pt x="119827" y="226078"/>
                  <a:pt x="117710" y="230311"/>
                </a:cubicBezTo>
                <a:cubicBezTo>
                  <a:pt x="115593" y="234544"/>
                  <a:pt x="218252" y="185861"/>
                  <a:pt x="212960" y="192211"/>
                </a:cubicBezTo>
                <a:cubicBezTo>
                  <a:pt x="207668" y="198561"/>
                  <a:pt x="89135" y="265236"/>
                  <a:pt x="85960" y="268411"/>
                </a:cubicBezTo>
                <a:cubicBezTo>
                  <a:pt x="82785" y="271586"/>
                  <a:pt x="184385" y="213907"/>
                  <a:pt x="193910" y="211261"/>
                </a:cubicBezTo>
                <a:cubicBezTo>
                  <a:pt x="203435" y="208615"/>
                  <a:pt x="161631" y="243011"/>
                  <a:pt x="143110" y="252536"/>
                </a:cubicBezTo>
                <a:cubicBezTo>
                  <a:pt x="124589" y="262061"/>
                  <a:pt x="101306" y="248303"/>
                  <a:pt x="82785" y="268411"/>
                </a:cubicBezTo>
                <a:cubicBezTo>
                  <a:pt x="64264" y="288519"/>
                  <a:pt x="-4528" y="358369"/>
                  <a:pt x="235" y="36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E263478-B658-EBFA-6BE0-8CD95D93003F}"/>
              </a:ext>
            </a:extLst>
          </p:cNvPr>
          <p:cNvSpPr/>
          <p:nvPr/>
        </p:nvSpPr>
        <p:spPr>
          <a:xfrm>
            <a:off x="5495833" y="3651218"/>
            <a:ext cx="288330" cy="197334"/>
          </a:xfrm>
          <a:custGeom>
            <a:avLst/>
            <a:gdLst>
              <a:gd name="connsiteX0" fmla="*/ 98517 w 288330"/>
              <a:gd name="connsiteY0" fmla="*/ 32 h 197334"/>
              <a:gd name="connsiteX1" fmla="*/ 142967 w 288330"/>
              <a:gd name="connsiteY1" fmla="*/ 73057 h 197334"/>
              <a:gd name="connsiteX2" fmla="*/ 142967 w 288330"/>
              <a:gd name="connsiteY2" fmla="*/ 101632 h 197334"/>
              <a:gd name="connsiteX3" fmla="*/ 92 w 288330"/>
              <a:gd name="connsiteY3" fmla="*/ 196882 h 197334"/>
              <a:gd name="connsiteX4" fmla="*/ 123917 w 288330"/>
              <a:gd name="connsiteY4" fmla="*/ 133382 h 197334"/>
              <a:gd name="connsiteX5" fmla="*/ 285842 w 288330"/>
              <a:gd name="connsiteY5" fmla="*/ 38132 h 197334"/>
              <a:gd name="connsiteX6" fmla="*/ 219167 w 288330"/>
              <a:gd name="connsiteY6" fmla="*/ 85757 h 197334"/>
              <a:gd name="connsiteX7" fmla="*/ 177892 w 288330"/>
              <a:gd name="connsiteY7" fmla="*/ 82582 h 197334"/>
              <a:gd name="connsiteX8" fmla="*/ 98517 w 288330"/>
              <a:gd name="connsiteY8" fmla="*/ 32 h 19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330" h="197334">
                <a:moveTo>
                  <a:pt x="98517" y="32"/>
                </a:moveTo>
                <a:cubicBezTo>
                  <a:pt x="92696" y="-1556"/>
                  <a:pt x="135559" y="56124"/>
                  <a:pt x="142967" y="73057"/>
                </a:cubicBezTo>
                <a:cubicBezTo>
                  <a:pt x="150375" y="89990"/>
                  <a:pt x="166779" y="80995"/>
                  <a:pt x="142967" y="101632"/>
                </a:cubicBezTo>
                <a:cubicBezTo>
                  <a:pt x="119155" y="122269"/>
                  <a:pt x="3267" y="191590"/>
                  <a:pt x="92" y="196882"/>
                </a:cubicBezTo>
                <a:cubicBezTo>
                  <a:pt x="-3083" y="202174"/>
                  <a:pt x="76292" y="159840"/>
                  <a:pt x="123917" y="133382"/>
                </a:cubicBezTo>
                <a:cubicBezTo>
                  <a:pt x="171542" y="106924"/>
                  <a:pt x="269967" y="46069"/>
                  <a:pt x="285842" y="38132"/>
                </a:cubicBezTo>
                <a:cubicBezTo>
                  <a:pt x="301717" y="30195"/>
                  <a:pt x="237159" y="78349"/>
                  <a:pt x="219167" y="85757"/>
                </a:cubicBezTo>
                <a:cubicBezTo>
                  <a:pt x="201175" y="93165"/>
                  <a:pt x="196942" y="93694"/>
                  <a:pt x="177892" y="82582"/>
                </a:cubicBezTo>
                <a:cubicBezTo>
                  <a:pt x="158842" y="71470"/>
                  <a:pt x="104338" y="1620"/>
                  <a:pt x="9851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58343E7-CB2F-ABB9-CCA1-8ADD762CE8DE}"/>
              </a:ext>
            </a:extLst>
          </p:cNvPr>
          <p:cNvSpPr/>
          <p:nvPr/>
        </p:nvSpPr>
        <p:spPr>
          <a:xfrm>
            <a:off x="5568568" y="3660498"/>
            <a:ext cx="962410" cy="356345"/>
          </a:xfrm>
          <a:custGeom>
            <a:avLst/>
            <a:gdLst>
              <a:gd name="connsiteX0" fmla="*/ 3557 w 962410"/>
              <a:gd name="connsiteY0" fmla="*/ 117752 h 356345"/>
              <a:gd name="connsiteX1" fmla="*/ 397257 w 962410"/>
              <a:gd name="connsiteY1" fmla="*/ 6627 h 356345"/>
              <a:gd name="connsiteX2" fmla="*/ 321057 w 962410"/>
              <a:gd name="connsiteY2" fmla="*/ 16152 h 356345"/>
              <a:gd name="connsiteX3" fmla="*/ 454407 w 962410"/>
              <a:gd name="connsiteY3" fmla="*/ 44727 h 356345"/>
              <a:gd name="connsiteX4" fmla="*/ 429007 w 962410"/>
              <a:gd name="connsiteY4" fmla="*/ 28852 h 356345"/>
              <a:gd name="connsiteX5" fmla="*/ 587757 w 962410"/>
              <a:gd name="connsiteY5" fmla="*/ 101877 h 356345"/>
              <a:gd name="connsiteX6" fmla="*/ 578232 w 962410"/>
              <a:gd name="connsiteY6" fmla="*/ 92352 h 356345"/>
              <a:gd name="connsiteX7" fmla="*/ 736982 w 962410"/>
              <a:gd name="connsiteY7" fmla="*/ 187602 h 356345"/>
              <a:gd name="connsiteX8" fmla="*/ 721107 w 962410"/>
              <a:gd name="connsiteY8" fmla="*/ 165377 h 356345"/>
              <a:gd name="connsiteX9" fmla="*/ 838582 w 962410"/>
              <a:gd name="connsiteY9" fmla="*/ 266977 h 356345"/>
              <a:gd name="connsiteX10" fmla="*/ 816357 w 962410"/>
              <a:gd name="connsiteY10" fmla="*/ 254277 h 356345"/>
              <a:gd name="connsiteX11" fmla="*/ 873507 w 962410"/>
              <a:gd name="connsiteY11" fmla="*/ 317777 h 356345"/>
              <a:gd name="connsiteX12" fmla="*/ 962407 w 962410"/>
              <a:gd name="connsiteY12" fmla="*/ 355877 h 356345"/>
              <a:gd name="connsiteX13" fmla="*/ 876682 w 962410"/>
              <a:gd name="connsiteY13" fmla="*/ 292377 h 356345"/>
              <a:gd name="connsiteX14" fmla="*/ 771907 w 962410"/>
              <a:gd name="connsiteY14" fmla="*/ 187602 h 356345"/>
              <a:gd name="connsiteX15" fmla="*/ 600457 w 962410"/>
              <a:gd name="connsiteY15" fmla="*/ 76477 h 356345"/>
              <a:gd name="connsiteX16" fmla="*/ 457582 w 962410"/>
              <a:gd name="connsiteY16" fmla="*/ 12977 h 356345"/>
              <a:gd name="connsiteX17" fmla="*/ 543307 w 962410"/>
              <a:gd name="connsiteY17" fmla="*/ 70127 h 356345"/>
              <a:gd name="connsiteX18" fmla="*/ 314707 w 962410"/>
              <a:gd name="connsiteY18" fmla="*/ 28852 h 356345"/>
              <a:gd name="connsiteX19" fmla="*/ 178182 w 962410"/>
              <a:gd name="connsiteY19" fmla="*/ 19327 h 356345"/>
              <a:gd name="connsiteX20" fmla="*/ 286132 w 962410"/>
              <a:gd name="connsiteY20" fmla="*/ 28852 h 356345"/>
              <a:gd name="connsiteX21" fmla="*/ 114682 w 962410"/>
              <a:gd name="connsiteY21" fmla="*/ 60602 h 356345"/>
              <a:gd name="connsiteX22" fmla="*/ 200407 w 962410"/>
              <a:gd name="connsiteY22" fmla="*/ 47902 h 356345"/>
              <a:gd name="connsiteX23" fmla="*/ 3557 w 962410"/>
              <a:gd name="connsiteY23" fmla="*/ 117752 h 35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2410" h="356345">
                <a:moveTo>
                  <a:pt x="3557" y="117752"/>
                </a:moveTo>
                <a:cubicBezTo>
                  <a:pt x="36365" y="110873"/>
                  <a:pt x="344340" y="23560"/>
                  <a:pt x="397257" y="6627"/>
                </a:cubicBezTo>
                <a:cubicBezTo>
                  <a:pt x="450174" y="-10306"/>
                  <a:pt x="311532" y="9802"/>
                  <a:pt x="321057" y="16152"/>
                </a:cubicBezTo>
                <a:cubicBezTo>
                  <a:pt x="330582" y="22502"/>
                  <a:pt x="454407" y="44727"/>
                  <a:pt x="454407" y="44727"/>
                </a:cubicBezTo>
                <a:cubicBezTo>
                  <a:pt x="472399" y="46844"/>
                  <a:pt x="406782" y="19327"/>
                  <a:pt x="429007" y="28852"/>
                </a:cubicBezTo>
                <a:cubicBezTo>
                  <a:pt x="451232" y="38377"/>
                  <a:pt x="587757" y="101877"/>
                  <a:pt x="587757" y="101877"/>
                </a:cubicBezTo>
                <a:cubicBezTo>
                  <a:pt x="612628" y="112460"/>
                  <a:pt x="553361" y="78064"/>
                  <a:pt x="578232" y="92352"/>
                </a:cubicBezTo>
                <a:cubicBezTo>
                  <a:pt x="603103" y="106639"/>
                  <a:pt x="713170" y="175431"/>
                  <a:pt x="736982" y="187602"/>
                </a:cubicBezTo>
                <a:cubicBezTo>
                  <a:pt x="760795" y="199773"/>
                  <a:pt x="704174" y="152148"/>
                  <a:pt x="721107" y="165377"/>
                </a:cubicBezTo>
                <a:cubicBezTo>
                  <a:pt x="738040" y="178606"/>
                  <a:pt x="822707" y="252160"/>
                  <a:pt x="838582" y="266977"/>
                </a:cubicBezTo>
                <a:cubicBezTo>
                  <a:pt x="854457" y="281794"/>
                  <a:pt x="810536" y="245810"/>
                  <a:pt x="816357" y="254277"/>
                </a:cubicBezTo>
                <a:cubicBezTo>
                  <a:pt x="822178" y="262744"/>
                  <a:pt x="849165" y="300844"/>
                  <a:pt x="873507" y="317777"/>
                </a:cubicBezTo>
                <a:cubicBezTo>
                  <a:pt x="897849" y="334710"/>
                  <a:pt x="961878" y="360110"/>
                  <a:pt x="962407" y="355877"/>
                </a:cubicBezTo>
                <a:cubicBezTo>
                  <a:pt x="962936" y="351644"/>
                  <a:pt x="908432" y="320423"/>
                  <a:pt x="876682" y="292377"/>
                </a:cubicBezTo>
                <a:cubicBezTo>
                  <a:pt x="844932" y="264331"/>
                  <a:pt x="817944" y="223585"/>
                  <a:pt x="771907" y="187602"/>
                </a:cubicBezTo>
                <a:cubicBezTo>
                  <a:pt x="725870" y="151619"/>
                  <a:pt x="652844" y="105581"/>
                  <a:pt x="600457" y="76477"/>
                </a:cubicBezTo>
                <a:cubicBezTo>
                  <a:pt x="548070" y="47373"/>
                  <a:pt x="467107" y="14035"/>
                  <a:pt x="457582" y="12977"/>
                </a:cubicBezTo>
                <a:cubicBezTo>
                  <a:pt x="448057" y="11919"/>
                  <a:pt x="567119" y="67481"/>
                  <a:pt x="543307" y="70127"/>
                </a:cubicBezTo>
                <a:cubicBezTo>
                  <a:pt x="519495" y="72773"/>
                  <a:pt x="375561" y="37319"/>
                  <a:pt x="314707" y="28852"/>
                </a:cubicBezTo>
                <a:cubicBezTo>
                  <a:pt x="253853" y="20385"/>
                  <a:pt x="182944" y="19327"/>
                  <a:pt x="178182" y="19327"/>
                </a:cubicBezTo>
                <a:cubicBezTo>
                  <a:pt x="173420" y="19327"/>
                  <a:pt x="296715" y="21973"/>
                  <a:pt x="286132" y="28852"/>
                </a:cubicBezTo>
                <a:cubicBezTo>
                  <a:pt x="275549" y="35731"/>
                  <a:pt x="128969" y="57427"/>
                  <a:pt x="114682" y="60602"/>
                </a:cubicBezTo>
                <a:cubicBezTo>
                  <a:pt x="100395" y="63777"/>
                  <a:pt x="225807" y="38377"/>
                  <a:pt x="200407" y="47902"/>
                </a:cubicBezTo>
                <a:cubicBezTo>
                  <a:pt x="175007" y="57427"/>
                  <a:pt x="-29251" y="124631"/>
                  <a:pt x="3557" y="117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8AF5B2B8-43D4-7085-73CE-83454338075C}"/>
              </a:ext>
            </a:extLst>
          </p:cNvPr>
          <p:cNvSpPr/>
          <p:nvPr/>
        </p:nvSpPr>
        <p:spPr>
          <a:xfrm>
            <a:off x="5431794" y="3708377"/>
            <a:ext cx="407271" cy="260377"/>
          </a:xfrm>
          <a:custGeom>
            <a:avLst/>
            <a:gdLst>
              <a:gd name="connsiteX0" fmla="*/ 407031 w 407271"/>
              <a:gd name="connsiteY0" fmla="*/ 23 h 260377"/>
              <a:gd name="connsiteX1" fmla="*/ 203831 w 407271"/>
              <a:gd name="connsiteY1" fmla="*/ 104798 h 260377"/>
              <a:gd name="connsiteX2" fmla="*/ 137156 w 407271"/>
              <a:gd name="connsiteY2" fmla="*/ 161948 h 260377"/>
              <a:gd name="connsiteX3" fmla="*/ 207006 w 407271"/>
              <a:gd name="connsiteY3" fmla="*/ 184173 h 260377"/>
              <a:gd name="connsiteX4" fmla="*/ 105406 w 407271"/>
              <a:gd name="connsiteY4" fmla="*/ 200048 h 260377"/>
              <a:gd name="connsiteX5" fmla="*/ 631 w 407271"/>
              <a:gd name="connsiteY5" fmla="*/ 260373 h 260377"/>
              <a:gd name="connsiteX6" fmla="*/ 156206 w 407271"/>
              <a:gd name="connsiteY6" fmla="*/ 196873 h 260377"/>
              <a:gd name="connsiteX7" fmla="*/ 83181 w 407271"/>
              <a:gd name="connsiteY7" fmla="*/ 200048 h 260377"/>
              <a:gd name="connsiteX8" fmla="*/ 130806 w 407271"/>
              <a:gd name="connsiteY8" fmla="*/ 161948 h 260377"/>
              <a:gd name="connsiteX9" fmla="*/ 197481 w 407271"/>
              <a:gd name="connsiteY9" fmla="*/ 92098 h 260377"/>
              <a:gd name="connsiteX10" fmla="*/ 159381 w 407271"/>
              <a:gd name="connsiteY10" fmla="*/ 114323 h 260377"/>
              <a:gd name="connsiteX11" fmla="*/ 407031 w 407271"/>
              <a:gd name="connsiteY11" fmla="*/ 23 h 2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271" h="260377">
                <a:moveTo>
                  <a:pt x="407031" y="23"/>
                </a:moveTo>
                <a:cubicBezTo>
                  <a:pt x="414439" y="-1564"/>
                  <a:pt x="248810" y="77811"/>
                  <a:pt x="203831" y="104798"/>
                </a:cubicBezTo>
                <a:cubicBezTo>
                  <a:pt x="158852" y="131785"/>
                  <a:pt x="136627" y="148719"/>
                  <a:pt x="137156" y="161948"/>
                </a:cubicBezTo>
                <a:cubicBezTo>
                  <a:pt x="137685" y="175177"/>
                  <a:pt x="212298" y="177823"/>
                  <a:pt x="207006" y="184173"/>
                </a:cubicBezTo>
                <a:cubicBezTo>
                  <a:pt x="201714" y="190523"/>
                  <a:pt x="139802" y="187348"/>
                  <a:pt x="105406" y="200048"/>
                </a:cubicBezTo>
                <a:cubicBezTo>
                  <a:pt x="71010" y="212748"/>
                  <a:pt x="-7836" y="260902"/>
                  <a:pt x="631" y="260373"/>
                </a:cubicBezTo>
                <a:cubicBezTo>
                  <a:pt x="9098" y="259844"/>
                  <a:pt x="142448" y="206927"/>
                  <a:pt x="156206" y="196873"/>
                </a:cubicBezTo>
                <a:cubicBezTo>
                  <a:pt x="169964" y="186819"/>
                  <a:pt x="87414" y="205869"/>
                  <a:pt x="83181" y="200048"/>
                </a:cubicBezTo>
                <a:cubicBezTo>
                  <a:pt x="78948" y="194227"/>
                  <a:pt x="111756" y="179940"/>
                  <a:pt x="130806" y="161948"/>
                </a:cubicBezTo>
                <a:cubicBezTo>
                  <a:pt x="149856" y="143956"/>
                  <a:pt x="192718" y="100036"/>
                  <a:pt x="197481" y="92098"/>
                </a:cubicBezTo>
                <a:cubicBezTo>
                  <a:pt x="202243" y="84161"/>
                  <a:pt x="121810" y="130198"/>
                  <a:pt x="159381" y="114323"/>
                </a:cubicBezTo>
                <a:cubicBezTo>
                  <a:pt x="196952" y="98448"/>
                  <a:pt x="399623" y="1610"/>
                  <a:pt x="40703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2047FCE-D6BB-13CA-5C4E-85010A91CF94}"/>
              </a:ext>
            </a:extLst>
          </p:cNvPr>
          <p:cNvSpPr/>
          <p:nvPr/>
        </p:nvSpPr>
        <p:spPr>
          <a:xfrm>
            <a:off x="5489575" y="3775067"/>
            <a:ext cx="1044591" cy="266857"/>
          </a:xfrm>
          <a:custGeom>
            <a:avLst/>
            <a:gdLst>
              <a:gd name="connsiteX0" fmla="*/ 590550 w 1044591"/>
              <a:gd name="connsiteY0" fmla="*/ 8 h 266857"/>
              <a:gd name="connsiteX1" fmla="*/ 793750 w 1044591"/>
              <a:gd name="connsiteY1" fmla="*/ 127008 h 266857"/>
              <a:gd name="connsiteX2" fmla="*/ 831850 w 1044591"/>
              <a:gd name="connsiteY2" fmla="*/ 149233 h 266857"/>
              <a:gd name="connsiteX3" fmla="*/ 787400 w 1044591"/>
              <a:gd name="connsiteY3" fmla="*/ 127008 h 266857"/>
              <a:gd name="connsiteX4" fmla="*/ 892175 w 1044591"/>
              <a:gd name="connsiteY4" fmla="*/ 212733 h 266857"/>
              <a:gd name="connsiteX5" fmla="*/ 1044575 w 1044591"/>
              <a:gd name="connsiteY5" fmla="*/ 228608 h 266857"/>
              <a:gd name="connsiteX6" fmla="*/ 882650 w 1044591"/>
              <a:gd name="connsiteY6" fmla="*/ 203208 h 266857"/>
              <a:gd name="connsiteX7" fmla="*/ 787400 w 1044591"/>
              <a:gd name="connsiteY7" fmla="*/ 155583 h 266857"/>
              <a:gd name="connsiteX8" fmla="*/ 663575 w 1044591"/>
              <a:gd name="connsiteY8" fmla="*/ 133358 h 266857"/>
              <a:gd name="connsiteX9" fmla="*/ 739775 w 1044591"/>
              <a:gd name="connsiteY9" fmla="*/ 136533 h 266857"/>
              <a:gd name="connsiteX10" fmla="*/ 561975 w 1044591"/>
              <a:gd name="connsiteY10" fmla="*/ 136533 h 266857"/>
              <a:gd name="connsiteX11" fmla="*/ 609600 w 1044591"/>
              <a:gd name="connsiteY11" fmla="*/ 161933 h 266857"/>
              <a:gd name="connsiteX12" fmla="*/ 609600 w 1044591"/>
              <a:gd name="connsiteY12" fmla="*/ 171458 h 266857"/>
              <a:gd name="connsiteX13" fmla="*/ 558800 w 1044591"/>
              <a:gd name="connsiteY13" fmla="*/ 149233 h 266857"/>
              <a:gd name="connsiteX14" fmla="*/ 463550 w 1044591"/>
              <a:gd name="connsiteY14" fmla="*/ 127008 h 266857"/>
              <a:gd name="connsiteX15" fmla="*/ 473075 w 1044591"/>
              <a:gd name="connsiteY15" fmla="*/ 158758 h 266857"/>
              <a:gd name="connsiteX16" fmla="*/ 508000 w 1044591"/>
              <a:gd name="connsiteY16" fmla="*/ 180983 h 266857"/>
              <a:gd name="connsiteX17" fmla="*/ 508000 w 1044591"/>
              <a:gd name="connsiteY17" fmla="*/ 266708 h 266857"/>
              <a:gd name="connsiteX18" fmla="*/ 485775 w 1044591"/>
              <a:gd name="connsiteY18" fmla="*/ 200033 h 266857"/>
              <a:gd name="connsiteX19" fmla="*/ 447675 w 1044591"/>
              <a:gd name="connsiteY19" fmla="*/ 136533 h 266857"/>
              <a:gd name="connsiteX20" fmla="*/ 419100 w 1044591"/>
              <a:gd name="connsiteY20" fmla="*/ 158758 h 266857"/>
              <a:gd name="connsiteX21" fmla="*/ 412750 w 1044591"/>
              <a:gd name="connsiteY21" fmla="*/ 206383 h 266857"/>
              <a:gd name="connsiteX22" fmla="*/ 412750 w 1044591"/>
              <a:gd name="connsiteY22" fmla="*/ 152408 h 266857"/>
              <a:gd name="connsiteX23" fmla="*/ 371475 w 1044591"/>
              <a:gd name="connsiteY23" fmla="*/ 117483 h 266857"/>
              <a:gd name="connsiteX24" fmla="*/ 244475 w 1044591"/>
              <a:gd name="connsiteY24" fmla="*/ 171458 h 266857"/>
              <a:gd name="connsiteX25" fmla="*/ 327025 w 1044591"/>
              <a:gd name="connsiteY25" fmla="*/ 117483 h 266857"/>
              <a:gd name="connsiteX26" fmla="*/ 250825 w 1044591"/>
              <a:gd name="connsiteY26" fmla="*/ 123833 h 266857"/>
              <a:gd name="connsiteX27" fmla="*/ 241300 w 1044591"/>
              <a:gd name="connsiteY27" fmla="*/ 155583 h 266857"/>
              <a:gd name="connsiteX28" fmla="*/ 244475 w 1044591"/>
              <a:gd name="connsiteY28" fmla="*/ 123833 h 266857"/>
              <a:gd name="connsiteX29" fmla="*/ 212725 w 1044591"/>
              <a:gd name="connsiteY29" fmla="*/ 111133 h 266857"/>
              <a:gd name="connsiteX30" fmla="*/ 0 w 1044591"/>
              <a:gd name="connsiteY30" fmla="*/ 152408 h 266857"/>
              <a:gd name="connsiteX31" fmla="*/ 0 w 1044591"/>
              <a:gd name="connsiteY31" fmla="*/ 152408 h 266857"/>
              <a:gd name="connsiteX32" fmla="*/ 104775 w 1044591"/>
              <a:gd name="connsiteY32" fmla="*/ 123833 h 266857"/>
              <a:gd name="connsiteX33" fmla="*/ 228600 w 1044591"/>
              <a:gd name="connsiteY33" fmla="*/ 95258 h 266857"/>
              <a:gd name="connsiteX34" fmla="*/ 184150 w 1044591"/>
              <a:gd name="connsiteY34" fmla="*/ 98433 h 266857"/>
              <a:gd name="connsiteX35" fmla="*/ 463550 w 1044591"/>
              <a:gd name="connsiteY35" fmla="*/ 117483 h 266857"/>
              <a:gd name="connsiteX36" fmla="*/ 406400 w 1044591"/>
              <a:gd name="connsiteY36" fmla="*/ 120658 h 266857"/>
              <a:gd name="connsiteX37" fmla="*/ 609600 w 1044591"/>
              <a:gd name="connsiteY37" fmla="*/ 114308 h 266857"/>
              <a:gd name="connsiteX38" fmla="*/ 539750 w 1044591"/>
              <a:gd name="connsiteY38" fmla="*/ 123833 h 266857"/>
              <a:gd name="connsiteX39" fmla="*/ 673100 w 1044591"/>
              <a:gd name="connsiteY39" fmla="*/ 104783 h 266857"/>
              <a:gd name="connsiteX40" fmla="*/ 742950 w 1044591"/>
              <a:gd name="connsiteY40" fmla="*/ 123833 h 266857"/>
              <a:gd name="connsiteX41" fmla="*/ 784225 w 1044591"/>
              <a:gd name="connsiteY41" fmla="*/ 133358 h 266857"/>
              <a:gd name="connsiteX42" fmla="*/ 590550 w 1044591"/>
              <a:gd name="connsiteY42" fmla="*/ 8 h 26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591" h="266857">
                <a:moveTo>
                  <a:pt x="590550" y="8"/>
                </a:moveTo>
                <a:cubicBezTo>
                  <a:pt x="592138" y="-1050"/>
                  <a:pt x="753533" y="102137"/>
                  <a:pt x="793750" y="127008"/>
                </a:cubicBezTo>
                <a:cubicBezTo>
                  <a:pt x="833967" y="151879"/>
                  <a:pt x="832908" y="149233"/>
                  <a:pt x="831850" y="149233"/>
                </a:cubicBezTo>
                <a:cubicBezTo>
                  <a:pt x="830792" y="149233"/>
                  <a:pt x="777346" y="116425"/>
                  <a:pt x="787400" y="127008"/>
                </a:cubicBezTo>
                <a:cubicBezTo>
                  <a:pt x="797454" y="137591"/>
                  <a:pt x="849313" y="195800"/>
                  <a:pt x="892175" y="212733"/>
                </a:cubicBezTo>
                <a:cubicBezTo>
                  <a:pt x="935037" y="229666"/>
                  <a:pt x="1046162" y="230195"/>
                  <a:pt x="1044575" y="228608"/>
                </a:cubicBezTo>
                <a:cubicBezTo>
                  <a:pt x="1042988" y="227021"/>
                  <a:pt x="925512" y="215379"/>
                  <a:pt x="882650" y="203208"/>
                </a:cubicBezTo>
                <a:cubicBezTo>
                  <a:pt x="839788" y="191037"/>
                  <a:pt x="823912" y="167225"/>
                  <a:pt x="787400" y="155583"/>
                </a:cubicBezTo>
                <a:cubicBezTo>
                  <a:pt x="750888" y="143941"/>
                  <a:pt x="671513" y="136533"/>
                  <a:pt x="663575" y="133358"/>
                </a:cubicBezTo>
                <a:cubicBezTo>
                  <a:pt x="655637" y="130183"/>
                  <a:pt x="756708" y="136004"/>
                  <a:pt x="739775" y="136533"/>
                </a:cubicBezTo>
                <a:cubicBezTo>
                  <a:pt x="722842" y="137062"/>
                  <a:pt x="583671" y="132300"/>
                  <a:pt x="561975" y="136533"/>
                </a:cubicBezTo>
                <a:cubicBezTo>
                  <a:pt x="540279" y="140766"/>
                  <a:pt x="609600" y="161933"/>
                  <a:pt x="609600" y="161933"/>
                </a:cubicBezTo>
                <a:cubicBezTo>
                  <a:pt x="617537" y="167754"/>
                  <a:pt x="618067" y="173575"/>
                  <a:pt x="609600" y="171458"/>
                </a:cubicBezTo>
                <a:cubicBezTo>
                  <a:pt x="601133" y="169341"/>
                  <a:pt x="583142" y="156641"/>
                  <a:pt x="558800" y="149233"/>
                </a:cubicBezTo>
                <a:cubicBezTo>
                  <a:pt x="534458" y="141825"/>
                  <a:pt x="477837" y="125421"/>
                  <a:pt x="463550" y="127008"/>
                </a:cubicBezTo>
                <a:cubicBezTo>
                  <a:pt x="449263" y="128595"/>
                  <a:pt x="465667" y="149762"/>
                  <a:pt x="473075" y="158758"/>
                </a:cubicBezTo>
                <a:cubicBezTo>
                  <a:pt x="480483" y="167754"/>
                  <a:pt x="502179" y="162991"/>
                  <a:pt x="508000" y="180983"/>
                </a:cubicBezTo>
                <a:cubicBezTo>
                  <a:pt x="513821" y="198975"/>
                  <a:pt x="511704" y="263533"/>
                  <a:pt x="508000" y="266708"/>
                </a:cubicBezTo>
                <a:cubicBezTo>
                  <a:pt x="504296" y="269883"/>
                  <a:pt x="495829" y="221729"/>
                  <a:pt x="485775" y="200033"/>
                </a:cubicBezTo>
                <a:cubicBezTo>
                  <a:pt x="475721" y="178337"/>
                  <a:pt x="458787" y="143412"/>
                  <a:pt x="447675" y="136533"/>
                </a:cubicBezTo>
                <a:cubicBezTo>
                  <a:pt x="436563" y="129654"/>
                  <a:pt x="424921" y="147116"/>
                  <a:pt x="419100" y="158758"/>
                </a:cubicBezTo>
                <a:cubicBezTo>
                  <a:pt x="413279" y="170400"/>
                  <a:pt x="413808" y="207441"/>
                  <a:pt x="412750" y="206383"/>
                </a:cubicBezTo>
                <a:cubicBezTo>
                  <a:pt x="411692" y="205325"/>
                  <a:pt x="419629" y="167225"/>
                  <a:pt x="412750" y="152408"/>
                </a:cubicBezTo>
                <a:cubicBezTo>
                  <a:pt x="405871" y="137591"/>
                  <a:pt x="399521" y="114308"/>
                  <a:pt x="371475" y="117483"/>
                </a:cubicBezTo>
                <a:cubicBezTo>
                  <a:pt x="343429" y="120658"/>
                  <a:pt x="251883" y="171458"/>
                  <a:pt x="244475" y="171458"/>
                </a:cubicBezTo>
                <a:cubicBezTo>
                  <a:pt x="237067" y="171458"/>
                  <a:pt x="325967" y="125420"/>
                  <a:pt x="327025" y="117483"/>
                </a:cubicBezTo>
                <a:cubicBezTo>
                  <a:pt x="328083" y="109546"/>
                  <a:pt x="265113" y="117483"/>
                  <a:pt x="250825" y="123833"/>
                </a:cubicBezTo>
                <a:cubicBezTo>
                  <a:pt x="236537" y="130183"/>
                  <a:pt x="242358" y="155583"/>
                  <a:pt x="241300" y="155583"/>
                </a:cubicBezTo>
                <a:cubicBezTo>
                  <a:pt x="240242" y="155583"/>
                  <a:pt x="249237" y="131241"/>
                  <a:pt x="244475" y="123833"/>
                </a:cubicBezTo>
                <a:cubicBezTo>
                  <a:pt x="239712" y="116425"/>
                  <a:pt x="253471" y="106371"/>
                  <a:pt x="212725" y="111133"/>
                </a:cubicBezTo>
                <a:cubicBezTo>
                  <a:pt x="171979" y="115895"/>
                  <a:pt x="0" y="152408"/>
                  <a:pt x="0" y="152408"/>
                </a:cubicBezTo>
                <a:lnTo>
                  <a:pt x="0" y="152408"/>
                </a:lnTo>
                <a:cubicBezTo>
                  <a:pt x="17463" y="147645"/>
                  <a:pt x="66675" y="133358"/>
                  <a:pt x="104775" y="123833"/>
                </a:cubicBezTo>
                <a:cubicBezTo>
                  <a:pt x="142875" y="114308"/>
                  <a:pt x="215371" y="99491"/>
                  <a:pt x="228600" y="95258"/>
                </a:cubicBezTo>
                <a:cubicBezTo>
                  <a:pt x="241829" y="91025"/>
                  <a:pt x="144992" y="94729"/>
                  <a:pt x="184150" y="98433"/>
                </a:cubicBezTo>
                <a:cubicBezTo>
                  <a:pt x="223308" y="102137"/>
                  <a:pt x="426508" y="113779"/>
                  <a:pt x="463550" y="117483"/>
                </a:cubicBezTo>
                <a:cubicBezTo>
                  <a:pt x="500592" y="121187"/>
                  <a:pt x="406400" y="120658"/>
                  <a:pt x="406400" y="120658"/>
                </a:cubicBezTo>
                <a:lnTo>
                  <a:pt x="609600" y="114308"/>
                </a:lnTo>
                <a:cubicBezTo>
                  <a:pt x="631825" y="114837"/>
                  <a:pt x="539750" y="123833"/>
                  <a:pt x="539750" y="123833"/>
                </a:cubicBezTo>
                <a:cubicBezTo>
                  <a:pt x="550333" y="122246"/>
                  <a:pt x="639233" y="104783"/>
                  <a:pt x="673100" y="104783"/>
                </a:cubicBezTo>
                <a:cubicBezTo>
                  <a:pt x="706967" y="104783"/>
                  <a:pt x="724429" y="119070"/>
                  <a:pt x="742950" y="123833"/>
                </a:cubicBezTo>
                <a:cubicBezTo>
                  <a:pt x="761471" y="128596"/>
                  <a:pt x="806450" y="150291"/>
                  <a:pt x="784225" y="133358"/>
                </a:cubicBezTo>
                <a:cubicBezTo>
                  <a:pt x="762000" y="116425"/>
                  <a:pt x="588962" y="1066"/>
                  <a:pt x="59055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90534591-73F0-D4A1-184A-D6DDE943C59A}"/>
              </a:ext>
            </a:extLst>
          </p:cNvPr>
          <p:cNvSpPr/>
          <p:nvPr/>
        </p:nvSpPr>
        <p:spPr>
          <a:xfrm>
            <a:off x="5959033" y="3721058"/>
            <a:ext cx="329360" cy="188632"/>
          </a:xfrm>
          <a:custGeom>
            <a:avLst/>
            <a:gdLst>
              <a:gd name="connsiteX0" fmla="*/ 442 w 329360"/>
              <a:gd name="connsiteY0" fmla="*/ 42 h 188632"/>
              <a:gd name="connsiteX1" fmla="*/ 121092 w 329360"/>
              <a:gd name="connsiteY1" fmla="*/ 57192 h 188632"/>
              <a:gd name="connsiteX2" fmla="*/ 165542 w 329360"/>
              <a:gd name="connsiteY2" fmla="*/ 95292 h 188632"/>
              <a:gd name="connsiteX3" fmla="*/ 130617 w 329360"/>
              <a:gd name="connsiteY3" fmla="*/ 146092 h 188632"/>
              <a:gd name="connsiteX4" fmla="*/ 200467 w 329360"/>
              <a:gd name="connsiteY4" fmla="*/ 127042 h 188632"/>
              <a:gd name="connsiteX5" fmla="*/ 22667 w 329360"/>
              <a:gd name="connsiteY5" fmla="*/ 187367 h 188632"/>
              <a:gd name="connsiteX6" fmla="*/ 159192 w 329360"/>
              <a:gd name="connsiteY6" fmla="*/ 168317 h 188632"/>
              <a:gd name="connsiteX7" fmla="*/ 327467 w 329360"/>
              <a:gd name="connsiteY7" fmla="*/ 171492 h 188632"/>
              <a:gd name="connsiteX8" fmla="*/ 244917 w 329360"/>
              <a:gd name="connsiteY8" fmla="*/ 120692 h 188632"/>
              <a:gd name="connsiteX9" fmla="*/ 168717 w 329360"/>
              <a:gd name="connsiteY9" fmla="*/ 66717 h 188632"/>
              <a:gd name="connsiteX10" fmla="*/ 442 w 329360"/>
              <a:gd name="connsiteY10" fmla="*/ 42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360" h="188632">
                <a:moveTo>
                  <a:pt x="442" y="42"/>
                </a:moveTo>
                <a:cubicBezTo>
                  <a:pt x="-7496" y="-1546"/>
                  <a:pt x="93575" y="41317"/>
                  <a:pt x="121092" y="57192"/>
                </a:cubicBezTo>
                <a:cubicBezTo>
                  <a:pt x="148609" y="73067"/>
                  <a:pt x="163955" y="80475"/>
                  <a:pt x="165542" y="95292"/>
                </a:cubicBezTo>
                <a:cubicBezTo>
                  <a:pt x="167129" y="110109"/>
                  <a:pt x="124796" y="140800"/>
                  <a:pt x="130617" y="146092"/>
                </a:cubicBezTo>
                <a:cubicBezTo>
                  <a:pt x="136438" y="151384"/>
                  <a:pt x="218459" y="120163"/>
                  <a:pt x="200467" y="127042"/>
                </a:cubicBezTo>
                <a:cubicBezTo>
                  <a:pt x="182475" y="133921"/>
                  <a:pt x="29546" y="180488"/>
                  <a:pt x="22667" y="187367"/>
                </a:cubicBezTo>
                <a:cubicBezTo>
                  <a:pt x="15788" y="194246"/>
                  <a:pt x="108392" y="170963"/>
                  <a:pt x="159192" y="168317"/>
                </a:cubicBezTo>
                <a:cubicBezTo>
                  <a:pt x="209992" y="165671"/>
                  <a:pt x="313180" y="179429"/>
                  <a:pt x="327467" y="171492"/>
                </a:cubicBezTo>
                <a:cubicBezTo>
                  <a:pt x="341754" y="163555"/>
                  <a:pt x="271375" y="138155"/>
                  <a:pt x="244917" y="120692"/>
                </a:cubicBezTo>
                <a:cubicBezTo>
                  <a:pt x="218459" y="103229"/>
                  <a:pt x="203642" y="86825"/>
                  <a:pt x="168717" y="66717"/>
                </a:cubicBezTo>
                <a:cubicBezTo>
                  <a:pt x="133792" y="46609"/>
                  <a:pt x="8380" y="1630"/>
                  <a:pt x="44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9A14F0F8-9EFF-35F9-0A13-26D75772D069}"/>
              </a:ext>
            </a:extLst>
          </p:cNvPr>
          <p:cNvSpPr/>
          <p:nvPr/>
        </p:nvSpPr>
        <p:spPr>
          <a:xfrm>
            <a:off x="5579638" y="3705219"/>
            <a:ext cx="495173" cy="200660"/>
          </a:xfrm>
          <a:custGeom>
            <a:avLst/>
            <a:gdLst>
              <a:gd name="connsiteX0" fmla="*/ 490962 w 495173"/>
              <a:gd name="connsiteY0" fmla="*/ 22231 h 200660"/>
              <a:gd name="connsiteX1" fmla="*/ 440162 w 495173"/>
              <a:gd name="connsiteY1" fmla="*/ 95256 h 200660"/>
              <a:gd name="connsiteX2" fmla="*/ 430637 w 495173"/>
              <a:gd name="connsiteY2" fmla="*/ 155581 h 200660"/>
              <a:gd name="connsiteX3" fmla="*/ 427462 w 495173"/>
              <a:gd name="connsiteY3" fmla="*/ 120656 h 200660"/>
              <a:gd name="connsiteX4" fmla="*/ 411587 w 495173"/>
              <a:gd name="connsiteY4" fmla="*/ 184156 h 200660"/>
              <a:gd name="connsiteX5" fmla="*/ 338562 w 495173"/>
              <a:gd name="connsiteY5" fmla="*/ 184156 h 200660"/>
              <a:gd name="connsiteX6" fmla="*/ 103612 w 495173"/>
              <a:gd name="connsiteY6" fmla="*/ 200031 h 200660"/>
              <a:gd name="connsiteX7" fmla="*/ 170287 w 495173"/>
              <a:gd name="connsiteY7" fmla="*/ 180981 h 200660"/>
              <a:gd name="connsiteX8" fmla="*/ 2012 w 495173"/>
              <a:gd name="connsiteY8" fmla="*/ 200031 h 200660"/>
              <a:gd name="connsiteX9" fmla="*/ 75037 w 495173"/>
              <a:gd name="connsiteY9" fmla="*/ 152406 h 200660"/>
              <a:gd name="connsiteX10" fmla="*/ 36937 w 495173"/>
              <a:gd name="connsiteY10" fmla="*/ 136531 h 200660"/>
              <a:gd name="connsiteX11" fmla="*/ 163937 w 495173"/>
              <a:gd name="connsiteY11" fmla="*/ 15881 h 200660"/>
              <a:gd name="connsiteX12" fmla="*/ 113137 w 495173"/>
              <a:gd name="connsiteY12" fmla="*/ 34931 h 200660"/>
              <a:gd name="connsiteX13" fmla="*/ 316337 w 495173"/>
              <a:gd name="connsiteY13" fmla="*/ 6 h 200660"/>
              <a:gd name="connsiteX14" fmla="*/ 490962 w 495173"/>
              <a:gd name="connsiteY14" fmla="*/ 22231 h 2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173" h="200660">
                <a:moveTo>
                  <a:pt x="490962" y="22231"/>
                </a:moveTo>
                <a:cubicBezTo>
                  <a:pt x="511600" y="38106"/>
                  <a:pt x="450216" y="73031"/>
                  <a:pt x="440162" y="95256"/>
                </a:cubicBezTo>
                <a:cubicBezTo>
                  <a:pt x="430108" y="117481"/>
                  <a:pt x="432754" y="151348"/>
                  <a:pt x="430637" y="155581"/>
                </a:cubicBezTo>
                <a:cubicBezTo>
                  <a:pt x="428520" y="159814"/>
                  <a:pt x="430637" y="115894"/>
                  <a:pt x="427462" y="120656"/>
                </a:cubicBezTo>
                <a:cubicBezTo>
                  <a:pt x="424287" y="125418"/>
                  <a:pt x="426404" y="173573"/>
                  <a:pt x="411587" y="184156"/>
                </a:cubicBezTo>
                <a:cubicBezTo>
                  <a:pt x="396770" y="194739"/>
                  <a:pt x="389891" y="181510"/>
                  <a:pt x="338562" y="184156"/>
                </a:cubicBezTo>
                <a:cubicBezTo>
                  <a:pt x="287233" y="186802"/>
                  <a:pt x="131658" y="200560"/>
                  <a:pt x="103612" y="200031"/>
                </a:cubicBezTo>
                <a:cubicBezTo>
                  <a:pt x="75566" y="199502"/>
                  <a:pt x="187220" y="180981"/>
                  <a:pt x="170287" y="180981"/>
                </a:cubicBezTo>
                <a:cubicBezTo>
                  <a:pt x="153354" y="180981"/>
                  <a:pt x="17887" y="204793"/>
                  <a:pt x="2012" y="200031"/>
                </a:cubicBezTo>
                <a:cubicBezTo>
                  <a:pt x="-13863" y="195269"/>
                  <a:pt x="69216" y="162989"/>
                  <a:pt x="75037" y="152406"/>
                </a:cubicBezTo>
                <a:cubicBezTo>
                  <a:pt x="80858" y="141823"/>
                  <a:pt x="22120" y="159285"/>
                  <a:pt x="36937" y="136531"/>
                </a:cubicBezTo>
                <a:cubicBezTo>
                  <a:pt x="51754" y="113777"/>
                  <a:pt x="151237" y="32814"/>
                  <a:pt x="163937" y="15881"/>
                </a:cubicBezTo>
                <a:cubicBezTo>
                  <a:pt x="176637" y="-1052"/>
                  <a:pt x="87737" y="37577"/>
                  <a:pt x="113137" y="34931"/>
                </a:cubicBezTo>
                <a:cubicBezTo>
                  <a:pt x="138537" y="32285"/>
                  <a:pt x="249133" y="-523"/>
                  <a:pt x="316337" y="6"/>
                </a:cubicBezTo>
                <a:cubicBezTo>
                  <a:pt x="383541" y="535"/>
                  <a:pt x="470324" y="6356"/>
                  <a:pt x="490962" y="222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1F4F52B6-C571-CD50-A27D-8D1DCF1967AB}"/>
              </a:ext>
            </a:extLst>
          </p:cNvPr>
          <p:cNvSpPr/>
          <p:nvPr/>
        </p:nvSpPr>
        <p:spPr>
          <a:xfrm rot="156721">
            <a:off x="5827275" y="3759734"/>
            <a:ext cx="45719" cy="1101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508D225-0705-9BE6-E6B2-F092C39E4E1D}"/>
              </a:ext>
            </a:extLst>
          </p:cNvPr>
          <p:cNvSpPr/>
          <p:nvPr/>
        </p:nvSpPr>
        <p:spPr>
          <a:xfrm>
            <a:off x="5390260" y="3244833"/>
            <a:ext cx="58045" cy="229450"/>
          </a:xfrm>
          <a:custGeom>
            <a:avLst/>
            <a:gdLst>
              <a:gd name="connsiteX0" fmla="*/ 58040 w 58045"/>
              <a:gd name="connsiteY0" fmla="*/ 17 h 229450"/>
              <a:gd name="connsiteX1" fmla="*/ 13590 w 58045"/>
              <a:gd name="connsiteY1" fmla="*/ 130192 h 229450"/>
              <a:gd name="connsiteX2" fmla="*/ 35815 w 58045"/>
              <a:gd name="connsiteY2" fmla="*/ 228617 h 229450"/>
              <a:gd name="connsiteX3" fmla="*/ 29465 w 58045"/>
              <a:gd name="connsiteY3" fmla="*/ 174642 h 229450"/>
              <a:gd name="connsiteX4" fmla="*/ 890 w 58045"/>
              <a:gd name="connsiteY4" fmla="*/ 123842 h 229450"/>
              <a:gd name="connsiteX5" fmla="*/ 10415 w 58045"/>
              <a:gd name="connsiteY5" fmla="*/ 120667 h 229450"/>
              <a:gd name="connsiteX6" fmla="*/ 58040 w 58045"/>
              <a:gd name="connsiteY6" fmla="*/ 17 h 22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045" h="229450">
                <a:moveTo>
                  <a:pt x="58040" y="17"/>
                </a:moveTo>
                <a:cubicBezTo>
                  <a:pt x="58569" y="1604"/>
                  <a:pt x="17294" y="92092"/>
                  <a:pt x="13590" y="130192"/>
                </a:cubicBezTo>
                <a:cubicBezTo>
                  <a:pt x="9886" y="168292"/>
                  <a:pt x="33169" y="221209"/>
                  <a:pt x="35815" y="228617"/>
                </a:cubicBezTo>
                <a:cubicBezTo>
                  <a:pt x="38461" y="236025"/>
                  <a:pt x="35286" y="192104"/>
                  <a:pt x="29465" y="174642"/>
                </a:cubicBezTo>
                <a:cubicBezTo>
                  <a:pt x="23644" y="157180"/>
                  <a:pt x="4065" y="132838"/>
                  <a:pt x="890" y="123842"/>
                </a:cubicBezTo>
                <a:cubicBezTo>
                  <a:pt x="-2285" y="114846"/>
                  <a:pt x="3536" y="137600"/>
                  <a:pt x="10415" y="120667"/>
                </a:cubicBezTo>
                <a:cubicBezTo>
                  <a:pt x="17294" y="103734"/>
                  <a:pt x="57511" y="-1570"/>
                  <a:pt x="5804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DA3B7C9-E149-72B0-5332-8635CA32FE7D}"/>
              </a:ext>
            </a:extLst>
          </p:cNvPr>
          <p:cNvSpPr/>
          <p:nvPr/>
        </p:nvSpPr>
        <p:spPr>
          <a:xfrm>
            <a:off x="5502273" y="3336904"/>
            <a:ext cx="578971" cy="185595"/>
          </a:xfrm>
          <a:custGeom>
            <a:avLst/>
            <a:gdLst>
              <a:gd name="connsiteX0" fmla="*/ 2 w 578971"/>
              <a:gd name="connsiteY0" fmla="*/ 21 h 185595"/>
              <a:gd name="connsiteX1" fmla="*/ 120652 w 578971"/>
              <a:gd name="connsiteY1" fmla="*/ 60346 h 185595"/>
              <a:gd name="connsiteX2" fmla="*/ 146052 w 578971"/>
              <a:gd name="connsiteY2" fmla="*/ 184171 h 185595"/>
              <a:gd name="connsiteX3" fmla="*/ 149227 w 578971"/>
              <a:gd name="connsiteY3" fmla="*/ 120671 h 185595"/>
              <a:gd name="connsiteX4" fmla="*/ 231777 w 578971"/>
              <a:gd name="connsiteY4" fmla="*/ 15896 h 185595"/>
              <a:gd name="connsiteX5" fmla="*/ 196852 w 578971"/>
              <a:gd name="connsiteY5" fmla="*/ 88921 h 185595"/>
              <a:gd name="connsiteX6" fmla="*/ 269877 w 578971"/>
              <a:gd name="connsiteY6" fmla="*/ 92096 h 185595"/>
              <a:gd name="connsiteX7" fmla="*/ 234952 w 578971"/>
              <a:gd name="connsiteY7" fmla="*/ 117496 h 185595"/>
              <a:gd name="connsiteX8" fmla="*/ 390527 w 578971"/>
              <a:gd name="connsiteY8" fmla="*/ 50821 h 185595"/>
              <a:gd name="connsiteX9" fmla="*/ 298452 w 578971"/>
              <a:gd name="connsiteY9" fmla="*/ 76221 h 185595"/>
              <a:gd name="connsiteX10" fmla="*/ 577852 w 578971"/>
              <a:gd name="connsiteY10" fmla="*/ 9546 h 185595"/>
              <a:gd name="connsiteX11" fmla="*/ 390527 w 578971"/>
              <a:gd name="connsiteY11" fmla="*/ 60346 h 185595"/>
              <a:gd name="connsiteX12" fmla="*/ 241302 w 578971"/>
              <a:gd name="connsiteY12" fmla="*/ 85746 h 185595"/>
              <a:gd name="connsiteX13" fmla="*/ 200027 w 578971"/>
              <a:gd name="connsiteY13" fmla="*/ 34946 h 185595"/>
              <a:gd name="connsiteX14" fmla="*/ 139702 w 578971"/>
              <a:gd name="connsiteY14" fmla="*/ 107971 h 185595"/>
              <a:gd name="connsiteX15" fmla="*/ 117477 w 578971"/>
              <a:gd name="connsiteY15" fmla="*/ 53996 h 185595"/>
              <a:gd name="connsiteX16" fmla="*/ 2 w 578971"/>
              <a:gd name="connsiteY16" fmla="*/ 21 h 18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8971" h="185595">
                <a:moveTo>
                  <a:pt x="2" y="21"/>
                </a:moveTo>
                <a:cubicBezTo>
                  <a:pt x="531" y="1079"/>
                  <a:pt x="96310" y="29654"/>
                  <a:pt x="120652" y="60346"/>
                </a:cubicBezTo>
                <a:cubicBezTo>
                  <a:pt x="144994" y="91038"/>
                  <a:pt x="141290" y="174117"/>
                  <a:pt x="146052" y="184171"/>
                </a:cubicBezTo>
                <a:cubicBezTo>
                  <a:pt x="150815" y="194225"/>
                  <a:pt x="134940" y="148717"/>
                  <a:pt x="149227" y="120671"/>
                </a:cubicBezTo>
                <a:cubicBezTo>
                  <a:pt x="163515" y="92625"/>
                  <a:pt x="223840" y="21188"/>
                  <a:pt x="231777" y="15896"/>
                </a:cubicBezTo>
                <a:cubicBezTo>
                  <a:pt x="239714" y="10604"/>
                  <a:pt x="190502" y="76221"/>
                  <a:pt x="196852" y="88921"/>
                </a:cubicBezTo>
                <a:cubicBezTo>
                  <a:pt x="203202" y="101621"/>
                  <a:pt x="263527" y="87334"/>
                  <a:pt x="269877" y="92096"/>
                </a:cubicBezTo>
                <a:cubicBezTo>
                  <a:pt x="276227" y="96858"/>
                  <a:pt x="214844" y="124375"/>
                  <a:pt x="234952" y="117496"/>
                </a:cubicBezTo>
                <a:cubicBezTo>
                  <a:pt x="255060" y="110617"/>
                  <a:pt x="379944" y="57700"/>
                  <a:pt x="390527" y="50821"/>
                </a:cubicBezTo>
                <a:cubicBezTo>
                  <a:pt x="401110" y="43942"/>
                  <a:pt x="267231" y="83100"/>
                  <a:pt x="298452" y="76221"/>
                </a:cubicBezTo>
                <a:cubicBezTo>
                  <a:pt x="329673" y="69342"/>
                  <a:pt x="562506" y="12192"/>
                  <a:pt x="577852" y="9546"/>
                </a:cubicBezTo>
                <a:cubicBezTo>
                  <a:pt x="593198" y="6900"/>
                  <a:pt x="446619" y="47646"/>
                  <a:pt x="390527" y="60346"/>
                </a:cubicBezTo>
                <a:cubicBezTo>
                  <a:pt x="334435" y="73046"/>
                  <a:pt x="273052" y="89979"/>
                  <a:pt x="241302" y="85746"/>
                </a:cubicBezTo>
                <a:cubicBezTo>
                  <a:pt x="209552" y="81513"/>
                  <a:pt x="216960" y="31242"/>
                  <a:pt x="200027" y="34946"/>
                </a:cubicBezTo>
                <a:cubicBezTo>
                  <a:pt x="183094" y="38650"/>
                  <a:pt x="153460" y="104796"/>
                  <a:pt x="139702" y="107971"/>
                </a:cubicBezTo>
                <a:cubicBezTo>
                  <a:pt x="125944" y="111146"/>
                  <a:pt x="135469" y="71458"/>
                  <a:pt x="117477" y="53996"/>
                </a:cubicBezTo>
                <a:cubicBezTo>
                  <a:pt x="99485" y="36534"/>
                  <a:pt x="-527" y="-1037"/>
                  <a:pt x="2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416611F-C072-A72F-5BE3-E2196167B32B}"/>
              </a:ext>
            </a:extLst>
          </p:cNvPr>
          <p:cNvSpPr/>
          <p:nvPr/>
        </p:nvSpPr>
        <p:spPr>
          <a:xfrm>
            <a:off x="5422900" y="3177639"/>
            <a:ext cx="487307" cy="295835"/>
          </a:xfrm>
          <a:custGeom>
            <a:avLst/>
            <a:gdLst>
              <a:gd name="connsiteX0" fmla="*/ 0 w 487307"/>
              <a:gd name="connsiteY0" fmla="*/ 295811 h 295835"/>
              <a:gd name="connsiteX1" fmla="*/ 73025 w 487307"/>
              <a:gd name="connsiteY1" fmla="*/ 181511 h 295835"/>
              <a:gd name="connsiteX2" fmla="*/ 273050 w 487307"/>
              <a:gd name="connsiteY2" fmla="*/ 57686 h 295835"/>
              <a:gd name="connsiteX3" fmla="*/ 219075 w 487307"/>
              <a:gd name="connsiteY3" fmla="*/ 102136 h 295835"/>
              <a:gd name="connsiteX4" fmla="*/ 301625 w 487307"/>
              <a:gd name="connsiteY4" fmla="*/ 92611 h 295835"/>
              <a:gd name="connsiteX5" fmla="*/ 250825 w 487307"/>
              <a:gd name="connsiteY5" fmla="*/ 130711 h 295835"/>
              <a:gd name="connsiteX6" fmla="*/ 485775 w 487307"/>
              <a:gd name="connsiteY6" fmla="*/ 536 h 295835"/>
              <a:gd name="connsiteX7" fmla="*/ 346075 w 487307"/>
              <a:gd name="connsiteY7" fmla="*/ 86261 h 295835"/>
              <a:gd name="connsiteX8" fmla="*/ 222250 w 487307"/>
              <a:gd name="connsiteY8" fmla="*/ 130711 h 295835"/>
              <a:gd name="connsiteX9" fmla="*/ 234950 w 487307"/>
              <a:gd name="connsiteY9" fmla="*/ 48161 h 295835"/>
              <a:gd name="connsiteX10" fmla="*/ 130175 w 487307"/>
              <a:gd name="connsiteY10" fmla="*/ 108486 h 295835"/>
              <a:gd name="connsiteX11" fmla="*/ 15875 w 487307"/>
              <a:gd name="connsiteY11" fmla="*/ 178336 h 295835"/>
              <a:gd name="connsiteX12" fmla="*/ 171450 w 487307"/>
              <a:gd name="connsiteY12" fmla="*/ 114836 h 295835"/>
              <a:gd name="connsiteX13" fmla="*/ 73025 w 487307"/>
              <a:gd name="connsiteY13" fmla="*/ 171986 h 295835"/>
              <a:gd name="connsiteX14" fmla="*/ 0 w 487307"/>
              <a:gd name="connsiteY14" fmla="*/ 295811 h 29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307" h="295835">
                <a:moveTo>
                  <a:pt x="0" y="295811"/>
                </a:moveTo>
                <a:cubicBezTo>
                  <a:pt x="0" y="297398"/>
                  <a:pt x="27517" y="221198"/>
                  <a:pt x="73025" y="181511"/>
                </a:cubicBezTo>
                <a:cubicBezTo>
                  <a:pt x="118533" y="141824"/>
                  <a:pt x="248708" y="70915"/>
                  <a:pt x="273050" y="57686"/>
                </a:cubicBezTo>
                <a:cubicBezTo>
                  <a:pt x="297392" y="44457"/>
                  <a:pt x="214313" y="96315"/>
                  <a:pt x="219075" y="102136"/>
                </a:cubicBezTo>
                <a:cubicBezTo>
                  <a:pt x="223837" y="107957"/>
                  <a:pt x="296333" y="87848"/>
                  <a:pt x="301625" y="92611"/>
                </a:cubicBezTo>
                <a:cubicBezTo>
                  <a:pt x="306917" y="97373"/>
                  <a:pt x="220133" y="146057"/>
                  <a:pt x="250825" y="130711"/>
                </a:cubicBezTo>
                <a:cubicBezTo>
                  <a:pt x="281517" y="115365"/>
                  <a:pt x="469900" y="7944"/>
                  <a:pt x="485775" y="536"/>
                </a:cubicBezTo>
                <a:cubicBezTo>
                  <a:pt x="501650" y="-6872"/>
                  <a:pt x="389996" y="64565"/>
                  <a:pt x="346075" y="86261"/>
                </a:cubicBezTo>
                <a:cubicBezTo>
                  <a:pt x="302154" y="107957"/>
                  <a:pt x="240771" y="137061"/>
                  <a:pt x="222250" y="130711"/>
                </a:cubicBezTo>
                <a:cubicBezTo>
                  <a:pt x="203729" y="124361"/>
                  <a:pt x="250296" y="51865"/>
                  <a:pt x="234950" y="48161"/>
                </a:cubicBezTo>
                <a:cubicBezTo>
                  <a:pt x="219604" y="44457"/>
                  <a:pt x="166687" y="86790"/>
                  <a:pt x="130175" y="108486"/>
                </a:cubicBezTo>
                <a:cubicBezTo>
                  <a:pt x="93663" y="130182"/>
                  <a:pt x="8996" y="177278"/>
                  <a:pt x="15875" y="178336"/>
                </a:cubicBezTo>
                <a:cubicBezTo>
                  <a:pt x="22754" y="179394"/>
                  <a:pt x="161925" y="115894"/>
                  <a:pt x="171450" y="114836"/>
                </a:cubicBezTo>
                <a:cubicBezTo>
                  <a:pt x="180975" y="113778"/>
                  <a:pt x="99483" y="144469"/>
                  <a:pt x="73025" y="171986"/>
                </a:cubicBezTo>
                <a:cubicBezTo>
                  <a:pt x="46567" y="199503"/>
                  <a:pt x="0" y="294224"/>
                  <a:pt x="0" y="2958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E8C2FD9D-7C52-C4E9-5378-F4D9D5C2F6A9}"/>
              </a:ext>
            </a:extLst>
          </p:cNvPr>
          <p:cNvSpPr/>
          <p:nvPr/>
        </p:nvSpPr>
        <p:spPr>
          <a:xfrm>
            <a:off x="5732882" y="3174248"/>
            <a:ext cx="494570" cy="105009"/>
          </a:xfrm>
          <a:custGeom>
            <a:avLst/>
            <a:gdLst>
              <a:gd name="connsiteX0" fmla="*/ 1168 w 494570"/>
              <a:gd name="connsiteY0" fmla="*/ 80127 h 105009"/>
              <a:gd name="connsiteX1" fmla="*/ 347243 w 494570"/>
              <a:gd name="connsiteY1" fmla="*/ 96002 h 105009"/>
              <a:gd name="connsiteX2" fmla="*/ 309143 w 494570"/>
              <a:gd name="connsiteY2" fmla="*/ 51552 h 105009"/>
              <a:gd name="connsiteX3" fmla="*/ 185318 w 494570"/>
              <a:gd name="connsiteY3" fmla="*/ 752 h 105009"/>
              <a:gd name="connsiteX4" fmla="*/ 299618 w 494570"/>
              <a:gd name="connsiteY4" fmla="*/ 19802 h 105009"/>
              <a:gd name="connsiteX5" fmla="*/ 467893 w 494570"/>
              <a:gd name="connsiteY5" fmla="*/ 51552 h 105009"/>
              <a:gd name="connsiteX6" fmla="*/ 318668 w 494570"/>
              <a:gd name="connsiteY6" fmla="*/ 3927 h 105009"/>
              <a:gd name="connsiteX7" fmla="*/ 493293 w 494570"/>
              <a:gd name="connsiteY7" fmla="*/ 67427 h 105009"/>
              <a:gd name="connsiteX8" fmla="*/ 207543 w 494570"/>
              <a:gd name="connsiteY8" fmla="*/ 752 h 105009"/>
              <a:gd name="connsiteX9" fmla="*/ 363118 w 494570"/>
              <a:gd name="connsiteY9" fmla="*/ 86477 h 105009"/>
              <a:gd name="connsiteX10" fmla="*/ 185318 w 494570"/>
              <a:gd name="connsiteY10" fmla="*/ 48377 h 105009"/>
              <a:gd name="connsiteX11" fmla="*/ 337718 w 494570"/>
              <a:gd name="connsiteY11" fmla="*/ 102352 h 105009"/>
              <a:gd name="connsiteX12" fmla="*/ 239293 w 494570"/>
              <a:gd name="connsiteY12" fmla="*/ 96002 h 105009"/>
              <a:gd name="connsiteX13" fmla="*/ 1168 w 494570"/>
              <a:gd name="connsiteY13" fmla="*/ 80127 h 10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570" h="105009">
                <a:moveTo>
                  <a:pt x="1168" y="80127"/>
                </a:moveTo>
                <a:cubicBezTo>
                  <a:pt x="19160" y="80127"/>
                  <a:pt x="295914" y="100764"/>
                  <a:pt x="347243" y="96002"/>
                </a:cubicBezTo>
                <a:cubicBezTo>
                  <a:pt x="398572" y="91240"/>
                  <a:pt x="336131" y="67427"/>
                  <a:pt x="309143" y="51552"/>
                </a:cubicBezTo>
                <a:cubicBezTo>
                  <a:pt x="282156" y="35677"/>
                  <a:pt x="186905" y="6044"/>
                  <a:pt x="185318" y="752"/>
                </a:cubicBezTo>
                <a:cubicBezTo>
                  <a:pt x="183731" y="-4540"/>
                  <a:pt x="299618" y="19802"/>
                  <a:pt x="299618" y="19802"/>
                </a:cubicBezTo>
                <a:cubicBezTo>
                  <a:pt x="346714" y="28269"/>
                  <a:pt x="464718" y="54198"/>
                  <a:pt x="467893" y="51552"/>
                </a:cubicBezTo>
                <a:cubicBezTo>
                  <a:pt x="471068" y="48906"/>
                  <a:pt x="314435" y="1281"/>
                  <a:pt x="318668" y="3927"/>
                </a:cubicBezTo>
                <a:cubicBezTo>
                  <a:pt x="322901" y="6573"/>
                  <a:pt x="511814" y="67956"/>
                  <a:pt x="493293" y="67427"/>
                </a:cubicBezTo>
                <a:cubicBezTo>
                  <a:pt x="474772" y="66898"/>
                  <a:pt x="229239" y="-2423"/>
                  <a:pt x="207543" y="752"/>
                </a:cubicBezTo>
                <a:cubicBezTo>
                  <a:pt x="185847" y="3927"/>
                  <a:pt x="366822" y="78540"/>
                  <a:pt x="363118" y="86477"/>
                </a:cubicBezTo>
                <a:cubicBezTo>
                  <a:pt x="359414" y="94414"/>
                  <a:pt x="189551" y="45731"/>
                  <a:pt x="185318" y="48377"/>
                </a:cubicBezTo>
                <a:cubicBezTo>
                  <a:pt x="181085" y="51023"/>
                  <a:pt x="328722" y="94415"/>
                  <a:pt x="337718" y="102352"/>
                </a:cubicBezTo>
                <a:cubicBezTo>
                  <a:pt x="346714" y="110290"/>
                  <a:pt x="300676" y="98119"/>
                  <a:pt x="239293" y="96002"/>
                </a:cubicBezTo>
                <a:cubicBezTo>
                  <a:pt x="177910" y="93885"/>
                  <a:pt x="-16824" y="80127"/>
                  <a:pt x="1168" y="80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7D571ED5-EF5F-585E-0841-29B586ADD189}"/>
              </a:ext>
            </a:extLst>
          </p:cNvPr>
          <p:cNvSpPr/>
          <p:nvPr/>
        </p:nvSpPr>
        <p:spPr>
          <a:xfrm>
            <a:off x="5893615" y="3305111"/>
            <a:ext cx="472267" cy="93056"/>
          </a:xfrm>
          <a:custGeom>
            <a:avLst/>
            <a:gdLst>
              <a:gd name="connsiteX0" fmla="*/ 5535 w 472267"/>
              <a:gd name="connsiteY0" fmla="*/ 28639 h 93056"/>
              <a:gd name="connsiteX1" fmla="*/ 373835 w 472267"/>
              <a:gd name="connsiteY1" fmla="*/ 92139 h 93056"/>
              <a:gd name="connsiteX2" fmla="*/ 262710 w 472267"/>
              <a:gd name="connsiteY2" fmla="*/ 66739 h 93056"/>
              <a:gd name="connsiteX3" fmla="*/ 408760 w 472267"/>
              <a:gd name="connsiteY3" fmla="*/ 73089 h 93056"/>
              <a:gd name="connsiteX4" fmla="*/ 472260 w 472267"/>
              <a:gd name="connsiteY4" fmla="*/ 9589 h 93056"/>
              <a:gd name="connsiteX5" fmla="*/ 405585 w 472267"/>
              <a:gd name="connsiteY5" fmla="*/ 63564 h 93056"/>
              <a:gd name="connsiteX6" fmla="*/ 351610 w 472267"/>
              <a:gd name="connsiteY6" fmla="*/ 66739 h 93056"/>
              <a:gd name="connsiteX7" fmla="*/ 205560 w 472267"/>
              <a:gd name="connsiteY7" fmla="*/ 63564 h 93056"/>
              <a:gd name="connsiteX8" fmla="*/ 303985 w 472267"/>
              <a:gd name="connsiteY8" fmla="*/ 69914 h 93056"/>
              <a:gd name="connsiteX9" fmla="*/ 180160 w 472267"/>
              <a:gd name="connsiteY9" fmla="*/ 64 h 93056"/>
              <a:gd name="connsiteX10" fmla="*/ 272235 w 472267"/>
              <a:gd name="connsiteY10" fmla="*/ 57214 h 93056"/>
              <a:gd name="connsiteX11" fmla="*/ 157935 w 472267"/>
              <a:gd name="connsiteY11" fmla="*/ 54039 h 93056"/>
              <a:gd name="connsiteX12" fmla="*/ 5535 w 472267"/>
              <a:gd name="connsiteY12" fmla="*/ 28639 h 9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267" h="93056">
                <a:moveTo>
                  <a:pt x="5535" y="28639"/>
                </a:moveTo>
                <a:lnTo>
                  <a:pt x="373835" y="92139"/>
                </a:lnTo>
                <a:cubicBezTo>
                  <a:pt x="416697" y="98489"/>
                  <a:pt x="256889" y="69914"/>
                  <a:pt x="262710" y="66739"/>
                </a:cubicBezTo>
                <a:cubicBezTo>
                  <a:pt x="268531" y="63564"/>
                  <a:pt x="373835" y="82614"/>
                  <a:pt x="408760" y="73089"/>
                </a:cubicBezTo>
                <a:cubicBezTo>
                  <a:pt x="443685" y="63564"/>
                  <a:pt x="472789" y="11176"/>
                  <a:pt x="472260" y="9589"/>
                </a:cubicBezTo>
                <a:cubicBezTo>
                  <a:pt x="471731" y="8002"/>
                  <a:pt x="425693" y="54039"/>
                  <a:pt x="405585" y="63564"/>
                </a:cubicBezTo>
                <a:cubicBezTo>
                  <a:pt x="385477" y="73089"/>
                  <a:pt x="384947" y="66739"/>
                  <a:pt x="351610" y="66739"/>
                </a:cubicBezTo>
                <a:cubicBezTo>
                  <a:pt x="318273" y="66739"/>
                  <a:pt x="213498" y="63035"/>
                  <a:pt x="205560" y="63564"/>
                </a:cubicBezTo>
                <a:cubicBezTo>
                  <a:pt x="197623" y="64093"/>
                  <a:pt x="308218" y="80497"/>
                  <a:pt x="303985" y="69914"/>
                </a:cubicBezTo>
                <a:cubicBezTo>
                  <a:pt x="299752" y="59331"/>
                  <a:pt x="185452" y="2181"/>
                  <a:pt x="180160" y="64"/>
                </a:cubicBezTo>
                <a:cubicBezTo>
                  <a:pt x="174868" y="-2053"/>
                  <a:pt x="275939" y="48218"/>
                  <a:pt x="272235" y="57214"/>
                </a:cubicBezTo>
                <a:cubicBezTo>
                  <a:pt x="268531" y="66210"/>
                  <a:pt x="196564" y="58272"/>
                  <a:pt x="157935" y="54039"/>
                </a:cubicBezTo>
                <a:cubicBezTo>
                  <a:pt x="119306" y="49806"/>
                  <a:pt x="-30448" y="22289"/>
                  <a:pt x="5535" y="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132E3D6-F91B-E587-29DA-370E6E5D276C}"/>
              </a:ext>
            </a:extLst>
          </p:cNvPr>
          <p:cNvSpPr/>
          <p:nvPr/>
        </p:nvSpPr>
        <p:spPr>
          <a:xfrm>
            <a:off x="6099126" y="3221845"/>
            <a:ext cx="497288" cy="312147"/>
          </a:xfrm>
          <a:custGeom>
            <a:avLst/>
            <a:gdLst>
              <a:gd name="connsiteX0" fmla="*/ 49 w 497288"/>
              <a:gd name="connsiteY0" fmla="*/ 29355 h 312147"/>
              <a:gd name="connsiteX1" fmla="*/ 254049 w 497288"/>
              <a:gd name="connsiteY1" fmla="*/ 80155 h 312147"/>
              <a:gd name="connsiteX2" fmla="*/ 212774 w 497288"/>
              <a:gd name="connsiteY2" fmla="*/ 45230 h 312147"/>
              <a:gd name="connsiteX3" fmla="*/ 377874 w 497288"/>
              <a:gd name="connsiteY3" fmla="*/ 121430 h 312147"/>
              <a:gd name="connsiteX4" fmla="*/ 349299 w 497288"/>
              <a:gd name="connsiteY4" fmla="*/ 118255 h 312147"/>
              <a:gd name="connsiteX5" fmla="*/ 492174 w 497288"/>
              <a:gd name="connsiteY5" fmla="*/ 267480 h 312147"/>
              <a:gd name="connsiteX6" fmla="*/ 450899 w 497288"/>
              <a:gd name="connsiteY6" fmla="*/ 223030 h 312147"/>
              <a:gd name="connsiteX7" fmla="*/ 311199 w 497288"/>
              <a:gd name="connsiteY7" fmla="*/ 172230 h 312147"/>
              <a:gd name="connsiteX8" fmla="*/ 396924 w 497288"/>
              <a:gd name="connsiteY8" fmla="*/ 213505 h 312147"/>
              <a:gd name="connsiteX9" fmla="*/ 485824 w 497288"/>
              <a:gd name="connsiteY9" fmla="*/ 311930 h 312147"/>
              <a:gd name="connsiteX10" fmla="*/ 409624 w 497288"/>
              <a:gd name="connsiteY10" fmla="*/ 232555 h 312147"/>
              <a:gd name="connsiteX11" fmla="*/ 158799 w 497288"/>
              <a:gd name="connsiteY11" fmla="*/ 7130 h 312147"/>
              <a:gd name="connsiteX12" fmla="*/ 231824 w 497288"/>
              <a:gd name="connsiteY12" fmla="*/ 54755 h 312147"/>
              <a:gd name="connsiteX13" fmla="*/ 49 w 497288"/>
              <a:gd name="connsiteY13" fmla="*/ 29355 h 31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288" h="312147">
                <a:moveTo>
                  <a:pt x="49" y="29355"/>
                </a:moveTo>
                <a:cubicBezTo>
                  <a:pt x="3753" y="33588"/>
                  <a:pt x="218595" y="77509"/>
                  <a:pt x="254049" y="80155"/>
                </a:cubicBezTo>
                <a:cubicBezTo>
                  <a:pt x="289503" y="82801"/>
                  <a:pt x="192137" y="38351"/>
                  <a:pt x="212774" y="45230"/>
                </a:cubicBezTo>
                <a:cubicBezTo>
                  <a:pt x="233411" y="52109"/>
                  <a:pt x="355120" y="109259"/>
                  <a:pt x="377874" y="121430"/>
                </a:cubicBezTo>
                <a:cubicBezTo>
                  <a:pt x="400628" y="133601"/>
                  <a:pt x="330249" y="93913"/>
                  <a:pt x="349299" y="118255"/>
                </a:cubicBezTo>
                <a:cubicBezTo>
                  <a:pt x="368349" y="142597"/>
                  <a:pt x="475241" y="250018"/>
                  <a:pt x="492174" y="267480"/>
                </a:cubicBezTo>
                <a:cubicBezTo>
                  <a:pt x="509107" y="284942"/>
                  <a:pt x="481061" y="238905"/>
                  <a:pt x="450899" y="223030"/>
                </a:cubicBezTo>
                <a:cubicBezTo>
                  <a:pt x="420737" y="207155"/>
                  <a:pt x="320195" y="173817"/>
                  <a:pt x="311199" y="172230"/>
                </a:cubicBezTo>
                <a:cubicBezTo>
                  <a:pt x="302203" y="170643"/>
                  <a:pt x="367820" y="190222"/>
                  <a:pt x="396924" y="213505"/>
                </a:cubicBezTo>
                <a:cubicBezTo>
                  <a:pt x="426028" y="236788"/>
                  <a:pt x="483707" y="308755"/>
                  <a:pt x="485824" y="311930"/>
                </a:cubicBezTo>
                <a:cubicBezTo>
                  <a:pt x="487941" y="315105"/>
                  <a:pt x="464128" y="283355"/>
                  <a:pt x="409624" y="232555"/>
                </a:cubicBezTo>
                <a:cubicBezTo>
                  <a:pt x="355120" y="181755"/>
                  <a:pt x="188432" y="36763"/>
                  <a:pt x="158799" y="7130"/>
                </a:cubicBezTo>
                <a:cubicBezTo>
                  <a:pt x="129166" y="-22503"/>
                  <a:pt x="260928" y="49463"/>
                  <a:pt x="231824" y="54755"/>
                </a:cubicBezTo>
                <a:cubicBezTo>
                  <a:pt x="202720" y="60047"/>
                  <a:pt x="-3655" y="25122"/>
                  <a:pt x="49" y="29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B708AA5E-8A5F-317E-218F-BE76D9E4FEDE}"/>
              </a:ext>
            </a:extLst>
          </p:cNvPr>
          <p:cNvSpPr/>
          <p:nvPr/>
        </p:nvSpPr>
        <p:spPr>
          <a:xfrm>
            <a:off x="4713640" y="3285371"/>
            <a:ext cx="233212" cy="628621"/>
          </a:xfrm>
          <a:custGeom>
            <a:avLst/>
            <a:gdLst>
              <a:gd name="connsiteX0" fmla="*/ 1235 w 233212"/>
              <a:gd name="connsiteY0" fmla="*/ 3929 h 628621"/>
              <a:gd name="connsiteX1" fmla="*/ 175860 w 233212"/>
              <a:gd name="connsiteY1" fmla="*/ 299204 h 628621"/>
              <a:gd name="connsiteX2" fmla="*/ 182210 w 233212"/>
              <a:gd name="connsiteY2" fmla="*/ 254754 h 628621"/>
              <a:gd name="connsiteX3" fmla="*/ 213960 w 233212"/>
              <a:gd name="connsiteY3" fmla="*/ 435729 h 628621"/>
              <a:gd name="connsiteX4" fmla="*/ 156810 w 233212"/>
              <a:gd name="connsiteY4" fmla="*/ 623054 h 628621"/>
              <a:gd name="connsiteX5" fmla="*/ 175860 w 233212"/>
              <a:gd name="connsiteY5" fmla="*/ 559554 h 628621"/>
              <a:gd name="connsiteX6" fmla="*/ 233010 w 233212"/>
              <a:gd name="connsiteY6" fmla="*/ 359529 h 628621"/>
              <a:gd name="connsiteX7" fmla="*/ 153635 w 233212"/>
              <a:gd name="connsiteY7" fmla="*/ 223004 h 628621"/>
              <a:gd name="connsiteX8" fmla="*/ 99660 w 233212"/>
              <a:gd name="connsiteY8" fmla="*/ 32504 h 628621"/>
              <a:gd name="connsiteX9" fmla="*/ 150460 w 233212"/>
              <a:gd name="connsiteY9" fmla="*/ 219829 h 628621"/>
              <a:gd name="connsiteX10" fmla="*/ 99660 w 233212"/>
              <a:gd name="connsiteY10" fmla="*/ 134104 h 628621"/>
              <a:gd name="connsiteX11" fmla="*/ 1235 w 233212"/>
              <a:gd name="connsiteY11" fmla="*/ 3929 h 62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212" h="628621">
                <a:moveTo>
                  <a:pt x="1235" y="3929"/>
                </a:moveTo>
                <a:cubicBezTo>
                  <a:pt x="13935" y="31446"/>
                  <a:pt x="145698" y="257400"/>
                  <a:pt x="175860" y="299204"/>
                </a:cubicBezTo>
                <a:cubicBezTo>
                  <a:pt x="206023" y="341008"/>
                  <a:pt x="175860" y="232000"/>
                  <a:pt x="182210" y="254754"/>
                </a:cubicBezTo>
                <a:cubicBezTo>
                  <a:pt x="188560" y="277508"/>
                  <a:pt x="218193" y="374346"/>
                  <a:pt x="213960" y="435729"/>
                </a:cubicBezTo>
                <a:cubicBezTo>
                  <a:pt x="209727" y="497112"/>
                  <a:pt x="163160" y="602417"/>
                  <a:pt x="156810" y="623054"/>
                </a:cubicBezTo>
                <a:cubicBezTo>
                  <a:pt x="150460" y="643691"/>
                  <a:pt x="163160" y="603475"/>
                  <a:pt x="175860" y="559554"/>
                </a:cubicBezTo>
                <a:cubicBezTo>
                  <a:pt x="188560" y="515633"/>
                  <a:pt x="236714" y="415621"/>
                  <a:pt x="233010" y="359529"/>
                </a:cubicBezTo>
                <a:cubicBezTo>
                  <a:pt x="229306" y="303437"/>
                  <a:pt x="175860" y="277508"/>
                  <a:pt x="153635" y="223004"/>
                </a:cubicBezTo>
                <a:cubicBezTo>
                  <a:pt x="131410" y="168500"/>
                  <a:pt x="100189" y="33033"/>
                  <a:pt x="99660" y="32504"/>
                </a:cubicBezTo>
                <a:cubicBezTo>
                  <a:pt x="99131" y="31975"/>
                  <a:pt x="150460" y="202896"/>
                  <a:pt x="150460" y="219829"/>
                </a:cubicBezTo>
                <a:cubicBezTo>
                  <a:pt x="150460" y="236762"/>
                  <a:pt x="121885" y="166912"/>
                  <a:pt x="99660" y="134104"/>
                </a:cubicBezTo>
                <a:cubicBezTo>
                  <a:pt x="77435" y="101296"/>
                  <a:pt x="-11465" y="-23588"/>
                  <a:pt x="1235" y="3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7C1435B-7AE8-52E1-42D0-33C4094A2303}"/>
              </a:ext>
            </a:extLst>
          </p:cNvPr>
          <p:cNvSpPr/>
          <p:nvPr/>
        </p:nvSpPr>
        <p:spPr>
          <a:xfrm>
            <a:off x="4922843" y="3228711"/>
            <a:ext cx="46037" cy="302322"/>
          </a:xfrm>
          <a:custGeom>
            <a:avLst/>
            <a:gdLst>
              <a:gd name="connsiteX0" fmla="*/ 46032 w 46037"/>
              <a:gd name="connsiteY0" fmla="*/ 264 h 302322"/>
              <a:gd name="connsiteX1" fmla="*/ 4757 w 46037"/>
              <a:gd name="connsiteY1" fmla="*/ 178064 h 302322"/>
              <a:gd name="connsiteX2" fmla="*/ 33332 w 46037"/>
              <a:gd name="connsiteY2" fmla="*/ 301889 h 302322"/>
              <a:gd name="connsiteX3" fmla="*/ 17457 w 46037"/>
              <a:gd name="connsiteY3" fmla="*/ 216164 h 302322"/>
              <a:gd name="connsiteX4" fmla="*/ 1582 w 46037"/>
              <a:gd name="connsiteY4" fmla="*/ 139964 h 302322"/>
              <a:gd name="connsiteX5" fmla="*/ 46032 w 46037"/>
              <a:gd name="connsiteY5" fmla="*/ 264 h 30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37" h="302322">
                <a:moveTo>
                  <a:pt x="46032" y="264"/>
                </a:moveTo>
                <a:cubicBezTo>
                  <a:pt x="46561" y="6614"/>
                  <a:pt x="6874" y="127793"/>
                  <a:pt x="4757" y="178064"/>
                </a:cubicBezTo>
                <a:cubicBezTo>
                  <a:pt x="2640" y="228335"/>
                  <a:pt x="31215" y="295539"/>
                  <a:pt x="33332" y="301889"/>
                </a:cubicBezTo>
                <a:cubicBezTo>
                  <a:pt x="35449" y="308239"/>
                  <a:pt x="22749" y="243152"/>
                  <a:pt x="17457" y="216164"/>
                </a:cubicBezTo>
                <a:cubicBezTo>
                  <a:pt x="12165" y="189177"/>
                  <a:pt x="-5297" y="176476"/>
                  <a:pt x="1582" y="139964"/>
                </a:cubicBezTo>
                <a:cubicBezTo>
                  <a:pt x="8461" y="103452"/>
                  <a:pt x="45503" y="-6086"/>
                  <a:pt x="46032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5B0E6C0-DEE8-658C-A593-92CB7B5260A7}"/>
              </a:ext>
            </a:extLst>
          </p:cNvPr>
          <p:cNvSpPr/>
          <p:nvPr/>
        </p:nvSpPr>
        <p:spPr>
          <a:xfrm>
            <a:off x="5012888" y="3279775"/>
            <a:ext cx="168712" cy="743143"/>
          </a:xfrm>
          <a:custGeom>
            <a:avLst/>
            <a:gdLst>
              <a:gd name="connsiteX0" fmla="*/ 168712 w 168712"/>
              <a:gd name="connsiteY0" fmla="*/ 0 h 743143"/>
              <a:gd name="connsiteX1" fmla="*/ 9962 w 168712"/>
              <a:gd name="connsiteY1" fmla="*/ 209550 h 743143"/>
              <a:gd name="connsiteX2" fmla="*/ 67112 w 168712"/>
              <a:gd name="connsiteY2" fmla="*/ 466725 h 743143"/>
              <a:gd name="connsiteX3" fmla="*/ 70287 w 168712"/>
              <a:gd name="connsiteY3" fmla="*/ 409575 h 743143"/>
              <a:gd name="connsiteX4" fmla="*/ 60762 w 168712"/>
              <a:gd name="connsiteY4" fmla="*/ 625475 h 743143"/>
              <a:gd name="connsiteX5" fmla="*/ 16312 w 168712"/>
              <a:gd name="connsiteY5" fmla="*/ 742950 h 743143"/>
              <a:gd name="connsiteX6" fmla="*/ 48062 w 168712"/>
              <a:gd name="connsiteY6" fmla="*/ 600075 h 743143"/>
              <a:gd name="connsiteX7" fmla="*/ 48062 w 168712"/>
              <a:gd name="connsiteY7" fmla="*/ 666750 h 743143"/>
              <a:gd name="connsiteX8" fmla="*/ 60762 w 168712"/>
              <a:gd name="connsiteY8" fmla="*/ 552450 h 743143"/>
              <a:gd name="connsiteX9" fmla="*/ 73462 w 168712"/>
              <a:gd name="connsiteY9" fmla="*/ 425450 h 743143"/>
              <a:gd name="connsiteX10" fmla="*/ 54412 w 168712"/>
              <a:gd name="connsiteY10" fmla="*/ 174625 h 743143"/>
              <a:gd name="connsiteX11" fmla="*/ 57587 w 168712"/>
              <a:gd name="connsiteY11" fmla="*/ 406400 h 743143"/>
              <a:gd name="connsiteX12" fmla="*/ 437 w 168712"/>
              <a:gd name="connsiteY12" fmla="*/ 247650 h 743143"/>
              <a:gd name="connsiteX13" fmla="*/ 92512 w 168712"/>
              <a:gd name="connsiteY13" fmla="*/ 73025 h 743143"/>
              <a:gd name="connsiteX14" fmla="*/ 41712 w 168712"/>
              <a:gd name="connsiteY14" fmla="*/ 123825 h 743143"/>
              <a:gd name="connsiteX15" fmla="*/ 168712 w 168712"/>
              <a:gd name="connsiteY15" fmla="*/ 0 h 7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712" h="743143">
                <a:moveTo>
                  <a:pt x="168712" y="0"/>
                </a:moveTo>
                <a:cubicBezTo>
                  <a:pt x="97803" y="65881"/>
                  <a:pt x="26895" y="131763"/>
                  <a:pt x="9962" y="209550"/>
                </a:cubicBezTo>
                <a:cubicBezTo>
                  <a:pt x="-6971" y="287338"/>
                  <a:pt x="57058" y="433387"/>
                  <a:pt x="67112" y="466725"/>
                </a:cubicBezTo>
                <a:cubicBezTo>
                  <a:pt x="77166" y="500063"/>
                  <a:pt x="71345" y="383117"/>
                  <a:pt x="70287" y="409575"/>
                </a:cubicBezTo>
                <a:cubicBezTo>
                  <a:pt x="69229" y="436033"/>
                  <a:pt x="69758" y="569913"/>
                  <a:pt x="60762" y="625475"/>
                </a:cubicBezTo>
                <a:cubicBezTo>
                  <a:pt x="51766" y="681037"/>
                  <a:pt x="18429" y="747183"/>
                  <a:pt x="16312" y="742950"/>
                </a:cubicBezTo>
                <a:cubicBezTo>
                  <a:pt x="14195" y="738717"/>
                  <a:pt x="42770" y="612775"/>
                  <a:pt x="48062" y="600075"/>
                </a:cubicBezTo>
                <a:cubicBezTo>
                  <a:pt x="53354" y="587375"/>
                  <a:pt x="45945" y="674687"/>
                  <a:pt x="48062" y="666750"/>
                </a:cubicBezTo>
                <a:cubicBezTo>
                  <a:pt x="50179" y="658813"/>
                  <a:pt x="56529" y="592667"/>
                  <a:pt x="60762" y="552450"/>
                </a:cubicBezTo>
                <a:cubicBezTo>
                  <a:pt x="64995" y="512233"/>
                  <a:pt x="74520" y="488421"/>
                  <a:pt x="73462" y="425450"/>
                </a:cubicBezTo>
                <a:cubicBezTo>
                  <a:pt x="72404" y="362479"/>
                  <a:pt x="57058" y="177800"/>
                  <a:pt x="54412" y="174625"/>
                </a:cubicBezTo>
                <a:cubicBezTo>
                  <a:pt x="51766" y="171450"/>
                  <a:pt x="66583" y="394229"/>
                  <a:pt x="57587" y="406400"/>
                </a:cubicBezTo>
                <a:cubicBezTo>
                  <a:pt x="48591" y="418571"/>
                  <a:pt x="-5384" y="303212"/>
                  <a:pt x="437" y="247650"/>
                </a:cubicBezTo>
                <a:cubicBezTo>
                  <a:pt x="6258" y="192088"/>
                  <a:pt x="85633" y="93662"/>
                  <a:pt x="92512" y="73025"/>
                </a:cubicBezTo>
                <a:cubicBezTo>
                  <a:pt x="99391" y="52388"/>
                  <a:pt x="41712" y="123825"/>
                  <a:pt x="41712" y="123825"/>
                </a:cubicBezTo>
                <a:lnTo>
                  <a:pt x="1687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A6CD6BCA-7CAB-5433-2D7A-C1FE5F86AF6F}"/>
              </a:ext>
            </a:extLst>
          </p:cNvPr>
          <p:cNvSpPr/>
          <p:nvPr/>
        </p:nvSpPr>
        <p:spPr>
          <a:xfrm>
            <a:off x="4806955" y="4000961"/>
            <a:ext cx="111591" cy="765780"/>
          </a:xfrm>
          <a:custGeom>
            <a:avLst/>
            <a:gdLst>
              <a:gd name="connsiteX0" fmla="*/ 111120 w 111591"/>
              <a:gd name="connsiteY0" fmla="*/ 2714 h 765780"/>
              <a:gd name="connsiteX1" fmla="*/ 12695 w 111591"/>
              <a:gd name="connsiteY1" fmla="*/ 396414 h 765780"/>
              <a:gd name="connsiteX2" fmla="*/ 31745 w 111591"/>
              <a:gd name="connsiteY2" fmla="*/ 380539 h 765780"/>
              <a:gd name="connsiteX3" fmla="*/ 6345 w 111591"/>
              <a:gd name="connsiteY3" fmla="*/ 510714 h 765780"/>
              <a:gd name="connsiteX4" fmla="*/ 6345 w 111591"/>
              <a:gd name="connsiteY4" fmla="*/ 672639 h 765780"/>
              <a:gd name="connsiteX5" fmla="*/ 3170 w 111591"/>
              <a:gd name="connsiteY5" fmla="*/ 640889 h 765780"/>
              <a:gd name="connsiteX6" fmla="*/ 57145 w 111591"/>
              <a:gd name="connsiteY6" fmla="*/ 761539 h 765780"/>
              <a:gd name="connsiteX7" fmla="*/ 38095 w 111591"/>
              <a:gd name="connsiteY7" fmla="*/ 704389 h 765780"/>
              <a:gd name="connsiteX8" fmla="*/ 9520 w 111591"/>
              <a:gd name="connsiteY8" fmla="*/ 390064 h 765780"/>
              <a:gd name="connsiteX9" fmla="*/ 57145 w 111591"/>
              <a:gd name="connsiteY9" fmla="*/ 170989 h 765780"/>
              <a:gd name="connsiteX10" fmla="*/ 50795 w 111591"/>
              <a:gd name="connsiteY10" fmla="*/ 218614 h 765780"/>
              <a:gd name="connsiteX11" fmla="*/ 111120 w 111591"/>
              <a:gd name="connsiteY11" fmla="*/ 2714 h 76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91" h="765780">
                <a:moveTo>
                  <a:pt x="111120" y="2714"/>
                </a:moveTo>
                <a:cubicBezTo>
                  <a:pt x="104770" y="32347"/>
                  <a:pt x="25924" y="333443"/>
                  <a:pt x="12695" y="396414"/>
                </a:cubicBezTo>
                <a:cubicBezTo>
                  <a:pt x="-534" y="459385"/>
                  <a:pt x="32803" y="361489"/>
                  <a:pt x="31745" y="380539"/>
                </a:cubicBezTo>
                <a:cubicBezTo>
                  <a:pt x="30687" y="399589"/>
                  <a:pt x="10578" y="462031"/>
                  <a:pt x="6345" y="510714"/>
                </a:cubicBezTo>
                <a:cubicBezTo>
                  <a:pt x="2112" y="559397"/>
                  <a:pt x="6874" y="650943"/>
                  <a:pt x="6345" y="672639"/>
                </a:cubicBezTo>
                <a:cubicBezTo>
                  <a:pt x="5816" y="694335"/>
                  <a:pt x="-5297" y="626072"/>
                  <a:pt x="3170" y="640889"/>
                </a:cubicBezTo>
                <a:cubicBezTo>
                  <a:pt x="11637" y="655706"/>
                  <a:pt x="51324" y="750956"/>
                  <a:pt x="57145" y="761539"/>
                </a:cubicBezTo>
                <a:cubicBezTo>
                  <a:pt x="62966" y="772122"/>
                  <a:pt x="46032" y="766301"/>
                  <a:pt x="38095" y="704389"/>
                </a:cubicBezTo>
                <a:cubicBezTo>
                  <a:pt x="30158" y="642477"/>
                  <a:pt x="6345" y="478964"/>
                  <a:pt x="9520" y="390064"/>
                </a:cubicBezTo>
                <a:cubicBezTo>
                  <a:pt x="12695" y="301164"/>
                  <a:pt x="50266" y="199564"/>
                  <a:pt x="57145" y="170989"/>
                </a:cubicBezTo>
                <a:cubicBezTo>
                  <a:pt x="64024" y="142414"/>
                  <a:pt x="43916" y="241897"/>
                  <a:pt x="50795" y="218614"/>
                </a:cubicBezTo>
                <a:cubicBezTo>
                  <a:pt x="57674" y="195331"/>
                  <a:pt x="117470" y="-26919"/>
                  <a:pt x="111120" y="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596678D-0269-B3AA-3C8D-C5571DEC3DC1}"/>
              </a:ext>
            </a:extLst>
          </p:cNvPr>
          <p:cNvSpPr/>
          <p:nvPr/>
        </p:nvSpPr>
        <p:spPr>
          <a:xfrm>
            <a:off x="4972973" y="4057436"/>
            <a:ext cx="130623" cy="817367"/>
          </a:xfrm>
          <a:custGeom>
            <a:avLst/>
            <a:gdLst>
              <a:gd name="connsiteX0" fmla="*/ 14952 w 130623"/>
              <a:gd name="connsiteY0" fmla="*/ 214 h 817367"/>
              <a:gd name="connsiteX1" fmla="*/ 62577 w 130623"/>
              <a:gd name="connsiteY1" fmla="*/ 349464 h 817367"/>
              <a:gd name="connsiteX2" fmla="*/ 37177 w 130623"/>
              <a:gd name="connsiteY2" fmla="*/ 324064 h 817367"/>
              <a:gd name="connsiteX3" fmla="*/ 97502 w 130623"/>
              <a:gd name="connsiteY3" fmla="*/ 501864 h 817367"/>
              <a:gd name="connsiteX4" fmla="*/ 126077 w 130623"/>
              <a:gd name="connsiteY4" fmla="*/ 587589 h 817367"/>
              <a:gd name="connsiteX5" fmla="*/ 2252 w 130623"/>
              <a:gd name="connsiteY5" fmla="*/ 813014 h 817367"/>
              <a:gd name="connsiteX6" fmla="*/ 49877 w 130623"/>
              <a:gd name="connsiteY6" fmla="*/ 730464 h 817367"/>
              <a:gd name="connsiteX7" fmla="*/ 97502 w 130623"/>
              <a:gd name="connsiteY7" fmla="*/ 657439 h 817367"/>
              <a:gd name="connsiteX8" fmla="*/ 94327 w 130623"/>
              <a:gd name="connsiteY8" fmla="*/ 600289 h 817367"/>
              <a:gd name="connsiteX9" fmla="*/ 97502 w 130623"/>
              <a:gd name="connsiteY9" fmla="*/ 590764 h 817367"/>
              <a:gd name="connsiteX10" fmla="*/ 84802 w 130623"/>
              <a:gd name="connsiteY10" fmla="*/ 435189 h 817367"/>
              <a:gd name="connsiteX11" fmla="*/ 126077 w 130623"/>
              <a:gd name="connsiteY11" fmla="*/ 584414 h 817367"/>
              <a:gd name="connsiteX12" fmla="*/ 97502 w 130623"/>
              <a:gd name="connsiteY12" fmla="*/ 539964 h 817367"/>
              <a:gd name="connsiteX13" fmla="*/ 18127 w 130623"/>
              <a:gd name="connsiteY13" fmla="*/ 231989 h 817367"/>
              <a:gd name="connsiteX14" fmla="*/ 40352 w 130623"/>
              <a:gd name="connsiteY14" fmla="*/ 368514 h 817367"/>
              <a:gd name="connsiteX15" fmla="*/ 40352 w 130623"/>
              <a:gd name="connsiteY15" fmla="*/ 298664 h 817367"/>
              <a:gd name="connsiteX16" fmla="*/ 14952 w 130623"/>
              <a:gd name="connsiteY16" fmla="*/ 214 h 81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0623" h="817367">
                <a:moveTo>
                  <a:pt x="14952" y="214"/>
                </a:moveTo>
                <a:cubicBezTo>
                  <a:pt x="18656" y="8681"/>
                  <a:pt x="58873" y="295489"/>
                  <a:pt x="62577" y="349464"/>
                </a:cubicBezTo>
                <a:cubicBezTo>
                  <a:pt x="66281" y="403439"/>
                  <a:pt x="31356" y="298664"/>
                  <a:pt x="37177" y="324064"/>
                </a:cubicBezTo>
                <a:cubicBezTo>
                  <a:pt x="42998" y="349464"/>
                  <a:pt x="82685" y="457943"/>
                  <a:pt x="97502" y="501864"/>
                </a:cubicBezTo>
                <a:cubicBezTo>
                  <a:pt x="112319" y="545785"/>
                  <a:pt x="141952" y="535731"/>
                  <a:pt x="126077" y="587589"/>
                </a:cubicBezTo>
                <a:cubicBezTo>
                  <a:pt x="110202" y="639447"/>
                  <a:pt x="14952" y="789202"/>
                  <a:pt x="2252" y="813014"/>
                </a:cubicBezTo>
                <a:cubicBezTo>
                  <a:pt x="-10448" y="836827"/>
                  <a:pt x="34002" y="756393"/>
                  <a:pt x="49877" y="730464"/>
                </a:cubicBezTo>
                <a:cubicBezTo>
                  <a:pt x="65752" y="704535"/>
                  <a:pt x="90094" y="679135"/>
                  <a:pt x="97502" y="657439"/>
                </a:cubicBezTo>
                <a:cubicBezTo>
                  <a:pt x="104910" y="635743"/>
                  <a:pt x="94327" y="611401"/>
                  <a:pt x="94327" y="600289"/>
                </a:cubicBezTo>
                <a:cubicBezTo>
                  <a:pt x="94327" y="589177"/>
                  <a:pt x="99089" y="618281"/>
                  <a:pt x="97502" y="590764"/>
                </a:cubicBezTo>
                <a:cubicBezTo>
                  <a:pt x="95915" y="563247"/>
                  <a:pt x="80040" y="436247"/>
                  <a:pt x="84802" y="435189"/>
                </a:cubicBezTo>
                <a:cubicBezTo>
                  <a:pt x="89564" y="434131"/>
                  <a:pt x="123960" y="566952"/>
                  <a:pt x="126077" y="584414"/>
                </a:cubicBezTo>
                <a:cubicBezTo>
                  <a:pt x="128194" y="601876"/>
                  <a:pt x="115494" y="598701"/>
                  <a:pt x="97502" y="539964"/>
                </a:cubicBezTo>
                <a:cubicBezTo>
                  <a:pt x="79510" y="481227"/>
                  <a:pt x="27652" y="260564"/>
                  <a:pt x="18127" y="231989"/>
                </a:cubicBezTo>
                <a:cubicBezTo>
                  <a:pt x="8602" y="203414"/>
                  <a:pt x="36648" y="357402"/>
                  <a:pt x="40352" y="368514"/>
                </a:cubicBezTo>
                <a:cubicBezTo>
                  <a:pt x="44056" y="379626"/>
                  <a:pt x="43527" y="360577"/>
                  <a:pt x="40352" y="298664"/>
                </a:cubicBezTo>
                <a:cubicBezTo>
                  <a:pt x="37177" y="236751"/>
                  <a:pt x="11248" y="-8253"/>
                  <a:pt x="1495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8CB32D8-E4F6-BA2E-A1A4-6C00C17C516F}"/>
              </a:ext>
            </a:extLst>
          </p:cNvPr>
          <p:cNvSpPr/>
          <p:nvPr/>
        </p:nvSpPr>
        <p:spPr>
          <a:xfrm>
            <a:off x="5053465" y="4432175"/>
            <a:ext cx="186885" cy="467514"/>
          </a:xfrm>
          <a:custGeom>
            <a:avLst/>
            <a:gdLst>
              <a:gd name="connsiteX0" fmla="*/ 74160 w 186885"/>
              <a:gd name="connsiteY0" fmla="*/ 125 h 467514"/>
              <a:gd name="connsiteX1" fmla="*/ 163060 w 186885"/>
              <a:gd name="connsiteY1" fmla="*/ 196975 h 467514"/>
              <a:gd name="connsiteX2" fmla="*/ 137660 w 186885"/>
              <a:gd name="connsiteY2" fmla="*/ 276350 h 467514"/>
              <a:gd name="connsiteX3" fmla="*/ 185285 w 186885"/>
              <a:gd name="connsiteY3" fmla="*/ 250950 h 467514"/>
              <a:gd name="connsiteX4" fmla="*/ 67810 w 186885"/>
              <a:gd name="connsiteY4" fmla="*/ 355725 h 467514"/>
              <a:gd name="connsiteX5" fmla="*/ 1135 w 186885"/>
              <a:gd name="connsiteY5" fmla="*/ 466850 h 467514"/>
              <a:gd name="connsiteX6" fmla="*/ 32885 w 186885"/>
              <a:gd name="connsiteY6" fmla="*/ 397000 h 467514"/>
              <a:gd name="connsiteX7" fmla="*/ 121785 w 186885"/>
              <a:gd name="connsiteY7" fmla="*/ 295400 h 467514"/>
              <a:gd name="connsiteX8" fmla="*/ 131310 w 186885"/>
              <a:gd name="connsiteY8" fmla="*/ 263650 h 467514"/>
              <a:gd name="connsiteX9" fmla="*/ 105910 w 186885"/>
              <a:gd name="connsiteY9" fmla="*/ 152525 h 467514"/>
              <a:gd name="connsiteX10" fmla="*/ 147185 w 186885"/>
              <a:gd name="connsiteY10" fmla="*/ 279525 h 467514"/>
              <a:gd name="connsiteX11" fmla="*/ 156710 w 186885"/>
              <a:gd name="connsiteY11" fmla="*/ 228725 h 467514"/>
              <a:gd name="connsiteX12" fmla="*/ 156710 w 186885"/>
              <a:gd name="connsiteY12" fmla="*/ 168400 h 467514"/>
              <a:gd name="connsiteX13" fmla="*/ 74160 w 186885"/>
              <a:gd name="connsiteY13" fmla="*/ 125 h 4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6885" h="467514">
                <a:moveTo>
                  <a:pt x="74160" y="125"/>
                </a:moveTo>
                <a:cubicBezTo>
                  <a:pt x="75218" y="4887"/>
                  <a:pt x="152477" y="150938"/>
                  <a:pt x="163060" y="196975"/>
                </a:cubicBezTo>
                <a:cubicBezTo>
                  <a:pt x="173643" y="243012"/>
                  <a:pt x="133956" y="267354"/>
                  <a:pt x="137660" y="276350"/>
                </a:cubicBezTo>
                <a:cubicBezTo>
                  <a:pt x="141364" y="285346"/>
                  <a:pt x="196927" y="237721"/>
                  <a:pt x="185285" y="250950"/>
                </a:cubicBezTo>
                <a:cubicBezTo>
                  <a:pt x="173643" y="264179"/>
                  <a:pt x="98502" y="319742"/>
                  <a:pt x="67810" y="355725"/>
                </a:cubicBezTo>
                <a:cubicBezTo>
                  <a:pt x="37118" y="391708"/>
                  <a:pt x="6956" y="459971"/>
                  <a:pt x="1135" y="466850"/>
                </a:cubicBezTo>
                <a:cubicBezTo>
                  <a:pt x="-4686" y="473729"/>
                  <a:pt x="12777" y="425575"/>
                  <a:pt x="32885" y="397000"/>
                </a:cubicBezTo>
                <a:cubicBezTo>
                  <a:pt x="52993" y="368425"/>
                  <a:pt x="105381" y="317625"/>
                  <a:pt x="121785" y="295400"/>
                </a:cubicBezTo>
                <a:cubicBezTo>
                  <a:pt x="138189" y="273175"/>
                  <a:pt x="133956" y="287462"/>
                  <a:pt x="131310" y="263650"/>
                </a:cubicBezTo>
                <a:cubicBezTo>
                  <a:pt x="128664" y="239838"/>
                  <a:pt x="103264" y="149879"/>
                  <a:pt x="105910" y="152525"/>
                </a:cubicBezTo>
                <a:cubicBezTo>
                  <a:pt x="108556" y="155171"/>
                  <a:pt x="138718" y="266825"/>
                  <a:pt x="147185" y="279525"/>
                </a:cubicBezTo>
                <a:cubicBezTo>
                  <a:pt x="155652" y="292225"/>
                  <a:pt x="155123" y="247246"/>
                  <a:pt x="156710" y="228725"/>
                </a:cubicBezTo>
                <a:cubicBezTo>
                  <a:pt x="158297" y="210204"/>
                  <a:pt x="169939" y="209675"/>
                  <a:pt x="156710" y="168400"/>
                </a:cubicBezTo>
                <a:cubicBezTo>
                  <a:pt x="143481" y="127125"/>
                  <a:pt x="73102" y="-4637"/>
                  <a:pt x="7416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EF5FC175-2F3E-BCA8-4055-4597F238B8D3}"/>
              </a:ext>
            </a:extLst>
          </p:cNvPr>
          <p:cNvSpPr/>
          <p:nvPr/>
        </p:nvSpPr>
        <p:spPr>
          <a:xfrm>
            <a:off x="4673098" y="4787250"/>
            <a:ext cx="350022" cy="122317"/>
          </a:xfrm>
          <a:custGeom>
            <a:avLst/>
            <a:gdLst>
              <a:gd name="connsiteX0" fmla="*/ 502 w 350022"/>
              <a:gd name="connsiteY0" fmla="*/ 7000 h 122317"/>
              <a:gd name="connsiteX1" fmla="*/ 162427 w 350022"/>
              <a:gd name="connsiteY1" fmla="*/ 16525 h 122317"/>
              <a:gd name="connsiteX2" fmla="*/ 257677 w 350022"/>
              <a:gd name="connsiteY2" fmla="*/ 121300 h 122317"/>
              <a:gd name="connsiteX3" fmla="*/ 235452 w 350022"/>
              <a:gd name="connsiteY3" fmla="*/ 70500 h 122317"/>
              <a:gd name="connsiteX4" fmla="*/ 349752 w 350022"/>
              <a:gd name="connsiteY4" fmla="*/ 83200 h 122317"/>
              <a:gd name="connsiteX5" fmla="*/ 267202 w 350022"/>
              <a:gd name="connsiteY5" fmla="*/ 70500 h 122317"/>
              <a:gd name="connsiteX6" fmla="*/ 267202 w 350022"/>
              <a:gd name="connsiteY6" fmla="*/ 13350 h 122317"/>
              <a:gd name="connsiteX7" fmla="*/ 273552 w 350022"/>
              <a:gd name="connsiteY7" fmla="*/ 54625 h 122317"/>
              <a:gd name="connsiteX8" fmla="*/ 222752 w 350022"/>
              <a:gd name="connsiteY8" fmla="*/ 38750 h 122317"/>
              <a:gd name="connsiteX9" fmla="*/ 181477 w 350022"/>
              <a:gd name="connsiteY9" fmla="*/ 650 h 122317"/>
              <a:gd name="connsiteX10" fmla="*/ 251327 w 350022"/>
              <a:gd name="connsiteY10" fmla="*/ 73675 h 122317"/>
              <a:gd name="connsiteX11" fmla="*/ 219577 w 350022"/>
              <a:gd name="connsiteY11" fmla="*/ 35575 h 122317"/>
              <a:gd name="connsiteX12" fmla="*/ 502 w 350022"/>
              <a:gd name="connsiteY12" fmla="*/ 7000 h 12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022" h="122317">
                <a:moveTo>
                  <a:pt x="502" y="7000"/>
                </a:moveTo>
                <a:cubicBezTo>
                  <a:pt x="-9023" y="3825"/>
                  <a:pt x="119565" y="-2525"/>
                  <a:pt x="162427" y="16525"/>
                </a:cubicBezTo>
                <a:cubicBezTo>
                  <a:pt x="205290" y="35575"/>
                  <a:pt x="245506" y="112304"/>
                  <a:pt x="257677" y="121300"/>
                </a:cubicBezTo>
                <a:cubicBezTo>
                  <a:pt x="269848" y="130296"/>
                  <a:pt x="220106" y="76850"/>
                  <a:pt x="235452" y="70500"/>
                </a:cubicBezTo>
                <a:cubicBezTo>
                  <a:pt x="250798" y="64150"/>
                  <a:pt x="344460" y="83200"/>
                  <a:pt x="349752" y="83200"/>
                </a:cubicBezTo>
                <a:cubicBezTo>
                  <a:pt x="355044" y="83200"/>
                  <a:pt x="280960" y="82142"/>
                  <a:pt x="267202" y="70500"/>
                </a:cubicBezTo>
                <a:cubicBezTo>
                  <a:pt x="253444" y="58858"/>
                  <a:pt x="266144" y="15996"/>
                  <a:pt x="267202" y="13350"/>
                </a:cubicBezTo>
                <a:cubicBezTo>
                  <a:pt x="268260" y="10704"/>
                  <a:pt x="280960" y="50392"/>
                  <a:pt x="273552" y="54625"/>
                </a:cubicBezTo>
                <a:cubicBezTo>
                  <a:pt x="266144" y="58858"/>
                  <a:pt x="238098" y="47746"/>
                  <a:pt x="222752" y="38750"/>
                </a:cubicBezTo>
                <a:cubicBezTo>
                  <a:pt x="207406" y="29754"/>
                  <a:pt x="176715" y="-5171"/>
                  <a:pt x="181477" y="650"/>
                </a:cubicBezTo>
                <a:cubicBezTo>
                  <a:pt x="186239" y="6471"/>
                  <a:pt x="244977" y="67854"/>
                  <a:pt x="251327" y="73675"/>
                </a:cubicBezTo>
                <a:cubicBezTo>
                  <a:pt x="257677" y="79496"/>
                  <a:pt x="255031" y="48275"/>
                  <a:pt x="219577" y="35575"/>
                </a:cubicBezTo>
                <a:cubicBezTo>
                  <a:pt x="184123" y="22875"/>
                  <a:pt x="10027" y="10175"/>
                  <a:pt x="502" y="7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F9593AA-E2D2-8348-4038-810C8C48C5B8}"/>
              </a:ext>
            </a:extLst>
          </p:cNvPr>
          <p:cNvSpPr/>
          <p:nvPr/>
        </p:nvSpPr>
        <p:spPr>
          <a:xfrm>
            <a:off x="4425352" y="4558579"/>
            <a:ext cx="229379" cy="263392"/>
          </a:xfrm>
          <a:custGeom>
            <a:avLst/>
            <a:gdLst>
              <a:gd name="connsiteX0" fmla="*/ 229198 w 229379"/>
              <a:gd name="connsiteY0" fmla="*/ 721 h 263392"/>
              <a:gd name="connsiteX1" fmla="*/ 22823 w 229379"/>
              <a:gd name="connsiteY1" fmla="*/ 140421 h 263392"/>
              <a:gd name="connsiteX2" fmla="*/ 16473 w 229379"/>
              <a:gd name="connsiteY2" fmla="*/ 261071 h 263392"/>
              <a:gd name="connsiteX3" fmla="*/ 6948 w 229379"/>
              <a:gd name="connsiteY3" fmla="*/ 213446 h 263392"/>
              <a:gd name="connsiteX4" fmla="*/ 10123 w 229379"/>
              <a:gd name="connsiteY4" fmla="*/ 134071 h 263392"/>
              <a:gd name="connsiteX5" fmla="*/ 127598 w 229379"/>
              <a:gd name="connsiteY5" fmla="*/ 45171 h 263392"/>
              <a:gd name="connsiteX6" fmla="*/ 60923 w 229379"/>
              <a:gd name="connsiteY6" fmla="*/ 83271 h 263392"/>
              <a:gd name="connsiteX7" fmla="*/ 229198 w 229379"/>
              <a:gd name="connsiteY7" fmla="*/ 721 h 26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379" h="263392">
                <a:moveTo>
                  <a:pt x="229198" y="721"/>
                </a:moveTo>
                <a:cubicBezTo>
                  <a:pt x="222848" y="10246"/>
                  <a:pt x="58277" y="97029"/>
                  <a:pt x="22823" y="140421"/>
                </a:cubicBezTo>
                <a:cubicBezTo>
                  <a:pt x="-12631" y="183813"/>
                  <a:pt x="19119" y="248900"/>
                  <a:pt x="16473" y="261071"/>
                </a:cubicBezTo>
                <a:cubicBezTo>
                  <a:pt x="13827" y="273242"/>
                  <a:pt x="8006" y="234613"/>
                  <a:pt x="6948" y="213446"/>
                </a:cubicBezTo>
                <a:cubicBezTo>
                  <a:pt x="5890" y="192279"/>
                  <a:pt x="-9985" y="162117"/>
                  <a:pt x="10123" y="134071"/>
                </a:cubicBezTo>
                <a:cubicBezTo>
                  <a:pt x="30231" y="106025"/>
                  <a:pt x="119131" y="53638"/>
                  <a:pt x="127598" y="45171"/>
                </a:cubicBezTo>
                <a:cubicBezTo>
                  <a:pt x="136065" y="36704"/>
                  <a:pt x="48752" y="87504"/>
                  <a:pt x="60923" y="83271"/>
                </a:cubicBezTo>
                <a:cubicBezTo>
                  <a:pt x="73094" y="79038"/>
                  <a:pt x="235548" y="-8804"/>
                  <a:pt x="229198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5B84263-A37A-9F68-9ABD-992C24AB0FB8}"/>
              </a:ext>
            </a:extLst>
          </p:cNvPr>
          <p:cNvSpPr/>
          <p:nvPr/>
        </p:nvSpPr>
        <p:spPr>
          <a:xfrm>
            <a:off x="5137137" y="4771995"/>
            <a:ext cx="324435" cy="79591"/>
          </a:xfrm>
          <a:custGeom>
            <a:avLst/>
            <a:gdLst>
              <a:gd name="connsiteX0" fmla="*/ 13 w 324435"/>
              <a:gd name="connsiteY0" fmla="*/ 79405 h 79591"/>
              <a:gd name="connsiteX1" fmla="*/ 117488 w 324435"/>
              <a:gd name="connsiteY1" fmla="*/ 44480 h 79591"/>
              <a:gd name="connsiteX2" fmla="*/ 320688 w 324435"/>
              <a:gd name="connsiteY2" fmla="*/ 47655 h 79591"/>
              <a:gd name="connsiteX3" fmla="*/ 234963 w 324435"/>
              <a:gd name="connsiteY3" fmla="*/ 38130 h 79591"/>
              <a:gd name="connsiteX4" fmla="*/ 57163 w 324435"/>
              <a:gd name="connsiteY4" fmla="*/ 30 h 79591"/>
              <a:gd name="connsiteX5" fmla="*/ 234963 w 324435"/>
              <a:gd name="connsiteY5" fmla="*/ 31780 h 79591"/>
              <a:gd name="connsiteX6" fmla="*/ 285763 w 324435"/>
              <a:gd name="connsiteY6" fmla="*/ 34955 h 79591"/>
              <a:gd name="connsiteX7" fmla="*/ 111138 w 324435"/>
              <a:gd name="connsiteY7" fmla="*/ 57180 h 79591"/>
              <a:gd name="connsiteX8" fmla="*/ 13 w 324435"/>
              <a:gd name="connsiteY8" fmla="*/ 79405 h 7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435" h="79591">
                <a:moveTo>
                  <a:pt x="13" y="79405"/>
                </a:moveTo>
                <a:cubicBezTo>
                  <a:pt x="1071" y="77288"/>
                  <a:pt x="64042" y="49772"/>
                  <a:pt x="117488" y="44480"/>
                </a:cubicBezTo>
                <a:cubicBezTo>
                  <a:pt x="170934" y="39188"/>
                  <a:pt x="301109" y="48713"/>
                  <a:pt x="320688" y="47655"/>
                </a:cubicBezTo>
                <a:cubicBezTo>
                  <a:pt x="340267" y="46597"/>
                  <a:pt x="278884" y="46067"/>
                  <a:pt x="234963" y="38130"/>
                </a:cubicBezTo>
                <a:cubicBezTo>
                  <a:pt x="191042" y="30192"/>
                  <a:pt x="57163" y="1088"/>
                  <a:pt x="57163" y="30"/>
                </a:cubicBezTo>
                <a:cubicBezTo>
                  <a:pt x="57163" y="-1028"/>
                  <a:pt x="196863" y="25959"/>
                  <a:pt x="234963" y="31780"/>
                </a:cubicBezTo>
                <a:cubicBezTo>
                  <a:pt x="273063" y="37601"/>
                  <a:pt x="306400" y="30722"/>
                  <a:pt x="285763" y="34955"/>
                </a:cubicBezTo>
                <a:cubicBezTo>
                  <a:pt x="265126" y="39188"/>
                  <a:pt x="162996" y="49243"/>
                  <a:pt x="111138" y="57180"/>
                </a:cubicBezTo>
                <a:cubicBezTo>
                  <a:pt x="59280" y="65117"/>
                  <a:pt x="-1045" y="81522"/>
                  <a:pt x="13" y="79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B3AE35A-D9D5-28F5-6497-6EB33BAF1273}"/>
              </a:ext>
            </a:extLst>
          </p:cNvPr>
          <p:cNvSpPr/>
          <p:nvPr/>
        </p:nvSpPr>
        <p:spPr>
          <a:xfrm>
            <a:off x="5194156" y="4409905"/>
            <a:ext cx="202910" cy="324059"/>
          </a:xfrm>
          <a:custGeom>
            <a:avLst/>
            <a:gdLst>
              <a:gd name="connsiteX0" fmla="*/ 144 w 202910"/>
              <a:gd name="connsiteY0" fmla="*/ 170 h 324059"/>
              <a:gd name="connsiteX1" fmla="*/ 139844 w 202910"/>
              <a:gd name="connsiteY1" fmla="*/ 181145 h 324059"/>
              <a:gd name="connsiteX2" fmla="*/ 181119 w 202910"/>
              <a:gd name="connsiteY2" fmla="*/ 254170 h 324059"/>
              <a:gd name="connsiteX3" fmla="*/ 168419 w 202910"/>
              <a:gd name="connsiteY3" fmla="*/ 222420 h 324059"/>
              <a:gd name="connsiteX4" fmla="*/ 200169 w 202910"/>
              <a:gd name="connsiteY4" fmla="*/ 289095 h 324059"/>
              <a:gd name="connsiteX5" fmla="*/ 85869 w 202910"/>
              <a:gd name="connsiteY5" fmla="*/ 324020 h 324059"/>
              <a:gd name="connsiteX6" fmla="*/ 177944 w 202910"/>
              <a:gd name="connsiteY6" fmla="*/ 295445 h 324059"/>
              <a:gd name="connsiteX7" fmla="*/ 190644 w 202910"/>
              <a:gd name="connsiteY7" fmla="*/ 270045 h 324059"/>
              <a:gd name="connsiteX8" fmla="*/ 168419 w 202910"/>
              <a:gd name="connsiteY8" fmla="*/ 216070 h 324059"/>
              <a:gd name="connsiteX9" fmla="*/ 144 w 202910"/>
              <a:gd name="connsiteY9" fmla="*/ 170 h 32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910" h="324059">
                <a:moveTo>
                  <a:pt x="144" y="170"/>
                </a:moveTo>
                <a:cubicBezTo>
                  <a:pt x="-4618" y="-5651"/>
                  <a:pt x="109682" y="138812"/>
                  <a:pt x="139844" y="181145"/>
                </a:cubicBezTo>
                <a:cubicBezTo>
                  <a:pt x="170006" y="223478"/>
                  <a:pt x="176357" y="247291"/>
                  <a:pt x="181119" y="254170"/>
                </a:cubicBezTo>
                <a:cubicBezTo>
                  <a:pt x="185881" y="261049"/>
                  <a:pt x="165244" y="216599"/>
                  <a:pt x="168419" y="222420"/>
                </a:cubicBezTo>
                <a:cubicBezTo>
                  <a:pt x="171594" y="228241"/>
                  <a:pt x="213927" y="272162"/>
                  <a:pt x="200169" y="289095"/>
                </a:cubicBezTo>
                <a:cubicBezTo>
                  <a:pt x="186411" y="306028"/>
                  <a:pt x="89573" y="322962"/>
                  <a:pt x="85869" y="324020"/>
                </a:cubicBezTo>
                <a:cubicBezTo>
                  <a:pt x="82165" y="325078"/>
                  <a:pt x="160482" y="304441"/>
                  <a:pt x="177944" y="295445"/>
                </a:cubicBezTo>
                <a:cubicBezTo>
                  <a:pt x="195407" y="286449"/>
                  <a:pt x="192231" y="283274"/>
                  <a:pt x="190644" y="270045"/>
                </a:cubicBezTo>
                <a:cubicBezTo>
                  <a:pt x="189057" y="256816"/>
                  <a:pt x="198581" y="260520"/>
                  <a:pt x="168419" y="216070"/>
                </a:cubicBezTo>
                <a:cubicBezTo>
                  <a:pt x="138257" y="171620"/>
                  <a:pt x="4906" y="5991"/>
                  <a:pt x="14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9A4F54B-9F77-0527-B903-3D17115E6808}"/>
              </a:ext>
            </a:extLst>
          </p:cNvPr>
          <p:cNvSpPr/>
          <p:nvPr/>
        </p:nvSpPr>
        <p:spPr>
          <a:xfrm>
            <a:off x="5108217" y="4603634"/>
            <a:ext cx="412399" cy="346218"/>
          </a:xfrm>
          <a:custGeom>
            <a:avLst/>
            <a:gdLst>
              <a:gd name="connsiteX0" fmla="*/ 358 w 412399"/>
              <a:gd name="connsiteY0" fmla="*/ 346191 h 346218"/>
              <a:gd name="connsiteX1" fmla="*/ 260708 w 412399"/>
              <a:gd name="connsiteY1" fmla="*/ 266816 h 346218"/>
              <a:gd name="connsiteX2" fmla="*/ 397233 w 412399"/>
              <a:gd name="connsiteY2" fmla="*/ 266816 h 346218"/>
              <a:gd name="connsiteX3" fmla="*/ 400408 w 412399"/>
              <a:gd name="connsiteY3" fmla="*/ 206491 h 346218"/>
              <a:gd name="connsiteX4" fmla="*/ 409933 w 412399"/>
              <a:gd name="connsiteY4" fmla="*/ 104891 h 346218"/>
              <a:gd name="connsiteX5" fmla="*/ 349608 w 412399"/>
              <a:gd name="connsiteY5" fmla="*/ 116 h 346218"/>
              <a:gd name="connsiteX6" fmla="*/ 400408 w 412399"/>
              <a:gd name="connsiteY6" fmla="*/ 85841 h 346218"/>
              <a:gd name="connsiteX7" fmla="*/ 400408 w 412399"/>
              <a:gd name="connsiteY7" fmla="*/ 158866 h 346218"/>
              <a:gd name="connsiteX8" fmla="*/ 394058 w 412399"/>
              <a:gd name="connsiteY8" fmla="*/ 247766 h 346218"/>
              <a:gd name="connsiteX9" fmla="*/ 321033 w 412399"/>
              <a:gd name="connsiteY9" fmla="*/ 257291 h 346218"/>
              <a:gd name="connsiteX10" fmla="*/ 358 w 412399"/>
              <a:gd name="connsiteY10" fmla="*/ 346191 h 3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99" h="346218">
                <a:moveTo>
                  <a:pt x="358" y="346191"/>
                </a:moveTo>
                <a:cubicBezTo>
                  <a:pt x="-9696" y="347778"/>
                  <a:pt x="194562" y="280045"/>
                  <a:pt x="260708" y="266816"/>
                </a:cubicBezTo>
                <a:cubicBezTo>
                  <a:pt x="326854" y="253587"/>
                  <a:pt x="373950" y="276870"/>
                  <a:pt x="397233" y="266816"/>
                </a:cubicBezTo>
                <a:cubicBezTo>
                  <a:pt x="420516" y="256762"/>
                  <a:pt x="398291" y="233478"/>
                  <a:pt x="400408" y="206491"/>
                </a:cubicBezTo>
                <a:cubicBezTo>
                  <a:pt x="402525" y="179503"/>
                  <a:pt x="418400" y="139287"/>
                  <a:pt x="409933" y="104891"/>
                </a:cubicBezTo>
                <a:cubicBezTo>
                  <a:pt x="401466" y="70495"/>
                  <a:pt x="351195" y="3291"/>
                  <a:pt x="349608" y="116"/>
                </a:cubicBezTo>
                <a:cubicBezTo>
                  <a:pt x="348021" y="-3059"/>
                  <a:pt x="391941" y="59383"/>
                  <a:pt x="400408" y="85841"/>
                </a:cubicBezTo>
                <a:cubicBezTo>
                  <a:pt x="408875" y="112299"/>
                  <a:pt x="401466" y="131879"/>
                  <a:pt x="400408" y="158866"/>
                </a:cubicBezTo>
                <a:cubicBezTo>
                  <a:pt x="399350" y="185853"/>
                  <a:pt x="407287" y="231362"/>
                  <a:pt x="394058" y="247766"/>
                </a:cubicBezTo>
                <a:cubicBezTo>
                  <a:pt x="380829" y="264170"/>
                  <a:pt x="386120" y="239829"/>
                  <a:pt x="321033" y="257291"/>
                </a:cubicBezTo>
                <a:lnTo>
                  <a:pt x="358" y="34619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226EEB3-987D-9F6F-C268-23949DF2594E}"/>
              </a:ext>
            </a:extLst>
          </p:cNvPr>
          <p:cNvSpPr/>
          <p:nvPr/>
        </p:nvSpPr>
        <p:spPr>
          <a:xfrm>
            <a:off x="4704789" y="4389948"/>
            <a:ext cx="61290" cy="343240"/>
          </a:xfrm>
          <a:custGeom>
            <a:avLst/>
            <a:gdLst>
              <a:gd name="connsiteX0" fmla="*/ 41836 w 61290"/>
              <a:gd name="connsiteY0" fmla="*/ 1077 h 343240"/>
              <a:gd name="connsiteX1" fmla="*/ 29136 w 61290"/>
              <a:gd name="connsiteY1" fmla="*/ 194752 h 343240"/>
              <a:gd name="connsiteX2" fmla="*/ 57711 w 61290"/>
              <a:gd name="connsiteY2" fmla="*/ 331277 h 343240"/>
              <a:gd name="connsiteX3" fmla="*/ 54536 w 61290"/>
              <a:gd name="connsiteY3" fmla="*/ 312227 h 343240"/>
              <a:gd name="connsiteX4" fmla="*/ 561 w 61290"/>
              <a:gd name="connsiteY4" fmla="*/ 118552 h 343240"/>
              <a:gd name="connsiteX5" fmla="*/ 25961 w 61290"/>
              <a:gd name="connsiteY5" fmla="*/ 204277 h 343240"/>
              <a:gd name="connsiteX6" fmla="*/ 19611 w 61290"/>
              <a:gd name="connsiteY6" fmla="*/ 118552 h 343240"/>
              <a:gd name="connsiteX7" fmla="*/ 41836 w 61290"/>
              <a:gd name="connsiteY7" fmla="*/ 1077 h 34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90" h="343240">
                <a:moveTo>
                  <a:pt x="41836" y="1077"/>
                </a:moveTo>
                <a:cubicBezTo>
                  <a:pt x="43423" y="13777"/>
                  <a:pt x="26490" y="139719"/>
                  <a:pt x="29136" y="194752"/>
                </a:cubicBezTo>
                <a:cubicBezTo>
                  <a:pt x="31782" y="249785"/>
                  <a:pt x="57711" y="331277"/>
                  <a:pt x="57711" y="331277"/>
                </a:cubicBezTo>
                <a:cubicBezTo>
                  <a:pt x="61944" y="350856"/>
                  <a:pt x="64061" y="347681"/>
                  <a:pt x="54536" y="312227"/>
                </a:cubicBezTo>
                <a:cubicBezTo>
                  <a:pt x="45011" y="276773"/>
                  <a:pt x="5323" y="136544"/>
                  <a:pt x="561" y="118552"/>
                </a:cubicBezTo>
                <a:cubicBezTo>
                  <a:pt x="-4202" y="100560"/>
                  <a:pt x="22786" y="204277"/>
                  <a:pt x="25961" y="204277"/>
                </a:cubicBezTo>
                <a:cubicBezTo>
                  <a:pt x="29136" y="204277"/>
                  <a:pt x="18553" y="145539"/>
                  <a:pt x="19611" y="118552"/>
                </a:cubicBezTo>
                <a:cubicBezTo>
                  <a:pt x="20669" y="91565"/>
                  <a:pt x="40249" y="-11623"/>
                  <a:pt x="41836" y="1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DE6853E-F5EB-5742-50EB-A8F800DB80B3}"/>
              </a:ext>
            </a:extLst>
          </p:cNvPr>
          <p:cNvSpPr/>
          <p:nvPr/>
        </p:nvSpPr>
        <p:spPr>
          <a:xfrm>
            <a:off x="4491915" y="4744844"/>
            <a:ext cx="270586" cy="167049"/>
          </a:xfrm>
          <a:custGeom>
            <a:avLst/>
            <a:gdLst>
              <a:gd name="connsiteX0" fmla="*/ 270585 w 270586"/>
              <a:gd name="connsiteY0" fmla="*/ 1781 h 167049"/>
              <a:gd name="connsiteX1" fmla="*/ 76910 w 270586"/>
              <a:gd name="connsiteY1" fmla="*/ 30356 h 167049"/>
              <a:gd name="connsiteX2" fmla="*/ 41985 w 270586"/>
              <a:gd name="connsiteY2" fmla="*/ 46231 h 167049"/>
              <a:gd name="connsiteX3" fmla="*/ 710 w 270586"/>
              <a:gd name="connsiteY3" fmla="*/ 166881 h 167049"/>
              <a:gd name="connsiteX4" fmla="*/ 16585 w 270586"/>
              <a:gd name="connsiteY4" fmla="*/ 71631 h 167049"/>
              <a:gd name="connsiteX5" fmla="*/ 26110 w 270586"/>
              <a:gd name="connsiteY5" fmla="*/ 30356 h 167049"/>
              <a:gd name="connsiteX6" fmla="*/ 153110 w 270586"/>
              <a:gd name="connsiteY6" fmla="*/ 27181 h 167049"/>
              <a:gd name="connsiteX7" fmla="*/ 80085 w 270586"/>
              <a:gd name="connsiteY7" fmla="*/ 4956 h 167049"/>
              <a:gd name="connsiteX8" fmla="*/ 270585 w 270586"/>
              <a:gd name="connsiteY8" fmla="*/ 1781 h 16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586" h="167049">
                <a:moveTo>
                  <a:pt x="270585" y="1781"/>
                </a:moveTo>
                <a:cubicBezTo>
                  <a:pt x="270056" y="6014"/>
                  <a:pt x="115010" y="22948"/>
                  <a:pt x="76910" y="30356"/>
                </a:cubicBezTo>
                <a:cubicBezTo>
                  <a:pt x="38810" y="37764"/>
                  <a:pt x="54685" y="23477"/>
                  <a:pt x="41985" y="46231"/>
                </a:cubicBezTo>
                <a:cubicBezTo>
                  <a:pt x="29285" y="68985"/>
                  <a:pt x="4943" y="162648"/>
                  <a:pt x="710" y="166881"/>
                </a:cubicBezTo>
                <a:cubicBezTo>
                  <a:pt x="-3523" y="171114"/>
                  <a:pt x="12352" y="94385"/>
                  <a:pt x="16585" y="71631"/>
                </a:cubicBezTo>
                <a:cubicBezTo>
                  <a:pt x="20818" y="48877"/>
                  <a:pt x="3356" y="37764"/>
                  <a:pt x="26110" y="30356"/>
                </a:cubicBezTo>
                <a:cubicBezTo>
                  <a:pt x="48864" y="22948"/>
                  <a:pt x="144114" y="31414"/>
                  <a:pt x="153110" y="27181"/>
                </a:cubicBezTo>
                <a:cubicBezTo>
                  <a:pt x="162106" y="22948"/>
                  <a:pt x="65798" y="8131"/>
                  <a:pt x="80085" y="4956"/>
                </a:cubicBezTo>
                <a:cubicBezTo>
                  <a:pt x="94372" y="1781"/>
                  <a:pt x="271114" y="-2452"/>
                  <a:pt x="270585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7944A26A-BD87-015D-A4CC-04F59CA631D3}"/>
              </a:ext>
            </a:extLst>
          </p:cNvPr>
          <p:cNvSpPr/>
          <p:nvPr/>
        </p:nvSpPr>
        <p:spPr>
          <a:xfrm>
            <a:off x="5118094" y="3495559"/>
            <a:ext cx="72623" cy="856314"/>
          </a:xfrm>
          <a:custGeom>
            <a:avLst/>
            <a:gdLst>
              <a:gd name="connsiteX0" fmla="*/ 22231 w 72623"/>
              <a:gd name="connsiteY0" fmla="*/ 116 h 856314"/>
              <a:gd name="connsiteX1" fmla="*/ 69856 w 72623"/>
              <a:gd name="connsiteY1" fmla="*/ 266816 h 856314"/>
              <a:gd name="connsiteX2" fmla="*/ 63506 w 72623"/>
              <a:gd name="connsiteY2" fmla="*/ 193791 h 856314"/>
              <a:gd name="connsiteX3" fmla="*/ 34931 w 72623"/>
              <a:gd name="connsiteY3" fmla="*/ 393816 h 856314"/>
              <a:gd name="connsiteX4" fmla="*/ 38106 w 72623"/>
              <a:gd name="connsiteY4" fmla="*/ 606541 h 856314"/>
              <a:gd name="connsiteX5" fmla="*/ 34931 w 72623"/>
              <a:gd name="connsiteY5" fmla="*/ 523991 h 856314"/>
              <a:gd name="connsiteX6" fmla="*/ 34931 w 72623"/>
              <a:gd name="connsiteY6" fmla="*/ 644641 h 856314"/>
              <a:gd name="connsiteX7" fmla="*/ 6 w 72623"/>
              <a:gd name="connsiteY7" fmla="*/ 854191 h 856314"/>
              <a:gd name="connsiteX8" fmla="*/ 38106 w 72623"/>
              <a:gd name="connsiteY8" fmla="*/ 755766 h 856314"/>
              <a:gd name="connsiteX9" fmla="*/ 12706 w 72623"/>
              <a:gd name="connsiteY9" fmla="*/ 803391 h 856314"/>
              <a:gd name="connsiteX10" fmla="*/ 28581 w 72623"/>
              <a:gd name="connsiteY10" fmla="*/ 695441 h 856314"/>
              <a:gd name="connsiteX11" fmla="*/ 41281 w 72623"/>
              <a:gd name="connsiteY11" fmla="*/ 308091 h 856314"/>
              <a:gd name="connsiteX12" fmla="*/ 57156 w 72623"/>
              <a:gd name="connsiteY12" fmla="*/ 384291 h 856314"/>
              <a:gd name="connsiteX13" fmla="*/ 69856 w 72623"/>
              <a:gd name="connsiteY13" fmla="*/ 235066 h 856314"/>
              <a:gd name="connsiteX14" fmla="*/ 22231 w 72623"/>
              <a:gd name="connsiteY14" fmla="*/ 116 h 85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623" h="856314">
                <a:moveTo>
                  <a:pt x="22231" y="116"/>
                </a:moveTo>
                <a:cubicBezTo>
                  <a:pt x="22231" y="5408"/>
                  <a:pt x="62977" y="234537"/>
                  <a:pt x="69856" y="266816"/>
                </a:cubicBezTo>
                <a:cubicBezTo>
                  <a:pt x="76735" y="299095"/>
                  <a:pt x="69327" y="172624"/>
                  <a:pt x="63506" y="193791"/>
                </a:cubicBezTo>
                <a:cubicBezTo>
                  <a:pt x="57685" y="214958"/>
                  <a:pt x="39164" y="325024"/>
                  <a:pt x="34931" y="393816"/>
                </a:cubicBezTo>
                <a:cubicBezTo>
                  <a:pt x="30698" y="462608"/>
                  <a:pt x="38106" y="584845"/>
                  <a:pt x="38106" y="606541"/>
                </a:cubicBezTo>
                <a:cubicBezTo>
                  <a:pt x="38106" y="628237"/>
                  <a:pt x="35460" y="517641"/>
                  <a:pt x="34931" y="523991"/>
                </a:cubicBezTo>
                <a:cubicBezTo>
                  <a:pt x="34402" y="530341"/>
                  <a:pt x="40752" y="589608"/>
                  <a:pt x="34931" y="644641"/>
                </a:cubicBezTo>
                <a:cubicBezTo>
                  <a:pt x="29110" y="699674"/>
                  <a:pt x="-523" y="835670"/>
                  <a:pt x="6" y="854191"/>
                </a:cubicBezTo>
                <a:cubicBezTo>
                  <a:pt x="535" y="872712"/>
                  <a:pt x="35989" y="764233"/>
                  <a:pt x="38106" y="755766"/>
                </a:cubicBezTo>
                <a:cubicBezTo>
                  <a:pt x="40223" y="747299"/>
                  <a:pt x="14293" y="813445"/>
                  <a:pt x="12706" y="803391"/>
                </a:cubicBezTo>
                <a:cubicBezTo>
                  <a:pt x="11119" y="793337"/>
                  <a:pt x="23819" y="777991"/>
                  <a:pt x="28581" y="695441"/>
                </a:cubicBezTo>
                <a:cubicBezTo>
                  <a:pt x="33343" y="612891"/>
                  <a:pt x="36519" y="359949"/>
                  <a:pt x="41281" y="308091"/>
                </a:cubicBezTo>
                <a:cubicBezTo>
                  <a:pt x="46044" y="256233"/>
                  <a:pt x="52394" y="396462"/>
                  <a:pt x="57156" y="384291"/>
                </a:cubicBezTo>
                <a:cubicBezTo>
                  <a:pt x="61918" y="372120"/>
                  <a:pt x="74618" y="298566"/>
                  <a:pt x="69856" y="235066"/>
                </a:cubicBezTo>
                <a:cubicBezTo>
                  <a:pt x="65094" y="171566"/>
                  <a:pt x="22231" y="-5176"/>
                  <a:pt x="2223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EE76235E-04D1-A9FB-7795-AA520D5BAFC5}"/>
              </a:ext>
            </a:extLst>
          </p:cNvPr>
          <p:cNvSpPr/>
          <p:nvPr/>
        </p:nvSpPr>
        <p:spPr>
          <a:xfrm>
            <a:off x="5248228" y="4358813"/>
            <a:ext cx="181649" cy="239341"/>
          </a:xfrm>
          <a:custGeom>
            <a:avLst/>
            <a:gdLst>
              <a:gd name="connsiteX0" fmla="*/ 47 w 181649"/>
              <a:gd name="connsiteY0" fmla="*/ 462 h 239341"/>
              <a:gd name="connsiteX1" fmla="*/ 38147 w 181649"/>
              <a:gd name="connsiteY1" fmla="*/ 76662 h 239341"/>
              <a:gd name="connsiteX2" fmla="*/ 6397 w 181649"/>
              <a:gd name="connsiteY2" fmla="*/ 67137 h 239341"/>
              <a:gd name="connsiteX3" fmla="*/ 95297 w 181649"/>
              <a:gd name="connsiteY3" fmla="*/ 190962 h 239341"/>
              <a:gd name="connsiteX4" fmla="*/ 82597 w 181649"/>
              <a:gd name="connsiteY4" fmla="*/ 175087 h 239341"/>
              <a:gd name="connsiteX5" fmla="*/ 181022 w 181649"/>
              <a:gd name="connsiteY5" fmla="*/ 238587 h 239341"/>
              <a:gd name="connsiteX6" fmla="*/ 120697 w 181649"/>
              <a:gd name="connsiteY6" fmla="*/ 203662 h 239341"/>
              <a:gd name="connsiteX7" fmla="*/ 41322 w 181649"/>
              <a:gd name="connsiteY7" fmla="*/ 111587 h 239341"/>
              <a:gd name="connsiteX8" fmla="*/ 47672 w 181649"/>
              <a:gd name="connsiteY8" fmla="*/ 117937 h 239341"/>
              <a:gd name="connsiteX9" fmla="*/ 47 w 181649"/>
              <a:gd name="connsiteY9" fmla="*/ 462 h 23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649" h="239341">
                <a:moveTo>
                  <a:pt x="47" y="462"/>
                </a:moveTo>
                <a:cubicBezTo>
                  <a:pt x="-1540" y="-6417"/>
                  <a:pt x="37089" y="65550"/>
                  <a:pt x="38147" y="76662"/>
                </a:cubicBezTo>
                <a:cubicBezTo>
                  <a:pt x="39205" y="87774"/>
                  <a:pt x="-3128" y="48087"/>
                  <a:pt x="6397" y="67137"/>
                </a:cubicBezTo>
                <a:cubicBezTo>
                  <a:pt x="15922" y="86187"/>
                  <a:pt x="82597" y="172970"/>
                  <a:pt x="95297" y="190962"/>
                </a:cubicBezTo>
                <a:cubicBezTo>
                  <a:pt x="107997" y="208954"/>
                  <a:pt x="68310" y="167150"/>
                  <a:pt x="82597" y="175087"/>
                </a:cubicBezTo>
                <a:cubicBezTo>
                  <a:pt x="96884" y="183024"/>
                  <a:pt x="174672" y="233825"/>
                  <a:pt x="181022" y="238587"/>
                </a:cubicBezTo>
                <a:cubicBezTo>
                  <a:pt x="187372" y="243349"/>
                  <a:pt x="143980" y="224829"/>
                  <a:pt x="120697" y="203662"/>
                </a:cubicBezTo>
                <a:cubicBezTo>
                  <a:pt x="97414" y="182495"/>
                  <a:pt x="53493" y="125874"/>
                  <a:pt x="41322" y="111587"/>
                </a:cubicBezTo>
                <a:cubicBezTo>
                  <a:pt x="29151" y="97300"/>
                  <a:pt x="51376" y="135399"/>
                  <a:pt x="47672" y="117937"/>
                </a:cubicBezTo>
                <a:cubicBezTo>
                  <a:pt x="43968" y="100475"/>
                  <a:pt x="1634" y="7341"/>
                  <a:pt x="47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B46E2B63-56B7-15BA-E8A3-C02CC1805560}"/>
              </a:ext>
            </a:extLst>
          </p:cNvPr>
          <p:cNvSpPr/>
          <p:nvPr/>
        </p:nvSpPr>
        <p:spPr>
          <a:xfrm>
            <a:off x="4895498" y="4162422"/>
            <a:ext cx="57508" cy="556608"/>
          </a:xfrm>
          <a:custGeom>
            <a:avLst/>
            <a:gdLst>
              <a:gd name="connsiteX0" fmla="*/ 25752 w 57508"/>
              <a:gd name="connsiteY0" fmla="*/ 3 h 556608"/>
              <a:gd name="connsiteX1" fmla="*/ 51152 w 57508"/>
              <a:gd name="connsiteY1" fmla="*/ 273053 h 556608"/>
              <a:gd name="connsiteX2" fmla="*/ 3527 w 57508"/>
              <a:gd name="connsiteY2" fmla="*/ 428628 h 556608"/>
              <a:gd name="connsiteX3" fmla="*/ 3527 w 57508"/>
              <a:gd name="connsiteY3" fmla="*/ 555628 h 556608"/>
              <a:gd name="connsiteX4" fmla="*/ 3527 w 57508"/>
              <a:gd name="connsiteY4" fmla="*/ 479428 h 556608"/>
              <a:gd name="connsiteX5" fmla="*/ 38452 w 57508"/>
              <a:gd name="connsiteY5" fmla="*/ 336553 h 556608"/>
              <a:gd name="connsiteX6" fmla="*/ 57502 w 57508"/>
              <a:gd name="connsiteY6" fmla="*/ 266703 h 556608"/>
              <a:gd name="connsiteX7" fmla="*/ 25752 w 57508"/>
              <a:gd name="connsiteY7" fmla="*/ 3 h 5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08" h="556608">
                <a:moveTo>
                  <a:pt x="25752" y="3"/>
                </a:moveTo>
                <a:cubicBezTo>
                  <a:pt x="24694" y="1061"/>
                  <a:pt x="54856" y="201616"/>
                  <a:pt x="51152" y="273053"/>
                </a:cubicBezTo>
                <a:cubicBezTo>
                  <a:pt x="47448" y="344490"/>
                  <a:pt x="11464" y="381532"/>
                  <a:pt x="3527" y="428628"/>
                </a:cubicBezTo>
                <a:cubicBezTo>
                  <a:pt x="-4410" y="475724"/>
                  <a:pt x="3527" y="555628"/>
                  <a:pt x="3527" y="555628"/>
                </a:cubicBezTo>
                <a:cubicBezTo>
                  <a:pt x="3527" y="564095"/>
                  <a:pt x="-2294" y="515940"/>
                  <a:pt x="3527" y="479428"/>
                </a:cubicBezTo>
                <a:cubicBezTo>
                  <a:pt x="9348" y="442916"/>
                  <a:pt x="29456" y="372007"/>
                  <a:pt x="38452" y="336553"/>
                </a:cubicBezTo>
                <a:cubicBezTo>
                  <a:pt x="47448" y="301099"/>
                  <a:pt x="56973" y="323853"/>
                  <a:pt x="57502" y="266703"/>
                </a:cubicBezTo>
                <a:cubicBezTo>
                  <a:pt x="58031" y="209553"/>
                  <a:pt x="26810" y="-1055"/>
                  <a:pt x="257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5626187-1C83-6716-9B54-E3A31F189F1D}"/>
              </a:ext>
            </a:extLst>
          </p:cNvPr>
          <p:cNvSpPr/>
          <p:nvPr/>
        </p:nvSpPr>
        <p:spPr>
          <a:xfrm>
            <a:off x="4686290" y="4841863"/>
            <a:ext cx="339832" cy="181096"/>
          </a:xfrm>
          <a:custGeom>
            <a:avLst/>
            <a:gdLst>
              <a:gd name="connsiteX0" fmla="*/ 10 w 339832"/>
              <a:gd name="connsiteY0" fmla="*/ 12 h 181096"/>
              <a:gd name="connsiteX1" fmla="*/ 209560 w 339832"/>
              <a:gd name="connsiteY1" fmla="*/ 79387 h 181096"/>
              <a:gd name="connsiteX2" fmla="*/ 196860 w 339832"/>
              <a:gd name="connsiteY2" fmla="*/ 123837 h 181096"/>
              <a:gd name="connsiteX3" fmla="*/ 196860 w 339832"/>
              <a:gd name="connsiteY3" fmla="*/ 180987 h 181096"/>
              <a:gd name="connsiteX4" fmla="*/ 200035 w 339832"/>
              <a:gd name="connsiteY4" fmla="*/ 136537 h 181096"/>
              <a:gd name="connsiteX5" fmla="*/ 241310 w 339832"/>
              <a:gd name="connsiteY5" fmla="*/ 76212 h 181096"/>
              <a:gd name="connsiteX6" fmla="*/ 339735 w 339832"/>
              <a:gd name="connsiteY6" fmla="*/ 38112 h 181096"/>
              <a:gd name="connsiteX7" fmla="*/ 257185 w 339832"/>
              <a:gd name="connsiteY7" fmla="*/ 76212 h 181096"/>
              <a:gd name="connsiteX8" fmla="*/ 139710 w 339832"/>
              <a:gd name="connsiteY8" fmla="*/ 25412 h 181096"/>
              <a:gd name="connsiteX9" fmla="*/ 200035 w 339832"/>
              <a:gd name="connsiteY9" fmla="*/ 73037 h 181096"/>
              <a:gd name="connsiteX10" fmla="*/ 10 w 339832"/>
              <a:gd name="connsiteY10" fmla="*/ 12 h 18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832" h="181096">
                <a:moveTo>
                  <a:pt x="10" y="12"/>
                </a:moveTo>
                <a:cubicBezTo>
                  <a:pt x="1598" y="1070"/>
                  <a:pt x="176752" y="58750"/>
                  <a:pt x="209560" y="79387"/>
                </a:cubicBezTo>
                <a:cubicBezTo>
                  <a:pt x="242368" y="100024"/>
                  <a:pt x="198977" y="106904"/>
                  <a:pt x="196860" y="123837"/>
                </a:cubicBezTo>
                <a:cubicBezTo>
                  <a:pt x="194743" y="140770"/>
                  <a:pt x="196331" y="178870"/>
                  <a:pt x="196860" y="180987"/>
                </a:cubicBezTo>
                <a:cubicBezTo>
                  <a:pt x="197389" y="183104"/>
                  <a:pt x="192627" y="153999"/>
                  <a:pt x="200035" y="136537"/>
                </a:cubicBezTo>
                <a:cubicBezTo>
                  <a:pt x="207443" y="119075"/>
                  <a:pt x="218027" y="92616"/>
                  <a:pt x="241310" y="76212"/>
                </a:cubicBezTo>
                <a:cubicBezTo>
                  <a:pt x="264593" y="59808"/>
                  <a:pt x="337089" y="38112"/>
                  <a:pt x="339735" y="38112"/>
                </a:cubicBezTo>
                <a:cubicBezTo>
                  <a:pt x="342381" y="38112"/>
                  <a:pt x="290522" y="78329"/>
                  <a:pt x="257185" y="76212"/>
                </a:cubicBezTo>
                <a:cubicBezTo>
                  <a:pt x="223848" y="74095"/>
                  <a:pt x="149235" y="25941"/>
                  <a:pt x="139710" y="25412"/>
                </a:cubicBezTo>
                <a:cubicBezTo>
                  <a:pt x="130185" y="24883"/>
                  <a:pt x="222260" y="79387"/>
                  <a:pt x="200035" y="73037"/>
                </a:cubicBezTo>
                <a:cubicBezTo>
                  <a:pt x="177810" y="66687"/>
                  <a:pt x="-1578" y="-1046"/>
                  <a:pt x="1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5ABCBFB-CC33-1823-0CBA-D3A83C3A0B34}"/>
              </a:ext>
            </a:extLst>
          </p:cNvPr>
          <p:cNvSpPr/>
          <p:nvPr/>
        </p:nvSpPr>
        <p:spPr>
          <a:xfrm>
            <a:off x="4830548" y="4698978"/>
            <a:ext cx="84355" cy="238890"/>
          </a:xfrm>
          <a:custGeom>
            <a:avLst/>
            <a:gdLst>
              <a:gd name="connsiteX0" fmla="*/ 84352 w 84355"/>
              <a:gd name="connsiteY0" fmla="*/ 22 h 238890"/>
              <a:gd name="connsiteX1" fmla="*/ 11327 w 84355"/>
              <a:gd name="connsiteY1" fmla="*/ 107972 h 238890"/>
              <a:gd name="connsiteX2" fmla="*/ 8152 w 84355"/>
              <a:gd name="connsiteY2" fmla="*/ 161947 h 238890"/>
              <a:gd name="connsiteX3" fmla="*/ 24027 w 84355"/>
              <a:gd name="connsiteY3" fmla="*/ 238147 h 238890"/>
              <a:gd name="connsiteX4" fmla="*/ 4977 w 84355"/>
              <a:gd name="connsiteY4" fmla="*/ 193697 h 238890"/>
              <a:gd name="connsiteX5" fmla="*/ 1802 w 84355"/>
              <a:gd name="connsiteY5" fmla="*/ 82572 h 238890"/>
              <a:gd name="connsiteX6" fmla="*/ 8152 w 84355"/>
              <a:gd name="connsiteY6" fmla="*/ 117497 h 238890"/>
              <a:gd name="connsiteX7" fmla="*/ 84352 w 84355"/>
              <a:gd name="connsiteY7" fmla="*/ 22 h 23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55" h="238890">
                <a:moveTo>
                  <a:pt x="84352" y="22"/>
                </a:moveTo>
                <a:cubicBezTo>
                  <a:pt x="84881" y="-1565"/>
                  <a:pt x="24027" y="80985"/>
                  <a:pt x="11327" y="107972"/>
                </a:cubicBezTo>
                <a:cubicBezTo>
                  <a:pt x="-1373" y="134959"/>
                  <a:pt x="6035" y="140251"/>
                  <a:pt x="8152" y="161947"/>
                </a:cubicBezTo>
                <a:cubicBezTo>
                  <a:pt x="10269" y="183643"/>
                  <a:pt x="24556" y="232855"/>
                  <a:pt x="24027" y="238147"/>
                </a:cubicBezTo>
                <a:cubicBezTo>
                  <a:pt x="23498" y="243439"/>
                  <a:pt x="8681" y="219626"/>
                  <a:pt x="4977" y="193697"/>
                </a:cubicBezTo>
                <a:cubicBezTo>
                  <a:pt x="1273" y="167768"/>
                  <a:pt x="1273" y="95272"/>
                  <a:pt x="1802" y="82572"/>
                </a:cubicBezTo>
                <a:cubicBezTo>
                  <a:pt x="2331" y="69872"/>
                  <a:pt x="-5606" y="125964"/>
                  <a:pt x="8152" y="117497"/>
                </a:cubicBezTo>
                <a:cubicBezTo>
                  <a:pt x="21910" y="109030"/>
                  <a:pt x="83823" y="1609"/>
                  <a:pt x="8435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6F8B07B2-3CEC-2D59-9BFE-1C028AE84526}"/>
              </a:ext>
            </a:extLst>
          </p:cNvPr>
          <p:cNvSpPr/>
          <p:nvPr/>
        </p:nvSpPr>
        <p:spPr>
          <a:xfrm>
            <a:off x="4961565" y="4805295"/>
            <a:ext cx="211882" cy="314988"/>
          </a:xfrm>
          <a:custGeom>
            <a:avLst/>
            <a:gdLst>
              <a:gd name="connsiteX0" fmla="*/ 960 w 211882"/>
              <a:gd name="connsiteY0" fmla="*/ 1655 h 314988"/>
              <a:gd name="connsiteX1" fmla="*/ 124785 w 211882"/>
              <a:gd name="connsiteY1" fmla="*/ 112780 h 314988"/>
              <a:gd name="connsiteX2" fmla="*/ 108910 w 211882"/>
              <a:gd name="connsiteY2" fmla="*/ 204855 h 314988"/>
              <a:gd name="connsiteX3" fmla="*/ 172410 w 211882"/>
              <a:gd name="connsiteY3" fmla="*/ 157230 h 314988"/>
              <a:gd name="connsiteX4" fmla="*/ 67635 w 211882"/>
              <a:gd name="connsiteY4" fmla="*/ 312805 h 314988"/>
              <a:gd name="connsiteX5" fmla="*/ 99385 w 211882"/>
              <a:gd name="connsiteY5" fmla="*/ 239780 h 314988"/>
              <a:gd name="connsiteX6" fmla="*/ 210510 w 211882"/>
              <a:gd name="connsiteY6" fmla="*/ 119130 h 314988"/>
              <a:gd name="connsiteX7" fmla="*/ 162885 w 211882"/>
              <a:gd name="connsiteY7" fmla="*/ 42930 h 314988"/>
              <a:gd name="connsiteX8" fmla="*/ 185110 w 211882"/>
              <a:gd name="connsiteY8" fmla="*/ 100080 h 314988"/>
              <a:gd name="connsiteX9" fmla="*/ 197810 w 211882"/>
              <a:gd name="connsiteY9" fmla="*/ 81030 h 314988"/>
              <a:gd name="connsiteX10" fmla="*/ 207335 w 211882"/>
              <a:gd name="connsiteY10" fmla="*/ 106430 h 314988"/>
              <a:gd name="connsiteX11" fmla="*/ 143835 w 211882"/>
              <a:gd name="connsiteY11" fmla="*/ 112780 h 314988"/>
              <a:gd name="connsiteX12" fmla="*/ 70810 w 211882"/>
              <a:gd name="connsiteY12" fmla="*/ 52455 h 314988"/>
              <a:gd name="connsiteX13" fmla="*/ 960 w 211882"/>
              <a:gd name="connsiteY13" fmla="*/ 1655 h 31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882" h="314988">
                <a:moveTo>
                  <a:pt x="960" y="1655"/>
                </a:moveTo>
                <a:cubicBezTo>
                  <a:pt x="9956" y="11709"/>
                  <a:pt x="106793" y="78913"/>
                  <a:pt x="124785" y="112780"/>
                </a:cubicBezTo>
                <a:cubicBezTo>
                  <a:pt x="142777" y="146647"/>
                  <a:pt x="100973" y="197447"/>
                  <a:pt x="108910" y="204855"/>
                </a:cubicBezTo>
                <a:cubicBezTo>
                  <a:pt x="116848" y="212263"/>
                  <a:pt x="179289" y="139238"/>
                  <a:pt x="172410" y="157230"/>
                </a:cubicBezTo>
                <a:cubicBezTo>
                  <a:pt x="165531" y="175222"/>
                  <a:pt x="79806" y="299047"/>
                  <a:pt x="67635" y="312805"/>
                </a:cubicBezTo>
                <a:cubicBezTo>
                  <a:pt x="55464" y="326563"/>
                  <a:pt x="75573" y="272059"/>
                  <a:pt x="99385" y="239780"/>
                </a:cubicBezTo>
                <a:cubicBezTo>
                  <a:pt x="123198" y="207501"/>
                  <a:pt x="199927" y="151938"/>
                  <a:pt x="210510" y="119130"/>
                </a:cubicBezTo>
                <a:cubicBezTo>
                  <a:pt x="221093" y="86322"/>
                  <a:pt x="167118" y="46105"/>
                  <a:pt x="162885" y="42930"/>
                </a:cubicBezTo>
                <a:cubicBezTo>
                  <a:pt x="158652" y="39755"/>
                  <a:pt x="179289" y="93730"/>
                  <a:pt x="185110" y="100080"/>
                </a:cubicBezTo>
                <a:cubicBezTo>
                  <a:pt x="190931" y="106430"/>
                  <a:pt x="194106" y="79972"/>
                  <a:pt x="197810" y="81030"/>
                </a:cubicBezTo>
                <a:cubicBezTo>
                  <a:pt x="201514" y="82088"/>
                  <a:pt x="216331" y="101138"/>
                  <a:pt x="207335" y="106430"/>
                </a:cubicBezTo>
                <a:cubicBezTo>
                  <a:pt x="198339" y="111722"/>
                  <a:pt x="166589" y="121776"/>
                  <a:pt x="143835" y="112780"/>
                </a:cubicBezTo>
                <a:cubicBezTo>
                  <a:pt x="121081" y="103784"/>
                  <a:pt x="93035" y="75209"/>
                  <a:pt x="70810" y="52455"/>
                </a:cubicBezTo>
                <a:cubicBezTo>
                  <a:pt x="48585" y="29701"/>
                  <a:pt x="-8036" y="-8399"/>
                  <a:pt x="960" y="1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6AABC45-5244-6277-DD4C-9DD48460CFDD}"/>
              </a:ext>
            </a:extLst>
          </p:cNvPr>
          <p:cNvSpPr/>
          <p:nvPr/>
        </p:nvSpPr>
        <p:spPr>
          <a:xfrm>
            <a:off x="4921008" y="4943472"/>
            <a:ext cx="127535" cy="69885"/>
          </a:xfrm>
          <a:custGeom>
            <a:avLst/>
            <a:gdLst>
              <a:gd name="connsiteX0" fmla="*/ 242 w 127535"/>
              <a:gd name="connsiteY0" fmla="*/ 69853 h 69885"/>
              <a:gd name="connsiteX1" fmla="*/ 57392 w 127535"/>
              <a:gd name="connsiteY1" fmla="*/ 9528 h 69885"/>
              <a:gd name="connsiteX2" fmla="*/ 127242 w 127535"/>
              <a:gd name="connsiteY2" fmla="*/ 41278 h 69885"/>
              <a:gd name="connsiteX3" fmla="*/ 79617 w 127535"/>
              <a:gd name="connsiteY3" fmla="*/ 3 h 69885"/>
              <a:gd name="connsiteX4" fmla="*/ 242 w 127535"/>
              <a:gd name="connsiteY4" fmla="*/ 69853 h 6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535" h="69885">
                <a:moveTo>
                  <a:pt x="242" y="69853"/>
                </a:moveTo>
                <a:cubicBezTo>
                  <a:pt x="-3462" y="71440"/>
                  <a:pt x="36225" y="14290"/>
                  <a:pt x="57392" y="9528"/>
                </a:cubicBezTo>
                <a:cubicBezTo>
                  <a:pt x="78559" y="4766"/>
                  <a:pt x="123538" y="42865"/>
                  <a:pt x="127242" y="41278"/>
                </a:cubicBezTo>
                <a:cubicBezTo>
                  <a:pt x="130946" y="39691"/>
                  <a:pt x="98667" y="532"/>
                  <a:pt x="79617" y="3"/>
                </a:cubicBezTo>
                <a:cubicBezTo>
                  <a:pt x="60567" y="-526"/>
                  <a:pt x="3946" y="68266"/>
                  <a:pt x="242" y="69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EF9D22D-0866-904A-5C25-7EE2AF375C56}"/>
              </a:ext>
            </a:extLst>
          </p:cNvPr>
          <p:cNvSpPr/>
          <p:nvPr/>
        </p:nvSpPr>
        <p:spPr>
          <a:xfrm>
            <a:off x="4686275" y="4864098"/>
            <a:ext cx="213485" cy="136725"/>
          </a:xfrm>
          <a:custGeom>
            <a:avLst/>
            <a:gdLst>
              <a:gd name="connsiteX0" fmla="*/ 25 w 213485"/>
              <a:gd name="connsiteY0" fmla="*/ 2 h 136725"/>
              <a:gd name="connsiteX1" fmla="*/ 158775 w 213485"/>
              <a:gd name="connsiteY1" fmla="*/ 92077 h 136725"/>
              <a:gd name="connsiteX2" fmla="*/ 212750 w 213485"/>
              <a:gd name="connsiteY2" fmla="*/ 136527 h 136725"/>
              <a:gd name="connsiteX3" fmla="*/ 127025 w 213485"/>
              <a:gd name="connsiteY3" fmla="*/ 76202 h 136725"/>
              <a:gd name="connsiteX4" fmla="*/ 146075 w 213485"/>
              <a:gd name="connsiteY4" fmla="*/ 88902 h 136725"/>
              <a:gd name="connsiteX5" fmla="*/ 25 w 213485"/>
              <a:gd name="connsiteY5" fmla="*/ 2 h 13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485" h="136725">
                <a:moveTo>
                  <a:pt x="25" y="2"/>
                </a:moveTo>
                <a:cubicBezTo>
                  <a:pt x="2142" y="531"/>
                  <a:pt x="123321" y="69323"/>
                  <a:pt x="158775" y="92077"/>
                </a:cubicBezTo>
                <a:cubicBezTo>
                  <a:pt x="194229" y="114831"/>
                  <a:pt x="218042" y="139173"/>
                  <a:pt x="212750" y="136527"/>
                </a:cubicBezTo>
                <a:cubicBezTo>
                  <a:pt x="207458" y="133881"/>
                  <a:pt x="127025" y="76202"/>
                  <a:pt x="127025" y="76202"/>
                </a:cubicBezTo>
                <a:cubicBezTo>
                  <a:pt x="115913" y="68265"/>
                  <a:pt x="165654" y="100544"/>
                  <a:pt x="146075" y="88902"/>
                </a:cubicBezTo>
                <a:cubicBezTo>
                  <a:pt x="126496" y="77260"/>
                  <a:pt x="-2092" y="-527"/>
                  <a:pt x="2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72C56B5-7BD9-B4ED-7A6B-8AF696CB2C29}"/>
              </a:ext>
            </a:extLst>
          </p:cNvPr>
          <p:cNvSpPr/>
          <p:nvPr/>
        </p:nvSpPr>
        <p:spPr>
          <a:xfrm>
            <a:off x="5136963" y="4920848"/>
            <a:ext cx="292645" cy="102013"/>
          </a:xfrm>
          <a:custGeom>
            <a:avLst/>
            <a:gdLst>
              <a:gd name="connsiteX0" fmla="*/ 187 w 292645"/>
              <a:gd name="connsiteY0" fmla="*/ 102002 h 102013"/>
              <a:gd name="connsiteX1" fmla="*/ 174812 w 292645"/>
              <a:gd name="connsiteY1" fmla="*/ 13102 h 102013"/>
              <a:gd name="connsiteX2" fmla="*/ 146237 w 292645"/>
              <a:gd name="connsiteY2" fmla="*/ 25802 h 102013"/>
              <a:gd name="connsiteX3" fmla="*/ 206562 w 292645"/>
              <a:gd name="connsiteY3" fmla="*/ 22627 h 102013"/>
              <a:gd name="connsiteX4" fmla="*/ 292287 w 292645"/>
              <a:gd name="connsiteY4" fmla="*/ 28977 h 102013"/>
              <a:gd name="connsiteX5" fmla="*/ 238312 w 292645"/>
              <a:gd name="connsiteY5" fmla="*/ 402 h 102013"/>
              <a:gd name="connsiteX6" fmla="*/ 266887 w 292645"/>
              <a:gd name="connsiteY6" fmla="*/ 13102 h 102013"/>
              <a:gd name="connsiteX7" fmla="*/ 244662 w 292645"/>
              <a:gd name="connsiteY7" fmla="*/ 25802 h 102013"/>
              <a:gd name="connsiteX8" fmla="*/ 143062 w 292645"/>
              <a:gd name="connsiteY8" fmla="*/ 19452 h 102013"/>
              <a:gd name="connsiteX9" fmla="*/ 187 w 292645"/>
              <a:gd name="connsiteY9" fmla="*/ 102002 h 10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45" h="102013">
                <a:moveTo>
                  <a:pt x="187" y="102002"/>
                </a:moveTo>
                <a:cubicBezTo>
                  <a:pt x="5478" y="100944"/>
                  <a:pt x="150470" y="25802"/>
                  <a:pt x="174812" y="13102"/>
                </a:cubicBezTo>
                <a:cubicBezTo>
                  <a:pt x="199154" y="402"/>
                  <a:pt x="140945" y="24215"/>
                  <a:pt x="146237" y="25802"/>
                </a:cubicBezTo>
                <a:cubicBezTo>
                  <a:pt x="151529" y="27389"/>
                  <a:pt x="182220" y="22098"/>
                  <a:pt x="206562" y="22627"/>
                </a:cubicBezTo>
                <a:cubicBezTo>
                  <a:pt x="230904" y="23156"/>
                  <a:pt x="286995" y="32681"/>
                  <a:pt x="292287" y="28977"/>
                </a:cubicBezTo>
                <a:cubicBezTo>
                  <a:pt x="297579" y="25273"/>
                  <a:pt x="242545" y="3048"/>
                  <a:pt x="238312" y="402"/>
                </a:cubicBezTo>
                <a:cubicBezTo>
                  <a:pt x="234079" y="-2244"/>
                  <a:pt x="265829" y="8869"/>
                  <a:pt x="266887" y="13102"/>
                </a:cubicBezTo>
                <a:cubicBezTo>
                  <a:pt x="267945" y="17335"/>
                  <a:pt x="265299" y="24744"/>
                  <a:pt x="244662" y="25802"/>
                </a:cubicBezTo>
                <a:cubicBezTo>
                  <a:pt x="224025" y="26860"/>
                  <a:pt x="183279" y="8339"/>
                  <a:pt x="143062" y="19452"/>
                </a:cubicBezTo>
                <a:cubicBezTo>
                  <a:pt x="102845" y="30564"/>
                  <a:pt x="-5104" y="103060"/>
                  <a:pt x="187" y="102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727DC77-86F3-B77C-69D1-3566916C98F7}"/>
              </a:ext>
            </a:extLst>
          </p:cNvPr>
          <p:cNvSpPr/>
          <p:nvPr/>
        </p:nvSpPr>
        <p:spPr>
          <a:xfrm>
            <a:off x="3793149" y="5275781"/>
            <a:ext cx="1088406" cy="329201"/>
          </a:xfrm>
          <a:custGeom>
            <a:avLst/>
            <a:gdLst>
              <a:gd name="connsiteX0" fmla="*/ 89876 w 1088406"/>
              <a:gd name="connsiteY0" fmla="*/ 185219 h 329201"/>
              <a:gd name="connsiteX1" fmla="*/ 45426 w 1088406"/>
              <a:gd name="connsiteY1" fmla="*/ 264594 h 329201"/>
              <a:gd name="connsiteX2" fmla="*/ 150201 w 1088406"/>
              <a:gd name="connsiteY2" fmla="*/ 197919 h 329201"/>
              <a:gd name="connsiteX3" fmla="*/ 302601 w 1088406"/>
              <a:gd name="connsiteY3" fmla="*/ 86794 h 329201"/>
              <a:gd name="connsiteX4" fmla="*/ 261326 w 1088406"/>
              <a:gd name="connsiteY4" fmla="*/ 143944 h 329201"/>
              <a:gd name="connsiteX5" fmla="*/ 531201 w 1088406"/>
              <a:gd name="connsiteY5" fmla="*/ 45519 h 329201"/>
              <a:gd name="connsiteX6" fmla="*/ 477226 w 1088406"/>
              <a:gd name="connsiteY6" fmla="*/ 80444 h 329201"/>
              <a:gd name="connsiteX7" fmla="*/ 616926 w 1088406"/>
              <a:gd name="connsiteY7" fmla="*/ 20119 h 329201"/>
              <a:gd name="connsiteX8" fmla="*/ 655026 w 1088406"/>
              <a:gd name="connsiteY8" fmla="*/ 13769 h 329201"/>
              <a:gd name="connsiteX9" fmla="*/ 610576 w 1088406"/>
              <a:gd name="connsiteY9" fmla="*/ 1069 h 329201"/>
              <a:gd name="connsiteX10" fmla="*/ 826476 w 1088406"/>
              <a:gd name="connsiteY10" fmla="*/ 1069 h 329201"/>
              <a:gd name="connsiteX11" fmla="*/ 718526 w 1088406"/>
              <a:gd name="connsiteY11" fmla="*/ 4244 h 329201"/>
              <a:gd name="connsiteX12" fmla="*/ 899501 w 1088406"/>
              <a:gd name="connsiteY12" fmla="*/ 7419 h 329201"/>
              <a:gd name="connsiteX13" fmla="*/ 988401 w 1088406"/>
              <a:gd name="connsiteY13" fmla="*/ 26469 h 329201"/>
              <a:gd name="connsiteX14" fmla="*/ 1086826 w 1088406"/>
              <a:gd name="connsiteY14" fmla="*/ 55044 h 329201"/>
              <a:gd name="connsiteX15" fmla="*/ 1023326 w 1088406"/>
              <a:gd name="connsiteY15" fmla="*/ 39169 h 329201"/>
              <a:gd name="connsiteX16" fmla="*/ 718526 w 1088406"/>
              <a:gd name="connsiteY16" fmla="*/ 13769 h 329201"/>
              <a:gd name="connsiteX17" fmla="*/ 931251 w 1088406"/>
              <a:gd name="connsiteY17" fmla="*/ 20119 h 329201"/>
              <a:gd name="connsiteX18" fmla="*/ 737576 w 1088406"/>
              <a:gd name="connsiteY18" fmla="*/ 13769 h 329201"/>
              <a:gd name="connsiteX19" fmla="*/ 394676 w 1088406"/>
              <a:gd name="connsiteY19" fmla="*/ 48694 h 329201"/>
              <a:gd name="connsiteX20" fmla="*/ 486751 w 1088406"/>
              <a:gd name="connsiteY20" fmla="*/ 39169 h 329201"/>
              <a:gd name="connsiteX21" fmla="*/ 388326 w 1088406"/>
              <a:gd name="connsiteY21" fmla="*/ 80444 h 329201"/>
              <a:gd name="connsiteX22" fmla="*/ 286726 w 1088406"/>
              <a:gd name="connsiteY22" fmla="*/ 109019 h 329201"/>
              <a:gd name="connsiteX23" fmla="*/ 16851 w 1088406"/>
              <a:gd name="connsiteY23" fmla="*/ 321744 h 329201"/>
              <a:gd name="connsiteX24" fmla="*/ 32726 w 1088406"/>
              <a:gd name="connsiteY24" fmla="*/ 274119 h 329201"/>
              <a:gd name="connsiteX25" fmla="*/ 89876 w 1088406"/>
              <a:gd name="connsiteY25" fmla="*/ 185219 h 32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88406" h="329201">
                <a:moveTo>
                  <a:pt x="89876" y="185219"/>
                </a:moveTo>
                <a:cubicBezTo>
                  <a:pt x="91993" y="183631"/>
                  <a:pt x="35372" y="262477"/>
                  <a:pt x="45426" y="264594"/>
                </a:cubicBezTo>
                <a:cubicBezTo>
                  <a:pt x="55480" y="266711"/>
                  <a:pt x="107339" y="227552"/>
                  <a:pt x="150201" y="197919"/>
                </a:cubicBezTo>
                <a:cubicBezTo>
                  <a:pt x="193063" y="168286"/>
                  <a:pt x="284080" y="95790"/>
                  <a:pt x="302601" y="86794"/>
                </a:cubicBezTo>
                <a:cubicBezTo>
                  <a:pt x="321122" y="77798"/>
                  <a:pt x="223226" y="150823"/>
                  <a:pt x="261326" y="143944"/>
                </a:cubicBezTo>
                <a:cubicBezTo>
                  <a:pt x="299426" y="137065"/>
                  <a:pt x="495218" y="56102"/>
                  <a:pt x="531201" y="45519"/>
                </a:cubicBezTo>
                <a:cubicBezTo>
                  <a:pt x="567184" y="34936"/>
                  <a:pt x="462939" y="84677"/>
                  <a:pt x="477226" y="80444"/>
                </a:cubicBezTo>
                <a:cubicBezTo>
                  <a:pt x="491513" y="76211"/>
                  <a:pt x="587293" y="31231"/>
                  <a:pt x="616926" y="20119"/>
                </a:cubicBezTo>
                <a:cubicBezTo>
                  <a:pt x="646559" y="9007"/>
                  <a:pt x="656084" y="16944"/>
                  <a:pt x="655026" y="13769"/>
                </a:cubicBezTo>
                <a:cubicBezTo>
                  <a:pt x="653968" y="10594"/>
                  <a:pt x="582001" y="3186"/>
                  <a:pt x="610576" y="1069"/>
                </a:cubicBezTo>
                <a:cubicBezTo>
                  <a:pt x="639151" y="-1048"/>
                  <a:pt x="808484" y="540"/>
                  <a:pt x="826476" y="1069"/>
                </a:cubicBezTo>
                <a:cubicBezTo>
                  <a:pt x="844468" y="1598"/>
                  <a:pt x="706355" y="3186"/>
                  <a:pt x="718526" y="4244"/>
                </a:cubicBezTo>
                <a:cubicBezTo>
                  <a:pt x="730697" y="5302"/>
                  <a:pt x="854522" y="3715"/>
                  <a:pt x="899501" y="7419"/>
                </a:cubicBezTo>
                <a:cubicBezTo>
                  <a:pt x="944480" y="11123"/>
                  <a:pt x="957180" y="18532"/>
                  <a:pt x="988401" y="26469"/>
                </a:cubicBezTo>
                <a:cubicBezTo>
                  <a:pt x="1019622" y="34406"/>
                  <a:pt x="1081005" y="52927"/>
                  <a:pt x="1086826" y="55044"/>
                </a:cubicBezTo>
                <a:cubicBezTo>
                  <a:pt x="1092647" y="57161"/>
                  <a:pt x="1084709" y="46048"/>
                  <a:pt x="1023326" y="39169"/>
                </a:cubicBezTo>
                <a:cubicBezTo>
                  <a:pt x="961943" y="32290"/>
                  <a:pt x="733872" y="16944"/>
                  <a:pt x="718526" y="13769"/>
                </a:cubicBezTo>
                <a:cubicBezTo>
                  <a:pt x="703180" y="10594"/>
                  <a:pt x="928076" y="20119"/>
                  <a:pt x="931251" y="20119"/>
                </a:cubicBezTo>
                <a:cubicBezTo>
                  <a:pt x="934426" y="20119"/>
                  <a:pt x="827005" y="9006"/>
                  <a:pt x="737576" y="13769"/>
                </a:cubicBezTo>
                <a:cubicBezTo>
                  <a:pt x="648147" y="18532"/>
                  <a:pt x="394676" y="48694"/>
                  <a:pt x="394676" y="48694"/>
                </a:cubicBezTo>
                <a:cubicBezTo>
                  <a:pt x="352872" y="52927"/>
                  <a:pt x="487809" y="33878"/>
                  <a:pt x="486751" y="39169"/>
                </a:cubicBezTo>
                <a:cubicBezTo>
                  <a:pt x="485693" y="44460"/>
                  <a:pt x="421663" y="68802"/>
                  <a:pt x="388326" y="80444"/>
                </a:cubicBezTo>
                <a:cubicBezTo>
                  <a:pt x="354989" y="92086"/>
                  <a:pt x="348638" y="68802"/>
                  <a:pt x="286726" y="109019"/>
                </a:cubicBezTo>
                <a:cubicBezTo>
                  <a:pt x="224814" y="149236"/>
                  <a:pt x="59184" y="294227"/>
                  <a:pt x="16851" y="321744"/>
                </a:cubicBezTo>
                <a:cubicBezTo>
                  <a:pt x="-25482" y="349261"/>
                  <a:pt x="24259" y="293169"/>
                  <a:pt x="32726" y="274119"/>
                </a:cubicBezTo>
                <a:cubicBezTo>
                  <a:pt x="41193" y="255069"/>
                  <a:pt x="87759" y="186807"/>
                  <a:pt x="89876" y="18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004E1734-01A4-CE20-AC42-5D77F45ACA61}"/>
              </a:ext>
            </a:extLst>
          </p:cNvPr>
          <p:cNvSpPr/>
          <p:nvPr/>
        </p:nvSpPr>
        <p:spPr>
          <a:xfrm>
            <a:off x="4673271" y="5271886"/>
            <a:ext cx="1153127" cy="276352"/>
          </a:xfrm>
          <a:custGeom>
            <a:avLst/>
            <a:gdLst>
              <a:gd name="connsiteX0" fmla="*/ 124154 w 1153127"/>
              <a:gd name="connsiteY0" fmla="*/ 77989 h 276352"/>
              <a:gd name="connsiteX1" fmla="*/ 460704 w 1153127"/>
              <a:gd name="connsiteY1" fmla="*/ 46239 h 276352"/>
              <a:gd name="connsiteX2" fmla="*/ 530554 w 1153127"/>
              <a:gd name="connsiteY2" fmla="*/ 46239 h 276352"/>
              <a:gd name="connsiteX3" fmla="*/ 467054 w 1153127"/>
              <a:gd name="connsiteY3" fmla="*/ 1789 h 276352"/>
              <a:gd name="connsiteX4" fmla="*/ 622629 w 1153127"/>
              <a:gd name="connsiteY4" fmla="*/ 116089 h 276352"/>
              <a:gd name="connsiteX5" fmla="*/ 540079 w 1153127"/>
              <a:gd name="connsiteY5" fmla="*/ 90689 h 276352"/>
              <a:gd name="connsiteX6" fmla="*/ 708354 w 1153127"/>
              <a:gd name="connsiteY6" fmla="*/ 84339 h 276352"/>
              <a:gd name="connsiteX7" fmla="*/ 717879 w 1153127"/>
              <a:gd name="connsiteY7" fmla="*/ 90689 h 276352"/>
              <a:gd name="connsiteX8" fmla="*/ 765504 w 1153127"/>
              <a:gd name="connsiteY8" fmla="*/ 138314 h 276352"/>
              <a:gd name="connsiteX9" fmla="*/ 740104 w 1153127"/>
              <a:gd name="connsiteY9" fmla="*/ 103389 h 276352"/>
              <a:gd name="connsiteX10" fmla="*/ 892504 w 1153127"/>
              <a:gd name="connsiteY10" fmla="*/ 163714 h 276352"/>
              <a:gd name="connsiteX11" fmla="*/ 898854 w 1153127"/>
              <a:gd name="connsiteY11" fmla="*/ 163714 h 276352"/>
              <a:gd name="connsiteX12" fmla="*/ 1006804 w 1153127"/>
              <a:gd name="connsiteY12" fmla="*/ 182764 h 276352"/>
              <a:gd name="connsiteX13" fmla="*/ 956004 w 1153127"/>
              <a:gd name="connsiteY13" fmla="*/ 173239 h 276352"/>
              <a:gd name="connsiteX14" fmla="*/ 1117929 w 1153127"/>
              <a:gd name="connsiteY14" fmla="*/ 230389 h 276352"/>
              <a:gd name="connsiteX15" fmla="*/ 1022679 w 1153127"/>
              <a:gd name="connsiteY15" fmla="*/ 224039 h 276352"/>
              <a:gd name="connsiteX16" fmla="*/ 1149679 w 1153127"/>
              <a:gd name="connsiteY16" fmla="*/ 274839 h 276352"/>
              <a:gd name="connsiteX17" fmla="*/ 1083004 w 1153127"/>
              <a:gd name="connsiteY17" fmla="*/ 243089 h 276352"/>
              <a:gd name="connsiteX18" fmla="*/ 743279 w 1153127"/>
              <a:gd name="connsiteY18" fmla="*/ 55764 h 276352"/>
              <a:gd name="connsiteX19" fmla="*/ 1054429 w 1153127"/>
              <a:gd name="connsiteY19" fmla="*/ 224039 h 276352"/>
              <a:gd name="connsiteX20" fmla="*/ 775029 w 1153127"/>
              <a:gd name="connsiteY20" fmla="*/ 109739 h 276352"/>
              <a:gd name="connsiteX21" fmla="*/ 463879 w 1153127"/>
              <a:gd name="connsiteY21" fmla="*/ 27189 h 276352"/>
              <a:gd name="connsiteX22" fmla="*/ 365454 w 1153127"/>
              <a:gd name="connsiteY22" fmla="*/ 39889 h 276352"/>
              <a:gd name="connsiteX23" fmla="*/ 9854 w 1153127"/>
              <a:gd name="connsiteY23" fmla="*/ 112914 h 276352"/>
              <a:gd name="connsiteX24" fmla="*/ 124154 w 1153127"/>
              <a:gd name="connsiteY24" fmla="*/ 77989 h 27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3127" h="276352">
                <a:moveTo>
                  <a:pt x="124154" y="77989"/>
                </a:moveTo>
                <a:cubicBezTo>
                  <a:pt x="199296" y="66876"/>
                  <a:pt x="392971" y="51531"/>
                  <a:pt x="460704" y="46239"/>
                </a:cubicBezTo>
                <a:cubicBezTo>
                  <a:pt x="528437" y="40947"/>
                  <a:pt x="529496" y="53647"/>
                  <a:pt x="530554" y="46239"/>
                </a:cubicBezTo>
                <a:cubicBezTo>
                  <a:pt x="531612" y="38831"/>
                  <a:pt x="451708" y="-9853"/>
                  <a:pt x="467054" y="1789"/>
                </a:cubicBezTo>
                <a:cubicBezTo>
                  <a:pt x="482400" y="13431"/>
                  <a:pt x="610458" y="101272"/>
                  <a:pt x="622629" y="116089"/>
                </a:cubicBezTo>
                <a:cubicBezTo>
                  <a:pt x="634800" y="130906"/>
                  <a:pt x="525792" y="95981"/>
                  <a:pt x="540079" y="90689"/>
                </a:cubicBezTo>
                <a:cubicBezTo>
                  <a:pt x="554366" y="85397"/>
                  <a:pt x="678721" y="84339"/>
                  <a:pt x="708354" y="84339"/>
                </a:cubicBezTo>
                <a:cubicBezTo>
                  <a:pt x="737987" y="84339"/>
                  <a:pt x="708354" y="81693"/>
                  <a:pt x="717879" y="90689"/>
                </a:cubicBezTo>
                <a:cubicBezTo>
                  <a:pt x="727404" y="99685"/>
                  <a:pt x="761800" y="136197"/>
                  <a:pt x="765504" y="138314"/>
                </a:cubicBezTo>
                <a:cubicBezTo>
                  <a:pt x="769208" y="140431"/>
                  <a:pt x="718937" y="99156"/>
                  <a:pt x="740104" y="103389"/>
                </a:cubicBezTo>
                <a:cubicBezTo>
                  <a:pt x="761271" y="107622"/>
                  <a:pt x="866046" y="153660"/>
                  <a:pt x="892504" y="163714"/>
                </a:cubicBezTo>
                <a:cubicBezTo>
                  <a:pt x="918962" y="173768"/>
                  <a:pt x="898854" y="163714"/>
                  <a:pt x="898854" y="163714"/>
                </a:cubicBezTo>
                <a:lnTo>
                  <a:pt x="1006804" y="182764"/>
                </a:lnTo>
                <a:cubicBezTo>
                  <a:pt x="1016329" y="184352"/>
                  <a:pt x="937483" y="165302"/>
                  <a:pt x="956004" y="173239"/>
                </a:cubicBezTo>
                <a:cubicBezTo>
                  <a:pt x="974525" y="181176"/>
                  <a:pt x="1106817" y="221922"/>
                  <a:pt x="1117929" y="230389"/>
                </a:cubicBezTo>
                <a:cubicBezTo>
                  <a:pt x="1129041" y="238856"/>
                  <a:pt x="1017387" y="216631"/>
                  <a:pt x="1022679" y="224039"/>
                </a:cubicBezTo>
                <a:cubicBezTo>
                  <a:pt x="1027971" y="231447"/>
                  <a:pt x="1139625" y="271664"/>
                  <a:pt x="1149679" y="274839"/>
                </a:cubicBezTo>
                <a:cubicBezTo>
                  <a:pt x="1159733" y="278014"/>
                  <a:pt x="1150737" y="279601"/>
                  <a:pt x="1083004" y="243089"/>
                </a:cubicBezTo>
                <a:cubicBezTo>
                  <a:pt x="1015271" y="206577"/>
                  <a:pt x="748041" y="58939"/>
                  <a:pt x="743279" y="55764"/>
                </a:cubicBezTo>
                <a:cubicBezTo>
                  <a:pt x="738517" y="52589"/>
                  <a:pt x="1049137" y="215043"/>
                  <a:pt x="1054429" y="224039"/>
                </a:cubicBezTo>
                <a:cubicBezTo>
                  <a:pt x="1059721" y="233035"/>
                  <a:pt x="873454" y="142547"/>
                  <a:pt x="775029" y="109739"/>
                </a:cubicBezTo>
                <a:cubicBezTo>
                  <a:pt x="676604" y="76931"/>
                  <a:pt x="532142" y="38831"/>
                  <a:pt x="463879" y="27189"/>
                </a:cubicBezTo>
                <a:cubicBezTo>
                  <a:pt x="395617" y="15547"/>
                  <a:pt x="441125" y="25602"/>
                  <a:pt x="365454" y="39889"/>
                </a:cubicBezTo>
                <a:cubicBezTo>
                  <a:pt x="289783" y="54176"/>
                  <a:pt x="47425" y="107622"/>
                  <a:pt x="9854" y="112914"/>
                </a:cubicBezTo>
                <a:cubicBezTo>
                  <a:pt x="-27717" y="118206"/>
                  <a:pt x="49012" y="89102"/>
                  <a:pt x="124154" y="77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68A83EF-1AD0-847D-BF36-32CBBAB865D0}"/>
              </a:ext>
            </a:extLst>
          </p:cNvPr>
          <p:cNvSpPr/>
          <p:nvPr/>
        </p:nvSpPr>
        <p:spPr>
          <a:xfrm>
            <a:off x="3832196" y="5387969"/>
            <a:ext cx="1073532" cy="187333"/>
          </a:xfrm>
          <a:custGeom>
            <a:avLst/>
            <a:gdLst>
              <a:gd name="connsiteX0" fmla="*/ 29 w 1073532"/>
              <a:gd name="connsiteY0" fmla="*/ 187331 h 187333"/>
              <a:gd name="connsiteX1" fmla="*/ 317529 w 1073532"/>
              <a:gd name="connsiteY1" fmla="*/ 66681 h 187333"/>
              <a:gd name="connsiteX2" fmla="*/ 381029 w 1073532"/>
              <a:gd name="connsiteY2" fmla="*/ 41281 h 187333"/>
              <a:gd name="connsiteX3" fmla="*/ 304829 w 1073532"/>
              <a:gd name="connsiteY3" fmla="*/ 41281 h 187333"/>
              <a:gd name="connsiteX4" fmla="*/ 546129 w 1073532"/>
              <a:gd name="connsiteY4" fmla="*/ 38106 h 187333"/>
              <a:gd name="connsiteX5" fmla="*/ 730279 w 1073532"/>
              <a:gd name="connsiteY5" fmla="*/ 6 h 187333"/>
              <a:gd name="connsiteX6" fmla="*/ 571529 w 1073532"/>
              <a:gd name="connsiteY6" fmla="*/ 41281 h 187333"/>
              <a:gd name="connsiteX7" fmla="*/ 800129 w 1073532"/>
              <a:gd name="connsiteY7" fmla="*/ 69856 h 187333"/>
              <a:gd name="connsiteX8" fmla="*/ 958879 w 1073532"/>
              <a:gd name="connsiteY8" fmla="*/ 3181 h 187333"/>
              <a:gd name="connsiteX9" fmla="*/ 860454 w 1073532"/>
              <a:gd name="connsiteY9" fmla="*/ 63506 h 187333"/>
              <a:gd name="connsiteX10" fmla="*/ 1041429 w 1073532"/>
              <a:gd name="connsiteY10" fmla="*/ 66681 h 187333"/>
              <a:gd name="connsiteX11" fmla="*/ 1066829 w 1073532"/>
              <a:gd name="connsiteY11" fmla="*/ 76206 h 187333"/>
              <a:gd name="connsiteX12" fmla="*/ 965229 w 1073532"/>
              <a:gd name="connsiteY12" fmla="*/ 76206 h 187333"/>
              <a:gd name="connsiteX13" fmla="*/ 730279 w 1073532"/>
              <a:gd name="connsiteY13" fmla="*/ 50806 h 187333"/>
              <a:gd name="connsiteX14" fmla="*/ 546129 w 1073532"/>
              <a:gd name="connsiteY14" fmla="*/ 25406 h 187333"/>
              <a:gd name="connsiteX15" fmla="*/ 727104 w 1073532"/>
              <a:gd name="connsiteY15" fmla="*/ 53981 h 187333"/>
              <a:gd name="connsiteX16" fmla="*/ 361979 w 1073532"/>
              <a:gd name="connsiteY16" fmla="*/ 31756 h 187333"/>
              <a:gd name="connsiteX17" fmla="*/ 485804 w 1073532"/>
              <a:gd name="connsiteY17" fmla="*/ 38106 h 187333"/>
              <a:gd name="connsiteX18" fmla="*/ 336579 w 1073532"/>
              <a:gd name="connsiteY18" fmla="*/ 57156 h 187333"/>
              <a:gd name="connsiteX19" fmla="*/ 247679 w 1073532"/>
              <a:gd name="connsiteY19" fmla="*/ 76206 h 187333"/>
              <a:gd name="connsiteX20" fmla="*/ 336579 w 1073532"/>
              <a:gd name="connsiteY20" fmla="*/ 69856 h 187333"/>
              <a:gd name="connsiteX21" fmla="*/ 29 w 1073532"/>
              <a:gd name="connsiteY21" fmla="*/ 187331 h 18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73532" h="187333">
                <a:moveTo>
                  <a:pt x="29" y="187331"/>
                </a:moveTo>
                <a:cubicBezTo>
                  <a:pt x="-3146" y="186802"/>
                  <a:pt x="254029" y="91023"/>
                  <a:pt x="317529" y="66681"/>
                </a:cubicBezTo>
                <a:cubicBezTo>
                  <a:pt x="381029" y="42339"/>
                  <a:pt x="383146" y="45514"/>
                  <a:pt x="381029" y="41281"/>
                </a:cubicBezTo>
                <a:cubicBezTo>
                  <a:pt x="378912" y="37048"/>
                  <a:pt x="304829" y="41281"/>
                  <a:pt x="304829" y="41281"/>
                </a:cubicBezTo>
                <a:lnTo>
                  <a:pt x="546129" y="38106"/>
                </a:lnTo>
                <a:cubicBezTo>
                  <a:pt x="617037" y="31227"/>
                  <a:pt x="726046" y="-523"/>
                  <a:pt x="730279" y="6"/>
                </a:cubicBezTo>
                <a:cubicBezTo>
                  <a:pt x="734512" y="535"/>
                  <a:pt x="559887" y="29639"/>
                  <a:pt x="571529" y="41281"/>
                </a:cubicBezTo>
                <a:cubicBezTo>
                  <a:pt x="583171" y="52923"/>
                  <a:pt x="735571" y="76206"/>
                  <a:pt x="800129" y="69856"/>
                </a:cubicBezTo>
                <a:cubicBezTo>
                  <a:pt x="864687" y="63506"/>
                  <a:pt x="948825" y="4239"/>
                  <a:pt x="958879" y="3181"/>
                </a:cubicBezTo>
                <a:cubicBezTo>
                  <a:pt x="968933" y="2123"/>
                  <a:pt x="846696" y="52923"/>
                  <a:pt x="860454" y="63506"/>
                </a:cubicBezTo>
                <a:cubicBezTo>
                  <a:pt x="874212" y="74089"/>
                  <a:pt x="1007033" y="64564"/>
                  <a:pt x="1041429" y="66681"/>
                </a:cubicBezTo>
                <a:cubicBezTo>
                  <a:pt x="1075825" y="68798"/>
                  <a:pt x="1079529" y="74619"/>
                  <a:pt x="1066829" y="76206"/>
                </a:cubicBezTo>
                <a:cubicBezTo>
                  <a:pt x="1054129" y="77793"/>
                  <a:pt x="1021321" y="80439"/>
                  <a:pt x="965229" y="76206"/>
                </a:cubicBezTo>
                <a:cubicBezTo>
                  <a:pt x="909137" y="71973"/>
                  <a:pt x="800129" y="59273"/>
                  <a:pt x="730279" y="50806"/>
                </a:cubicBezTo>
                <a:cubicBezTo>
                  <a:pt x="660429" y="42339"/>
                  <a:pt x="546658" y="24877"/>
                  <a:pt x="546129" y="25406"/>
                </a:cubicBezTo>
                <a:cubicBezTo>
                  <a:pt x="545600" y="25935"/>
                  <a:pt x="757796" y="52923"/>
                  <a:pt x="727104" y="53981"/>
                </a:cubicBezTo>
                <a:cubicBezTo>
                  <a:pt x="696412" y="55039"/>
                  <a:pt x="402196" y="34402"/>
                  <a:pt x="361979" y="31756"/>
                </a:cubicBezTo>
                <a:cubicBezTo>
                  <a:pt x="321762" y="29110"/>
                  <a:pt x="490037" y="33873"/>
                  <a:pt x="485804" y="38106"/>
                </a:cubicBezTo>
                <a:cubicBezTo>
                  <a:pt x="481571" y="42339"/>
                  <a:pt x="376266" y="50806"/>
                  <a:pt x="336579" y="57156"/>
                </a:cubicBezTo>
                <a:cubicBezTo>
                  <a:pt x="296892" y="63506"/>
                  <a:pt x="247679" y="74089"/>
                  <a:pt x="247679" y="76206"/>
                </a:cubicBezTo>
                <a:cubicBezTo>
                  <a:pt x="247679" y="78323"/>
                  <a:pt x="376267" y="49748"/>
                  <a:pt x="336579" y="69856"/>
                </a:cubicBezTo>
                <a:cubicBezTo>
                  <a:pt x="296891" y="89964"/>
                  <a:pt x="3204" y="187860"/>
                  <a:pt x="29" y="187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983946DC-FA30-8E83-94D4-FC2FF942E103}"/>
              </a:ext>
            </a:extLst>
          </p:cNvPr>
          <p:cNvSpPr/>
          <p:nvPr/>
        </p:nvSpPr>
        <p:spPr>
          <a:xfrm>
            <a:off x="4809055" y="5413084"/>
            <a:ext cx="361006" cy="86109"/>
          </a:xfrm>
          <a:custGeom>
            <a:avLst/>
            <a:gdLst>
              <a:gd name="connsiteX0" fmla="*/ 1070 w 361006"/>
              <a:gd name="connsiteY0" fmla="*/ 291 h 86109"/>
              <a:gd name="connsiteX1" fmla="*/ 347145 w 361006"/>
              <a:gd name="connsiteY1" fmla="*/ 82841 h 86109"/>
              <a:gd name="connsiteX2" fmla="*/ 277295 w 361006"/>
              <a:gd name="connsiteY2" fmla="*/ 63791 h 86109"/>
              <a:gd name="connsiteX3" fmla="*/ 134420 w 361006"/>
              <a:gd name="connsiteY3" fmla="*/ 9816 h 86109"/>
              <a:gd name="connsiteX4" fmla="*/ 236020 w 361006"/>
              <a:gd name="connsiteY4" fmla="*/ 54266 h 86109"/>
              <a:gd name="connsiteX5" fmla="*/ 1070 w 361006"/>
              <a:gd name="connsiteY5" fmla="*/ 291 h 8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006" h="86109">
                <a:moveTo>
                  <a:pt x="1070" y="291"/>
                </a:moveTo>
                <a:cubicBezTo>
                  <a:pt x="19591" y="5054"/>
                  <a:pt x="301108" y="72258"/>
                  <a:pt x="347145" y="82841"/>
                </a:cubicBezTo>
                <a:cubicBezTo>
                  <a:pt x="393182" y="93424"/>
                  <a:pt x="312749" y="75962"/>
                  <a:pt x="277295" y="63791"/>
                </a:cubicBezTo>
                <a:cubicBezTo>
                  <a:pt x="241841" y="51620"/>
                  <a:pt x="141299" y="11403"/>
                  <a:pt x="134420" y="9816"/>
                </a:cubicBezTo>
                <a:cubicBezTo>
                  <a:pt x="127541" y="8229"/>
                  <a:pt x="261949" y="57970"/>
                  <a:pt x="236020" y="54266"/>
                </a:cubicBezTo>
                <a:cubicBezTo>
                  <a:pt x="210091" y="50562"/>
                  <a:pt x="-17451" y="-4472"/>
                  <a:pt x="1070" y="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A2878BF5-DBC7-6098-A026-DED9F61D6ED1}"/>
              </a:ext>
            </a:extLst>
          </p:cNvPr>
          <p:cNvSpPr/>
          <p:nvPr/>
        </p:nvSpPr>
        <p:spPr>
          <a:xfrm>
            <a:off x="4822500" y="5286371"/>
            <a:ext cx="132579" cy="210698"/>
          </a:xfrm>
          <a:custGeom>
            <a:avLst/>
            <a:gdLst>
              <a:gd name="connsiteX0" fmla="*/ 76525 w 132579"/>
              <a:gd name="connsiteY0" fmla="*/ 4 h 210698"/>
              <a:gd name="connsiteX1" fmla="*/ 35250 w 132579"/>
              <a:gd name="connsiteY1" fmla="*/ 82554 h 210698"/>
              <a:gd name="connsiteX2" fmla="*/ 127325 w 132579"/>
              <a:gd name="connsiteY2" fmla="*/ 206379 h 210698"/>
              <a:gd name="connsiteX3" fmla="*/ 108275 w 132579"/>
              <a:gd name="connsiteY3" fmla="*/ 174629 h 210698"/>
              <a:gd name="connsiteX4" fmla="*/ 325 w 132579"/>
              <a:gd name="connsiteY4" fmla="*/ 98429 h 210698"/>
              <a:gd name="connsiteX5" fmla="*/ 73350 w 132579"/>
              <a:gd name="connsiteY5" fmla="*/ 149229 h 210698"/>
              <a:gd name="connsiteX6" fmla="*/ 28900 w 132579"/>
              <a:gd name="connsiteY6" fmla="*/ 85729 h 210698"/>
              <a:gd name="connsiteX7" fmla="*/ 76525 w 132579"/>
              <a:gd name="connsiteY7" fmla="*/ 4 h 21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579" h="210698">
                <a:moveTo>
                  <a:pt x="76525" y="4"/>
                </a:moveTo>
                <a:cubicBezTo>
                  <a:pt x="77583" y="-525"/>
                  <a:pt x="26783" y="48158"/>
                  <a:pt x="35250" y="82554"/>
                </a:cubicBezTo>
                <a:cubicBezTo>
                  <a:pt x="43717" y="116950"/>
                  <a:pt x="115154" y="191033"/>
                  <a:pt x="127325" y="206379"/>
                </a:cubicBezTo>
                <a:cubicBezTo>
                  <a:pt x="139496" y="221725"/>
                  <a:pt x="129442" y="192621"/>
                  <a:pt x="108275" y="174629"/>
                </a:cubicBezTo>
                <a:cubicBezTo>
                  <a:pt x="87108" y="156637"/>
                  <a:pt x="6146" y="102662"/>
                  <a:pt x="325" y="98429"/>
                </a:cubicBezTo>
                <a:cubicBezTo>
                  <a:pt x="-5496" y="94196"/>
                  <a:pt x="68588" y="151346"/>
                  <a:pt x="73350" y="149229"/>
                </a:cubicBezTo>
                <a:cubicBezTo>
                  <a:pt x="78112" y="147112"/>
                  <a:pt x="27313" y="113246"/>
                  <a:pt x="28900" y="85729"/>
                </a:cubicBezTo>
                <a:cubicBezTo>
                  <a:pt x="30487" y="58212"/>
                  <a:pt x="75467" y="533"/>
                  <a:pt x="7652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E2AB0C89-5765-1261-2D4E-4FB7DF8708EF}"/>
              </a:ext>
            </a:extLst>
          </p:cNvPr>
          <p:cNvSpPr/>
          <p:nvPr/>
        </p:nvSpPr>
        <p:spPr>
          <a:xfrm>
            <a:off x="4975894" y="5317931"/>
            <a:ext cx="643245" cy="245299"/>
          </a:xfrm>
          <a:custGeom>
            <a:avLst/>
            <a:gdLst>
              <a:gd name="connsiteX0" fmla="*/ 40606 w 643245"/>
              <a:gd name="connsiteY0" fmla="*/ 194 h 245299"/>
              <a:gd name="connsiteX1" fmla="*/ 5681 w 643245"/>
              <a:gd name="connsiteY1" fmla="*/ 82744 h 245299"/>
              <a:gd name="connsiteX2" fmla="*/ 183481 w 643245"/>
              <a:gd name="connsiteY2" fmla="*/ 124019 h 245299"/>
              <a:gd name="connsiteX3" fmla="*/ 81881 w 643245"/>
              <a:gd name="connsiteY3" fmla="*/ 117669 h 245299"/>
              <a:gd name="connsiteX4" fmla="*/ 399381 w 643245"/>
              <a:gd name="connsiteY4" fmla="*/ 165294 h 245299"/>
              <a:gd name="connsiteX5" fmla="*/ 640681 w 643245"/>
              <a:gd name="connsiteY5" fmla="*/ 244669 h 245299"/>
              <a:gd name="connsiteX6" fmla="*/ 513681 w 643245"/>
              <a:gd name="connsiteY6" fmla="*/ 197044 h 245299"/>
              <a:gd name="connsiteX7" fmla="*/ 313656 w 643245"/>
              <a:gd name="connsiteY7" fmla="*/ 101794 h 245299"/>
              <a:gd name="connsiteX8" fmla="*/ 504156 w 643245"/>
              <a:gd name="connsiteY8" fmla="*/ 184344 h 245299"/>
              <a:gd name="connsiteX9" fmla="*/ 297781 w 643245"/>
              <a:gd name="connsiteY9" fmla="*/ 149419 h 245299"/>
              <a:gd name="connsiteX10" fmla="*/ 37431 w 643245"/>
              <a:gd name="connsiteY10" fmla="*/ 85919 h 245299"/>
              <a:gd name="connsiteX11" fmla="*/ 5681 w 643245"/>
              <a:gd name="connsiteY11" fmla="*/ 108144 h 245299"/>
              <a:gd name="connsiteX12" fmla="*/ 40606 w 643245"/>
              <a:gd name="connsiteY12" fmla="*/ 194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3245" h="245299">
                <a:moveTo>
                  <a:pt x="40606" y="194"/>
                </a:moveTo>
                <a:cubicBezTo>
                  <a:pt x="40606" y="-4039"/>
                  <a:pt x="-18131" y="62107"/>
                  <a:pt x="5681" y="82744"/>
                </a:cubicBezTo>
                <a:cubicBezTo>
                  <a:pt x="29493" y="103381"/>
                  <a:pt x="170781" y="118198"/>
                  <a:pt x="183481" y="124019"/>
                </a:cubicBezTo>
                <a:cubicBezTo>
                  <a:pt x="196181" y="129840"/>
                  <a:pt x="45898" y="110790"/>
                  <a:pt x="81881" y="117669"/>
                </a:cubicBezTo>
                <a:cubicBezTo>
                  <a:pt x="117864" y="124548"/>
                  <a:pt x="306248" y="144127"/>
                  <a:pt x="399381" y="165294"/>
                </a:cubicBezTo>
                <a:cubicBezTo>
                  <a:pt x="492514" y="186461"/>
                  <a:pt x="621631" y="239377"/>
                  <a:pt x="640681" y="244669"/>
                </a:cubicBezTo>
                <a:cubicBezTo>
                  <a:pt x="659731" y="249961"/>
                  <a:pt x="568185" y="220856"/>
                  <a:pt x="513681" y="197044"/>
                </a:cubicBezTo>
                <a:cubicBezTo>
                  <a:pt x="459177" y="173232"/>
                  <a:pt x="315244" y="103911"/>
                  <a:pt x="313656" y="101794"/>
                </a:cubicBezTo>
                <a:cubicBezTo>
                  <a:pt x="312068" y="99677"/>
                  <a:pt x="506802" y="176407"/>
                  <a:pt x="504156" y="184344"/>
                </a:cubicBezTo>
                <a:cubicBezTo>
                  <a:pt x="501510" y="192281"/>
                  <a:pt x="375569" y="165823"/>
                  <a:pt x="297781" y="149419"/>
                </a:cubicBezTo>
                <a:cubicBezTo>
                  <a:pt x="219994" y="133015"/>
                  <a:pt x="86114" y="92798"/>
                  <a:pt x="37431" y="85919"/>
                </a:cubicBezTo>
                <a:cubicBezTo>
                  <a:pt x="-11252" y="79040"/>
                  <a:pt x="6210" y="122432"/>
                  <a:pt x="5681" y="108144"/>
                </a:cubicBezTo>
                <a:cubicBezTo>
                  <a:pt x="5152" y="93857"/>
                  <a:pt x="40606" y="4427"/>
                  <a:pt x="40606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DA10160E-5EE8-3E70-B8EE-73E923AAD0F3}"/>
              </a:ext>
            </a:extLst>
          </p:cNvPr>
          <p:cNvSpPr/>
          <p:nvPr/>
        </p:nvSpPr>
        <p:spPr>
          <a:xfrm>
            <a:off x="4950695" y="5469297"/>
            <a:ext cx="1013527" cy="140319"/>
          </a:xfrm>
          <a:custGeom>
            <a:avLst/>
            <a:gdLst>
              <a:gd name="connsiteX0" fmla="*/ 5480 w 1013527"/>
              <a:gd name="connsiteY0" fmla="*/ 1228 h 140319"/>
              <a:gd name="connsiteX1" fmla="*/ 510305 w 1013527"/>
              <a:gd name="connsiteY1" fmla="*/ 77428 h 140319"/>
              <a:gd name="connsiteX2" fmla="*/ 342030 w 1013527"/>
              <a:gd name="connsiteY2" fmla="*/ 55203 h 140319"/>
              <a:gd name="connsiteX3" fmla="*/ 618255 w 1013527"/>
              <a:gd name="connsiteY3" fmla="*/ 64728 h 140319"/>
              <a:gd name="connsiteX4" fmla="*/ 796055 w 1013527"/>
              <a:gd name="connsiteY4" fmla="*/ 109178 h 140319"/>
              <a:gd name="connsiteX5" fmla="*/ 742080 w 1013527"/>
              <a:gd name="connsiteY5" fmla="*/ 86953 h 140319"/>
              <a:gd name="connsiteX6" fmla="*/ 872255 w 1013527"/>
              <a:gd name="connsiteY6" fmla="*/ 134578 h 140319"/>
              <a:gd name="connsiteX7" fmla="*/ 1011955 w 1013527"/>
              <a:gd name="connsiteY7" fmla="*/ 121878 h 140319"/>
              <a:gd name="connsiteX8" fmla="*/ 938930 w 1013527"/>
              <a:gd name="connsiteY8" fmla="*/ 131403 h 140319"/>
              <a:gd name="connsiteX9" fmla="*/ 808755 w 1013527"/>
              <a:gd name="connsiteY9" fmla="*/ 128228 h 140319"/>
              <a:gd name="connsiteX10" fmla="*/ 891305 w 1013527"/>
              <a:gd name="connsiteY10" fmla="*/ 137753 h 140319"/>
              <a:gd name="connsiteX11" fmla="*/ 662705 w 1013527"/>
              <a:gd name="connsiteY11" fmla="*/ 74253 h 140319"/>
              <a:gd name="connsiteX12" fmla="*/ 494430 w 1013527"/>
              <a:gd name="connsiteY12" fmla="*/ 42503 h 140319"/>
              <a:gd name="connsiteX13" fmla="*/ 634130 w 1013527"/>
              <a:gd name="connsiteY13" fmla="*/ 86953 h 140319"/>
              <a:gd name="connsiteX14" fmla="*/ 481730 w 1013527"/>
              <a:gd name="connsiteY14" fmla="*/ 83778 h 140319"/>
              <a:gd name="connsiteX15" fmla="*/ 173755 w 1013527"/>
              <a:gd name="connsiteY15" fmla="*/ 45678 h 140319"/>
              <a:gd name="connsiteX16" fmla="*/ 488080 w 1013527"/>
              <a:gd name="connsiteY16" fmla="*/ 77428 h 140319"/>
              <a:gd name="connsiteX17" fmla="*/ 256305 w 1013527"/>
              <a:gd name="connsiteY17" fmla="*/ 32978 h 140319"/>
              <a:gd name="connsiteX18" fmla="*/ 5480 w 1013527"/>
              <a:gd name="connsiteY18" fmla="*/ 1228 h 14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3527" h="140319">
                <a:moveTo>
                  <a:pt x="5480" y="1228"/>
                </a:moveTo>
                <a:cubicBezTo>
                  <a:pt x="47813" y="8636"/>
                  <a:pt x="454213" y="68432"/>
                  <a:pt x="510305" y="77428"/>
                </a:cubicBezTo>
                <a:cubicBezTo>
                  <a:pt x="566397" y="86424"/>
                  <a:pt x="324038" y="57320"/>
                  <a:pt x="342030" y="55203"/>
                </a:cubicBezTo>
                <a:cubicBezTo>
                  <a:pt x="360022" y="53086"/>
                  <a:pt x="542584" y="55732"/>
                  <a:pt x="618255" y="64728"/>
                </a:cubicBezTo>
                <a:cubicBezTo>
                  <a:pt x="693926" y="73724"/>
                  <a:pt x="775417" y="105474"/>
                  <a:pt x="796055" y="109178"/>
                </a:cubicBezTo>
                <a:cubicBezTo>
                  <a:pt x="816693" y="112882"/>
                  <a:pt x="729380" y="82720"/>
                  <a:pt x="742080" y="86953"/>
                </a:cubicBezTo>
                <a:cubicBezTo>
                  <a:pt x="754780" y="91186"/>
                  <a:pt x="827276" y="128757"/>
                  <a:pt x="872255" y="134578"/>
                </a:cubicBezTo>
                <a:cubicBezTo>
                  <a:pt x="917234" y="140399"/>
                  <a:pt x="1000843" y="122407"/>
                  <a:pt x="1011955" y="121878"/>
                </a:cubicBezTo>
                <a:cubicBezTo>
                  <a:pt x="1023067" y="121349"/>
                  <a:pt x="972797" y="130345"/>
                  <a:pt x="938930" y="131403"/>
                </a:cubicBezTo>
                <a:cubicBezTo>
                  <a:pt x="905063" y="132461"/>
                  <a:pt x="816692" y="127170"/>
                  <a:pt x="808755" y="128228"/>
                </a:cubicBezTo>
                <a:cubicBezTo>
                  <a:pt x="800818" y="129286"/>
                  <a:pt x="915647" y="146749"/>
                  <a:pt x="891305" y="137753"/>
                </a:cubicBezTo>
                <a:cubicBezTo>
                  <a:pt x="866963" y="128757"/>
                  <a:pt x="728851" y="90128"/>
                  <a:pt x="662705" y="74253"/>
                </a:cubicBezTo>
                <a:cubicBezTo>
                  <a:pt x="596559" y="58378"/>
                  <a:pt x="499192" y="40386"/>
                  <a:pt x="494430" y="42503"/>
                </a:cubicBezTo>
                <a:cubicBezTo>
                  <a:pt x="489668" y="44620"/>
                  <a:pt x="636247" y="80074"/>
                  <a:pt x="634130" y="86953"/>
                </a:cubicBezTo>
                <a:cubicBezTo>
                  <a:pt x="632013" y="93832"/>
                  <a:pt x="558459" y="90657"/>
                  <a:pt x="481730" y="83778"/>
                </a:cubicBezTo>
                <a:cubicBezTo>
                  <a:pt x="405001" y="76899"/>
                  <a:pt x="172697" y="46736"/>
                  <a:pt x="173755" y="45678"/>
                </a:cubicBezTo>
                <a:cubicBezTo>
                  <a:pt x="174813" y="44620"/>
                  <a:pt x="474322" y="79545"/>
                  <a:pt x="488080" y="77428"/>
                </a:cubicBezTo>
                <a:cubicBezTo>
                  <a:pt x="501838" y="75311"/>
                  <a:pt x="335151" y="44091"/>
                  <a:pt x="256305" y="32978"/>
                </a:cubicBezTo>
                <a:cubicBezTo>
                  <a:pt x="177459" y="21865"/>
                  <a:pt x="-36853" y="-6180"/>
                  <a:pt x="5480" y="1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884BA901-5EA8-6E7F-7D5C-BE277DC6CE71}"/>
              </a:ext>
            </a:extLst>
          </p:cNvPr>
          <p:cNvSpPr/>
          <p:nvPr/>
        </p:nvSpPr>
        <p:spPr>
          <a:xfrm>
            <a:off x="3841551" y="5473487"/>
            <a:ext cx="295487" cy="413059"/>
          </a:xfrm>
          <a:custGeom>
            <a:avLst/>
            <a:gdLst>
              <a:gd name="connsiteX0" fmla="*/ 199 w 295487"/>
              <a:gd name="connsiteY0" fmla="*/ 213 h 413059"/>
              <a:gd name="connsiteX1" fmla="*/ 22424 w 295487"/>
              <a:gd name="connsiteY1" fmla="*/ 136738 h 413059"/>
              <a:gd name="connsiteX2" fmla="*/ 95449 w 295487"/>
              <a:gd name="connsiteY2" fmla="*/ 285963 h 413059"/>
              <a:gd name="connsiteX3" fmla="*/ 101799 w 295487"/>
              <a:gd name="connsiteY3" fmla="*/ 270088 h 413059"/>
              <a:gd name="connsiteX4" fmla="*/ 203399 w 295487"/>
              <a:gd name="connsiteY4" fmla="*/ 381213 h 413059"/>
              <a:gd name="connsiteX5" fmla="*/ 200224 w 295487"/>
              <a:gd name="connsiteY5" fmla="*/ 390738 h 413059"/>
              <a:gd name="connsiteX6" fmla="*/ 295474 w 295487"/>
              <a:gd name="connsiteY6" fmla="*/ 412963 h 413059"/>
              <a:gd name="connsiteX7" fmla="*/ 206574 w 295487"/>
              <a:gd name="connsiteY7" fmla="*/ 381213 h 413059"/>
              <a:gd name="connsiteX8" fmla="*/ 111324 w 295487"/>
              <a:gd name="connsiteY8" fmla="*/ 308188 h 413059"/>
              <a:gd name="connsiteX9" fmla="*/ 76399 w 295487"/>
              <a:gd name="connsiteY9" fmla="*/ 228813 h 413059"/>
              <a:gd name="connsiteX10" fmla="*/ 130374 w 295487"/>
              <a:gd name="connsiteY10" fmla="*/ 285963 h 413059"/>
              <a:gd name="connsiteX11" fmla="*/ 31949 w 295487"/>
              <a:gd name="connsiteY11" fmla="*/ 136738 h 413059"/>
              <a:gd name="connsiteX12" fmla="*/ 101799 w 295487"/>
              <a:gd name="connsiteY12" fmla="*/ 254213 h 413059"/>
              <a:gd name="connsiteX13" fmla="*/ 31949 w 295487"/>
              <a:gd name="connsiteY13" fmla="*/ 168488 h 413059"/>
              <a:gd name="connsiteX14" fmla="*/ 199 w 295487"/>
              <a:gd name="connsiteY14" fmla="*/ 213 h 41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5487" h="413059">
                <a:moveTo>
                  <a:pt x="199" y="213"/>
                </a:moveTo>
                <a:cubicBezTo>
                  <a:pt x="-1388" y="-5079"/>
                  <a:pt x="6549" y="89113"/>
                  <a:pt x="22424" y="136738"/>
                </a:cubicBezTo>
                <a:cubicBezTo>
                  <a:pt x="38299" y="184363"/>
                  <a:pt x="82220" y="263738"/>
                  <a:pt x="95449" y="285963"/>
                </a:cubicBezTo>
                <a:cubicBezTo>
                  <a:pt x="108678" y="308188"/>
                  <a:pt x="83807" y="254213"/>
                  <a:pt x="101799" y="270088"/>
                </a:cubicBezTo>
                <a:cubicBezTo>
                  <a:pt x="119791" y="285963"/>
                  <a:pt x="203399" y="381213"/>
                  <a:pt x="203399" y="381213"/>
                </a:cubicBezTo>
                <a:cubicBezTo>
                  <a:pt x="219803" y="401321"/>
                  <a:pt x="184878" y="385446"/>
                  <a:pt x="200224" y="390738"/>
                </a:cubicBezTo>
                <a:cubicBezTo>
                  <a:pt x="215570" y="396030"/>
                  <a:pt x="294416" y="414551"/>
                  <a:pt x="295474" y="412963"/>
                </a:cubicBezTo>
                <a:cubicBezTo>
                  <a:pt x="296532" y="411375"/>
                  <a:pt x="237266" y="398676"/>
                  <a:pt x="206574" y="381213"/>
                </a:cubicBezTo>
                <a:cubicBezTo>
                  <a:pt x="175882" y="363751"/>
                  <a:pt x="133020" y="333588"/>
                  <a:pt x="111324" y="308188"/>
                </a:cubicBezTo>
                <a:cubicBezTo>
                  <a:pt x="89628" y="282788"/>
                  <a:pt x="73224" y="232517"/>
                  <a:pt x="76399" y="228813"/>
                </a:cubicBezTo>
                <a:cubicBezTo>
                  <a:pt x="79574" y="225109"/>
                  <a:pt x="137782" y="301309"/>
                  <a:pt x="130374" y="285963"/>
                </a:cubicBezTo>
                <a:cubicBezTo>
                  <a:pt x="122966" y="270617"/>
                  <a:pt x="36712" y="142030"/>
                  <a:pt x="31949" y="136738"/>
                </a:cubicBezTo>
                <a:cubicBezTo>
                  <a:pt x="27187" y="131446"/>
                  <a:pt x="101799" y="248921"/>
                  <a:pt x="101799" y="254213"/>
                </a:cubicBezTo>
                <a:cubicBezTo>
                  <a:pt x="101799" y="259505"/>
                  <a:pt x="50470" y="206059"/>
                  <a:pt x="31949" y="168488"/>
                </a:cubicBezTo>
                <a:cubicBezTo>
                  <a:pt x="13428" y="130917"/>
                  <a:pt x="1786" y="5505"/>
                  <a:pt x="199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51902125-24AC-9EF7-B96E-2E6B61BF260B}"/>
              </a:ext>
            </a:extLst>
          </p:cNvPr>
          <p:cNvSpPr/>
          <p:nvPr/>
        </p:nvSpPr>
        <p:spPr>
          <a:xfrm>
            <a:off x="5743574" y="5534008"/>
            <a:ext cx="216944" cy="381427"/>
          </a:xfrm>
          <a:custGeom>
            <a:avLst/>
            <a:gdLst>
              <a:gd name="connsiteX0" fmla="*/ 1 w 216944"/>
              <a:gd name="connsiteY0" fmla="*/ 17 h 381427"/>
              <a:gd name="connsiteX1" fmla="*/ 200026 w 216944"/>
              <a:gd name="connsiteY1" fmla="*/ 136542 h 381427"/>
              <a:gd name="connsiteX2" fmla="*/ 174626 w 216944"/>
              <a:gd name="connsiteY2" fmla="*/ 200042 h 381427"/>
              <a:gd name="connsiteX3" fmla="*/ 190501 w 216944"/>
              <a:gd name="connsiteY3" fmla="*/ 193692 h 381427"/>
              <a:gd name="connsiteX4" fmla="*/ 133351 w 216944"/>
              <a:gd name="connsiteY4" fmla="*/ 307992 h 381427"/>
              <a:gd name="connsiteX5" fmla="*/ 92076 w 216944"/>
              <a:gd name="connsiteY5" fmla="*/ 381017 h 381427"/>
              <a:gd name="connsiteX6" fmla="*/ 146051 w 216944"/>
              <a:gd name="connsiteY6" fmla="*/ 276242 h 381427"/>
              <a:gd name="connsiteX7" fmla="*/ 206376 w 216944"/>
              <a:gd name="connsiteY7" fmla="*/ 200042 h 381427"/>
              <a:gd name="connsiteX8" fmla="*/ 196851 w 216944"/>
              <a:gd name="connsiteY8" fmla="*/ 146067 h 381427"/>
              <a:gd name="connsiteX9" fmla="*/ 1 w 216944"/>
              <a:gd name="connsiteY9" fmla="*/ 17 h 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944" h="381427">
                <a:moveTo>
                  <a:pt x="1" y="17"/>
                </a:moveTo>
                <a:cubicBezTo>
                  <a:pt x="530" y="-1570"/>
                  <a:pt x="170922" y="103205"/>
                  <a:pt x="200026" y="136542"/>
                </a:cubicBezTo>
                <a:cubicBezTo>
                  <a:pt x="229130" y="169879"/>
                  <a:pt x="174626" y="200042"/>
                  <a:pt x="174626" y="200042"/>
                </a:cubicBezTo>
                <a:cubicBezTo>
                  <a:pt x="173039" y="209567"/>
                  <a:pt x="197380" y="175700"/>
                  <a:pt x="190501" y="193692"/>
                </a:cubicBezTo>
                <a:cubicBezTo>
                  <a:pt x="183622" y="211684"/>
                  <a:pt x="149755" y="276771"/>
                  <a:pt x="133351" y="307992"/>
                </a:cubicBezTo>
                <a:cubicBezTo>
                  <a:pt x="116947" y="339213"/>
                  <a:pt x="89959" y="386309"/>
                  <a:pt x="92076" y="381017"/>
                </a:cubicBezTo>
                <a:cubicBezTo>
                  <a:pt x="94193" y="375725"/>
                  <a:pt x="127001" y="306405"/>
                  <a:pt x="146051" y="276242"/>
                </a:cubicBezTo>
                <a:cubicBezTo>
                  <a:pt x="165101" y="246080"/>
                  <a:pt x="197909" y="221738"/>
                  <a:pt x="206376" y="200042"/>
                </a:cubicBezTo>
                <a:cubicBezTo>
                  <a:pt x="214843" y="178346"/>
                  <a:pt x="229130" y="171467"/>
                  <a:pt x="196851" y="146067"/>
                </a:cubicBezTo>
                <a:cubicBezTo>
                  <a:pt x="164572" y="120667"/>
                  <a:pt x="-528" y="1604"/>
                  <a:pt x="1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6F89263-A24F-EC04-D453-6A0C54D016C6}"/>
              </a:ext>
            </a:extLst>
          </p:cNvPr>
          <p:cNvSpPr/>
          <p:nvPr/>
        </p:nvSpPr>
        <p:spPr>
          <a:xfrm>
            <a:off x="5206381" y="5799942"/>
            <a:ext cx="690111" cy="286557"/>
          </a:xfrm>
          <a:custGeom>
            <a:avLst/>
            <a:gdLst>
              <a:gd name="connsiteX0" fmla="*/ 689594 w 690111"/>
              <a:gd name="connsiteY0" fmla="*/ 783 h 286557"/>
              <a:gd name="connsiteX1" fmla="*/ 384794 w 690111"/>
              <a:gd name="connsiteY1" fmla="*/ 194458 h 286557"/>
              <a:gd name="connsiteX2" fmla="*/ 460994 w 690111"/>
              <a:gd name="connsiteY2" fmla="*/ 172233 h 286557"/>
              <a:gd name="connsiteX3" fmla="*/ 194294 w 690111"/>
              <a:gd name="connsiteY3" fmla="*/ 235733 h 286557"/>
              <a:gd name="connsiteX4" fmla="*/ 619 w 690111"/>
              <a:gd name="connsiteY4" fmla="*/ 286533 h 286557"/>
              <a:gd name="connsiteX5" fmla="*/ 257794 w 690111"/>
              <a:gd name="connsiteY5" fmla="*/ 229383 h 286557"/>
              <a:gd name="connsiteX6" fmla="*/ 518144 w 690111"/>
              <a:gd name="connsiteY6" fmla="*/ 137308 h 286557"/>
              <a:gd name="connsiteX7" fmla="*/ 365744 w 690111"/>
              <a:gd name="connsiteY7" fmla="*/ 184933 h 286557"/>
              <a:gd name="connsiteX8" fmla="*/ 597519 w 690111"/>
              <a:gd name="connsiteY8" fmla="*/ 76983 h 286557"/>
              <a:gd name="connsiteX9" fmla="*/ 460994 w 690111"/>
              <a:gd name="connsiteY9" fmla="*/ 124608 h 286557"/>
              <a:gd name="connsiteX10" fmla="*/ 689594 w 690111"/>
              <a:gd name="connsiteY10" fmla="*/ 783 h 28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0111" h="286557">
                <a:moveTo>
                  <a:pt x="689594" y="783"/>
                </a:moveTo>
                <a:cubicBezTo>
                  <a:pt x="676894" y="12425"/>
                  <a:pt x="422894" y="165883"/>
                  <a:pt x="384794" y="194458"/>
                </a:cubicBezTo>
                <a:cubicBezTo>
                  <a:pt x="346694" y="223033"/>
                  <a:pt x="492744" y="165354"/>
                  <a:pt x="460994" y="172233"/>
                </a:cubicBezTo>
                <a:cubicBezTo>
                  <a:pt x="429244" y="179112"/>
                  <a:pt x="271023" y="216683"/>
                  <a:pt x="194294" y="235733"/>
                </a:cubicBezTo>
                <a:cubicBezTo>
                  <a:pt x="117565" y="254783"/>
                  <a:pt x="-9964" y="287591"/>
                  <a:pt x="619" y="286533"/>
                </a:cubicBezTo>
                <a:cubicBezTo>
                  <a:pt x="11202" y="285475"/>
                  <a:pt x="171540" y="254254"/>
                  <a:pt x="257794" y="229383"/>
                </a:cubicBezTo>
                <a:cubicBezTo>
                  <a:pt x="344048" y="204512"/>
                  <a:pt x="500152" y="144716"/>
                  <a:pt x="518144" y="137308"/>
                </a:cubicBezTo>
                <a:cubicBezTo>
                  <a:pt x="536136" y="129900"/>
                  <a:pt x="352515" y="194987"/>
                  <a:pt x="365744" y="184933"/>
                </a:cubicBezTo>
                <a:cubicBezTo>
                  <a:pt x="378973" y="174879"/>
                  <a:pt x="581644" y="87037"/>
                  <a:pt x="597519" y="76983"/>
                </a:cubicBezTo>
                <a:cubicBezTo>
                  <a:pt x="613394" y="66929"/>
                  <a:pt x="444590" y="138366"/>
                  <a:pt x="460994" y="124608"/>
                </a:cubicBezTo>
                <a:cubicBezTo>
                  <a:pt x="477398" y="110850"/>
                  <a:pt x="702294" y="-10859"/>
                  <a:pt x="689594" y="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9A9D51A-71D1-D198-6D98-310F41EE21CC}"/>
              </a:ext>
            </a:extLst>
          </p:cNvPr>
          <p:cNvSpPr/>
          <p:nvPr/>
        </p:nvSpPr>
        <p:spPr>
          <a:xfrm>
            <a:off x="4068720" y="5881482"/>
            <a:ext cx="946290" cy="202359"/>
          </a:xfrm>
          <a:custGeom>
            <a:avLst/>
            <a:gdLst>
              <a:gd name="connsiteX0" fmla="*/ 96880 w 946290"/>
              <a:gd name="connsiteY0" fmla="*/ 24018 h 202359"/>
              <a:gd name="connsiteX1" fmla="*/ 684255 w 946290"/>
              <a:gd name="connsiteY1" fmla="*/ 170068 h 202359"/>
              <a:gd name="connsiteX2" fmla="*/ 611230 w 946290"/>
              <a:gd name="connsiteY2" fmla="*/ 163718 h 202359"/>
              <a:gd name="connsiteX3" fmla="*/ 941430 w 946290"/>
              <a:gd name="connsiteY3" fmla="*/ 201818 h 202359"/>
              <a:gd name="connsiteX4" fmla="*/ 789030 w 946290"/>
              <a:gd name="connsiteY4" fmla="*/ 185943 h 202359"/>
              <a:gd name="connsiteX5" fmla="*/ 525505 w 946290"/>
              <a:gd name="connsiteY5" fmla="*/ 182768 h 202359"/>
              <a:gd name="connsiteX6" fmla="*/ 652505 w 946290"/>
              <a:gd name="connsiteY6" fmla="*/ 182768 h 202359"/>
              <a:gd name="connsiteX7" fmla="*/ 557255 w 946290"/>
              <a:gd name="connsiteY7" fmla="*/ 154193 h 202359"/>
              <a:gd name="connsiteX8" fmla="*/ 357230 w 946290"/>
              <a:gd name="connsiteY8" fmla="*/ 93868 h 202359"/>
              <a:gd name="connsiteX9" fmla="*/ 30205 w 946290"/>
              <a:gd name="connsiteY9" fmla="*/ 8143 h 202359"/>
              <a:gd name="connsiteX10" fmla="*/ 96880 w 946290"/>
              <a:gd name="connsiteY10" fmla="*/ 24018 h 20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6290" h="202359">
                <a:moveTo>
                  <a:pt x="96880" y="24018"/>
                </a:moveTo>
                <a:lnTo>
                  <a:pt x="684255" y="170068"/>
                </a:lnTo>
                <a:cubicBezTo>
                  <a:pt x="769980" y="193351"/>
                  <a:pt x="611230" y="163718"/>
                  <a:pt x="611230" y="163718"/>
                </a:cubicBezTo>
                <a:lnTo>
                  <a:pt x="941430" y="201818"/>
                </a:lnTo>
                <a:cubicBezTo>
                  <a:pt x="971063" y="205522"/>
                  <a:pt x="858351" y="189118"/>
                  <a:pt x="789030" y="185943"/>
                </a:cubicBezTo>
                <a:cubicBezTo>
                  <a:pt x="719709" y="182768"/>
                  <a:pt x="548259" y="183297"/>
                  <a:pt x="525505" y="182768"/>
                </a:cubicBezTo>
                <a:cubicBezTo>
                  <a:pt x="502751" y="182239"/>
                  <a:pt x="647213" y="187531"/>
                  <a:pt x="652505" y="182768"/>
                </a:cubicBezTo>
                <a:cubicBezTo>
                  <a:pt x="657797" y="178006"/>
                  <a:pt x="557255" y="154193"/>
                  <a:pt x="557255" y="154193"/>
                </a:cubicBezTo>
                <a:cubicBezTo>
                  <a:pt x="508043" y="139376"/>
                  <a:pt x="445072" y="118210"/>
                  <a:pt x="357230" y="93868"/>
                </a:cubicBezTo>
                <a:cubicBezTo>
                  <a:pt x="269388" y="69526"/>
                  <a:pt x="81534" y="21901"/>
                  <a:pt x="30205" y="8143"/>
                </a:cubicBezTo>
                <a:cubicBezTo>
                  <a:pt x="-21124" y="-5615"/>
                  <a:pt x="-12128" y="-2970"/>
                  <a:pt x="96880" y="24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C8F405D5-63D3-368B-BB8E-91BBF98E9E1B}"/>
              </a:ext>
            </a:extLst>
          </p:cNvPr>
          <p:cNvSpPr/>
          <p:nvPr/>
        </p:nvSpPr>
        <p:spPr>
          <a:xfrm>
            <a:off x="5589045" y="5829293"/>
            <a:ext cx="291331" cy="275309"/>
          </a:xfrm>
          <a:custGeom>
            <a:avLst/>
            <a:gdLst>
              <a:gd name="connsiteX0" fmla="*/ 291055 w 291331"/>
              <a:gd name="connsiteY0" fmla="*/ 7 h 275309"/>
              <a:gd name="connsiteX1" fmla="*/ 106905 w 291331"/>
              <a:gd name="connsiteY1" fmla="*/ 152407 h 275309"/>
              <a:gd name="connsiteX2" fmla="*/ 2130 w 291331"/>
              <a:gd name="connsiteY2" fmla="*/ 273057 h 275309"/>
              <a:gd name="connsiteX3" fmla="*/ 43405 w 291331"/>
              <a:gd name="connsiteY3" fmla="*/ 222257 h 275309"/>
              <a:gd name="connsiteX4" fmla="*/ 125955 w 291331"/>
              <a:gd name="connsiteY4" fmla="*/ 114307 h 275309"/>
              <a:gd name="connsiteX5" fmla="*/ 62455 w 291331"/>
              <a:gd name="connsiteY5" fmla="*/ 158757 h 275309"/>
              <a:gd name="connsiteX6" fmla="*/ 291055 w 291331"/>
              <a:gd name="connsiteY6" fmla="*/ 7 h 2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1" h="275309">
                <a:moveTo>
                  <a:pt x="291055" y="7"/>
                </a:moveTo>
                <a:cubicBezTo>
                  <a:pt x="298463" y="-1051"/>
                  <a:pt x="155059" y="106899"/>
                  <a:pt x="106905" y="152407"/>
                </a:cubicBezTo>
                <a:cubicBezTo>
                  <a:pt x="58751" y="197915"/>
                  <a:pt x="12713" y="261415"/>
                  <a:pt x="2130" y="273057"/>
                </a:cubicBezTo>
                <a:cubicBezTo>
                  <a:pt x="-8453" y="284699"/>
                  <a:pt x="22767" y="248715"/>
                  <a:pt x="43405" y="222257"/>
                </a:cubicBezTo>
                <a:cubicBezTo>
                  <a:pt x="64043" y="195799"/>
                  <a:pt x="122780" y="124890"/>
                  <a:pt x="125955" y="114307"/>
                </a:cubicBezTo>
                <a:cubicBezTo>
                  <a:pt x="129130" y="103724"/>
                  <a:pt x="34938" y="173045"/>
                  <a:pt x="62455" y="158757"/>
                </a:cubicBezTo>
                <a:cubicBezTo>
                  <a:pt x="89972" y="144470"/>
                  <a:pt x="283647" y="1065"/>
                  <a:pt x="2910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8CEBB0B1-2CE5-53D4-3858-31E7750076C6}"/>
              </a:ext>
            </a:extLst>
          </p:cNvPr>
          <p:cNvSpPr/>
          <p:nvPr/>
        </p:nvSpPr>
        <p:spPr>
          <a:xfrm>
            <a:off x="4025082" y="5869021"/>
            <a:ext cx="906777" cy="326840"/>
          </a:xfrm>
          <a:custGeom>
            <a:avLst/>
            <a:gdLst>
              <a:gd name="connsiteX0" fmla="*/ 10343 w 906777"/>
              <a:gd name="connsiteY0" fmla="*/ 4729 h 326840"/>
              <a:gd name="connsiteX1" fmla="*/ 57968 w 906777"/>
              <a:gd name="connsiteY1" fmla="*/ 23779 h 326840"/>
              <a:gd name="connsiteX2" fmla="*/ 448493 w 906777"/>
              <a:gd name="connsiteY2" fmla="*/ 195229 h 326840"/>
              <a:gd name="connsiteX3" fmla="*/ 381818 w 906777"/>
              <a:gd name="connsiteY3" fmla="*/ 195229 h 326840"/>
              <a:gd name="connsiteX4" fmla="*/ 743768 w 906777"/>
              <a:gd name="connsiteY4" fmla="*/ 306354 h 326840"/>
              <a:gd name="connsiteX5" fmla="*/ 696143 w 906777"/>
              <a:gd name="connsiteY5" fmla="*/ 268254 h 326840"/>
              <a:gd name="connsiteX6" fmla="*/ 905693 w 906777"/>
              <a:gd name="connsiteY6" fmla="*/ 325404 h 326840"/>
              <a:gd name="connsiteX7" fmla="*/ 762818 w 906777"/>
              <a:gd name="connsiteY7" fmla="*/ 300004 h 326840"/>
              <a:gd name="connsiteX8" fmla="*/ 438968 w 906777"/>
              <a:gd name="connsiteY8" fmla="*/ 198404 h 326840"/>
              <a:gd name="connsiteX9" fmla="*/ 477068 w 906777"/>
              <a:gd name="connsiteY9" fmla="*/ 207929 h 326840"/>
              <a:gd name="connsiteX10" fmla="*/ 286568 w 906777"/>
              <a:gd name="connsiteY10" fmla="*/ 166654 h 326840"/>
              <a:gd name="connsiteX11" fmla="*/ 445318 w 906777"/>
              <a:gd name="connsiteY11" fmla="*/ 192054 h 326840"/>
              <a:gd name="connsiteX12" fmla="*/ 296093 w 906777"/>
              <a:gd name="connsiteY12" fmla="*/ 128554 h 326840"/>
              <a:gd name="connsiteX13" fmla="*/ 10343 w 906777"/>
              <a:gd name="connsiteY13" fmla="*/ 4729 h 32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6777" h="326840">
                <a:moveTo>
                  <a:pt x="10343" y="4729"/>
                </a:moveTo>
                <a:cubicBezTo>
                  <a:pt x="-29345" y="-12734"/>
                  <a:pt x="57968" y="23779"/>
                  <a:pt x="57968" y="23779"/>
                </a:cubicBezTo>
                <a:cubicBezTo>
                  <a:pt x="130993" y="55529"/>
                  <a:pt x="394518" y="166654"/>
                  <a:pt x="448493" y="195229"/>
                </a:cubicBezTo>
                <a:cubicBezTo>
                  <a:pt x="502468" y="223804"/>
                  <a:pt x="332605" y="176708"/>
                  <a:pt x="381818" y="195229"/>
                </a:cubicBezTo>
                <a:cubicBezTo>
                  <a:pt x="431031" y="213750"/>
                  <a:pt x="691380" y="294183"/>
                  <a:pt x="743768" y="306354"/>
                </a:cubicBezTo>
                <a:cubicBezTo>
                  <a:pt x="796156" y="318525"/>
                  <a:pt x="669155" y="265079"/>
                  <a:pt x="696143" y="268254"/>
                </a:cubicBezTo>
                <a:cubicBezTo>
                  <a:pt x="723131" y="271429"/>
                  <a:pt x="894581" y="320112"/>
                  <a:pt x="905693" y="325404"/>
                </a:cubicBezTo>
                <a:cubicBezTo>
                  <a:pt x="916806" y="330696"/>
                  <a:pt x="840605" y="321171"/>
                  <a:pt x="762818" y="300004"/>
                </a:cubicBezTo>
                <a:cubicBezTo>
                  <a:pt x="685031" y="278837"/>
                  <a:pt x="486593" y="213750"/>
                  <a:pt x="438968" y="198404"/>
                </a:cubicBezTo>
                <a:cubicBezTo>
                  <a:pt x="391343" y="183058"/>
                  <a:pt x="477068" y="207929"/>
                  <a:pt x="477068" y="207929"/>
                </a:cubicBezTo>
                <a:lnTo>
                  <a:pt x="286568" y="166654"/>
                </a:lnTo>
                <a:cubicBezTo>
                  <a:pt x="281276" y="164008"/>
                  <a:pt x="443731" y="198404"/>
                  <a:pt x="445318" y="192054"/>
                </a:cubicBezTo>
                <a:cubicBezTo>
                  <a:pt x="446906" y="185704"/>
                  <a:pt x="367001" y="161891"/>
                  <a:pt x="296093" y="128554"/>
                </a:cubicBezTo>
                <a:cubicBezTo>
                  <a:pt x="225185" y="95217"/>
                  <a:pt x="50031" y="22192"/>
                  <a:pt x="10343" y="4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67ACCA0-15B7-FF34-5472-B42E587C85E4}"/>
              </a:ext>
            </a:extLst>
          </p:cNvPr>
          <p:cNvSpPr/>
          <p:nvPr/>
        </p:nvSpPr>
        <p:spPr>
          <a:xfrm>
            <a:off x="4997211" y="6038295"/>
            <a:ext cx="134322" cy="207225"/>
          </a:xfrm>
          <a:custGeom>
            <a:avLst/>
            <a:gdLst>
              <a:gd name="connsiteX0" fmla="*/ 239 w 134322"/>
              <a:gd name="connsiteY0" fmla="*/ 555 h 207225"/>
              <a:gd name="connsiteX1" fmla="*/ 111364 w 134322"/>
              <a:gd name="connsiteY1" fmla="*/ 127555 h 207225"/>
              <a:gd name="connsiteX2" fmla="*/ 98664 w 134322"/>
              <a:gd name="connsiteY2" fmla="*/ 206930 h 207225"/>
              <a:gd name="connsiteX3" fmla="*/ 120889 w 134322"/>
              <a:gd name="connsiteY3" fmla="*/ 149780 h 207225"/>
              <a:gd name="connsiteX4" fmla="*/ 130414 w 134322"/>
              <a:gd name="connsiteY4" fmla="*/ 32305 h 207225"/>
              <a:gd name="connsiteX5" fmla="*/ 130414 w 134322"/>
              <a:gd name="connsiteY5" fmla="*/ 137080 h 207225"/>
              <a:gd name="connsiteX6" fmla="*/ 82789 w 134322"/>
              <a:gd name="connsiteY6" fmla="*/ 83105 h 207225"/>
              <a:gd name="connsiteX7" fmla="*/ 239 w 134322"/>
              <a:gd name="connsiteY7" fmla="*/ 555 h 20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322" h="207225">
                <a:moveTo>
                  <a:pt x="239" y="555"/>
                </a:moveTo>
                <a:cubicBezTo>
                  <a:pt x="5002" y="7963"/>
                  <a:pt x="94960" y="93159"/>
                  <a:pt x="111364" y="127555"/>
                </a:cubicBezTo>
                <a:cubicBezTo>
                  <a:pt x="127768" y="161951"/>
                  <a:pt x="97077" y="203226"/>
                  <a:pt x="98664" y="206930"/>
                </a:cubicBezTo>
                <a:cubicBezTo>
                  <a:pt x="100251" y="210634"/>
                  <a:pt x="115597" y="178884"/>
                  <a:pt x="120889" y="149780"/>
                </a:cubicBezTo>
                <a:cubicBezTo>
                  <a:pt x="126181" y="120676"/>
                  <a:pt x="128826" y="34422"/>
                  <a:pt x="130414" y="32305"/>
                </a:cubicBezTo>
                <a:cubicBezTo>
                  <a:pt x="132002" y="30188"/>
                  <a:pt x="138352" y="128613"/>
                  <a:pt x="130414" y="137080"/>
                </a:cubicBezTo>
                <a:cubicBezTo>
                  <a:pt x="122477" y="145547"/>
                  <a:pt x="102368" y="104272"/>
                  <a:pt x="82789" y="83105"/>
                </a:cubicBezTo>
                <a:cubicBezTo>
                  <a:pt x="63210" y="61938"/>
                  <a:pt x="-4524" y="-6853"/>
                  <a:pt x="239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C263AB54-FAA1-BDDB-DEB4-129AB85DCEC3}"/>
              </a:ext>
            </a:extLst>
          </p:cNvPr>
          <p:cNvSpPr/>
          <p:nvPr/>
        </p:nvSpPr>
        <p:spPr>
          <a:xfrm>
            <a:off x="4853684" y="6038238"/>
            <a:ext cx="140020" cy="221724"/>
          </a:xfrm>
          <a:custGeom>
            <a:avLst/>
            <a:gdLst>
              <a:gd name="connsiteX0" fmla="*/ 891 w 140020"/>
              <a:gd name="connsiteY0" fmla="*/ 612 h 221724"/>
              <a:gd name="connsiteX1" fmla="*/ 108841 w 140020"/>
              <a:gd name="connsiteY1" fmla="*/ 118087 h 221724"/>
              <a:gd name="connsiteX2" fmla="*/ 121541 w 140020"/>
              <a:gd name="connsiteY2" fmla="*/ 219687 h 221724"/>
              <a:gd name="connsiteX3" fmla="*/ 124716 w 140020"/>
              <a:gd name="connsiteY3" fmla="*/ 175237 h 221724"/>
              <a:gd name="connsiteX4" fmla="*/ 134241 w 140020"/>
              <a:gd name="connsiteY4" fmla="*/ 48237 h 221724"/>
              <a:gd name="connsiteX5" fmla="*/ 134241 w 140020"/>
              <a:gd name="connsiteY5" fmla="*/ 130787 h 221724"/>
              <a:gd name="connsiteX6" fmla="*/ 61216 w 140020"/>
              <a:gd name="connsiteY6" fmla="*/ 73637 h 221724"/>
              <a:gd name="connsiteX7" fmla="*/ 891 w 140020"/>
              <a:gd name="connsiteY7" fmla="*/ 612 h 22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20" h="221724">
                <a:moveTo>
                  <a:pt x="891" y="612"/>
                </a:moveTo>
                <a:cubicBezTo>
                  <a:pt x="8829" y="8020"/>
                  <a:pt x="88733" y="81574"/>
                  <a:pt x="108841" y="118087"/>
                </a:cubicBezTo>
                <a:cubicBezTo>
                  <a:pt x="128949" y="154600"/>
                  <a:pt x="118895" y="210162"/>
                  <a:pt x="121541" y="219687"/>
                </a:cubicBezTo>
                <a:cubicBezTo>
                  <a:pt x="124187" y="229212"/>
                  <a:pt x="122599" y="203812"/>
                  <a:pt x="124716" y="175237"/>
                </a:cubicBezTo>
                <a:cubicBezTo>
                  <a:pt x="126833" y="146662"/>
                  <a:pt x="132654" y="55645"/>
                  <a:pt x="134241" y="48237"/>
                </a:cubicBezTo>
                <a:cubicBezTo>
                  <a:pt x="135828" y="40829"/>
                  <a:pt x="146412" y="126554"/>
                  <a:pt x="134241" y="130787"/>
                </a:cubicBezTo>
                <a:cubicBezTo>
                  <a:pt x="122070" y="135020"/>
                  <a:pt x="82383" y="92158"/>
                  <a:pt x="61216" y="73637"/>
                </a:cubicBezTo>
                <a:cubicBezTo>
                  <a:pt x="40049" y="55116"/>
                  <a:pt x="-7047" y="-6796"/>
                  <a:pt x="891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EB71108-F82E-82DF-9F9E-1D89BE514ED7}"/>
              </a:ext>
            </a:extLst>
          </p:cNvPr>
          <p:cNvSpPr/>
          <p:nvPr/>
        </p:nvSpPr>
        <p:spPr>
          <a:xfrm>
            <a:off x="5137138" y="6010275"/>
            <a:ext cx="86797" cy="207084"/>
          </a:xfrm>
          <a:custGeom>
            <a:avLst/>
            <a:gdLst>
              <a:gd name="connsiteX0" fmla="*/ 12 w 86797"/>
              <a:gd name="connsiteY0" fmla="*/ 0 h 207084"/>
              <a:gd name="connsiteX1" fmla="*/ 76212 w 86797"/>
              <a:gd name="connsiteY1" fmla="*/ 85725 h 207084"/>
              <a:gd name="connsiteX2" fmla="*/ 60337 w 86797"/>
              <a:gd name="connsiteY2" fmla="*/ 206375 h 207084"/>
              <a:gd name="connsiteX3" fmla="*/ 79387 w 86797"/>
              <a:gd name="connsiteY3" fmla="*/ 133350 h 207084"/>
              <a:gd name="connsiteX4" fmla="*/ 82562 w 86797"/>
              <a:gd name="connsiteY4" fmla="*/ 85725 h 207084"/>
              <a:gd name="connsiteX5" fmla="*/ 12 w 86797"/>
              <a:gd name="connsiteY5" fmla="*/ 0 h 20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97" h="207084">
                <a:moveTo>
                  <a:pt x="12" y="0"/>
                </a:moveTo>
                <a:cubicBezTo>
                  <a:pt x="-1046" y="0"/>
                  <a:pt x="66158" y="51329"/>
                  <a:pt x="76212" y="85725"/>
                </a:cubicBezTo>
                <a:cubicBezTo>
                  <a:pt x="86266" y="120121"/>
                  <a:pt x="59808" y="198438"/>
                  <a:pt x="60337" y="206375"/>
                </a:cubicBezTo>
                <a:cubicBezTo>
                  <a:pt x="60866" y="214313"/>
                  <a:pt x="75683" y="153458"/>
                  <a:pt x="79387" y="133350"/>
                </a:cubicBezTo>
                <a:cubicBezTo>
                  <a:pt x="83091" y="113242"/>
                  <a:pt x="92087" y="107421"/>
                  <a:pt x="82562" y="85725"/>
                </a:cubicBezTo>
                <a:cubicBezTo>
                  <a:pt x="73037" y="64029"/>
                  <a:pt x="1070" y="0"/>
                  <a:pt x="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DEF26049-0D44-F7BF-DC8A-29991D851A9F}"/>
              </a:ext>
            </a:extLst>
          </p:cNvPr>
          <p:cNvSpPr/>
          <p:nvPr/>
        </p:nvSpPr>
        <p:spPr>
          <a:xfrm>
            <a:off x="5137150" y="5988032"/>
            <a:ext cx="626125" cy="203218"/>
          </a:xfrm>
          <a:custGeom>
            <a:avLst/>
            <a:gdLst>
              <a:gd name="connsiteX0" fmla="*/ 0 w 626125"/>
              <a:gd name="connsiteY0" fmla="*/ 203218 h 203218"/>
              <a:gd name="connsiteX1" fmla="*/ 155575 w 626125"/>
              <a:gd name="connsiteY1" fmla="*/ 155593 h 203218"/>
              <a:gd name="connsiteX2" fmla="*/ 422275 w 626125"/>
              <a:gd name="connsiteY2" fmla="*/ 79393 h 203218"/>
              <a:gd name="connsiteX3" fmla="*/ 273050 w 626125"/>
              <a:gd name="connsiteY3" fmla="*/ 130193 h 203218"/>
              <a:gd name="connsiteX4" fmla="*/ 517525 w 626125"/>
              <a:gd name="connsiteY4" fmla="*/ 47643 h 203218"/>
              <a:gd name="connsiteX5" fmla="*/ 457200 w 626125"/>
              <a:gd name="connsiteY5" fmla="*/ 85743 h 203218"/>
              <a:gd name="connsiteX6" fmla="*/ 625475 w 626125"/>
              <a:gd name="connsiteY6" fmla="*/ 18 h 203218"/>
              <a:gd name="connsiteX7" fmla="*/ 384175 w 626125"/>
              <a:gd name="connsiteY7" fmla="*/ 79393 h 203218"/>
              <a:gd name="connsiteX8" fmla="*/ 0 w 626125"/>
              <a:gd name="connsiteY8" fmla="*/ 203218 h 20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125" h="203218">
                <a:moveTo>
                  <a:pt x="0" y="203218"/>
                </a:moveTo>
                <a:lnTo>
                  <a:pt x="155575" y="155593"/>
                </a:lnTo>
                <a:lnTo>
                  <a:pt x="422275" y="79393"/>
                </a:lnTo>
                <a:cubicBezTo>
                  <a:pt x="441854" y="75160"/>
                  <a:pt x="273050" y="130193"/>
                  <a:pt x="273050" y="130193"/>
                </a:cubicBezTo>
                <a:cubicBezTo>
                  <a:pt x="288925" y="124901"/>
                  <a:pt x="486833" y="55051"/>
                  <a:pt x="517525" y="47643"/>
                </a:cubicBezTo>
                <a:cubicBezTo>
                  <a:pt x="548217" y="40235"/>
                  <a:pt x="439208" y="93680"/>
                  <a:pt x="457200" y="85743"/>
                </a:cubicBezTo>
                <a:cubicBezTo>
                  <a:pt x="475192" y="77805"/>
                  <a:pt x="637646" y="1076"/>
                  <a:pt x="625475" y="18"/>
                </a:cubicBezTo>
                <a:cubicBezTo>
                  <a:pt x="613304" y="-1040"/>
                  <a:pt x="488950" y="42881"/>
                  <a:pt x="384175" y="79393"/>
                </a:cubicBezTo>
                <a:cubicBezTo>
                  <a:pt x="279400" y="115905"/>
                  <a:pt x="138112" y="167499"/>
                  <a:pt x="0" y="203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6BE23530-2E8A-7723-0E06-7835F3C1B41C}"/>
              </a:ext>
            </a:extLst>
          </p:cNvPr>
          <p:cNvSpPr/>
          <p:nvPr/>
        </p:nvSpPr>
        <p:spPr>
          <a:xfrm>
            <a:off x="3987480" y="5568417"/>
            <a:ext cx="126068" cy="230328"/>
          </a:xfrm>
          <a:custGeom>
            <a:avLst/>
            <a:gdLst>
              <a:gd name="connsiteX0" fmla="*/ 320 w 126068"/>
              <a:gd name="connsiteY0" fmla="*/ 6883 h 230328"/>
              <a:gd name="connsiteX1" fmla="*/ 22545 w 126068"/>
              <a:gd name="connsiteY1" fmla="*/ 89433 h 230328"/>
              <a:gd name="connsiteX2" fmla="*/ 63820 w 126068"/>
              <a:gd name="connsiteY2" fmla="*/ 184683 h 230328"/>
              <a:gd name="connsiteX3" fmla="*/ 51120 w 126068"/>
              <a:gd name="connsiteY3" fmla="*/ 156108 h 230328"/>
              <a:gd name="connsiteX4" fmla="*/ 124145 w 126068"/>
              <a:gd name="connsiteY4" fmla="*/ 229133 h 230328"/>
              <a:gd name="connsiteX5" fmla="*/ 101920 w 126068"/>
              <a:gd name="connsiteY5" fmla="*/ 191033 h 230328"/>
              <a:gd name="connsiteX6" fmla="*/ 70170 w 126068"/>
              <a:gd name="connsiteY6" fmla="*/ 60858 h 230328"/>
              <a:gd name="connsiteX7" fmla="*/ 66995 w 126068"/>
              <a:gd name="connsiteY7" fmla="*/ 89433 h 230328"/>
              <a:gd name="connsiteX8" fmla="*/ 79695 w 126068"/>
              <a:gd name="connsiteY8" fmla="*/ 533 h 230328"/>
              <a:gd name="connsiteX9" fmla="*/ 70170 w 126068"/>
              <a:gd name="connsiteY9" fmla="*/ 54508 h 230328"/>
              <a:gd name="connsiteX10" fmla="*/ 70170 w 126068"/>
              <a:gd name="connsiteY10" fmla="*/ 98958 h 230328"/>
              <a:gd name="connsiteX11" fmla="*/ 76520 w 126068"/>
              <a:gd name="connsiteY11" fmla="*/ 152933 h 230328"/>
              <a:gd name="connsiteX12" fmla="*/ 73345 w 126068"/>
              <a:gd name="connsiteY12" fmla="*/ 140233 h 230328"/>
              <a:gd name="connsiteX13" fmla="*/ 92395 w 126068"/>
              <a:gd name="connsiteY13" fmla="*/ 213258 h 230328"/>
              <a:gd name="connsiteX14" fmla="*/ 63820 w 126068"/>
              <a:gd name="connsiteY14" fmla="*/ 175158 h 230328"/>
              <a:gd name="connsiteX15" fmla="*/ 25720 w 126068"/>
              <a:gd name="connsiteY15" fmla="*/ 127533 h 230328"/>
              <a:gd name="connsiteX16" fmla="*/ 38420 w 126068"/>
              <a:gd name="connsiteY16" fmla="*/ 159283 h 230328"/>
              <a:gd name="connsiteX17" fmla="*/ 320 w 126068"/>
              <a:gd name="connsiteY17" fmla="*/ 6883 h 23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6068" h="230328">
                <a:moveTo>
                  <a:pt x="320" y="6883"/>
                </a:moveTo>
                <a:cubicBezTo>
                  <a:pt x="-2326" y="-4759"/>
                  <a:pt x="11962" y="59800"/>
                  <a:pt x="22545" y="89433"/>
                </a:cubicBezTo>
                <a:cubicBezTo>
                  <a:pt x="33128" y="119066"/>
                  <a:pt x="59058" y="173571"/>
                  <a:pt x="63820" y="184683"/>
                </a:cubicBezTo>
                <a:cubicBezTo>
                  <a:pt x="68582" y="195795"/>
                  <a:pt x="41066" y="148700"/>
                  <a:pt x="51120" y="156108"/>
                </a:cubicBezTo>
                <a:cubicBezTo>
                  <a:pt x="61174" y="163516"/>
                  <a:pt x="115678" y="223312"/>
                  <a:pt x="124145" y="229133"/>
                </a:cubicBezTo>
                <a:cubicBezTo>
                  <a:pt x="132612" y="234954"/>
                  <a:pt x="110916" y="219079"/>
                  <a:pt x="101920" y="191033"/>
                </a:cubicBezTo>
                <a:cubicBezTo>
                  <a:pt x="92924" y="162987"/>
                  <a:pt x="75991" y="77791"/>
                  <a:pt x="70170" y="60858"/>
                </a:cubicBezTo>
                <a:cubicBezTo>
                  <a:pt x="64349" y="43925"/>
                  <a:pt x="65408" y="99487"/>
                  <a:pt x="66995" y="89433"/>
                </a:cubicBezTo>
                <a:cubicBezTo>
                  <a:pt x="68582" y="79379"/>
                  <a:pt x="79166" y="6354"/>
                  <a:pt x="79695" y="533"/>
                </a:cubicBezTo>
                <a:cubicBezTo>
                  <a:pt x="80224" y="-5288"/>
                  <a:pt x="71757" y="38104"/>
                  <a:pt x="70170" y="54508"/>
                </a:cubicBezTo>
                <a:cubicBezTo>
                  <a:pt x="68583" y="70912"/>
                  <a:pt x="69112" y="82554"/>
                  <a:pt x="70170" y="98958"/>
                </a:cubicBezTo>
                <a:cubicBezTo>
                  <a:pt x="71228" y="115362"/>
                  <a:pt x="75991" y="146054"/>
                  <a:pt x="76520" y="152933"/>
                </a:cubicBezTo>
                <a:cubicBezTo>
                  <a:pt x="77049" y="159812"/>
                  <a:pt x="70699" y="130179"/>
                  <a:pt x="73345" y="140233"/>
                </a:cubicBezTo>
                <a:cubicBezTo>
                  <a:pt x="75991" y="150287"/>
                  <a:pt x="93983" y="207437"/>
                  <a:pt x="92395" y="213258"/>
                </a:cubicBezTo>
                <a:cubicBezTo>
                  <a:pt x="90808" y="219079"/>
                  <a:pt x="74933" y="189446"/>
                  <a:pt x="63820" y="175158"/>
                </a:cubicBezTo>
                <a:cubicBezTo>
                  <a:pt x="52708" y="160871"/>
                  <a:pt x="29953" y="130179"/>
                  <a:pt x="25720" y="127533"/>
                </a:cubicBezTo>
                <a:cubicBezTo>
                  <a:pt x="21487" y="124887"/>
                  <a:pt x="41066" y="171454"/>
                  <a:pt x="38420" y="159283"/>
                </a:cubicBezTo>
                <a:cubicBezTo>
                  <a:pt x="35774" y="147112"/>
                  <a:pt x="2966" y="18525"/>
                  <a:pt x="320" y="6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86F4823-EE46-18FD-10F4-5C871E8D3CA1}"/>
              </a:ext>
            </a:extLst>
          </p:cNvPr>
          <p:cNvSpPr/>
          <p:nvPr/>
        </p:nvSpPr>
        <p:spPr>
          <a:xfrm>
            <a:off x="4070326" y="5584523"/>
            <a:ext cx="143985" cy="220340"/>
          </a:xfrm>
          <a:custGeom>
            <a:avLst/>
            <a:gdLst>
              <a:gd name="connsiteX0" fmla="*/ 24 w 143985"/>
              <a:gd name="connsiteY0" fmla="*/ 302 h 220340"/>
              <a:gd name="connsiteX1" fmla="*/ 88924 w 143985"/>
              <a:gd name="connsiteY1" fmla="*/ 79677 h 220340"/>
              <a:gd name="connsiteX2" fmla="*/ 101624 w 143985"/>
              <a:gd name="connsiteY2" fmla="*/ 152702 h 220340"/>
              <a:gd name="connsiteX3" fmla="*/ 85749 w 143985"/>
              <a:gd name="connsiteY3" fmla="*/ 111427 h 220340"/>
              <a:gd name="connsiteX4" fmla="*/ 142899 w 143985"/>
              <a:gd name="connsiteY4" fmla="*/ 216202 h 220340"/>
              <a:gd name="connsiteX5" fmla="*/ 120674 w 143985"/>
              <a:gd name="connsiteY5" fmla="*/ 187627 h 220340"/>
              <a:gd name="connsiteX6" fmla="*/ 88924 w 143985"/>
              <a:gd name="connsiteY6" fmla="*/ 79677 h 220340"/>
              <a:gd name="connsiteX7" fmla="*/ 95274 w 143985"/>
              <a:gd name="connsiteY7" fmla="*/ 9827 h 220340"/>
              <a:gd name="connsiteX8" fmla="*/ 92099 w 143985"/>
              <a:gd name="connsiteY8" fmla="*/ 51102 h 220340"/>
              <a:gd name="connsiteX9" fmla="*/ 69874 w 143985"/>
              <a:gd name="connsiteY9" fmla="*/ 32052 h 220340"/>
              <a:gd name="connsiteX10" fmla="*/ 79399 w 143985"/>
              <a:gd name="connsiteY10" fmla="*/ 51102 h 220340"/>
              <a:gd name="connsiteX11" fmla="*/ 24 w 143985"/>
              <a:gd name="connsiteY11" fmla="*/ 302 h 22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85" h="220340">
                <a:moveTo>
                  <a:pt x="24" y="302"/>
                </a:moveTo>
                <a:cubicBezTo>
                  <a:pt x="1611" y="5064"/>
                  <a:pt x="71991" y="54277"/>
                  <a:pt x="88924" y="79677"/>
                </a:cubicBezTo>
                <a:cubicBezTo>
                  <a:pt x="105857" y="105077"/>
                  <a:pt x="102153" y="147410"/>
                  <a:pt x="101624" y="152702"/>
                </a:cubicBezTo>
                <a:cubicBezTo>
                  <a:pt x="101095" y="157994"/>
                  <a:pt x="78870" y="100844"/>
                  <a:pt x="85749" y="111427"/>
                </a:cubicBezTo>
                <a:cubicBezTo>
                  <a:pt x="92628" y="122010"/>
                  <a:pt x="137078" y="203502"/>
                  <a:pt x="142899" y="216202"/>
                </a:cubicBezTo>
                <a:cubicBezTo>
                  <a:pt x="148720" y="228902"/>
                  <a:pt x="129670" y="210381"/>
                  <a:pt x="120674" y="187627"/>
                </a:cubicBezTo>
                <a:cubicBezTo>
                  <a:pt x="111678" y="164873"/>
                  <a:pt x="93157" y="109310"/>
                  <a:pt x="88924" y="79677"/>
                </a:cubicBezTo>
                <a:cubicBezTo>
                  <a:pt x="84691" y="50044"/>
                  <a:pt x="94745" y="14590"/>
                  <a:pt x="95274" y="9827"/>
                </a:cubicBezTo>
                <a:cubicBezTo>
                  <a:pt x="95803" y="5065"/>
                  <a:pt x="96332" y="47398"/>
                  <a:pt x="92099" y="51102"/>
                </a:cubicBezTo>
                <a:cubicBezTo>
                  <a:pt x="87866" y="54806"/>
                  <a:pt x="69874" y="32052"/>
                  <a:pt x="69874" y="32052"/>
                </a:cubicBezTo>
                <a:cubicBezTo>
                  <a:pt x="67757" y="32052"/>
                  <a:pt x="85220" y="53748"/>
                  <a:pt x="79399" y="51102"/>
                </a:cubicBezTo>
                <a:cubicBezTo>
                  <a:pt x="73578" y="48456"/>
                  <a:pt x="-1563" y="-4460"/>
                  <a:pt x="24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B557031-E9D3-CD30-A5C1-27EDCD4A7135}"/>
              </a:ext>
            </a:extLst>
          </p:cNvPr>
          <p:cNvSpPr/>
          <p:nvPr/>
        </p:nvSpPr>
        <p:spPr>
          <a:xfrm>
            <a:off x="4069953" y="5708619"/>
            <a:ext cx="248065" cy="104823"/>
          </a:xfrm>
          <a:custGeom>
            <a:avLst/>
            <a:gdLst>
              <a:gd name="connsiteX0" fmla="*/ 92472 w 248065"/>
              <a:gd name="connsiteY0" fmla="*/ 31 h 104823"/>
              <a:gd name="connsiteX1" fmla="*/ 111522 w 248065"/>
              <a:gd name="connsiteY1" fmla="*/ 73056 h 104823"/>
              <a:gd name="connsiteX2" fmla="*/ 397 w 248065"/>
              <a:gd name="connsiteY2" fmla="*/ 92106 h 104823"/>
              <a:gd name="connsiteX3" fmla="*/ 79772 w 248065"/>
              <a:gd name="connsiteY3" fmla="*/ 82581 h 104823"/>
              <a:gd name="connsiteX4" fmla="*/ 216297 w 248065"/>
              <a:gd name="connsiteY4" fmla="*/ 82581 h 104823"/>
              <a:gd name="connsiteX5" fmla="*/ 181372 w 248065"/>
              <a:gd name="connsiteY5" fmla="*/ 47656 h 104823"/>
              <a:gd name="connsiteX6" fmla="*/ 248047 w 248065"/>
              <a:gd name="connsiteY6" fmla="*/ 104806 h 104823"/>
              <a:gd name="connsiteX7" fmla="*/ 187722 w 248065"/>
              <a:gd name="connsiteY7" fmla="*/ 54006 h 104823"/>
              <a:gd name="connsiteX8" fmla="*/ 149622 w 248065"/>
              <a:gd name="connsiteY8" fmla="*/ 82581 h 104823"/>
              <a:gd name="connsiteX9" fmla="*/ 92472 w 248065"/>
              <a:gd name="connsiteY9" fmla="*/ 31 h 104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65" h="104823">
                <a:moveTo>
                  <a:pt x="92472" y="31"/>
                </a:moveTo>
                <a:cubicBezTo>
                  <a:pt x="86122" y="-1557"/>
                  <a:pt x="126868" y="57710"/>
                  <a:pt x="111522" y="73056"/>
                </a:cubicBezTo>
                <a:cubicBezTo>
                  <a:pt x="96176" y="88402"/>
                  <a:pt x="5689" y="90519"/>
                  <a:pt x="397" y="92106"/>
                </a:cubicBezTo>
                <a:cubicBezTo>
                  <a:pt x="-4895" y="93693"/>
                  <a:pt x="43789" y="84169"/>
                  <a:pt x="79772" y="82581"/>
                </a:cubicBezTo>
                <a:cubicBezTo>
                  <a:pt x="115755" y="80994"/>
                  <a:pt x="199364" y="88402"/>
                  <a:pt x="216297" y="82581"/>
                </a:cubicBezTo>
                <a:cubicBezTo>
                  <a:pt x="233230" y="76760"/>
                  <a:pt x="176080" y="43952"/>
                  <a:pt x="181372" y="47656"/>
                </a:cubicBezTo>
                <a:cubicBezTo>
                  <a:pt x="186664" y="51360"/>
                  <a:pt x="246989" y="103748"/>
                  <a:pt x="248047" y="104806"/>
                </a:cubicBezTo>
                <a:cubicBezTo>
                  <a:pt x="249105" y="105864"/>
                  <a:pt x="204126" y="57710"/>
                  <a:pt x="187722" y="54006"/>
                </a:cubicBezTo>
                <a:cubicBezTo>
                  <a:pt x="171318" y="50302"/>
                  <a:pt x="163380" y="87343"/>
                  <a:pt x="149622" y="82581"/>
                </a:cubicBezTo>
                <a:cubicBezTo>
                  <a:pt x="135864" y="77819"/>
                  <a:pt x="98822" y="1619"/>
                  <a:pt x="92472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A608C26-4751-977A-B93B-D79261C263B1}"/>
              </a:ext>
            </a:extLst>
          </p:cNvPr>
          <p:cNvSpPr/>
          <p:nvPr/>
        </p:nvSpPr>
        <p:spPr>
          <a:xfrm>
            <a:off x="4203653" y="5587908"/>
            <a:ext cx="79428" cy="184589"/>
          </a:xfrm>
          <a:custGeom>
            <a:avLst/>
            <a:gdLst>
              <a:gd name="connsiteX0" fmla="*/ 41322 w 79428"/>
              <a:gd name="connsiteY0" fmla="*/ 92 h 184589"/>
              <a:gd name="connsiteX1" fmla="*/ 34972 w 79428"/>
              <a:gd name="connsiteY1" fmla="*/ 95342 h 184589"/>
              <a:gd name="connsiteX2" fmla="*/ 79422 w 79428"/>
              <a:gd name="connsiteY2" fmla="*/ 184242 h 184589"/>
              <a:gd name="connsiteX3" fmla="*/ 38147 w 79428"/>
              <a:gd name="connsiteY3" fmla="*/ 123917 h 184589"/>
              <a:gd name="connsiteX4" fmla="*/ 22272 w 79428"/>
              <a:gd name="connsiteY4" fmla="*/ 66767 h 184589"/>
              <a:gd name="connsiteX5" fmla="*/ 47 w 79428"/>
              <a:gd name="connsiteY5" fmla="*/ 28667 h 184589"/>
              <a:gd name="connsiteX6" fmla="*/ 28622 w 79428"/>
              <a:gd name="connsiteY6" fmla="*/ 76292 h 184589"/>
              <a:gd name="connsiteX7" fmla="*/ 41322 w 79428"/>
              <a:gd name="connsiteY7" fmla="*/ 92 h 18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28" h="184589">
                <a:moveTo>
                  <a:pt x="41322" y="92"/>
                </a:moveTo>
                <a:cubicBezTo>
                  <a:pt x="42380" y="3267"/>
                  <a:pt x="28622" y="64650"/>
                  <a:pt x="34972" y="95342"/>
                </a:cubicBezTo>
                <a:cubicBezTo>
                  <a:pt x="41322" y="126034"/>
                  <a:pt x="78893" y="179480"/>
                  <a:pt x="79422" y="184242"/>
                </a:cubicBezTo>
                <a:cubicBezTo>
                  <a:pt x="79951" y="189005"/>
                  <a:pt x="47672" y="143496"/>
                  <a:pt x="38147" y="123917"/>
                </a:cubicBezTo>
                <a:cubicBezTo>
                  <a:pt x="28622" y="104338"/>
                  <a:pt x="28622" y="82642"/>
                  <a:pt x="22272" y="66767"/>
                </a:cubicBezTo>
                <a:cubicBezTo>
                  <a:pt x="15922" y="50892"/>
                  <a:pt x="-1011" y="27079"/>
                  <a:pt x="47" y="28667"/>
                </a:cubicBezTo>
                <a:cubicBezTo>
                  <a:pt x="1105" y="30255"/>
                  <a:pt x="21743" y="75763"/>
                  <a:pt x="28622" y="76292"/>
                </a:cubicBezTo>
                <a:cubicBezTo>
                  <a:pt x="35501" y="76821"/>
                  <a:pt x="40264" y="-3083"/>
                  <a:pt x="4132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D2D16D4-5951-F594-E4F7-B33FC31E15CE}"/>
              </a:ext>
            </a:extLst>
          </p:cNvPr>
          <p:cNvSpPr/>
          <p:nvPr/>
        </p:nvSpPr>
        <p:spPr>
          <a:xfrm>
            <a:off x="4253253" y="5538946"/>
            <a:ext cx="144320" cy="264957"/>
          </a:xfrm>
          <a:custGeom>
            <a:avLst/>
            <a:gdLst>
              <a:gd name="connsiteX0" fmla="*/ 1247 w 144320"/>
              <a:gd name="connsiteY0" fmla="*/ 33179 h 264957"/>
              <a:gd name="connsiteX1" fmla="*/ 112372 w 144320"/>
              <a:gd name="connsiteY1" fmla="*/ 118904 h 264957"/>
              <a:gd name="connsiteX2" fmla="*/ 109197 w 144320"/>
              <a:gd name="connsiteY2" fmla="*/ 172879 h 264957"/>
              <a:gd name="connsiteX3" fmla="*/ 90147 w 144320"/>
              <a:gd name="connsiteY3" fmla="*/ 264954 h 264957"/>
              <a:gd name="connsiteX4" fmla="*/ 115547 w 144320"/>
              <a:gd name="connsiteY4" fmla="*/ 169704 h 264957"/>
              <a:gd name="connsiteX5" fmla="*/ 118722 w 144320"/>
              <a:gd name="connsiteY5" fmla="*/ 118904 h 264957"/>
              <a:gd name="connsiteX6" fmla="*/ 112372 w 144320"/>
              <a:gd name="connsiteY6" fmla="*/ 83979 h 264957"/>
              <a:gd name="connsiteX7" fmla="*/ 144122 w 144320"/>
              <a:gd name="connsiteY7" fmla="*/ 1429 h 264957"/>
              <a:gd name="connsiteX8" fmla="*/ 125072 w 144320"/>
              <a:gd name="connsiteY8" fmla="*/ 36354 h 264957"/>
              <a:gd name="connsiteX9" fmla="*/ 109197 w 144320"/>
              <a:gd name="connsiteY9" fmla="*/ 96679 h 264957"/>
              <a:gd name="connsiteX10" fmla="*/ 55222 w 144320"/>
              <a:gd name="connsiteY10" fmla="*/ 80804 h 264957"/>
              <a:gd name="connsiteX11" fmla="*/ 1247 w 144320"/>
              <a:gd name="connsiteY11" fmla="*/ 33179 h 2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320" h="264957">
                <a:moveTo>
                  <a:pt x="1247" y="33179"/>
                </a:moveTo>
                <a:cubicBezTo>
                  <a:pt x="10772" y="39529"/>
                  <a:pt x="94380" y="95621"/>
                  <a:pt x="112372" y="118904"/>
                </a:cubicBezTo>
                <a:cubicBezTo>
                  <a:pt x="130364" y="142187"/>
                  <a:pt x="112901" y="148537"/>
                  <a:pt x="109197" y="172879"/>
                </a:cubicBezTo>
                <a:cubicBezTo>
                  <a:pt x="105493" y="197221"/>
                  <a:pt x="89089" y="265483"/>
                  <a:pt x="90147" y="264954"/>
                </a:cubicBezTo>
                <a:cubicBezTo>
                  <a:pt x="91205" y="264425"/>
                  <a:pt x="110785" y="194046"/>
                  <a:pt x="115547" y="169704"/>
                </a:cubicBezTo>
                <a:cubicBezTo>
                  <a:pt x="120309" y="145362"/>
                  <a:pt x="119251" y="133192"/>
                  <a:pt x="118722" y="118904"/>
                </a:cubicBezTo>
                <a:cubicBezTo>
                  <a:pt x="118193" y="104617"/>
                  <a:pt x="108139" y="103558"/>
                  <a:pt x="112372" y="83979"/>
                </a:cubicBezTo>
                <a:cubicBezTo>
                  <a:pt x="116605" y="64400"/>
                  <a:pt x="142005" y="9366"/>
                  <a:pt x="144122" y="1429"/>
                </a:cubicBezTo>
                <a:cubicBezTo>
                  <a:pt x="146239" y="-6508"/>
                  <a:pt x="130893" y="20479"/>
                  <a:pt x="125072" y="36354"/>
                </a:cubicBezTo>
                <a:cubicBezTo>
                  <a:pt x="119251" y="52229"/>
                  <a:pt x="120839" y="89271"/>
                  <a:pt x="109197" y="96679"/>
                </a:cubicBezTo>
                <a:cubicBezTo>
                  <a:pt x="97555" y="104087"/>
                  <a:pt x="71097" y="87683"/>
                  <a:pt x="55222" y="80804"/>
                </a:cubicBezTo>
                <a:cubicBezTo>
                  <a:pt x="39347" y="73925"/>
                  <a:pt x="-8278" y="26829"/>
                  <a:pt x="1247" y="3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EEEADE34-484F-3328-1811-BAE2B85AB33C}"/>
              </a:ext>
            </a:extLst>
          </p:cNvPr>
          <p:cNvSpPr/>
          <p:nvPr/>
        </p:nvSpPr>
        <p:spPr>
          <a:xfrm>
            <a:off x="4365625" y="5553058"/>
            <a:ext cx="25400" cy="247728"/>
          </a:xfrm>
          <a:custGeom>
            <a:avLst/>
            <a:gdLst>
              <a:gd name="connsiteX0" fmla="*/ 0 w 25400"/>
              <a:gd name="connsiteY0" fmla="*/ 17 h 247728"/>
              <a:gd name="connsiteX1" fmla="*/ 9525 w 25400"/>
              <a:gd name="connsiteY1" fmla="*/ 146067 h 247728"/>
              <a:gd name="connsiteX2" fmla="*/ 12700 w 25400"/>
              <a:gd name="connsiteY2" fmla="*/ 219092 h 247728"/>
              <a:gd name="connsiteX3" fmla="*/ 25400 w 25400"/>
              <a:gd name="connsiteY3" fmla="*/ 247667 h 247728"/>
              <a:gd name="connsiteX4" fmla="*/ 12700 w 25400"/>
              <a:gd name="connsiteY4" fmla="*/ 212742 h 247728"/>
              <a:gd name="connsiteX5" fmla="*/ 9525 w 25400"/>
              <a:gd name="connsiteY5" fmla="*/ 136542 h 247728"/>
              <a:gd name="connsiteX6" fmla="*/ 0 w 25400"/>
              <a:gd name="connsiteY6" fmla="*/ 17 h 24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" h="247728">
                <a:moveTo>
                  <a:pt x="0" y="17"/>
                </a:moveTo>
                <a:cubicBezTo>
                  <a:pt x="0" y="1604"/>
                  <a:pt x="7408" y="109555"/>
                  <a:pt x="9525" y="146067"/>
                </a:cubicBezTo>
                <a:cubicBezTo>
                  <a:pt x="11642" y="182579"/>
                  <a:pt x="10054" y="202159"/>
                  <a:pt x="12700" y="219092"/>
                </a:cubicBezTo>
                <a:cubicBezTo>
                  <a:pt x="15346" y="236025"/>
                  <a:pt x="25400" y="248725"/>
                  <a:pt x="25400" y="247667"/>
                </a:cubicBezTo>
                <a:cubicBezTo>
                  <a:pt x="25400" y="246609"/>
                  <a:pt x="15346" y="231263"/>
                  <a:pt x="12700" y="212742"/>
                </a:cubicBezTo>
                <a:cubicBezTo>
                  <a:pt x="10054" y="194221"/>
                  <a:pt x="11112" y="167763"/>
                  <a:pt x="9525" y="136542"/>
                </a:cubicBezTo>
                <a:cubicBezTo>
                  <a:pt x="7938" y="105321"/>
                  <a:pt x="0" y="-1570"/>
                  <a:pt x="0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C6765412-F36B-32D7-D733-B527833CF92B}"/>
              </a:ext>
            </a:extLst>
          </p:cNvPr>
          <p:cNvSpPr/>
          <p:nvPr/>
        </p:nvSpPr>
        <p:spPr>
          <a:xfrm>
            <a:off x="4406897" y="5540300"/>
            <a:ext cx="106000" cy="265380"/>
          </a:xfrm>
          <a:custGeom>
            <a:avLst/>
            <a:gdLst>
              <a:gd name="connsiteX0" fmla="*/ 3 w 106000"/>
              <a:gd name="connsiteY0" fmla="*/ 75 h 265380"/>
              <a:gd name="connsiteX1" fmla="*/ 79378 w 106000"/>
              <a:gd name="connsiteY1" fmla="*/ 85800 h 265380"/>
              <a:gd name="connsiteX2" fmla="*/ 98428 w 106000"/>
              <a:gd name="connsiteY2" fmla="*/ 127075 h 265380"/>
              <a:gd name="connsiteX3" fmla="*/ 104778 w 106000"/>
              <a:gd name="connsiteY3" fmla="*/ 206450 h 265380"/>
              <a:gd name="connsiteX4" fmla="*/ 98428 w 106000"/>
              <a:gd name="connsiteY4" fmla="*/ 263600 h 265380"/>
              <a:gd name="connsiteX5" fmla="*/ 104778 w 106000"/>
              <a:gd name="connsiteY5" fmla="*/ 244550 h 265380"/>
              <a:gd name="connsiteX6" fmla="*/ 104778 w 106000"/>
              <a:gd name="connsiteY6" fmla="*/ 181050 h 265380"/>
              <a:gd name="connsiteX7" fmla="*/ 92078 w 106000"/>
              <a:gd name="connsiteY7" fmla="*/ 149300 h 265380"/>
              <a:gd name="connsiteX8" fmla="*/ 76203 w 106000"/>
              <a:gd name="connsiteY8" fmla="*/ 101675 h 265380"/>
              <a:gd name="connsiteX9" fmla="*/ 3 w 106000"/>
              <a:gd name="connsiteY9" fmla="*/ 75 h 26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000" h="265380">
                <a:moveTo>
                  <a:pt x="3" y="75"/>
                </a:moveTo>
                <a:cubicBezTo>
                  <a:pt x="532" y="-2571"/>
                  <a:pt x="62974" y="64633"/>
                  <a:pt x="79378" y="85800"/>
                </a:cubicBezTo>
                <a:cubicBezTo>
                  <a:pt x="95782" y="106967"/>
                  <a:pt x="94195" y="106967"/>
                  <a:pt x="98428" y="127075"/>
                </a:cubicBezTo>
                <a:cubicBezTo>
                  <a:pt x="102661" y="147183"/>
                  <a:pt x="104778" y="183696"/>
                  <a:pt x="104778" y="206450"/>
                </a:cubicBezTo>
                <a:cubicBezTo>
                  <a:pt x="104778" y="229204"/>
                  <a:pt x="98428" y="263600"/>
                  <a:pt x="98428" y="263600"/>
                </a:cubicBezTo>
                <a:cubicBezTo>
                  <a:pt x="98428" y="269950"/>
                  <a:pt x="103720" y="258308"/>
                  <a:pt x="104778" y="244550"/>
                </a:cubicBezTo>
                <a:cubicBezTo>
                  <a:pt x="105836" y="230792"/>
                  <a:pt x="106895" y="196925"/>
                  <a:pt x="104778" y="181050"/>
                </a:cubicBezTo>
                <a:cubicBezTo>
                  <a:pt x="102661" y="165175"/>
                  <a:pt x="96840" y="162529"/>
                  <a:pt x="92078" y="149300"/>
                </a:cubicBezTo>
                <a:cubicBezTo>
                  <a:pt x="87316" y="136071"/>
                  <a:pt x="87845" y="121783"/>
                  <a:pt x="76203" y="101675"/>
                </a:cubicBezTo>
                <a:cubicBezTo>
                  <a:pt x="64561" y="81567"/>
                  <a:pt x="-526" y="2721"/>
                  <a:pt x="3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1F35631B-74B5-A12F-1630-66793ECD455E}"/>
              </a:ext>
            </a:extLst>
          </p:cNvPr>
          <p:cNvSpPr/>
          <p:nvPr/>
        </p:nvSpPr>
        <p:spPr>
          <a:xfrm>
            <a:off x="4365309" y="5594278"/>
            <a:ext cx="29145" cy="197996"/>
          </a:xfrm>
          <a:custGeom>
            <a:avLst/>
            <a:gdLst>
              <a:gd name="connsiteX0" fmla="*/ 316 w 29145"/>
              <a:gd name="connsiteY0" fmla="*/ 72 h 197996"/>
              <a:gd name="connsiteX1" fmla="*/ 25716 w 29145"/>
              <a:gd name="connsiteY1" fmla="*/ 142947 h 197996"/>
              <a:gd name="connsiteX2" fmla="*/ 28891 w 29145"/>
              <a:gd name="connsiteY2" fmla="*/ 196922 h 197996"/>
              <a:gd name="connsiteX3" fmla="*/ 25716 w 29145"/>
              <a:gd name="connsiteY3" fmla="*/ 174697 h 197996"/>
              <a:gd name="connsiteX4" fmla="*/ 13016 w 29145"/>
              <a:gd name="connsiteY4" fmla="*/ 123897 h 197996"/>
              <a:gd name="connsiteX5" fmla="*/ 316 w 29145"/>
              <a:gd name="connsiteY5" fmla="*/ 72 h 19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5" h="197996">
                <a:moveTo>
                  <a:pt x="316" y="72"/>
                </a:moveTo>
                <a:cubicBezTo>
                  <a:pt x="2433" y="3247"/>
                  <a:pt x="20953" y="110139"/>
                  <a:pt x="25716" y="142947"/>
                </a:cubicBezTo>
                <a:cubicBezTo>
                  <a:pt x="30479" y="175755"/>
                  <a:pt x="28891" y="191630"/>
                  <a:pt x="28891" y="196922"/>
                </a:cubicBezTo>
                <a:cubicBezTo>
                  <a:pt x="28891" y="202214"/>
                  <a:pt x="28362" y="186868"/>
                  <a:pt x="25716" y="174697"/>
                </a:cubicBezTo>
                <a:cubicBezTo>
                  <a:pt x="23070" y="162526"/>
                  <a:pt x="18837" y="148239"/>
                  <a:pt x="13016" y="123897"/>
                </a:cubicBezTo>
                <a:cubicBezTo>
                  <a:pt x="7195" y="99555"/>
                  <a:pt x="-1801" y="-3103"/>
                  <a:pt x="316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B9E64C33-38B6-87B7-C305-D69F6D3AB745}"/>
              </a:ext>
            </a:extLst>
          </p:cNvPr>
          <p:cNvSpPr/>
          <p:nvPr/>
        </p:nvSpPr>
        <p:spPr>
          <a:xfrm>
            <a:off x="4307458" y="5784490"/>
            <a:ext cx="206289" cy="29337"/>
          </a:xfrm>
          <a:custGeom>
            <a:avLst/>
            <a:gdLst>
              <a:gd name="connsiteX0" fmla="*/ 1017 w 206289"/>
              <a:gd name="connsiteY0" fmla="*/ 3535 h 29337"/>
              <a:gd name="connsiteX1" fmla="*/ 96267 w 206289"/>
              <a:gd name="connsiteY1" fmla="*/ 16235 h 29337"/>
              <a:gd name="connsiteX2" fmla="*/ 140717 w 206289"/>
              <a:gd name="connsiteY2" fmla="*/ 28935 h 29337"/>
              <a:gd name="connsiteX3" fmla="*/ 204217 w 206289"/>
              <a:gd name="connsiteY3" fmla="*/ 360 h 29337"/>
              <a:gd name="connsiteX4" fmla="*/ 188342 w 206289"/>
              <a:gd name="connsiteY4" fmla="*/ 13060 h 29337"/>
              <a:gd name="connsiteX5" fmla="*/ 162942 w 206289"/>
              <a:gd name="connsiteY5" fmla="*/ 16235 h 29337"/>
              <a:gd name="connsiteX6" fmla="*/ 1017 w 206289"/>
              <a:gd name="connsiteY6" fmla="*/ 3535 h 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289" h="29337">
                <a:moveTo>
                  <a:pt x="1017" y="3535"/>
                </a:moveTo>
                <a:cubicBezTo>
                  <a:pt x="-10095" y="3535"/>
                  <a:pt x="72984" y="12002"/>
                  <a:pt x="96267" y="16235"/>
                </a:cubicBezTo>
                <a:cubicBezTo>
                  <a:pt x="119550" y="20468"/>
                  <a:pt x="122725" y="31581"/>
                  <a:pt x="140717" y="28935"/>
                </a:cubicBezTo>
                <a:cubicBezTo>
                  <a:pt x="158709" y="26289"/>
                  <a:pt x="204217" y="360"/>
                  <a:pt x="204217" y="360"/>
                </a:cubicBezTo>
                <a:cubicBezTo>
                  <a:pt x="212154" y="-2286"/>
                  <a:pt x="195221" y="10414"/>
                  <a:pt x="188342" y="13060"/>
                </a:cubicBezTo>
                <a:cubicBezTo>
                  <a:pt x="181463" y="15706"/>
                  <a:pt x="187284" y="17823"/>
                  <a:pt x="162942" y="16235"/>
                </a:cubicBezTo>
                <a:cubicBezTo>
                  <a:pt x="138600" y="14648"/>
                  <a:pt x="12129" y="3535"/>
                  <a:pt x="1017" y="3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1D2ECAA1-F4CE-141C-F587-057DC4EB5645}"/>
              </a:ext>
            </a:extLst>
          </p:cNvPr>
          <p:cNvSpPr/>
          <p:nvPr/>
        </p:nvSpPr>
        <p:spPr>
          <a:xfrm>
            <a:off x="4502150" y="5553075"/>
            <a:ext cx="50992" cy="254985"/>
          </a:xfrm>
          <a:custGeom>
            <a:avLst/>
            <a:gdLst>
              <a:gd name="connsiteX0" fmla="*/ 50800 w 50992"/>
              <a:gd name="connsiteY0" fmla="*/ 0 h 254985"/>
              <a:gd name="connsiteX1" fmla="*/ 22225 w 50992"/>
              <a:gd name="connsiteY1" fmla="*/ 107950 h 254985"/>
              <a:gd name="connsiteX2" fmla="*/ 15875 w 50992"/>
              <a:gd name="connsiteY2" fmla="*/ 139700 h 254985"/>
              <a:gd name="connsiteX3" fmla="*/ 12700 w 50992"/>
              <a:gd name="connsiteY3" fmla="*/ 187325 h 254985"/>
              <a:gd name="connsiteX4" fmla="*/ 3175 w 50992"/>
              <a:gd name="connsiteY4" fmla="*/ 254000 h 254985"/>
              <a:gd name="connsiteX5" fmla="*/ 6350 w 50992"/>
              <a:gd name="connsiteY5" fmla="*/ 222250 h 254985"/>
              <a:gd name="connsiteX6" fmla="*/ 0 w 50992"/>
              <a:gd name="connsiteY6" fmla="*/ 155575 h 254985"/>
              <a:gd name="connsiteX7" fmla="*/ 6350 w 50992"/>
              <a:gd name="connsiteY7" fmla="*/ 107950 h 254985"/>
              <a:gd name="connsiteX8" fmla="*/ 50800 w 50992"/>
              <a:gd name="connsiteY8" fmla="*/ 0 h 25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92" h="254985">
                <a:moveTo>
                  <a:pt x="50800" y="0"/>
                </a:moveTo>
                <a:cubicBezTo>
                  <a:pt x="53446" y="0"/>
                  <a:pt x="28046" y="84667"/>
                  <a:pt x="22225" y="107950"/>
                </a:cubicBezTo>
                <a:cubicBezTo>
                  <a:pt x="16404" y="131233"/>
                  <a:pt x="17462" y="126471"/>
                  <a:pt x="15875" y="139700"/>
                </a:cubicBezTo>
                <a:cubicBezTo>
                  <a:pt x="14288" y="152929"/>
                  <a:pt x="14817" y="168275"/>
                  <a:pt x="12700" y="187325"/>
                </a:cubicBezTo>
                <a:cubicBezTo>
                  <a:pt x="10583" y="206375"/>
                  <a:pt x="4233" y="248179"/>
                  <a:pt x="3175" y="254000"/>
                </a:cubicBezTo>
                <a:cubicBezTo>
                  <a:pt x="2117" y="259821"/>
                  <a:pt x="6879" y="238654"/>
                  <a:pt x="6350" y="222250"/>
                </a:cubicBezTo>
                <a:cubicBezTo>
                  <a:pt x="5821" y="205846"/>
                  <a:pt x="0" y="174625"/>
                  <a:pt x="0" y="155575"/>
                </a:cubicBezTo>
                <a:cubicBezTo>
                  <a:pt x="0" y="136525"/>
                  <a:pt x="0" y="128058"/>
                  <a:pt x="6350" y="107950"/>
                </a:cubicBezTo>
                <a:cubicBezTo>
                  <a:pt x="12700" y="87842"/>
                  <a:pt x="48154" y="0"/>
                  <a:pt x="508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5C467D6-E76D-5C45-EB5F-65F381CC4163}"/>
              </a:ext>
            </a:extLst>
          </p:cNvPr>
          <p:cNvSpPr/>
          <p:nvPr/>
        </p:nvSpPr>
        <p:spPr>
          <a:xfrm>
            <a:off x="4625923" y="5546520"/>
            <a:ext cx="54027" cy="296307"/>
          </a:xfrm>
          <a:custGeom>
            <a:avLst/>
            <a:gdLst>
              <a:gd name="connsiteX0" fmla="*/ 52 w 54027"/>
              <a:gd name="connsiteY0" fmla="*/ 205 h 296307"/>
              <a:gd name="connsiteX1" fmla="*/ 47677 w 54027"/>
              <a:gd name="connsiteY1" fmla="*/ 104980 h 296307"/>
              <a:gd name="connsiteX2" fmla="*/ 50852 w 54027"/>
              <a:gd name="connsiteY2" fmla="*/ 181180 h 296307"/>
              <a:gd name="connsiteX3" fmla="*/ 54027 w 54027"/>
              <a:gd name="connsiteY3" fmla="*/ 289130 h 296307"/>
              <a:gd name="connsiteX4" fmla="*/ 50852 w 54027"/>
              <a:gd name="connsiteY4" fmla="*/ 273255 h 296307"/>
              <a:gd name="connsiteX5" fmla="*/ 38152 w 54027"/>
              <a:gd name="connsiteY5" fmla="*/ 168480 h 296307"/>
              <a:gd name="connsiteX6" fmla="*/ 38152 w 54027"/>
              <a:gd name="connsiteY6" fmla="*/ 133555 h 296307"/>
              <a:gd name="connsiteX7" fmla="*/ 52 w 54027"/>
              <a:gd name="connsiteY7" fmla="*/ 205 h 29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27" h="296307">
                <a:moveTo>
                  <a:pt x="52" y="205"/>
                </a:moveTo>
                <a:cubicBezTo>
                  <a:pt x="1639" y="-4557"/>
                  <a:pt x="39210" y="74818"/>
                  <a:pt x="47677" y="104980"/>
                </a:cubicBezTo>
                <a:cubicBezTo>
                  <a:pt x="56144" y="135143"/>
                  <a:pt x="49794" y="150488"/>
                  <a:pt x="50852" y="181180"/>
                </a:cubicBezTo>
                <a:cubicBezTo>
                  <a:pt x="51910" y="211872"/>
                  <a:pt x="54027" y="289130"/>
                  <a:pt x="54027" y="289130"/>
                </a:cubicBezTo>
                <a:cubicBezTo>
                  <a:pt x="54027" y="304476"/>
                  <a:pt x="53498" y="293363"/>
                  <a:pt x="50852" y="273255"/>
                </a:cubicBezTo>
                <a:cubicBezTo>
                  <a:pt x="48206" y="253147"/>
                  <a:pt x="40269" y="191763"/>
                  <a:pt x="38152" y="168480"/>
                </a:cubicBezTo>
                <a:cubicBezTo>
                  <a:pt x="36035" y="145197"/>
                  <a:pt x="42914" y="159484"/>
                  <a:pt x="38152" y="133555"/>
                </a:cubicBezTo>
                <a:cubicBezTo>
                  <a:pt x="33390" y="107626"/>
                  <a:pt x="-1535" y="4967"/>
                  <a:pt x="52" y="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1316D8A-E195-778A-F232-F1A6B473FAAC}"/>
              </a:ext>
            </a:extLst>
          </p:cNvPr>
          <p:cNvSpPr/>
          <p:nvPr/>
        </p:nvSpPr>
        <p:spPr>
          <a:xfrm>
            <a:off x="4457494" y="5781647"/>
            <a:ext cx="253776" cy="54048"/>
          </a:xfrm>
          <a:custGeom>
            <a:avLst/>
            <a:gdLst>
              <a:gd name="connsiteX0" fmla="*/ 206 w 253776"/>
              <a:gd name="connsiteY0" fmla="*/ 28 h 54048"/>
              <a:gd name="connsiteX1" fmla="*/ 76406 w 253776"/>
              <a:gd name="connsiteY1" fmla="*/ 38128 h 54048"/>
              <a:gd name="connsiteX2" fmla="*/ 111331 w 253776"/>
              <a:gd name="connsiteY2" fmla="*/ 47653 h 54048"/>
              <a:gd name="connsiteX3" fmla="*/ 251031 w 253776"/>
              <a:gd name="connsiteY3" fmla="*/ 54003 h 54048"/>
              <a:gd name="connsiteX4" fmla="*/ 200231 w 253776"/>
              <a:gd name="connsiteY4" fmla="*/ 44478 h 54048"/>
              <a:gd name="connsiteX5" fmla="*/ 152606 w 253776"/>
              <a:gd name="connsiteY5" fmla="*/ 41303 h 54048"/>
              <a:gd name="connsiteX6" fmla="*/ 101806 w 253776"/>
              <a:gd name="connsiteY6" fmla="*/ 31778 h 54048"/>
              <a:gd name="connsiteX7" fmla="*/ 206 w 253776"/>
              <a:gd name="connsiteY7" fmla="*/ 28 h 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776" h="54048">
                <a:moveTo>
                  <a:pt x="206" y="28"/>
                </a:moveTo>
                <a:cubicBezTo>
                  <a:pt x="-4027" y="1086"/>
                  <a:pt x="57885" y="30191"/>
                  <a:pt x="76406" y="38128"/>
                </a:cubicBezTo>
                <a:cubicBezTo>
                  <a:pt x="94927" y="46065"/>
                  <a:pt x="82227" y="45007"/>
                  <a:pt x="111331" y="47653"/>
                </a:cubicBezTo>
                <a:cubicBezTo>
                  <a:pt x="140435" y="50299"/>
                  <a:pt x="236214" y="54532"/>
                  <a:pt x="251031" y="54003"/>
                </a:cubicBezTo>
                <a:cubicBezTo>
                  <a:pt x="265848" y="53474"/>
                  <a:pt x="216635" y="46595"/>
                  <a:pt x="200231" y="44478"/>
                </a:cubicBezTo>
                <a:cubicBezTo>
                  <a:pt x="183827" y="42361"/>
                  <a:pt x="169010" y="43420"/>
                  <a:pt x="152606" y="41303"/>
                </a:cubicBezTo>
                <a:cubicBezTo>
                  <a:pt x="136202" y="39186"/>
                  <a:pt x="121914" y="36011"/>
                  <a:pt x="101806" y="31778"/>
                </a:cubicBezTo>
                <a:cubicBezTo>
                  <a:pt x="81698" y="27545"/>
                  <a:pt x="4439" y="-1030"/>
                  <a:pt x="206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E19025B-273D-0CAE-3FA1-A64A4A2AAD05}"/>
              </a:ext>
            </a:extLst>
          </p:cNvPr>
          <p:cNvSpPr/>
          <p:nvPr/>
        </p:nvSpPr>
        <p:spPr>
          <a:xfrm>
            <a:off x="4677579" y="5543549"/>
            <a:ext cx="69085" cy="331972"/>
          </a:xfrm>
          <a:custGeom>
            <a:avLst/>
            <a:gdLst>
              <a:gd name="connsiteX0" fmla="*/ 69046 w 69085"/>
              <a:gd name="connsiteY0" fmla="*/ 1 h 331972"/>
              <a:gd name="connsiteX1" fmla="*/ 8721 w 69085"/>
              <a:gd name="connsiteY1" fmla="*/ 171451 h 331972"/>
              <a:gd name="connsiteX2" fmla="*/ 2371 w 69085"/>
              <a:gd name="connsiteY2" fmla="*/ 215901 h 331972"/>
              <a:gd name="connsiteX3" fmla="*/ 2371 w 69085"/>
              <a:gd name="connsiteY3" fmla="*/ 263526 h 331972"/>
              <a:gd name="connsiteX4" fmla="*/ 30946 w 69085"/>
              <a:gd name="connsiteY4" fmla="*/ 330201 h 331972"/>
              <a:gd name="connsiteX5" fmla="*/ 18246 w 69085"/>
              <a:gd name="connsiteY5" fmla="*/ 307976 h 331972"/>
              <a:gd name="connsiteX6" fmla="*/ 2371 w 69085"/>
              <a:gd name="connsiteY6" fmla="*/ 257176 h 331972"/>
              <a:gd name="connsiteX7" fmla="*/ 27771 w 69085"/>
              <a:gd name="connsiteY7" fmla="*/ 177801 h 331972"/>
              <a:gd name="connsiteX8" fmla="*/ 18246 w 69085"/>
              <a:gd name="connsiteY8" fmla="*/ 168276 h 331972"/>
              <a:gd name="connsiteX9" fmla="*/ 69046 w 69085"/>
              <a:gd name="connsiteY9" fmla="*/ 1 h 33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085" h="331972">
                <a:moveTo>
                  <a:pt x="69046" y="1"/>
                </a:moveTo>
                <a:cubicBezTo>
                  <a:pt x="67459" y="530"/>
                  <a:pt x="19834" y="135468"/>
                  <a:pt x="8721" y="171451"/>
                </a:cubicBezTo>
                <a:cubicBezTo>
                  <a:pt x="-2392" y="207434"/>
                  <a:pt x="3429" y="200555"/>
                  <a:pt x="2371" y="215901"/>
                </a:cubicBezTo>
                <a:cubicBezTo>
                  <a:pt x="1313" y="231247"/>
                  <a:pt x="-2391" y="244476"/>
                  <a:pt x="2371" y="263526"/>
                </a:cubicBezTo>
                <a:cubicBezTo>
                  <a:pt x="7133" y="282576"/>
                  <a:pt x="28300" y="322793"/>
                  <a:pt x="30946" y="330201"/>
                </a:cubicBezTo>
                <a:cubicBezTo>
                  <a:pt x="33592" y="337609"/>
                  <a:pt x="23008" y="320147"/>
                  <a:pt x="18246" y="307976"/>
                </a:cubicBezTo>
                <a:cubicBezTo>
                  <a:pt x="13484" y="295805"/>
                  <a:pt x="784" y="278872"/>
                  <a:pt x="2371" y="257176"/>
                </a:cubicBezTo>
                <a:cubicBezTo>
                  <a:pt x="3958" y="235480"/>
                  <a:pt x="25125" y="192618"/>
                  <a:pt x="27771" y="177801"/>
                </a:cubicBezTo>
                <a:cubicBezTo>
                  <a:pt x="30417" y="162984"/>
                  <a:pt x="12425" y="191559"/>
                  <a:pt x="18246" y="168276"/>
                </a:cubicBezTo>
                <a:cubicBezTo>
                  <a:pt x="24067" y="144993"/>
                  <a:pt x="70633" y="-528"/>
                  <a:pt x="6904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45597946-FAE3-113D-460D-0F66AC8CE98D}"/>
              </a:ext>
            </a:extLst>
          </p:cNvPr>
          <p:cNvSpPr/>
          <p:nvPr/>
        </p:nvSpPr>
        <p:spPr>
          <a:xfrm>
            <a:off x="4883128" y="5558789"/>
            <a:ext cx="60347" cy="311628"/>
          </a:xfrm>
          <a:custGeom>
            <a:avLst/>
            <a:gdLst>
              <a:gd name="connsiteX0" fmla="*/ 22 w 60347"/>
              <a:gd name="connsiteY0" fmla="*/ 636 h 311628"/>
              <a:gd name="connsiteX1" fmla="*/ 44472 w 60347"/>
              <a:gd name="connsiteY1" fmla="*/ 121286 h 311628"/>
              <a:gd name="connsiteX2" fmla="*/ 57172 w 60347"/>
              <a:gd name="connsiteY2" fmla="*/ 181611 h 311628"/>
              <a:gd name="connsiteX3" fmla="*/ 50822 w 60347"/>
              <a:gd name="connsiteY3" fmla="*/ 308611 h 311628"/>
              <a:gd name="connsiteX4" fmla="*/ 60347 w 60347"/>
              <a:gd name="connsiteY4" fmla="*/ 264161 h 311628"/>
              <a:gd name="connsiteX5" fmla="*/ 50822 w 60347"/>
              <a:gd name="connsiteY5" fmla="*/ 178436 h 311628"/>
              <a:gd name="connsiteX6" fmla="*/ 22 w 60347"/>
              <a:gd name="connsiteY6" fmla="*/ 636 h 3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47" h="311628">
                <a:moveTo>
                  <a:pt x="22" y="636"/>
                </a:moveTo>
                <a:cubicBezTo>
                  <a:pt x="-1036" y="-8889"/>
                  <a:pt x="34947" y="91124"/>
                  <a:pt x="44472" y="121286"/>
                </a:cubicBezTo>
                <a:cubicBezTo>
                  <a:pt x="53997" y="151448"/>
                  <a:pt x="56114" y="150390"/>
                  <a:pt x="57172" y="181611"/>
                </a:cubicBezTo>
                <a:cubicBezTo>
                  <a:pt x="58230" y="212832"/>
                  <a:pt x="50293" y="294853"/>
                  <a:pt x="50822" y="308611"/>
                </a:cubicBezTo>
                <a:cubicBezTo>
                  <a:pt x="51351" y="322369"/>
                  <a:pt x="60347" y="285857"/>
                  <a:pt x="60347" y="264161"/>
                </a:cubicBezTo>
                <a:cubicBezTo>
                  <a:pt x="60347" y="242465"/>
                  <a:pt x="60347" y="216536"/>
                  <a:pt x="50822" y="178436"/>
                </a:cubicBezTo>
                <a:cubicBezTo>
                  <a:pt x="41297" y="140336"/>
                  <a:pt x="1080" y="10161"/>
                  <a:pt x="22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BC49C119-2B0B-320A-D4F1-3423C8D077FD}"/>
              </a:ext>
            </a:extLst>
          </p:cNvPr>
          <p:cNvSpPr/>
          <p:nvPr/>
        </p:nvSpPr>
        <p:spPr>
          <a:xfrm>
            <a:off x="4720600" y="5542735"/>
            <a:ext cx="162613" cy="58071"/>
          </a:xfrm>
          <a:custGeom>
            <a:avLst/>
            <a:gdLst>
              <a:gd name="connsiteX0" fmla="*/ 625 w 162613"/>
              <a:gd name="connsiteY0" fmla="*/ 57965 h 58071"/>
              <a:gd name="connsiteX1" fmla="*/ 70475 w 162613"/>
              <a:gd name="connsiteY1" fmla="*/ 10340 h 58071"/>
              <a:gd name="connsiteX2" fmla="*/ 114925 w 162613"/>
              <a:gd name="connsiteY2" fmla="*/ 3990 h 58071"/>
              <a:gd name="connsiteX3" fmla="*/ 162550 w 162613"/>
              <a:gd name="connsiteY3" fmla="*/ 29390 h 58071"/>
              <a:gd name="connsiteX4" fmla="*/ 124450 w 162613"/>
              <a:gd name="connsiteY4" fmla="*/ 7165 h 58071"/>
              <a:gd name="connsiteX5" fmla="*/ 95875 w 162613"/>
              <a:gd name="connsiteY5" fmla="*/ 815 h 58071"/>
              <a:gd name="connsiteX6" fmla="*/ 38725 w 162613"/>
              <a:gd name="connsiteY6" fmla="*/ 23040 h 58071"/>
              <a:gd name="connsiteX7" fmla="*/ 625 w 162613"/>
              <a:gd name="connsiteY7" fmla="*/ 57965 h 5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613" h="58071">
                <a:moveTo>
                  <a:pt x="625" y="57965"/>
                </a:moveTo>
                <a:cubicBezTo>
                  <a:pt x="5917" y="55848"/>
                  <a:pt x="51425" y="19336"/>
                  <a:pt x="70475" y="10340"/>
                </a:cubicBezTo>
                <a:cubicBezTo>
                  <a:pt x="89525" y="1344"/>
                  <a:pt x="99579" y="815"/>
                  <a:pt x="114925" y="3990"/>
                </a:cubicBezTo>
                <a:cubicBezTo>
                  <a:pt x="130271" y="7165"/>
                  <a:pt x="160963" y="28861"/>
                  <a:pt x="162550" y="29390"/>
                </a:cubicBezTo>
                <a:cubicBezTo>
                  <a:pt x="164137" y="29919"/>
                  <a:pt x="135562" y="11927"/>
                  <a:pt x="124450" y="7165"/>
                </a:cubicBezTo>
                <a:cubicBezTo>
                  <a:pt x="113338" y="2403"/>
                  <a:pt x="110162" y="-1831"/>
                  <a:pt x="95875" y="815"/>
                </a:cubicBezTo>
                <a:cubicBezTo>
                  <a:pt x="81588" y="3461"/>
                  <a:pt x="52483" y="16161"/>
                  <a:pt x="38725" y="23040"/>
                </a:cubicBezTo>
                <a:cubicBezTo>
                  <a:pt x="24967" y="29919"/>
                  <a:pt x="-4667" y="60082"/>
                  <a:pt x="625" y="57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B0DC009C-D2C3-8629-34BF-14CA1216D527}"/>
              </a:ext>
            </a:extLst>
          </p:cNvPr>
          <p:cNvSpPr/>
          <p:nvPr/>
        </p:nvSpPr>
        <p:spPr>
          <a:xfrm>
            <a:off x="4676775" y="5860954"/>
            <a:ext cx="262173" cy="28699"/>
          </a:xfrm>
          <a:custGeom>
            <a:avLst/>
            <a:gdLst>
              <a:gd name="connsiteX0" fmla="*/ 0 w 262173"/>
              <a:gd name="connsiteY0" fmla="*/ 3271 h 28699"/>
              <a:gd name="connsiteX1" fmla="*/ 123825 w 262173"/>
              <a:gd name="connsiteY1" fmla="*/ 9621 h 28699"/>
              <a:gd name="connsiteX2" fmla="*/ 241300 w 262173"/>
              <a:gd name="connsiteY2" fmla="*/ 15971 h 28699"/>
              <a:gd name="connsiteX3" fmla="*/ 260350 w 262173"/>
              <a:gd name="connsiteY3" fmla="*/ 96 h 28699"/>
              <a:gd name="connsiteX4" fmla="*/ 219075 w 262173"/>
              <a:gd name="connsiteY4" fmla="*/ 9621 h 28699"/>
              <a:gd name="connsiteX5" fmla="*/ 165100 w 262173"/>
              <a:gd name="connsiteY5" fmla="*/ 15971 h 28699"/>
              <a:gd name="connsiteX6" fmla="*/ 120650 w 262173"/>
              <a:gd name="connsiteY6" fmla="*/ 28671 h 28699"/>
              <a:gd name="connsiteX7" fmla="*/ 79375 w 262173"/>
              <a:gd name="connsiteY7" fmla="*/ 19146 h 28699"/>
              <a:gd name="connsiteX8" fmla="*/ 155575 w 262173"/>
              <a:gd name="connsiteY8" fmla="*/ 9621 h 28699"/>
              <a:gd name="connsiteX9" fmla="*/ 0 w 262173"/>
              <a:gd name="connsiteY9" fmla="*/ 3271 h 2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173" h="28699">
                <a:moveTo>
                  <a:pt x="0" y="3271"/>
                </a:moveTo>
                <a:lnTo>
                  <a:pt x="123825" y="9621"/>
                </a:lnTo>
                <a:lnTo>
                  <a:pt x="241300" y="15971"/>
                </a:lnTo>
                <a:cubicBezTo>
                  <a:pt x="264054" y="14384"/>
                  <a:pt x="264054" y="1154"/>
                  <a:pt x="260350" y="96"/>
                </a:cubicBezTo>
                <a:cubicBezTo>
                  <a:pt x="256646" y="-962"/>
                  <a:pt x="234950" y="6975"/>
                  <a:pt x="219075" y="9621"/>
                </a:cubicBezTo>
                <a:cubicBezTo>
                  <a:pt x="203200" y="12267"/>
                  <a:pt x="181504" y="12796"/>
                  <a:pt x="165100" y="15971"/>
                </a:cubicBezTo>
                <a:cubicBezTo>
                  <a:pt x="148696" y="19146"/>
                  <a:pt x="134938" y="28142"/>
                  <a:pt x="120650" y="28671"/>
                </a:cubicBezTo>
                <a:cubicBezTo>
                  <a:pt x="106363" y="29200"/>
                  <a:pt x="73554" y="22321"/>
                  <a:pt x="79375" y="19146"/>
                </a:cubicBezTo>
                <a:cubicBezTo>
                  <a:pt x="85196" y="15971"/>
                  <a:pt x="162983" y="12267"/>
                  <a:pt x="155575" y="9621"/>
                </a:cubicBezTo>
                <a:cubicBezTo>
                  <a:pt x="148167" y="6975"/>
                  <a:pt x="91546" y="5123"/>
                  <a:pt x="0" y="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BC7D0B10-8942-E32D-4D75-B091E53FBA3B}"/>
              </a:ext>
            </a:extLst>
          </p:cNvPr>
          <p:cNvSpPr/>
          <p:nvPr/>
        </p:nvSpPr>
        <p:spPr>
          <a:xfrm>
            <a:off x="4936736" y="5565775"/>
            <a:ext cx="54370" cy="300618"/>
          </a:xfrm>
          <a:custGeom>
            <a:avLst/>
            <a:gdLst>
              <a:gd name="connsiteX0" fmla="*/ 54364 w 54370"/>
              <a:gd name="connsiteY0" fmla="*/ 0 h 300618"/>
              <a:gd name="connsiteX1" fmla="*/ 9914 w 54370"/>
              <a:gd name="connsiteY1" fmla="*/ 136525 h 300618"/>
              <a:gd name="connsiteX2" fmla="*/ 9914 w 54370"/>
              <a:gd name="connsiteY2" fmla="*/ 212725 h 300618"/>
              <a:gd name="connsiteX3" fmla="*/ 6739 w 54370"/>
              <a:gd name="connsiteY3" fmla="*/ 298450 h 300618"/>
              <a:gd name="connsiteX4" fmla="*/ 3564 w 54370"/>
              <a:gd name="connsiteY4" fmla="*/ 266700 h 300618"/>
              <a:gd name="connsiteX5" fmla="*/ 389 w 54370"/>
              <a:gd name="connsiteY5" fmla="*/ 177800 h 300618"/>
              <a:gd name="connsiteX6" fmla="*/ 13089 w 54370"/>
              <a:gd name="connsiteY6" fmla="*/ 136525 h 300618"/>
              <a:gd name="connsiteX7" fmla="*/ 54364 w 54370"/>
              <a:gd name="connsiteY7" fmla="*/ 0 h 30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70" h="300618">
                <a:moveTo>
                  <a:pt x="54364" y="0"/>
                </a:moveTo>
                <a:cubicBezTo>
                  <a:pt x="53835" y="0"/>
                  <a:pt x="17322" y="101071"/>
                  <a:pt x="9914" y="136525"/>
                </a:cubicBezTo>
                <a:cubicBezTo>
                  <a:pt x="2506" y="171979"/>
                  <a:pt x="10443" y="185738"/>
                  <a:pt x="9914" y="212725"/>
                </a:cubicBezTo>
                <a:cubicBezTo>
                  <a:pt x="9385" y="239712"/>
                  <a:pt x="7797" y="289454"/>
                  <a:pt x="6739" y="298450"/>
                </a:cubicBezTo>
                <a:cubicBezTo>
                  <a:pt x="5681" y="307446"/>
                  <a:pt x="4622" y="286808"/>
                  <a:pt x="3564" y="266700"/>
                </a:cubicBezTo>
                <a:cubicBezTo>
                  <a:pt x="2506" y="246592"/>
                  <a:pt x="-1198" y="199496"/>
                  <a:pt x="389" y="177800"/>
                </a:cubicBezTo>
                <a:cubicBezTo>
                  <a:pt x="1976" y="156104"/>
                  <a:pt x="5151" y="160338"/>
                  <a:pt x="13089" y="136525"/>
                </a:cubicBezTo>
                <a:cubicBezTo>
                  <a:pt x="21026" y="112713"/>
                  <a:pt x="54893" y="0"/>
                  <a:pt x="5436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DF9FB86E-77DE-CA2A-83E7-FD2DC2C8490C}"/>
              </a:ext>
            </a:extLst>
          </p:cNvPr>
          <p:cNvSpPr/>
          <p:nvPr/>
        </p:nvSpPr>
        <p:spPr>
          <a:xfrm>
            <a:off x="4965068" y="5569888"/>
            <a:ext cx="201241" cy="91252"/>
          </a:xfrm>
          <a:custGeom>
            <a:avLst/>
            <a:gdLst>
              <a:gd name="connsiteX0" fmla="*/ 632 w 201241"/>
              <a:gd name="connsiteY0" fmla="*/ 91137 h 91252"/>
              <a:gd name="connsiteX1" fmla="*/ 60957 w 201241"/>
              <a:gd name="connsiteY1" fmla="*/ 21287 h 91252"/>
              <a:gd name="connsiteX2" fmla="*/ 99057 w 201241"/>
              <a:gd name="connsiteY2" fmla="*/ 8587 h 91252"/>
              <a:gd name="connsiteX3" fmla="*/ 159382 w 201241"/>
              <a:gd name="connsiteY3" fmla="*/ 18112 h 91252"/>
              <a:gd name="connsiteX4" fmla="*/ 200657 w 201241"/>
              <a:gd name="connsiteY4" fmla="*/ 81612 h 91252"/>
              <a:gd name="connsiteX5" fmla="*/ 181607 w 201241"/>
              <a:gd name="connsiteY5" fmla="*/ 49862 h 91252"/>
              <a:gd name="connsiteX6" fmla="*/ 153032 w 201241"/>
              <a:gd name="connsiteY6" fmla="*/ 8587 h 91252"/>
              <a:gd name="connsiteX7" fmla="*/ 80007 w 201241"/>
              <a:gd name="connsiteY7" fmla="*/ 2237 h 91252"/>
              <a:gd name="connsiteX8" fmla="*/ 32382 w 201241"/>
              <a:gd name="connsiteY8" fmla="*/ 37162 h 91252"/>
              <a:gd name="connsiteX9" fmla="*/ 632 w 201241"/>
              <a:gd name="connsiteY9" fmla="*/ 91137 h 9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241" h="91252">
                <a:moveTo>
                  <a:pt x="632" y="91137"/>
                </a:moveTo>
                <a:cubicBezTo>
                  <a:pt x="5394" y="88491"/>
                  <a:pt x="44553" y="35045"/>
                  <a:pt x="60957" y="21287"/>
                </a:cubicBezTo>
                <a:cubicBezTo>
                  <a:pt x="77361" y="7529"/>
                  <a:pt x="82653" y="9116"/>
                  <a:pt x="99057" y="8587"/>
                </a:cubicBezTo>
                <a:cubicBezTo>
                  <a:pt x="115461" y="8058"/>
                  <a:pt x="142449" y="5941"/>
                  <a:pt x="159382" y="18112"/>
                </a:cubicBezTo>
                <a:cubicBezTo>
                  <a:pt x="176315" y="30283"/>
                  <a:pt x="196953" y="76320"/>
                  <a:pt x="200657" y="81612"/>
                </a:cubicBezTo>
                <a:cubicBezTo>
                  <a:pt x="204361" y="86904"/>
                  <a:pt x="189544" y="62033"/>
                  <a:pt x="181607" y="49862"/>
                </a:cubicBezTo>
                <a:cubicBezTo>
                  <a:pt x="173670" y="37691"/>
                  <a:pt x="169965" y="16524"/>
                  <a:pt x="153032" y="8587"/>
                </a:cubicBezTo>
                <a:cubicBezTo>
                  <a:pt x="136099" y="650"/>
                  <a:pt x="100115" y="-2525"/>
                  <a:pt x="80007" y="2237"/>
                </a:cubicBezTo>
                <a:cubicBezTo>
                  <a:pt x="59899" y="6999"/>
                  <a:pt x="45611" y="23933"/>
                  <a:pt x="32382" y="37162"/>
                </a:cubicBezTo>
                <a:cubicBezTo>
                  <a:pt x="19153" y="50391"/>
                  <a:pt x="-4130" y="93783"/>
                  <a:pt x="632" y="9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8550910B-0D97-3EA5-3B9B-8E6D6261231B}"/>
              </a:ext>
            </a:extLst>
          </p:cNvPr>
          <p:cNvSpPr/>
          <p:nvPr/>
        </p:nvSpPr>
        <p:spPr>
          <a:xfrm>
            <a:off x="5146514" y="5597492"/>
            <a:ext cx="52266" cy="295982"/>
          </a:xfrm>
          <a:custGeom>
            <a:avLst/>
            <a:gdLst>
              <a:gd name="connsiteX0" fmla="*/ 161 w 52266"/>
              <a:gd name="connsiteY0" fmla="*/ 33 h 295982"/>
              <a:gd name="connsiteX1" fmla="*/ 35086 w 52266"/>
              <a:gd name="connsiteY1" fmla="*/ 133383 h 295982"/>
              <a:gd name="connsiteX2" fmla="*/ 41436 w 52266"/>
              <a:gd name="connsiteY2" fmla="*/ 225458 h 295982"/>
              <a:gd name="connsiteX3" fmla="*/ 31911 w 52266"/>
              <a:gd name="connsiteY3" fmla="*/ 295308 h 295982"/>
              <a:gd name="connsiteX4" fmla="*/ 38261 w 52266"/>
              <a:gd name="connsiteY4" fmla="*/ 254033 h 295982"/>
              <a:gd name="connsiteX5" fmla="*/ 50961 w 52266"/>
              <a:gd name="connsiteY5" fmla="*/ 146083 h 295982"/>
              <a:gd name="connsiteX6" fmla="*/ 161 w 52266"/>
              <a:gd name="connsiteY6" fmla="*/ 33 h 29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66" h="295982">
                <a:moveTo>
                  <a:pt x="161" y="33"/>
                </a:moveTo>
                <a:cubicBezTo>
                  <a:pt x="-2485" y="-2084"/>
                  <a:pt x="28207" y="95812"/>
                  <a:pt x="35086" y="133383"/>
                </a:cubicBezTo>
                <a:cubicBezTo>
                  <a:pt x="41965" y="170954"/>
                  <a:pt x="41965" y="198471"/>
                  <a:pt x="41436" y="225458"/>
                </a:cubicBezTo>
                <a:cubicBezTo>
                  <a:pt x="40907" y="252445"/>
                  <a:pt x="32440" y="290546"/>
                  <a:pt x="31911" y="295308"/>
                </a:cubicBezTo>
                <a:cubicBezTo>
                  <a:pt x="31382" y="300071"/>
                  <a:pt x="35086" y="278904"/>
                  <a:pt x="38261" y="254033"/>
                </a:cubicBezTo>
                <a:cubicBezTo>
                  <a:pt x="41436" y="229162"/>
                  <a:pt x="56782" y="183654"/>
                  <a:pt x="50961" y="146083"/>
                </a:cubicBezTo>
                <a:cubicBezTo>
                  <a:pt x="45140" y="108512"/>
                  <a:pt x="2807" y="2150"/>
                  <a:pt x="16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2667880-85D3-5C33-C7FB-BCE7535E5BCC}"/>
              </a:ext>
            </a:extLst>
          </p:cNvPr>
          <p:cNvSpPr/>
          <p:nvPr/>
        </p:nvSpPr>
        <p:spPr>
          <a:xfrm>
            <a:off x="4927592" y="5692661"/>
            <a:ext cx="41736" cy="179516"/>
          </a:xfrm>
          <a:custGeom>
            <a:avLst/>
            <a:gdLst>
              <a:gd name="connsiteX0" fmla="*/ 41283 w 41736"/>
              <a:gd name="connsiteY0" fmla="*/ 114 h 179516"/>
              <a:gd name="connsiteX1" fmla="*/ 22233 w 41736"/>
              <a:gd name="connsiteY1" fmla="*/ 98539 h 179516"/>
              <a:gd name="connsiteX2" fmla="*/ 25408 w 41736"/>
              <a:gd name="connsiteY2" fmla="*/ 177914 h 179516"/>
              <a:gd name="connsiteX3" fmla="*/ 28583 w 41736"/>
              <a:gd name="connsiteY3" fmla="*/ 146164 h 179516"/>
              <a:gd name="connsiteX4" fmla="*/ 8 w 41736"/>
              <a:gd name="connsiteY4" fmla="*/ 79489 h 179516"/>
              <a:gd name="connsiteX5" fmla="*/ 41283 w 41736"/>
              <a:gd name="connsiteY5" fmla="*/ 114 h 17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6" h="179516">
                <a:moveTo>
                  <a:pt x="41283" y="114"/>
                </a:moveTo>
                <a:cubicBezTo>
                  <a:pt x="44987" y="3289"/>
                  <a:pt x="24879" y="68906"/>
                  <a:pt x="22233" y="98539"/>
                </a:cubicBezTo>
                <a:cubicBezTo>
                  <a:pt x="19587" y="128172"/>
                  <a:pt x="24350" y="169977"/>
                  <a:pt x="25408" y="177914"/>
                </a:cubicBezTo>
                <a:cubicBezTo>
                  <a:pt x="26466" y="185851"/>
                  <a:pt x="32816" y="162568"/>
                  <a:pt x="28583" y="146164"/>
                </a:cubicBezTo>
                <a:cubicBezTo>
                  <a:pt x="24350" y="129760"/>
                  <a:pt x="-521" y="98010"/>
                  <a:pt x="8" y="79489"/>
                </a:cubicBezTo>
                <a:cubicBezTo>
                  <a:pt x="537" y="60968"/>
                  <a:pt x="37579" y="-3061"/>
                  <a:pt x="41283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682769E-0AB3-8882-2F4E-638604E60FAA}"/>
              </a:ext>
            </a:extLst>
          </p:cNvPr>
          <p:cNvSpPr/>
          <p:nvPr/>
        </p:nvSpPr>
        <p:spPr>
          <a:xfrm>
            <a:off x="4891998" y="5835281"/>
            <a:ext cx="307217" cy="68339"/>
          </a:xfrm>
          <a:custGeom>
            <a:avLst/>
            <a:gdLst>
              <a:gd name="connsiteX0" fmla="*/ 677 w 307217"/>
              <a:gd name="connsiteY0" fmla="*/ 32119 h 68339"/>
              <a:gd name="connsiteX1" fmla="*/ 102277 w 307217"/>
              <a:gd name="connsiteY1" fmla="*/ 41644 h 68339"/>
              <a:gd name="connsiteX2" fmla="*/ 222927 w 307217"/>
              <a:gd name="connsiteY2" fmla="*/ 60694 h 68339"/>
              <a:gd name="connsiteX3" fmla="*/ 232452 w 307217"/>
              <a:gd name="connsiteY3" fmla="*/ 63869 h 68339"/>
              <a:gd name="connsiteX4" fmla="*/ 305477 w 307217"/>
              <a:gd name="connsiteY4" fmla="*/ 369 h 68339"/>
              <a:gd name="connsiteX5" fmla="*/ 283252 w 307217"/>
              <a:gd name="connsiteY5" fmla="*/ 38469 h 68339"/>
              <a:gd name="connsiteX6" fmla="*/ 270552 w 307217"/>
              <a:gd name="connsiteY6" fmla="*/ 54344 h 68339"/>
              <a:gd name="connsiteX7" fmla="*/ 210227 w 307217"/>
              <a:gd name="connsiteY7" fmla="*/ 54344 h 68339"/>
              <a:gd name="connsiteX8" fmla="*/ 99102 w 307217"/>
              <a:gd name="connsiteY8" fmla="*/ 38469 h 68339"/>
              <a:gd name="connsiteX9" fmla="*/ 153077 w 307217"/>
              <a:gd name="connsiteY9" fmla="*/ 35294 h 68339"/>
              <a:gd name="connsiteX10" fmla="*/ 677 w 307217"/>
              <a:gd name="connsiteY10" fmla="*/ 32119 h 6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217" h="68339">
                <a:moveTo>
                  <a:pt x="677" y="32119"/>
                </a:moveTo>
                <a:cubicBezTo>
                  <a:pt x="-7790" y="33177"/>
                  <a:pt x="65235" y="36882"/>
                  <a:pt x="102277" y="41644"/>
                </a:cubicBezTo>
                <a:cubicBezTo>
                  <a:pt x="139319" y="46406"/>
                  <a:pt x="222927" y="60694"/>
                  <a:pt x="222927" y="60694"/>
                </a:cubicBezTo>
                <a:cubicBezTo>
                  <a:pt x="244623" y="64398"/>
                  <a:pt x="218694" y="73923"/>
                  <a:pt x="232452" y="63869"/>
                </a:cubicBezTo>
                <a:cubicBezTo>
                  <a:pt x="246210" y="53815"/>
                  <a:pt x="297010" y="4602"/>
                  <a:pt x="305477" y="369"/>
                </a:cubicBezTo>
                <a:cubicBezTo>
                  <a:pt x="313944" y="-3864"/>
                  <a:pt x="289073" y="29473"/>
                  <a:pt x="283252" y="38469"/>
                </a:cubicBezTo>
                <a:cubicBezTo>
                  <a:pt x="277431" y="47465"/>
                  <a:pt x="282723" y="51698"/>
                  <a:pt x="270552" y="54344"/>
                </a:cubicBezTo>
                <a:cubicBezTo>
                  <a:pt x="258381" y="56990"/>
                  <a:pt x="238802" y="56990"/>
                  <a:pt x="210227" y="54344"/>
                </a:cubicBezTo>
                <a:cubicBezTo>
                  <a:pt x="181652" y="51698"/>
                  <a:pt x="108627" y="41644"/>
                  <a:pt x="99102" y="38469"/>
                </a:cubicBezTo>
                <a:cubicBezTo>
                  <a:pt x="89577" y="35294"/>
                  <a:pt x="166306" y="35823"/>
                  <a:pt x="153077" y="35294"/>
                </a:cubicBezTo>
                <a:cubicBezTo>
                  <a:pt x="139848" y="34765"/>
                  <a:pt x="9144" y="31061"/>
                  <a:pt x="677" y="32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EF028AB-34F0-AFBA-326D-286AFABBC7C5}"/>
              </a:ext>
            </a:extLst>
          </p:cNvPr>
          <p:cNvSpPr/>
          <p:nvPr/>
        </p:nvSpPr>
        <p:spPr>
          <a:xfrm>
            <a:off x="5196637" y="5607048"/>
            <a:ext cx="64482" cy="277728"/>
          </a:xfrm>
          <a:custGeom>
            <a:avLst/>
            <a:gdLst>
              <a:gd name="connsiteX0" fmla="*/ 64338 w 64482"/>
              <a:gd name="connsiteY0" fmla="*/ 2 h 277728"/>
              <a:gd name="connsiteX1" fmla="*/ 10363 w 64482"/>
              <a:gd name="connsiteY1" fmla="*/ 95252 h 277728"/>
              <a:gd name="connsiteX2" fmla="*/ 838 w 64482"/>
              <a:gd name="connsiteY2" fmla="*/ 193677 h 277728"/>
              <a:gd name="connsiteX3" fmla="*/ 838 w 64482"/>
              <a:gd name="connsiteY3" fmla="*/ 276227 h 277728"/>
              <a:gd name="connsiteX4" fmla="*/ 4013 w 64482"/>
              <a:gd name="connsiteY4" fmla="*/ 238127 h 277728"/>
              <a:gd name="connsiteX5" fmla="*/ 10363 w 64482"/>
              <a:gd name="connsiteY5" fmla="*/ 130177 h 277728"/>
              <a:gd name="connsiteX6" fmla="*/ 26238 w 64482"/>
              <a:gd name="connsiteY6" fmla="*/ 92077 h 277728"/>
              <a:gd name="connsiteX7" fmla="*/ 64338 w 64482"/>
              <a:gd name="connsiteY7" fmla="*/ 2 h 27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82" h="277728">
                <a:moveTo>
                  <a:pt x="64338" y="2"/>
                </a:moveTo>
                <a:cubicBezTo>
                  <a:pt x="61692" y="531"/>
                  <a:pt x="20946" y="62973"/>
                  <a:pt x="10363" y="95252"/>
                </a:cubicBezTo>
                <a:cubicBezTo>
                  <a:pt x="-220" y="127531"/>
                  <a:pt x="2425" y="163515"/>
                  <a:pt x="838" y="193677"/>
                </a:cubicBezTo>
                <a:cubicBezTo>
                  <a:pt x="-749" y="223839"/>
                  <a:pt x="309" y="268819"/>
                  <a:pt x="838" y="276227"/>
                </a:cubicBezTo>
                <a:cubicBezTo>
                  <a:pt x="1367" y="283635"/>
                  <a:pt x="2425" y="262469"/>
                  <a:pt x="4013" y="238127"/>
                </a:cubicBezTo>
                <a:cubicBezTo>
                  <a:pt x="5600" y="213785"/>
                  <a:pt x="6659" y="154519"/>
                  <a:pt x="10363" y="130177"/>
                </a:cubicBezTo>
                <a:cubicBezTo>
                  <a:pt x="14067" y="105835"/>
                  <a:pt x="19888" y="109010"/>
                  <a:pt x="26238" y="92077"/>
                </a:cubicBezTo>
                <a:cubicBezTo>
                  <a:pt x="32588" y="75144"/>
                  <a:pt x="66984" y="-527"/>
                  <a:pt x="6433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73D729F9-4ADA-2E33-8608-11A0192B7B4E}"/>
              </a:ext>
            </a:extLst>
          </p:cNvPr>
          <p:cNvSpPr/>
          <p:nvPr/>
        </p:nvSpPr>
        <p:spPr>
          <a:xfrm>
            <a:off x="5209005" y="5597402"/>
            <a:ext cx="153217" cy="299992"/>
          </a:xfrm>
          <a:custGeom>
            <a:avLst/>
            <a:gdLst>
              <a:gd name="connsiteX0" fmla="*/ 58320 w 153217"/>
              <a:gd name="connsiteY0" fmla="*/ 123 h 299992"/>
              <a:gd name="connsiteX1" fmla="*/ 124995 w 153217"/>
              <a:gd name="connsiteY1" fmla="*/ 54098 h 299992"/>
              <a:gd name="connsiteX2" fmla="*/ 150395 w 153217"/>
              <a:gd name="connsiteY2" fmla="*/ 184273 h 299992"/>
              <a:gd name="connsiteX3" fmla="*/ 150395 w 153217"/>
              <a:gd name="connsiteY3" fmla="*/ 225548 h 299992"/>
              <a:gd name="connsiteX4" fmla="*/ 150395 w 153217"/>
              <a:gd name="connsiteY4" fmla="*/ 260473 h 299992"/>
              <a:gd name="connsiteX5" fmla="*/ 112295 w 153217"/>
              <a:gd name="connsiteY5" fmla="*/ 295398 h 299992"/>
              <a:gd name="connsiteX6" fmla="*/ 51970 w 153217"/>
              <a:gd name="connsiteY6" fmla="*/ 298573 h 299992"/>
              <a:gd name="connsiteX7" fmla="*/ 1170 w 153217"/>
              <a:gd name="connsiteY7" fmla="*/ 285873 h 299992"/>
              <a:gd name="connsiteX8" fmla="*/ 20220 w 153217"/>
              <a:gd name="connsiteY8" fmla="*/ 289048 h 299992"/>
              <a:gd name="connsiteX9" fmla="*/ 64670 w 153217"/>
              <a:gd name="connsiteY9" fmla="*/ 289048 h 299992"/>
              <a:gd name="connsiteX10" fmla="*/ 124995 w 153217"/>
              <a:gd name="connsiteY10" fmla="*/ 276348 h 299992"/>
              <a:gd name="connsiteX11" fmla="*/ 134520 w 153217"/>
              <a:gd name="connsiteY11" fmla="*/ 254123 h 299992"/>
              <a:gd name="connsiteX12" fmla="*/ 140870 w 153217"/>
              <a:gd name="connsiteY12" fmla="*/ 184273 h 299992"/>
              <a:gd name="connsiteX13" fmla="*/ 144045 w 153217"/>
              <a:gd name="connsiteY13" fmla="*/ 127123 h 299992"/>
              <a:gd name="connsiteX14" fmla="*/ 134520 w 153217"/>
              <a:gd name="connsiteY14" fmla="*/ 66798 h 299992"/>
              <a:gd name="connsiteX15" fmla="*/ 58320 w 153217"/>
              <a:gd name="connsiteY15" fmla="*/ 123 h 29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17" h="299992">
                <a:moveTo>
                  <a:pt x="58320" y="123"/>
                </a:moveTo>
                <a:cubicBezTo>
                  <a:pt x="56732" y="-1994"/>
                  <a:pt x="109649" y="23406"/>
                  <a:pt x="124995" y="54098"/>
                </a:cubicBezTo>
                <a:cubicBezTo>
                  <a:pt x="140341" y="84790"/>
                  <a:pt x="146162" y="155698"/>
                  <a:pt x="150395" y="184273"/>
                </a:cubicBezTo>
                <a:cubicBezTo>
                  <a:pt x="154628" y="212848"/>
                  <a:pt x="150395" y="225548"/>
                  <a:pt x="150395" y="225548"/>
                </a:cubicBezTo>
                <a:cubicBezTo>
                  <a:pt x="150395" y="238248"/>
                  <a:pt x="156745" y="248831"/>
                  <a:pt x="150395" y="260473"/>
                </a:cubicBezTo>
                <a:cubicBezTo>
                  <a:pt x="144045" y="272115"/>
                  <a:pt x="128699" y="289048"/>
                  <a:pt x="112295" y="295398"/>
                </a:cubicBezTo>
                <a:cubicBezTo>
                  <a:pt x="95891" y="301748"/>
                  <a:pt x="70491" y="300160"/>
                  <a:pt x="51970" y="298573"/>
                </a:cubicBezTo>
                <a:cubicBezTo>
                  <a:pt x="33449" y="296986"/>
                  <a:pt x="1170" y="285873"/>
                  <a:pt x="1170" y="285873"/>
                </a:cubicBezTo>
                <a:cubicBezTo>
                  <a:pt x="-4122" y="284286"/>
                  <a:pt x="9637" y="288519"/>
                  <a:pt x="20220" y="289048"/>
                </a:cubicBezTo>
                <a:cubicBezTo>
                  <a:pt x="30803" y="289577"/>
                  <a:pt x="47208" y="291165"/>
                  <a:pt x="64670" y="289048"/>
                </a:cubicBezTo>
                <a:cubicBezTo>
                  <a:pt x="82132" y="286931"/>
                  <a:pt x="113353" y="282169"/>
                  <a:pt x="124995" y="276348"/>
                </a:cubicBezTo>
                <a:cubicBezTo>
                  <a:pt x="136637" y="270527"/>
                  <a:pt x="131874" y="269469"/>
                  <a:pt x="134520" y="254123"/>
                </a:cubicBezTo>
                <a:cubicBezTo>
                  <a:pt x="137166" y="238777"/>
                  <a:pt x="139283" y="205440"/>
                  <a:pt x="140870" y="184273"/>
                </a:cubicBezTo>
                <a:cubicBezTo>
                  <a:pt x="142457" y="163106"/>
                  <a:pt x="145103" y="146702"/>
                  <a:pt x="144045" y="127123"/>
                </a:cubicBezTo>
                <a:cubicBezTo>
                  <a:pt x="142987" y="107544"/>
                  <a:pt x="145103" y="85319"/>
                  <a:pt x="134520" y="66798"/>
                </a:cubicBezTo>
                <a:cubicBezTo>
                  <a:pt x="123937" y="48277"/>
                  <a:pt x="59908" y="2240"/>
                  <a:pt x="58320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BA06D02-094D-75E8-7F50-37B2390A6EB6}"/>
              </a:ext>
            </a:extLst>
          </p:cNvPr>
          <p:cNvSpPr/>
          <p:nvPr/>
        </p:nvSpPr>
        <p:spPr>
          <a:xfrm>
            <a:off x="5349384" y="5578413"/>
            <a:ext cx="130754" cy="290719"/>
          </a:xfrm>
          <a:custGeom>
            <a:avLst/>
            <a:gdLst>
              <a:gd name="connsiteX0" fmla="*/ 130666 w 130754"/>
              <a:gd name="connsiteY0" fmla="*/ 62 h 290719"/>
              <a:gd name="connsiteX1" fmla="*/ 32241 w 130754"/>
              <a:gd name="connsiteY1" fmla="*/ 104837 h 290719"/>
              <a:gd name="connsiteX2" fmla="*/ 22716 w 130754"/>
              <a:gd name="connsiteY2" fmla="*/ 149287 h 290719"/>
              <a:gd name="connsiteX3" fmla="*/ 16366 w 130754"/>
              <a:gd name="connsiteY3" fmla="*/ 196912 h 290719"/>
              <a:gd name="connsiteX4" fmla="*/ 22716 w 130754"/>
              <a:gd name="connsiteY4" fmla="*/ 288987 h 290719"/>
              <a:gd name="connsiteX5" fmla="*/ 16366 w 130754"/>
              <a:gd name="connsiteY5" fmla="*/ 250887 h 290719"/>
              <a:gd name="connsiteX6" fmla="*/ 491 w 130754"/>
              <a:gd name="connsiteY6" fmla="*/ 174687 h 290719"/>
              <a:gd name="connsiteX7" fmla="*/ 13191 w 130754"/>
              <a:gd name="connsiteY7" fmla="*/ 120712 h 290719"/>
              <a:gd name="connsiteX8" fmla="*/ 130666 w 130754"/>
              <a:gd name="connsiteY8" fmla="*/ 62 h 29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54" h="290719">
                <a:moveTo>
                  <a:pt x="130666" y="62"/>
                </a:moveTo>
                <a:cubicBezTo>
                  <a:pt x="133841" y="-2584"/>
                  <a:pt x="50233" y="79966"/>
                  <a:pt x="32241" y="104837"/>
                </a:cubicBezTo>
                <a:cubicBezTo>
                  <a:pt x="14249" y="129708"/>
                  <a:pt x="25362" y="133941"/>
                  <a:pt x="22716" y="149287"/>
                </a:cubicBezTo>
                <a:cubicBezTo>
                  <a:pt x="20070" y="164633"/>
                  <a:pt x="16366" y="173629"/>
                  <a:pt x="16366" y="196912"/>
                </a:cubicBezTo>
                <a:cubicBezTo>
                  <a:pt x="16366" y="220195"/>
                  <a:pt x="22716" y="279991"/>
                  <a:pt x="22716" y="288987"/>
                </a:cubicBezTo>
                <a:cubicBezTo>
                  <a:pt x="22716" y="297983"/>
                  <a:pt x="20070" y="269937"/>
                  <a:pt x="16366" y="250887"/>
                </a:cubicBezTo>
                <a:cubicBezTo>
                  <a:pt x="12662" y="231837"/>
                  <a:pt x="1020" y="196383"/>
                  <a:pt x="491" y="174687"/>
                </a:cubicBezTo>
                <a:cubicBezTo>
                  <a:pt x="-38" y="152991"/>
                  <a:pt x="-2684" y="145583"/>
                  <a:pt x="13191" y="120712"/>
                </a:cubicBezTo>
                <a:cubicBezTo>
                  <a:pt x="29066" y="95841"/>
                  <a:pt x="127491" y="2708"/>
                  <a:pt x="130666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3EBE72-F9B6-6A4C-1A5B-3E4BFEA592CE}"/>
              </a:ext>
            </a:extLst>
          </p:cNvPr>
          <p:cNvSpPr/>
          <p:nvPr/>
        </p:nvSpPr>
        <p:spPr>
          <a:xfrm>
            <a:off x="5348678" y="5588000"/>
            <a:ext cx="148721" cy="292888"/>
          </a:xfrm>
          <a:custGeom>
            <a:avLst/>
            <a:gdLst>
              <a:gd name="connsiteX0" fmla="*/ 131372 w 148721"/>
              <a:gd name="connsiteY0" fmla="*/ 0 h 292888"/>
              <a:gd name="connsiteX1" fmla="*/ 147247 w 148721"/>
              <a:gd name="connsiteY1" fmla="*/ 123825 h 292888"/>
              <a:gd name="connsiteX2" fmla="*/ 144072 w 148721"/>
              <a:gd name="connsiteY2" fmla="*/ 203200 h 292888"/>
              <a:gd name="connsiteX3" fmla="*/ 112322 w 148721"/>
              <a:gd name="connsiteY3" fmla="*/ 241300 h 292888"/>
              <a:gd name="connsiteX4" fmla="*/ 1197 w 148721"/>
              <a:gd name="connsiteY4" fmla="*/ 292100 h 292888"/>
              <a:gd name="connsiteX5" fmla="*/ 58347 w 148721"/>
              <a:gd name="connsiteY5" fmla="*/ 269875 h 292888"/>
              <a:gd name="connsiteX6" fmla="*/ 134547 w 148721"/>
              <a:gd name="connsiteY6" fmla="*/ 238125 h 292888"/>
              <a:gd name="connsiteX7" fmla="*/ 140897 w 148721"/>
              <a:gd name="connsiteY7" fmla="*/ 196850 h 292888"/>
              <a:gd name="connsiteX8" fmla="*/ 147247 w 148721"/>
              <a:gd name="connsiteY8" fmla="*/ 111125 h 292888"/>
              <a:gd name="connsiteX9" fmla="*/ 131372 w 148721"/>
              <a:gd name="connsiteY9" fmla="*/ 60325 h 292888"/>
              <a:gd name="connsiteX10" fmla="*/ 131372 w 148721"/>
              <a:gd name="connsiteY10" fmla="*/ 73025 h 292888"/>
              <a:gd name="connsiteX11" fmla="*/ 131372 w 148721"/>
              <a:gd name="connsiteY11" fmla="*/ 0 h 29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721" h="292888">
                <a:moveTo>
                  <a:pt x="131372" y="0"/>
                </a:moveTo>
                <a:cubicBezTo>
                  <a:pt x="138251" y="44979"/>
                  <a:pt x="145130" y="89958"/>
                  <a:pt x="147247" y="123825"/>
                </a:cubicBezTo>
                <a:cubicBezTo>
                  <a:pt x="149364" y="157692"/>
                  <a:pt x="149893" y="183621"/>
                  <a:pt x="144072" y="203200"/>
                </a:cubicBezTo>
                <a:cubicBezTo>
                  <a:pt x="138251" y="222779"/>
                  <a:pt x="136134" y="226483"/>
                  <a:pt x="112322" y="241300"/>
                </a:cubicBezTo>
                <a:cubicBezTo>
                  <a:pt x="88510" y="256117"/>
                  <a:pt x="10193" y="287338"/>
                  <a:pt x="1197" y="292100"/>
                </a:cubicBezTo>
                <a:cubicBezTo>
                  <a:pt x="-7799" y="296862"/>
                  <a:pt x="36122" y="278871"/>
                  <a:pt x="58347" y="269875"/>
                </a:cubicBezTo>
                <a:cubicBezTo>
                  <a:pt x="80572" y="260879"/>
                  <a:pt x="120789" y="250296"/>
                  <a:pt x="134547" y="238125"/>
                </a:cubicBezTo>
                <a:cubicBezTo>
                  <a:pt x="148305" y="225954"/>
                  <a:pt x="138780" y="218017"/>
                  <a:pt x="140897" y="196850"/>
                </a:cubicBezTo>
                <a:cubicBezTo>
                  <a:pt x="143014" y="175683"/>
                  <a:pt x="148834" y="133879"/>
                  <a:pt x="147247" y="111125"/>
                </a:cubicBezTo>
                <a:cubicBezTo>
                  <a:pt x="145660" y="88371"/>
                  <a:pt x="131372" y="60325"/>
                  <a:pt x="131372" y="60325"/>
                </a:cubicBezTo>
                <a:cubicBezTo>
                  <a:pt x="128726" y="53975"/>
                  <a:pt x="131372" y="73025"/>
                  <a:pt x="131372" y="73025"/>
                </a:cubicBezTo>
                <a:lnTo>
                  <a:pt x="13137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A300C942-B614-2E32-A43B-C751B6F670A6}"/>
              </a:ext>
            </a:extLst>
          </p:cNvPr>
          <p:cNvSpPr/>
          <p:nvPr/>
        </p:nvSpPr>
        <p:spPr>
          <a:xfrm>
            <a:off x="5486400" y="5619370"/>
            <a:ext cx="69931" cy="264086"/>
          </a:xfrm>
          <a:custGeom>
            <a:avLst/>
            <a:gdLst>
              <a:gd name="connsiteX0" fmla="*/ 69850 w 69931"/>
              <a:gd name="connsiteY0" fmla="*/ 380 h 264086"/>
              <a:gd name="connsiteX1" fmla="*/ 22225 w 69931"/>
              <a:gd name="connsiteY1" fmla="*/ 67055 h 264086"/>
              <a:gd name="connsiteX2" fmla="*/ 9525 w 69931"/>
              <a:gd name="connsiteY2" fmla="*/ 124205 h 264086"/>
              <a:gd name="connsiteX3" fmla="*/ 9525 w 69931"/>
              <a:gd name="connsiteY3" fmla="*/ 200405 h 264086"/>
              <a:gd name="connsiteX4" fmla="*/ 12700 w 69931"/>
              <a:gd name="connsiteY4" fmla="*/ 225805 h 264086"/>
              <a:gd name="connsiteX5" fmla="*/ 47625 w 69931"/>
              <a:gd name="connsiteY5" fmla="*/ 263905 h 264086"/>
              <a:gd name="connsiteX6" fmla="*/ 28575 w 69931"/>
              <a:gd name="connsiteY6" fmla="*/ 238505 h 264086"/>
              <a:gd name="connsiteX7" fmla="*/ 9525 w 69931"/>
              <a:gd name="connsiteY7" fmla="*/ 200405 h 264086"/>
              <a:gd name="connsiteX8" fmla="*/ 0 w 69931"/>
              <a:gd name="connsiteY8" fmla="*/ 130555 h 264086"/>
              <a:gd name="connsiteX9" fmla="*/ 9525 w 69931"/>
              <a:gd name="connsiteY9" fmla="*/ 98805 h 264086"/>
              <a:gd name="connsiteX10" fmla="*/ 69850 w 69931"/>
              <a:gd name="connsiteY10" fmla="*/ 380 h 26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931" h="264086">
                <a:moveTo>
                  <a:pt x="69850" y="380"/>
                </a:moveTo>
                <a:cubicBezTo>
                  <a:pt x="71967" y="-4912"/>
                  <a:pt x="32279" y="46417"/>
                  <a:pt x="22225" y="67055"/>
                </a:cubicBezTo>
                <a:cubicBezTo>
                  <a:pt x="12171" y="87693"/>
                  <a:pt x="11642" y="101980"/>
                  <a:pt x="9525" y="124205"/>
                </a:cubicBezTo>
                <a:cubicBezTo>
                  <a:pt x="7408" y="146430"/>
                  <a:pt x="8996" y="183472"/>
                  <a:pt x="9525" y="200405"/>
                </a:cubicBezTo>
                <a:cubicBezTo>
                  <a:pt x="10054" y="217338"/>
                  <a:pt x="6350" y="215222"/>
                  <a:pt x="12700" y="225805"/>
                </a:cubicBezTo>
                <a:cubicBezTo>
                  <a:pt x="19050" y="236388"/>
                  <a:pt x="44979" y="261788"/>
                  <a:pt x="47625" y="263905"/>
                </a:cubicBezTo>
                <a:cubicBezTo>
                  <a:pt x="50271" y="266022"/>
                  <a:pt x="34925" y="249088"/>
                  <a:pt x="28575" y="238505"/>
                </a:cubicBezTo>
                <a:cubicBezTo>
                  <a:pt x="22225" y="227922"/>
                  <a:pt x="14287" y="218397"/>
                  <a:pt x="9525" y="200405"/>
                </a:cubicBezTo>
                <a:cubicBezTo>
                  <a:pt x="4762" y="182413"/>
                  <a:pt x="0" y="147488"/>
                  <a:pt x="0" y="130555"/>
                </a:cubicBezTo>
                <a:cubicBezTo>
                  <a:pt x="0" y="113622"/>
                  <a:pt x="1058" y="114680"/>
                  <a:pt x="9525" y="98805"/>
                </a:cubicBezTo>
                <a:cubicBezTo>
                  <a:pt x="17992" y="82930"/>
                  <a:pt x="67733" y="5672"/>
                  <a:pt x="69850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084E901-9CC3-C756-4F09-058A19A26418}"/>
              </a:ext>
            </a:extLst>
          </p:cNvPr>
          <p:cNvSpPr/>
          <p:nvPr/>
        </p:nvSpPr>
        <p:spPr>
          <a:xfrm>
            <a:off x="5549493" y="5593708"/>
            <a:ext cx="45035" cy="282121"/>
          </a:xfrm>
          <a:custGeom>
            <a:avLst/>
            <a:gdLst>
              <a:gd name="connsiteX0" fmla="*/ 28982 w 45035"/>
              <a:gd name="connsiteY0" fmla="*/ 642 h 282121"/>
              <a:gd name="connsiteX1" fmla="*/ 44857 w 45035"/>
              <a:gd name="connsiteY1" fmla="*/ 102242 h 282121"/>
              <a:gd name="connsiteX2" fmla="*/ 35332 w 45035"/>
              <a:gd name="connsiteY2" fmla="*/ 165742 h 282121"/>
              <a:gd name="connsiteX3" fmla="*/ 3582 w 45035"/>
              <a:gd name="connsiteY3" fmla="*/ 280042 h 282121"/>
              <a:gd name="connsiteX4" fmla="*/ 3582 w 45035"/>
              <a:gd name="connsiteY4" fmla="*/ 232417 h 282121"/>
              <a:gd name="connsiteX5" fmla="*/ 28982 w 45035"/>
              <a:gd name="connsiteY5" fmla="*/ 143517 h 282121"/>
              <a:gd name="connsiteX6" fmla="*/ 25807 w 45035"/>
              <a:gd name="connsiteY6" fmla="*/ 60967 h 282121"/>
              <a:gd name="connsiteX7" fmla="*/ 28982 w 45035"/>
              <a:gd name="connsiteY7" fmla="*/ 642 h 28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35" h="282121">
                <a:moveTo>
                  <a:pt x="28982" y="642"/>
                </a:moveTo>
                <a:cubicBezTo>
                  <a:pt x="32157" y="7521"/>
                  <a:pt x="43799" y="74725"/>
                  <a:pt x="44857" y="102242"/>
                </a:cubicBezTo>
                <a:cubicBezTo>
                  <a:pt x="45915" y="129759"/>
                  <a:pt x="42211" y="136109"/>
                  <a:pt x="35332" y="165742"/>
                </a:cubicBezTo>
                <a:cubicBezTo>
                  <a:pt x="28453" y="195375"/>
                  <a:pt x="8874" y="268930"/>
                  <a:pt x="3582" y="280042"/>
                </a:cubicBezTo>
                <a:cubicBezTo>
                  <a:pt x="-1710" y="291155"/>
                  <a:pt x="-651" y="255171"/>
                  <a:pt x="3582" y="232417"/>
                </a:cubicBezTo>
                <a:cubicBezTo>
                  <a:pt x="7815" y="209663"/>
                  <a:pt x="25278" y="172092"/>
                  <a:pt x="28982" y="143517"/>
                </a:cubicBezTo>
                <a:cubicBezTo>
                  <a:pt x="32686" y="114942"/>
                  <a:pt x="25807" y="60967"/>
                  <a:pt x="25807" y="60967"/>
                </a:cubicBezTo>
                <a:cubicBezTo>
                  <a:pt x="25278" y="44034"/>
                  <a:pt x="25807" y="-6237"/>
                  <a:pt x="28982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B3A98993-D3CF-E5FD-53E7-D9F657A87AC0}"/>
              </a:ext>
            </a:extLst>
          </p:cNvPr>
          <p:cNvSpPr/>
          <p:nvPr/>
        </p:nvSpPr>
        <p:spPr>
          <a:xfrm>
            <a:off x="5724172" y="5600553"/>
            <a:ext cx="82903" cy="185021"/>
          </a:xfrm>
          <a:custGeom>
            <a:avLst/>
            <a:gdLst>
              <a:gd name="connsiteX0" fmla="*/ 82903 w 82903"/>
              <a:gd name="connsiteY0" fmla="*/ 147 h 185021"/>
              <a:gd name="connsiteX1" fmla="*/ 22578 w 82903"/>
              <a:gd name="connsiteY1" fmla="*/ 108097 h 185021"/>
              <a:gd name="connsiteX2" fmla="*/ 353 w 82903"/>
              <a:gd name="connsiteY2" fmla="*/ 184297 h 185021"/>
              <a:gd name="connsiteX3" fmla="*/ 9878 w 82903"/>
              <a:gd name="connsiteY3" fmla="*/ 143022 h 185021"/>
              <a:gd name="connsiteX4" fmla="*/ 22578 w 82903"/>
              <a:gd name="connsiteY4" fmla="*/ 85872 h 185021"/>
              <a:gd name="connsiteX5" fmla="*/ 82903 w 82903"/>
              <a:gd name="connsiteY5" fmla="*/ 147 h 1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903" h="185021">
                <a:moveTo>
                  <a:pt x="82903" y="147"/>
                </a:moveTo>
                <a:cubicBezTo>
                  <a:pt x="82903" y="3851"/>
                  <a:pt x="36336" y="77405"/>
                  <a:pt x="22578" y="108097"/>
                </a:cubicBezTo>
                <a:cubicBezTo>
                  <a:pt x="8820" y="138789"/>
                  <a:pt x="2470" y="178476"/>
                  <a:pt x="353" y="184297"/>
                </a:cubicBezTo>
                <a:cubicBezTo>
                  <a:pt x="-1764" y="190118"/>
                  <a:pt x="6174" y="159426"/>
                  <a:pt x="9878" y="143022"/>
                </a:cubicBezTo>
                <a:cubicBezTo>
                  <a:pt x="13582" y="126618"/>
                  <a:pt x="12524" y="108097"/>
                  <a:pt x="22578" y="85872"/>
                </a:cubicBezTo>
                <a:cubicBezTo>
                  <a:pt x="32632" y="63647"/>
                  <a:pt x="82903" y="-3557"/>
                  <a:pt x="82903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F39A8D6-C911-2028-3E3B-A4832C29625C}"/>
              </a:ext>
            </a:extLst>
          </p:cNvPr>
          <p:cNvSpPr/>
          <p:nvPr/>
        </p:nvSpPr>
        <p:spPr>
          <a:xfrm>
            <a:off x="5657642" y="5600065"/>
            <a:ext cx="86069" cy="239292"/>
          </a:xfrm>
          <a:custGeom>
            <a:avLst/>
            <a:gdLst>
              <a:gd name="connsiteX0" fmla="*/ 85933 w 86069"/>
              <a:gd name="connsiteY0" fmla="*/ 635 h 239292"/>
              <a:gd name="connsiteX1" fmla="*/ 44658 w 86069"/>
              <a:gd name="connsiteY1" fmla="*/ 76835 h 239292"/>
              <a:gd name="connsiteX2" fmla="*/ 41483 w 86069"/>
              <a:gd name="connsiteY2" fmla="*/ 146685 h 239292"/>
              <a:gd name="connsiteX3" fmla="*/ 208 w 86069"/>
              <a:gd name="connsiteY3" fmla="*/ 238760 h 239292"/>
              <a:gd name="connsiteX4" fmla="*/ 25608 w 86069"/>
              <a:gd name="connsiteY4" fmla="*/ 181610 h 239292"/>
              <a:gd name="connsiteX5" fmla="*/ 28783 w 86069"/>
              <a:gd name="connsiteY5" fmla="*/ 121285 h 239292"/>
              <a:gd name="connsiteX6" fmla="*/ 85933 w 86069"/>
              <a:gd name="connsiteY6" fmla="*/ 635 h 23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69" h="239292">
                <a:moveTo>
                  <a:pt x="85933" y="635"/>
                </a:moveTo>
                <a:cubicBezTo>
                  <a:pt x="88579" y="-6773"/>
                  <a:pt x="52066" y="52493"/>
                  <a:pt x="44658" y="76835"/>
                </a:cubicBezTo>
                <a:cubicBezTo>
                  <a:pt x="37250" y="101177"/>
                  <a:pt x="48891" y="119698"/>
                  <a:pt x="41483" y="146685"/>
                </a:cubicBezTo>
                <a:cubicBezTo>
                  <a:pt x="34075" y="173672"/>
                  <a:pt x="2854" y="232939"/>
                  <a:pt x="208" y="238760"/>
                </a:cubicBezTo>
                <a:cubicBezTo>
                  <a:pt x="-2438" y="244581"/>
                  <a:pt x="20846" y="201189"/>
                  <a:pt x="25608" y="181610"/>
                </a:cubicBezTo>
                <a:cubicBezTo>
                  <a:pt x="30370" y="162031"/>
                  <a:pt x="17141" y="153564"/>
                  <a:pt x="28783" y="121285"/>
                </a:cubicBezTo>
                <a:cubicBezTo>
                  <a:pt x="40425" y="89006"/>
                  <a:pt x="83287" y="8043"/>
                  <a:pt x="85933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E25D1444-7732-D428-323B-485338C203CE}"/>
              </a:ext>
            </a:extLst>
          </p:cNvPr>
          <p:cNvSpPr/>
          <p:nvPr/>
        </p:nvSpPr>
        <p:spPr>
          <a:xfrm>
            <a:off x="5555878" y="5616277"/>
            <a:ext cx="184791" cy="257548"/>
          </a:xfrm>
          <a:custGeom>
            <a:avLst/>
            <a:gdLst>
              <a:gd name="connsiteX0" fmla="*/ 184522 w 184791"/>
              <a:gd name="connsiteY0" fmla="*/ 298 h 257548"/>
              <a:gd name="connsiteX1" fmla="*/ 114672 w 184791"/>
              <a:gd name="connsiteY1" fmla="*/ 41573 h 257548"/>
              <a:gd name="connsiteX2" fmla="*/ 95622 w 184791"/>
              <a:gd name="connsiteY2" fmla="*/ 79673 h 257548"/>
              <a:gd name="connsiteX3" fmla="*/ 76572 w 184791"/>
              <a:gd name="connsiteY3" fmla="*/ 162223 h 257548"/>
              <a:gd name="connsiteX4" fmla="*/ 54347 w 184791"/>
              <a:gd name="connsiteY4" fmla="*/ 213023 h 257548"/>
              <a:gd name="connsiteX5" fmla="*/ 372 w 184791"/>
              <a:gd name="connsiteY5" fmla="*/ 257473 h 257548"/>
              <a:gd name="connsiteX6" fmla="*/ 32122 w 184791"/>
              <a:gd name="connsiteY6" fmla="*/ 222548 h 257548"/>
              <a:gd name="connsiteX7" fmla="*/ 63872 w 184791"/>
              <a:gd name="connsiteY7" fmla="*/ 181273 h 257548"/>
              <a:gd name="connsiteX8" fmla="*/ 82922 w 184791"/>
              <a:gd name="connsiteY8" fmla="*/ 108248 h 257548"/>
              <a:gd name="connsiteX9" fmla="*/ 86097 w 184791"/>
              <a:gd name="connsiteY9" fmla="*/ 63798 h 257548"/>
              <a:gd name="connsiteX10" fmla="*/ 184522 w 184791"/>
              <a:gd name="connsiteY10" fmla="*/ 298 h 25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791" h="257548">
                <a:moveTo>
                  <a:pt x="184522" y="298"/>
                </a:moveTo>
                <a:cubicBezTo>
                  <a:pt x="189284" y="-3406"/>
                  <a:pt x="129489" y="28344"/>
                  <a:pt x="114672" y="41573"/>
                </a:cubicBezTo>
                <a:cubicBezTo>
                  <a:pt x="99855" y="54802"/>
                  <a:pt x="101972" y="59565"/>
                  <a:pt x="95622" y="79673"/>
                </a:cubicBezTo>
                <a:cubicBezTo>
                  <a:pt x="89272" y="99781"/>
                  <a:pt x="83451" y="139998"/>
                  <a:pt x="76572" y="162223"/>
                </a:cubicBezTo>
                <a:cubicBezTo>
                  <a:pt x="69693" y="184448"/>
                  <a:pt x="67047" y="197148"/>
                  <a:pt x="54347" y="213023"/>
                </a:cubicBezTo>
                <a:cubicBezTo>
                  <a:pt x="41647" y="228898"/>
                  <a:pt x="4076" y="255886"/>
                  <a:pt x="372" y="257473"/>
                </a:cubicBezTo>
                <a:cubicBezTo>
                  <a:pt x="-3332" y="259060"/>
                  <a:pt x="21539" y="235248"/>
                  <a:pt x="32122" y="222548"/>
                </a:cubicBezTo>
                <a:cubicBezTo>
                  <a:pt x="42705" y="209848"/>
                  <a:pt x="55405" y="200323"/>
                  <a:pt x="63872" y="181273"/>
                </a:cubicBezTo>
                <a:cubicBezTo>
                  <a:pt x="72339" y="162223"/>
                  <a:pt x="79218" y="127827"/>
                  <a:pt x="82922" y="108248"/>
                </a:cubicBezTo>
                <a:cubicBezTo>
                  <a:pt x="86626" y="88669"/>
                  <a:pt x="64930" y="83377"/>
                  <a:pt x="86097" y="63798"/>
                </a:cubicBezTo>
                <a:cubicBezTo>
                  <a:pt x="107264" y="44219"/>
                  <a:pt x="179760" y="4002"/>
                  <a:pt x="184522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3AEBA382-5023-6657-D0CA-C80126955AFB}"/>
              </a:ext>
            </a:extLst>
          </p:cNvPr>
          <p:cNvSpPr/>
          <p:nvPr/>
        </p:nvSpPr>
        <p:spPr>
          <a:xfrm>
            <a:off x="5606985" y="5622925"/>
            <a:ext cx="42661" cy="133350"/>
          </a:xfrm>
          <a:custGeom>
            <a:avLst/>
            <a:gdLst>
              <a:gd name="connsiteX0" fmla="*/ 65 w 42661"/>
              <a:gd name="connsiteY0" fmla="*/ 0 h 133350"/>
              <a:gd name="connsiteX1" fmla="*/ 31815 w 42661"/>
              <a:gd name="connsiteY1" fmla="*/ 98425 h 133350"/>
              <a:gd name="connsiteX2" fmla="*/ 34990 w 42661"/>
              <a:gd name="connsiteY2" fmla="*/ 133350 h 133350"/>
              <a:gd name="connsiteX3" fmla="*/ 41340 w 42661"/>
              <a:gd name="connsiteY3" fmla="*/ 98425 h 133350"/>
              <a:gd name="connsiteX4" fmla="*/ 65 w 42661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61" h="133350">
                <a:moveTo>
                  <a:pt x="65" y="0"/>
                </a:moveTo>
                <a:cubicBezTo>
                  <a:pt x="-1522" y="0"/>
                  <a:pt x="25994" y="76200"/>
                  <a:pt x="31815" y="98425"/>
                </a:cubicBezTo>
                <a:cubicBezTo>
                  <a:pt x="37636" y="120650"/>
                  <a:pt x="33403" y="133350"/>
                  <a:pt x="34990" y="133350"/>
                </a:cubicBezTo>
                <a:cubicBezTo>
                  <a:pt x="36577" y="133350"/>
                  <a:pt x="46103" y="116417"/>
                  <a:pt x="41340" y="98425"/>
                </a:cubicBezTo>
                <a:cubicBezTo>
                  <a:pt x="36578" y="80433"/>
                  <a:pt x="1652" y="0"/>
                  <a:pt x="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819301B-2655-5092-C8BD-0BAC2AD69AE5}"/>
              </a:ext>
            </a:extLst>
          </p:cNvPr>
          <p:cNvSpPr/>
          <p:nvPr/>
        </p:nvSpPr>
        <p:spPr>
          <a:xfrm>
            <a:off x="3959213" y="5521315"/>
            <a:ext cx="104166" cy="303539"/>
          </a:xfrm>
          <a:custGeom>
            <a:avLst/>
            <a:gdLst>
              <a:gd name="connsiteX0" fmla="*/ 28587 w 104166"/>
              <a:gd name="connsiteY0" fmla="*/ 10 h 303539"/>
              <a:gd name="connsiteX1" fmla="*/ 3187 w 104166"/>
              <a:gd name="connsiteY1" fmla="*/ 111135 h 303539"/>
              <a:gd name="connsiteX2" fmla="*/ 22237 w 104166"/>
              <a:gd name="connsiteY2" fmla="*/ 190510 h 303539"/>
              <a:gd name="connsiteX3" fmla="*/ 6362 w 104166"/>
              <a:gd name="connsiteY3" fmla="*/ 158760 h 303539"/>
              <a:gd name="connsiteX4" fmla="*/ 101612 w 104166"/>
              <a:gd name="connsiteY4" fmla="*/ 298460 h 303539"/>
              <a:gd name="connsiteX5" fmla="*/ 73037 w 104166"/>
              <a:gd name="connsiteY5" fmla="*/ 266710 h 303539"/>
              <a:gd name="connsiteX6" fmla="*/ 31762 w 104166"/>
              <a:gd name="connsiteY6" fmla="*/ 206385 h 303539"/>
              <a:gd name="connsiteX7" fmla="*/ 3187 w 104166"/>
              <a:gd name="connsiteY7" fmla="*/ 155585 h 303539"/>
              <a:gd name="connsiteX8" fmla="*/ 3187 w 104166"/>
              <a:gd name="connsiteY8" fmla="*/ 117485 h 303539"/>
              <a:gd name="connsiteX9" fmla="*/ 28587 w 104166"/>
              <a:gd name="connsiteY9" fmla="*/ 10 h 30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166" h="303539">
                <a:moveTo>
                  <a:pt x="28587" y="10"/>
                </a:moveTo>
                <a:cubicBezTo>
                  <a:pt x="28587" y="-1048"/>
                  <a:pt x="4245" y="79385"/>
                  <a:pt x="3187" y="111135"/>
                </a:cubicBezTo>
                <a:cubicBezTo>
                  <a:pt x="2129" y="142885"/>
                  <a:pt x="21708" y="182573"/>
                  <a:pt x="22237" y="190510"/>
                </a:cubicBezTo>
                <a:cubicBezTo>
                  <a:pt x="22766" y="198448"/>
                  <a:pt x="-6867" y="140768"/>
                  <a:pt x="6362" y="158760"/>
                </a:cubicBezTo>
                <a:cubicBezTo>
                  <a:pt x="19591" y="176752"/>
                  <a:pt x="90500" y="280469"/>
                  <a:pt x="101612" y="298460"/>
                </a:cubicBezTo>
                <a:cubicBezTo>
                  <a:pt x="112724" y="316451"/>
                  <a:pt x="84679" y="282056"/>
                  <a:pt x="73037" y="266710"/>
                </a:cubicBezTo>
                <a:cubicBezTo>
                  <a:pt x="61395" y="251364"/>
                  <a:pt x="43404" y="224906"/>
                  <a:pt x="31762" y="206385"/>
                </a:cubicBezTo>
                <a:cubicBezTo>
                  <a:pt x="20120" y="187864"/>
                  <a:pt x="7950" y="170402"/>
                  <a:pt x="3187" y="155585"/>
                </a:cubicBezTo>
                <a:cubicBezTo>
                  <a:pt x="-1576" y="140768"/>
                  <a:pt x="-517" y="135477"/>
                  <a:pt x="3187" y="117485"/>
                </a:cubicBezTo>
                <a:cubicBezTo>
                  <a:pt x="6891" y="99493"/>
                  <a:pt x="28587" y="1068"/>
                  <a:pt x="2858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A864F796-9BCF-AE0D-3B58-13D8330C3112}"/>
              </a:ext>
            </a:extLst>
          </p:cNvPr>
          <p:cNvSpPr/>
          <p:nvPr/>
        </p:nvSpPr>
        <p:spPr>
          <a:xfrm>
            <a:off x="4121039" y="5788025"/>
            <a:ext cx="146719" cy="85982"/>
          </a:xfrm>
          <a:custGeom>
            <a:avLst/>
            <a:gdLst>
              <a:gd name="connsiteX0" fmla="*/ 111 w 146719"/>
              <a:gd name="connsiteY0" fmla="*/ 0 h 85982"/>
              <a:gd name="connsiteX1" fmla="*/ 73136 w 146719"/>
              <a:gd name="connsiteY1" fmla="*/ 19050 h 85982"/>
              <a:gd name="connsiteX2" fmla="*/ 76311 w 146719"/>
              <a:gd name="connsiteY2" fmla="*/ 82550 h 85982"/>
              <a:gd name="connsiteX3" fmla="*/ 85836 w 146719"/>
              <a:gd name="connsiteY3" fmla="*/ 57150 h 85982"/>
              <a:gd name="connsiteX4" fmla="*/ 146161 w 146719"/>
              <a:gd name="connsiteY4" fmla="*/ 6350 h 85982"/>
              <a:gd name="connsiteX5" fmla="*/ 114411 w 146719"/>
              <a:gd name="connsiteY5" fmla="*/ 31750 h 85982"/>
              <a:gd name="connsiteX6" fmla="*/ 89011 w 146719"/>
              <a:gd name="connsiteY6" fmla="*/ 85725 h 85982"/>
              <a:gd name="connsiteX7" fmla="*/ 85836 w 146719"/>
              <a:gd name="connsiteY7" fmla="*/ 50800 h 85982"/>
              <a:gd name="connsiteX8" fmla="*/ 57261 w 146719"/>
              <a:gd name="connsiteY8" fmla="*/ 19050 h 85982"/>
              <a:gd name="connsiteX9" fmla="*/ 111 w 146719"/>
              <a:gd name="connsiteY9" fmla="*/ 0 h 8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719" h="85982">
                <a:moveTo>
                  <a:pt x="111" y="0"/>
                </a:moveTo>
                <a:cubicBezTo>
                  <a:pt x="2757" y="0"/>
                  <a:pt x="60436" y="5292"/>
                  <a:pt x="73136" y="19050"/>
                </a:cubicBezTo>
                <a:cubicBezTo>
                  <a:pt x="85836" y="32808"/>
                  <a:pt x="74194" y="76200"/>
                  <a:pt x="76311" y="82550"/>
                </a:cubicBezTo>
                <a:cubicBezTo>
                  <a:pt x="78428" y="88900"/>
                  <a:pt x="74194" y="69850"/>
                  <a:pt x="85836" y="57150"/>
                </a:cubicBezTo>
                <a:cubicBezTo>
                  <a:pt x="97478" y="44450"/>
                  <a:pt x="141399" y="10583"/>
                  <a:pt x="146161" y="6350"/>
                </a:cubicBezTo>
                <a:cubicBezTo>
                  <a:pt x="150923" y="2117"/>
                  <a:pt x="123936" y="18521"/>
                  <a:pt x="114411" y="31750"/>
                </a:cubicBezTo>
                <a:cubicBezTo>
                  <a:pt x="104886" y="44979"/>
                  <a:pt x="93773" y="82550"/>
                  <a:pt x="89011" y="85725"/>
                </a:cubicBezTo>
                <a:cubicBezTo>
                  <a:pt x="84249" y="88900"/>
                  <a:pt x="91128" y="61913"/>
                  <a:pt x="85836" y="50800"/>
                </a:cubicBezTo>
                <a:cubicBezTo>
                  <a:pt x="80544" y="39688"/>
                  <a:pt x="72078" y="24871"/>
                  <a:pt x="57261" y="19050"/>
                </a:cubicBezTo>
                <a:cubicBezTo>
                  <a:pt x="42444" y="13229"/>
                  <a:pt x="-2535" y="0"/>
                  <a:pt x="11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9D2A860E-80AB-80E1-DD2A-DBEF45CE3EA8}"/>
              </a:ext>
            </a:extLst>
          </p:cNvPr>
          <p:cNvSpPr/>
          <p:nvPr/>
        </p:nvSpPr>
        <p:spPr>
          <a:xfrm>
            <a:off x="4326129" y="5783724"/>
            <a:ext cx="26927" cy="134583"/>
          </a:xfrm>
          <a:custGeom>
            <a:avLst/>
            <a:gdLst>
              <a:gd name="connsiteX0" fmla="*/ 26796 w 26927"/>
              <a:gd name="connsiteY0" fmla="*/ 1126 h 134583"/>
              <a:gd name="connsiteX1" fmla="*/ 10921 w 26927"/>
              <a:gd name="connsiteY1" fmla="*/ 131301 h 134583"/>
              <a:gd name="connsiteX2" fmla="*/ 1396 w 26927"/>
              <a:gd name="connsiteY2" fmla="*/ 93201 h 134583"/>
              <a:gd name="connsiteX3" fmla="*/ 1396 w 26927"/>
              <a:gd name="connsiteY3" fmla="*/ 67801 h 134583"/>
              <a:gd name="connsiteX4" fmla="*/ 26796 w 26927"/>
              <a:gd name="connsiteY4" fmla="*/ 1126 h 13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7" h="134583">
                <a:moveTo>
                  <a:pt x="26796" y="1126"/>
                </a:moveTo>
                <a:cubicBezTo>
                  <a:pt x="28384" y="11709"/>
                  <a:pt x="15154" y="115955"/>
                  <a:pt x="10921" y="131301"/>
                </a:cubicBezTo>
                <a:cubicBezTo>
                  <a:pt x="6688" y="146647"/>
                  <a:pt x="2983" y="103784"/>
                  <a:pt x="1396" y="93201"/>
                </a:cubicBezTo>
                <a:cubicBezTo>
                  <a:pt x="-192" y="82618"/>
                  <a:pt x="-721" y="77855"/>
                  <a:pt x="1396" y="67801"/>
                </a:cubicBezTo>
                <a:cubicBezTo>
                  <a:pt x="3513" y="57747"/>
                  <a:pt x="25208" y="-9457"/>
                  <a:pt x="26796" y="1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A921BEF-6F7F-9708-FF26-0924DF40D6F0}"/>
              </a:ext>
            </a:extLst>
          </p:cNvPr>
          <p:cNvSpPr/>
          <p:nvPr/>
        </p:nvSpPr>
        <p:spPr>
          <a:xfrm>
            <a:off x="4405660" y="5813069"/>
            <a:ext cx="94189" cy="113163"/>
          </a:xfrm>
          <a:custGeom>
            <a:avLst/>
            <a:gdLst>
              <a:gd name="connsiteX0" fmla="*/ 93315 w 94189"/>
              <a:gd name="connsiteY0" fmla="*/ 356 h 113163"/>
              <a:gd name="connsiteX1" fmla="*/ 4415 w 94189"/>
              <a:gd name="connsiteY1" fmla="*/ 108306 h 113163"/>
              <a:gd name="connsiteX2" fmla="*/ 17115 w 94189"/>
              <a:gd name="connsiteY2" fmla="*/ 92431 h 113163"/>
              <a:gd name="connsiteX3" fmla="*/ 48865 w 94189"/>
              <a:gd name="connsiteY3" fmla="*/ 73381 h 113163"/>
              <a:gd name="connsiteX4" fmla="*/ 93315 w 94189"/>
              <a:gd name="connsiteY4" fmla="*/ 356 h 1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89" h="113163">
                <a:moveTo>
                  <a:pt x="93315" y="356"/>
                </a:moveTo>
                <a:cubicBezTo>
                  <a:pt x="85907" y="6177"/>
                  <a:pt x="4415" y="108306"/>
                  <a:pt x="4415" y="108306"/>
                </a:cubicBezTo>
                <a:cubicBezTo>
                  <a:pt x="-8285" y="123652"/>
                  <a:pt x="9707" y="98252"/>
                  <a:pt x="17115" y="92431"/>
                </a:cubicBezTo>
                <a:cubicBezTo>
                  <a:pt x="24523" y="86610"/>
                  <a:pt x="38811" y="85023"/>
                  <a:pt x="48865" y="73381"/>
                </a:cubicBezTo>
                <a:cubicBezTo>
                  <a:pt x="58919" y="61739"/>
                  <a:pt x="100723" y="-5465"/>
                  <a:pt x="93315" y="3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A72925D2-5DB2-1015-0EDB-3FC73F34D0D1}"/>
              </a:ext>
            </a:extLst>
          </p:cNvPr>
          <p:cNvSpPr/>
          <p:nvPr/>
        </p:nvSpPr>
        <p:spPr>
          <a:xfrm>
            <a:off x="4523551" y="5832457"/>
            <a:ext cx="99546" cy="98720"/>
          </a:xfrm>
          <a:custGeom>
            <a:avLst/>
            <a:gdLst>
              <a:gd name="connsiteX0" fmla="*/ 99249 w 99546"/>
              <a:gd name="connsiteY0" fmla="*/ 18 h 98720"/>
              <a:gd name="connsiteX1" fmla="*/ 54799 w 99546"/>
              <a:gd name="connsiteY1" fmla="*/ 60343 h 98720"/>
              <a:gd name="connsiteX2" fmla="*/ 824 w 99546"/>
              <a:gd name="connsiteY2" fmla="*/ 98443 h 98720"/>
              <a:gd name="connsiteX3" fmla="*/ 23049 w 99546"/>
              <a:gd name="connsiteY3" fmla="*/ 76218 h 98720"/>
              <a:gd name="connsiteX4" fmla="*/ 35749 w 99546"/>
              <a:gd name="connsiteY4" fmla="*/ 50818 h 98720"/>
              <a:gd name="connsiteX5" fmla="*/ 32574 w 99546"/>
              <a:gd name="connsiteY5" fmla="*/ 66693 h 98720"/>
              <a:gd name="connsiteX6" fmla="*/ 99249 w 99546"/>
              <a:gd name="connsiteY6" fmla="*/ 18 h 9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46" h="98720">
                <a:moveTo>
                  <a:pt x="99249" y="18"/>
                </a:moveTo>
                <a:cubicBezTo>
                  <a:pt x="102953" y="-1040"/>
                  <a:pt x="71203" y="43939"/>
                  <a:pt x="54799" y="60343"/>
                </a:cubicBezTo>
                <a:cubicBezTo>
                  <a:pt x="38395" y="76747"/>
                  <a:pt x="824" y="98443"/>
                  <a:pt x="824" y="98443"/>
                </a:cubicBezTo>
                <a:cubicBezTo>
                  <a:pt x="-4468" y="101089"/>
                  <a:pt x="17228" y="84155"/>
                  <a:pt x="23049" y="76218"/>
                </a:cubicBezTo>
                <a:cubicBezTo>
                  <a:pt x="28870" y="68281"/>
                  <a:pt x="34162" y="52405"/>
                  <a:pt x="35749" y="50818"/>
                </a:cubicBezTo>
                <a:cubicBezTo>
                  <a:pt x="37336" y="49231"/>
                  <a:pt x="24107" y="71456"/>
                  <a:pt x="32574" y="66693"/>
                </a:cubicBezTo>
                <a:cubicBezTo>
                  <a:pt x="41041" y="61930"/>
                  <a:pt x="95545" y="1076"/>
                  <a:pt x="99249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1C129F2-3439-96F8-15C4-ED3430893CD4}"/>
              </a:ext>
            </a:extLst>
          </p:cNvPr>
          <p:cNvSpPr/>
          <p:nvPr/>
        </p:nvSpPr>
        <p:spPr>
          <a:xfrm>
            <a:off x="4600403" y="5616252"/>
            <a:ext cx="33443" cy="143219"/>
          </a:xfrm>
          <a:custGeom>
            <a:avLst/>
            <a:gdLst>
              <a:gd name="connsiteX0" fmla="*/ 172 w 33443"/>
              <a:gd name="connsiteY0" fmla="*/ 323 h 143219"/>
              <a:gd name="connsiteX1" fmla="*/ 31922 w 33443"/>
              <a:gd name="connsiteY1" fmla="*/ 86048 h 143219"/>
              <a:gd name="connsiteX2" fmla="*/ 28747 w 33443"/>
              <a:gd name="connsiteY2" fmla="*/ 143198 h 143219"/>
              <a:gd name="connsiteX3" fmla="*/ 31922 w 33443"/>
              <a:gd name="connsiteY3" fmla="*/ 92398 h 143219"/>
              <a:gd name="connsiteX4" fmla="*/ 19222 w 33443"/>
              <a:gd name="connsiteY4" fmla="*/ 57473 h 143219"/>
              <a:gd name="connsiteX5" fmla="*/ 172 w 33443"/>
              <a:gd name="connsiteY5" fmla="*/ 323 h 1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43" h="143219">
                <a:moveTo>
                  <a:pt x="172" y="323"/>
                </a:moveTo>
                <a:cubicBezTo>
                  <a:pt x="2289" y="5085"/>
                  <a:pt x="27160" y="62236"/>
                  <a:pt x="31922" y="86048"/>
                </a:cubicBezTo>
                <a:cubicBezTo>
                  <a:pt x="36684" y="109860"/>
                  <a:pt x="28747" y="142140"/>
                  <a:pt x="28747" y="143198"/>
                </a:cubicBezTo>
                <a:cubicBezTo>
                  <a:pt x="28747" y="144256"/>
                  <a:pt x="33509" y="106685"/>
                  <a:pt x="31922" y="92398"/>
                </a:cubicBezTo>
                <a:cubicBezTo>
                  <a:pt x="30335" y="78111"/>
                  <a:pt x="22397" y="70173"/>
                  <a:pt x="19222" y="57473"/>
                </a:cubicBezTo>
                <a:cubicBezTo>
                  <a:pt x="16047" y="44773"/>
                  <a:pt x="-1945" y="-4439"/>
                  <a:pt x="172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52FFDCF-4191-7738-BA43-C17B299B5D50}"/>
              </a:ext>
            </a:extLst>
          </p:cNvPr>
          <p:cNvSpPr/>
          <p:nvPr/>
        </p:nvSpPr>
        <p:spPr>
          <a:xfrm>
            <a:off x="4894849" y="5867400"/>
            <a:ext cx="35959" cy="98425"/>
          </a:xfrm>
          <a:custGeom>
            <a:avLst/>
            <a:gdLst>
              <a:gd name="connsiteX0" fmla="*/ 35926 w 35959"/>
              <a:gd name="connsiteY0" fmla="*/ 0 h 98425"/>
              <a:gd name="connsiteX1" fmla="*/ 7351 w 35959"/>
              <a:gd name="connsiteY1" fmla="*/ 41275 h 98425"/>
              <a:gd name="connsiteX2" fmla="*/ 4176 w 35959"/>
              <a:gd name="connsiteY2" fmla="*/ 98425 h 98425"/>
              <a:gd name="connsiteX3" fmla="*/ 1001 w 35959"/>
              <a:gd name="connsiteY3" fmla="*/ 41275 h 98425"/>
              <a:gd name="connsiteX4" fmla="*/ 35926 w 35959"/>
              <a:gd name="connsiteY4" fmla="*/ 0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9" h="98425">
                <a:moveTo>
                  <a:pt x="35926" y="0"/>
                </a:moveTo>
                <a:cubicBezTo>
                  <a:pt x="36984" y="0"/>
                  <a:pt x="12643" y="24871"/>
                  <a:pt x="7351" y="41275"/>
                </a:cubicBezTo>
                <a:cubicBezTo>
                  <a:pt x="2059" y="57679"/>
                  <a:pt x="5234" y="98425"/>
                  <a:pt x="4176" y="98425"/>
                </a:cubicBezTo>
                <a:cubicBezTo>
                  <a:pt x="3118" y="98425"/>
                  <a:pt x="-2174" y="54504"/>
                  <a:pt x="1001" y="41275"/>
                </a:cubicBezTo>
                <a:cubicBezTo>
                  <a:pt x="4176" y="28046"/>
                  <a:pt x="34868" y="0"/>
                  <a:pt x="359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0B9F64C6-91D5-5490-235C-F572C78205C7}"/>
              </a:ext>
            </a:extLst>
          </p:cNvPr>
          <p:cNvSpPr/>
          <p:nvPr/>
        </p:nvSpPr>
        <p:spPr>
          <a:xfrm>
            <a:off x="4597400" y="5832386"/>
            <a:ext cx="28748" cy="116572"/>
          </a:xfrm>
          <a:custGeom>
            <a:avLst/>
            <a:gdLst>
              <a:gd name="connsiteX0" fmla="*/ 28575 w 28748"/>
              <a:gd name="connsiteY0" fmla="*/ 89 h 116572"/>
              <a:gd name="connsiteX1" fmla="*/ 12700 w 28748"/>
              <a:gd name="connsiteY1" fmla="*/ 111214 h 116572"/>
              <a:gd name="connsiteX2" fmla="*/ 0 w 28748"/>
              <a:gd name="connsiteY2" fmla="*/ 92164 h 116572"/>
              <a:gd name="connsiteX3" fmla="*/ 28575 w 28748"/>
              <a:gd name="connsiteY3" fmla="*/ 89 h 11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48" h="116572">
                <a:moveTo>
                  <a:pt x="28575" y="89"/>
                </a:moveTo>
                <a:cubicBezTo>
                  <a:pt x="30692" y="3264"/>
                  <a:pt x="12700" y="111214"/>
                  <a:pt x="12700" y="111214"/>
                </a:cubicBezTo>
                <a:cubicBezTo>
                  <a:pt x="7937" y="126560"/>
                  <a:pt x="0" y="105393"/>
                  <a:pt x="0" y="92164"/>
                </a:cubicBezTo>
                <a:cubicBezTo>
                  <a:pt x="0" y="78935"/>
                  <a:pt x="26458" y="-3086"/>
                  <a:pt x="2857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BA3DB07-08C9-0A20-02D6-A90B0FD14ECE}"/>
              </a:ext>
            </a:extLst>
          </p:cNvPr>
          <p:cNvSpPr/>
          <p:nvPr/>
        </p:nvSpPr>
        <p:spPr>
          <a:xfrm>
            <a:off x="4698734" y="5864185"/>
            <a:ext cx="73327" cy="101730"/>
          </a:xfrm>
          <a:custGeom>
            <a:avLst/>
            <a:gdLst>
              <a:gd name="connsiteX0" fmla="*/ 73291 w 73327"/>
              <a:gd name="connsiteY0" fmla="*/ 40 h 101730"/>
              <a:gd name="connsiteX1" fmla="*/ 12966 w 73327"/>
              <a:gd name="connsiteY1" fmla="*/ 66715 h 101730"/>
              <a:gd name="connsiteX2" fmla="*/ 3441 w 73327"/>
              <a:gd name="connsiteY2" fmla="*/ 101640 h 101730"/>
              <a:gd name="connsiteX3" fmla="*/ 3441 w 73327"/>
              <a:gd name="connsiteY3" fmla="*/ 57190 h 101730"/>
              <a:gd name="connsiteX4" fmla="*/ 73291 w 73327"/>
              <a:gd name="connsiteY4" fmla="*/ 40 h 1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27" h="101730">
                <a:moveTo>
                  <a:pt x="73291" y="40"/>
                </a:moveTo>
                <a:cubicBezTo>
                  <a:pt x="74878" y="1627"/>
                  <a:pt x="24608" y="49782"/>
                  <a:pt x="12966" y="66715"/>
                </a:cubicBezTo>
                <a:cubicBezTo>
                  <a:pt x="1324" y="83648"/>
                  <a:pt x="5028" y="103227"/>
                  <a:pt x="3441" y="101640"/>
                </a:cubicBezTo>
                <a:cubicBezTo>
                  <a:pt x="1854" y="100053"/>
                  <a:pt x="-3438" y="70419"/>
                  <a:pt x="3441" y="57190"/>
                </a:cubicBezTo>
                <a:cubicBezTo>
                  <a:pt x="10320" y="43961"/>
                  <a:pt x="71704" y="-1547"/>
                  <a:pt x="73291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47934AB-A244-DC99-6D9D-CD4E424BDEDF}"/>
              </a:ext>
            </a:extLst>
          </p:cNvPr>
          <p:cNvSpPr/>
          <p:nvPr/>
        </p:nvSpPr>
        <p:spPr>
          <a:xfrm>
            <a:off x="5219656" y="5881916"/>
            <a:ext cx="56353" cy="90882"/>
          </a:xfrm>
          <a:custGeom>
            <a:avLst/>
            <a:gdLst>
              <a:gd name="connsiteX0" fmla="*/ 44 w 56353"/>
              <a:gd name="connsiteY0" fmla="*/ 1359 h 90882"/>
              <a:gd name="connsiteX1" fmla="*/ 54019 w 56353"/>
              <a:gd name="connsiteY1" fmla="*/ 90259 h 90882"/>
              <a:gd name="connsiteX2" fmla="*/ 44494 w 56353"/>
              <a:gd name="connsiteY2" fmla="*/ 39459 h 90882"/>
              <a:gd name="connsiteX3" fmla="*/ 44 w 56353"/>
              <a:gd name="connsiteY3" fmla="*/ 1359 h 9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3" h="90882">
                <a:moveTo>
                  <a:pt x="44" y="1359"/>
                </a:moveTo>
                <a:cubicBezTo>
                  <a:pt x="1631" y="9826"/>
                  <a:pt x="46611" y="83909"/>
                  <a:pt x="54019" y="90259"/>
                </a:cubicBezTo>
                <a:cubicBezTo>
                  <a:pt x="61427" y="96609"/>
                  <a:pt x="49256" y="52688"/>
                  <a:pt x="44494" y="39459"/>
                </a:cubicBezTo>
                <a:cubicBezTo>
                  <a:pt x="39732" y="26230"/>
                  <a:pt x="-1543" y="-7108"/>
                  <a:pt x="44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D3EFFFEA-A507-4AFE-00E2-76F80D75C9AA}"/>
              </a:ext>
            </a:extLst>
          </p:cNvPr>
          <p:cNvSpPr/>
          <p:nvPr/>
        </p:nvSpPr>
        <p:spPr>
          <a:xfrm>
            <a:off x="5017088" y="5870439"/>
            <a:ext cx="37512" cy="127194"/>
          </a:xfrm>
          <a:custGeom>
            <a:avLst/>
            <a:gdLst>
              <a:gd name="connsiteX0" fmla="*/ 37512 w 37512"/>
              <a:gd name="connsiteY0" fmla="*/ 136 h 127194"/>
              <a:gd name="connsiteX1" fmla="*/ 2587 w 37512"/>
              <a:gd name="connsiteY1" fmla="*/ 108086 h 127194"/>
              <a:gd name="connsiteX2" fmla="*/ 2587 w 37512"/>
              <a:gd name="connsiteY2" fmla="*/ 127136 h 127194"/>
              <a:gd name="connsiteX3" fmla="*/ 2587 w 37512"/>
              <a:gd name="connsiteY3" fmla="*/ 85861 h 127194"/>
              <a:gd name="connsiteX4" fmla="*/ 37512 w 37512"/>
              <a:gd name="connsiteY4" fmla="*/ 136 h 12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12" h="127194">
                <a:moveTo>
                  <a:pt x="37512" y="136"/>
                </a:moveTo>
                <a:cubicBezTo>
                  <a:pt x="37512" y="3840"/>
                  <a:pt x="8408" y="86919"/>
                  <a:pt x="2587" y="108086"/>
                </a:cubicBezTo>
                <a:cubicBezTo>
                  <a:pt x="-3234" y="129253"/>
                  <a:pt x="2587" y="127136"/>
                  <a:pt x="2587" y="127136"/>
                </a:cubicBezTo>
                <a:cubicBezTo>
                  <a:pt x="2587" y="123432"/>
                  <a:pt x="-59" y="102794"/>
                  <a:pt x="2587" y="85861"/>
                </a:cubicBezTo>
                <a:cubicBezTo>
                  <a:pt x="5233" y="68928"/>
                  <a:pt x="37512" y="-3568"/>
                  <a:pt x="37512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F84EE1C0-CF45-E8B9-AA87-90281BEC1FBD}"/>
              </a:ext>
            </a:extLst>
          </p:cNvPr>
          <p:cNvSpPr/>
          <p:nvPr/>
        </p:nvSpPr>
        <p:spPr>
          <a:xfrm>
            <a:off x="5368920" y="5864065"/>
            <a:ext cx="52615" cy="79199"/>
          </a:xfrm>
          <a:custGeom>
            <a:avLst/>
            <a:gdLst>
              <a:gd name="connsiteX0" fmla="*/ 5 w 52615"/>
              <a:gd name="connsiteY0" fmla="*/ 160 h 79199"/>
              <a:gd name="connsiteX1" fmla="*/ 47630 w 52615"/>
              <a:gd name="connsiteY1" fmla="*/ 70010 h 79199"/>
              <a:gd name="connsiteX2" fmla="*/ 50805 w 52615"/>
              <a:gd name="connsiteY2" fmla="*/ 76360 h 79199"/>
              <a:gd name="connsiteX3" fmla="*/ 44455 w 52615"/>
              <a:gd name="connsiteY3" fmla="*/ 50960 h 79199"/>
              <a:gd name="connsiteX4" fmla="*/ 5 w 52615"/>
              <a:gd name="connsiteY4" fmla="*/ 160 h 7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15" h="79199">
                <a:moveTo>
                  <a:pt x="5" y="160"/>
                </a:moveTo>
                <a:cubicBezTo>
                  <a:pt x="534" y="3335"/>
                  <a:pt x="47630" y="70010"/>
                  <a:pt x="47630" y="70010"/>
                </a:cubicBezTo>
                <a:cubicBezTo>
                  <a:pt x="56097" y="82710"/>
                  <a:pt x="51334" y="79535"/>
                  <a:pt x="50805" y="76360"/>
                </a:cubicBezTo>
                <a:cubicBezTo>
                  <a:pt x="50276" y="73185"/>
                  <a:pt x="51863" y="59956"/>
                  <a:pt x="44455" y="50960"/>
                </a:cubicBezTo>
                <a:cubicBezTo>
                  <a:pt x="37047" y="41964"/>
                  <a:pt x="-524" y="-3015"/>
                  <a:pt x="5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3C01D6E2-339C-029E-7BB1-C237C2788D40}"/>
              </a:ext>
            </a:extLst>
          </p:cNvPr>
          <p:cNvSpPr/>
          <p:nvPr/>
        </p:nvSpPr>
        <p:spPr>
          <a:xfrm>
            <a:off x="5479804" y="5816560"/>
            <a:ext cx="99120" cy="121169"/>
          </a:xfrm>
          <a:custGeom>
            <a:avLst/>
            <a:gdLst>
              <a:gd name="connsiteX0" fmla="*/ 246 w 99120"/>
              <a:gd name="connsiteY0" fmla="*/ 40 h 121169"/>
              <a:gd name="connsiteX1" fmla="*/ 66921 w 99120"/>
              <a:gd name="connsiteY1" fmla="*/ 63540 h 121169"/>
              <a:gd name="connsiteX2" fmla="*/ 98671 w 99120"/>
              <a:gd name="connsiteY2" fmla="*/ 120690 h 121169"/>
              <a:gd name="connsiteX3" fmla="*/ 82796 w 99120"/>
              <a:gd name="connsiteY3" fmla="*/ 88940 h 121169"/>
              <a:gd name="connsiteX4" fmla="*/ 44696 w 99120"/>
              <a:gd name="connsiteY4" fmla="*/ 54015 h 121169"/>
              <a:gd name="connsiteX5" fmla="*/ 246 w 99120"/>
              <a:gd name="connsiteY5" fmla="*/ 40 h 12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20" h="121169">
                <a:moveTo>
                  <a:pt x="246" y="40"/>
                </a:moveTo>
                <a:cubicBezTo>
                  <a:pt x="3950" y="1627"/>
                  <a:pt x="50517" y="43432"/>
                  <a:pt x="66921" y="63540"/>
                </a:cubicBezTo>
                <a:cubicBezTo>
                  <a:pt x="83325" y="83648"/>
                  <a:pt x="96025" y="116457"/>
                  <a:pt x="98671" y="120690"/>
                </a:cubicBezTo>
                <a:cubicBezTo>
                  <a:pt x="101317" y="124923"/>
                  <a:pt x="91792" y="100052"/>
                  <a:pt x="82796" y="88940"/>
                </a:cubicBezTo>
                <a:cubicBezTo>
                  <a:pt x="73800" y="77828"/>
                  <a:pt x="53692" y="63540"/>
                  <a:pt x="44696" y="54015"/>
                </a:cubicBezTo>
                <a:cubicBezTo>
                  <a:pt x="35700" y="44490"/>
                  <a:pt x="-3458" y="-1547"/>
                  <a:pt x="24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B7B5356-9004-09C2-AB0F-7B995DBA176E}"/>
              </a:ext>
            </a:extLst>
          </p:cNvPr>
          <p:cNvSpPr/>
          <p:nvPr/>
        </p:nvSpPr>
        <p:spPr>
          <a:xfrm>
            <a:off x="5587197" y="5756138"/>
            <a:ext cx="83538" cy="168660"/>
          </a:xfrm>
          <a:custGeom>
            <a:avLst/>
            <a:gdLst>
              <a:gd name="connsiteX0" fmla="*/ 83353 w 83538"/>
              <a:gd name="connsiteY0" fmla="*/ 137 h 168660"/>
              <a:gd name="connsiteX1" fmla="*/ 42078 w 83538"/>
              <a:gd name="connsiteY1" fmla="*/ 89037 h 168660"/>
              <a:gd name="connsiteX2" fmla="*/ 48428 w 83538"/>
              <a:gd name="connsiteY2" fmla="*/ 123962 h 168660"/>
              <a:gd name="connsiteX3" fmla="*/ 73828 w 83538"/>
              <a:gd name="connsiteY3" fmla="*/ 168412 h 168660"/>
              <a:gd name="connsiteX4" fmla="*/ 48428 w 83538"/>
              <a:gd name="connsiteY4" fmla="*/ 139837 h 168660"/>
              <a:gd name="connsiteX5" fmla="*/ 803 w 83538"/>
              <a:gd name="connsiteY5" fmla="*/ 95387 h 168660"/>
              <a:gd name="connsiteX6" fmla="*/ 23028 w 83538"/>
              <a:gd name="connsiteY6" fmla="*/ 111262 h 168660"/>
              <a:gd name="connsiteX7" fmla="*/ 83353 w 83538"/>
              <a:gd name="connsiteY7" fmla="*/ 137 h 16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38" h="168660">
                <a:moveTo>
                  <a:pt x="83353" y="137"/>
                </a:moveTo>
                <a:cubicBezTo>
                  <a:pt x="86528" y="-3567"/>
                  <a:pt x="47899" y="68400"/>
                  <a:pt x="42078" y="89037"/>
                </a:cubicBezTo>
                <a:cubicBezTo>
                  <a:pt x="36257" y="109674"/>
                  <a:pt x="43136" y="110733"/>
                  <a:pt x="48428" y="123962"/>
                </a:cubicBezTo>
                <a:cubicBezTo>
                  <a:pt x="53720" y="137191"/>
                  <a:pt x="73828" y="165766"/>
                  <a:pt x="73828" y="168412"/>
                </a:cubicBezTo>
                <a:cubicBezTo>
                  <a:pt x="73828" y="171058"/>
                  <a:pt x="60599" y="152008"/>
                  <a:pt x="48428" y="139837"/>
                </a:cubicBezTo>
                <a:cubicBezTo>
                  <a:pt x="36257" y="127666"/>
                  <a:pt x="5036" y="100149"/>
                  <a:pt x="803" y="95387"/>
                </a:cubicBezTo>
                <a:cubicBezTo>
                  <a:pt x="-3430" y="90625"/>
                  <a:pt x="9799" y="122904"/>
                  <a:pt x="23028" y="111262"/>
                </a:cubicBezTo>
                <a:cubicBezTo>
                  <a:pt x="36257" y="99620"/>
                  <a:pt x="80178" y="3841"/>
                  <a:pt x="83353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269ACA1-131D-5B3E-60B7-C434278CCD99}"/>
              </a:ext>
            </a:extLst>
          </p:cNvPr>
          <p:cNvSpPr/>
          <p:nvPr/>
        </p:nvSpPr>
        <p:spPr>
          <a:xfrm>
            <a:off x="3973132" y="2054650"/>
            <a:ext cx="394490" cy="525759"/>
          </a:xfrm>
          <a:custGeom>
            <a:avLst/>
            <a:gdLst>
              <a:gd name="connsiteX0" fmla="*/ 391604 w 394490"/>
              <a:gd name="connsiteY0" fmla="*/ 5798 h 525759"/>
              <a:gd name="connsiteX1" fmla="*/ 119316 w 394490"/>
              <a:gd name="connsiteY1" fmla="*/ 298406 h 525759"/>
              <a:gd name="connsiteX2" fmla="*/ 1460 w 394490"/>
              <a:gd name="connsiteY2" fmla="*/ 521926 h 525759"/>
              <a:gd name="connsiteX3" fmla="*/ 62420 w 394490"/>
              <a:gd name="connsiteY3" fmla="*/ 420326 h 525759"/>
              <a:gd name="connsiteX4" fmla="*/ 192468 w 394490"/>
              <a:gd name="connsiteY4" fmla="*/ 176486 h 525759"/>
              <a:gd name="connsiteX5" fmla="*/ 155892 w 394490"/>
              <a:gd name="connsiteY5" fmla="*/ 233382 h 525759"/>
              <a:gd name="connsiteX6" fmla="*/ 257492 w 394490"/>
              <a:gd name="connsiteY6" fmla="*/ 111462 h 525759"/>
              <a:gd name="connsiteX7" fmla="*/ 391604 w 394490"/>
              <a:gd name="connsiteY7" fmla="*/ 5798 h 52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490" h="525759">
                <a:moveTo>
                  <a:pt x="391604" y="5798"/>
                </a:moveTo>
                <a:cubicBezTo>
                  <a:pt x="368575" y="36955"/>
                  <a:pt x="184340" y="212385"/>
                  <a:pt x="119316" y="298406"/>
                </a:cubicBezTo>
                <a:cubicBezTo>
                  <a:pt x="54292" y="384427"/>
                  <a:pt x="10943" y="501606"/>
                  <a:pt x="1460" y="521926"/>
                </a:cubicBezTo>
                <a:cubicBezTo>
                  <a:pt x="-8023" y="542246"/>
                  <a:pt x="30585" y="477899"/>
                  <a:pt x="62420" y="420326"/>
                </a:cubicBezTo>
                <a:cubicBezTo>
                  <a:pt x="94255" y="362753"/>
                  <a:pt x="176889" y="207643"/>
                  <a:pt x="192468" y="176486"/>
                </a:cubicBezTo>
                <a:cubicBezTo>
                  <a:pt x="208047" y="145329"/>
                  <a:pt x="145055" y="244219"/>
                  <a:pt x="155892" y="233382"/>
                </a:cubicBezTo>
                <a:cubicBezTo>
                  <a:pt x="166729" y="222545"/>
                  <a:pt x="221593" y="145329"/>
                  <a:pt x="257492" y="111462"/>
                </a:cubicBezTo>
                <a:cubicBezTo>
                  <a:pt x="293391" y="77595"/>
                  <a:pt x="414633" y="-25359"/>
                  <a:pt x="391604" y="5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15AAD665-2D21-AC09-7E17-7CB9F3EA6D54}"/>
              </a:ext>
            </a:extLst>
          </p:cNvPr>
          <p:cNvSpPr/>
          <p:nvPr/>
        </p:nvSpPr>
        <p:spPr>
          <a:xfrm>
            <a:off x="3119964" y="3611789"/>
            <a:ext cx="269934" cy="340536"/>
          </a:xfrm>
          <a:custGeom>
            <a:avLst/>
            <a:gdLst>
              <a:gd name="connsiteX0" fmla="*/ 269412 w 269934"/>
              <a:gd name="connsiteY0" fmla="*/ 1107 h 340536"/>
              <a:gd name="connsiteX1" fmla="*/ 37764 w 269934"/>
              <a:gd name="connsiteY1" fmla="*/ 244947 h 340536"/>
              <a:gd name="connsiteX2" fmla="*/ 1188 w 269934"/>
              <a:gd name="connsiteY2" fmla="*/ 338419 h 340536"/>
              <a:gd name="connsiteX3" fmla="*/ 17444 w 269934"/>
              <a:gd name="connsiteY3" fmla="*/ 297779 h 340536"/>
              <a:gd name="connsiteX4" fmla="*/ 98724 w 269934"/>
              <a:gd name="connsiteY4" fmla="*/ 159603 h 340536"/>
              <a:gd name="connsiteX5" fmla="*/ 269412 w 269934"/>
              <a:gd name="connsiteY5" fmla="*/ 1107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934" h="340536">
                <a:moveTo>
                  <a:pt x="269412" y="1107"/>
                </a:moveTo>
                <a:cubicBezTo>
                  <a:pt x="259252" y="15331"/>
                  <a:pt x="82468" y="188728"/>
                  <a:pt x="37764" y="244947"/>
                </a:cubicBezTo>
                <a:cubicBezTo>
                  <a:pt x="-6940" y="301166"/>
                  <a:pt x="4575" y="329614"/>
                  <a:pt x="1188" y="338419"/>
                </a:cubicBezTo>
                <a:cubicBezTo>
                  <a:pt x="-2199" y="347224"/>
                  <a:pt x="1188" y="327582"/>
                  <a:pt x="17444" y="297779"/>
                </a:cubicBezTo>
                <a:cubicBezTo>
                  <a:pt x="33700" y="267976"/>
                  <a:pt x="58761" y="205662"/>
                  <a:pt x="98724" y="159603"/>
                </a:cubicBezTo>
                <a:cubicBezTo>
                  <a:pt x="138687" y="113544"/>
                  <a:pt x="279572" y="-13117"/>
                  <a:pt x="269412" y="1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44D8AF7A-21FA-2089-3F37-7690D92F6AA0}"/>
              </a:ext>
            </a:extLst>
          </p:cNvPr>
          <p:cNvSpPr/>
          <p:nvPr/>
        </p:nvSpPr>
        <p:spPr>
          <a:xfrm>
            <a:off x="3379282" y="4295377"/>
            <a:ext cx="46712" cy="318199"/>
          </a:xfrm>
          <a:custGeom>
            <a:avLst/>
            <a:gdLst>
              <a:gd name="connsiteX0" fmla="*/ 46670 w 46712"/>
              <a:gd name="connsiteY0" fmla="*/ 271 h 318199"/>
              <a:gd name="connsiteX1" fmla="*/ 10094 w 46712"/>
              <a:gd name="connsiteY1" fmla="*/ 105935 h 318199"/>
              <a:gd name="connsiteX2" fmla="*/ 6030 w 46712"/>
              <a:gd name="connsiteY2" fmla="*/ 313199 h 318199"/>
              <a:gd name="connsiteX3" fmla="*/ 1966 w 46712"/>
              <a:gd name="connsiteY3" fmla="*/ 244111 h 318199"/>
              <a:gd name="connsiteX4" fmla="*/ 1966 w 46712"/>
              <a:gd name="connsiteY4" fmla="*/ 134383 h 318199"/>
              <a:gd name="connsiteX5" fmla="*/ 46670 w 46712"/>
              <a:gd name="connsiteY5" fmla="*/ 271 h 31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12" h="318199">
                <a:moveTo>
                  <a:pt x="46670" y="271"/>
                </a:moveTo>
                <a:cubicBezTo>
                  <a:pt x="48025" y="-4470"/>
                  <a:pt x="16867" y="53780"/>
                  <a:pt x="10094" y="105935"/>
                </a:cubicBezTo>
                <a:cubicBezTo>
                  <a:pt x="3321" y="158090"/>
                  <a:pt x="7385" y="290170"/>
                  <a:pt x="6030" y="313199"/>
                </a:cubicBezTo>
                <a:cubicBezTo>
                  <a:pt x="4675" y="336228"/>
                  <a:pt x="2643" y="273914"/>
                  <a:pt x="1966" y="244111"/>
                </a:cubicBezTo>
                <a:cubicBezTo>
                  <a:pt x="1289" y="214308"/>
                  <a:pt x="-2098" y="170282"/>
                  <a:pt x="1966" y="134383"/>
                </a:cubicBezTo>
                <a:cubicBezTo>
                  <a:pt x="6030" y="98484"/>
                  <a:pt x="45315" y="5012"/>
                  <a:pt x="46670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0C19283C-2E0E-0F96-6DB8-63587FB90D8D}"/>
              </a:ext>
            </a:extLst>
          </p:cNvPr>
          <p:cNvSpPr/>
          <p:nvPr/>
        </p:nvSpPr>
        <p:spPr>
          <a:xfrm>
            <a:off x="3105736" y="4864582"/>
            <a:ext cx="169957" cy="305479"/>
          </a:xfrm>
          <a:custGeom>
            <a:avLst/>
            <a:gdLst>
              <a:gd name="connsiteX0" fmla="*/ 169848 w 169957"/>
              <a:gd name="connsiteY0" fmla="*/ 26 h 305479"/>
              <a:gd name="connsiteX1" fmla="*/ 35736 w 169957"/>
              <a:gd name="connsiteY1" fmla="*/ 162586 h 305479"/>
              <a:gd name="connsiteX2" fmla="*/ 3224 w 169957"/>
              <a:gd name="connsiteY2" fmla="*/ 300762 h 305479"/>
              <a:gd name="connsiteX3" fmla="*/ 7288 w 169957"/>
              <a:gd name="connsiteY3" fmla="*/ 264186 h 305479"/>
              <a:gd name="connsiteX4" fmla="*/ 11352 w 169957"/>
              <a:gd name="connsiteY4" fmla="*/ 174778 h 305479"/>
              <a:gd name="connsiteX5" fmla="*/ 169848 w 169957"/>
              <a:gd name="connsiteY5" fmla="*/ 26 h 30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57" h="305479">
                <a:moveTo>
                  <a:pt x="169848" y="26"/>
                </a:moveTo>
                <a:cubicBezTo>
                  <a:pt x="173912" y="-2006"/>
                  <a:pt x="63507" y="112463"/>
                  <a:pt x="35736" y="162586"/>
                </a:cubicBezTo>
                <a:cubicBezTo>
                  <a:pt x="7965" y="212709"/>
                  <a:pt x="7965" y="283829"/>
                  <a:pt x="3224" y="300762"/>
                </a:cubicBezTo>
                <a:cubicBezTo>
                  <a:pt x="-1517" y="317695"/>
                  <a:pt x="5933" y="285183"/>
                  <a:pt x="7288" y="264186"/>
                </a:cubicBezTo>
                <a:cubicBezTo>
                  <a:pt x="8643" y="243189"/>
                  <a:pt x="-12355" y="214063"/>
                  <a:pt x="11352" y="174778"/>
                </a:cubicBezTo>
                <a:cubicBezTo>
                  <a:pt x="35059" y="135493"/>
                  <a:pt x="165784" y="2058"/>
                  <a:pt x="16984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91C8CDF-F8B2-9501-802D-FAE3CA63E29B}"/>
              </a:ext>
            </a:extLst>
          </p:cNvPr>
          <p:cNvSpPr/>
          <p:nvPr/>
        </p:nvSpPr>
        <p:spPr>
          <a:xfrm>
            <a:off x="3068278" y="5563252"/>
            <a:ext cx="203666" cy="313646"/>
          </a:xfrm>
          <a:custGeom>
            <a:avLst/>
            <a:gdLst>
              <a:gd name="connsiteX0" fmla="*/ 42 w 203666"/>
              <a:gd name="connsiteY0" fmla="*/ 364 h 313646"/>
              <a:gd name="connsiteX1" fmla="*/ 170730 w 203666"/>
              <a:gd name="connsiteY1" fmla="*/ 240140 h 313646"/>
              <a:gd name="connsiteX2" fmla="*/ 203242 w 203666"/>
              <a:gd name="connsiteY2" fmla="*/ 313292 h 313646"/>
              <a:gd name="connsiteX3" fmla="*/ 186986 w 203666"/>
              <a:gd name="connsiteY3" fmla="*/ 264524 h 313646"/>
              <a:gd name="connsiteX4" fmla="*/ 154474 w 203666"/>
              <a:gd name="connsiteY4" fmla="*/ 187308 h 313646"/>
              <a:gd name="connsiteX5" fmla="*/ 42 w 203666"/>
              <a:gd name="connsiteY5" fmla="*/ 364 h 31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666" h="313646">
                <a:moveTo>
                  <a:pt x="42" y="364"/>
                </a:moveTo>
                <a:cubicBezTo>
                  <a:pt x="2751" y="9169"/>
                  <a:pt x="136863" y="187985"/>
                  <a:pt x="170730" y="240140"/>
                </a:cubicBezTo>
                <a:cubicBezTo>
                  <a:pt x="204597" y="292295"/>
                  <a:pt x="200533" y="309228"/>
                  <a:pt x="203242" y="313292"/>
                </a:cubicBezTo>
                <a:cubicBezTo>
                  <a:pt x="205951" y="317356"/>
                  <a:pt x="195114" y="285521"/>
                  <a:pt x="186986" y="264524"/>
                </a:cubicBezTo>
                <a:cubicBezTo>
                  <a:pt x="178858" y="243527"/>
                  <a:pt x="182922" y="229980"/>
                  <a:pt x="154474" y="187308"/>
                </a:cubicBezTo>
                <a:cubicBezTo>
                  <a:pt x="126026" y="144636"/>
                  <a:pt x="-2667" y="-8441"/>
                  <a:pt x="42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158FB1BD-B906-A107-10D0-49CA1C1820B2}"/>
              </a:ext>
            </a:extLst>
          </p:cNvPr>
          <p:cNvSpPr/>
          <p:nvPr/>
        </p:nvSpPr>
        <p:spPr>
          <a:xfrm>
            <a:off x="3852332" y="6603185"/>
            <a:ext cx="240214" cy="252882"/>
          </a:xfrm>
          <a:custGeom>
            <a:avLst/>
            <a:gdLst>
              <a:gd name="connsiteX0" fmla="*/ 340 w 240214"/>
              <a:gd name="connsiteY0" fmla="*/ 815 h 252882"/>
              <a:gd name="connsiteX1" fmla="*/ 183220 w 240214"/>
              <a:gd name="connsiteY1" fmla="*/ 199951 h 252882"/>
              <a:gd name="connsiteX2" fmla="*/ 240116 w 240214"/>
              <a:gd name="connsiteY2" fmla="*/ 252783 h 252882"/>
              <a:gd name="connsiteX3" fmla="*/ 195412 w 240214"/>
              <a:gd name="connsiteY3" fmla="*/ 191823 h 252882"/>
              <a:gd name="connsiteX4" fmla="*/ 138516 w 240214"/>
              <a:gd name="connsiteY4" fmla="*/ 130863 h 252882"/>
              <a:gd name="connsiteX5" fmla="*/ 340 w 240214"/>
              <a:gd name="connsiteY5" fmla="*/ 815 h 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214" h="252882">
                <a:moveTo>
                  <a:pt x="340" y="815"/>
                </a:moveTo>
                <a:cubicBezTo>
                  <a:pt x="7791" y="12330"/>
                  <a:pt x="143257" y="157956"/>
                  <a:pt x="183220" y="199951"/>
                </a:cubicBezTo>
                <a:cubicBezTo>
                  <a:pt x="223183" y="241946"/>
                  <a:pt x="238084" y="254138"/>
                  <a:pt x="240116" y="252783"/>
                </a:cubicBezTo>
                <a:cubicBezTo>
                  <a:pt x="242148" y="251428"/>
                  <a:pt x="212345" y="212143"/>
                  <a:pt x="195412" y="191823"/>
                </a:cubicBezTo>
                <a:cubicBezTo>
                  <a:pt x="178479" y="171503"/>
                  <a:pt x="166964" y="158634"/>
                  <a:pt x="138516" y="130863"/>
                </a:cubicBezTo>
                <a:cubicBezTo>
                  <a:pt x="110068" y="103092"/>
                  <a:pt x="-7111" y="-10700"/>
                  <a:pt x="340" y="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BF45C8E9-27A7-5915-8027-3ADCC3617B34}"/>
              </a:ext>
            </a:extLst>
          </p:cNvPr>
          <p:cNvSpPr/>
          <p:nvPr/>
        </p:nvSpPr>
        <p:spPr>
          <a:xfrm>
            <a:off x="4214166" y="6611924"/>
            <a:ext cx="751670" cy="297909"/>
          </a:xfrm>
          <a:custGeom>
            <a:avLst/>
            <a:gdLst>
              <a:gd name="connsiteX0" fmla="*/ 202 w 751670"/>
              <a:gd name="connsiteY0" fmla="*/ 204 h 297909"/>
              <a:gd name="connsiteX1" fmla="*/ 467562 w 751670"/>
              <a:gd name="connsiteY1" fmla="*/ 203404 h 297909"/>
              <a:gd name="connsiteX2" fmla="*/ 747978 w 751670"/>
              <a:gd name="connsiteY2" fmla="*/ 296876 h 297909"/>
              <a:gd name="connsiteX3" fmla="*/ 613866 w 751670"/>
              <a:gd name="connsiteY3" fmla="*/ 248108 h 297909"/>
              <a:gd name="connsiteX4" fmla="*/ 410666 w 751670"/>
              <a:gd name="connsiteY4" fmla="*/ 166828 h 297909"/>
              <a:gd name="connsiteX5" fmla="*/ 202 w 751670"/>
              <a:gd name="connsiteY5" fmla="*/ 204 h 2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70" h="297909">
                <a:moveTo>
                  <a:pt x="202" y="204"/>
                </a:moveTo>
                <a:cubicBezTo>
                  <a:pt x="9685" y="6300"/>
                  <a:pt x="342933" y="153959"/>
                  <a:pt x="467562" y="203404"/>
                </a:cubicBezTo>
                <a:cubicBezTo>
                  <a:pt x="592191" y="252849"/>
                  <a:pt x="723594" y="289425"/>
                  <a:pt x="747978" y="296876"/>
                </a:cubicBezTo>
                <a:cubicBezTo>
                  <a:pt x="772362" y="304327"/>
                  <a:pt x="670085" y="269783"/>
                  <a:pt x="613866" y="248108"/>
                </a:cubicBezTo>
                <a:cubicBezTo>
                  <a:pt x="557647" y="226433"/>
                  <a:pt x="504815" y="207468"/>
                  <a:pt x="410666" y="166828"/>
                </a:cubicBezTo>
                <a:cubicBezTo>
                  <a:pt x="316517" y="126188"/>
                  <a:pt x="-9281" y="-5892"/>
                  <a:pt x="202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7AF6FE8-F904-CD43-7C9F-16FCE04D73FB}"/>
              </a:ext>
            </a:extLst>
          </p:cNvPr>
          <p:cNvSpPr/>
          <p:nvPr/>
        </p:nvSpPr>
        <p:spPr>
          <a:xfrm>
            <a:off x="5270661" y="6530845"/>
            <a:ext cx="577651" cy="171060"/>
          </a:xfrm>
          <a:custGeom>
            <a:avLst/>
            <a:gdLst>
              <a:gd name="connsiteX0" fmla="*/ 577435 w 577651"/>
              <a:gd name="connsiteY0" fmla="*/ 3 h 171060"/>
              <a:gd name="connsiteX1" fmla="*/ 256379 w 577651"/>
              <a:gd name="connsiteY1" fmla="*/ 138179 h 171060"/>
              <a:gd name="connsiteX2" fmla="*/ 347 w 577651"/>
              <a:gd name="connsiteY2" fmla="*/ 170691 h 171060"/>
              <a:gd name="connsiteX3" fmla="*/ 203547 w 577651"/>
              <a:gd name="connsiteY3" fmla="*/ 154435 h 171060"/>
              <a:gd name="connsiteX4" fmla="*/ 305147 w 577651"/>
              <a:gd name="connsiteY4" fmla="*/ 134115 h 171060"/>
              <a:gd name="connsiteX5" fmla="*/ 577435 w 577651"/>
              <a:gd name="connsiteY5" fmla="*/ 3 h 17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651" h="171060">
                <a:moveTo>
                  <a:pt x="577435" y="3"/>
                </a:moveTo>
                <a:cubicBezTo>
                  <a:pt x="569307" y="680"/>
                  <a:pt x="352560" y="109731"/>
                  <a:pt x="256379" y="138179"/>
                </a:cubicBezTo>
                <a:cubicBezTo>
                  <a:pt x="160198" y="166627"/>
                  <a:pt x="9152" y="167982"/>
                  <a:pt x="347" y="170691"/>
                </a:cubicBezTo>
                <a:cubicBezTo>
                  <a:pt x="-8458" y="173400"/>
                  <a:pt x="152747" y="160531"/>
                  <a:pt x="203547" y="154435"/>
                </a:cubicBezTo>
                <a:cubicBezTo>
                  <a:pt x="254347" y="148339"/>
                  <a:pt x="247574" y="159176"/>
                  <a:pt x="305147" y="134115"/>
                </a:cubicBezTo>
                <a:cubicBezTo>
                  <a:pt x="362720" y="109054"/>
                  <a:pt x="585563" y="-674"/>
                  <a:pt x="57743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4D9C61D3-4596-79A2-79D6-6FD78EFC87AA}"/>
              </a:ext>
            </a:extLst>
          </p:cNvPr>
          <p:cNvSpPr/>
          <p:nvPr/>
        </p:nvSpPr>
        <p:spPr>
          <a:xfrm>
            <a:off x="6323354" y="5799006"/>
            <a:ext cx="207514" cy="382653"/>
          </a:xfrm>
          <a:custGeom>
            <a:avLst/>
            <a:gdLst>
              <a:gd name="connsiteX0" fmla="*/ 207494 w 207514"/>
              <a:gd name="connsiteY0" fmla="*/ 322 h 382653"/>
              <a:gd name="connsiteX1" fmla="*/ 114022 w 207514"/>
              <a:gd name="connsiteY1" fmla="*/ 260418 h 382653"/>
              <a:gd name="connsiteX2" fmla="*/ 230 w 207514"/>
              <a:gd name="connsiteY2" fmla="*/ 382338 h 382653"/>
              <a:gd name="connsiteX3" fmla="*/ 85574 w 207514"/>
              <a:gd name="connsiteY3" fmla="*/ 292930 h 382653"/>
              <a:gd name="connsiteX4" fmla="*/ 122150 w 207514"/>
              <a:gd name="connsiteY4" fmla="*/ 207586 h 382653"/>
              <a:gd name="connsiteX5" fmla="*/ 207494 w 207514"/>
              <a:gd name="connsiteY5" fmla="*/ 322 h 382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514" h="382653">
                <a:moveTo>
                  <a:pt x="207494" y="322"/>
                </a:moveTo>
                <a:cubicBezTo>
                  <a:pt x="206139" y="9127"/>
                  <a:pt x="148566" y="196749"/>
                  <a:pt x="114022" y="260418"/>
                </a:cubicBezTo>
                <a:cubicBezTo>
                  <a:pt x="79478" y="324087"/>
                  <a:pt x="4971" y="376919"/>
                  <a:pt x="230" y="382338"/>
                </a:cubicBezTo>
                <a:cubicBezTo>
                  <a:pt x="-4511" y="387757"/>
                  <a:pt x="65254" y="322055"/>
                  <a:pt x="85574" y="292930"/>
                </a:cubicBezTo>
                <a:cubicBezTo>
                  <a:pt x="105894" y="263805"/>
                  <a:pt x="103185" y="249581"/>
                  <a:pt x="122150" y="207586"/>
                </a:cubicBezTo>
                <a:cubicBezTo>
                  <a:pt x="141115" y="165591"/>
                  <a:pt x="208849" y="-8483"/>
                  <a:pt x="207494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51AA856-E3D8-2813-2DB6-A9E19874B095}"/>
              </a:ext>
            </a:extLst>
          </p:cNvPr>
          <p:cNvSpPr/>
          <p:nvPr/>
        </p:nvSpPr>
        <p:spPr>
          <a:xfrm>
            <a:off x="6652721" y="4974296"/>
            <a:ext cx="81521" cy="365851"/>
          </a:xfrm>
          <a:custGeom>
            <a:avLst/>
            <a:gdLst>
              <a:gd name="connsiteX0" fmla="*/ 47 w 81521"/>
              <a:gd name="connsiteY0" fmla="*/ 40 h 365851"/>
              <a:gd name="connsiteX1" fmla="*/ 69135 w 81521"/>
              <a:gd name="connsiteY1" fmla="*/ 203240 h 365851"/>
              <a:gd name="connsiteX2" fmla="*/ 40687 w 81521"/>
              <a:gd name="connsiteY2" fmla="*/ 365800 h 365851"/>
              <a:gd name="connsiteX3" fmla="*/ 81327 w 81521"/>
              <a:gd name="connsiteY3" fmla="*/ 186984 h 365851"/>
              <a:gd name="connsiteX4" fmla="*/ 47 w 81521"/>
              <a:gd name="connsiteY4" fmla="*/ 40 h 36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21" h="365851">
                <a:moveTo>
                  <a:pt x="47" y="40"/>
                </a:moveTo>
                <a:cubicBezTo>
                  <a:pt x="-1985" y="2749"/>
                  <a:pt x="62362" y="142280"/>
                  <a:pt x="69135" y="203240"/>
                </a:cubicBezTo>
                <a:cubicBezTo>
                  <a:pt x="75908" y="264200"/>
                  <a:pt x="38655" y="368509"/>
                  <a:pt x="40687" y="365800"/>
                </a:cubicBezTo>
                <a:cubicBezTo>
                  <a:pt x="42719" y="363091"/>
                  <a:pt x="84714" y="243203"/>
                  <a:pt x="81327" y="186984"/>
                </a:cubicBezTo>
                <a:cubicBezTo>
                  <a:pt x="77940" y="130765"/>
                  <a:pt x="2079" y="-2669"/>
                  <a:pt x="47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6109F10D-56E6-70F1-ECA3-94410E47642F}"/>
              </a:ext>
            </a:extLst>
          </p:cNvPr>
          <p:cNvSpPr/>
          <p:nvPr/>
        </p:nvSpPr>
        <p:spPr>
          <a:xfrm>
            <a:off x="6608005" y="4494760"/>
            <a:ext cx="126621" cy="313076"/>
          </a:xfrm>
          <a:custGeom>
            <a:avLst/>
            <a:gdLst>
              <a:gd name="connsiteX0" fmla="*/ 59 w 126621"/>
              <a:gd name="connsiteY0" fmla="*/ 24 h 313076"/>
              <a:gd name="connsiteX1" fmla="*/ 69147 w 126621"/>
              <a:gd name="connsiteY1" fmla="*/ 174776 h 313076"/>
              <a:gd name="connsiteX2" fmla="*/ 126043 w 126621"/>
              <a:gd name="connsiteY2" fmla="*/ 312952 h 313076"/>
              <a:gd name="connsiteX3" fmla="*/ 97595 w 126621"/>
              <a:gd name="connsiteY3" fmla="*/ 199160 h 313076"/>
              <a:gd name="connsiteX4" fmla="*/ 81339 w 126621"/>
              <a:gd name="connsiteY4" fmla="*/ 186968 h 313076"/>
              <a:gd name="connsiteX5" fmla="*/ 59 w 126621"/>
              <a:gd name="connsiteY5" fmla="*/ 24 h 31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21" h="313076">
                <a:moveTo>
                  <a:pt x="59" y="24"/>
                </a:moveTo>
                <a:cubicBezTo>
                  <a:pt x="-1973" y="-2008"/>
                  <a:pt x="48150" y="122621"/>
                  <a:pt x="69147" y="174776"/>
                </a:cubicBezTo>
                <a:cubicBezTo>
                  <a:pt x="90144" y="226931"/>
                  <a:pt x="121302" y="308888"/>
                  <a:pt x="126043" y="312952"/>
                </a:cubicBezTo>
                <a:cubicBezTo>
                  <a:pt x="130784" y="317016"/>
                  <a:pt x="105046" y="220157"/>
                  <a:pt x="97595" y="199160"/>
                </a:cubicBezTo>
                <a:cubicBezTo>
                  <a:pt x="90144" y="178163"/>
                  <a:pt x="94886" y="215416"/>
                  <a:pt x="81339" y="186968"/>
                </a:cubicBezTo>
                <a:cubicBezTo>
                  <a:pt x="67792" y="158520"/>
                  <a:pt x="2091" y="2056"/>
                  <a:pt x="59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037A01EF-B678-CFAF-C457-F2AA574E167D}"/>
              </a:ext>
            </a:extLst>
          </p:cNvPr>
          <p:cNvSpPr/>
          <p:nvPr/>
        </p:nvSpPr>
        <p:spPr>
          <a:xfrm>
            <a:off x="6542952" y="4218412"/>
            <a:ext cx="167724" cy="154492"/>
          </a:xfrm>
          <a:custGeom>
            <a:avLst/>
            <a:gdLst>
              <a:gd name="connsiteX0" fmla="*/ 88 w 167724"/>
              <a:gd name="connsiteY0" fmla="*/ 20 h 154492"/>
              <a:gd name="connsiteX1" fmla="*/ 138264 w 167724"/>
              <a:gd name="connsiteY1" fmla="*/ 97556 h 154492"/>
              <a:gd name="connsiteX2" fmla="*/ 166712 w 167724"/>
              <a:gd name="connsiteY2" fmla="*/ 154452 h 154492"/>
              <a:gd name="connsiteX3" fmla="*/ 117944 w 167724"/>
              <a:gd name="connsiteY3" fmla="*/ 89428 h 154492"/>
              <a:gd name="connsiteX4" fmla="*/ 88 w 167724"/>
              <a:gd name="connsiteY4" fmla="*/ 20 h 15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724" h="154492">
                <a:moveTo>
                  <a:pt x="88" y="20"/>
                </a:moveTo>
                <a:cubicBezTo>
                  <a:pt x="3475" y="1375"/>
                  <a:pt x="110493" y="71817"/>
                  <a:pt x="138264" y="97556"/>
                </a:cubicBezTo>
                <a:cubicBezTo>
                  <a:pt x="166035" y="123295"/>
                  <a:pt x="170099" y="155807"/>
                  <a:pt x="166712" y="154452"/>
                </a:cubicBezTo>
                <a:cubicBezTo>
                  <a:pt x="163325" y="153097"/>
                  <a:pt x="144360" y="113135"/>
                  <a:pt x="117944" y="89428"/>
                </a:cubicBezTo>
                <a:cubicBezTo>
                  <a:pt x="91528" y="65721"/>
                  <a:pt x="-3299" y="-1335"/>
                  <a:pt x="8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A7F80156-91EB-D59B-6F18-2FA0FF61B5D2}"/>
              </a:ext>
            </a:extLst>
          </p:cNvPr>
          <p:cNvSpPr/>
          <p:nvPr/>
        </p:nvSpPr>
        <p:spPr>
          <a:xfrm>
            <a:off x="5506902" y="2247046"/>
            <a:ext cx="404946" cy="396675"/>
          </a:xfrm>
          <a:custGeom>
            <a:avLst/>
            <a:gdLst>
              <a:gd name="connsiteX0" fmla="*/ 0 w 404946"/>
              <a:gd name="connsiteY0" fmla="*/ 0 h 396675"/>
              <a:gd name="connsiteX1" fmla="*/ 299333 w 404946"/>
              <a:gd name="connsiteY1" fmla="*/ 221424 h 396675"/>
              <a:gd name="connsiteX2" fmla="*/ 401844 w 404946"/>
              <a:gd name="connsiteY2" fmla="*/ 393643 h 396675"/>
              <a:gd name="connsiteX3" fmla="*/ 373141 w 404946"/>
              <a:gd name="connsiteY3" fmla="*/ 323935 h 396675"/>
              <a:gd name="connsiteX4" fmla="*/ 319835 w 404946"/>
              <a:gd name="connsiteY4" fmla="*/ 229625 h 396675"/>
              <a:gd name="connsiteX5" fmla="*/ 258328 w 404946"/>
              <a:gd name="connsiteY5" fmla="*/ 180419 h 396675"/>
              <a:gd name="connsiteX6" fmla="*/ 0 w 404946"/>
              <a:gd name="connsiteY6" fmla="*/ 0 h 39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946" h="396675">
                <a:moveTo>
                  <a:pt x="0" y="0"/>
                </a:moveTo>
                <a:cubicBezTo>
                  <a:pt x="116179" y="77908"/>
                  <a:pt x="232359" y="155817"/>
                  <a:pt x="299333" y="221424"/>
                </a:cubicBezTo>
                <a:cubicBezTo>
                  <a:pt x="366307" y="287031"/>
                  <a:pt x="389543" y="376558"/>
                  <a:pt x="401844" y="393643"/>
                </a:cubicBezTo>
                <a:cubicBezTo>
                  <a:pt x="414145" y="410728"/>
                  <a:pt x="386809" y="351271"/>
                  <a:pt x="373141" y="323935"/>
                </a:cubicBezTo>
                <a:cubicBezTo>
                  <a:pt x="359473" y="296599"/>
                  <a:pt x="338970" y="253544"/>
                  <a:pt x="319835" y="229625"/>
                </a:cubicBezTo>
                <a:cubicBezTo>
                  <a:pt x="300700" y="205706"/>
                  <a:pt x="258328" y="180419"/>
                  <a:pt x="258328" y="180419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414C1FBA-4BCE-D3AD-6DF0-5C372AF9DFB7}"/>
              </a:ext>
            </a:extLst>
          </p:cNvPr>
          <p:cNvSpPr/>
          <p:nvPr/>
        </p:nvSpPr>
        <p:spPr>
          <a:xfrm>
            <a:off x="5363383" y="2905288"/>
            <a:ext cx="461642" cy="202922"/>
          </a:xfrm>
          <a:custGeom>
            <a:avLst/>
            <a:gdLst>
              <a:gd name="connsiteX0" fmla="*/ 459254 w 461642"/>
              <a:gd name="connsiteY0" fmla="*/ 1930 h 202922"/>
              <a:gd name="connsiteX1" fmla="*/ 127117 w 461642"/>
              <a:gd name="connsiteY1" fmla="*/ 124943 h 202922"/>
              <a:gd name="connsiteX2" fmla="*/ 4 w 461642"/>
              <a:gd name="connsiteY2" fmla="*/ 202852 h 202922"/>
              <a:gd name="connsiteX3" fmla="*/ 123017 w 461642"/>
              <a:gd name="connsiteY3" fmla="*/ 137245 h 202922"/>
              <a:gd name="connsiteX4" fmla="*/ 266533 w 461642"/>
              <a:gd name="connsiteY4" fmla="*/ 55236 h 202922"/>
              <a:gd name="connsiteX5" fmla="*/ 459254 w 461642"/>
              <a:gd name="connsiteY5" fmla="*/ 1930 h 20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642" h="202922">
                <a:moveTo>
                  <a:pt x="459254" y="1930"/>
                </a:moveTo>
                <a:cubicBezTo>
                  <a:pt x="436018" y="13548"/>
                  <a:pt x="203659" y="91456"/>
                  <a:pt x="127117" y="124943"/>
                </a:cubicBezTo>
                <a:cubicBezTo>
                  <a:pt x="50575" y="158430"/>
                  <a:pt x="687" y="200802"/>
                  <a:pt x="4" y="202852"/>
                </a:cubicBezTo>
                <a:cubicBezTo>
                  <a:pt x="-679" y="204902"/>
                  <a:pt x="78596" y="161848"/>
                  <a:pt x="123017" y="137245"/>
                </a:cubicBezTo>
                <a:cubicBezTo>
                  <a:pt x="167438" y="112642"/>
                  <a:pt x="202976" y="76422"/>
                  <a:pt x="266533" y="55236"/>
                </a:cubicBezTo>
                <a:cubicBezTo>
                  <a:pt x="330090" y="34050"/>
                  <a:pt x="482490" y="-9688"/>
                  <a:pt x="459254" y="1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4ABF8FD5-6856-35FF-393A-B2D875351AD8}"/>
              </a:ext>
            </a:extLst>
          </p:cNvPr>
          <p:cNvSpPr/>
          <p:nvPr/>
        </p:nvSpPr>
        <p:spPr>
          <a:xfrm>
            <a:off x="4997655" y="2800542"/>
            <a:ext cx="70671" cy="248622"/>
          </a:xfrm>
          <a:custGeom>
            <a:avLst/>
            <a:gdLst>
              <a:gd name="connsiteX0" fmla="*/ 70499 w 70671"/>
              <a:gd name="connsiteY0" fmla="*/ 64 h 248622"/>
              <a:gd name="connsiteX1" fmla="*/ 21294 w 70671"/>
              <a:gd name="connsiteY1" fmla="*/ 123078 h 248622"/>
              <a:gd name="connsiteX2" fmla="*/ 45897 w 70671"/>
              <a:gd name="connsiteY2" fmla="*/ 246091 h 248622"/>
              <a:gd name="connsiteX3" fmla="*/ 33595 w 70671"/>
              <a:gd name="connsiteY3" fmla="*/ 200986 h 248622"/>
              <a:gd name="connsiteX4" fmla="*/ 792 w 70671"/>
              <a:gd name="connsiteY4" fmla="*/ 139480 h 248622"/>
              <a:gd name="connsiteX5" fmla="*/ 70499 w 70671"/>
              <a:gd name="connsiteY5" fmla="*/ 64 h 24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671" h="248622">
                <a:moveTo>
                  <a:pt x="70499" y="64"/>
                </a:moveTo>
                <a:cubicBezTo>
                  <a:pt x="73916" y="-2670"/>
                  <a:pt x="25394" y="82074"/>
                  <a:pt x="21294" y="123078"/>
                </a:cubicBezTo>
                <a:cubicBezTo>
                  <a:pt x="17194" y="164083"/>
                  <a:pt x="43847" y="233106"/>
                  <a:pt x="45897" y="246091"/>
                </a:cubicBezTo>
                <a:cubicBezTo>
                  <a:pt x="47947" y="259076"/>
                  <a:pt x="41112" y="218755"/>
                  <a:pt x="33595" y="200986"/>
                </a:cubicBezTo>
                <a:cubicBezTo>
                  <a:pt x="26077" y="183218"/>
                  <a:pt x="-5359" y="166816"/>
                  <a:pt x="792" y="139480"/>
                </a:cubicBezTo>
                <a:cubicBezTo>
                  <a:pt x="6943" y="112144"/>
                  <a:pt x="67082" y="2798"/>
                  <a:pt x="70499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11A0E9CC-A777-0918-F580-D4C86B979C60}"/>
              </a:ext>
            </a:extLst>
          </p:cNvPr>
          <p:cNvSpPr/>
          <p:nvPr/>
        </p:nvSpPr>
        <p:spPr>
          <a:xfrm>
            <a:off x="4625109" y="2754707"/>
            <a:ext cx="161301" cy="332937"/>
          </a:xfrm>
          <a:custGeom>
            <a:avLst/>
            <a:gdLst>
              <a:gd name="connsiteX0" fmla="*/ 197 w 161301"/>
              <a:gd name="connsiteY0" fmla="*/ 794 h 332937"/>
              <a:gd name="connsiteX1" fmla="*/ 102708 w 161301"/>
              <a:gd name="connsiteY1" fmla="*/ 164812 h 332937"/>
              <a:gd name="connsiteX2" fmla="*/ 143713 w 161301"/>
              <a:gd name="connsiteY2" fmla="*/ 255022 h 332937"/>
              <a:gd name="connsiteX3" fmla="*/ 147813 w 161301"/>
              <a:gd name="connsiteY3" fmla="*/ 332931 h 332937"/>
              <a:gd name="connsiteX4" fmla="*/ 160114 w 161301"/>
              <a:gd name="connsiteY4" fmla="*/ 259123 h 332937"/>
              <a:gd name="connsiteX5" fmla="*/ 115009 w 161301"/>
              <a:gd name="connsiteY5" fmla="*/ 197616 h 332937"/>
              <a:gd name="connsiteX6" fmla="*/ 131411 w 161301"/>
              <a:gd name="connsiteY6" fmla="*/ 238620 h 332937"/>
              <a:gd name="connsiteX7" fmla="*/ 197 w 161301"/>
              <a:gd name="connsiteY7" fmla="*/ 794 h 33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301" h="332937">
                <a:moveTo>
                  <a:pt x="197" y="794"/>
                </a:moveTo>
                <a:cubicBezTo>
                  <a:pt x="-4587" y="-11507"/>
                  <a:pt x="78789" y="122441"/>
                  <a:pt x="102708" y="164812"/>
                </a:cubicBezTo>
                <a:cubicBezTo>
                  <a:pt x="126627" y="207183"/>
                  <a:pt x="136196" y="227002"/>
                  <a:pt x="143713" y="255022"/>
                </a:cubicBezTo>
                <a:cubicBezTo>
                  <a:pt x="151231" y="283042"/>
                  <a:pt x="145080" y="332248"/>
                  <a:pt x="147813" y="332931"/>
                </a:cubicBezTo>
                <a:cubicBezTo>
                  <a:pt x="150546" y="333614"/>
                  <a:pt x="165581" y="281676"/>
                  <a:pt x="160114" y="259123"/>
                </a:cubicBezTo>
                <a:cubicBezTo>
                  <a:pt x="154647" y="236571"/>
                  <a:pt x="119793" y="201033"/>
                  <a:pt x="115009" y="197616"/>
                </a:cubicBezTo>
                <a:cubicBezTo>
                  <a:pt x="110225" y="194199"/>
                  <a:pt x="148496" y="267323"/>
                  <a:pt x="131411" y="238620"/>
                </a:cubicBezTo>
                <a:cubicBezTo>
                  <a:pt x="114326" y="209917"/>
                  <a:pt x="4981" y="13095"/>
                  <a:pt x="197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956762A0-FE0B-69CE-ABE2-1B45FBB09F77}"/>
              </a:ext>
            </a:extLst>
          </p:cNvPr>
          <p:cNvSpPr/>
          <p:nvPr/>
        </p:nvSpPr>
        <p:spPr>
          <a:xfrm>
            <a:off x="5715765" y="2160474"/>
            <a:ext cx="239049" cy="284368"/>
          </a:xfrm>
          <a:custGeom>
            <a:avLst/>
            <a:gdLst>
              <a:gd name="connsiteX0" fmla="*/ 260 w 239049"/>
              <a:gd name="connsiteY0" fmla="*/ 462 h 284368"/>
              <a:gd name="connsiteX1" fmla="*/ 164278 w 239049"/>
              <a:gd name="connsiteY1" fmla="*/ 156279 h 284368"/>
              <a:gd name="connsiteX2" fmla="*/ 238086 w 239049"/>
              <a:gd name="connsiteY2" fmla="*/ 283393 h 284368"/>
              <a:gd name="connsiteX3" fmla="*/ 201182 w 239049"/>
              <a:gd name="connsiteY3" fmla="*/ 209585 h 284368"/>
              <a:gd name="connsiteX4" fmla="*/ 127374 w 239049"/>
              <a:gd name="connsiteY4" fmla="*/ 111174 h 284368"/>
              <a:gd name="connsiteX5" fmla="*/ 260 w 239049"/>
              <a:gd name="connsiteY5" fmla="*/ 462 h 28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049" h="284368">
                <a:moveTo>
                  <a:pt x="260" y="462"/>
                </a:moveTo>
                <a:cubicBezTo>
                  <a:pt x="6411" y="7979"/>
                  <a:pt x="124640" y="109124"/>
                  <a:pt x="164278" y="156279"/>
                </a:cubicBezTo>
                <a:cubicBezTo>
                  <a:pt x="203916" y="203434"/>
                  <a:pt x="231935" y="274509"/>
                  <a:pt x="238086" y="283393"/>
                </a:cubicBezTo>
                <a:cubicBezTo>
                  <a:pt x="244237" y="292277"/>
                  <a:pt x="219634" y="238288"/>
                  <a:pt x="201182" y="209585"/>
                </a:cubicBezTo>
                <a:cubicBezTo>
                  <a:pt x="182730" y="180882"/>
                  <a:pt x="156077" y="143294"/>
                  <a:pt x="127374" y="111174"/>
                </a:cubicBezTo>
                <a:cubicBezTo>
                  <a:pt x="98671" y="79054"/>
                  <a:pt x="-5891" y="-7055"/>
                  <a:pt x="260" y="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A094D097-77FB-C80F-C932-783642648554}"/>
              </a:ext>
            </a:extLst>
          </p:cNvPr>
          <p:cNvSpPr/>
          <p:nvPr/>
        </p:nvSpPr>
        <p:spPr>
          <a:xfrm>
            <a:off x="4738545" y="1984617"/>
            <a:ext cx="128722" cy="256179"/>
          </a:xfrm>
          <a:custGeom>
            <a:avLst/>
            <a:gdLst>
              <a:gd name="connsiteX0" fmla="*/ 128687 w 128722"/>
              <a:gd name="connsiteY0" fmla="*/ 0 h 256179"/>
              <a:gd name="connsiteX1" fmla="*/ 13875 w 128722"/>
              <a:gd name="connsiteY1" fmla="*/ 114813 h 256179"/>
              <a:gd name="connsiteX2" fmla="*/ 1573 w 128722"/>
              <a:gd name="connsiteY2" fmla="*/ 254228 h 256179"/>
              <a:gd name="connsiteX3" fmla="*/ 9774 w 128722"/>
              <a:gd name="connsiteY3" fmla="*/ 192721 h 256179"/>
              <a:gd name="connsiteX4" fmla="*/ 17975 w 128722"/>
              <a:gd name="connsiteY4" fmla="*/ 139415 h 256179"/>
              <a:gd name="connsiteX5" fmla="*/ 26176 w 128722"/>
              <a:gd name="connsiteY5" fmla="*/ 114813 h 256179"/>
              <a:gd name="connsiteX6" fmla="*/ 128687 w 128722"/>
              <a:gd name="connsiteY6" fmla="*/ 0 h 25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722" h="256179">
                <a:moveTo>
                  <a:pt x="128687" y="0"/>
                </a:moveTo>
                <a:cubicBezTo>
                  <a:pt x="126637" y="0"/>
                  <a:pt x="35061" y="72442"/>
                  <a:pt x="13875" y="114813"/>
                </a:cubicBezTo>
                <a:cubicBezTo>
                  <a:pt x="-7311" y="157184"/>
                  <a:pt x="2257" y="241243"/>
                  <a:pt x="1573" y="254228"/>
                </a:cubicBezTo>
                <a:cubicBezTo>
                  <a:pt x="889" y="267213"/>
                  <a:pt x="7040" y="211857"/>
                  <a:pt x="9774" y="192721"/>
                </a:cubicBezTo>
                <a:cubicBezTo>
                  <a:pt x="12508" y="173586"/>
                  <a:pt x="15241" y="152400"/>
                  <a:pt x="17975" y="139415"/>
                </a:cubicBezTo>
                <a:cubicBezTo>
                  <a:pt x="20709" y="126430"/>
                  <a:pt x="9774" y="133265"/>
                  <a:pt x="26176" y="114813"/>
                </a:cubicBezTo>
                <a:cubicBezTo>
                  <a:pt x="42578" y="96361"/>
                  <a:pt x="130737" y="0"/>
                  <a:pt x="1286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2979FCE-1131-8897-4922-2EFDA1587D30}"/>
              </a:ext>
            </a:extLst>
          </p:cNvPr>
          <p:cNvSpPr/>
          <p:nvPr/>
        </p:nvSpPr>
        <p:spPr>
          <a:xfrm>
            <a:off x="5102768" y="2226080"/>
            <a:ext cx="224336" cy="238313"/>
          </a:xfrm>
          <a:custGeom>
            <a:avLst/>
            <a:gdLst>
              <a:gd name="connsiteX0" fmla="*/ 223715 w 224336"/>
              <a:gd name="connsiteY0" fmla="*/ 463 h 238313"/>
              <a:gd name="connsiteX1" fmla="*/ 30993 w 224336"/>
              <a:gd name="connsiteY1" fmla="*/ 184984 h 238313"/>
              <a:gd name="connsiteX2" fmla="*/ 2290 w 224336"/>
              <a:gd name="connsiteY2" fmla="*/ 238290 h 238313"/>
              <a:gd name="connsiteX3" fmla="*/ 51496 w 224336"/>
              <a:gd name="connsiteY3" fmla="*/ 180883 h 238313"/>
              <a:gd name="connsiteX4" fmla="*/ 125304 w 224336"/>
              <a:gd name="connsiteY4" fmla="*/ 98874 h 238313"/>
              <a:gd name="connsiteX5" fmla="*/ 92500 w 224336"/>
              <a:gd name="connsiteY5" fmla="*/ 131678 h 238313"/>
              <a:gd name="connsiteX6" fmla="*/ 223715 w 224336"/>
              <a:gd name="connsiteY6" fmla="*/ 463 h 23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336" h="238313">
                <a:moveTo>
                  <a:pt x="223715" y="463"/>
                </a:moveTo>
                <a:cubicBezTo>
                  <a:pt x="213464" y="9347"/>
                  <a:pt x="67897" y="145346"/>
                  <a:pt x="30993" y="184984"/>
                </a:cubicBezTo>
                <a:cubicBezTo>
                  <a:pt x="-5911" y="224622"/>
                  <a:pt x="-1127" y="238974"/>
                  <a:pt x="2290" y="238290"/>
                </a:cubicBezTo>
                <a:cubicBezTo>
                  <a:pt x="5707" y="237607"/>
                  <a:pt x="30994" y="204119"/>
                  <a:pt x="51496" y="180883"/>
                </a:cubicBezTo>
                <a:cubicBezTo>
                  <a:pt x="71998" y="157647"/>
                  <a:pt x="118470" y="107075"/>
                  <a:pt x="125304" y="98874"/>
                </a:cubicBezTo>
                <a:cubicBezTo>
                  <a:pt x="132138" y="90673"/>
                  <a:pt x="70631" y="150130"/>
                  <a:pt x="92500" y="131678"/>
                </a:cubicBezTo>
                <a:cubicBezTo>
                  <a:pt x="114369" y="113226"/>
                  <a:pt x="233966" y="-8421"/>
                  <a:pt x="223715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FCF8B87-CD04-8CAC-704A-B6E0AC3AEA3A}"/>
              </a:ext>
            </a:extLst>
          </p:cNvPr>
          <p:cNvSpPr/>
          <p:nvPr/>
        </p:nvSpPr>
        <p:spPr>
          <a:xfrm>
            <a:off x="3783703" y="4327550"/>
            <a:ext cx="67355" cy="264263"/>
          </a:xfrm>
          <a:custGeom>
            <a:avLst/>
            <a:gdLst>
              <a:gd name="connsiteX0" fmla="*/ 11845 w 67355"/>
              <a:gd name="connsiteY0" fmla="*/ 84 h 264263"/>
              <a:gd name="connsiteX1" fmla="*/ 59142 w 67355"/>
              <a:gd name="connsiteY1" fmla="*/ 134091 h 264263"/>
              <a:gd name="connsiteX2" fmla="*/ 21 w 67355"/>
              <a:gd name="connsiteY2" fmla="*/ 264157 h 264263"/>
              <a:gd name="connsiteX3" fmla="*/ 67025 w 67355"/>
              <a:gd name="connsiteY3" fmla="*/ 153798 h 264263"/>
              <a:gd name="connsiteX4" fmla="*/ 11845 w 67355"/>
              <a:gd name="connsiteY4" fmla="*/ 84 h 26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55" h="264263">
                <a:moveTo>
                  <a:pt x="11845" y="84"/>
                </a:moveTo>
                <a:cubicBezTo>
                  <a:pt x="10531" y="-3201"/>
                  <a:pt x="61113" y="90079"/>
                  <a:pt x="59142" y="134091"/>
                </a:cubicBezTo>
                <a:cubicBezTo>
                  <a:pt x="57171" y="178103"/>
                  <a:pt x="-1293" y="260872"/>
                  <a:pt x="21" y="264157"/>
                </a:cubicBezTo>
                <a:cubicBezTo>
                  <a:pt x="1335" y="267442"/>
                  <a:pt x="61770" y="193869"/>
                  <a:pt x="67025" y="153798"/>
                </a:cubicBezTo>
                <a:cubicBezTo>
                  <a:pt x="72280" y="113727"/>
                  <a:pt x="13159" y="3369"/>
                  <a:pt x="1184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2C31D3AE-9702-C02C-FFA1-E43D94F7C13B}"/>
              </a:ext>
            </a:extLst>
          </p:cNvPr>
          <p:cNvSpPr/>
          <p:nvPr/>
        </p:nvSpPr>
        <p:spPr>
          <a:xfrm>
            <a:off x="6251139" y="4452949"/>
            <a:ext cx="71608" cy="282930"/>
          </a:xfrm>
          <a:custGeom>
            <a:avLst/>
            <a:gdLst>
              <a:gd name="connsiteX0" fmla="*/ 7771 w 71608"/>
              <a:gd name="connsiteY0" fmla="*/ 810 h 282930"/>
              <a:gd name="connsiteX1" fmla="*/ 3830 w 71608"/>
              <a:gd name="connsiteY1" fmla="*/ 142699 h 282930"/>
              <a:gd name="connsiteX2" fmla="*/ 70833 w 71608"/>
              <a:gd name="connsiteY2" fmla="*/ 280648 h 282930"/>
              <a:gd name="connsiteX3" fmla="*/ 39302 w 71608"/>
              <a:gd name="connsiteY3" fmla="*/ 225468 h 282930"/>
              <a:gd name="connsiteX4" fmla="*/ 23537 w 71608"/>
              <a:gd name="connsiteY4" fmla="*/ 182113 h 282930"/>
              <a:gd name="connsiteX5" fmla="*/ 3830 w 71608"/>
              <a:gd name="connsiteY5" fmla="*/ 87520 h 282930"/>
              <a:gd name="connsiteX6" fmla="*/ 7771 w 71608"/>
              <a:gd name="connsiteY6" fmla="*/ 810 h 28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608" h="282930">
                <a:moveTo>
                  <a:pt x="7771" y="810"/>
                </a:moveTo>
                <a:cubicBezTo>
                  <a:pt x="7771" y="10006"/>
                  <a:pt x="-6680" y="96059"/>
                  <a:pt x="3830" y="142699"/>
                </a:cubicBezTo>
                <a:cubicBezTo>
                  <a:pt x="14340" y="189339"/>
                  <a:pt x="64921" y="266853"/>
                  <a:pt x="70833" y="280648"/>
                </a:cubicBezTo>
                <a:cubicBezTo>
                  <a:pt x="76745" y="294443"/>
                  <a:pt x="47185" y="241890"/>
                  <a:pt x="39302" y="225468"/>
                </a:cubicBezTo>
                <a:cubicBezTo>
                  <a:pt x="31419" y="209046"/>
                  <a:pt x="29449" y="205104"/>
                  <a:pt x="23537" y="182113"/>
                </a:cubicBezTo>
                <a:cubicBezTo>
                  <a:pt x="17625" y="159122"/>
                  <a:pt x="6458" y="111825"/>
                  <a:pt x="3830" y="87520"/>
                </a:cubicBezTo>
                <a:cubicBezTo>
                  <a:pt x="1202" y="63215"/>
                  <a:pt x="7771" y="-8386"/>
                  <a:pt x="7771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33B2397C-7D99-A245-FABE-BDA27CAFC9E5}"/>
              </a:ext>
            </a:extLst>
          </p:cNvPr>
          <p:cNvSpPr/>
          <p:nvPr/>
        </p:nvSpPr>
        <p:spPr>
          <a:xfrm>
            <a:off x="6022116" y="4890054"/>
            <a:ext cx="125311" cy="233497"/>
          </a:xfrm>
          <a:custGeom>
            <a:avLst/>
            <a:gdLst>
              <a:gd name="connsiteX0" fmla="*/ 2764 w 125311"/>
              <a:gd name="connsiteY0" fmla="*/ 293 h 233497"/>
              <a:gd name="connsiteX1" fmla="*/ 12924 w 125311"/>
              <a:gd name="connsiteY1" fmla="*/ 95119 h 233497"/>
              <a:gd name="connsiteX2" fmla="*/ 121297 w 125311"/>
              <a:gd name="connsiteY2" fmla="*/ 227199 h 233497"/>
              <a:gd name="connsiteX3" fmla="*/ 94204 w 125311"/>
              <a:gd name="connsiteY3" fmla="*/ 203493 h 233497"/>
              <a:gd name="connsiteX4" fmla="*/ 19697 w 125311"/>
              <a:gd name="connsiteY4" fmla="*/ 125599 h 233497"/>
              <a:gd name="connsiteX5" fmla="*/ 2764 w 125311"/>
              <a:gd name="connsiteY5" fmla="*/ 293 h 23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11" h="233497">
                <a:moveTo>
                  <a:pt x="2764" y="293"/>
                </a:moveTo>
                <a:cubicBezTo>
                  <a:pt x="1635" y="-4787"/>
                  <a:pt x="-6831" y="57301"/>
                  <a:pt x="12924" y="95119"/>
                </a:cubicBezTo>
                <a:cubicBezTo>
                  <a:pt x="32679" y="132937"/>
                  <a:pt x="107750" y="209137"/>
                  <a:pt x="121297" y="227199"/>
                </a:cubicBezTo>
                <a:cubicBezTo>
                  <a:pt x="134844" y="245261"/>
                  <a:pt x="111137" y="220426"/>
                  <a:pt x="94204" y="203493"/>
                </a:cubicBezTo>
                <a:cubicBezTo>
                  <a:pt x="77271" y="186560"/>
                  <a:pt x="34373" y="158337"/>
                  <a:pt x="19697" y="125599"/>
                </a:cubicBezTo>
                <a:cubicBezTo>
                  <a:pt x="5022" y="92861"/>
                  <a:pt x="3893" y="5373"/>
                  <a:pt x="276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2685B2C-3A7A-4E8C-7F18-56D966C0F8D4}"/>
              </a:ext>
            </a:extLst>
          </p:cNvPr>
          <p:cNvSpPr/>
          <p:nvPr/>
        </p:nvSpPr>
        <p:spPr>
          <a:xfrm>
            <a:off x="3958975" y="4523665"/>
            <a:ext cx="387088" cy="265130"/>
          </a:xfrm>
          <a:custGeom>
            <a:avLst/>
            <a:gdLst>
              <a:gd name="connsiteX0" fmla="*/ 386118 w 387088"/>
              <a:gd name="connsiteY0" fmla="*/ 922 h 265130"/>
              <a:gd name="connsiteX1" fmla="*/ 88092 w 387088"/>
              <a:gd name="connsiteY1" fmla="*/ 190575 h 265130"/>
              <a:gd name="connsiteX2" fmla="*/ 38 w 387088"/>
              <a:gd name="connsiteY2" fmla="*/ 265082 h 265130"/>
              <a:gd name="connsiteX3" fmla="*/ 77932 w 387088"/>
              <a:gd name="connsiteY3" fmla="*/ 200735 h 265130"/>
              <a:gd name="connsiteX4" fmla="*/ 145665 w 387088"/>
              <a:gd name="connsiteY4" fmla="*/ 126228 h 265130"/>
              <a:gd name="connsiteX5" fmla="*/ 128732 w 387088"/>
              <a:gd name="connsiteY5" fmla="*/ 149935 h 265130"/>
              <a:gd name="connsiteX6" fmla="*/ 216785 w 387088"/>
              <a:gd name="connsiteY6" fmla="*/ 78815 h 265130"/>
              <a:gd name="connsiteX7" fmla="*/ 247265 w 387088"/>
              <a:gd name="connsiteY7" fmla="*/ 72042 h 265130"/>
              <a:gd name="connsiteX8" fmla="*/ 186305 w 387088"/>
              <a:gd name="connsiteY8" fmla="*/ 116068 h 265130"/>
              <a:gd name="connsiteX9" fmla="*/ 386118 w 387088"/>
              <a:gd name="connsiteY9" fmla="*/ 922 h 26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088" h="265130">
                <a:moveTo>
                  <a:pt x="386118" y="922"/>
                </a:moveTo>
                <a:cubicBezTo>
                  <a:pt x="369749" y="13340"/>
                  <a:pt x="152439" y="146548"/>
                  <a:pt x="88092" y="190575"/>
                </a:cubicBezTo>
                <a:cubicBezTo>
                  <a:pt x="23745" y="234602"/>
                  <a:pt x="1731" y="263389"/>
                  <a:pt x="38" y="265082"/>
                </a:cubicBezTo>
                <a:cubicBezTo>
                  <a:pt x="-1655" y="266775"/>
                  <a:pt x="53661" y="223877"/>
                  <a:pt x="77932" y="200735"/>
                </a:cubicBezTo>
                <a:cubicBezTo>
                  <a:pt x="102203" y="177593"/>
                  <a:pt x="137198" y="134695"/>
                  <a:pt x="145665" y="126228"/>
                </a:cubicBezTo>
                <a:cubicBezTo>
                  <a:pt x="154132" y="117761"/>
                  <a:pt x="116879" y="157837"/>
                  <a:pt x="128732" y="149935"/>
                </a:cubicBezTo>
                <a:cubicBezTo>
                  <a:pt x="140585" y="142033"/>
                  <a:pt x="197030" y="91797"/>
                  <a:pt x="216785" y="78815"/>
                </a:cubicBezTo>
                <a:cubicBezTo>
                  <a:pt x="236540" y="65833"/>
                  <a:pt x="252345" y="65833"/>
                  <a:pt x="247265" y="72042"/>
                </a:cubicBezTo>
                <a:cubicBezTo>
                  <a:pt x="242185" y="78251"/>
                  <a:pt x="165985" y="126793"/>
                  <a:pt x="186305" y="116068"/>
                </a:cubicBezTo>
                <a:cubicBezTo>
                  <a:pt x="206625" y="105344"/>
                  <a:pt x="402487" y="-11496"/>
                  <a:pt x="386118" y="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F74F267C-6703-C99B-7B35-C5465EA7BEBB}"/>
              </a:ext>
            </a:extLst>
          </p:cNvPr>
          <p:cNvSpPr/>
          <p:nvPr/>
        </p:nvSpPr>
        <p:spPr>
          <a:xfrm>
            <a:off x="3647121" y="4836091"/>
            <a:ext cx="112092" cy="269309"/>
          </a:xfrm>
          <a:custGeom>
            <a:avLst/>
            <a:gdLst>
              <a:gd name="connsiteX0" fmla="*/ 112079 w 112092"/>
              <a:gd name="connsiteY0" fmla="*/ 69 h 269309"/>
              <a:gd name="connsiteX1" fmla="*/ 81599 w 112092"/>
              <a:gd name="connsiteY1" fmla="*/ 125376 h 269309"/>
              <a:gd name="connsiteX2" fmla="*/ 319 w 112092"/>
              <a:gd name="connsiteY2" fmla="*/ 267616 h 269309"/>
              <a:gd name="connsiteX3" fmla="*/ 54506 w 112092"/>
              <a:gd name="connsiteY3" fmla="*/ 199882 h 269309"/>
              <a:gd name="connsiteX4" fmla="*/ 84986 w 112092"/>
              <a:gd name="connsiteY4" fmla="*/ 142309 h 269309"/>
              <a:gd name="connsiteX5" fmla="*/ 112079 w 112092"/>
              <a:gd name="connsiteY5" fmla="*/ 69 h 2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92" h="269309">
                <a:moveTo>
                  <a:pt x="112079" y="69"/>
                </a:moveTo>
                <a:cubicBezTo>
                  <a:pt x="111514" y="-2753"/>
                  <a:pt x="100226" y="80785"/>
                  <a:pt x="81599" y="125376"/>
                </a:cubicBezTo>
                <a:cubicBezTo>
                  <a:pt x="62972" y="169967"/>
                  <a:pt x="4834" y="255198"/>
                  <a:pt x="319" y="267616"/>
                </a:cubicBezTo>
                <a:cubicBezTo>
                  <a:pt x="-4196" y="280034"/>
                  <a:pt x="40395" y="220767"/>
                  <a:pt x="54506" y="199882"/>
                </a:cubicBezTo>
                <a:cubicBezTo>
                  <a:pt x="68617" y="178997"/>
                  <a:pt x="74262" y="168838"/>
                  <a:pt x="84986" y="142309"/>
                </a:cubicBezTo>
                <a:cubicBezTo>
                  <a:pt x="95710" y="115780"/>
                  <a:pt x="112644" y="2891"/>
                  <a:pt x="112079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4C9B27DF-256D-846C-D418-6AE758FEF4B4}"/>
              </a:ext>
            </a:extLst>
          </p:cNvPr>
          <p:cNvSpPr/>
          <p:nvPr/>
        </p:nvSpPr>
        <p:spPr>
          <a:xfrm>
            <a:off x="4788729" y="3586478"/>
            <a:ext cx="44269" cy="267058"/>
          </a:xfrm>
          <a:custGeom>
            <a:avLst/>
            <a:gdLst>
              <a:gd name="connsiteX0" fmla="*/ 13564 w 44269"/>
              <a:gd name="connsiteY0" fmla="*/ 2 h 267058"/>
              <a:gd name="connsiteX1" fmla="*/ 10178 w 44269"/>
              <a:gd name="connsiteY1" fmla="*/ 138855 h 267058"/>
              <a:gd name="connsiteX2" fmla="*/ 44044 w 44269"/>
              <a:gd name="connsiteY2" fmla="*/ 264162 h 267058"/>
              <a:gd name="connsiteX3" fmla="*/ 23724 w 44269"/>
              <a:gd name="connsiteY3" fmla="*/ 220135 h 267058"/>
              <a:gd name="connsiteX4" fmla="*/ 18 w 44269"/>
              <a:gd name="connsiteY4" fmla="*/ 142242 h 267058"/>
              <a:gd name="connsiteX5" fmla="*/ 13564 w 44269"/>
              <a:gd name="connsiteY5" fmla="*/ 2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69" h="267058">
                <a:moveTo>
                  <a:pt x="13564" y="2"/>
                </a:moveTo>
                <a:cubicBezTo>
                  <a:pt x="15257" y="-563"/>
                  <a:pt x="5098" y="94828"/>
                  <a:pt x="10178" y="138855"/>
                </a:cubicBezTo>
                <a:cubicBezTo>
                  <a:pt x="15258" y="182882"/>
                  <a:pt x="41786" y="250615"/>
                  <a:pt x="44044" y="264162"/>
                </a:cubicBezTo>
                <a:cubicBezTo>
                  <a:pt x="46302" y="277709"/>
                  <a:pt x="31062" y="240455"/>
                  <a:pt x="23724" y="220135"/>
                </a:cubicBezTo>
                <a:cubicBezTo>
                  <a:pt x="16386" y="199815"/>
                  <a:pt x="582" y="172722"/>
                  <a:pt x="18" y="142242"/>
                </a:cubicBezTo>
                <a:cubicBezTo>
                  <a:pt x="-546" y="111762"/>
                  <a:pt x="11871" y="567"/>
                  <a:pt x="1356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96943799-99AC-DFAC-F52A-41C0B01A0B4F}"/>
              </a:ext>
            </a:extLst>
          </p:cNvPr>
          <p:cNvSpPr/>
          <p:nvPr/>
        </p:nvSpPr>
        <p:spPr>
          <a:xfrm>
            <a:off x="4162163" y="3532280"/>
            <a:ext cx="433549" cy="284519"/>
          </a:xfrm>
          <a:custGeom>
            <a:avLst/>
            <a:gdLst>
              <a:gd name="connsiteX0" fmla="*/ 50 w 433549"/>
              <a:gd name="connsiteY0" fmla="*/ 13 h 284519"/>
              <a:gd name="connsiteX1" fmla="*/ 301464 w 433549"/>
              <a:gd name="connsiteY1" fmla="*/ 193053 h 284519"/>
              <a:gd name="connsiteX2" fmla="*/ 355650 w 433549"/>
              <a:gd name="connsiteY2" fmla="*/ 216760 h 284519"/>
              <a:gd name="connsiteX3" fmla="*/ 321784 w 433549"/>
              <a:gd name="connsiteY3" fmla="*/ 223533 h 284519"/>
              <a:gd name="connsiteX4" fmla="*/ 403064 w 433549"/>
              <a:gd name="connsiteY4" fmla="*/ 240467 h 284519"/>
              <a:gd name="connsiteX5" fmla="*/ 359037 w 433549"/>
              <a:gd name="connsiteY5" fmla="*/ 257400 h 284519"/>
              <a:gd name="connsiteX6" fmla="*/ 433544 w 433549"/>
              <a:gd name="connsiteY6" fmla="*/ 284493 h 284519"/>
              <a:gd name="connsiteX7" fmla="*/ 362424 w 433549"/>
              <a:gd name="connsiteY7" fmla="*/ 260787 h 284519"/>
              <a:gd name="connsiteX8" fmla="*/ 254050 w 433549"/>
              <a:gd name="connsiteY8" fmla="*/ 189667 h 284519"/>
              <a:gd name="connsiteX9" fmla="*/ 328557 w 433549"/>
              <a:gd name="connsiteY9" fmla="*/ 216760 h 284519"/>
              <a:gd name="connsiteX10" fmla="*/ 277757 w 433549"/>
              <a:gd name="connsiteY10" fmla="*/ 182893 h 284519"/>
              <a:gd name="connsiteX11" fmla="*/ 50 w 433549"/>
              <a:gd name="connsiteY11" fmla="*/ 13 h 28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549" h="284519">
                <a:moveTo>
                  <a:pt x="50" y="13"/>
                </a:moveTo>
                <a:cubicBezTo>
                  <a:pt x="4001" y="1706"/>
                  <a:pt x="242197" y="156929"/>
                  <a:pt x="301464" y="193053"/>
                </a:cubicBezTo>
                <a:cubicBezTo>
                  <a:pt x="360731" y="229178"/>
                  <a:pt x="352263" y="211680"/>
                  <a:pt x="355650" y="216760"/>
                </a:cubicBezTo>
                <a:cubicBezTo>
                  <a:pt x="359037" y="221840"/>
                  <a:pt x="313882" y="219582"/>
                  <a:pt x="321784" y="223533"/>
                </a:cubicBezTo>
                <a:cubicBezTo>
                  <a:pt x="329686" y="227484"/>
                  <a:pt x="396855" y="234823"/>
                  <a:pt x="403064" y="240467"/>
                </a:cubicBezTo>
                <a:cubicBezTo>
                  <a:pt x="409273" y="246111"/>
                  <a:pt x="353957" y="250062"/>
                  <a:pt x="359037" y="257400"/>
                </a:cubicBezTo>
                <a:cubicBezTo>
                  <a:pt x="364117" y="264738"/>
                  <a:pt x="432980" y="283929"/>
                  <a:pt x="433544" y="284493"/>
                </a:cubicBezTo>
                <a:cubicBezTo>
                  <a:pt x="434108" y="285057"/>
                  <a:pt x="392340" y="276591"/>
                  <a:pt x="362424" y="260787"/>
                </a:cubicBezTo>
                <a:cubicBezTo>
                  <a:pt x="332508" y="244983"/>
                  <a:pt x="259695" y="197005"/>
                  <a:pt x="254050" y="189667"/>
                </a:cubicBezTo>
                <a:cubicBezTo>
                  <a:pt x="248405" y="182329"/>
                  <a:pt x="324606" y="217889"/>
                  <a:pt x="328557" y="216760"/>
                </a:cubicBezTo>
                <a:cubicBezTo>
                  <a:pt x="332508" y="215631"/>
                  <a:pt x="330250" y="214502"/>
                  <a:pt x="277757" y="182893"/>
                </a:cubicBezTo>
                <a:cubicBezTo>
                  <a:pt x="225264" y="151284"/>
                  <a:pt x="-3901" y="-1680"/>
                  <a:pt x="5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4E4A087-BFF7-3314-5050-0B3F6962AB9F}"/>
              </a:ext>
            </a:extLst>
          </p:cNvPr>
          <p:cNvSpPr/>
          <p:nvPr/>
        </p:nvSpPr>
        <p:spPr>
          <a:xfrm>
            <a:off x="4644226" y="4023358"/>
            <a:ext cx="151328" cy="293967"/>
          </a:xfrm>
          <a:custGeom>
            <a:avLst/>
            <a:gdLst>
              <a:gd name="connsiteX0" fmla="*/ 151294 w 151328"/>
              <a:gd name="connsiteY0" fmla="*/ 2 h 293967"/>
              <a:gd name="connsiteX1" fmla="*/ 66627 w 151328"/>
              <a:gd name="connsiteY1" fmla="*/ 142242 h 293967"/>
              <a:gd name="connsiteX2" fmla="*/ 2281 w 151328"/>
              <a:gd name="connsiteY2" fmla="*/ 291255 h 293967"/>
              <a:gd name="connsiteX3" fmla="*/ 15827 w 151328"/>
              <a:gd name="connsiteY3" fmla="*/ 233682 h 293967"/>
              <a:gd name="connsiteX4" fmla="*/ 29374 w 151328"/>
              <a:gd name="connsiteY4" fmla="*/ 172722 h 293967"/>
              <a:gd name="connsiteX5" fmla="*/ 49694 w 151328"/>
              <a:gd name="connsiteY5" fmla="*/ 165949 h 293967"/>
              <a:gd name="connsiteX6" fmla="*/ 56467 w 151328"/>
              <a:gd name="connsiteY6" fmla="*/ 145629 h 293967"/>
              <a:gd name="connsiteX7" fmla="*/ 151294 w 151328"/>
              <a:gd name="connsiteY7" fmla="*/ 2 h 293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328" h="293967">
                <a:moveTo>
                  <a:pt x="151294" y="2"/>
                </a:moveTo>
                <a:cubicBezTo>
                  <a:pt x="152987" y="-563"/>
                  <a:pt x="91462" y="93700"/>
                  <a:pt x="66627" y="142242"/>
                </a:cubicBezTo>
                <a:cubicBezTo>
                  <a:pt x="41791" y="190784"/>
                  <a:pt x="10748" y="276015"/>
                  <a:pt x="2281" y="291255"/>
                </a:cubicBezTo>
                <a:cubicBezTo>
                  <a:pt x="-6186" y="306495"/>
                  <a:pt x="11312" y="253437"/>
                  <a:pt x="15827" y="233682"/>
                </a:cubicBezTo>
                <a:cubicBezTo>
                  <a:pt x="20342" y="213927"/>
                  <a:pt x="23730" y="184011"/>
                  <a:pt x="29374" y="172722"/>
                </a:cubicBezTo>
                <a:cubicBezTo>
                  <a:pt x="35018" y="161433"/>
                  <a:pt x="45179" y="170464"/>
                  <a:pt x="49694" y="165949"/>
                </a:cubicBezTo>
                <a:cubicBezTo>
                  <a:pt x="54209" y="161434"/>
                  <a:pt x="42920" y="168771"/>
                  <a:pt x="56467" y="145629"/>
                </a:cubicBezTo>
                <a:cubicBezTo>
                  <a:pt x="70014" y="122487"/>
                  <a:pt x="149601" y="567"/>
                  <a:pt x="15129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095864A1-E603-95B6-474C-C46AB8ACBD7A}"/>
              </a:ext>
            </a:extLst>
          </p:cNvPr>
          <p:cNvSpPr/>
          <p:nvPr/>
        </p:nvSpPr>
        <p:spPr>
          <a:xfrm>
            <a:off x="5183005" y="3985935"/>
            <a:ext cx="110600" cy="333189"/>
          </a:xfrm>
          <a:custGeom>
            <a:avLst/>
            <a:gdLst>
              <a:gd name="connsiteX0" fmla="*/ 35848 w 110600"/>
              <a:gd name="connsiteY0" fmla="*/ 172 h 333189"/>
              <a:gd name="connsiteX1" fmla="*/ 1982 w 110600"/>
              <a:gd name="connsiteY1" fmla="*/ 230465 h 333189"/>
              <a:gd name="connsiteX2" fmla="*/ 106968 w 110600"/>
              <a:gd name="connsiteY2" fmla="*/ 328678 h 333189"/>
              <a:gd name="connsiteX3" fmla="*/ 79875 w 110600"/>
              <a:gd name="connsiteY3" fmla="*/ 311745 h 333189"/>
              <a:gd name="connsiteX4" fmla="*/ 15528 w 110600"/>
              <a:gd name="connsiteY4" fmla="*/ 267718 h 333189"/>
              <a:gd name="connsiteX5" fmla="*/ 15528 w 110600"/>
              <a:gd name="connsiteY5" fmla="*/ 213532 h 333189"/>
              <a:gd name="connsiteX6" fmla="*/ 8755 w 110600"/>
              <a:gd name="connsiteY6" fmla="*/ 227078 h 333189"/>
              <a:gd name="connsiteX7" fmla="*/ 5368 w 110600"/>
              <a:gd name="connsiteY7" fmla="*/ 193212 h 333189"/>
              <a:gd name="connsiteX8" fmla="*/ 35848 w 110600"/>
              <a:gd name="connsiteY8" fmla="*/ 172 h 333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00" h="333189">
                <a:moveTo>
                  <a:pt x="35848" y="172"/>
                </a:moveTo>
                <a:cubicBezTo>
                  <a:pt x="35284" y="6381"/>
                  <a:pt x="-9871" y="175714"/>
                  <a:pt x="1982" y="230465"/>
                </a:cubicBezTo>
                <a:cubicBezTo>
                  <a:pt x="13835" y="285216"/>
                  <a:pt x="93986" y="315131"/>
                  <a:pt x="106968" y="328678"/>
                </a:cubicBezTo>
                <a:cubicBezTo>
                  <a:pt x="119950" y="342225"/>
                  <a:pt x="95115" y="321905"/>
                  <a:pt x="79875" y="311745"/>
                </a:cubicBezTo>
                <a:cubicBezTo>
                  <a:pt x="64635" y="301585"/>
                  <a:pt x="26252" y="284087"/>
                  <a:pt x="15528" y="267718"/>
                </a:cubicBezTo>
                <a:cubicBezTo>
                  <a:pt x="4804" y="251349"/>
                  <a:pt x="15528" y="213532"/>
                  <a:pt x="15528" y="213532"/>
                </a:cubicBezTo>
                <a:cubicBezTo>
                  <a:pt x="14399" y="206759"/>
                  <a:pt x="10448" y="230465"/>
                  <a:pt x="8755" y="227078"/>
                </a:cubicBezTo>
                <a:cubicBezTo>
                  <a:pt x="7062" y="223691"/>
                  <a:pt x="3110" y="228772"/>
                  <a:pt x="5368" y="193212"/>
                </a:cubicBezTo>
                <a:cubicBezTo>
                  <a:pt x="7626" y="157652"/>
                  <a:pt x="36412" y="-6037"/>
                  <a:pt x="3584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3AF6886E-979D-8D70-7F48-44D5BCF7137F}"/>
              </a:ext>
            </a:extLst>
          </p:cNvPr>
          <p:cNvSpPr/>
          <p:nvPr/>
        </p:nvSpPr>
        <p:spPr>
          <a:xfrm>
            <a:off x="4290802" y="3024001"/>
            <a:ext cx="514971" cy="250906"/>
          </a:xfrm>
          <a:custGeom>
            <a:avLst/>
            <a:gdLst>
              <a:gd name="connsiteX0" fmla="*/ 105 w 514971"/>
              <a:gd name="connsiteY0" fmla="*/ 292 h 250906"/>
              <a:gd name="connsiteX1" fmla="*/ 321838 w 514971"/>
              <a:gd name="connsiteY1" fmla="*/ 115439 h 250906"/>
              <a:gd name="connsiteX2" fmla="*/ 474238 w 514971"/>
              <a:gd name="connsiteY2" fmla="*/ 139146 h 250906"/>
              <a:gd name="connsiteX3" fmla="*/ 389571 w 514971"/>
              <a:gd name="connsiteY3" fmla="*/ 152692 h 250906"/>
              <a:gd name="connsiteX4" fmla="*/ 514878 w 514971"/>
              <a:gd name="connsiteY4" fmla="*/ 162852 h 250906"/>
              <a:gd name="connsiteX5" fmla="*/ 365865 w 514971"/>
              <a:gd name="connsiteY5" fmla="*/ 250906 h 250906"/>
              <a:gd name="connsiteX6" fmla="*/ 501331 w 514971"/>
              <a:gd name="connsiteY6" fmla="*/ 162852 h 250906"/>
              <a:gd name="connsiteX7" fmla="*/ 436985 w 514971"/>
              <a:gd name="connsiteY7" fmla="*/ 142532 h 250906"/>
              <a:gd name="connsiteX8" fmla="*/ 359091 w 514971"/>
              <a:gd name="connsiteY8" fmla="*/ 101892 h 250906"/>
              <a:gd name="connsiteX9" fmla="*/ 277811 w 514971"/>
              <a:gd name="connsiteY9" fmla="*/ 95119 h 250906"/>
              <a:gd name="connsiteX10" fmla="*/ 166051 w 514971"/>
              <a:gd name="connsiteY10" fmla="*/ 64639 h 250906"/>
              <a:gd name="connsiteX11" fmla="*/ 284585 w 514971"/>
              <a:gd name="connsiteY11" fmla="*/ 81572 h 250906"/>
              <a:gd name="connsiteX12" fmla="*/ 105 w 514971"/>
              <a:gd name="connsiteY12" fmla="*/ 292 h 25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4971" h="250906">
                <a:moveTo>
                  <a:pt x="105" y="292"/>
                </a:moveTo>
                <a:cubicBezTo>
                  <a:pt x="6314" y="5936"/>
                  <a:pt x="242816" y="92297"/>
                  <a:pt x="321838" y="115439"/>
                </a:cubicBezTo>
                <a:cubicBezTo>
                  <a:pt x="400860" y="138581"/>
                  <a:pt x="462949" y="132937"/>
                  <a:pt x="474238" y="139146"/>
                </a:cubicBezTo>
                <a:cubicBezTo>
                  <a:pt x="485527" y="145355"/>
                  <a:pt x="382798" y="148741"/>
                  <a:pt x="389571" y="152692"/>
                </a:cubicBezTo>
                <a:cubicBezTo>
                  <a:pt x="396344" y="156643"/>
                  <a:pt x="518829" y="146483"/>
                  <a:pt x="514878" y="162852"/>
                </a:cubicBezTo>
                <a:cubicBezTo>
                  <a:pt x="510927" y="179221"/>
                  <a:pt x="368123" y="250906"/>
                  <a:pt x="365865" y="250906"/>
                </a:cubicBezTo>
                <a:cubicBezTo>
                  <a:pt x="363607" y="250906"/>
                  <a:pt x="489478" y="180914"/>
                  <a:pt x="501331" y="162852"/>
                </a:cubicBezTo>
                <a:cubicBezTo>
                  <a:pt x="513184" y="144790"/>
                  <a:pt x="460692" y="152692"/>
                  <a:pt x="436985" y="142532"/>
                </a:cubicBezTo>
                <a:cubicBezTo>
                  <a:pt x="413278" y="132372"/>
                  <a:pt x="385620" y="109794"/>
                  <a:pt x="359091" y="101892"/>
                </a:cubicBezTo>
                <a:cubicBezTo>
                  <a:pt x="332562" y="93990"/>
                  <a:pt x="309984" y="101328"/>
                  <a:pt x="277811" y="95119"/>
                </a:cubicBezTo>
                <a:cubicBezTo>
                  <a:pt x="245638" y="88910"/>
                  <a:pt x="164922" y="66897"/>
                  <a:pt x="166051" y="64639"/>
                </a:cubicBezTo>
                <a:cubicBezTo>
                  <a:pt x="167180" y="62381"/>
                  <a:pt x="306598" y="90603"/>
                  <a:pt x="284585" y="81572"/>
                </a:cubicBezTo>
                <a:cubicBezTo>
                  <a:pt x="262572" y="72541"/>
                  <a:pt x="-6104" y="-5352"/>
                  <a:pt x="105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D8426B76-2127-A57F-41EE-C6B1DBF6BAF8}"/>
              </a:ext>
            </a:extLst>
          </p:cNvPr>
          <p:cNvSpPr/>
          <p:nvPr/>
        </p:nvSpPr>
        <p:spPr>
          <a:xfrm>
            <a:off x="5505652" y="3098610"/>
            <a:ext cx="316515" cy="142746"/>
          </a:xfrm>
          <a:custGeom>
            <a:avLst/>
            <a:gdLst>
              <a:gd name="connsiteX0" fmla="*/ 316028 w 316515"/>
              <a:gd name="connsiteY0" fmla="*/ 190 h 142746"/>
              <a:gd name="connsiteX1" fmla="*/ 51868 w 316515"/>
              <a:gd name="connsiteY1" fmla="*/ 105177 h 142746"/>
              <a:gd name="connsiteX2" fmla="*/ 1068 w 316515"/>
              <a:gd name="connsiteY2" fmla="*/ 142430 h 142746"/>
              <a:gd name="connsiteX3" fmla="*/ 72188 w 316515"/>
              <a:gd name="connsiteY3" fmla="*/ 88243 h 142746"/>
              <a:gd name="connsiteX4" fmla="*/ 167015 w 316515"/>
              <a:gd name="connsiteY4" fmla="*/ 37443 h 142746"/>
              <a:gd name="connsiteX5" fmla="*/ 119601 w 316515"/>
              <a:gd name="connsiteY5" fmla="*/ 78083 h 142746"/>
              <a:gd name="connsiteX6" fmla="*/ 316028 w 316515"/>
              <a:gd name="connsiteY6" fmla="*/ 190 h 14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515" h="142746">
                <a:moveTo>
                  <a:pt x="316028" y="190"/>
                </a:moveTo>
                <a:cubicBezTo>
                  <a:pt x="304739" y="4706"/>
                  <a:pt x="104361" y="81470"/>
                  <a:pt x="51868" y="105177"/>
                </a:cubicBezTo>
                <a:cubicBezTo>
                  <a:pt x="-625" y="128884"/>
                  <a:pt x="-2319" y="145252"/>
                  <a:pt x="1068" y="142430"/>
                </a:cubicBezTo>
                <a:cubicBezTo>
                  <a:pt x="4455" y="139608"/>
                  <a:pt x="44530" y="105741"/>
                  <a:pt x="72188" y="88243"/>
                </a:cubicBezTo>
                <a:cubicBezTo>
                  <a:pt x="99846" y="70745"/>
                  <a:pt x="159113" y="39136"/>
                  <a:pt x="167015" y="37443"/>
                </a:cubicBezTo>
                <a:cubicBezTo>
                  <a:pt x="174917" y="35750"/>
                  <a:pt x="100410" y="83163"/>
                  <a:pt x="119601" y="78083"/>
                </a:cubicBezTo>
                <a:cubicBezTo>
                  <a:pt x="138792" y="73003"/>
                  <a:pt x="327317" y="-4326"/>
                  <a:pt x="31602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14A7A151-9AF5-41E2-7D2A-A40859168B5C}"/>
              </a:ext>
            </a:extLst>
          </p:cNvPr>
          <p:cNvSpPr/>
          <p:nvPr/>
        </p:nvSpPr>
        <p:spPr>
          <a:xfrm>
            <a:off x="3831046" y="1840861"/>
            <a:ext cx="703567" cy="337797"/>
          </a:xfrm>
          <a:custGeom>
            <a:avLst/>
            <a:gdLst>
              <a:gd name="connsiteX0" fmla="*/ 702854 w 703567"/>
              <a:gd name="connsiteY0" fmla="*/ 639 h 337797"/>
              <a:gd name="connsiteX1" fmla="*/ 125004 w 703567"/>
              <a:gd name="connsiteY1" fmla="*/ 213364 h 337797"/>
              <a:gd name="connsiteX2" fmla="*/ 7529 w 703567"/>
              <a:gd name="connsiteY2" fmla="*/ 337189 h 337797"/>
              <a:gd name="connsiteX3" fmla="*/ 45629 w 703567"/>
              <a:gd name="connsiteY3" fmla="*/ 254639 h 337797"/>
              <a:gd name="connsiteX4" fmla="*/ 318679 w 703567"/>
              <a:gd name="connsiteY4" fmla="*/ 118114 h 337797"/>
              <a:gd name="connsiteX5" fmla="*/ 245654 w 703567"/>
              <a:gd name="connsiteY5" fmla="*/ 146689 h 337797"/>
              <a:gd name="connsiteX6" fmla="*/ 702854 w 703567"/>
              <a:gd name="connsiteY6" fmla="*/ 639 h 33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567" h="337797">
                <a:moveTo>
                  <a:pt x="702854" y="639"/>
                </a:moveTo>
                <a:cubicBezTo>
                  <a:pt x="682746" y="11751"/>
                  <a:pt x="240891" y="157272"/>
                  <a:pt x="125004" y="213364"/>
                </a:cubicBezTo>
                <a:cubicBezTo>
                  <a:pt x="9116" y="269456"/>
                  <a:pt x="20758" y="330310"/>
                  <a:pt x="7529" y="337189"/>
                </a:cubicBezTo>
                <a:cubicBezTo>
                  <a:pt x="-5700" y="344068"/>
                  <a:pt x="-6229" y="291151"/>
                  <a:pt x="45629" y="254639"/>
                </a:cubicBezTo>
                <a:cubicBezTo>
                  <a:pt x="97487" y="218127"/>
                  <a:pt x="285342" y="136106"/>
                  <a:pt x="318679" y="118114"/>
                </a:cubicBezTo>
                <a:cubicBezTo>
                  <a:pt x="352016" y="100122"/>
                  <a:pt x="179508" y="166797"/>
                  <a:pt x="245654" y="146689"/>
                </a:cubicBezTo>
                <a:cubicBezTo>
                  <a:pt x="311800" y="126581"/>
                  <a:pt x="722962" y="-10473"/>
                  <a:pt x="702854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A3E5B171-D993-75A5-B43E-EA1A14E380BC}"/>
              </a:ext>
            </a:extLst>
          </p:cNvPr>
          <p:cNvSpPr/>
          <p:nvPr/>
        </p:nvSpPr>
        <p:spPr>
          <a:xfrm>
            <a:off x="3819298" y="2280256"/>
            <a:ext cx="63519" cy="254814"/>
          </a:xfrm>
          <a:custGeom>
            <a:avLst/>
            <a:gdLst>
              <a:gd name="connsiteX0" fmla="*/ 19 w 63519"/>
              <a:gd name="connsiteY0" fmla="*/ 289 h 254814"/>
              <a:gd name="connsiteX1" fmla="*/ 50819 w 63519"/>
              <a:gd name="connsiteY1" fmla="*/ 152689 h 254814"/>
              <a:gd name="connsiteX2" fmla="*/ 57169 w 63519"/>
              <a:gd name="connsiteY2" fmla="*/ 254289 h 254814"/>
              <a:gd name="connsiteX3" fmla="*/ 63519 w 63519"/>
              <a:gd name="connsiteY3" fmla="*/ 190789 h 254814"/>
              <a:gd name="connsiteX4" fmla="*/ 57169 w 63519"/>
              <a:gd name="connsiteY4" fmla="*/ 152689 h 254814"/>
              <a:gd name="connsiteX5" fmla="*/ 57169 w 63519"/>
              <a:gd name="connsiteY5" fmla="*/ 114589 h 254814"/>
              <a:gd name="connsiteX6" fmla="*/ 19 w 63519"/>
              <a:gd name="connsiteY6" fmla="*/ 289 h 25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19" h="254814">
                <a:moveTo>
                  <a:pt x="19" y="289"/>
                </a:moveTo>
                <a:cubicBezTo>
                  <a:pt x="-1039" y="6639"/>
                  <a:pt x="41294" y="110356"/>
                  <a:pt x="50819" y="152689"/>
                </a:cubicBezTo>
                <a:cubicBezTo>
                  <a:pt x="60344" y="195022"/>
                  <a:pt x="55052" y="247939"/>
                  <a:pt x="57169" y="254289"/>
                </a:cubicBezTo>
                <a:cubicBezTo>
                  <a:pt x="59286" y="260639"/>
                  <a:pt x="63519" y="207722"/>
                  <a:pt x="63519" y="190789"/>
                </a:cubicBezTo>
                <a:cubicBezTo>
                  <a:pt x="63519" y="173856"/>
                  <a:pt x="58227" y="165389"/>
                  <a:pt x="57169" y="152689"/>
                </a:cubicBezTo>
                <a:cubicBezTo>
                  <a:pt x="56111" y="139989"/>
                  <a:pt x="62461" y="135226"/>
                  <a:pt x="57169" y="114589"/>
                </a:cubicBezTo>
                <a:cubicBezTo>
                  <a:pt x="51877" y="93952"/>
                  <a:pt x="1077" y="-6061"/>
                  <a:pt x="19" y="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76251EB5-5983-4489-9BB2-92ECCEE58CDA}"/>
              </a:ext>
            </a:extLst>
          </p:cNvPr>
          <p:cNvSpPr/>
          <p:nvPr/>
        </p:nvSpPr>
        <p:spPr>
          <a:xfrm>
            <a:off x="3409685" y="2959016"/>
            <a:ext cx="267034" cy="200340"/>
          </a:xfrm>
          <a:custGeom>
            <a:avLst/>
            <a:gdLst>
              <a:gd name="connsiteX0" fmla="*/ 266965 w 267034"/>
              <a:gd name="connsiteY0" fmla="*/ 84 h 200340"/>
              <a:gd name="connsiteX1" fmla="*/ 70115 w 267034"/>
              <a:gd name="connsiteY1" fmla="*/ 123909 h 200340"/>
              <a:gd name="connsiteX2" fmla="*/ 265 w 267034"/>
              <a:gd name="connsiteY2" fmla="*/ 200109 h 200340"/>
              <a:gd name="connsiteX3" fmla="*/ 47890 w 267034"/>
              <a:gd name="connsiteY3" fmla="*/ 146134 h 200340"/>
              <a:gd name="connsiteX4" fmla="*/ 92340 w 267034"/>
              <a:gd name="connsiteY4" fmla="*/ 104859 h 200340"/>
              <a:gd name="connsiteX5" fmla="*/ 266965 w 267034"/>
              <a:gd name="connsiteY5" fmla="*/ 84 h 2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34" h="200340">
                <a:moveTo>
                  <a:pt x="266965" y="84"/>
                </a:moveTo>
                <a:cubicBezTo>
                  <a:pt x="263261" y="3259"/>
                  <a:pt x="114565" y="90572"/>
                  <a:pt x="70115" y="123909"/>
                </a:cubicBezTo>
                <a:cubicBezTo>
                  <a:pt x="25665" y="157246"/>
                  <a:pt x="3969" y="196405"/>
                  <a:pt x="265" y="200109"/>
                </a:cubicBezTo>
                <a:cubicBezTo>
                  <a:pt x="-3439" y="203813"/>
                  <a:pt x="32544" y="162009"/>
                  <a:pt x="47890" y="146134"/>
                </a:cubicBezTo>
                <a:cubicBezTo>
                  <a:pt x="63236" y="130259"/>
                  <a:pt x="60061" y="125497"/>
                  <a:pt x="92340" y="104859"/>
                </a:cubicBezTo>
                <a:cubicBezTo>
                  <a:pt x="124619" y="84222"/>
                  <a:pt x="270669" y="-3091"/>
                  <a:pt x="266965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A163A80-6BA7-3A31-CBE1-ACACC7025B15}"/>
              </a:ext>
            </a:extLst>
          </p:cNvPr>
          <p:cNvSpPr/>
          <p:nvPr/>
        </p:nvSpPr>
        <p:spPr>
          <a:xfrm>
            <a:off x="3308181" y="2889237"/>
            <a:ext cx="50849" cy="238633"/>
          </a:xfrm>
          <a:custGeom>
            <a:avLst/>
            <a:gdLst>
              <a:gd name="connsiteX0" fmla="*/ 169 w 50849"/>
              <a:gd name="connsiteY0" fmla="*/ 13 h 238633"/>
              <a:gd name="connsiteX1" fmla="*/ 31919 w 50849"/>
              <a:gd name="connsiteY1" fmla="*/ 101613 h 238633"/>
              <a:gd name="connsiteX2" fmla="*/ 31919 w 50849"/>
              <a:gd name="connsiteY2" fmla="*/ 238138 h 238633"/>
              <a:gd name="connsiteX3" fmla="*/ 47794 w 50849"/>
              <a:gd name="connsiteY3" fmla="*/ 146063 h 238633"/>
              <a:gd name="connsiteX4" fmla="*/ 47794 w 50849"/>
              <a:gd name="connsiteY4" fmla="*/ 107963 h 238633"/>
              <a:gd name="connsiteX5" fmla="*/ 169 w 50849"/>
              <a:gd name="connsiteY5" fmla="*/ 13 h 23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9" h="238633">
                <a:moveTo>
                  <a:pt x="169" y="13"/>
                </a:moveTo>
                <a:cubicBezTo>
                  <a:pt x="-2477" y="-1045"/>
                  <a:pt x="26627" y="61926"/>
                  <a:pt x="31919" y="101613"/>
                </a:cubicBezTo>
                <a:cubicBezTo>
                  <a:pt x="37211" y="141301"/>
                  <a:pt x="29273" y="230730"/>
                  <a:pt x="31919" y="238138"/>
                </a:cubicBezTo>
                <a:cubicBezTo>
                  <a:pt x="34565" y="245546"/>
                  <a:pt x="45148" y="167759"/>
                  <a:pt x="47794" y="146063"/>
                </a:cubicBezTo>
                <a:cubicBezTo>
                  <a:pt x="50440" y="124367"/>
                  <a:pt x="53086" y="129129"/>
                  <a:pt x="47794" y="107963"/>
                </a:cubicBezTo>
                <a:cubicBezTo>
                  <a:pt x="42502" y="86797"/>
                  <a:pt x="2815" y="1071"/>
                  <a:pt x="16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FA548BE3-A5AC-FB55-74FC-9404135DF599}"/>
              </a:ext>
            </a:extLst>
          </p:cNvPr>
          <p:cNvSpPr/>
          <p:nvPr/>
        </p:nvSpPr>
        <p:spPr>
          <a:xfrm>
            <a:off x="3064228" y="4060047"/>
            <a:ext cx="53791" cy="360607"/>
          </a:xfrm>
          <a:custGeom>
            <a:avLst/>
            <a:gdLst>
              <a:gd name="connsiteX0" fmla="*/ 53622 w 53791"/>
              <a:gd name="connsiteY0" fmla="*/ 778 h 360607"/>
              <a:gd name="connsiteX1" fmla="*/ 18697 w 53791"/>
              <a:gd name="connsiteY1" fmla="*/ 159528 h 360607"/>
              <a:gd name="connsiteX2" fmla="*/ 2822 w 53791"/>
              <a:gd name="connsiteY2" fmla="*/ 356378 h 360607"/>
              <a:gd name="connsiteX3" fmla="*/ 2822 w 53791"/>
              <a:gd name="connsiteY3" fmla="*/ 299228 h 360607"/>
              <a:gd name="connsiteX4" fmla="*/ 2822 w 53791"/>
              <a:gd name="connsiteY4" fmla="*/ 226203 h 360607"/>
              <a:gd name="connsiteX5" fmla="*/ 53622 w 53791"/>
              <a:gd name="connsiteY5" fmla="*/ 778 h 36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91" h="360607">
                <a:moveTo>
                  <a:pt x="53622" y="778"/>
                </a:moveTo>
                <a:cubicBezTo>
                  <a:pt x="56268" y="-10335"/>
                  <a:pt x="27164" y="100261"/>
                  <a:pt x="18697" y="159528"/>
                </a:cubicBezTo>
                <a:cubicBezTo>
                  <a:pt x="10230" y="218795"/>
                  <a:pt x="5468" y="333095"/>
                  <a:pt x="2822" y="356378"/>
                </a:cubicBezTo>
                <a:cubicBezTo>
                  <a:pt x="176" y="379661"/>
                  <a:pt x="2822" y="299228"/>
                  <a:pt x="2822" y="299228"/>
                </a:cubicBezTo>
                <a:cubicBezTo>
                  <a:pt x="2822" y="277532"/>
                  <a:pt x="-3528" y="270124"/>
                  <a:pt x="2822" y="226203"/>
                </a:cubicBezTo>
                <a:cubicBezTo>
                  <a:pt x="9172" y="182282"/>
                  <a:pt x="50976" y="11891"/>
                  <a:pt x="53622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96C1578F-0504-37BD-6401-116825AF5290}"/>
              </a:ext>
            </a:extLst>
          </p:cNvPr>
          <p:cNvSpPr/>
          <p:nvPr/>
        </p:nvSpPr>
        <p:spPr>
          <a:xfrm>
            <a:off x="3009882" y="4559290"/>
            <a:ext cx="64382" cy="200049"/>
          </a:xfrm>
          <a:custGeom>
            <a:avLst/>
            <a:gdLst>
              <a:gd name="connsiteX0" fmla="*/ 18 w 64382"/>
              <a:gd name="connsiteY0" fmla="*/ 10 h 200049"/>
              <a:gd name="connsiteX1" fmla="*/ 53993 w 64382"/>
              <a:gd name="connsiteY1" fmla="*/ 107960 h 200049"/>
              <a:gd name="connsiteX2" fmla="*/ 63518 w 64382"/>
              <a:gd name="connsiteY2" fmla="*/ 200035 h 200049"/>
              <a:gd name="connsiteX3" fmla="*/ 60343 w 64382"/>
              <a:gd name="connsiteY3" fmla="*/ 114310 h 200049"/>
              <a:gd name="connsiteX4" fmla="*/ 18 w 64382"/>
              <a:gd name="connsiteY4" fmla="*/ 10 h 2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82" h="200049">
                <a:moveTo>
                  <a:pt x="18" y="10"/>
                </a:moveTo>
                <a:cubicBezTo>
                  <a:pt x="-1040" y="-1048"/>
                  <a:pt x="43410" y="74623"/>
                  <a:pt x="53993" y="107960"/>
                </a:cubicBezTo>
                <a:cubicBezTo>
                  <a:pt x="64576" y="141298"/>
                  <a:pt x="62460" y="198977"/>
                  <a:pt x="63518" y="200035"/>
                </a:cubicBezTo>
                <a:cubicBezTo>
                  <a:pt x="64576" y="201093"/>
                  <a:pt x="65635" y="142356"/>
                  <a:pt x="60343" y="114310"/>
                </a:cubicBezTo>
                <a:cubicBezTo>
                  <a:pt x="55051" y="86264"/>
                  <a:pt x="1076" y="1068"/>
                  <a:pt x="18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70305364-3B91-4804-A5A9-F87E5CABEF60}"/>
              </a:ext>
            </a:extLst>
          </p:cNvPr>
          <p:cNvSpPr/>
          <p:nvPr/>
        </p:nvSpPr>
        <p:spPr>
          <a:xfrm>
            <a:off x="6016479" y="2663442"/>
            <a:ext cx="152347" cy="323071"/>
          </a:xfrm>
          <a:custGeom>
            <a:avLst/>
            <a:gdLst>
              <a:gd name="connsiteX0" fmla="*/ 146 w 152347"/>
              <a:gd name="connsiteY0" fmla="*/ 383 h 323071"/>
              <a:gd name="connsiteX1" fmla="*/ 89046 w 152347"/>
              <a:gd name="connsiteY1" fmla="*/ 133733 h 323071"/>
              <a:gd name="connsiteX2" fmla="*/ 149371 w 152347"/>
              <a:gd name="connsiteY2" fmla="*/ 317883 h 323071"/>
              <a:gd name="connsiteX3" fmla="*/ 139846 w 152347"/>
              <a:gd name="connsiteY3" fmla="*/ 263908 h 323071"/>
              <a:gd name="connsiteX4" fmla="*/ 111271 w 152347"/>
              <a:gd name="connsiteY4" fmla="*/ 175008 h 323071"/>
              <a:gd name="connsiteX5" fmla="*/ 146 w 152347"/>
              <a:gd name="connsiteY5" fmla="*/ 383 h 32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347" h="323071">
                <a:moveTo>
                  <a:pt x="146" y="383"/>
                </a:moveTo>
                <a:cubicBezTo>
                  <a:pt x="-3558" y="-6496"/>
                  <a:pt x="64175" y="80816"/>
                  <a:pt x="89046" y="133733"/>
                </a:cubicBezTo>
                <a:cubicBezTo>
                  <a:pt x="113917" y="186650"/>
                  <a:pt x="140904" y="296187"/>
                  <a:pt x="149371" y="317883"/>
                </a:cubicBezTo>
                <a:cubicBezTo>
                  <a:pt x="157838" y="339579"/>
                  <a:pt x="146196" y="287720"/>
                  <a:pt x="139846" y="263908"/>
                </a:cubicBezTo>
                <a:cubicBezTo>
                  <a:pt x="133496" y="240096"/>
                  <a:pt x="130850" y="215754"/>
                  <a:pt x="111271" y="175008"/>
                </a:cubicBezTo>
                <a:cubicBezTo>
                  <a:pt x="91692" y="134262"/>
                  <a:pt x="3850" y="7262"/>
                  <a:pt x="146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8370D565-1EE5-D933-2520-4DC58647C93C}"/>
              </a:ext>
            </a:extLst>
          </p:cNvPr>
          <p:cNvSpPr/>
          <p:nvPr/>
        </p:nvSpPr>
        <p:spPr>
          <a:xfrm>
            <a:off x="6738438" y="4473345"/>
            <a:ext cx="149142" cy="473634"/>
          </a:xfrm>
          <a:custGeom>
            <a:avLst/>
            <a:gdLst>
              <a:gd name="connsiteX0" fmla="*/ 45 w 149142"/>
              <a:gd name="connsiteY0" fmla="*/ 6 h 473634"/>
              <a:gd name="connsiteX1" fmla="*/ 125253 w 149142"/>
              <a:gd name="connsiteY1" fmla="*/ 258011 h 473634"/>
              <a:gd name="connsiteX2" fmla="*/ 140430 w 149142"/>
              <a:gd name="connsiteY2" fmla="*/ 470486 h 473634"/>
              <a:gd name="connsiteX3" fmla="*/ 140430 w 149142"/>
              <a:gd name="connsiteY3" fmla="*/ 390808 h 473634"/>
              <a:gd name="connsiteX4" fmla="*/ 140430 w 149142"/>
              <a:gd name="connsiteY4" fmla="*/ 265599 h 473634"/>
              <a:gd name="connsiteX5" fmla="*/ 45 w 149142"/>
              <a:gd name="connsiteY5" fmla="*/ 6 h 4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142" h="473634">
                <a:moveTo>
                  <a:pt x="45" y="6"/>
                </a:moveTo>
                <a:cubicBezTo>
                  <a:pt x="-2484" y="-1259"/>
                  <a:pt x="101855" y="179598"/>
                  <a:pt x="125253" y="258011"/>
                </a:cubicBezTo>
                <a:cubicBezTo>
                  <a:pt x="148651" y="336424"/>
                  <a:pt x="137901" y="448353"/>
                  <a:pt x="140430" y="470486"/>
                </a:cubicBezTo>
                <a:cubicBezTo>
                  <a:pt x="142959" y="492619"/>
                  <a:pt x="140430" y="390808"/>
                  <a:pt x="140430" y="390808"/>
                </a:cubicBezTo>
                <a:cubicBezTo>
                  <a:pt x="140430" y="356660"/>
                  <a:pt x="160033" y="325674"/>
                  <a:pt x="140430" y="265599"/>
                </a:cubicBezTo>
                <a:cubicBezTo>
                  <a:pt x="120827" y="205524"/>
                  <a:pt x="2574" y="1271"/>
                  <a:pt x="4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500A9EC-10CD-A818-80A0-4E5146516658}"/>
              </a:ext>
            </a:extLst>
          </p:cNvPr>
          <p:cNvSpPr/>
          <p:nvPr/>
        </p:nvSpPr>
        <p:spPr>
          <a:xfrm>
            <a:off x="6729769" y="4975225"/>
            <a:ext cx="107433" cy="591463"/>
          </a:xfrm>
          <a:custGeom>
            <a:avLst/>
            <a:gdLst>
              <a:gd name="connsiteX0" fmla="*/ 96481 w 107433"/>
              <a:gd name="connsiteY0" fmla="*/ 0 h 591463"/>
              <a:gd name="connsiteX1" fmla="*/ 106006 w 107433"/>
              <a:gd name="connsiteY1" fmla="*/ 292100 h 591463"/>
              <a:gd name="connsiteX2" fmla="*/ 61556 w 107433"/>
              <a:gd name="connsiteY2" fmla="*/ 495300 h 591463"/>
              <a:gd name="connsiteX3" fmla="*/ 1231 w 107433"/>
              <a:gd name="connsiteY3" fmla="*/ 590550 h 591463"/>
              <a:gd name="connsiteX4" fmla="*/ 26631 w 107433"/>
              <a:gd name="connsiteY4" fmla="*/ 536575 h 591463"/>
              <a:gd name="connsiteX5" fmla="*/ 93306 w 107433"/>
              <a:gd name="connsiteY5" fmla="*/ 425450 h 591463"/>
              <a:gd name="connsiteX6" fmla="*/ 96481 w 107433"/>
              <a:gd name="connsiteY6" fmla="*/ 292100 h 591463"/>
              <a:gd name="connsiteX7" fmla="*/ 96481 w 107433"/>
              <a:gd name="connsiteY7" fmla="*/ 0 h 59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433" h="591463">
                <a:moveTo>
                  <a:pt x="96481" y="0"/>
                </a:moveTo>
                <a:cubicBezTo>
                  <a:pt x="98068" y="0"/>
                  <a:pt x="111827" y="209550"/>
                  <a:pt x="106006" y="292100"/>
                </a:cubicBezTo>
                <a:cubicBezTo>
                  <a:pt x="100185" y="374650"/>
                  <a:pt x="79018" y="445558"/>
                  <a:pt x="61556" y="495300"/>
                </a:cubicBezTo>
                <a:cubicBezTo>
                  <a:pt x="44093" y="545042"/>
                  <a:pt x="7052" y="583671"/>
                  <a:pt x="1231" y="590550"/>
                </a:cubicBezTo>
                <a:cubicBezTo>
                  <a:pt x="-4590" y="597429"/>
                  <a:pt x="11285" y="564092"/>
                  <a:pt x="26631" y="536575"/>
                </a:cubicBezTo>
                <a:cubicBezTo>
                  <a:pt x="41977" y="509058"/>
                  <a:pt x="81664" y="466196"/>
                  <a:pt x="93306" y="425450"/>
                </a:cubicBezTo>
                <a:cubicBezTo>
                  <a:pt x="104948" y="384704"/>
                  <a:pt x="96481" y="360892"/>
                  <a:pt x="96481" y="292100"/>
                </a:cubicBezTo>
                <a:cubicBezTo>
                  <a:pt x="96481" y="223308"/>
                  <a:pt x="94894" y="0"/>
                  <a:pt x="964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D85A48BB-7AF1-9D45-DAE4-86A37279C3DB}"/>
              </a:ext>
            </a:extLst>
          </p:cNvPr>
          <p:cNvSpPr/>
          <p:nvPr/>
        </p:nvSpPr>
        <p:spPr>
          <a:xfrm>
            <a:off x="3244657" y="6089517"/>
            <a:ext cx="304374" cy="262756"/>
          </a:xfrm>
          <a:custGeom>
            <a:avLst/>
            <a:gdLst>
              <a:gd name="connsiteX0" fmla="*/ 193 w 304374"/>
              <a:gd name="connsiteY0" fmla="*/ 133 h 262756"/>
              <a:gd name="connsiteX1" fmla="*/ 171643 w 304374"/>
              <a:gd name="connsiteY1" fmla="*/ 136658 h 262756"/>
              <a:gd name="connsiteX2" fmla="*/ 301818 w 304374"/>
              <a:gd name="connsiteY2" fmla="*/ 260483 h 262756"/>
              <a:gd name="connsiteX3" fmla="*/ 254193 w 304374"/>
              <a:gd name="connsiteY3" fmla="*/ 212858 h 262756"/>
              <a:gd name="connsiteX4" fmla="*/ 206568 w 304374"/>
              <a:gd name="connsiteY4" fmla="*/ 162058 h 262756"/>
              <a:gd name="connsiteX5" fmla="*/ 193 w 304374"/>
              <a:gd name="connsiteY5" fmla="*/ 133 h 26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74" h="262756">
                <a:moveTo>
                  <a:pt x="193" y="133"/>
                </a:moveTo>
                <a:cubicBezTo>
                  <a:pt x="-5628" y="-4100"/>
                  <a:pt x="121372" y="93266"/>
                  <a:pt x="171643" y="136658"/>
                </a:cubicBezTo>
                <a:cubicBezTo>
                  <a:pt x="221914" y="180050"/>
                  <a:pt x="288060" y="247783"/>
                  <a:pt x="301818" y="260483"/>
                </a:cubicBezTo>
                <a:cubicBezTo>
                  <a:pt x="315576" y="273183"/>
                  <a:pt x="270068" y="229262"/>
                  <a:pt x="254193" y="212858"/>
                </a:cubicBezTo>
                <a:cubicBezTo>
                  <a:pt x="238318" y="196454"/>
                  <a:pt x="243080" y="195925"/>
                  <a:pt x="206568" y="162058"/>
                </a:cubicBezTo>
                <a:cubicBezTo>
                  <a:pt x="170056" y="128191"/>
                  <a:pt x="6014" y="4366"/>
                  <a:pt x="193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39DEE007-6353-22B1-05AF-30B8052EB90A}"/>
              </a:ext>
            </a:extLst>
          </p:cNvPr>
          <p:cNvSpPr/>
          <p:nvPr/>
        </p:nvSpPr>
        <p:spPr>
          <a:xfrm>
            <a:off x="5119840" y="6748800"/>
            <a:ext cx="764579" cy="363879"/>
          </a:xfrm>
          <a:custGeom>
            <a:avLst/>
            <a:gdLst>
              <a:gd name="connsiteX0" fmla="*/ 753910 w 764579"/>
              <a:gd name="connsiteY0" fmla="*/ 4425 h 363879"/>
              <a:gd name="connsiteX1" fmla="*/ 264960 w 764579"/>
              <a:gd name="connsiteY1" fmla="*/ 280650 h 363879"/>
              <a:gd name="connsiteX2" fmla="*/ 1435 w 764579"/>
              <a:gd name="connsiteY2" fmla="*/ 363200 h 363879"/>
              <a:gd name="connsiteX3" fmla="*/ 172885 w 764579"/>
              <a:gd name="connsiteY3" fmla="*/ 312400 h 363879"/>
              <a:gd name="connsiteX4" fmla="*/ 455460 w 764579"/>
              <a:gd name="connsiteY4" fmla="*/ 185400 h 363879"/>
              <a:gd name="connsiteX5" fmla="*/ 360210 w 764579"/>
              <a:gd name="connsiteY5" fmla="*/ 236200 h 363879"/>
              <a:gd name="connsiteX6" fmla="*/ 582460 w 764579"/>
              <a:gd name="connsiteY6" fmla="*/ 118725 h 363879"/>
              <a:gd name="connsiteX7" fmla="*/ 753910 w 764579"/>
              <a:gd name="connsiteY7" fmla="*/ 4425 h 3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579" h="363879">
                <a:moveTo>
                  <a:pt x="753910" y="4425"/>
                </a:moveTo>
                <a:cubicBezTo>
                  <a:pt x="700993" y="31412"/>
                  <a:pt x="390372" y="220854"/>
                  <a:pt x="264960" y="280650"/>
                </a:cubicBezTo>
                <a:cubicBezTo>
                  <a:pt x="139548" y="340446"/>
                  <a:pt x="16781" y="357908"/>
                  <a:pt x="1435" y="363200"/>
                </a:cubicBezTo>
                <a:cubicBezTo>
                  <a:pt x="-13911" y="368492"/>
                  <a:pt x="97214" y="342033"/>
                  <a:pt x="172885" y="312400"/>
                </a:cubicBezTo>
                <a:cubicBezTo>
                  <a:pt x="248556" y="282767"/>
                  <a:pt x="424239" y="198100"/>
                  <a:pt x="455460" y="185400"/>
                </a:cubicBezTo>
                <a:cubicBezTo>
                  <a:pt x="486681" y="172700"/>
                  <a:pt x="360210" y="236200"/>
                  <a:pt x="360210" y="236200"/>
                </a:cubicBezTo>
                <a:cubicBezTo>
                  <a:pt x="381377" y="225088"/>
                  <a:pt x="515785" y="156296"/>
                  <a:pt x="582460" y="118725"/>
                </a:cubicBezTo>
                <a:cubicBezTo>
                  <a:pt x="649135" y="81154"/>
                  <a:pt x="806827" y="-22562"/>
                  <a:pt x="753910" y="4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48C3E1A-8568-2CE6-0C9B-A02B89114F6B}"/>
              </a:ext>
            </a:extLst>
          </p:cNvPr>
          <p:cNvSpPr/>
          <p:nvPr/>
        </p:nvSpPr>
        <p:spPr>
          <a:xfrm>
            <a:off x="3611032" y="5114198"/>
            <a:ext cx="111985" cy="309957"/>
          </a:xfrm>
          <a:custGeom>
            <a:avLst/>
            <a:gdLst>
              <a:gd name="connsiteX0" fmla="*/ 111882 w 111985"/>
              <a:gd name="connsiteY0" fmla="*/ 413 h 309957"/>
              <a:gd name="connsiteX1" fmla="*/ 91786 w 111985"/>
              <a:gd name="connsiteY1" fmla="*/ 120993 h 309957"/>
              <a:gd name="connsiteX2" fmla="*/ 1350 w 111985"/>
              <a:gd name="connsiteY2" fmla="*/ 306888 h 309957"/>
              <a:gd name="connsiteX3" fmla="*/ 41544 w 111985"/>
              <a:gd name="connsiteY3" fmla="*/ 231525 h 309957"/>
              <a:gd name="connsiteX4" fmla="*/ 96810 w 111985"/>
              <a:gd name="connsiteY4" fmla="*/ 161187 h 309957"/>
              <a:gd name="connsiteX5" fmla="*/ 111882 w 111985"/>
              <a:gd name="connsiteY5" fmla="*/ 413 h 30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85" h="309957">
                <a:moveTo>
                  <a:pt x="111882" y="413"/>
                </a:moveTo>
                <a:cubicBezTo>
                  <a:pt x="111045" y="-6286"/>
                  <a:pt x="110208" y="69914"/>
                  <a:pt x="91786" y="120993"/>
                </a:cubicBezTo>
                <a:cubicBezTo>
                  <a:pt x="73364" y="172072"/>
                  <a:pt x="9724" y="288466"/>
                  <a:pt x="1350" y="306888"/>
                </a:cubicBezTo>
                <a:cubicBezTo>
                  <a:pt x="-7024" y="325310"/>
                  <a:pt x="25634" y="255809"/>
                  <a:pt x="41544" y="231525"/>
                </a:cubicBezTo>
                <a:cubicBezTo>
                  <a:pt x="57454" y="207242"/>
                  <a:pt x="85087" y="193007"/>
                  <a:pt x="96810" y="161187"/>
                </a:cubicBezTo>
                <a:cubicBezTo>
                  <a:pt x="108533" y="129367"/>
                  <a:pt x="112719" y="7112"/>
                  <a:pt x="111882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4BE896E7-BC12-2DED-B17C-2DDFE336D22F}"/>
              </a:ext>
            </a:extLst>
          </p:cNvPr>
          <p:cNvSpPr/>
          <p:nvPr/>
        </p:nvSpPr>
        <p:spPr>
          <a:xfrm>
            <a:off x="5561707" y="4521712"/>
            <a:ext cx="373350" cy="388029"/>
          </a:xfrm>
          <a:custGeom>
            <a:avLst/>
            <a:gdLst>
              <a:gd name="connsiteX0" fmla="*/ 56 w 373350"/>
              <a:gd name="connsiteY0" fmla="*/ 46 h 388029"/>
              <a:gd name="connsiteX1" fmla="*/ 185950 w 373350"/>
              <a:gd name="connsiteY1" fmla="*/ 135699 h 388029"/>
              <a:gd name="connsiteX2" fmla="*/ 256289 w 373350"/>
              <a:gd name="connsiteY2" fmla="*/ 231158 h 388029"/>
              <a:gd name="connsiteX3" fmla="*/ 371845 w 373350"/>
              <a:gd name="connsiteY3" fmla="*/ 386908 h 388029"/>
              <a:gd name="connsiteX4" fmla="*/ 316579 w 373350"/>
              <a:gd name="connsiteY4" fmla="*/ 296473 h 388029"/>
              <a:gd name="connsiteX5" fmla="*/ 236192 w 373350"/>
              <a:gd name="connsiteY5" fmla="*/ 206037 h 388029"/>
              <a:gd name="connsiteX6" fmla="*/ 206047 w 373350"/>
              <a:gd name="connsiteY6" fmla="*/ 150772 h 388029"/>
              <a:gd name="connsiteX7" fmla="*/ 56 w 373350"/>
              <a:gd name="connsiteY7" fmla="*/ 46 h 3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350" h="388029">
                <a:moveTo>
                  <a:pt x="56" y="46"/>
                </a:moveTo>
                <a:cubicBezTo>
                  <a:pt x="-3294" y="-2466"/>
                  <a:pt x="143245" y="97180"/>
                  <a:pt x="185950" y="135699"/>
                </a:cubicBezTo>
                <a:cubicBezTo>
                  <a:pt x="228656" y="174218"/>
                  <a:pt x="256289" y="231158"/>
                  <a:pt x="256289" y="231158"/>
                </a:cubicBezTo>
                <a:cubicBezTo>
                  <a:pt x="287271" y="273026"/>
                  <a:pt x="361797" y="376022"/>
                  <a:pt x="371845" y="386908"/>
                </a:cubicBezTo>
                <a:cubicBezTo>
                  <a:pt x="381893" y="397794"/>
                  <a:pt x="339188" y="326618"/>
                  <a:pt x="316579" y="296473"/>
                </a:cubicBezTo>
                <a:cubicBezTo>
                  <a:pt x="293970" y="266328"/>
                  <a:pt x="254614" y="230320"/>
                  <a:pt x="236192" y="206037"/>
                </a:cubicBezTo>
                <a:cubicBezTo>
                  <a:pt x="217770" y="181754"/>
                  <a:pt x="240379" y="181754"/>
                  <a:pt x="206047" y="150772"/>
                </a:cubicBezTo>
                <a:cubicBezTo>
                  <a:pt x="171715" y="119790"/>
                  <a:pt x="3406" y="2558"/>
                  <a:pt x="5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75B762FF-A8CB-CDB2-BA1A-C3B9795159D7}"/>
              </a:ext>
            </a:extLst>
          </p:cNvPr>
          <p:cNvSpPr/>
          <p:nvPr/>
        </p:nvSpPr>
        <p:spPr>
          <a:xfrm>
            <a:off x="4717040" y="3627148"/>
            <a:ext cx="45879" cy="227540"/>
          </a:xfrm>
          <a:custGeom>
            <a:avLst/>
            <a:gdLst>
              <a:gd name="connsiteX0" fmla="*/ 661 w 45879"/>
              <a:gd name="connsiteY0" fmla="*/ 307 h 227540"/>
              <a:gd name="connsiteX1" fmla="*/ 5685 w 45879"/>
              <a:gd name="connsiteY1" fmla="*/ 135960 h 227540"/>
              <a:gd name="connsiteX2" fmla="*/ 45879 w 45879"/>
              <a:gd name="connsiteY2" fmla="*/ 226395 h 227540"/>
              <a:gd name="connsiteX3" fmla="*/ 5685 w 45879"/>
              <a:gd name="connsiteY3" fmla="*/ 176153 h 227540"/>
              <a:gd name="connsiteX4" fmla="*/ 661 w 45879"/>
              <a:gd name="connsiteY4" fmla="*/ 307 h 22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79" h="227540">
                <a:moveTo>
                  <a:pt x="661" y="307"/>
                </a:moveTo>
                <a:cubicBezTo>
                  <a:pt x="661" y="-6392"/>
                  <a:pt x="-1851" y="98279"/>
                  <a:pt x="5685" y="135960"/>
                </a:cubicBezTo>
                <a:cubicBezTo>
                  <a:pt x="13221" y="173641"/>
                  <a:pt x="45879" y="219696"/>
                  <a:pt x="45879" y="226395"/>
                </a:cubicBezTo>
                <a:cubicBezTo>
                  <a:pt x="45879" y="233094"/>
                  <a:pt x="14059" y="209648"/>
                  <a:pt x="5685" y="176153"/>
                </a:cubicBezTo>
                <a:cubicBezTo>
                  <a:pt x="-2689" y="142659"/>
                  <a:pt x="661" y="7006"/>
                  <a:pt x="66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5331859-D9B3-3CD8-C0EE-424A54ECD049}"/>
              </a:ext>
            </a:extLst>
          </p:cNvPr>
          <p:cNvSpPr/>
          <p:nvPr/>
        </p:nvSpPr>
        <p:spPr>
          <a:xfrm>
            <a:off x="5240205" y="3586938"/>
            <a:ext cx="76958" cy="231443"/>
          </a:xfrm>
          <a:custGeom>
            <a:avLst/>
            <a:gdLst>
              <a:gd name="connsiteX0" fmla="*/ 10 w 76958"/>
              <a:gd name="connsiteY0" fmla="*/ 324 h 231443"/>
              <a:gd name="connsiteX1" fmla="*/ 65325 w 76958"/>
              <a:gd name="connsiteY1" fmla="*/ 120904 h 231443"/>
              <a:gd name="connsiteX2" fmla="*/ 75373 w 76958"/>
              <a:gd name="connsiteY2" fmla="*/ 231436 h 231443"/>
              <a:gd name="connsiteX3" fmla="*/ 75373 w 76958"/>
              <a:gd name="connsiteY3" fmla="*/ 115880 h 231443"/>
              <a:gd name="connsiteX4" fmla="*/ 60300 w 76958"/>
              <a:gd name="connsiteY4" fmla="*/ 85735 h 231443"/>
              <a:gd name="connsiteX5" fmla="*/ 10 w 76958"/>
              <a:gd name="connsiteY5" fmla="*/ 324 h 23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58" h="231443">
                <a:moveTo>
                  <a:pt x="10" y="324"/>
                </a:moveTo>
                <a:cubicBezTo>
                  <a:pt x="847" y="6185"/>
                  <a:pt x="52765" y="82385"/>
                  <a:pt x="65325" y="120904"/>
                </a:cubicBezTo>
                <a:cubicBezTo>
                  <a:pt x="77885" y="159423"/>
                  <a:pt x="73698" y="232273"/>
                  <a:pt x="75373" y="231436"/>
                </a:cubicBezTo>
                <a:cubicBezTo>
                  <a:pt x="77048" y="230599"/>
                  <a:pt x="77885" y="140163"/>
                  <a:pt x="75373" y="115880"/>
                </a:cubicBezTo>
                <a:cubicBezTo>
                  <a:pt x="72861" y="91597"/>
                  <a:pt x="73698" y="101645"/>
                  <a:pt x="60300" y="85735"/>
                </a:cubicBezTo>
                <a:cubicBezTo>
                  <a:pt x="46902" y="69825"/>
                  <a:pt x="-827" y="-5537"/>
                  <a:pt x="10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776F955D-705A-3D4B-2A11-4E6AC05BAA7E}"/>
              </a:ext>
            </a:extLst>
          </p:cNvPr>
          <p:cNvSpPr/>
          <p:nvPr/>
        </p:nvSpPr>
        <p:spPr>
          <a:xfrm>
            <a:off x="5368867" y="3697788"/>
            <a:ext cx="62392" cy="182130"/>
          </a:xfrm>
          <a:custGeom>
            <a:avLst/>
            <a:gdLst>
              <a:gd name="connsiteX0" fmla="*/ 62267 w 62392"/>
              <a:gd name="connsiteY0" fmla="*/ 5 h 182130"/>
              <a:gd name="connsiteX1" fmla="*/ 22074 w 62392"/>
              <a:gd name="connsiteY1" fmla="*/ 130634 h 182130"/>
              <a:gd name="connsiteX2" fmla="*/ 22074 w 62392"/>
              <a:gd name="connsiteY2" fmla="*/ 180876 h 182130"/>
              <a:gd name="connsiteX3" fmla="*/ 1977 w 62392"/>
              <a:gd name="connsiteY3" fmla="*/ 85416 h 182130"/>
              <a:gd name="connsiteX4" fmla="*/ 7001 w 62392"/>
              <a:gd name="connsiteY4" fmla="*/ 135658 h 182130"/>
              <a:gd name="connsiteX5" fmla="*/ 62267 w 62392"/>
              <a:gd name="connsiteY5" fmla="*/ 5 h 18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92" h="182130">
                <a:moveTo>
                  <a:pt x="62267" y="5"/>
                </a:moveTo>
                <a:cubicBezTo>
                  <a:pt x="64779" y="-832"/>
                  <a:pt x="28773" y="100489"/>
                  <a:pt x="22074" y="130634"/>
                </a:cubicBezTo>
                <a:cubicBezTo>
                  <a:pt x="15375" y="160779"/>
                  <a:pt x="25423" y="188412"/>
                  <a:pt x="22074" y="180876"/>
                </a:cubicBezTo>
                <a:cubicBezTo>
                  <a:pt x="18725" y="173340"/>
                  <a:pt x="4489" y="92952"/>
                  <a:pt x="1977" y="85416"/>
                </a:cubicBezTo>
                <a:cubicBezTo>
                  <a:pt x="-535" y="77880"/>
                  <a:pt x="-2210" y="144869"/>
                  <a:pt x="7001" y="135658"/>
                </a:cubicBezTo>
                <a:cubicBezTo>
                  <a:pt x="16212" y="126447"/>
                  <a:pt x="59755" y="842"/>
                  <a:pt x="622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C285FAE-5204-C8A3-3BBD-F9EADF53FDCB}"/>
              </a:ext>
            </a:extLst>
          </p:cNvPr>
          <p:cNvSpPr/>
          <p:nvPr/>
        </p:nvSpPr>
        <p:spPr>
          <a:xfrm>
            <a:off x="3501982" y="3473295"/>
            <a:ext cx="282192" cy="95419"/>
          </a:xfrm>
          <a:custGeom>
            <a:avLst/>
            <a:gdLst>
              <a:gd name="connsiteX0" fmla="*/ 43 w 282192"/>
              <a:gd name="connsiteY0" fmla="*/ 95405 h 95419"/>
              <a:gd name="connsiteX1" fmla="*/ 120693 w 282192"/>
              <a:gd name="connsiteY1" fmla="*/ 19205 h 95419"/>
              <a:gd name="connsiteX2" fmla="*/ 279443 w 282192"/>
              <a:gd name="connsiteY2" fmla="*/ 155 h 95419"/>
              <a:gd name="connsiteX3" fmla="*/ 225468 w 282192"/>
              <a:gd name="connsiteY3" fmla="*/ 9680 h 95419"/>
              <a:gd name="connsiteX4" fmla="*/ 133393 w 282192"/>
              <a:gd name="connsiteY4" fmla="*/ 25555 h 95419"/>
              <a:gd name="connsiteX5" fmla="*/ 43 w 282192"/>
              <a:gd name="connsiteY5" fmla="*/ 95405 h 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192" h="95419">
                <a:moveTo>
                  <a:pt x="43" y="95405"/>
                </a:moveTo>
                <a:cubicBezTo>
                  <a:pt x="-2074" y="94347"/>
                  <a:pt x="74126" y="35080"/>
                  <a:pt x="120693" y="19205"/>
                </a:cubicBezTo>
                <a:cubicBezTo>
                  <a:pt x="167260" y="3330"/>
                  <a:pt x="261981" y="1742"/>
                  <a:pt x="279443" y="155"/>
                </a:cubicBezTo>
                <a:cubicBezTo>
                  <a:pt x="296905" y="-1432"/>
                  <a:pt x="225468" y="9680"/>
                  <a:pt x="225468" y="9680"/>
                </a:cubicBezTo>
                <a:cubicBezTo>
                  <a:pt x="201126" y="13913"/>
                  <a:pt x="170434" y="13384"/>
                  <a:pt x="133393" y="25555"/>
                </a:cubicBezTo>
                <a:cubicBezTo>
                  <a:pt x="96352" y="37726"/>
                  <a:pt x="2160" y="96463"/>
                  <a:pt x="43" y="95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61BABC17-8194-C387-F838-6405488CAA52}"/>
              </a:ext>
            </a:extLst>
          </p:cNvPr>
          <p:cNvSpPr/>
          <p:nvPr/>
        </p:nvSpPr>
        <p:spPr>
          <a:xfrm>
            <a:off x="5501621" y="3635345"/>
            <a:ext cx="89585" cy="166523"/>
          </a:xfrm>
          <a:custGeom>
            <a:avLst/>
            <a:gdLst>
              <a:gd name="connsiteX0" fmla="*/ 89554 w 89585"/>
              <a:gd name="connsiteY0" fmla="*/ 30 h 166523"/>
              <a:gd name="connsiteX1" fmla="*/ 16529 w 89585"/>
              <a:gd name="connsiteY1" fmla="*/ 85755 h 166523"/>
              <a:gd name="connsiteX2" fmla="*/ 654 w 89585"/>
              <a:gd name="connsiteY2" fmla="*/ 165130 h 166523"/>
              <a:gd name="connsiteX3" fmla="*/ 3829 w 89585"/>
              <a:gd name="connsiteY3" fmla="*/ 133380 h 166523"/>
              <a:gd name="connsiteX4" fmla="*/ 7004 w 89585"/>
              <a:gd name="connsiteY4" fmla="*/ 95280 h 166523"/>
              <a:gd name="connsiteX5" fmla="*/ 89554 w 89585"/>
              <a:gd name="connsiteY5" fmla="*/ 30 h 16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585" h="166523">
                <a:moveTo>
                  <a:pt x="89554" y="30"/>
                </a:moveTo>
                <a:cubicBezTo>
                  <a:pt x="91141" y="-1557"/>
                  <a:pt x="31346" y="58238"/>
                  <a:pt x="16529" y="85755"/>
                </a:cubicBezTo>
                <a:cubicBezTo>
                  <a:pt x="1712" y="113272"/>
                  <a:pt x="2771" y="157193"/>
                  <a:pt x="654" y="165130"/>
                </a:cubicBezTo>
                <a:cubicBezTo>
                  <a:pt x="-1463" y="173067"/>
                  <a:pt x="2771" y="145022"/>
                  <a:pt x="3829" y="133380"/>
                </a:cubicBezTo>
                <a:cubicBezTo>
                  <a:pt x="4887" y="121738"/>
                  <a:pt x="-7283" y="113801"/>
                  <a:pt x="7004" y="95280"/>
                </a:cubicBezTo>
                <a:cubicBezTo>
                  <a:pt x="21291" y="76759"/>
                  <a:pt x="87967" y="1617"/>
                  <a:pt x="89554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956EA8D-7EAA-EC02-89DC-A31B07904D75}"/>
              </a:ext>
            </a:extLst>
          </p:cNvPr>
          <p:cNvSpPr/>
          <p:nvPr/>
        </p:nvSpPr>
        <p:spPr>
          <a:xfrm>
            <a:off x="6242048" y="3609948"/>
            <a:ext cx="162286" cy="131125"/>
          </a:xfrm>
          <a:custGeom>
            <a:avLst/>
            <a:gdLst>
              <a:gd name="connsiteX0" fmla="*/ 2 w 162286"/>
              <a:gd name="connsiteY0" fmla="*/ 27 h 131125"/>
              <a:gd name="connsiteX1" fmla="*/ 107952 w 162286"/>
              <a:gd name="connsiteY1" fmla="*/ 47652 h 131125"/>
              <a:gd name="connsiteX2" fmla="*/ 161927 w 162286"/>
              <a:gd name="connsiteY2" fmla="*/ 130202 h 131125"/>
              <a:gd name="connsiteX3" fmla="*/ 130177 w 162286"/>
              <a:gd name="connsiteY3" fmla="*/ 88927 h 131125"/>
              <a:gd name="connsiteX4" fmla="*/ 104777 w 162286"/>
              <a:gd name="connsiteY4" fmla="*/ 41302 h 131125"/>
              <a:gd name="connsiteX5" fmla="*/ 2 w 162286"/>
              <a:gd name="connsiteY5" fmla="*/ 27 h 13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286" h="131125">
                <a:moveTo>
                  <a:pt x="2" y="27"/>
                </a:moveTo>
                <a:cubicBezTo>
                  <a:pt x="531" y="1085"/>
                  <a:pt x="80965" y="25956"/>
                  <a:pt x="107952" y="47652"/>
                </a:cubicBezTo>
                <a:cubicBezTo>
                  <a:pt x="134939" y="69348"/>
                  <a:pt x="158223" y="123323"/>
                  <a:pt x="161927" y="130202"/>
                </a:cubicBezTo>
                <a:cubicBezTo>
                  <a:pt x="165631" y="137081"/>
                  <a:pt x="139702" y="103744"/>
                  <a:pt x="130177" y="88927"/>
                </a:cubicBezTo>
                <a:cubicBezTo>
                  <a:pt x="120652" y="74110"/>
                  <a:pt x="124885" y="54002"/>
                  <a:pt x="104777" y="41302"/>
                </a:cubicBezTo>
                <a:cubicBezTo>
                  <a:pt x="84669" y="28602"/>
                  <a:pt x="-527" y="-1031"/>
                  <a:pt x="2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DB6885D6-A0BA-E33E-A991-B02BF34196B5}"/>
              </a:ext>
            </a:extLst>
          </p:cNvPr>
          <p:cNvSpPr/>
          <p:nvPr/>
        </p:nvSpPr>
        <p:spPr>
          <a:xfrm>
            <a:off x="3600380" y="5619716"/>
            <a:ext cx="22345" cy="283550"/>
          </a:xfrm>
          <a:custGeom>
            <a:avLst/>
            <a:gdLst>
              <a:gd name="connsiteX0" fmla="*/ 22295 w 22345"/>
              <a:gd name="connsiteY0" fmla="*/ 34 h 283550"/>
              <a:gd name="connsiteX1" fmla="*/ 6420 w 22345"/>
              <a:gd name="connsiteY1" fmla="*/ 139734 h 283550"/>
              <a:gd name="connsiteX2" fmla="*/ 15945 w 22345"/>
              <a:gd name="connsiteY2" fmla="*/ 279434 h 283550"/>
              <a:gd name="connsiteX3" fmla="*/ 12770 w 22345"/>
              <a:gd name="connsiteY3" fmla="*/ 238159 h 283550"/>
              <a:gd name="connsiteX4" fmla="*/ 70 w 22345"/>
              <a:gd name="connsiteY4" fmla="*/ 152434 h 283550"/>
              <a:gd name="connsiteX5" fmla="*/ 22295 w 22345"/>
              <a:gd name="connsiteY5" fmla="*/ 34 h 28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5" h="283550">
                <a:moveTo>
                  <a:pt x="22295" y="34"/>
                </a:moveTo>
                <a:cubicBezTo>
                  <a:pt x="23353" y="-2083"/>
                  <a:pt x="7478" y="93167"/>
                  <a:pt x="6420" y="139734"/>
                </a:cubicBezTo>
                <a:cubicBezTo>
                  <a:pt x="5362" y="186301"/>
                  <a:pt x="14887" y="263030"/>
                  <a:pt x="15945" y="279434"/>
                </a:cubicBezTo>
                <a:cubicBezTo>
                  <a:pt x="17003" y="295838"/>
                  <a:pt x="15416" y="259326"/>
                  <a:pt x="12770" y="238159"/>
                </a:cubicBezTo>
                <a:cubicBezTo>
                  <a:pt x="10124" y="216992"/>
                  <a:pt x="-988" y="186830"/>
                  <a:pt x="70" y="152434"/>
                </a:cubicBezTo>
                <a:cubicBezTo>
                  <a:pt x="1128" y="118038"/>
                  <a:pt x="21237" y="2151"/>
                  <a:pt x="22295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79158D6-F72F-A940-F04B-285FC5FFE1A0}"/>
              </a:ext>
            </a:extLst>
          </p:cNvPr>
          <p:cNvSpPr/>
          <p:nvPr/>
        </p:nvSpPr>
        <p:spPr>
          <a:xfrm>
            <a:off x="6122029" y="5889623"/>
            <a:ext cx="69334" cy="275957"/>
          </a:xfrm>
          <a:custGeom>
            <a:avLst/>
            <a:gdLst>
              <a:gd name="connsiteX0" fmla="*/ 69221 w 69334"/>
              <a:gd name="connsiteY0" fmla="*/ 2 h 275957"/>
              <a:gd name="connsiteX1" fmla="*/ 18421 w 69334"/>
              <a:gd name="connsiteY1" fmla="*/ 130177 h 275957"/>
              <a:gd name="connsiteX2" fmla="*/ 15246 w 69334"/>
              <a:gd name="connsiteY2" fmla="*/ 273052 h 275957"/>
              <a:gd name="connsiteX3" fmla="*/ 15246 w 69334"/>
              <a:gd name="connsiteY3" fmla="*/ 219077 h 275957"/>
              <a:gd name="connsiteX4" fmla="*/ 2546 w 69334"/>
              <a:gd name="connsiteY4" fmla="*/ 133352 h 275957"/>
              <a:gd name="connsiteX5" fmla="*/ 69221 w 69334"/>
              <a:gd name="connsiteY5" fmla="*/ 2 h 27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4" h="275957">
                <a:moveTo>
                  <a:pt x="69221" y="2"/>
                </a:moveTo>
                <a:cubicBezTo>
                  <a:pt x="71867" y="-527"/>
                  <a:pt x="27417" y="84669"/>
                  <a:pt x="18421" y="130177"/>
                </a:cubicBezTo>
                <a:cubicBezTo>
                  <a:pt x="9425" y="175685"/>
                  <a:pt x="15775" y="258235"/>
                  <a:pt x="15246" y="273052"/>
                </a:cubicBezTo>
                <a:cubicBezTo>
                  <a:pt x="14717" y="287869"/>
                  <a:pt x="17363" y="242360"/>
                  <a:pt x="15246" y="219077"/>
                </a:cubicBezTo>
                <a:cubicBezTo>
                  <a:pt x="13129" y="195794"/>
                  <a:pt x="-6979" y="169864"/>
                  <a:pt x="2546" y="133352"/>
                </a:cubicBezTo>
                <a:cubicBezTo>
                  <a:pt x="12071" y="96840"/>
                  <a:pt x="66575" y="531"/>
                  <a:pt x="6922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DC76FE5F-C2F5-1241-B184-AA46EF22BBB4}"/>
              </a:ext>
            </a:extLst>
          </p:cNvPr>
          <p:cNvSpPr/>
          <p:nvPr/>
        </p:nvSpPr>
        <p:spPr>
          <a:xfrm>
            <a:off x="3644890" y="3898741"/>
            <a:ext cx="282174" cy="57317"/>
          </a:xfrm>
          <a:custGeom>
            <a:avLst/>
            <a:gdLst>
              <a:gd name="connsiteX0" fmla="*/ 10 w 282174"/>
              <a:gd name="connsiteY0" fmla="*/ 159 h 57317"/>
              <a:gd name="connsiteX1" fmla="*/ 231785 w 282174"/>
              <a:gd name="connsiteY1" fmla="*/ 38259 h 57317"/>
              <a:gd name="connsiteX2" fmla="*/ 149235 w 282174"/>
              <a:gd name="connsiteY2" fmla="*/ 22384 h 57317"/>
              <a:gd name="connsiteX3" fmla="*/ 279410 w 282174"/>
              <a:gd name="connsiteY3" fmla="*/ 57309 h 57317"/>
              <a:gd name="connsiteX4" fmla="*/ 222260 w 282174"/>
              <a:gd name="connsiteY4" fmla="*/ 25559 h 57317"/>
              <a:gd name="connsiteX5" fmla="*/ 10 w 282174"/>
              <a:gd name="connsiteY5" fmla="*/ 159 h 5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174" h="57317">
                <a:moveTo>
                  <a:pt x="10" y="159"/>
                </a:moveTo>
                <a:cubicBezTo>
                  <a:pt x="1598" y="2276"/>
                  <a:pt x="206914" y="34555"/>
                  <a:pt x="231785" y="38259"/>
                </a:cubicBezTo>
                <a:cubicBezTo>
                  <a:pt x="256656" y="41963"/>
                  <a:pt x="141297" y="19209"/>
                  <a:pt x="149235" y="22384"/>
                </a:cubicBezTo>
                <a:cubicBezTo>
                  <a:pt x="157173" y="25559"/>
                  <a:pt x="267239" y="56780"/>
                  <a:pt x="279410" y="57309"/>
                </a:cubicBezTo>
                <a:cubicBezTo>
                  <a:pt x="291581" y="57838"/>
                  <a:pt x="261947" y="33496"/>
                  <a:pt x="222260" y="25559"/>
                </a:cubicBezTo>
                <a:cubicBezTo>
                  <a:pt x="182573" y="17622"/>
                  <a:pt x="-1578" y="-1958"/>
                  <a:pt x="10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A87E1B87-02BE-AF3C-9663-94ABF99013C3}"/>
              </a:ext>
            </a:extLst>
          </p:cNvPr>
          <p:cNvSpPr/>
          <p:nvPr/>
        </p:nvSpPr>
        <p:spPr>
          <a:xfrm>
            <a:off x="3917332" y="3902060"/>
            <a:ext cx="402411" cy="82580"/>
          </a:xfrm>
          <a:custGeom>
            <a:avLst/>
            <a:gdLst>
              <a:gd name="connsiteX0" fmla="*/ 618 w 402411"/>
              <a:gd name="connsiteY0" fmla="*/ 82565 h 82580"/>
              <a:gd name="connsiteX1" fmla="*/ 280018 w 402411"/>
              <a:gd name="connsiteY1" fmla="*/ 12715 h 82580"/>
              <a:gd name="connsiteX2" fmla="*/ 219693 w 402411"/>
              <a:gd name="connsiteY2" fmla="*/ 19065 h 82580"/>
              <a:gd name="connsiteX3" fmla="*/ 400668 w 402411"/>
              <a:gd name="connsiteY3" fmla="*/ 15 h 82580"/>
              <a:gd name="connsiteX4" fmla="*/ 305418 w 402411"/>
              <a:gd name="connsiteY4" fmla="*/ 15890 h 82580"/>
              <a:gd name="connsiteX5" fmla="*/ 206993 w 402411"/>
              <a:gd name="connsiteY5" fmla="*/ 19065 h 82580"/>
              <a:gd name="connsiteX6" fmla="*/ 618 w 402411"/>
              <a:gd name="connsiteY6" fmla="*/ 82565 h 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411" h="82580">
                <a:moveTo>
                  <a:pt x="618" y="82565"/>
                </a:moveTo>
                <a:cubicBezTo>
                  <a:pt x="12789" y="81507"/>
                  <a:pt x="243506" y="23298"/>
                  <a:pt x="280018" y="12715"/>
                </a:cubicBezTo>
                <a:cubicBezTo>
                  <a:pt x="316530" y="2132"/>
                  <a:pt x="219693" y="19065"/>
                  <a:pt x="219693" y="19065"/>
                </a:cubicBezTo>
                <a:lnTo>
                  <a:pt x="400668" y="15"/>
                </a:lnTo>
                <a:cubicBezTo>
                  <a:pt x="414956" y="-514"/>
                  <a:pt x="337697" y="12715"/>
                  <a:pt x="305418" y="15890"/>
                </a:cubicBezTo>
                <a:cubicBezTo>
                  <a:pt x="273139" y="19065"/>
                  <a:pt x="254618" y="9011"/>
                  <a:pt x="206993" y="19065"/>
                </a:cubicBezTo>
                <a:cubicBezTo>
                  <a:pt x="159368" y="29119"/>
                  <a:pt x="-11553" y="83623"/>
                  <a:pt x="618" y="8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0779438A-EB4E-3A8C-57A9-7EF9CFD5750C}"/>
              </a:ext>
            </a:extLst>
          </p:cNvPr>
          <p:cNvSpPr/>
          <p:nvPr/>
        </p:nvSpPr>
        <p:spPr>
          <a:xfrm>
            <a:off x="4303847" y="4025886"/>
            <a:ext cx="169739" cy="167302"/>
          </a:xfrm>
          <a:custGeom>
            <a:avLst/>
            <a:gdLst>
              <a:gd name="connsiteX0" fmla="*/ 169728 w 169739"/>
              <a:gd name="connsiteY0" fmla="*/ 14 h 167302"/>
              <a:gd name="connsiteX1" fmla="*/ 68128 w 169739"/>
              <a:gd name="connsiteY1" fmla="*/ 63514 h 167302"/>
              <a:gd name="connsiteX2" fmla="*/ 1453 w 169739"/>
              <a:gd name="connsiteY2" fmla="*/ 165114 h 167302"/>
              <a:gd name="connsiteX3" fmla="*/ 26853 w 169739"/>
              <a:gd name="connsiteY3" fmla="*/ 123839 h 167302"/>
              <a:gd name="connsiteX4" fmla="*/ 80828 w 169739"/>
              <a:gd name="connsiteY4" fmla="*/ 15889 h 167302"/>
              <a:gd name="connsiteX5" fmla="*/ 61778 w 169739"/>
              <a:gd name="connsiteY5" fmla="*/ 57164 h 167302"/>
              <a:gd name="connsiteX6" fmla="*/ 169728 w 169739"/>
              <a:gd name="connsiteY6" fmla="*/ 14 h 16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39" h="167302">
                <a:moveTo>
                  <a:pt x="169728" y="14"/>
                </a:moveTo>
                <a:cubicBezTo>
                  <a:pt x="170786" y="1072"/>
                  <a:pt x="96174" y="35997"/>
                  <a:pt x="68128" y="63514"/>
                </a:cubicBezTo>
                <a:cubicBezTo>
                  <a:pt x="40082" y="91031"/>
                  <a:pt x="8332" y="155060"/>
                  <a:pt x="1453" y="165114"/>
                </a:cubicBezTo>
                <a:cubicBezTo>
                  <a:pt x="-5426" y="175168"/>
                  <a:pt x="13624" y="148710"/>
                  <a:pt x="26853" y="123839"/>
                </a:cubicBezTo>
                <a:cubicBezTo>
                  <a:pt x="40082" y="98968"/>
                  <a:pt x="75007" y="27001"/>
                  <a:pt x="80828" y="15889"/>
                </a:cubicBezTo>
                <a:cubicBezTo>
                  <a:pt x="86649" y="4777"/>
                  <a:pt x="52253" y="59810"/>
                  <a:pt x="61778" y="57164"/>
                </a:cubicBezTo>
                <a:cubicBezTo>
                  <a:pt x="71303" y="54518"/>
                  <a:pt x="168670" y="-1044"/>
                  <a:pt x="16972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1F52C653-1D5B-4A1C-3C17-A95680DC44C0}"/>
              </a:ext>
            </a:extLst>
          </p:cNvPr>
          <p:cNvSpPr/>
          <p:nvPr/>
        </p:nvSpPr>
        <p:spPr>
          <a:xfrm>
            <a:off x="3978227" y="3990594"/>
            <a:ext cx="420048" cy="67056"/>
          </a:xfrm>
          <a:custGeom>
            <a:avLst/>
            <a:gdLst>
              <a:gd name="connsiteX0" fmla="*/ 419148 w 420048"/>
              <a:gd name="connsiteY0" fmla="*/ 381 h 67056"/>
              <a:gd name="connsiteX1" fmla="*/ 282623 w 420048"/>
              <a:gd name="connsiteY1" fmla="*/ 48006 h 67056"/>
              <a:gd name="connsiteX2" fmla="*/ 155623 w 420048"/>
              <a:gd name="connsiteY2" fmla="*/ 67056 h 67056"/>
              <a:gd name="connsiteX3" fmla="*/ 244523 w 420048"/>
              <a:gd name="connsiteY3" fmla="*/ 48006 h 67056"/>
              <a:gd name="connsiteX4" fmla="*/ 327073 w 420048"/>
              <a:gd name="connsiteY4" fmla="*/ 3556 h 67056"/>
              <a:gd name="connsiteX5" fmla="*/ 231823 w 420048"/>
              <a:gd name="connsiteY5" fmla="*/ 32131 h 67056"/>
              <a:gd name="connsiteX6" fmla="*/ 48 w 420048"/>
              <a:gd name="connsiteY6" fmla="*/ 32131 h 67056"/>
              <a:gd name="connsiteX7" fmla="*/ 212773 w 420048"/>
              <a:gd name="connsiteY7" fmla="*/ 25781 h 67056"/>
              <a:gd name="connsiteX8" fmla="*/ 419148 w 420048"/>
              <a:gd name="connsiteY8" fmla="*/ 381 h 6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0048" h="67056">
                <a:moveTo>
                  <a:pt x="419148" y="381"/>
                </a:moveTo>
                <a:cubicBezTo>
                  <a:pt x="430790" y="4085"/>
                  <a:pt x="326544" y="36894"/>
                  <a:pt x="282623" y="48006"/>
                </a:cubicBezTo>
                <a:cubicBezTo>
                  <a:pt x="238702" y="59118"/>
                  <a:pt x="161973" y="67056"/>
                  <a:pt x="155623" y="67056"/>
                </a:cubicBezTo>
                <a:cubicBezTo>
                  <a:pt x="149273" y="67056"/>
                  <a:pt x="215948" y="58589"/>
                  <a:pt x="244523" y="48006"/>
                </a:cubicBezTo>
                <a:cubicBezTo>
                  <a:pt x="273098" y="37423"/>
                  <a:pt x="329190" y="6202"/>
                  <a:pt x="327073" y="3556"/>
                </a:cubicBezTo>
                <a:cubicBezTo>
                  <a:pt x="324956" y="910"/>
                  <a:pt x="286327" y="27369"/>
                  <a:pt x="231823" y="32131"/>
                </a:cubicBezTo>
                <a:cubicBezTo>
                  <a:pt x="177319" y="36893"/>
                  <a:pt x="3223" y="33189"/>
                  <a:pt x="48" y="32131"/>
                </a:cubicBezTo>
                <a:cubicBezTo>
                  <a:pt x="-3127" y="31073"/>
                  <a:pt x="150860" y="30544"/>
                  <a:pt x="212773" y="25781"/>
                </a:cubicBezTo>
                <a:cubicBezTo>
                  <a:pt x="274685" y="21019"/>
                  <a:pt x="407506" y="-3323"/>
                  <a:pt x="419148" y="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ECAC20E4-C878-56A9-8BF7-880C931F74A5}"/>
              </a:ext>
            </a:extLst>
          </p:cNvPr>
          <p:cNvSpPr/>
          <p:nvPr/>
        </p:nvSpPr>
        <p:spPr>
          <a:xfrm>
            <a:off x="3466839" y="3911597"/>
            <a:ext cx="514888" cy="165473"/>
          </a:xfrm>
          <a:custGeom>
            <a:avLst/>
            <a:gdLst>
              <a:gd name="connsiteX0" fmla="*/ 261 w 514888"/>
              <a:gd name="connsiteY0" fmla="*/ 3 h 165473"/>
              <a:gd name="connsiteX1" fmla="*/ 155836 w 514888"/>
              <a:gd name="connsiteY1" fmla="*/ 69853 h 165473"/>
              <a:gd name="connsiteX2" fmla="*/ 228861 w 514888"/>
              <a:gd name="connsiteY2" fmla="*/ 92078 h 165473"/>
              <a:gd name="connsiteX3" fmla="*/ 181236 w 514888"/>
              <a:gd name="connsiteY3" fmla="*/ 92078 h 165473"/>
              <a:gd name="connsiteX4" fmla="*/ 16136 w 514888"/>
              <a:gd name="connsiteY4" fmla="*/ 111128 h 165473"/>
              <a:gd name="connsiteX5" fmla="*/ 165361 w 514888"/>
              <a:gd name="connsiteY5" fmla="*/ 95253 h 165473"/>
              <a:gd name="connsiteX6" fmla="*/ 314586 w 514888"/>
              <a:gd name="connsiteY6" fmla="*/ 98428 h 165473"/>
              <a:gd name="connsiteX7" fmla="*/ 241561 w 514888"/>
              <a:gd name="connsiteY7" fmla="*/ 101603 h 165473"/>
              <a:gd name="connsiteX8" fmla="*/ 387611 w 514888"/>
              <a:gd name="connsiteY8" fmla="*/ 139703 h 165473"/>
              <a:gd name="connsiteX9" fmla="*/ 514611 w 514888"/>
              <a:gd name="connsiteY9" fmla="*/ 165103 h 165473"/>
              <a:gd name="connsiteX10" fmla="*/ 352686 w 514888"/>
              <a:gd name="connsiteY10" fmla="*/ 120653 h 165473"/>
              <a:gd name="connsiteX11" fmla="*/ 219336 w 514888"/>
              <a:gd name="connsiteY11" fmla="*/ 85728 h 165473"/>
              <a:gd name="connsiteX12" fmla="*/ 120911 w 514888"/>
              <a:gd name="connsiteY12" fmla="*/ 66678 h 165473"/>
              <a:gd name="connsiteX13" fmla="*/ 261 w 514888"/>
              <a:gd name="connsiteY13" fmla="*/ 3 h 16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4888" h="165473">
                <a:moveTo>
                  <a:pt x="261" y="3"/>
                </a:moveTo>
                <a:cubicBezTo>
                  <a:pt x="6082" y="532"/>
                  <a:pt x="117736" y="54507"/>
                  <a:pt x="155836" y="69853"/>
                </a:cubicBezTo>
                <a:cubicBezTo>
                  <a:pt x="193936" y="85199"/>
                  <a:pt x="224628" y="88374"/>
                  <a:pt x="228861" y="92078"/>
                </a:cubicBezTo>
                <a:cubicBezTo>
                  <a:pt x="233094" y="95782"/>
                  <a:pt x="216690" y="88903"/>
                  <a:pt x="181236" y="92078"/>
                </a:cubicBezTo>
                <a:cubicBezTo>
                  <a:pt x="145782" y="95253"/>
                  <a:pt x="18782" y="110599"/>
                  <a:pt x="16136" y="111128"/>
                </a:cubicBezTo>
                <a:cubicBezTo>
                  <a:pt x="13490" y="111657"/>
                  <a:pt x="115619" y="97370"/>
                  <a:pt x="165361" y="95253"/>
                </a:cubicBezTo>
                <a:cubicBezTo>
                  <a:pt x="215103" y="93136"/>
                  <a:pt x="301886" y="97370"/>
                  <a:pt x="314586" y="98428"/>
                </a:cubicBezTo>
                <a:cubicBezTo>
                  <a:pt x="327286" y="99486"/>
                  <a:pt x="229390" y="94724"/>
                  <a:pt x="241561" y="101603"/>
                </a:cubicBezTo>
                <a:cubicBezTo>
                  <a:pt x="253732" y="108482"/>
                  <a:pt x="342103" y="129120"/>
                  <a:pt x="387611" y="139703"/>
                </a:cubicBezTo>
                <a:cubicBezTo>
                  <a:pt x="433119" y="150286"/>
                  <a:pt x="520432" y="168278"/>
                  <a:pt x="514611" y="165103"/>
                </a:cubicBezTo>
                <a:cubicBezTo>
                  <a:pt x="508790" y="161928"/>
                  <a:pt x="352686" y="120653"/>
                  <a:pt x="352686" y="120653"/>
                </a:cubicBezTo>
                <a:cubicBezTo>
                  <a:pt x="303474" y="107424"/>
                  <a:pt x="257965" y="94724"/>
                  <a:pt x="219336" y="85728"/>
                </a:cubicBezTo>
                <a:cubicBezTo>
                  <a:pt x="180707" y="76732"/>
                  <a:pt x="154248" y="75674"/>
                  <a:pt x="120911" y="66678"/>
                </a:cubicBezTo>
                <a:cubicBezTo>
                  <a:pt x="87574" y="57682"/>
                  <a:pt x="-5560" y="-526"/>
                  <a:pt x="26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75D3DC5-B9C2-94BB-BBF2-E009842066CF}"/>
              </a:ext>
            </a:extLst>
          </p:cNvPr>
          <p:cNvSpPr/>
          <p:nvPr/>
        </p:nvSpPr>
        <p:spPr>
          <a:xfrm>
            <a:off x="5464033" y="3924297"/>
            <a:ext cx="104958" cy="160874"/>
          </a:xfrm>
          <a:custGeom>
            <a:avLst/>
            <a:gdLst>
              <a:gd name="connsiteX0" fmla="*/ 104917 w 104958"/>
              <a:gd name="connsiteY0" fmla="*/ 3 h 160874"/>
              <a:gd name="connsiteX1" fmla="*/ 19192 w 104958"/>
              <a:gd name="connsiteY1" fmla="*/ 73028 h 160874"/>
              <a:gd name="connsiteX2" fmla="*/ 54117 w 104958"/>
              <a:gd name="connsiteY2" fmla="*/ 158753 h 160874"/>
              <a:gd name="connsiteX3" fmla="*/ 41417 w 104958"/>
              <a:gd name="connsiteY3" fmla="*/ 130178 h 160874"/>
              <a:gd name="connsiteX4" fmla="*/ 142 w 104958"/>
              <a:gd name="connsiteY4" fmla="*/ 79378 h 160874"/>
              <a:gd name="connsiteX5" fmla="*/ 57292 w 104958"/>
              <a:gd name="connsiteY5" fmla="*/ 47628 h 160874"/>
              <a:gd name="connsiteX6" fmla="*/ 6492 w 104958"/>
              <a:gd name="connsiteY6" fmla="*/ 69853 h 160874"/>
              <a:gd name="connsiteX7" fmla="*/ 104917 w 104958"/>
              <a:gd name="connsiteY7" fmla="*/ 3 h 16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958" h="160874">
                <a:moveTo>
                  <a:pt x="104917" y="3"/>
                </a:moveTo>
                <a:cubicBezTo>
                  <a:pt x="107034" y="532"/>
                  <a:pt x="27659" y="46570"/>
                  <a:pt x="19192" y="73028"/>
                </a:cubicBezTo>
                <a:cubicBezTo>
                  <a:pt x="10725" y="99486"/>
                  <a:pt x="50413" y="149228"/>
                  <a:pt x="54117" y="158753"/>
                </a:cubicBezTo>
                <a:cubicBezTo>
                  <a:pt x="57821" y="168278"/>
                  <a:pt x="50413" y="143407"/>
                  <a:pt x="41417" y="130178"/>
                </a:cubicBezTo>
                <a:cubicBezTo>
                  <a:pt x="32421" y="116949"/>
                  <a:pt x="-2504" y="93136"/>
                  <a:pt x="142" y="79378"/>
                </a:cubicBezTo>
                <a:cubicBezTo>
                  <a:pt x="2788" y="65620"/>
                  <a:pt x="56234" y="49216"/>
                  <a:pt x="57292" y="47628"/>
                </a:cubicBezTo>
                <a:cubicBezTo>
                  <a:pt x="58350" y="46040"/>
                  <a:pt x="3317" y="76203"/>
                  <a:pt x="6492" y="69853"/>
                </a:cubicBezTo>
                <a:cubicBezTo>
                  <a:pt x="9667" y="63503"/>
                  <a:pt x="102800" y="-526"/>
                  <a:pt x="10491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C2AB3BAA-0574-8835-869C-D11A11A519AB}"/>
              </a:ext>
            </a:extLst>
          </p:cNvPr>
          <p:cNvSpPr/>
          <p:nvPr/>
        </p:nvSpPr>
        <p:spPr>
          <a:xfrm>
            <a:off x="5473681" y="3946138"/>
            <a:ext cx="670154" cy="65233"/>
          </a:xfrm>
          <a:custGeom>
            <a:avLst/>
            <a:gdLst>
              <a:gd name="connsiteX0" fmla="*/ 19 w 670154"/>
              <a:gd name="connsiteY0" fmla="*/ 28962 h 65233"/>
              <a:gd name="connsiteX1" fmla="*/ 241319 w 670154"/>
              <a:gd name="connsiteY1" fmla="*/ 387 h 65233"/>
              <a:gd name="connsiteX2" fmla="*/ 206394 w 670154"/>
              <a:gd name="connsiteY2" fmla="*/ 13087 h 65233"/>
              <a:gd name="connsiteX3" fmla="*/ 361969 w 670154"/>
              <a:gd name="connsiteY3" fmla="*/ 22612 h 65233"/>
              <a:gd name="connsiteX4" fmla="*/ 304819 w 670154"/>
              <a:gd name="connsiteY4" fmla="*/ 28962 h 65233"/>
              <a:gd name="connsiteX5" fmla="*/ 568344 w 670154"/>
              <a:gd name="connsiteY5" fmla="*/ 35312 h 65233"/>
              <a:gd name="connsiteX6" fmla="*/ 669944 w 670154"/>
              <a:gd name="connsiteY6" fmla="*/ 25787 h 65233"/>
              <a:gd name="connsiteX7" fmla="*/ 596919 w 670154"/>
              <a:gd name="connsiteY7" fmla="*/ 32137 h 65233"/>
              <a:gd name="connsiteX8" fmla="*/ 365144 w 670154"/>
              <a:gd name="connsiteY8" fmla="*/ 54362 h 65233"/>
              <a:gd name="connsiteX9" fmla="*/ 460394 w 670154"/>
              <a:gd name="connsiteY9" fmla="*/ 63887 h 65233"/>
              <a:gd name="connsiteX10" fmla="*/ 393719 w 670154"/>
              <a:gd name="connsiteY10" fmla="*/ 25787 h 65233"/>
              <a:gd name="connsiteX11" fmla="*/ 228619 w 670154"/>
              <a:gd name="connsiteY11" fmla="*/ 6737 h 65233"/>
              <a:gd name="connsiteX12" fmla="*/ 19 w 670154"/>
              <a:gd name="connsiteY12" fmla="*/ 28962 h 6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0154" h="65233">
                <a:moveTo>
                  <a:pt x="19" y="28962"/>
                </a:moveTo>
                <a:cubicBezTo>
                  <a:pt x="2136" y="27904"/>
                  <a:pt x="206923" y="3033"/>
                  <a:pt x="241319" y="387"/>
                </a:cubicBezTo>
                <a:cubicBezTo>
                  <a:pt x="275715" y="-2259"/>
                  <a:pt x="186286" y="9383"/>
                  <a:pt x="206394" y="13087"/>
                </a:cubicBezTo>
                <a:cubicBezTo>
                  <a:pt x="226502" y="16791"/>
                  <a:pt x="345565" y="19966"/>
                  <a:pt x="361969" y="22612"/>
                </a:cubicBezTo>
                <a:cubicBezTo>
                  <a:pt x="378373" y="25258"/>
                  <a:pt x="270423" y="26845"/>
                  <a:pt x="304819" y="28962"/>
                </a:cubicBezTo>
                <a:cubicBezTo>
                  <a:pt x="339215" y="31079"/>
                  <a:pt x="507490" y="35841"/>
                  <a:pt x="568344" y="35312"/>
                </a:cubicBezTo>
                <a:cubicBezTo>
                  <a:pt x="629198" y="34783"/>
                  <a:pt x="665182" y="26316"/>
                  <a:pt x="669944" y="25787"/>
                </a:cubicBezTo>
                <a:cubicBezTo>
                  <a:pt x="674707" y="25258"/>
                  <a:pt x="596919" y="32137"/>
                  <a:pt x="596919" y="32137"/>
                </a:cubicBezTo>
                <a:cubicBezTo>
                  <a:pt x="546119" y="36899"/>
                  <a:pt x="387898" y="49070"/>
                  <a:pt x="365144" y="54362"/>
                </a:cubicBezTo>
                <a:cubicBezTo>
                  <a:pt x="342390" y="59654"/>
                  <a:pt x="455632" y="68649"/>
                  <a:pt x="460394" y="63887"/>
                </a:cubicBezTo>
                <a:cubicBezTo>
                  <a:pt x="465156" y="59125"/>
                  <a:pt x="432348" y="35312"/>
                  <a:pt x="393719" y="25787"/>
                </a:cubicBezTo>
                <a:cubicBezTo>
                  <a:pt x="355090" y="16262"/>
                  <a:pt x="291590" y="6737"/>
                  <a:pt x="228619" y="6737"/>
                </a:cubicBezTo>
                <a:cubicBezTo>
                  <a:pt x="165648" y="6737"/>
                  <a:pt x="-2098" y="30020"/>
                  <a:pt x="19" y="28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EE0521A2-85C1-DE0C-052D-4F9192CC4F15}"/>
              </a:ext>
            </a:extLst>
          </p:cNvPr>
          <p:cNvSpPr/>
          <p:nvPr/>
        </p:nvSpPr>
        <p:spPr>
          <a:xfrm>
            <a:off x="5568661" y="3990182"/>
            <a:ext cx="597199" cy="47039"/>
          </a:xfrm>
          <a:custGeom>
            <a:avLst/>
            <a:gdLst>
              <a:gd name="connsiteX0" fmla="*/ 289 w 597199"/>
              <a:gd name="connsiteY0" fmla="*/ 793 h 47039"/>
              <a:gd name="connsiteX1" fmla="*/ 174914 w 597199"/>
              <a:gd name="connsiteY1" fmla="*/ 3968 h 47039"/>
              <a:gd name="connsiteX2" fmla="*/ 384464 w 597199"/>
              <a:gd name="connsiteY2" fmla="*/ 38893 h 47039"/>
              <a:gd name="connsiteX3" fmla="*/ 279689 w 597199"/>
              <a:gd name="connsiteY3" fmla="*/ 45243 h 47039"/>
              <a:gd name="connsiteX4" fmla="*/ 594014 w 597199"/>
              <a:gd name="connsiteY4" fmla="*/ 13493 h 47039"/>
              <a:gd name="connsiteX5" fmla="*/ 428914 w 597199"/>
              <a:gd name="connsiteY5" fmla="*/ 29368 h 47039"/>
              <a:gd name="connsiteX6" fmla="*/ 216189 w 597199"/>
              <a:gd name="connsiteY6" fmla="*/ 3968 h 47039"/>
              <a:gd name="connsiteX7" fmla="*/ 289 w 597199"/>
              <a:gd name="connsiteY7" fmla="*/ 793 h 4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199" h="47039">
                <a:moveTo>
                  <a:pt x="289" y="793"/>
                </a:moveTo>
                <a:cubicBezTo>
                  <a:pt x="-6590" y="793"/>
                  <a:pt x="110885" y="-2382"/>
                  <a:pt x="174914" y="3968"/>
                </a:cubicBezTo>
                <a:cubicBezTo>
                  <a:pt x="238943" y="10318"/>
                  <a:pt x="367002" y="32014"/>
                  <a:pt x="384464" y="38893"/>
                </a:cubicBezTo>
                <a:cubicBezTo>
                  <a:pt x="401926" y="45772"/>
                  <a:pt x="244764" y="49476"/>
                  <a:pt x="279689" y="45243"/>
                </a:cubicBezTo>
                <a:cubicBezTo>
                  <a:pt x="314614" y="41010"/>
                  <a:pt x="569143" y="16139"/>
                  <a:pt x="594014" y="13493"/>
                </a:cubicBezTo>
                <a:cubicBezTo>
                  <a:pt x="618885" y="10847"/>
                  <a:pt x="491885" y="30955"/>
                  <a:pt x="428914" y="29368"/>
                </a:cubicBezTo>
                <a:cubicBezTo>
                  <a:pt x="365943" y="27781"/>
                  <a:pt x="282864" y="10318"/>
                  <a:pt x="216189" y="3968"/>
                </a:cubicBezTo>
                <a:cubicBezTo>
                  <a:pt x="149514" y="-2382"/>
                  <a:pt x="7168" y="793"/>
                  <a:pt x="289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EFD796F0-9FF3-A311-7B95-5ABBE549E09B}"/>
              </a:ext>
            </a:extLst>
          </p:cNvPr>
          <p:cNvSpPr/>
          <p:nvPr/>
        </p:nvSpPr>
        <p:spPr>
          <a:xfrm>
            <a:off x="5600700" y="4003675"/>
            <a:ext cx="489692" cy="111174"/>
          </a:xfrm>
          <a:custGeom>
            <a:avLst/>
            <a:gdLst>
              <a:gd name="connsiteX0" fmla="*/ 0 w 489692"/>
              <a:gd name="connsiteY0" fmla="*/ 0 h 111174"/>
              <a:gd name="connsiteX1" fmla="*/ 187325 w 489692"/>
              <a:gd name="connsiteY1" fmla="*/ 88900 h 111174"/>
              <a:gd name="connsiteX2" fmla="*/ 142875 w 489692"/>
              <a:gd name="connsiteY2" fmla="*/ 92075 h 111174"/>
              <a:gd name="connsiteX3" fmla="*/ 349250 w 489692"/>
              <a:gd name="connsiteY3" fmla="*/ 107950 h 111174"/>
              <a:gd name="connsiteX4" fmla="*/ 311150 w 489692"/>
              <a:gd name="connsiteY4" fmla="*/ 107950 h 111174"/>
              <a:gd name="connsiteX5" fmla="*/ 409575 w 489692"/>
              <a:gd name="connsiteY5" fmla="*/ 107950 h 111174"/>
              <a:gd name="connsiteX6" fmla="*/ 488950 w 489692"/>
              <a:gd name="connsiteY6" fmla="*/ 95250 h 111174"/>
              <a:gd name="connsiteX7" fmla="*/ 361950 w 489692"/>
              <a:gd name="connsiteY7" fmla="*/ 111125 h 111174"/>
              <a:gd name="connsiteX8" fmla="*/ 206375 w 489692"/>
              <a:gd name="connsiteY8" fmla="*/ 88900 h 111174"/>
              <a:gd name="connsiteX9" fmla="*/ 101600 w 489692"/>
              <a:gd name="connsiteY9" fmla="*/ 50800 h 111174"/>
              <a:gd name="connsiteX10" fmla="*/ 0 w 489692"/>
              <a:gd name="connsiteY10" fmla="*/ 0 h 11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9692" h="111174">
                <a:moveTo>
                  <a:pt x="0" y="0"/>
                </a:moveTo>
                <a:cubicBezTo>
                  <a:pt x="81756" y="36777"/>
                  <a:pt x="163513" y="73554"/>
                  <a:pt x="187325" y="88900"/>
                </a:cubicBezTo>
                <a:cubicBezTo>
                  <a:pt x="211137" y="104246"/>
                  <a:pt x="115887" y="88900"/>
                  <a:pt x="142875" y="92075"/>
                </a:cubicBezTo>
                <a:cubicBezTo>
                  <a:pt x="169863" y="95250"/>
                  <a:pt x="321204" y="105304"/>
                  <a:pt x="349250" y="107950"/>
                </a:cubicBezTo>
                <a:cubicBezTo>
                  <a:pt x="377296" y="110596"/>
                  <a:pt x="311150" y="107950"/>
                  <a:pt x="311150" y="107950"/>
                </a:cubicBezTo>
                <a:cubicBezTo>
                  <a:pt x="321204" y="107950"/>
                  <a:pt x="379942" y="110067"/>
                  <a:pt x="409575" y="107950"/>
                </a:cubicBezTo>
                <a:cubicBezTo>
                  <a:pt x="439208" y="105833"/>
                  <a:pt x="496888" y="94721"/>
                  <a:pt x="488950" y="95250"/>
                </a:cubicBezTo>
                <a:cubicBezTo>
                  <a:pt x="481013" y="95779"/>
                  <a:pt x="409046" y="112183"/>
                  <a:pt x="361950" y="111125"/>
                </a:cubicBezTo>
                <a:cubicBezTo>
                  <a:pt x="314854" y="110067"/>
                  <a:pt x="249767" y="98954"/>
                  <a:pt x="206375" y="88900"/>
                </a:cubicBezTo>
                <a:cubicBezTo>
                  <a:pt x="162983" y="78846"/>
                  <a:pt x="101600" y="50800"/>
                  <a:pt x="101600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991A86E6-EE50-E488-C822-38DD8B6179B2}"/>
              </a:ext>
            </a:extLst>
          </p:cNvPr>
          <p:cNvSpPr/>
          <p:nvPr/>
        </p:nvSpPr>
        <p:spPr>
          <a:xfrm>
            <a:off x="5302240" y="3968739"/>
            <a:ext cx="96004" cy="207963"/>
          </a:xfrm>
          <a:custGeom>
            <a:avLst/>
            <a:gdLst>
              <a:gd name="connsiteX0" fmla="*/ 10 w 96004"/>
              <a:gd name="connsiteY0" fmla="*/ 11 h 207963"/>
              <a:gd name="connsiteX1" fmla="*/ 34935 w 96004"/>
              <a:gd name="connsiteY1" fmla="*/ 104786 h 207963"/>
              <a:gd name="connsiteX2" fmla="*/ 95260 w 96004"/>
              <a:gd name="connsiteY2" fmla="*/ 206386 h 207963"/>
              <a:gd name="connsiteX3" fmla="*/ 66685 w 96004"/>
              <a:gd name="connsiteY3" fmla="*/ 161936 h 207963"/>
              <a:gd name="connsiteX4" fmla="*/ 38110 w 96004"/>
              <a:gd name="connsiteY4" fmla="*/ 98436 h 207963"/>
              <a:gd name="connsiteX5" fmla="*/ 10 w 96004"/>
              <a:gd name="connsiteY5" fmla="*/ 11 h 2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004" h="207963">
                <a:moveTo>
                  <a:pt x="10" y="11"/>
                </a:moveTo>
                <a:cubicBezTo>
                  <a:pt x="-519" y="1069"/>
                  <a:pt x="19060" y="70390"/>
                  <a:pt x="34935" y="104786"/>
                </a:cubicBezTo>
                <a:cubicBezTo>
                  <a:pt x="50810" y="139182"/>
                  <a:pt x="89968" y="196861"/>
                  <a:pt x="95260" y="206386"/>
                </a:cubicBezTo>
                <a:cubicBezTo>
                  <a:pt x="100552" y="215911"/>
                  <a:pt x="76210" y="179928"/>
                  <a:pt x="66685" y="161936"/>
                </a:cubicBezTo>
                <a:cubicBezTo>
                  <a:pt x="57160" y="143944"/>
                  <a:pt x="46577" y="122778"/>
                  <a:pt x="38110" y="98436"/>
                </a:cubicBezTo>
                <a:cubicBezTo>
                  <a:pt x="29643" y="74094"/>
                  <a:pt x="539" y="-1047"/>
                  <a:pt x="1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38470F9C-6B53-2A0A-2DF9-D7FF4F60ADF2}"/>
              </a:ext>
            </a:extLst>
          </p:cNvPr>
          <p:cNvSpPr/>
          <p:nvPr/>
        </p:nvSpPr>
        <p:spPr>
          <a:xfrm>
            <a:off x="6089085" y="4359273"/>
            <a:ext cx="38818" cy="290333"/>
          </a:xfrm>
          <a:custGeom>
            <a:avLst/>
            <a:gdLst>
              <a:gd name="connsiteX0" fmla="*/ 38665 w 38818"/>
              <a:gd name="connsiteY0" fmla="*/ 2 h 290333"/>
              <a:gd name="connsiteX1" fmla="*/ 13265 w 38818"/>
              <a:gd name="connsiteY1" fmla="*/ 139702 h 290333"/>
              <a:gd name="connsiteX2" fmla="*/ 38665 w 38818"/>
              <a:gd name="connsiteY2" fmla="*/ 285752 h 290333"/>
              <a:gd name="connsiteX3" fmla="*/ 22790 w 38818"/>
              <a:gd name="connsiteY3" fmla="*/ 247652 h 290333"/>
              <a:gd name="connsiteX4" fmla="*/ 565 w 38818"/>
              <a:gd name="connsiteY4" fmla="*/ 187327 h 290333"/>
              <a:gd name="connsiteX5" fmla="*/ 6915 w 38818"/>
              <a:gd name="connsiteY5" fmla="*/ 219077 h 290333"/>
              <a:gd name="connsiteX6" fmla="*/ 10090 w 38818"/>
              <a:gd name="connsiteY6" fmla="*/ 142877 h 290333"/>
              <a:gd name="connsiteX7" fmla="*/ 38665 w 38818"/>
              <a:gd name="connsiteY7" fmla="*/ 2 h 29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18" h="290333">
                <a:moveTo>
                  <a:pt x="38665" y="2"/>
                </a:moveTo>
                <a:cubicBezTo>
                  <a:pt x="39194" y="-527"/>
                  <a:pt x="13265" y="92077"/>
                  <a:pt x="13265" y="139702"/>
                </a:cubicBezTo>
                <a:cubicBezTo>
                  <a:pt x="13265" y="187327"/>
                  <a:pt x="37077" y="267760"/>
                  <a:pt x="38665" y="285752"/>
                </a:cubicBezTo>
                <a:cubicBezTo>
                  <a:pt x="40253" y="303744"/>
                  <a:pt x="29140" y="264056"/>
                  <a:pt x="22790" y="247652"/>
                </a:cubicBezTo>
                <a:cubicBezTo>
                  <a:pt x="16440" y="231248"/>
                  <a:pt x="3211" y="192089"/>
                  <a:pt x="565" y="187327"/>
                </a:cubicBezTo>
                <a:cubicBezTo>
                  <a:pt x="-2081" y="182565"/>
                  <a:pt x="5328" y="226485"/>
                  <a:pt x="6915" y="219077"/>
                </a:cubicBezTo>
                <a:cubicBezTo>
                  <a:pt x="8502" y="211669"/>
                  <a:pt x="4269" y="176744"/>
                  <a:pt x="10090" y="142877"/>
                </a:cubicBezTo>
                <a:cubicBezTo>
                  <a:pt x="15911" y="109010"/>
                  <a:pt x="38136" y="531"/>
                  <a:pt x="3866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9754E7E4-6053-49D4-2DB2-8390033ACBA9}"/>
              </a:ext>
            </a:extLst>
          </p:cNvPr>
          <p:cNvSpPr/>
          <p:nvPr/>
        </p:nvSpPr>
        <p:spPr>
          <a:xfrm>
            <a:off x="6226077" y="5359327"/>
            <a:ext cx="47805" cy="235175"/>
          </a:xfrm>
          <a:custGeom>
            <a:avLst/>
            <a:gdLst>
              <a:gd name="connsiteX0" fmla="*/ 98 w 47805"/>
              <a:gd name="connsiteY0" fmla="*/ 73 h 235175"/>
              <a:gd name="connsiteX1" fmla="*/ 35023 w 47805"/>
              <a:gd name="connsiteY1" fmla="*/ 136598 h 235175"/>
              <a:gd name="connsiteX2" fmla="*/ 25498 w 47805"/>
              <a:gd name="connsiteY2" fmla="*/ 235023 h 235175"/>
              <a:gd name="connsiteX3" fmla="*/ 47723 w 47805"/>
              <a:gd name="connsiteY3" fmla="*/ 155648 h 235175"/>
              <a:gd name="connsiteX4" fmla="*/ 98 w 47805"/>
              <a:gd name="connsiteY4" fmla="*/ 73 h 2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05" h="235175">
                <a:moveTo>
                  <a:pt x="98" y="73"/>
                </a:moveTo>
                <a:cubicBezTo>
                  <a:pt x="-2019" y="-3102"/>
                  <a:pt x="30790" y="97440"/>
                  <a:pt x="35023" y="136598"/>
                </a:cubicBezTo>
                <a:cubicBezTo>
                  <a:pt x="39256" y="175756"/>
                  <a:pt x="23381" y="231848"/>
                  <a:pt x="25498" y="235023"/>
                </a:cubicBezTo>
                <a:cubicBezTo>
                  <a:pt x="27615" y="238198"/>
                  <a:pt x="49310" y="191102"/>
                  <a:pt x="47723" y="155648"/>
                </a:cubicBezTo>
                <a:cubicBezTo>
                  <a:pt x="46136" y="120194"/>
                  <a:pt x="2215" y="3248"/>
                  <a:pt x="9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8EEDC729-A5A3-ADD4-15BF-4FEC1AC00185}"/>
              </a:ext>
            </a:extLst>
          </p:cNvPr>
          <p:cNvSpPr/>
          <p:nvPr/>
        </p:nvSpPr>
        <p:spPr>
          <a:xfrm>
            <a:off x="5864196" y="6076527"/>
            <a:ext cx="44610" cy="178748"/>
          </a:xfrm>
          <a:custGeom>
            <a:avLst/>
            <a:gdLst>
              <a:gd name="connsiteX0" fmla="*/ 41304 w 44610"/>
              <a:gd name="connsiteY0" fmla="*/ 423 h 178748"/>
              <a:gd name="connsiteX1" fmla="*/ 41304 w 44610"/>
              <a:gd name="connsiteY1" fmla="*/ 79798 h 178748"/>
              <a:gd name="connsiteX2" fmla="*/ 29 w 44610"/>
              <a:gd name="connsiteY2" fmla="*/ 178223 h 178748"/>
              <a:gd name="connsiteX3" fmla="*/ 34954 w 44610"/>
              <a:gd name="connsiteY3" fmla="*/ 114723 h 178748"/>
              <a:gd name="connsiteX4" fmla="*/ 41304 w 44610"/>
              <a:gd name="connsiteY4" fmla="*/ 423 h 17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10" h="178748">
                <a:moveTo>
                  <a:pt x="41304" y="423"/>
                </a:moveTo>
                <a:cubicBezTo>
                  <a:pt x="42362" y="-5398"/>
                  <a:pt x="48183" y="50165"/>
                  <a:pt x="41304" y="79798"/>
                </a:cubicBezTo>
                <a:cubicBezTo>
                  <a:pt x="34425" y="109431"/>
                  <a:pt x="1087" y="172402"/>
                  <a:pt x="29" y="178223"/>
                </a:cubicBezTo>
                <a:cubicBezTo>
                  <a:pt x="-1029" y="184044"/>
                  <a:pt x="26487" y="140123"/>
                  <a:pt x="34954" y="114723"/>
                </a:cubicBezTo>
                <a:cubicBezTo>
                  <a:pt x="43421" y="89323"/>
                  <a:pt x="40246" y="6244"/>
                  <a:pt x="41304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C12B1FA7-68F6-EF6D-A0F8-C3C902A8028F}"/>
              </a:ext>
            </a:extLst>
          </p:cNvPr>
          <p:cNvSpPr/>
          <p:nvPr/>
        </p:nvSpPr>
        <p:spPr>
          <a:xfrm>
            <a:off x="6398014" y="6002878"/>
            <a:ext cx="277149" cy="251048"/>
          </a:xfrm>
          <a:custGeom>
            <a:avLst/>
            <a:gdLst>
              <a:gd name="connsiteX0" fmla="*/ 275836 w 277149"/>
              <a:gd name="connsiteY0" fmla="*/ 1047 h 251048"/>
              <a:gd name="connsiteX1" fmla="*/ 5961 w 277149"/>
              <a:gd name="connsiteY1" fmla="*/ 245522 h 251048"/>
              <a:gd name="connsiteX2" fmla="*/ 104386 w 277149"/>
              <a:gd name="connsiteY2" fmla="*/ 159797 h 251048"/>
              <a:gd name="connsiteX3" fmla="*/ 275836 w 277149"/>
              <a:gd name="connsiteY3" fmla="*/ 1047 h 2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149" h="251048">
                <a:moveTo>
                  <a:pt x="275836" y="1047"/>
                </a:moveTo>
                <a:cubicBezTo>
                  <a:pt x="259432" y="15335"/>
                  <a:pt x="34536" y="219064"/>
                  <a:pt x="5961" y="245522"/>
                </a:cubicBezTo>
                <a:cubicBezTo>
                  <a:pt x="-22614" y="271980"/>
                  <a:pt x="58349" y="196839"/>
                  <a:pt x="104386" y="159797"/>
                </a:cubicBezTo>
                <a:cubicBezTo>
                  <a:pt x="150423" y="122755"/>
                  <a:pt x="292240" y="-13241"/>
                  <a:pt x="275836" y="1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314FDCAD-624C-A903-4030-5F2543AC18BA}"/>
              </a:ext>
            </a:extLst>
          </p:cNvPr>
          <p:cNvSpPr/>
          <p:nvPr/>
        </p:nvSpPr>
        <p:spPr>
          <a:xfrm>
            <a:off x="6041985" y="6426126"/>
            <a:ext cx="25694" cy="158979"/>
          </a:xfrm>
          <a:custGeom>
            <a:avLst/>
            <a:gdLst>
              <a:gd name="connsiteX0" fmla="*/ 40 w 25694"/>
              <a:gd name="connsiteY0" fmla="*/ 74 h 158979"/>
              <a:gd name="connsiteX1" fmla="*/ 19090 w 25694"/>
              <a:gd name="connsiteY1" fmla="*/ 92149 h 158979"/>
              <a:gd name="connsiteX2" fmla="*/ 40 w 25694"/>
              <a:gd name="connsiteY2" fmla="*/ 158824 h 158979"/>
              <a:gd name="connsiteX3" fmla="*/ 25440 w 25694"/>
              <a:gd name="connsiteY3" fmla="*/ 108024 h 158979"/>
              <a:gd name="connsiteX4" fmla="*/ 40 w 25694"/>
              <a:gd name="connsiteY4" fmla="*/ 74 h 1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94" h="158979">
                <a:moveTo>
                  <a:pt x="40" y="74"/>
                </a:moveTo>
                <a:cubicBezTo>
                  <a:pt x="-1018" y="-2572"/>
                  <a:pt x="19090" y="65691"/>
                  <a:pt x="19090" y="92149"/>
                </a:cubicBezTo>
                <a:cubicBezTo>
                  <a:pt x="19090" y="118607"/>
                  <a:pt x="-1018" y="156178"/>
                  <a:pt x="40" y="158824"/>
                </a:cubicBezTo>
                <a:cubicBezTo>
                  <a:pt x="1098" y="161470"/>
                  <a:pt x="22265" y="129720"/>
                  <a:pt x="25440" y="108024"/>
                </a:cubicBezTo>
                <a:cubicBezTo>
                  <a:pt x="28615" y="86328"/>
                  <a:pt x="1098" y="2720"/>
                  <a:pt x="40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3CE4C8A4-3CE6-FBB3-4143-2D9A7B92B4D1}"/>
              </a:ext>
            </a:extLst>
          </p:cNvPr>
          <p:cNvSpPr/>
          <p:nvPr/>
        </p:nvSpPr>
        <p:spPr>
          <a:xfrm>
            <a:off x="5081966" y="5094097"/>
            <a:ext cx="179031" cy="46288"/>
          </a:xfrm>
          <a:custGeom>
            <a:avLst/>
            <a:gdLst>
              <a:gd name="connsiteX0" fmla="*/ 1209 w 179031"/>
              <a:gd name="connsiteY0" fmla="*/ 46228 h 46288"/>
              <a:gd name="connsiteX1" fmla="*/ 175834 w 179031"/>
              <a:gd name="connsiteY1" fmla="*/ 1778 h 46288"/>
              <a:gd name="connsiteX2" fmla="*/ 118684 w 179031"/>
              <a:gd name="connsiteY2" fmla="*/ 8128 h 46288"/>
              <a:gd name="connsiteX3" fmla="*/ 99634 w 179031"/>
              <a:gd name="connsiteY3" fmla="*/ 11303 h 46288"/>
              <a:gd name="connsiteX4" fmla="*/ 1209 w 179031"/>
              <a:gd name="connsiteY4" fmla="*/ 46228 h 4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31" h="46288">
                <a:moveTo>
                  <a:pt x="1209" y="46228"/>
                </a:moveTo>
                <a:cubicBezTo>
                  <a:pt x="13909" y="44641"/>
                  <a:pt x="156255" y="8128"/>
                  <a:pt x="175834" y="1778"/>
                </a:cubicBezTo>
                <a:cubicBezTo>
                  <a:pt x="195413" y="-4572"/>
                  <a:pt x="118684" y="8128"/>
                  <a:pt x="118684" y="8128"/>
                </a:cubicBezTo>
                <a:cubicBezTo>
                  <a:pt x="105984" y="9715"/>
                  <a:pt x="119742" y="4953"/>
                  <a:pt x="99634" y="11303"/>
                </a:cubicBezTo>
                <a:cubicBezTo>
                  <a:pt x="79526" y="17653"/>
                  <a:pt x="-11491" y="47815"/>
                  <a:pt x="1209" y="462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13EA8ED6-682F-BE6C-5A5A-C1762C493EDB}"/>
              </a:ext>
            </a:extLst>
          </p:cNvPr>
          <p:cNvSpPr/>
          <p:nvPr/>
        </p:nvSpPr>
        <p:spPr>
          <a:xfrm>
            <a:off x="4809765" y="5218510"/>
            <a:ext cx="156658" cy="42471"/>
          </a:xfrm>
          <a:custGeom>
            <a:avLst/>
            <a:gdLst>
              <a:gd name="connsiteX0" fmla="*/ 360 w 156658"/>
              <a:gd name="connsiteY0" fmla="*/ 42465 h 42471"/>
              <a:gd name="connsiteX1" fmla="*/ 155935 w 156658"/>
              <a:gd name="connsiteY1" fmla="*/ 4365 h 42471"/>
              <a:gd name="connsiteX2" fmla="*/ 60685 w 156658"/>
              <a:gd name="connsiteY2" fmla="*/ 1190 h 42471"/>
              <a:gd name="connsiteX3" fmla="*/ 111485 w 156658"/>
              <a:gd name="connsiteY3" fmla="*/ 7540 h 42471"/>
              <a:gd name="connsiteX4" fmla="*/ 360 w 156658"/>
              <a:gd name="connsiteY4" fmla="*/ 42465 h 4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58" h="42471">
                <a:moveTo>
                  <a:pt x="360" y="42465"/>
                </a:moveTo>
                <a:cubicBezTo>
                  <a:pt x="7768" y="41936"/>
                  <a:pt x="145881" y="11244"/>
                  <a:pt x="155935" y="4365"/>
                </a:cubicBezTo>
                <a:cubicBezTo>
                  <a:pt x="165989" y="-2514"/>
                  <a:pt x="68093" y="661"/>
                  <a:pt x="60685" y="1190"/>
                </a:cubicBezTo>
                <a:cubicBezTo>
                  <a:pt x="53277" y="1719"/>
                  <a:pt x="121010" y="1719"/>
                  <a:pt x="111485" y="7540"/>
                </a:cubicBezTo>
                <a:cubicBezTo>
                  <a:pt x="101960" y="13361"/>
                  <a:pt x="-7048" y="42994"/>
                  <a:pt x="360" y="42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C0BA3BA1-8FC8-A764-9F17-484249B0830A}"/>
              </a:ext>
            </a:extLst>
          </p:cNvPr>
          <p:cNvSpPr/>
          <p:nvPr/>
        </p:nvSpPr>
        <p:spPr>
          <a:xfrm>
            <a:off x="5050364" y="5222764"/>
            <a:ext cx="201737" cy="25895"/>
          </a:xfrm>
          <a:custGeom>
            <a:avLst/>
            <a:gdLst>
              <a:gd name="connsiteX0" fmla="*/ 1061 w 201737"/>
              <a:gd name="connsiteY0" fmla="*/ 9636 h 25895"/>
              <a:gd name="connsiteX1" fmla="*/ 64561 w 201737"/>
              <a:gd name="connsiteY1" fmla="*/ 15986 h 25895"/>
              <a:gd name="connsiteX2" fmla="*/ 201086 w 201737"/>
              <a:gd name="connsiteY2" fmla="*/ 111 h 25895"/>
              <a:gd name="connsiteX3" fmla="*/ 112186 w 201737"/>
              <a:gd name="connsiteY3" fmla="*/ 25511 h 25895"/>
              <a:gd name="connsiteX4" fmla="*/ 1061 w 201737"/>
              <a:gd name="connsiteY4" fmla="*/ 9636 h 2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37" h="25895">
                <a:moveTo>
                  <a:pt x="1061" y="9636"/>
                </a:moveTo>
                <a:cubicBezTo>
                  <a:pt x="-6877" y="8048"/>
                  <a:pt x="31224" y="17573"/>
                  <a:pt x="64561" y="15986"/>
                </a:cubicBezTo>
                <a:cubicBezTo>
                  <a:pt x="97898" y="14399"/>
                  <a:pt x="193148" y="-1477"/>
                  <a:pt x="201086" y="111"/>
                </a:cubicBezTo>
                <a:cubicBezTo>
                  <a:pt x="209024" y="1699"/>
                  <a:pt x="142349" y="22336"/>
                  <a:pt x="112186" y="25511"/>
                </a:cubicBezTo>
                <a:cubicBezTo>
                  <a:pt x="82023" y="28686"/>
                  <a:pt x="8999" y="11224"/>
                  <a:pt x="1061" y="9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811EBDC9-2729-8D67-E454-9BD1C26332AD}"/>
              </a:ext>
            </a:extLst>
          </p:cNvPr>
          <p:cNvSpPr/>
          <p:nvPr/>
        </p:nvSpPr>
        <p:spPr>
          <a:xfrm>
            <a:off x="4852657" y="5079925"/>
            <a:ext cx="72299" cy="118883"/>
          </a:xfrm>
          <a:custGeom>
            <a:avLst/>
            <a:gdLst>
              <a:gd name="connsiteX0" fmla="*/ 33668 w 72299"/>
              <a:gd name="connsiteY0" fmla="*/ 75 h 118883"/>
              <a:gd name="connsiteX1" fmla="*/ 71768 w 72299"/>
              <a:gd name="connsiteY1" fmla="*/ 60400 h 118883"/>
              <a:gd name="connsiteX2" fmla="*/ 1918 w 72299"/>
              <a:gd name="connsiteY2" fmla="*/ 117550 h 118883"/>
              <a:gd name="connsiteX3" fmla="*/ 24143 w 72299"/>
              <a:gd name="connsiteY3" fmla="*/ 98500 h 118883"/>
              <a:gd name="connsiteX4" fmla="*/ 71768 w 72299"/>
              <a:gd name="connsiteY4" fmla="*/ 73100 h 118883"/>
              <a:gd name="connsiteX5" fmla="*/ 33668 w 72299"/>
              <a:gd name="connsiteY5" fmla="*/ 75 h 11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299" h="118883">
                <a:moveTo>
                  <a:pt x="33668" y="75"/>
                </a:moveTo>
                <a:cubicBezTo>
                  <a:pt x="33668" y="-2042"/>
                  <a:pt x="77060" y="40821"/>
                  <a:pt x="71768" y="60400"/>
                </a:cubicBezTo>
                <a:cubicBezTo>
                  <a:pt x="66476" y="79979"/>
                  <a:pt x="1918" y="117550"/>
                  <a:pt x="1918" y="117550"/>
                </a:cubicBezTo>
                <a:cubicBezTo>
                  <a:pt x="-6019" y="123900"/>
                  <a:pt x="12501" y="105908"/>
                  <a:pt x="24143" y="98500"/>
                </a:cubicBezTo>
                <a:cubicBezTo>
                  <a:pt x="35785" y="91092"/>
                  <a:pt x="65947" y="85800"/>
                  <a:pt x="71768" y="73100"/>
                </a:cubicBezTo>
                <a:cubicBezTo>
                  <a:pt x="77589" y="60400"/>
                  <a:pt x="33668" y="2192"/>
                  <a:pt x="3366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CEB4EFBA-375E-6556-24E5-9F3688554051}"/>
              </a:ext>
            </a:extLst>
          </p:cNvPr>
          <p:cNvSpPr/>
          <p:nvPr/>
        </p:nvSpPr>
        <p:spPr>
          <a:xfrm>
            <a:off x="4536861" y="5165725"/>
            <a:ext cx="267003" cy="51796"/>
          </a:xfrm>
          <a:custGeom>
            <a:avLst/>
            <a:gdLst>
              <a:gd name="connsiteX0" fmla="*/ 214 w 267003"/>
              <a:gd name="connsiteY0" fmla="*/ 0 h 51796"/>
              <a:gd name="connsiteX1" fmla="*/ 143089 w 267003"/>
              <a:gd name="connsiteY1" fmla="*/ 47625 h 51796"/>
              <a:gd name="connsiteX2" fmla="*/ 266914 w 267003"/>
              <a:gd name="connsiteY2" fmla="*/ 44450 h 51796"/>
              <a:gd name="connsiteX3" fmla="*/ 162139 w 267003"/>
              <a:gd name="connsiteY3" fmla="*/ 50800 h 51796"/>
              <a:gd name="connsiteX4" fmla="*/ 111339 w 267003"/>
              <a:gd name="connsiteY4" fmla="*/ 47625 h 51796"/>
              <a:gd name="connsiteX5" fmla="*/ 214 w 267003"/>
              <a:gd name="connsiteY5" fmla="*/ 0 h 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003" h="51796">
                <a:moveTo>
                  <a:pt x="214" y="0"/>
                </a:moveTo>
                <a:cubicBezTo>
                  <a:pt x="5506" y="0"/>
                  <a:pt x="98639" y="40217"/>
                  <a:pt x="143089" y="47625"/>
                </a:cubicBezTo>
                <a:cubicBezTo>
                  <a:pt x="187539" y="55033"/>
                  <a:pt x="263739" y="43921"/>
                  <a:pt x="266914" y="44450"/>
                </a:cubicBezTo>
                <a:cubicBezTo>
                  <a:pt x="270089" y="44979"/>
                  <a:pt x="188068" y="50271"/>
                  <a:pt x="162139" y="50800"/>
                </a:cubicBezTo>
                <a:cubicBezTo>
                  <a:pt x="136210" y="51329"/>
                  <a:pt x="133564" y="53975"/>
                  <a:pt x="111339" y="47625"/>
                </a:cubicBezTo>
                <a:cubicBezTo>
                  <a:pt x="89114" y="41275"/>
                  <a:pt x="-5078" y="0"/>
                  <a:pt x="2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74665B5C-6A4C-2BD8-01A7-5DF30F6EA007}"/>
              </a:ext>
            </a:extLst>
          </p:cNvPr>
          <p:cNvSpPr/>
          <p:nvPr/>
        </p:nvSpPr>
        <p:spPr>
          <a:xfrm>
            <a:off x="5527539" y="3965367"/>
            <a:ext cx="28723" cy="125194"/>
          </a:xfrm>
          <a:custGeom>
            <a:avLst/>
            <a:gdLst>
              <a:gd name="connsiteX0" fmla="*/ 12836 w 28723"/>
              <a:gd name="connsiteY0" fmla="*/ 208 h 125194"/>
              <a:gd name="connsiteX1" fmla="*/ 9661 w 28723"/>
              <a:gd name="connsiteY1" fmla="*/ 63708 h 125194"/>
              <a:gd name="connsiteX2" fmla="*/ 28711 w 28723"/>
              <a:gd name="connsiteY2" fmla="*/ 124033 h 125194"/>
              <a:gd name="connsiteX3" fmla="*/ 12836 w 28723"/>
              <a:gd name="connsiteY3" fmla="*/ 104983 h 125194"/>
              <a:gd name="connsiteX4" fmla="*/ 136 w 28723"/>
              <a:gd name="connsiteY4" fmla="*/ 85933 h 125194"/>
              <a:gd name="connsiteX5" fmla="*/ 12836 w 28723"/>
              <a:gd name="connsiteY5" fmla="*/ 208 h 12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3" h="125194">
                <a:moveTo>
                  <a:pt x="12836" y="208"/>
                </a:moveTo>
                <a:cubicBezTo>
                  <a:pt x="14423" y="-3496"/>
                  <a:pt x="7015" y="43071"/>
                  <a:pt x="9661" y="63708"/>
                </a:cubicBezTo>
                <a:cubicBezTo>
                  <a:pt x="12307" y="84345"/>
                  <a:pt x="28711" y="124033"/>
                  <a:pt x="28711" y="124033"/>
                </a:cubicBezTo>
                <a:cubicBezTo>
                  <a:pt x="29240" y="130912"/>
                  <a:pt x="12836" y="104983"/>
                  <a:pt x="12836" y="104983"/>
                </a:cubicBezTo>
                <a:cubicBezTo>
                  <a:pt x="8074" y="98633"/>
                  <a:pt x="1723" y="99162"/>
                  <a:pt x="136" y="85933"/>
                </a:cubicBezTo>
                <a:cubicBezTo>
                  <a:pt x="-1451" y="72704"/>
                  <a:pt x="11249" y="3912"/>
                  <a:pt x="1283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4DAD50C8-31E3-CCF0-30B1-4A38035C0B96}"/>
              </a:ext>
            </a:extLst>
          </p:cNvPr>
          <p:cNvSpPr/>
          <p:nvPr/>
        </p:nvSpPr>
        <p:spPr>
          <a:xfrm>
            <a:off x="5594010" y="4098567"/>
            <a:ext cx="193287" cy="78474"/>
          </a:xfrm>
          <a:custGeom>
            <a:avLst/>
            <a:gdLst>
              <a:gd name="connsiteX0" fmla="*/ 340 w 193287"/>
              <a:gd name="connsiteY0" fmla="*/ 358 h 78474"/>
              <a:gd name="connsiteX1" fmla="*/ 63840 w 193287"/>
              <a:gd name="connsiteY1" fmla="*/ 35283 h 78474"/>
              <a:gd name="connsiteX2" fmla="*/ 190840 w 193287"/>
              <a:gd name="connsiteY2" fmla="*/ 76558 h 78474"/>
              <a:gd name="connsiteX3" fmla="*/ 143215 w 193287"/>
              <a:gd name="connsiteY3" fmla="*/ 70208 h 78474"/>
              <a:gd name="connsiteX4" fmla="*/ 89240 w 193287"/>
              <a:gd name="connsiteY4" fmla="*/ 57508 h 78474"/>
              <a:gd name="connsiteX5" fmla="*/ 340 w 193287"/>
              <a:gd name="connsiteY5" fmla="*/ 358 h 7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287" h="78474">
                <a:moveTo>
                  <a:pt x="340" y="358"/>
                </a:moveTo>
                <a:cubicBezTo>
                  <a:pt x="-3893" y="-3346"/>
                  <a:pt x="32090" y="22583"/>
                  <a:pt x="63840" y="35283"/>
                </a:cubicBezTo>
                <a:cubicBezTo>
                  <a:pt x="95590" y="47983"/>
                  <a:pt x="177611" y="70737"/>
                  <a:pt x="190840" y="76558"/>
                </a:cubicBezTo>
                <a:cubicBezTo>
                  <a:pt x="204069" y="82379"/>
                  <a:pt x="160148" y="73383"/>
                  <a:pt x="143215" y="70208"/>
                </a:cubicBezTo>
                <a:cubicBezTo>
                  <a:pt x="126282" y="67033"/>
                  <a:pt x="109878" y="67562"/>
                  <a:pt x="89240" y="57508"/>
                </a:cubicBezTo>
                <a:cubicBezTo>
                  <a:pt x="68602" y="47454"/>
                  <a:pt x="4573" y="4062"/>
                  <a:pt x="340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728BD34-D6F4-1F7B-A568-75D06602821A}"/>
              </a:ext>
            </a:extLst>
          </p:cNvPr>
          <p:cNvSpPr/>
          <p:nvPr/>
        </p:nvSpPr>
        <p:spPr>
          <a:xfrm>
            <a:off x="5607050" y="4057650"/>
            <a:ext cx="537608" cy="97131"/>
          </a:xfrm>
          <a:custGeom>
            <a:avLst/>
            <a:gdLst>
              <a:gd name="connsiteX0" fmla="*/ 0 w 537608"/>
              <a:gd name="connsiteY0" fmla="*/ 0 h 97131"/>
              <a:gd name="connsiteX1" fmla="*/ 219075 w 537608"/>
              <a:gd name="connsiteY1" fmla="*/ 69850 h 97131"/>
              <a:gd name="connsiteX2" fmla="*/ 523875 w 537608"/>
              <a:gd name="connsiteY2" fmla="*/ 95250 h 97131"/>
              <a:gd name="connsiteX3" fmla="*/ 488950 w 537608"/>
              <a:gd name="connsiteY3" fmla="*/ 95250 h 97131"/>
              <a:gd name="connsiteX4" fmla="*/ 238125 w 537608"/>
              <a:gd name="connsiteY4" fmla="*/ 92075 h 97131"/>
              <a:gd name="connsiteX5" fmla="*/ 298450 w 537608"/>
              <a:gd name="connsiteY5" fmla="*/ 92075 h 97131"/>
              <a:gd name="connsiteX6" fmla="*/ 209550 w 537608"/>
              <a:gd name="connsiteY6" fmla="*/ 66675 h 97131"/>
              <a:gd name="connsiteX7" fmla="*/ 0 w 537608"/>
              <a:gd name="connsiteY7" fmla="*/ 0 h 9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608" h="97131">
                <a:moveTo>
                  <a:pt x="0" y="0"/>
                </a:moveTo>
                <a:cubicBezTo>
                  <a:pt x="65881" y="26987"/>
                  <a:pt x="131763" y="53975"/>
                  <a:pt x="219075" y="69850"/>
                </a:cubicBezTo>
                <a:cubicBezTo>
                  <a:pt x="306387" y="85725"/>
                  <a:pt x="478896" y="91017"/>
                  <a:pt x="523875" y="95250"/>
                </a:cubicBezTo>
                <a:cubicBezTo>
                  <a:pt x="568854" y="99483"/>
                  <a:pt x="488950" y="95250"/>
                  <a:pt x="488950" y="95250"/>
                </a:cubicBezTo>
                <a:lnTo>
                  <a:pt x="238125" y="92075"/>
                </a:lnTo>
                <a:cubicBezTo>
                  <a:pt x="206375" y="91546"/>
                  <a:pt x="303212" y="96308"/>
                  <a:pt x="298450" y="92075"/>
                </a:cubicBezTo>
                <a:cubicBezTo>
                  <a:pt x="293688" y="87842"/>
                  <a:pt x="209550" y="66675"/>
                  <a:pt x="20955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97664508-58E4-7FBA-AB1F-5087900228A5}"/>
              </a:ext>
            </a:extLst>
          </p:cNvPr>
          <p:cNvSpPr/>
          <p:nvPr/>
        </p:nvSpPr>
        <p:spPr>
          <a:xfrm>
            <a:off x="5883079" y="4330234"/>
            <a:ext cx="51034" cy="245772"/>
          </a:xfrm>
          <a:custGeom>
            <a:avLst/>
            <a:gdLst>
              <a:gd name="connsiteX0" fmla="*/ 50996 w 51034"/>
              <a:gd name="connsiteY0" fmla="*/ 466 h 245772"/>
              <a:gd name="connsiteX1" fmla="*/ 12896 w 51034"/>
              <a:gd name="connsiteY1" fmla="*/ 156041 h 245772"/>
              <a:gd name="connsiteX2" fmla="*/ 16071 w 51034"/>
              <a:gd name="connsiteY2" fmla="*/ 244941 h 245772"/>
              <a:gd name="connsiteX3" fmla="*/ 9721 w 51034"/>
              <a:gd name="connsiteY3" fmla="*/ 197316 h 245772"/>
              <a:gd name="connsiteX4" fmla="*/ 196 w 51034"/>
              <a:gd name="connsiteY4" fmla="*/ 143341 h 245772"/>
              <a:gd name="connsiteX5" fmla="*/ 19246 w 51034"/>
              <a:gd name="connsiteY5" fmla="*/ 108416 h 245772"/>
              <a:gd name="connsiteX6" fmla="*/ 50996 w 51034"/>
              <a:gd name="connsiteY6" fmla="*/ 466 h 24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4" h="245772">
                <a:moveTo>
                  <a:pt x="50996" y="466"/>
                </a:moveTo>
                <a:cubicBezTo>
                  <a:pt x="49938" y="8403"/>
                  <a:pt x="18717" y="115295"/>
                  <a:pt x="12896" y="156041"/>
                </a:cubicBezTo>
                <a:cubicBezTo>
                  <a:pt x="7075" y="196787"/>
                  <a:pt x="16600" y="238062"/>
                  <a:pt x="16071" y="244941"/>
                </a:cubicBezTo>
                <a:cubicBezTo>
                  <a:pt x="15542" y="251820"/>
                  <a:pt x="12367" y="214249"/>
                  <a:pt x="9721" y="197316"/>
                </a:cubicBezTo>
                <a:cubicBezTo>
                  <a:pt x="7075" y="180383"/>
                  <a:pt x="-1391" y="158158"/>
                  <a:pt x="196" y="143341"/>
                </a:cubicBezTo>
                <a:cubicBezTo>
                  <a:pt x="1783" y="128524"/>
                  <a:pt x="7604" y="128524"/>
                  <a:pt x="19246" y="108416"/>
                </a:cubicBezTo>
                <a:cubicBezTo>
                  <a:pt x="30888" y="88308"/>
                  <a:pt x="52054" y="-7471"/>
                  <a:pt x="50996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4DC7CF5D-4822-1780-CCFB-76E1573E6ACE}"/>
              </a:ext>
            </a:extLst>
          </p:cNvPr>
          <p:cNvSpPr/>
          <p:nvPr/>
        </p:nvSpPr>
        <p:spPr>
          <a:xfrm>
            <a:off x="5452063" y="4273550"/>
            <a:ext cx="37512" cy="201456"/>
          </a:xfrm>
          <a:custGeom>
            <a:avLst/>
            <a:gdLst>
              <a:gd name="connsiteX0" fmla="*/ 5762 w 37512"/>
              <a:gd name="connsiteY0" fmla="*/ 0 h 201456"/>
              <a:gd name="connsiteX1" fmla="*/ 2587 w 37512"/>
              <a:gd name="connsiteY1" fmla="*/ 111125 h 201456"/>
              <a:gd name="connsiteX2" fmla="*/ 37512 w 37512"/>
              <a:gd name="connsiteY2" fmla="*/ 200025 h 201456"/>
              <a:gd name="connsiteX3" fmla="*/ 2587 w 37512"/>
              <a:gd name="connsiteY3" fmla="*/ 161925 h 201456"/>
              <a:gd name="connsiteX4" fmla="*/ 2587 w 37512"/>
              <a:gd name="connsiteY4" fmla="*/ 107950 h 201456"/>
              <a:gd name="connsiteX5" fmla="*/ 5762 w 37512"/>
              <a:gd name="connsiteY5" fmla="*/ 0 h 20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12" h="201456">
                <a:moveTo>
                  <a:pt x="5762" y="0"/>
                </a:moveTo>
                <a:cubicBezTo>
                  <a:pt x="1528" y="38894"/>
                  <a:pt x="-2705" y="77788"/>
                  <a:pt x="2587" y="111125"/>
                </a:cubicBezTo>
                <a:cubicBezTo>
                  <a:pt x="7879" y="144462"/>
                  <a:pt x="37512" y="191558"/>
                  <a:pt x="37512" y="200025"/>
                </a:cubicBezTo>
                <a:cubicBezTo>
                  <a:pt x="37512" y="208492"/>
                  <a:pt x="8408" y="177271"/>
                  <a:pt x="2587" y="161925"/>
                </a:cubicBezTo>
                <a:cubicBezTo>
                  <a:pt x="-3234" y="146579"/>
                  <a:pt x="2587" y="107950"/>
                  <a:pt x="2587" y="107950"/>
                </a:cubicBezTo>
                <a:cubicBezTo>
                  <a:pt x="3645" y="71967"/>
                  <a:pt x="4704" y="35983"/>
                  <a:pt x="5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C32BFCE6-7ED9-FEAA-55E9-35BC76A08D51}"/>
              </a:ext>
            </a:extLst>
          </p:cNvPr>
          <p:cNvSpPr/>
          <p:nvPr/>
        </p:nvSpPr>
        <p:spPr>
          <a:xfrm>
            <a:off x="4235392" y="4251025"/>
            <a:ext cx="45093" cy="200398"/>
          </a:xfrm>
          <a:custGeom>
            <a:avLst/>
            <a:gdLst>
              <a:gd name="connsiteX0" fmla="*/ 58 w 45093"/>
              <a:gd name="connsiteY0" fmla="*/ 300 h 200398"/>
              <a:gd name="connsiteX1" fmla="*/ 44508 w 45093"/>
              <a:gd name="connsiteY1" fmla="*/ 127300 h 200398"/>
              <a:gd name="connsiteX2" fmla="*/ 19108 w 45093"/>
              <a:gd name="connsiteY2" fmla="*/ 200325 h 200398"/>
              <a:gd name="connsiteX3" fmla="*/ 44508 w 45093"/>
              <a:gd name="connsiteY3" fmla="*/ 140000 h 200398"/>
              <a:gd name="connsiteX4" fmla="*/ 34983 w 45093"/>
              <a:gd name="connsiteY4" fmla="*/ 92375 h 200398"/>
              <a:gd name="connsiteX5" fmla="*/ 58 w 45093"/>
              <a:gd name="connsiteY5" fmla="*/ 300 h 200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93" h="200398">
                <a:moveTo>
                  <a:pt x="58" y="300"/>
                </a:moveTo>
                <a:cubicBezTo>
                  <a:pt x="1646" y="6121"/>
                  <a:pt x="41333" y="93963"/>
                  <a:pt x="44508" y="127300"/>
                </a:cubicBezTo>
                <a:cubicBezTo>
                  <a:pt x="47683" y="160637"/>
                  <a:pt x="19108" y="198208"/>
                  <a:pt x="19108" y="200325"/>
                </a:cubicBezTo>
                <a:cubicBezTo>
                  <a:pt x="19108" y="202442"/>
                  <a:pt x="41862" y="157992"/>
                  <a:pt x="44508" y="140000"/>
                </a:cubicBezTo>
                <a:cubicBezTo>
                  <a:pt x="47154" y="122008"/>
                  <a:pt x="40275" y="109837"/>
                  <a:pt x="34983" y="92375"/>
                </a:cubicBezTo>
                <a:cubicBezTo>
                  <a:pt x="29691" y="74913"/>
                  <a:pt x="-1530" y="-5521"/>
                  <a:pt x="58" y="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148DE397-48C1-7955-7F3B-85F0E22B06A3}"/>
              </a:ext>
            </a:extLst>
          </p:cNvPr>
          <p:cNvSpPr/>
          <p:nvPr/>
        </p:nvSpPr>
        <p:spPr>
          <a:xfrm>
            <a:off x="5229277" y="2780740"/>
            <a:ext cx="479894" cy="331747"/>
          </a:xfrm>
          <a:custGeom>
            <a:avLst/>
            <a:gdLst>
              <a:gd name="connsiteX0" fmla="*/ 479373 w 479894"/>
              <a:gd name="connsiteY0" fmla="*/ 560 h 331747"/>
              <a:gd name="connsiteX1" fmla="*/ 133298 w 479894"/>
              <a:gd name="connsiteY1" fmla="*/ 181535 h 331747"/>
              <a:gd name="connsiteX2" fmla="*/ 3123 w 479894"/>
              <a:gd name="connsiteY2" fmla="*/ 327585 h 331747"/>
              <a:gd name="connsiteX3" fmla="*/ 38048 w 479894"/>
              <a:gd name="connsiteY3" fmla="*/ 279960 h 331747"/>
              <a:gd name="connsiteX4" fmla="*/ 9473 w 479894"/>
              <a:gd name="connsiteY4" fmla="*/ 156135 h 331747"/>
              <a:gd name="connsiteX5" fmla="*/ 44398 w 479894"/>
              <a:gd name="connsiteY5" fmla="*/ 251385 h 331747"/>
              <a:gd name="connsiteX6" fmla="*/ 85673 w 479894"/>
              <a:gd name="connsiteY6" fmla="*/ 206935 h 331747"/>
              <a:gd name="connsiteX7" fmla="*/ 266648 w 479894"/>
              <a:gd name="connsiteY7" fmla="*/ 108510 h 331747"/>
              <a:gd name="connsiteX8" fmla="*/ 212673 w 479894"/>
              <a:gd name="connsiteY8" fmla="*/ 124385 h 331747"/>
              <a:gd name="connsiteX9" fmla="*/ 479373 w 479894"/>
              <a:gd name="connsiteY9" fmla="*/ 560 h 33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94" h="331747">
                <a:moveTo>
                  <a:pt x="479373" y="560"/>
                </a:moveTo>
                <a:cubicBezTo>
                  <a:pt x="466144" y="10085"/>
                  <a:pt x="212673" y="127031"/>
                  <a:pt x="133298" y="181535"/>
                </a:cubicBezTo>
                <a:cubicBezTo>
                  <a:pt x="53923" y="236039"/>
                  <a:pt x="18998" y="311181"/>
                  <a:pt x="3123" y="327585"/>
                </a:cubicBezTo>
                <a:cubicBezTo>
                  <a:pt x="-12752" y="343989"/>
                  <a:pt x="36990" y="308535"/>
                  <a:pt x="38048" y="279960"/>
                </a:cubicBezTo>
                <a:cubicBezTo>
                  <a:pt x="39106" y="251385"/>
                  <a:pt x="8415" y="160897"/>
                  <a:pt x="9473" y="156135"/>
                </a:cubicBezTo>
                <a:cubicBezTo>
                  <a:pt x="10531" y="151373"/>
                  <a:pt x="31698" y="242918"/>
                  <a:pt x="44398" y="251385"/>
                </a:cubicBezTo>
                <a:cubicBezTo>
                  <a:pt x="57098" y="259852"/>
                  <a:pt x="48631" y="230747"/>
                  <a:pt x="85673" y="206935"/>
                </a:cubicBezTo>
                <a:cubicBezTo>
                  <a:pt x="122715" y="183123"/>
                  <a:pt x="245481" y="122268"/>
                  <a:pt x="266648" y="108510"/>
                </a:cubicBezTo>
                <a:cubicBezTo>
                  <a:pt x="287815" y="94752"/>
                  <a:pt x="175102" y="142906"/>
                  <a:pt x="212673" y="124385"/>
                </a:cubicBezTo>
                <a:cubicBezTo>
                  <a:pt x="250244" y="105864"/>
                  <a:pt x="492602" y="-8965"/>
                  <a:pt x="479373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E80073B1-7C0A-C15B-B160-5F8A26BB75B9}"/>
              </a:ext>
            </a:extLst>
          </p:cNvPr>
          <p:cNvSpPr/>
          <p:nvPr/>
        </p:nvSpPr>
        <p:spPr>
          <a:xfrm>
            <a:off x="5673060" y="5641753"/>
            <a:ext cx="112115" cy="273454"/>
          </a:xfrm>
          <a:custGeom>
            <a:avLst/>
            <a:gdLst>
              <a:gd name="connsiteX0" fmla="*/ 111790 w 112115"/>
              <a:gd name="connsiteY0" fmla="*/ 222 h 273454"/>
              <a:gd name="connsiteX1" fmla="*/ 76865 w 112115"/>
              <a:gd name="connsiteY1" fmla="*/ 79597 h 273454"/>
              <a:gd name="connsiteX2" fmla="*/ 108615 w 112115"/>
              <a:gd name="connsiteY2" fmla="*/ 158972 h 273454"/>
              <a:gd name="connsiteX3" fmla="*/ 89565 w 112115"/>
              <a:gd name="connsiteY3" fmla="*/ 200247 h 273454"/>
              <a:gd name="connsiteX4" fmla="*/ 665 w 112115"/>
              <a:gd name="connsiteY4" fmla="*/ 273272 h 273454"/>
              <a:gd name="connsiteX5" fmla="*/ 51465 w 112115"/>
              <a:gd name="connsiteY5" fmla="*/ 219297 h 273454"/>
              <a:gd name="connsiteX6" fmla="*/ 99090 w 112115"/>
              <a:gd name="connsiteY6" fmla="*/ 165322 h 273454"/>
              <a:gd name="connsiteX7" fmla="*/ 102265 w 112115"/>
              <a:gd name="connsiteY7" fmla="*/ 130397 h 273454"/>
              <a:gd name="connsiteX8" fmla="*/ 95915 w 112115"/>
              <a:gd name="connsiteY8" fmla="*/ 104997 h 273454"/>
              <a:gd name="connsiteX9" fmla="*/ 111790 w 112115"/>
              <a:gd name="connsiteY9" fmla="*/ 222 h 27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115" h="273454">
                <a:moveTo>
                  <a:pt x="111790" y="222"/>
                </a:moveTo>
                <a:cubicBezTo>
                  <a:pt x="108615" y="-4011"/>
                  <a:pt x="77394" y="53139"/>
                  <a:pt x="76865" y="79597"/>
                </a:cubicBezTo>
                <a:cubicBezTo>
                  <a:pt x="76336" y="106055"/>
                  <a:pt x="106498" y="138864"/>
                  <a:pt x="108615" y="158972"/>
                </a:cubicBezTo>
                <a:cubicBezTo>
                  <a:pt x="110732" y="179080"/>
                  <a:pt x="107557" y="181197"/>
                  <a:pt x="89565" y="200247"/>
                </a:cubicBezTo>
                <a:cubicBezTo>
                  <a:pt x="71573" y="219297"/>
                  <a:pt x="7015" y="270097"/>
                  <a:pt x="665" y="273272"/>
                </a:cubicBezTo>
                <a:cubicBezTo>
                  <a:pt x="-5685" y="276447"/>
                  <a:pt x="35061" y="237289"/>
                  <a:pt x="51465" y="219297"/>
                </a:cubicBezTo>
                <a:cubicBezTo>
                  <a:pt x="67869" y="201305"/>
                  <a:pt x="90623" y="180139"/>
                  <a:pt x="99090" y="165322"/>
                </a:cubicBezTo>
                <a:cubicBezTo>
                  <a:pt x="107557" y="150505"/>
                  <a:pt x="102794" y="140451"/>
                  <a:pt x="102265" y="130397"/>
                </a:cubicBezTo>
                <a:cubicBezTo>
                  <a:pt x="101736" y="120343"/>
                  <a:pt x="98032" y="119285"/>
                  <a:pt x="95915" y="104997"/>
                </a:cubicBezTo>
                <a:cubicBezTo>
                  <a:pt x="93798" y="90710"/>
                  <a:pt x="114965" y="4455"/>
                  <a:pt x="11179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62A7C294-A20A-EE81-0B9D-C1FEC8A1ADE5}"/>
              </a:ext>
            </a:extLst>
          </p:cNvPr>
          <p:cNvSpPr/>
          <p:nvPr/>
        </p:nvSpPr>
        <p:spPr>
          <a:xfrm>
            <a:off x="5845142" y="5629246"/>
            <a:ext cx="66803" cy="172345"/>
          </a:xfrm>
          <a:custGeom>
            <a:avLst/>
            <a:gdLst>
              <a:gd name="connsiteX0" fmla="*/ 33 w 66803"/>
              <a:gd name="connsiteY0" fmla="*/ 29 h 172345"/>
              <a:gd name="connsiteX1" fmla="*/ 57183 w 66803"/>
              <a:gd name="connsiteY1" fmla="*/ 88929 h 172345"/>
              <a:gd name="connsiteX2" fmla="*/ 15908 w 66803"/>
              <a:gd name="connsiteY2" fmla="*/ 171479 h 172345"/>
              <a:gd name="connsiteX3" fmla="*/ 41308 w 66803"/>
              <a:gd name="connsiteY3" fmla="*/ 130204 h 172345"/>
              <a:gd name="connsiteX4" fmla="*/ 66708 w 66803"/>
              <a:gd name="connsiteY4" fmla="*/ 98454 h 172345"/>
              <a:gd name="connsiteX5" fmla="*/ 33 w 66803"/>
              <a:gd name="connsiteY5" fmla="*/ 29 h 17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03" h="172345">
                <a:moveTo>
                  <a:pt x="33" y="29"/>
                </a:moveTo>
                <a:cubicBezTo>
                  <a:pt x="-1554" y="-1558"/>
                  <a:pt x="54537" y="60354"/>
                  <a:pt x="57183" y="88929"/>
                </a:cubicBezTo>
                <a:cubicBezTo>
                  <a:pt x="59829" y="117504"/>
                  <a:pt x="18554" y="164600"/>
                  <a:pt x="15908" y="171479"/>
                </a:cubicBezTo>
                <a:cubicBezTo>
                  <a:pt x="13262" y="178358"/>
                  <a:pt x="32841" y="142375"/>
                  <a:pt x="41308" y="130204"/>
                </a:cubicBezTo>
                <a:cubicBezTo>
                  <a:pt x="49775" y="118033"/>
                  <a:pt x="68296" y="115387"/>
                  <a:pt x="66708" y="98454"/>
                </a:cubicBezTo>
                <a:cubicBezTo>
                  <a:pt x="65121" y="81521"/>
                  <a:pt x="1620" y="1616"/>
                  <a:pt x="33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99F5BE-0C8E-CFE4-E3DB-D4F1E5C9D535}"/>
              </a:ext>
            </a:extLst>
          </p:cNvPr>
          <p:cNvSpPr/>
          <p:nvPr/>
        </p:nvSpPr>
        <p:spPr>
          <a:xfrm>
            <a:off x="4968049" y="6119465"/>
            <a:ext cx="537587" cy="138671"/>
          </a:xfrm>
          <a:custGeom>
            <a:avLst/>
            <a:gdLst>
              <a:gd name="connsiteX0" fmla="*/ 826 w 537587"/>
              <a:gd name="connsiteY0" fmla="*/ 138460 h 138671"/>
              <a:gd name="connsiteX1" fmla="*/ 280226 w 537587"/>
              <a:gd name="connsiteY1" fmla="*/ 74960 h 138671"/>
              <a:gd name="connsiteX2" fmla="*/ 232601 w 537587"/>
              <a:gd name="connsiteY2" fmla="*/ 78135 h 138671"/>
              <a:gd name="connsiteX3" fmla="*/ 381826 w 537587"/>
              <a:gd name="connsiteY3" fmla="*/ 43210 h 138671"/>
              <a:gd name="connsiteX4" fmla="*/ 534226 w 537587"/>
              <a:gd name="connsiteY4" fmla="*/ 1935 h 138671"/>
              <a:gd name="connsiteX5" fmla="*/ 470726 w 537587"/>
              <a:gd name="connsiteY5" fmla="*/ 11460 h 138671"/>
              <a:gd name="connsiteX6" fmla="*/ 283401 w 537587"/>
              <a:gd name="connsiteY6" fmla="*/ 52735 h 138671"/>
              <a:gd name="connsiteX7" fmla="*/ 305626 w 537587"/>
              <a:gd name="connsiteY7" fmla="*/ 52735 h 138671"/>
              <a:gd name="connsiteX8" fmla="*/ 197676 w 537587"/>
              <a:gd name="connsiteY8" fmla="*/ 94010 h 138671"/>
              <a:gd name="connsiteX9" fmla="*/ 826 w 537587"/>
              <a:gd name="connsiteY9" fmla="*/ 138460 h 13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587" h="138671">
                <a:moveTo>
                  <a:pt x="826" y="138460"/>
                </a:moveTo>
                <a:lnTo>
                  <a:pt x="280226" y="74960"/>
                </a:lnTo>
                <a:cubicBezTo>
                  <a:pt x="318855" y="64906"/>
                  <a:pt x="215668" y="83427"/>
                  <a:pt x="232601" y="78135"/>
                </a:cubicBezTo>
                <a:cubicBezTo>
                  <a:pt x="249534" y="72843"/>
                  <a:pt x="331555" y="55910"/>
                  <a:pt x="381826" y="43210"/>
                </a:cubicBezTo>
                <a:cubicBezTo>
                  <a:pt x="432097" y="30510"/>
                  <a:pt x="519409" y="7227"/>
                  <a:pt x="534226" y="1935"/>
                </a:cubicBezTo>
                <a:cubicBezTo>
                  <a:pt x="549043" y="-3357"/>
                  <a:pt x="512530" y="2993"/>
                  <a:pt x="470726" y="11460"/>
                </a:cubicBezTo>
                <a:cubicBezTo>
                  <a:pt x="428922" y="19927"/>
                  <a:pt x="310918" y="45856"/>
                  <a:pt x="283401" y="52735"/>
                </a:cubicBezTo>
                <a:cubicBezTo>
                  <a:pt x="255884" y="59614"/>
                  <a:pt x="319914" y="45856"/>
                  <a:pt x="305626" y="52735"/>
                </a:cubicBezTo>
                <a:cubicBezTo>
                  <a:pt x="291339" y="59614"/>
                  <a:pt x="246359" y="79722"/>
                  <a:pt x="197676" y="94010"/>
                </a:cubicBezTo>
                <a:cubicBezTo>
                  <a:pt x="148993" y="108297"/>
                  <a:pt x="-12932" y="141635"/>
                  <a:pt x="826" y="138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39578EF1-5876-A85C-6784-2814EE216D3B}"/>
              </a:ext>
            </a:extLst>
          </p:cNvPr>
          <p:cNvSpPr/>
          <p:nvPr/>
        </p:nvSpPr>
        <p:spPr>
          <a:xfrm>
            <a:off x="4391011" y="6124561"/>
            <a:ext cx="355822" cy="96103"/>
          </a:xfrm>
          <a:custGeom>
            <a:avLst/>
            <a:gdLst>
              <a:gd name="connsiteX0" fmla="*/ 14 w 355822"/>
              <a:gd name="connsiteY0" fmla="*/ 14 h 96103"/>
              <a:gd name="connsiteX1" fmla="*/ 184164 w 355822"/>
              <a:gd name="connsiteY1" fmla="*/ 28589 h 96103"/>
              <a:gd name="connsiteX2" fmla="*/ 352439 w 355822"/>
              <a:gd name="connsiteY2" fmla="*/ 95264 h 96103"/>
              <a:gd name="connsiteX3" fmla="*/ 288939 w 355822"/>
              <a:gd name="connsiteY3" fmla="*/ 63514 h 96103"/>
              <a:gd name="connsiteX4" fmla="*/ 193689 w 355822"/>
              <a:gd name="connsiteY4" fmla="*/ 25414 h 96103"/>
              <a:gd name="connsiteX5" fmla="*/ 14 w 355822"/>
              <a:gd name="connsiteY5" fmla="*/ 14 h 9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822" h="96103">
                <a:moveTo>
                  <a:pt x="14" y="14"/>
                </a:moveTo>
                <a:cubicBezTo>
                  <a:pt x="-1573" y="543"/>
                  <a:pt x="125427" y="12714"/>
                  <a:pt x="184164" y="28589"/>
                </a:cubicBezTo>
                <a:cubicBezTo>
                  <a:pt x="242901" y="44464"/>
                  <a:pt x="334977" y="89443"/>
                  <a:pt x="352439" y="95264"/>
                </a:cubicBezTo>
                <a:cubicBezTo>
                  <a:pt x="369901" y="101085"/>
                  <a:pt x="315397" y="75156"/>
                  <a:pt x="288939" y="63514"/>
                </a:cubicBezTo>
                <a:cubicBezTo>
                  <a:pt x="262481" y="51872"/>
                  <a:pt x="236551" y="37585"/>
                  <a:pt x="193689" y="25414"/>
                </a:cubicBezTo>
                <a:cubicBezTo>
                  <a:pt x="150827" y="13243"/>
                  <a:pt x="1601" y="-515"/>
                  <a:pt x="14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D58C779-B760-44CC-152B-6F2B9DB08716}"/>
              </a:ext>
            </a:extLst>
          </p:cNvPr>
          <p:cNvSpPr/>
          <p:nvPr/>
        </p:nvSpPr>
        <p:spPr>
          <a:xfrm>
            <a:off x="5108518" y="5988032"/>
            <a:ext cx="92268" cy="114324"/>
          </a:xfrm>
          <a:custGeom>
            <a:avLst/>
            <a:gdLst>
              <a:gd name="connsiteX0" fmla="*/ 57 w 92268"/>
              <a:gd name="connsiteY0" fmla="*/ 18 h 114324"/>
              <a:gd name="connsiteX1" fmla="*/ 69907 w 92268"/>
              <a:gd name="connsiteY1" fmla="*/ 63518 h 114324"/>
              <a:gd name="connsiteX2" fmla="*/ 92132 w 92268"/>
              <a:gd name="connsiteY2" fmla="*/ 114318 h 114324"/>
              <a:gd name="connsiteX3" fmla="*/ 79432 w 92268"/>
              <a:gd name="connsiteY3" fmla="*/ 60343 h 114324"/>
              <a:gd name="connsiteX4" fmla="*/ 82607 w 92268"/>
              <a:gd name="connsiteY4" fmla="*/ 69868 h 114324"/>
              <a:gd name="connsiteX5" fmla="*/ 57 w 92268"/>
              <a:gd name="connsiteY5" fmla="*/ 18 h 11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68" h="114324">
                <a:moveTo>
                  <a:pt x="57" y="18"/>
                </a:moveTo>
                <a:cubicBezTo>
                  <a:pt x="-2060" y="-1040"/>
                  <a:pt x="54561" y="44468"/>
                  <a:pt x="69907" y="63518"/>
                </a:cubicBezTo>
                <a:cubicBezTo>
                  <a:pt x="85253" y="82568"/>
                  <a:pt x="90545" y="114847"/>
                  <a:pt x="92132" y="114318"/>
                </a:cubicBezTo>
                <a:cubicBezTo>
                  <a:pt x="93719" y="113789"/>
                  <a:pt x="81019" y="67751"/>
                  <a:pt x="79432" y="60343"/>
                </a:cubicBezTo>
                <a:cubicBezTo>
                  <a:pt x="77845" y="52935"/>
                  <a:pt x="91603" y="76218"/>
                  <a:pt x="82607" y="69868"/>
                </a:cubicBezTo>
                <a:cubicBezTo>
                  <a:pt x="73611" y="63518"/>
                  <a:pt x="2174" y="1076"/>
                  <a:pt x="5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A28AE719-3EED-F57D-195F-D61EE4332FE3}"/>
              </a:ext>
            </a:extLst>
          </p:cNvPr>
          <p:cNvSpPr/>
          <p:nvPr/>
        </p:nvSpPr>
        <p:spPr>
          <a:xfrm>
            <a:off x="4939670" y="5965819"/>
            <a:ext cx="531021" cy="67263"/>
          </a:xfrm>
          <a:custGeom>
            <a:avLst/>
            <a:gdLst>
              <a:gd name="connsiteX0" fmla="*/ 630 w 531021"/>
              <a:gd name="connsiteY0" fmla="*/ 66681 h 67263"/>
              <a:gd name="connsiteX1" fmla="*/ 400680 w 531021"/>
              <a:gd name="connsiteY1" fmla="*/ 34931 h 67263"/>
              <a:gd name="connsiteX2" fmla="*/ 321305 w 531021"/>
              <a:gd name="connsiteY2" fmla="*/ 38106 h 67263"/>
              <a:gd name="connsiteX3" fmla="*/ 530855 w 531021"/>
              <a:gd name="connsiteY3" fmla="*/ 6 h 67263"/>
              <a:gd name="connsiteX4" fmla="*/ 359405 w 531021"/>
              <a:gd name="connsiteY4" fmla="*/ 41281 h 67263"/>
              <a:gd name="connsiteX5" fmla="*/ 308605 w 531021"/>
              <a:gd name="connsiteY5" fmla="*/ 53981 h 67263"/>
              <a:gd name="connsiteX6" fmla="*/ 630 w 531021"/>
              <a:gd name="connsiteY6" fmla="*/ 66681 h 6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1021" h="67263">
                <a:moveTo>
                  <a:pt x="630" y="66681"/>
                </a:moveTo>
                <a:cubicBezTo>
                  <a:pt x="15976" y="63506"/>
                  <a:pt x="347234" y="39693"/>
                  <a:pt x="400680" y="34931"/>
                </a:cubicBezTo>
                <a:cubicBezTo>
                  <a:pt x="454126" y="30169"/>
                  <a:pt x="299609" y="43927"/>
                  <a:pt x="321305" y="38106"/>
                </a:cubicBezTo>
                <a:cubicBezTo>
                  <a:pt x="343001" y="32285"/>
                  <a:pt x="524505" y="-523"/>
                  <a:pt x="530855" y="6"/>
                </a:cubicBezTo>
                <a:cubicBezTo>
                  <a:pt x="537205" y="535"/>
                  <a:pt x="359405" y="41281"/>
                  <a:pt x="359405" y="41281"/>
                </a:cubicBezTo>
                <a:cubicBezTo>
                  <a:pt x="322363" y="50277"/>
                  <a:pt x="362580" y="48689"/>
                  <a:pt x="308605" y="53981"/>
                </a:cubicBezTo>
                <a:cubicBezTo>
                  <a:pt x="254630" y="59273"/>
                  <a:pt x="-14716" y="69856"/>
                  <a:pt x="630" y="66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DBF3360-4582-37D7-8F96-831D02B8ACA5}"/>
              </a:ext>
            </a:extLst>
          </p:cNvPr>
          <p:cNvSpPr/>
          <p:nvPr/>
        </p:nvSpPr>
        <p:spPr>
          <a:xfrm>
            <a:off x="3687302" y="2959857"/>
            <a:ext cx="397007" cy="54091"/>
          </a:xfrm>
          <a:custGeom>
            <a:avLst/>
            <a:gdLst>
              <a:gd name="connsiteX0" fmla="*/ 8 w 397007"/>
              <a:gd name="connsiteY0" fmla="*/ 54032 h 54091"/>
              <a:gd name="connsiteX1" fmla="*/ 264094 w 397007"/>
              <a:gd name="connsiteY1" fmla="*/ 4516 h 54091"/>
              <a:gd name="connsiteX2" fmla="*/ 204675 w 397007"/>
              <a:gd name="connsiteY2" fmla="*/ 4516 h 54091"/>
              <a:gd name="connsiteX3" fmla="*/ 396138 w 397007"/>
              <a:gd name="connsiteY3" fmla="*/ 24322 h 54091"/>
              <a:gd name="connsiteX4" fmla="*/ 270697 w 397007"/>
              <a:gd name="connsiteY4" fmla="*/ 11118 h 54091"/>
              <a:gd name="connsiteX5" fmla="*/ 155159 w 397007"/>
              <a:gd name="connsiteY5" fmla="*/ 11118 h 54091"/>
              <a:gd name="connsiteX6" fmla="*/ 254191 w 397007"/>
              <a:gd name="connsiteY6" fmla="*/ 14419 h 54091"/>
              <a:gd name="connsiteX7" fmla="*/ 8 w 397007"/>
              <a:gd name="connsiteY7" fmla="*/ 54032 h 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007" h="54091">
                <a:moveTo>
                  <a:pt x="8" y="54032"/>
                </a:moveTo>
                <a:cubicBezTo>
                  <a:pt x="1658" y="52382"/>
                  <a:pt x="229983" y="12769"/>
                  <a:pt x="264094" y="4516"/>
                </a:cubicBezTo>
                <a:cubicBezTo>
                  <a:pt x="298205" y="-3737"/>
                  <a:pt x="182668" y="1215"/>
                  <a:pt x="204675" y="4516"/>
                </a:cubicBezTo>
                <a:cubicBezTo>
                  <a:pt x="226682" y="7817"/>
                  <a:pt x="396138" y="24322"/>
                  <a:pt x="396138" y="24322"/>
                </a:cubicBezTo>
                <a:cubicBezTo>
                  <a:pt x="407142" y="25422"/>
                  <a:pt x="310860" y="13319"/>
                  <a:pt x="270697" y="11118"/>
                </a:cubicBezTo>
                <a:cubicBezTo>
                  <a:pt x="230534" y="8917"/>
                  <a:pt x="157910" y="10568"/>
                  <a:pt x="155159" y="11118"/>
                </a:cubicBezTo>
                <a:cubicBezTo>
                  <a:pt x="152408" y="11668"/>
                  <a:pt x="277849" y="6166"/>
                  <a:pt x="254191" y="14419"/>
                </a:cubicBezTo>
                <a:cubicBezTo>
                  <a:pt x="230533" y="22672"/>
                  <a:pt x="-1642" y="55682"/>
                  <a:pt x="8" y="54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9CA8AFC-2A40-4338-3CDD-31F7CBDC6559}"/>
              </a:ext>
            </a:extLst>
          </p:cNvPr>
          <p:cNvSpPr/>
          <p:nvPr/>
        </p:nvSpPr>
        <p:spPr>
          <a:xfrm>
            <a:off x="4437356" y="2360273"/>
            <a:ext cx="71940" cy="301918"/>
          </a:xfrm>
          <a:custGeom>
            <a:avLst/>
            <a:gdLst>
              <a:gd name="connsiteX0" fmla="*/ 71923 w 71940"/>
              <a:gd name="connsiteY0" fmla="*/ 1 h 301918"/>
              <a:gd name="connsiteX1" fmla="*/ 15805 w 71940"/>
              <a:gd name="connsiteY1" fmla="*/ 181561 h 301918"/>
              <a:gd name="connsiteX2" fmla="*/ 35612 w 71940"/>
              <a:gd name="connsiteY2" fmla="*/ 300400 h 301918"/>
              <a:gd name="connsiteX3" fmla="*/ 2601 w 71940"/>
              <a:gd name="connsiteY3" fmla="*/ 244282 h 301918"/>
              <a:gd name="connsiteX4" fmla="*/ 9203 w 71940"/>
              <a:gd name="connsiteY4" fmla="*/ 178260 h 301918"/>
              <a:gd name="connsiteX5" fmla="*/ 71923 w 71940"/>
              <a:gd name="connsiteY5" fmla="*/ 1 h 30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40" h="301918">
                <a:moveTo>
                  <a:pt x="71923" y="1"/>
                </a:moveTo>
                <a:cubicBezTo>
                  <a:pt x="73023" y="551"/>
                  <a:pt x="21857" y="131495"/>
                  <a:pt x="15805" y="181561"/>
                </a:cubicBezTo>
                <a:cubicBezTo>
                  <a:pt x="9753" y="231628"/>
                  <a:pt x="37813" y="289947"/>
                  <a:pt x="35612" y="300400"/>
                </a:cubicBezTo>
                <a:cubicBezTo>
                  <a:pt x="33411" y="310854"/>
                  <a:pt x="7002" y="264639"/>
                  <a:pt x="2601" y="244282"/>
                </a:cubicBezTo>
                <a:cubicBezTo>
                  <a:pt x="-1801" y="223925"/>
                  <a:pt x="-1250" y="219524"/>
                  <a:pt x="9203" y="178260"/>
                </a:cubicBezTo>
                <a:cubicBezTo>
                  <a:pt x="19656" y="136996"/>
                  <a:pt x="70823" y="-549"/>
                  <a:pt x="719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20CF9BE8-77D9-F09B-9BF9-B25B505F1A71}"/>
              </a:ext>
            </a:extLst>
          </p:cNvPr>
          <p:cNvSpPr/>
          <p:nvPr/>
        </p:nvSpPr>
        <p:spPr>
          <a:xfrm>
            <a:off x="4400253" y="2802508"/>
            <a:ext cx="134904" cy="142575"/>
          </a:xfrm>
          <a:custGeom>
            <a:avLst/>
            <a:gdLst>
              <a:gd name="connsiteX0" fmla="*/ 91 w 134904"/>
              <a:gd name="connsiteY0" fmla="*/ 111 h 142575"/>
              <a:gd name="connsiteX1" fmla="*/ 122231 w 134904"/>
              <a:gd name="connsiteY1" fmla="*/ 109047 h 142575"/>
              <a:gd name="connsiteX2" fmla="*/ 128833 w 134904"/>
              <a:gd name="connsiteY2" fmla="*/ 142058 h 142575"/>
              <a:gd name="connsiteX3" fmla="*/ 102424 w 134904"/>
              <a:gd name="connsiteY3" fmla="*/ 89241 h 142575"/>
              <a:gd name="connsiteX4" fmla="*/ 91 w 134904"/>
              <a:gd name="connsiteY4" fmla="*/ 111 h 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04" h="142575">
                <a:moveTo>
                  <a:pt x="91" y="111"/>
                </a:moveTo>
                <a:cubicBezTo>
                  <a:pt x="3392" y="3412"/>
                  <a:pt x="100774" y="85389"/>
                  <a:pt x="122231" y="109047"/>
                </a:cubicBezTo>
                <a:cubicBezTo>
                  <a:pt x="143688" y="132705"/>
                  <a:pt x="132134" y="145359"/>
                  <a:pt x="128833" y="142058"/>
                </a:cubicBezTo>
                <a:cubicBezTo>
                  <a:pt x="125532" y="138757"/>
                  <a:pt x="120580" y="110698"/>
                  <a:pt x="102424" y="89241"/>
                </a:cubicBezTo>
                <a:cubicBezTo>
                  <a:pt x="84268" y="67784"/>
                  <a:pt x="-3210" y="-3190"/>
                  <a:pt x="9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B58EF719-8D99-0F64-006D-011C3457B973}"/>
              </a:ext>
            </a:extLst>
          </p:cNvPr>
          <p:cNvSpPr/>
          <p:nvPr/>
        </p:nvSpPr>
        <p:spPr>
          <a:xfrm>
            <a:off x="5245418" y="2498841"/>
            <a:ext cx="83368" cy="208311"/>
          </a:xfrm>
          <a:custGeom>
            <a:avLst/>
            <a:gdLst>
              <a:gd name="connsiteX0" fmla="*/ 69326 w 83368"/>
              <a:gd name="connsiteY0" fmla="*/ 79 h 208311"/>
              <a:gd name="connsiteX1" fmla="*/ 75928 w 83368"/>
              <a:gd name="connsiteY1" fmla="*/ 132122 h 208311"/>
              <a:gd name="connsiteX2" fmla="*/ 3 w 83368"/>
              <a:gd name="connsiteY2" fmla="*/ 208047 h 208311"/>
              <a:gd name="connsiteX3" fmla="*/ 79229 w 83368"/>
              <a:gd name="connsiteY3" fmla="*/ 151929 h 208311"/>
              <a:gd name="connsiteX4" fmla="*/ 69326 w 83368"/>
              <a:gd name="connsiteY4" fmla="*/ 79 h 20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8" h="208311">
                <a:moveTo>
                  <a:pt x="69326" y="79"/>
                </a:moveTo>
                <a:cubicBezTo>
                  <a:pt x="68776" y="-3222"/>
                  <a:pt x="87482" y="97461"/>
                  <a:pt x="75928" y="132122"/>
                </a:cubicBezTo>
                <a:cubicBezTo>
                  <a:pt x="64374" y="166783"/>
                  <a:pt x="-547" y="204746"/>
                  <a:pt x="3" y="208047"/>
                </a:cubicBezTo>
                <a:cubicBezTo>
                  <a:pt x="553" y="211348"/>
                  <a:pt x="66025" y="183289"/>
                  <a:pt x="79229" y="151929"/>
                </a:cubicBezTo>
                <a:cubicBezTo>
                  <a:pt x="92433" y="120569"/>
                  <a:pt x="69876" y="3380"/>
                  <a:pt x="69326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47F2BDEE-E67A-0BAF-950B-0BEE39998C6D}"/>
              </a:ext>
            </a:extLst>
          </p:cNvPr>
          <p:cNvSpPr/>
          <p:nvPr/>
        </p:nvSpPr>
        <p:spPr>
          <a:xfrm>
            <a:off x="5007537" y="1954223"/>
            <a:ext cx="539437" cy="140921"/>
          </a:xfrm>
          <a:custGeom>
            <a:avLst/>
            <a:gdLst>
              <a:gd name="connsiteX0" fmla="*/ 206 w 539437"/>
              <a:gd name="connsiteY0" fmla="*/ 29728 h 140921"/>
              <a:gd name="connsiteX1" fmla="*/ 191669 w 539437"/>
              <a:gd name="connsiteY1" fmla="*/ 16524 h 140921"/>
              <a:gd name="connsiteX2" fmla="*/ 531680 w 539437"/>
              <a:gd name="connsiteY2" fmla="*/ 138664 h 140921"/>
              <a:gd name="connsiteX3" fmla="*/ 419444 w 539437"/>
              <a:gd name="connsiteY3" fmla="*/ 92448 h 140921"/>
              <a:gd name="connsiteX4" fmla="*/ 300605 w 539437"/>
              <a:gd name="connsiteY4" fmla="*/ 49534 h 140921"/>
              <a:gd name="connsiteX5" fmla="*/ 201572 w 539437"/>
              <a:gd name="connsiteY5" fmla="*/ 19825 h 140921"/>
              <a:gd name="connsiteX6" fmla="*/ 155357 w 539437"/>
              <a:gd name="connsiteY6" fmla="*/ 18 h 140921"/>
              <a:gd name="connsiteX7" fmla="*/ 206 w 539437"/>
              <a:gd name="connsiteY7" fmla="*/ 29728 h 1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437" h="140921">
                <a:moveTo>
                  <a:pt x="206" y="29728"/>
                </a:moveTo>
                <a:cubicBezTo>
                  <a:pt x="6258" y="32479"/>
                  <a:pt x="103090" y="-1632"/>
                  <a:pt x="191669" y="16524"/>
                </a:cubicBezTo>
                <a:cubicBezTo>
                  <a:pt x="280248" y="34680"/>
                  <a:pt x="493717" y="126010"/>
                  <a:pt x="531680" y="138664"/>
                </a:cubicBezTo>
                <a:cubicBezTo>
                  <a:pt x="569643" y="151318"/>
                  <a:pt x="457956" y="107303"/>
                  <a:pt x="419444" y="92448"/>
                </a:cubicBezTo>
                <a:cubicBezTo>
                  <a:pt x="380932" y="77593"/>
                  <a:pt x="336917" y="61638"/>
                  <a:pt x="300605" y="49534"/>
                </a:cubicBezTo>
                <a:cubicBezTo>
                  <a:pt x="264293" y="37430"/>
                  <a:pt x="225780" y="28078"/>
                  <a:pt x="201572" y="19825"/>
                </a:cubicBezTo>
                <a:cubicBezTo>
                  <a:pt x="177364" y="11572"/>
                  <a:pt x="187818" y="-532"/>
                  <a:pt x="155357" y="18"/>
                </a:cubicBezTo>
                <a:cubicBezTo>
                  <a:pt x="122896" y="568"/>
                  <a:pt x="-5846" y="26977"/>
                  <a:pt x="206" y="29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DD273D3B-767D-E612-D71E-49D714E1ABD7}"/>
              </a:ext>
            </a:extLst>
          </p:cNvPr>
          <p:cNvSpPr/>
          <p:nvPr/>
        </p:nvSpPr>
        <p:spPr>
          <a:xfrm>
            <a:off x="4462984" y="1901407"/>
            <a:ext cx="313724" cy="231149"/>
          </a:xfrm>
          <a:custGeom>
            <a:avLst/>
            <a:gdLst>
              <a:gd name="connsiteX0" fmla="*/ 313683 w 313724"/>
              <a:gd name="connsiteY0" fmla="*/ 17 h 231149"/>
              <a:gd name="connsiteX1" fmla="*/ 69403 w 313724"/>
              <a:gd name="connsiteY1" fmla="*/ 135361 h 231149"/>
              <a:gd name="connsiteX2" fmla="*/ 80 w 313724"/>
              <a:gd name="connsiteY2" fmla="*/ 231093 h 231149"/>
              <a:gd name="connsiteX3" fmla="*/ 56199 w 313724"/>
              <a:gd name="connsiteY3" fmla="*/ 148566 h 231149"/>
              <a:gd name="connsiteX4" fmla="*/ 89210 w 313724"/>
              <a:gd name="connsiteY4" fmla="*/ 99049 h 231149"/>
              <a:gd name="connsiteX5" fmla="*/ 49597 w 313724"/>
              <a:gd name="connsiteY5" fmla="*/ 125458 h 231149"/>
              <a:gd name="connsiteX6" fmla="*/ 313683 w 313724"/>
              <a:gd name="connsiteY6" fmla="*/ 17 h 23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724" h="231149">
                <a:moveTo>
                  <a:pt x="313683" y="17"/>
                </a:moveTo>
                <a:cubicBezTo>
                  <a:pt x="316984" y="1667"/>
                  <a:pt x="121670" y="96848"/>
                  <a:pt x="69403" y="135361"/>
                </a:cubicBezTo>
                <a:cubicBezTo>
                  <a:pt x="17136" y="173874"/>
                  <a:pt x="2281" y="228892"/>
                  <a:pt x="80" y="231093"/>
                </a:cubicBezTo>
                <a:cubicBezTo>
                  <a:pt x="-2121" y="233294"/>
                  <a:pt x="41344" y="170573"/>
                  <a:pt x="56199" y="148566"/>
                </a:cubicBezTo>
                <a:cubicBezTo>
                  <a:pt x="71054" y="126559"/>
                  <a:pt x="90310" y="102900"/>
                  <a:pt x="89210" y="99049"/>
                </a:cubicBezTo>
                <a:cubicBezTo>
                  <a:pt x="88110" y="95198"/>
                  <a:pt x="13285" y="139763"/>
                  <a:pt x="49597" y="125458"/>
                </a:cubicBezTo>
                <a:cubicBezTo>
                  <a:pt x="85909" y="111153"/>
                  <a:pt x="310382" y="-1633"/>
                  <a:pt x="31368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C48834E-EAAE-AD05-BB07-D98A8F250293}"/>
              </a:ext>
            </a:extLst>
          </p:cNvPr>
          <p:cNvSpPr/>
          <p:nvPr/>
        </p:nvSpPr>
        <p:spPr>
          <a:xfrm>
            <a:off x="3809415" y="2640719"/>
            <a:ext cx="217929" cy="188967"/>
          </a:xfrm>
          <a:custGeom>
            <a:avLst/>
            <a:gdLst>
              <a:gd name="connsiteX0" fmla="*/ 217906 w 217929"/>
              <a:gd name="connsiteY0" fmla="*/ 147 h 188967"/>
              <a:gd name="connsiteX1" fmla="*/ 99067 w 217929"/>
              <a:gd name="connsiteY1" fmla="*/ 122287 h 188967"/>
              <a:gd name="connsiteX2" fmla="*/ 35 w 217929"/>
              <a:gd name="connsiteY2" fmla="*/ 188309 h 188967"/>
              <a:gd name="connsiteX3" fmla="*/ 89164 w 217929"/>
              <a:gd name="connsiteY3" fmla="*/ 148696 h 188967"/>
              <a:gd name="connsiteX4" fmla="*/ 217906 w 217929"/>
              <a:gd name="connsiteY4" fmla="*/ 147 h 1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929" h="188967">
                <a:moveTo>
                  <a:pt x="217906" y="147"/>
                </a:moveTo>
                <a:cubicBezTo>
                  <a:pt x="219557" y="-4255"/>
                  <a:pt x="135379" y="90927"/>
                  <a:pt x="99067" y="122287"/>
                </a:cubicBezTo>
                <a:cubicBezTo>
                  <a:pt x="62755" y="153647"/>
                  <a:pt x="1686" y="183907"/>
                  <a:pt x="35" y="188309"/>
                </a:cubicBezTo>
                <a:cubicBezTo>
                  <a:pt x="-1616" y="192711"/>
                  <a:pt x="55053" y="174555"/>
                  <a:pt x="89164" y="148696"/>
                </a:cubicBezTo>
                <a:cubicBezTo>
                  <a:pt x="123275" y="122838"/>
                  <a:pt x="216255" y="4549"/>
                  <a:pt x="21790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D689A12-28A3-EAE9-AE11-705FF1D46408}"/>
              </a:ext>
            </a:extLst>
          </p:cNvPr>
          <p:cNvSpPr/>
          <p:nvPr/>
        </p:nvSpPr>
        <p:spPr>
          <a:xfrm>
            <a:off x="4515848" y="3525486"/>
            <a:ext cx="145910" cy="115781"/>
          </a:xfrm>
          <a:custGeom>
            <a:avLst/>
            <a:gdLst>
              <a:gd name="connsiteX0" fmla="*/ 34 w 145910"/>
              <a:gd name="connsiteY0" fmla="*/ 71 h 115781"/>
              <a:gd name="connsiteX1" fmla="*/ 135378 w 145910"/>
              <a:gd name="connsiteY1" fmla="*/ 79297 h 115781"/>
              <a:gd name="connsiteX2" fmla="*/ 135378 w 145910"/>
              <a:gd name="connsiteY2" fmla="*/ 115609 h 115781"/>
              <a:gd name="connsiteX3" fmla="*/ 122174 w 145910"/>
              <a:gd name="connsiteY3" fmla="*/ 66092 h 115781"/>
              <a:gd name="connsiteX4" fmla="*/ 34 w 145910"/>
              <a:gd name="connsiteY4" fmla="*/ 71 h 11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10" h="115781">
                <a:moveTo>
                  <a:pt x="34" y="71"/>
                </a:moveTo>
                <a:cubicBezTo>
                  <a:pt x="2235" y="2272"/>
                  <a:pt x="112821" y="60041"/>
                  <a:pt x="135378" y="79297"/>
                </a:cubicBezTo>
                <a:cubicBezTo>
                  <a:pt x="157935" y="98553"/>
                  <a:pt x="137579" y="117810"/>
                  <a:pt x="135378" y="115609"/>
                </a:cubicBezTo>
                <a:cubicBezTo>
                  <a:pt x="133177" y="113408"/>
                  <a:pt x="141430" y="85348"/>
                  <a:pt x="122174" y="66092"/>
                </a:cubicBezTo>
                <a:cubicBezTo>
                  <a:pt x="102918" y="46836"/>
                  <a:pt x="-2167" y="-2130"/>
                  <a:pt x="3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227B0A7-ACA1-508D-B8C1-E1C9E37E0B6F}"/>
              </a:ext>
            </a:extLst>
          </p:cNvPr>
          <p:cNvSpPr/>
          <p:nvPr/>
        </p:nvSpPr>
        <p:spPr>
          <a:xfrm>
            <a:off x="5165194" y="6314158"/>
            <a:ext cx="519584" cy="347728"/>
          </a:xfrm>
          <a:custGeom>
            <a:avLst/>
            <a:gdLst>
              <a:gd name="connsiteX0" fmla="*/ 505356 w 519584"/>
              <a:gd name="connsiteY0" fmla="*/ 7267 h 347728"/>
              <a:gd name="connsiteX1" fmla="*/ 76731 w 519584"/>
              <a:gd name="connsiteY1" fmla="*/ 162842 h 347728"/>
              <a:gd name="connsiteX2" fmla="*/ 102131 w 519584"/>
              <a:gd name="connsiteY2" fmla="*/ 150142 h 347728"/>
              <a:gd name="connsiteX3" fmla="*/ 25931 w 519584"/>
              <a:gd name="connsiteY3" fmla="*/ 242217 h 347728"/>
              <a:gd name="connsiteX4" fmla="*/ 29106 w 519584"/>
              <a:gd name="connsiteY4" fmla="*/ 346992 h 347728"/>
              <a:gd name="connsiteX5" fmla="*/ 19581 w 519584"/>
              <a:gd name="connsiteY5" fmla="*/ 283492 h 347728"/>
              <a:gd name="connsiteX6" fmla="*/ 57681 w 519584"/>
              <a:gd name="connsiteY6" fmla="*/ 181892 h 347728"/>
              <a:gd name="connsiteX7" fmla="*/ 16406 w 519584"/>
              <a:gd name="connsiteY7" fmla="*/ 178717 h 347728"/>
              <a:gd name="connsiteX8" fmla="*/ 378356 w 519584"/>
              <a:gd name="connsiteY8" fmla="*/ 42192 h 347728"/>
              <a:gd name="connsiteX9" fmla="*/ 505356 w 519584"/>
              <a:gd name="connsiteY9" fmla="*/ 7267 h 347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9584" h="347728">
                <a:moveTo>
                  <a:pt x="505356" y="7267"/>
                </a:moveTo>
                <a:cubicBezTo>
                  <a:pt x="455085" y="27375"/>
                  <a:pt x="143935" y="139030"/>
                  <a:pt x="76731" y="162842"/>
                </a:cubicBezTo>
                <a:cubicBezTo>
                  <a:pt x="9527" y="186655"/>
                  <a:pt x="110598" y="136913"/>
                  <a:pt x="102131" y="150142"/>
                </a:cubicBezTo>
                <a:cubicBezTo>
                  <a:pt x="93664" y="163371"/>
                  <a:pt x="38102" y="209409"/>
                  <a:pt x="25931" y="242217"/>
                </a:cubicBezTo>
                <a:cubicBezTo>
                  <a:pt x="13760" y="275025"/>
                  <a:pt x="30164" y="340113"/>
                  <a:pt x="29106" y="346992"/>
                </a:cubicBezTo>
                <a:cubicBezTo>
                  <a:pt x="28048" y="353871"/>
                  <a:pt x="14819" y="311009"/>
                  <a:pt x="19581" y="283492"/>
                </a:cubicBezTo>
                <a:cubicBezTo>
                  <a:pt x="24343" y="255975"/>
                  <a:pt x="58210" y="199354"/>
                  <a:pt x="57681" y="181892"/>
                </a:cubicBezTo>
                <a:cubicBezTo>
                  <a:pt x="57152" y="164430"/>
                  <a:pt x="-37040" y="202000"/>
                  <a:pt x="16406" y="178717"/>
                </a:cubicBezTo>
                <a:cubicBezTo>
                  <a:pt x="69852" y="155434"/>
                  <a:pt x="293689" y="72355"/>
                  <a:pt x="378356" y="42192"/>
                </a:cubicBezTo>
                <a:cubicBezTo>
                  <a:pt x="463023" y="12030"/>
                  <a:pt x="555627" y="-12841"/>
                  <a:pt x="505356" y="7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D87F1026-7CEB-76B1-1664-99F06A662FA7}"/>
              </a:ext>
            </a:extLst>
          </p:cNvPr>
          <p:cNvSpPr/>
          <p:nvPr/>
        </p:nvSpPr>
        <p:spPr>
          <a:xfrm>
            <a:off x="4257645" y="6340451"/>
            <a:ext cx="239414" cy="153439"/>
          </a:xfrm>
          <a:custGeom>
            <a:avLst/>
            <a:gdLst>
              <a:gd name="connsiteX0" fmla="*/ 30 w 239414"/>
              <a:gd name="connsiteY0" fmla="*/ 24 h 153439"/>
              <a:gd name="connsiteX1" fmla="*/ 146080 w 239414"/>
              <a:gd name="connsiteY1" fmla="*/ 57174 h 153439"/>
              <a:gd name="connsiteX2" fmla="*/ 238155 w 239414"/>
              <a:gd name="connsiteY2" fmla="*/ 152424 h 153439"/>
              <a:gd name="connsiteX3" fmla="*/ 196880 w 239414"/>
              <a:gd name="connsiteY3" fmla="*/ 104799 h 153439"/>
              <a:gd name="connsiteX4" fmla="*/ 158780 w 239414"/>
              <a:gd name="connsiteY4" fmla="*/ 63524 h 153439"/>
              <a:gd name="connsiteX5" fmla="*/ 30 w 239414"/>
              <a:gd name="connsiteY5" fmla="*/ 24 h 15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414" h="153439">
                <a:moveTo>
                  <a:pt x="30" y="24"/>
                </a:moveTo>
                <a:cubicBezTo>
                  <a:pt x="-2087" y="-1034"/>
                  <a:pt x="106393" y="31774"/>
                  <a:pt x="146080" y="57174"/>
                </a:cubicBezTo>
                <a:cubicBezTo>
                  <a:pt x="185768" y="82574"/>
                  <a:pt x="229688" y="144487"/>
                  <a:pt x="238155" y="152424"/>
                </a:cubicBezTo>
                <a:cubicBezTo>
                  <a:pt x="246622" y="160362"/>
                  <a:pt x="210109" y="119616"/>
                  <a:pt x="196880" y="104799"/>
                </a:cubicBezTo>
                <a:cubicBezTo>
                  <a:pt x="183651" y="89982"/>
                  <a:pt x="191059" y="81516"/>
                  <a:pt x="158780" y="63524"/>
                </a:cubicBezTo>
                <a:cubicBezTo>
                  <a:pt x="126501" y="45532"/>
                  <a:pt x="2147" y="1082"/>
                  <a:pt x="3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096D1175-C4FC-EACA-E8D8-D9D32B316CC2}"/>
              </a:ext>
            </a:extLst>
          </p:cNvPr>
          <p:cNvSpPr/>
          <p:nvPr/>
        </p:nvSpPr>
        <p:spPr>
          <a:xfrm>
            <a:off x="4549770" y="6403681"/>
            <a:ext cx="239596" cy="268709"/>
          </a:xfrm>
          <a:custGeom>
            <a:avLst/>
            <a:gdLst>
              <a:gd name="connsiteX0" fmla="*/ 5 w 239596"/>
              <a:gd name="connsiteY0" fmla="*/ 294 h 268709"/>
              <a:gd name="connsiteX1" fmla="*/ 177805 w 239596"/>
              <a:gd name="connsiteY1" fmla="*/ 120944 h 268709"/>
              <a:gd name="connsiteX2" fmla="*/ 234955 w 239596"/>
              <a:gd name="connsiteY2" fmla="*/ 266994 h 268709"/>
              <a:gd name="connsiteX3" fmla="*/ 228605 w 239596"/>
              <a:gd name="connsiteY3" fmla="*/ 193969 h 268709"/>
              <a:gd name="connsiteX4" fmla="*/ 168280 w 239596"/>
              <a:gd name="connsiteY4" fmla="*/ 89194 h 268709"/>
              <a:gd name="connsiteX5" fmla="*/ 184155 w 239596"/>
              <a:gd name="connsiteY5" fmla="*/ 155869 h 268709"/>
              <a:gd name="connsiteX6" fmla="*/ 5 w 239596"/>
              <a:gd name="connsiteY6" fmla="*/ 294 h 26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596" h="268709">
                <a:moveTo>
                  <a:pt x="5" y="294"/>
                </a:moveTo>
                <a:cubicBezTo>
                  <a:pt x="-1053" y="-5527"/>
                  <a:pt x="138647" y="76494"/>
                  <a:pt x="177805" y="120944"/>
                </a:cubicBezTo>
                <a:cubicBezTo>
                  <a:pt x="216963" y="165394"/>
                  <a:pt x="226488" y="254823"/>
                  <a:pt x="234955" y="266994"/>
                </a:cubicBezTo>
                <a:cubicBezTo>
                  <a:pt x="243422" y="279165"/>
                  <a:pt x="239717" y="223602"/>
                  <a:pt x="228605" y="193969"/>
                </a:cubicBezTo>
                <a:cubicBezTo>
                  <a:pt x="217493" y="164336"/>
                  <a:pt x="175688" y="95544"/>
                  <a:pt x="168280" y="89194"/>
                </a:cubicBezTo>
                <a:cubicBezTo>
                  <a:pt x="160872" y="82844"/>
                  <a:pt x="207967" y="171215"/>
                  <a:pt x="184155" y="155869"/>
                </a:cubicBezTo>
                <a:cubicBezTo>
                  <a:pt x="160343" y="140523"/>
                  <a:pt x="1063" y="6115"/>
                  <a:pt x="5" y="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52DC6CF-92AD-257F-1BFB-A15B0CF2500F}"/>
              </a:ext>
            </a:extLst>
          </p:cNvPr>
          <p:cNvSpPr/>
          <p:nvPr/>
        </p:nvSpPr>
        <p:spPr>
          <a:xfrm>
            <a:off x="3990252" y="6333539"/>
            <a:ext cx="152716" cy="200231"/>
          </a:xfrm>
          <a:custGeom>
            <a:avLst/>
            <a:gdLst>
              <a:gd name="connsiteX0" fmla="*/ 723 w 152716"/>
              <a:gd name="connsiteY0" fmla="*/ 586 h 200231"/>
              <a:gd name="connsiteX1" fmla="*/ 29298 w 152716"/>
              <a:gd name="connsiteY1" fmla="*/ 73611 h 200231"/>
              <a:gd name="connsiteX2" fmla="*/ 149948 w 152716"/>
              <a:gd name="connsiteY2" fmla="*/ 197436 h 200231"/>
              <a:gd name="connsiteX3" fmla="*/ 108673 w 152716"/>
              <a:gd name="connsiteY3" fmla="*/ 156161 h 200231"/>
              <a:gd name="connsiteX4" fmla="*/ 48348 w 152716"/>
              <a:gd name="connsiteY4" fmla="*/ 111711 h 200231"/>
              <a:gd name="connsiteX5" fmla="*/ 723 w 152716"/>
              <a:gd name="connsiteY5" fmla="*/ 586 h 20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16" h="200231">
                <a:moveTo>
                  <a:pt x="723" y="586"/>
                </a:moveTo>
                <a:cubicBezTo>
                  <a:pt x="-2452" y="-5764"/>
                  <a:pt x="4427" y="40803"/>
                  <a:pt x="29298" y="73611"/>
                </a:cubicBezTo>
                <a:cubicBezTo>
                  <a:pt x="54169" y="106419"/>
                  <a:pt x="136719" y="183678"/>
                  <a:pt x="149948" y="197436"/>
                </a:cubicBezTo>
                <a:cubicBezTo>
                  <a:pt x="163177" y="211194"/>
                  <a:pt x="125606" y="170448"/>
                  <a:pt x="108673" y="156161"/>
                </a:cubicBezTo>
                <a:cubicBezTo>
                  <a:pt x="91740" y="141874"/>
                  <a:pt x="64752" y="134994"/>
                  <a:pt x="48348" y="111711"/>
                </a:cubicBezTo>
                <a:cubicBezTo>
                  <a:pt x="31944" y="88428"/>
                  <a:pt x="3898" y="6936"/>
                  <a:pt x="723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76FEB005-C058-78E4-8A45-C622DE8FA763}"/>
              </a:ext>
            </a:extLst>
          </p:cNvPr>
          <p:cNvSpPr/>
          <p:nvPr/>
        </p:nvSpPr>
        <p:spPr>
          <a:xfrm>
            <a:off x="5022566" y="6235522"/>
            <a:ext cx="611327" cy="203388"/>
          </a:xfrm>
          <a:custGeom>
            <a:avLst/>
            <a:gdLst>
              <a:gd name="connsiteX0" fmla="*/ 284 w 611327"/>
              <a:gd name="connsiteY0" fmla="*/ 203378 h 203388"/>
              <a:gd name="connsiteX1" fmla="*/ 247934 w 611327"/>
              <a:gd name="connsiteY1" fmla="*/ 89078 h 203388"/>
              <a:gd name="connsiteX2" fmla="*/ 603534 w 611327"/>
              <a:gd name="connsiteY2" fmla="*/ 3353 h 203388"/>
              <a:gd name="connsiteX3" fmla="*/ 501934 w 611327"/>
              <a:gd name="connsiteY3" fmla="*/ 16053 h 203388"/>
              <a:gd name="connsiteX4" fmla="*/ 317784 w 611327"/>
              <a:gd name="connsiteY4" fmla="*/ 38278 h 203388"/>
              <a:gd name="connsiteX5" fmla="*/ 393984 w 611327"/>
              <a:gd name="connsiteY5" fmla="*/ 44628 h 203388"/>
              <a:gd name="connsiteX6" fmla="*/ 184434 w 611327"/>
              <a:gd name="connsiteY6" fmla="*/ 85903 h 203388"/>
              <a:gd name="connsiteX7" fmla="*/ 139984 w 611327"/>
              <a:gd name="connsiteY7" fmla="*/ 95428 h 203388"/>
              <a:gd name="connsiteX8" fmla="*/ 197134 w 611327"/>
              <a:gd name="connsiteY8" fmla="*/ 82728 h 203388"/>
              <a:gd name="connsiteX9" fmla="*/ 284 w 611327"/>
              <a:gd name="connsiteY9" fmla="*/ 203378 h 20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327" h="203388">
                <a:moveTo>
                  <a:pt x="284" y="203378"/>
                </a:moveTo>
                <a:cubicBezTo>
                  <a:pt x="8751" y="204436"/>
                  <a:pt x="147392" y="122415"/>
                  <a:pt x="247934" y="89078"/>
                </a:cubicBezTo>
                <a:cubicBezTo>
                  <a:pt x="348476" y="55740"/>
                  <a:pt x="561201" y="15524"/>
                  <a:pt x="603534" y="3353"/>
                </a:cubicBezTo>
                <a:cubicBezTo>
                  <a:pt x="645867" y="-8818"/>
                  <a:pt x="501934" y="16053"/>
                  <a:pt x="501934" y="16053"/>
                </a:cubicBezTo>
                <a:cubicBezTo>
                  <a:pt x="454309" y="21874"/>
                  <a:pt x="335776" y="33515"/>
                  <a:pt x="317784" y="38278"/>
                </a:cubicBezTo>
                <a:cubicBezTo>
                  <a:pt x="299792" y="43040"/>
                  <a:pt x="416209" y="36690"/>
                  <a:pt x="393984" y="44628"/>
                </a:cubicBezTo>
                <a:cubicBezTo>
                  <a:pt x="371759" y="52565"/>
                  <a:pt x="226767" y="77436"/>
                  <a:pt x="184434" y="85903"/>
                </a:cubicBezTo>
                <a:cubicBezTo>
                  <a:pt x="142101" y="94370"/>
                  <a:pt x="137867" y="95957"/>
                  <a:pt x="139984" y="95428"/>
                </a:cubicBezTo>
                <a:cubicBezTo>
                  <a:pt x="142101" y="94899"/>
                  <a:pt x="219359" y="65795"/>
                  <a:pt x="197134" y="82728"/>
                </a:cubicBezTo>
                <a:cubicBezTo>
                  <a:pt x="174909" y="99661"/>
                  <a:pt x="-8183" y="202320"/>
                  <a:pt x="284" y="203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9E0F137-812A-C2C3-CECA-58CB83CB8EC9}"/>
              </a:ext>
            </a:extLst>
          </p:cNvPr>
          <p:cNvSpPr/>
          <p:nvPr/>
        </p:nvSpPr>
        <p:spPr>
          <a:xfrm>
            <a:off x="3717910" y="6070598"/>
            <a:ext cx="100984" cy="251226"/>
          </a:xfrm>
          <a:custGeom>
            <a:avLst/>
            <a:gdLst>
              <a:gd name="connsiteX0" fmla="*/ 15 w 100984"/>
              <a:gd name="connsiteY0" fmla="*/ 2 h 251226"/>
              <a:gd name="connsiteX1" fmla="*/ 28590 w 100984"/>
              <a:gd name="connsiteY1" fmla="*/ 117477 h 251226"/>
              <a:gd name="connsiteX2" fmla="*/ 98440 w 100984"/>
              <a:gd name="connsiteY2" fmla="*/ 247652 h 251226"/>
              <a:gd name="connsiteX3" fmla="*/ 79390 w 100984"/>
              <a:gd name="connsiteY3" fmla="*/ 209552 h 251226"/>
              <a:gd name="connsiteX4" fmla="*/ 19065 w 100984"/>
              <a:gd name="connsiteY4" fmla="*/ 155577 h 251226"/>
              <a:gd name="connsiteX5" fmla="*/ 50815 w 100984"/>
              <a:gd name="connsiteY5" fmla="*/ 187327 h 251226"/>
              <a:gd name="connsiteX6" fmla="*/ 31765 w 100984"/>
              <a:gd name="connsiteY6" fmla="*/ 120652 h 251226"/>
              <a:gd name="connsiteX7" fmla="*/ 15 w 100984"/>
              <a:gd name="connsiteY7" fmla="*/ 2 h 25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84" h="251226">
                <a:moveTo>
                  <a:pt x="15" y="2"/>
                </a:moveTo>
                <a:cubicBezTo>
                  <a:pt x="-514" y="-527"/>
                  <a:pt x="12186" y="76202"/>
                  <a:pt x="28590" y="117477"/>
                </a:cubicBezTo>
                <a:cubicBezTo>
                  <a:pt x="44994" y="158752"/>
                  <a:pt x="89973" y="232306"/>
                  <a:pt x="98440" y="247652"/>
                </a:cubicBezTo>
                <a:cubicBezTo>
                  <a:pt x="106907" y="262998"/>
                  <a:pt x="92619" y="224898"/>
                  <a:pt x="79390" y="209552"/>
                </a:cubicBezTo>
                <a:cubicBezTo>
                  <a:pt x="66161" y="194206"/>
                  <a:pt x="23827" y="159281"/>
                  <a:pt x="19065" y="155577"/>
                </a:cubicBezTo>
                <a:cubicBezTo>
                  <a:pt x="14303" y="151873"/>
                  <a:pt x="48698" y="193148"/>
                  <a:pt x="50815" y="187327"/>
                </a:cubicBezTo>
                <a:cubicBezTo>
                  <a:pt x="52932" y="181506"/>
                  <a:pt x="40232" y="149756"/>
                  <a:pt x="31765" y="120652"/>
                </a:cubicBezTo>
                <a:cubicBezTo>
                  <a:pt x="23298" y="91548"/>
                  <a:pt x="544" y="531"/>
                  <a:pt x="1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E3425792-9955-93ED-4A83-30D921F73317}"/>
              </a:ext>
            </a:extLst>
          </p:cNvPr>
          <p:cNvSpPr/>
          <p:nvPr/>
        </p:nvSpPr>
        <p:spPr>
          <a:xfrm>
            <a:off x="3228777" y="4066772"/>
            <a:ext cx="119886" cy="293768"/>
          </a:xfrm>
          <a:custGeom>
            <a:avLst/>
            <a:gdLst>
              <a:gd name="connsiteX0" fmla="*/ 119848 w 119886"/>
              <a:gd name="connsiteY0" fmla="*/ 12 h 293768"/>
              <a:gd name="connsiteX1" fmla="*/ 19639 w 119886"/>
              <a:gd name="connsiteY1" fmla="*/ 158675 h 293768"/>
              <a:gd name="connsiteX2" fmla="*/ 7113 w 119886"/>
              <a:gd name="connsiteY2" fmla="*/ 292286 h 293768"/>
              <a:gd name="connsiteX3" fmla="*/ 7113 w 119886"/>
              <a:gd name="connsiteY3" fmla="*/ 233831 h 293768"/>
              <a:gd name="connsiteX4" fmla="*/ 7113 w 119886"/>
              <a:gd name="connsiteY4" fmla="*/ 150324 h 293768"/>
              <a:gd name="connsiteX5" fmla="*/ 119848 w 119886"/>
              <a:gd name="connsiteY5" fmla="*/ 12 h 29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886" h="293768">
                <a:moveTo>
                  <a:pt x="119848" y="12"/>
                </a:moveTo>
                <a:cubicBezTo>
                  <a:pt x="121936" y="1404"/>
                  <a:pt x="38428" y="109963"/>
                  <a:pt x="19639" y="158675"/>
                </a:cubicBezTo>
                <a:cubicBezTo>
                  <a:pt x="850" y="207387"/>
                  <a:pt x="9201" y="279760"/>
                  <a:pt x="7113" y="292286"/>
                </a:cubicBezTo>
                <a:cubicBezTo>
                  <a:pt x="5025" y="304812"/>
                  <a:pt x="7113" y="233831"/>
                  <a:pt x="7113" y="233831"/>
                </a:cubicBezTo>
                <a:cubicBezTo>
                  <a:pt x="7113" y="210171"/>
                  <a:pt x="-8892" y="183727"/>
                  <a:pt x="7113" y="150324"/>
                </a:cubicBezTo>
                <a:cubicBezTo>
                  <a:pt x="23118" y="116921"/>
                  <a:pt x="117760" y="-1380"/>
                  <a:pt x="119848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19B57AD2-E4BE-CC9F-F76A-E2B892FDC47F}"/>
              </a:ext>
            </a:extLst>
          </p:cNvPr>
          <p:cNvSpPr/>
          <p:nvPr/>
        </p:nvSpPr>
        <p:spPr>
          <a:xfrm>
            <a:off x="6443011" y="4296061"/>
            <a:ext cx="116590" cy="314348"/>
          </a:xfrm>
          <a:custGeom>
            <a:avLst/>
            <a:gdLst>
              <a:gd name="connsiteX0" fmla="*/ 16244 w 116590"/>
              <a:gd name="connsiteY0" fmla="*/ 366 h 314348"/>
              <a:gd name="connsiteX1" fmla="*/ 3718 w 116590"/>
              <a:gd name="connsiteY1" fmla="*/ 125627 h 314348"/>
              <a:gd name="connsiteX2" fmla="*/ 91400 w 116590"/>
              <a:gd name="connsiteY2" fmla="*/ 234186 h 314348"/>
              <a:gd name="connsiteX3" fmla="*/ 112277 w 116590"/>
              <a:gd name="connsiteY3" fmla="*/ 313517 h 314348"/>
              <a:gd name="connsiteX4" fmla="*/ 112277 w 116590"/>
              <a:gd name="connsiteY4" fmla="*/ 271764 h 314348"/>
              <a:gd name="connsiteX5" fmla="*/ 66348 w 116590"/>
              <a:gd name="connsiteY5" fmla="*/ 209134 h 314348"/>
              <a:gd name="connsiteX6" fmla="*/ 37121 w 116590"/>
              <a:gd name="connsiteY6" fmla="*/ 175731 h 314348"/>
              <a:gd name="connsiteX7" fmla="*/ 24594 w 116590"/>
              <a:gd name="connsiteY7" fmla="*/ 150679 h 314348"/>
              <a:gd name="connsiteX8" fmla="*/ 16244 w 116590"/>
              <a:gd name="connsiteY8" fmla="*/ 88049 h 314348"/>
              <a:gd name="connsiteX9" fmla="*/ 16244 w 116590"/>
              <a:gd name="connsiteY9" fmla="*/ 366 h 3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590" h="314348">
                <a:moveTo>
                  <a:pt x="16244" y="366"/>
                </a:moveTo>
                <a:cubicBezTo>
                  <a:pt x="14156" y="6629"/>
                  <a:pt x="-8808" y="86657"/>
                  <a:pt x="3718" y="125627"/>
                </a:cubicBezTo>
                <a:cubicBezTo>
                  <a:pt x="16244" y="164597"/>
                  <a:pt x="73307" y="202871"/>
                  <a:pt x="91400" y="234186"/>
                </a:cubicBezTo>
                <a:cubicBezTo>
                  <a:pt x="109493" y="265501"/>
                  <a:pt x="108798" y="307254"/>
                  <a:pt x="112277" y="313517"/>
                </a:cubicBezTo>
                <a:cubicBezTo>
                  <a:pt x="115756" y="319780"/>
                  <a:pt x="119932" y="289161"/>
                  <a:pt x="112277" y="271764"/>
                </a:cubicBezTo>
                <a:cubicBezTo>
                  <a:pt x="104622" y="254367"/>
                  <a:pt x="78874" y="225139"/>
                  <a:pt x="66348" y="209134"/>
                </a:cubicBezTo>
                <a:cubicBezTo>
                  <a:pt x="53822" y="193129"/>
                  <a:pt x="37121" y="175731"/>
                  <a:pt x="37121" y="175731"/>
                </a:cubicBezTo>
                <a:cubicBezTo>
                  <a:pt x="30162" y="165989"/>
                  <a:pt x="28073" y="165293"/>
                  <a:pt x="24594" y="150679"/>
                </a:cubicBezTo>
                <a:cubicBezTo>
                  <a:pt x="21115" y="136065"/>
                  <a:pt x="18332" y="106142"/>
                  <a:pt x="16244" y="88049"/>
                </a:cubicBezTo>
                <a:cubicBezTo>
                  <a:pt x="14156" y="69956"/>
                  <a:pt x="18332" y="-5897"/>
                  <a:pt x="16244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6820F9FE-DC2B-5165-2447-BD0EF5A99DA8}"/>
              </a:ext>
            </a:extLst>
          </p:cNvPr>
          <p:cNvSpPr/>
          <p:nvPr/>
        </p:nvSpPr>
        <p:spPr>
          <a:xfrm>
            <a:off x="3274496" y="4580682"/>
            <a:ext cx="213332" cy="382998"/>
          </a:xfrm>
          <a:custGeom>
            <a:avLst/>
            <a:gdLst>
              <a:gd name="connsiteX0" fmla="*/ 2104 w 213332"/>
              <a:gd name="connsiteY0" fmla="*/ 843 h 382998"/>
              <a:gd name="connsiteX1" fmla="*/ 59254 w 213332"/>
              <a:gd name="connsiteY1" fmla="*/ 167531 h 382998"/>
              <a:gd name="connsiteX2" fmla="*/ 168792 w 213332"/>
              <a:gd name="connsiteY2" fmla="*/ 272306 h 382998"/>
              <a:gd name="connsiteX3" fmla="*/ 211654 w 213332"/>
              <a:gd name="connsiteY3" fmla="*/ 381843 h 382998"/>
              <a:gd name="connsiteX4" fmla="*/ 197367 w 213332"/>
              <a:gd name="connsiteY4" fmla="*/ 324693 h 382998"/>
              <a:gd name="connsiteX5" fmla="*/ 130692 w 213332"/>
              <a:gd name="connsiteY5" fmla="*/ 243731 h 382998"/>
              <a:gd name="connsiteX6" fmla="*/ 2104 w 213332"/>
              <a:gd name="connsiteY6" fmla="*/ 843 h 38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332" h="382998">
                <a:moveTo>
                  <a:pt x="2104" y="843"/>
                </a:moveTo>
                <a:cubicBezTo>
                  <a:pt x="-9802" y="-11857"/>
                  <a:pt x="31473" y="122287"/>
                  <a:pt x="59254" y="167531"/>
                </a:cubicBezTo>
                <a:cubicBezTo>
                  <a:pt x="87035" y="212775"/>
                  <a:pt x="143392" y="236587"/>
                  <a:pt x="168792" y="272306"/>
                </a:cubicBezTo>
                <a:cubicBezTo>
                  <a:pt x="194192" y="308025"/>
                  <a:pt x="206892" y="373112"/>
                  <a:pt x="211654" y="381843"/>
                </a:cubicBezTo>
                <a:cubicBezTo>
                  <a:pt x="216416" y="390574"/>
                  <a:pt x="210861" y="347712"/>
                  <a:pt x="197367" y="324693"/>
                </a:cubicBezTo>
                <a:cubicBezTo>
                  <a:pt x="183873" y="301674"/>
                  <a:pt x="158473" y="292150"/>
                  <a:pt x="130692" y="243731"/>
                </a:cubicBezTo>
                <a:cubicBezTo>
                  <a:pt x="102911" y="195312"/>
                  <a:pt x="14010" y="13543"/>
                  <a:pt x="2104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72E2AC9B-62C2-DB53-C851-CF01FD95F2AD}"/>
              </a:ext>
            </a:extLst>
          </p:cNvPr>
          <p:cNvSpPr/>
          <p:nvPr/>
        </p:nvSpPr>
        <p:spPr>
          <a:xfrm>
            <a:off x="3747866" y="4152866"/>
            <a:ext cx="205249" cy="82408"/>
          </a:xfrm>
          <a:custGeom>
            <a:avLst/>
            <a:gdLst>
              <a:gd name="connsiteX0" fmla="*/ 222 w 205249"/>
              <a:gd name="connsiteY0" fmla="*/ 34 h 82408"/>
              <a:gd name="connsiteX1" fmla="*/ 128809 w 205249"/>
              <a:gd name="connsiteY1" fmla="*/ 61947 h 82408"/>
              <a:gd name="connsiteX2" fmla="*/ 205009 w 205249"/>
              <a:gd name="connsiteY2" fmla="*/ 57184 h 82408"/>
              <a:gd name="connsiteX3" fmla="*/ 104997 w 205249"/>
              <a:gd name="connsiteY3" fmla="*/ 80997 h 82408"/>
              <a:gd name="connsiteX4" fmla="*/ 162147 w 205249"/>
              <a:gd name="connsiteY4" fmla="*/ 71472 h 82408"/>
              <a:gd name="connsiteX5" fmla="*/ 222 w 205249"/>
              <a:gd name="connsiteY5" fmla="*/ 34 h 8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249" h="82408">
                <a:moveTo>
                  <a:pt x="222" y="34"/>
                </a:moveTo>
                <a:cubicBezTo>
                  <a:pt x="-5334" y="-1553"/>
                  <a:pt x="94678" y="52422"/>
                  <a:pt x="128809" y="61947"/>
                </a:cubicBezTo>
                <a:cubicBezTo>
                  <a:pt x="162940" y="71472"/>
                  <a:pt x="208978" y="54009"/>
                  <a:pt x="205009" y="57184"/>
                </a:cubicBezTo>
                <a:cubicBezTo>
                  <a:pt x="201040" y="60359"/>
                  <a:pt x="112141" y="78616"/>
                  <a:pt x="104997" y="80997"/>
                </a:cubicBezTo>
                <a:cubicBezTo>
                  <a:pt x="97853" y="83378"/>
                  <a:pt x="174053" y="84172"/>
                  <a:pt x="162147" y="71472"/>
                </a:cubicBezTo>
                <a:cubicBezTo>
                  <a:pt x="150241" y="58772"/>
                  <a:pt x="5778" y="1621"/>
                  <a:pt x="22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04153E7F-47F9-2DCC-68D8-5A3CA8612532}"/>
              </a:ext>
            </a:extLst>
          </p:cNvPr>
          <p:cNvSpPr/>
          <p:nvPr/>
        </p:nvSpPr>
        <p:spPr>
          <a:xfrm>
            <a:off x="4956828" y="1815983"/>
            <a:ext cx="910581" cy="280125"/>
          </a:xfrm>
          <a:custGeom>
            <a:avLst/>
            <a:gdLst>
              <a:gd name="connsiteX0" fmla="*/ 935 w 910581"/>
              <a:gd name="connsiteY0" fmla="*/ 8055 h 280125"/>
              <a:gd name="connsiteX1" fmla="*/ 605772 w 910581"/>
              <a:gd name="connsiteY1" fmla="*/ 3292 h 280125"/>
              <a:gd name="connsiteX2" fmla="*/ 567672 w 910581"/>
              <a:gd name="connsiteY2" fmla="*/ 17580 h 280125"/>
              <a:gd name="connsiteX3" fmla="*/ 805797 w 910581"/>
              <a:gd name="connsiteY3" fmla="*/ 179505 h 280125"/>
              <a:gd name="connsiteX4" fmla="*/ 910572 w 910581"/>
              <a:gd name="connsiteY4" fmla="*/ 279517 h 280125"/>
              <a:gd name="connsiteX5" fmla="*/ 810560 w 910581"/>
              <a:gd name="connsiteY5" fmla="*/ 212842 h 280125"/>
              <a:gd name="connsiteX6" fmla="*/ 605772 w 910581"/>
              <a:gd name="connsiteY6" fmla="*/ 46155 h 280125"/>
              <a:gd name="connsiteX7" fmla="*/ 496235 w 910581"/>
              <a:gd name="connsiteY7" fmla="*/ 31867 h 280125"/>
              <a:gd name="connsiteX8" fmla="*/ 329547 w 910581"/>
              <a:gd name="connsiteY8" fmla="*/ 8055 h 280125"/>
              <a:gd name="connsiteX9" fmla="*/ 462897 w 910581"/>
              <a:gd name="connsiteY9" fmla="*/ 8055 h 280125"/>
              <a:gd name="connsiteX10" fmla="*/ 935 w 910581"/>
              <a:gd name="connsiteY10" fmla="*/ 8055 h 28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0581" h="280125">
                <a:moveTo>
                  <a:pt x="935" y="8055"/>
                </a:moveTo>
                <a:cubicBezTo>
                  <a:pt x="24747" y="7261"/>
                  <a:pt x="511316" y="1705"/>
                  <a:pt x="605772" y="3292"/>
                </a:cubicBezTo>
                <a:cubicBezTo>
                  <a:pt x="700228" y="4879"/>
                  <a:pt x="534335" y="-11789"/>
                  <a:pt x="567672" y="17580"/>
                </a:cubicBezTo>
                <a:cubicBezTo>
                  <a:pt x="601010" y="46949"/>
                  <a:pt x="748647" y="135849"/>
                  <a:pt x="805797" y="179505"/>
                </a:cubicBezTo>
                <a:cubicBezTo>
                  <a:pt x="862947" y="223161"/>
                  <a:pt x="909778" y="273961"/>
                  <a:pt x="910572" y="279517"/>
                </a:cubicBezTo>
                <a:cubicBezTo>
                  <a:pt x="911366" y="285073"/>
                  <a:pt x="861360" y="251736"/>
                  <a:pt x="810560" y="212842"/>
                </a:cubicBezTo>
                <a:cubicBezTo>
                  <a:pt x="759760" y="173948"/>
                  <a:pt x="658159" y="76317"/>
                  <a:pt x="605772" y="46155"/>
                </a:cubicBezTo>
                <a:cubicBezTo>
                  <a:pt x="553385" y="15993"/>
                  <a:pt x="496235" y="31867"/>
                  <a:pt x="496235" y="31867"/>
                </a:cubicBezTo>
                <a:cubicBezTo>
                  <a:pt x="450197" y="25517"/>
                  <a:pt x="335103" y="12024"/>
                  <a:pt x="329547" y="8055"/>
                </a:cubicBezTo>
                <a:cubicBezTo>
                  <a:pt x="323991" y="4086"/>
                  <a:pt x="510522" y="9642"/>
                  <a:pt x="462897" y="8055"/>
                </a:cubicBezTo>
                <a:cubicBezTo>
                  <a:pt x="415272" y="6468"/>
                  <a:pt x="-22877" y="8849"/>
                  <a:pt x="935" y="8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A5A94336-6860-9A3C-6F03-B458CFB943CE}"/>
              </a:ext>
            </a:extLst>
          </p:cNvPr>
          <p:cNvSpPr/>
          <p:nvPr/>
        </p:nvSpPr>
        <p:spPr>
          <a:xfrm>
            <a:off x="3522152" y="2122476"/>
            <a:ext cx="156763" cy="458025"/>
          </a:xfrm>
          <a:custGeom>
            <a:avLst/>
            <a:gdLst>
              <a:gd name="connsiteX0" fmla="*/ 140211 w 156763"/>
              <a:gd name="connsiteY0" fmla="*/ 11124 h 458025"/>
              <a:gd name="connsiteX1" fmla="*/ 130686 w 156763"/>
              <a:gd name="connsiteY1" fmla="*/ 249249 h 458025"/>
              <a:gd name="connsiteX2" fmla="*/ 2098 w 156763"/>
              <a:gd name="connsiteY2" fmla="*/ 454037 h 458025"/>
              <a:gd name="connsiteX3" fmla="*/ 54486 w 156763"/>
              <a:gd name="connsiteY3" fmla="*/ 377837 h 458025"/>
              <a:gd name="connsiteX4" fmla="*/ 102111 w 156763"/>
              <a:gd name="connsiteY4" fmla="*/ 292112 h 458025"/>
              <a:gd name="connsiteX5" fmla="*/ 154498 w 156763"/>
              <a:gd name="connsiteY5" fmla="*/ 63512 h 458025"/>
              <a:gd name="connsiteX6" fmla="*/ 140211 w 156763"/>
              <a:gd name="connsiteY6" fmla="*/ 11124 h 45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763" h="458025">
                <a:moveTo>
                  <a:pt x="140211" y="11124"/>
                </a:moveTo>
                <a:cubicBezTo>
                  <a:pt x="136242" y="42080"/>
                  <a:pt x="153705" y="175430"/>
                  <a:pt x="130686" y="249249"/>
                </a:cubicBezTo>
                <a:cubicBezTo>
                  <a:pt x="107667" y="323068"/>
                  <a:pt x="14798" y="432606"/>
                  <a:pt x="2098" y="454037"/>
                </a:cubicBezTo>
                <a:cubicBezTo>
                  <a:pt x="-10602" y="475468"/>
                  <a:pt x="37817" y="404825"/>
                  <a:pt x="54486" y="377837"/>
                </a:cubicBezTo>
                <a:cubicBezTo>
                  <a:pt x="71155" y="350850"/>
                  <a:pt x="85442" y="344500"/>
                  <a:pt x="102111" y="292112"/>
                </a:cubicBezTo>
                <a:cubicBezTo>
                  <a:pt x="118780" y="239725"/>
                  <a:pt x="145767" y="107962"/>
                  <a:pt x="154498" y="63512"/>
                </a:cubicBezTo>
                <a:cubicBezTo>
                  <a:pt x="163229" y="19062"/>
                  <a:pt x="144180" y="-19832"/>
                  <a:pt x="140211" y="11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5A44C2C4-3933-D9E5-9538-C8C75174A200}"/>
              </a:ext>
            </a:extLst>
          </p:cNvPr>
          <p:cNvSpPr/>
          <p:nvPr/>
        </p:nvSpPr>
        <p:spPr>
          <a:xfrm>
            <a:off x="4111861" y="6133593"/>
            <a:ext cx="509913" cy="169548"/>
          </a:xfrm>
          <a:custGeom>
            <a:avLst/>
            <a:gdLst>
              <a:gd name="connsiteX0" fmla="*/ 2939 w 509913"/>
              <a:gd name="connsiteY0" fmla="*/ 507 h 169548"/>
              <a:gd name="connsiteX1" fmla="*/ 188677 w 509913"/>
              <a:gd name="connsiteY1" fmla="*/ 76707 h 169548"/>
              <a:gd name="connsiteX2" fmla="*/ 503002 w 509913"/>
              <a:gd name="connsiteY2" fmla="*/ 167195 h 169548"/>
              <a:gd name="connsiteX3" fmla="*/ 398227 w 509913"/>
              <a:gd name="connsiteY3" fmla="*/ 138620 h 169548"/>
              <a:gd name="connsiteX4" fmla="*/ 307739 w 509913"/>
              <a:gd name="connsiteY4" fmla="*/ 90995 h 169548"/>
              <a:gd name="connsiteX5" fmla="*/ 331552 w 509913"/>
              <a:gd name="connsiteY5" fmla="*/ 114807 h 169548"/>
              <a:gd name="connsiteX6" fmla="*/ 2939 w 509913"/>
              <a:gd name="connsiteY6" fmla="*/ 507 h 1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913" h="169548">
                <a:moveTo>
                  <a:pt x="2939" y="507"/>
                </a:moveTo>
                <a:cubicBezTo>
                  <a:pt x="-20873" y="-5843"/>
                  <a:pt x="105333" y="48926"/>
                  <a:pt x="188677" y="76707"/>
                </a:cubicBezTo>
                <a:cubicBezTo>
                  <a:pt x="272021" y="104488"/>
                  <a:pt x="468077" y="156876"/>
                  <a:pt x="503002" y="167195"/>
                </a:cubicBezTo>
                <a:cubicBezTo>
                  <a:pt x="537927" y="177514"/>
                  <a:pt x="430771" y="151320"/>
                  <a:pt x="398227" y="138620"/>
                </a:cubicBezTo>
                <a:cubicBezTo>
                  <a:pt x="365683" y="125920"/>
                  <a:pt x="318851" y="94964"/>
                  <a:pt x="307739" y="90995"/>
                </a:cubicBezTo>
                <a:cubicBezTo>
                  <a:pt x="296627" y="87026"/>
                  <a:pt x="376796" y="128301"/>
                  <a:pt x="331552" y="114807"/>
                </a:cubicBezTo>
                <a:cubicBezTo>
                  <a:pt x="286308" y="101313"/>
                  <a:pt x="26751" y="6857"/>
                  <a:pt x="2939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A88B8E5A-3834-F265-14A7-F5D2EA1A71F2}"/>
              </a:ext>
            </a:extLst>
          </p:cNvPr>
          <p:cNvSpPr/>
          <p:nvPr/>
        </p:nvSpPr>
        <p:spPr>
          <a:xfrm>
            <a:off x="3594343" y="4352735"/>
            <a:ext cx="110907" cy="332265"/>
          </a:xfrm>
          <a:custGeom>
            <a:avLst/>
            <a:gdLst>
              <a:gd name="connsiteX0" fmla="*/ 110882 w 110907"/>
              <a:gd name="connsiteY0" fmla="*/ 190 h 332265"/>
              <a:gd name="connsiteX1" fmla="*/ 72782 w 110907"/>
              <a:gd name="connsiteY1" fmla="*/ 166878 h 332265"/>
              <a:gd name="connsiteX2" fmla="*/ 1345 w 110907"/>
              <a:gd name="connsiteY2" fmla="*/ 328803 h 332265"/>
              <a:gd name="connsiteX3" fmla="*/ 29920 w 110907"/>
              <a:gd name="connsiteY3" fmla="*/ 271653 h 332265"/>
              <a:gd name="connsiteX4" fmla="*/ 77545 w 110907"/>
              <a:gd name="connsiteY4" fmla="*/ 200215 h 332265"/>
              <a:gd name="connsiteX5" fmla="*/ 110882 w 110907"/>
              <a:gd name="connsiteY5" fmla="*/ 190 h 33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07" h="332265">
                <a:moveTo>
                  <a:pt x="110882" y="190"/>
                </a:moveTo>
                <a:cubicBezTo>
                  <a:pt x="110088" y="-5366"/>
                  <a:pt x="91038" y="112109"/>
                  <a:pt x="72782" y="166878"/>
                </a:cubicBezTo>
                <a:cubicBezTo>
                  <a:pt x="54526" y="221647"/>
                  <a:pt x="8489" y="311341"/>
                  <a:pt x="1345" y="328803"/>
                </a:cubicBezTo>
                <a:cubicBezTo>
                  <a:pt x="-5799" y="346265"/>
                  <a:pt x="17220" y="293084"/>
                  <a:pt x="29920" y="271653"/>
                </a:cubicBezTo>
                <a:cubicBezTo>
                  <a:pt x="42620" y="250222"/>
                  <a:pt x="61670" y="239902"/>
                  <a:pt x="77545" y="200215"/>
                </a:cubicBezTo>
                <a:cubicBezTo>
                  <a:pt x="93420" y="160528"/>
                  <a:pt x="111676" y="5746"/>
                  <a:pt x="11088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EC0A5EF-7D3A-B98B-79BC-F34071916219}"/>
              </a:ext>
            </a:extLst>
          </p:cNvPr>
          <p:cNvSpPr/>
          <p:nvPr/>
        </p:nvSpPr>
        <p:spPr>
          <a:xfrm>
            <a:off x="3339401" y="5280807"/>
            <a:ext cx="70612" cy="337556"/>
          </a:xfrm>
          <a:custGeom>
            <a:avLst/>
            <a:gdLst>
              <a:gd name="connsiteX0" fmla="*/ 41974 w 70612"/>
              <a:gd name="connsiteY0" fmla="*/ 806 h 337556"/>
              <a:gd name="connsiteX1" fmla="*/ 22924 w 70612"/>
              <a:gd name="connsiteY1" fmla="*/ 167493 h 337556"/>
              <a:gd name="connsiteX2" fmla="*/ 70549 w 70612"/>
              <a:gd name="connsiteY2" fmla="*/ 334181 h 337556"/>
              <a:gd name="connsiteX3" fmla="*/ 32449 w 70612"/>
              <a:gd name="connsiteY3" fmla="*/ 272268 h 337556"/>
              <a:gd name="connsiteX4" fmla="*/ 3874 w 70612"/>
              <a:gd name="connsiteY4" fmla="*/ 186543 h 337556"/>
              <a:gd name="connsiteX5" fmla="*/ 3874 w 70612"/>
              <a:gd name="connsiteY5" fmla="*/ 238931 h 337556"/>
              <a:gd name="connsiteX6" fmla="*/ 41974 w 70612"/>
              <a:gd name="connsiteY6" fmla="*/ 806 h 3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612" h="337556">
                <a:moveTo>
                  <a:pt x="41974" y="806"/>
                </a:moveTo>
                <a:cubicBezTo>
                  <a:pt x="45149" y="-11100"/>
                  <a:pt x="18161" y="111931"/>
                  <a:pt x="22924" y="167493"/>
                </a:cubicBezTo>
                <a:cubicBezTo>
                  <a:pt x="27686" y="223056"/>
                  <a:pt x="68962" y="316719"/>
                  <a:pt x="70549" y="334181"/>
                </a:cubicBezTo>
                <a:cubicBezTo>
                  <a:pt x="72136" y="351643"/>
                  <a:pt x="43562" y="296874"/>
                  <a:pt x="32449" y="272268"/>
                </a:cubicBezTo>
                <a:cubicBezTo>
                  <a:pt x="21336" y="247662"/>
                  <a:pt x="8636" y="192099"/>
                  <a:pt x="3874" y="186543"/>
                </a:cubicBezTo>
                <a:cubicBezTo>
                  <a:pt x="-888" y="180987"/>
                  <a:pt x="-1682" y="267506"/>
                  <a:pt x="3874" y="238931"/>
                </a:cubicBezTo>
                <a:cubicBezTo>
                  <a:pt x="9430" y="210356"/>
                  <a:pt x="38799" y="12712"/>
                  <a:pt x="41974" y="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993900B1-3BAF-00D3-9DF0-E769051BB79A}"/>
              </a:ext>
            </a:extLst>
          </p:cNvPr>
          <p:cNvSpPr/>
          <p:nvPr/>
        </p:nvSpPr>
        <p:spPr>
          <a:xfrm>
            <a:off x="7020490" y="4673509"/>
            <a:ext cx="133529" cy="1067993"/>
          </a:xfrm>
          <a:custGeom>
            <a:avLst/>
            <a:gdLst>
              <a:gd name="connsiteX0" fmla="*/ 47060 w 133529"/>
              <a:gd name="connsiteY0" fmla="*/ 91 h 1067993"/>
              <a:gd name="connsiteX1" fmla="*/ 43885 w 133529"/>
              <a:gd name="connsiteY1" fmla="*/ 269966 h 1067993"/>
              <a:gd name="connsiteX2" fmla="*/ 129610 w 133529"/>
              <a:gd name="connsiteY2" fmla="*/ 682716 h 1067993"/>
              <a:gd name="connsiteX3" fmla="*/ 116910 w 133529"/>
              <a:gd name="connsiteY3" fmla="*/ 577941 h 1067993"/>
              <a:gd name="connsiteX4" fmla="*/ 97860 w 133529"/>
              <a:gd name="connsiteY4" fmla="*/ 847816 h 1067993"/>
              <a:gd name="connsiteX5" fmla="*/ 2610 w 133529"/>
              <a:gd name="connsiteY5" fmla="*/ 1057366 h 1067993"/>
              <a:gd name="connsiteX6" fmla="*/ 34360 w 133529"/>
              <a:gd name="connsiteY6" fmla="*/ 1009741 h 1067993"/>
              <a:gd name="connsiteX7" fmla="*/ 113735 w 133529"/>
              <a:gd name="connsiteY7" fmla="*/ 774791 h 1067993"/>
              <a:gd name="connsiteX8" fmla="*/ 126435 w 133529"/>
              <a:gd name="connsiteY8" fmla="*/ 708116 h 1067993"/>
              <a:gd name="connsiteX9" fmla="*/ 91510 w 133529"/>
              <a:gd name="connsiteY9" fmla="*/ 469991 h 1067993"/>
              <a:gd name="connsiteX10" fmla="*/ 56585 w 133529"/>
              <a:gd name="connsiteY10" fmla="*/ 308066 h 1067993"/>
              <a:gd name="connsiteX11" fmla="*/ 56585 w 133529"/>
              <a:gd name="connsiteY11" fmla="*/ 416016 h 1067993"/>
              <a:gd name="connsiteX12" fmla="*/ 37535 w 133529"/>
              <a:gd name="connsiteY12" fmla="*/ 241391 h 1067993"/>
              <a:gd name="connsiteX13" fmla="*/ 47060 w 133529"/>
              <a:gd name="connsiteY13" fmla="*/ 91 h 106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529" h="1067993">
                <a:moveTo>
                  <a:pt x="47060" y="91"/>
                </a:moveTo>
                <a:cubicBezTo>
                  <a:pt x="48118" y="4853"/>
                  <a:pt x="30127" y="156195"/>
                  <a:pt x="43885" y="269966"/>
                </a:cubicBezTo>
                <a:cubicBezTo>
                  <a:pt x="57643" y="383737"/>
                  <a:pt x="117439" y="631387"/>
                  <a:pt x="129610" y="682716"/>
                </a:cubicBezTo>
                <a:cubicBezTo>
                  <a:pt x="141781" y="734045"/>
                  <a:pt x="122202" y="550424"/>
                  <a:pt x="116910" y="577941"/>
                </a:cubicBezTo>
                <a:cubicBezTo>
                  <a:pt x="111618" y="605458"/>
                  <a:pt x="116910" y="767912"/>
                  <a:pt x="97860" y="847816"/>
                </a:cubicBezTo>
                <a:cubicBezTo>
                  <a:pt x="78810" y="927720"/>
                  <a:pt x="13193" y="1030379"/>
                  <a:pt x="2610" y="1057366"/>
                </a:cubicBezTo>
                <a:cubicBezTo>
                  <a:pt x="-7973" y="1084353"/>
                  <a:pt x="15839" y="1056837"/>
                  <a:pt x="34360" y="1009741"/>
                </a:cubicBezTo>
                <a:cubicBezTo>
                  <a:pt x="52881" y="962645"/>
                  <a:pt x="98389" y="825062"/>
                  <a:pt x="113735" y="774791"/>
                </a:cubicBezTo>
                <a:cubicBezTo>
                  <a:pt x="129081" y="724520"/>
                  <a:pt x="130139" y="758916"/>
                  <a:pt x="126435" y="708116"/>
                </a:cubicBezTo>
                <a:cubicBezTo>
                  <a:pt x="122731" y="657316"/>
                  <a:pt x="103152" y="536666"/>
                  <a:pt x="91510" y="469991"/>
                </a:cubicBezTo>
                <a:cubicBezTo>
                  <a:pt x="79868" y="403316"/>
                  <a:pt x="62406" y="317062"/>
                  <a:pt x="56585" y="308066"/>
                </a:cubicBezTo>
                <a:cubicBezTo>
                  <a:pt x="50764" y="299070"/>
                  <a:pt x="59760" y="427129"/>
                  <a:pt x="56585" y="416016"/>
                </a:cubicBezTo>
                <a:cubicBezTo>
                  <a:pt x="53410" y="404903"/>
                  <a:pt x="40181" y="305949"/>
                  <a:pt x="37535" y="241391"/>
                </a:cubicBezTo>
                <a:cubicBezTo>
                  <a:pt x="34889" y="176833"/>
                  <a:pt x="46002" y="-4671"/>
                  <a:pt x="47060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1191DFA1-ADF1-77F0-0C30-420F4A6FC75A}"/>
              </a:ext>
            </a:extLst>
          </p:cNvPr>
          <p:cNvSpPr/>
          <p:nvPr/>
        </p:nvSpPr>
        <p:spPr>
          <a:xfrm>
            <a:off x="6720535" y="5710884"/>
            <a:ext cx="318292" cy="80612"/>
          </a:xfrm>
          <a:custGeom>
            <a:avLst/>
            <a:gdLst>
              <a:gd name="connsiteX0" fmla="*/ 940 w 318292"/>
              <a:gd name="connsiteY0" fmla="*/ 80316 h 80612"/>
              <a:gd name="connsiteX1" fmla="*/ 150165 w 318292"/>
              <a:gd name="connsiteY1" fmla="*/ 32691 h 80612"/>
              <a:gd name="connsiteX2" fmla="*/ 315265 w 318292"/>
              <a:gd name="connsiteY2" fmla="*/ 23166 h 80612"/>
              <a:gd name="connsiteX3" fmla="*/ 261290 w 318292"/>
              <a:gd name="connsiteY3" fmla="*/ 16816 h 80612"/>
              <a:gd name="connsiteX4" fmla="*/ 124765 w 318292"/>
              <a:gd name="connsiteY4" fmla="*/ 941 h 80612"/>
              <a:gd name="connsiteX5" fmla="*/ 223190 w 318292"/>
              <a:gd name="connsiteY5" fmla="*/ 7291 h 80612"/>
              <a:gd name="connsiteX6" fmla="*/ 940 w 318292"/>
              <a:gd name="connsiteY6" fmla="*/ 80316 h 8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292" h="80612">
                <a:moveTo>
                  <a:pt x="940" y="80316"/>
                </a:moveTo>
                <a:cubicBezTo>
                  <a:pt x="-11231" y="84549"/>
                  <a:pt x="97778" y="42216"/>
                  <a:pt x="150165" y="32691"/>
                </a:cubicBezTo>
                <a:cubicBezTo>
                  <a:pt x="202552" y="23166"/>
                  <a:pt x="296744" y="25812"/>
                  <a:pt x="315265" y="23166"/>
                </a:cubicBezTo>
                <a:cubicBezTo>
                  <a:pt x="333786" y="20520"/>
                  <a:pt x="261290" y="16816"/>
                  <a:pt x="261290" y="16816"/>
                </a:cubicBezTo>
                <a:lnTo>
                  <a:pt x="124765" y="941"/>
                </a:lnTo>
                <a:cubicBezTo>
                  <a:pt x="118415" y="-647"/>
                  <a:pt x="238007" y="-1176"/>
                  <a:pt x="223190" y="7291"/>
                </a:cubicBezTo>
                <a:cubicBezTo>
                  <a:pt x="208373" y="15758"/>
                  <a:pt x="13111" y="76083"/>
                  <a:pt x="940" y="80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3A23DAEE-F677-F4DC-F492-F9F3BE48B44D}"/>
              </a:ext>
            </a:extLst>
          </p:cNvPr>
          <p:cNvSpPr/>
          <p:nvPr/>
        </p:nvSpPr>
        <p:spPr>
          <a:xfrm>
            <a:off x="6847057" y="5143421"/>
            <a:ext cx="312598" cy="619647"/>
          </a:xfrm>
          <a:custGeom>
            <a:avLst/>
            <a:gdLst>
              <a:gd name="connsiteX0" fmla="*/ 312568 w 312598"/>
              <a:gd name="connsiteY0" fmla="*/ 79 h 619647"/>
              <a:gd name="connsiteX1" fmla="*/ 223668 w 312598"/>
              <a:gd name="connsiteY1" fmla="*/ 162004 h 619647"/>
              <a:gd name="connsiteX2" fmla="*/ 134768 w 312598"/>
              <a:gd name="connsiteY2" fmla="*/ 323929 h 619647"/>
              <a:gd name="connsiteX3" fmla="*/ 217318 w 312598"/>
              <a:gd name="connsiteY3" fmla="*/ 260429 h 619647"/>
              <a:gd name="connsiteX4" fmla="*/ 87143 w 312598"/>
              <a:gd name="connsiteY4" fmla="*/ 463629 h 619647"/>
              <a:gd name="connsiteX5" fmla="*/ 1418 w 312598"/>
              <a:gd name="connsiteY5" fmla="*/ 616029 h 619647"/>
              <a:gd name="connsiteX6" fmla="*/ 49043 w 312598"/>
              <a:gd name="connsiteY6" fmla="*/ 543004 h 619647"/>
              <a:gd name="connsiteX7" fmla="*/ 236368 w 312598"/>
              <a:gd name="connsiteY7" fmla="*/ 235029 h 619647"/>
              <a:gd name="connsiteX8" fmla="*/ 182393 w 312598"/>
              <a:gd name="connsiteY8" fmla="*/ 285829 h 619647"/>
              <a:gd name="connsiteX9" fmla="*/ 233193 w 312598"/>
              <a:gd name="connsiteY9" fmla="*/ 187404 h 619647"/>
              <a:gd name="connsiteX10" fmla="*/ 312568 w 312598"/>
              <a:gd name="connsiteY10" fmla="*/ 79 h 61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598" h="619647">
                <a:moveTo>
                  <a:pt x="312568" y="79"/>
                </a:moveTo>
                <a:cubicBezTo>
                  <a:pt x="310981" y="-4154"/>
                  <a:pt x="223668" y="162004"/>
                  <a:pt x="223668" y="162004"/>
                </a:cubicBezTo>
                <a:cubicBezTo>
                  <a:pt x="194035" y="215979"/>
                  <a:pt x="135826" y="307525"/>
                  <a:pt x="134768" y="323929"/>
                </a:cubicBezTo>
                <a:cubicBezTo>
                  <a:pt x="133710" y="340333"/>
                  <a:pt x="225255" y="237146"/>
                  <a:pt x="217318" y="260429"/>
                </a:cubicBezTo>
                <a:cubicBezTo>
                  <a:pt x="209380" y="283712"/>
                  <a:pt x="123126" y="404362"/>
                  <a:pt x="87143" y="463629"/>
                </a:cubicBezTo>
                <a:cubicBezTo>
                  <a:pt x="51160" y="522896"/>
                  <a:pt x="7768" y="602800"/>
                  <a:pt x="1418" y="616029"/>
                </a:cubicBezTo>
                <a:cubicBezTo>
                  <a:pt x="-4932" y="629258"/>
                  <a:pt x="9885" y="606504"/>
                  <a:pt x="49043" y="543004"/>
                </a:cubicBezTo>
                <a:cubicBezTo>
                  <a:pt x="88201" y="479504"/>
                  <a:pt x="214143" y="277891"/>
                  <a:pt x="236368" y="235029"/>
                </a:cubicBezTo>
                <a:cubicBezTo>
                  <a:pt x="258593" y="192167"/>
                  <a:pt x="182922" y="293767"/>
                  <a:pt x="182393" y="285829"/>
                </a:cubicBezTo>
                <a:cubicBezTo>
                  <a:pt x="181864" y="277892"/>
                  <a:pt x="212555" y="228679"/>
                  <a:pt x="233193" y="187404"/>
                </a:cubicBezTo>
                <a:cubicBezTo>
                  <a:pt x="253830" y="146129"/>
                  <a:pt x="314155" y="4312"/>
                  <a:pt x="31256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F7B50FED-1CD6-D3B6-1FFB-F0F26D7C31FB}"/>
              </a:ext>
            </a:extLst>
          </p:cNvPr>
          <p:cNvSpPr/>
          <p:nvPr/>
        </p:nvSpPr>
        <p:spPr>
          <a:xfrm>
            <a:off x="6876959" y="5112788"/>
            <a:ext cx="248490" cy="101359"/>
          </a:xfrm>
          <a:custGeom>
            <a:avLst/>
            <a:gdLst>
              <a:gd name="connsiteX0" fmla="*/ 91 w 248490"/>
              <a:gd name="connsiteY0" fmla="*/ 78337 h 101359"/>
              <a:gd name="connsiteX1" fmla="*/ 146141 w 248490"/>
              <a:gd name="connsiteY1" fmla="*/ 49762 h 101359"/>
              <a:gd name="connsiteX2" fmla="*/ 241391 w 248490"/>
              <a:gd name="connsiteY2" fmla="*/ 100562 h 101359"/>
              <a:gd name="connsiteX3" fmla="*/ 222341 w 248490"/>
              <a:gd name="connsiteY3" fmla="*/ 75162 h 101359"/>
              <a:gd name="connsiteX4" fmla="*/ 69941 w 248490"/>
              <a:gd name="connsiteY4" fmla="*/ 2137 h 101359"/>
              <a:gd name="connsiteX5" fmla="*/ 123916 w 248490"/>
              <a:gd name="connsiteY5" fmla="*/ 18012 h 101359"/>
              <a:gd name="connsiteX6" fmla="*/ 123916 w 248490"/>
              <a:gd name="connsiteY6" fmla="*/ 33887 h 101359"/>
              <a:gd name="connsiteX7" fmla="*/ 91 w 248490"/>
              <a:gd name="connsiteY7" fmla="*/ 78337 h 1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90" h="101359">
                <a:moveTo>
                  <a:pt x="91" y="78337"/>
                </a:moveTo>
                <a:cubicBezTo>
                  <a:pt x="3795" y="80983"/>
                  <a:pt x="105924" y="46058"/>
                  <a:pt x="146141" y="49762"/>
                </a:cubicBezTo>
                <a:cubicBezTo>
                  <a:pt x="186358" y="53466"/>
                  <a:pt x="241391" y="100562"/>
                  <a:pt x="241391" y="100562"/>
                </a:cubicBezTo>
                <a:cubicBezTo>
                  <a:pt x="254091" y="104795"/>
                  <a:pt x="250916" y="91566"/>
                  <a:pt x="222341" y="75162"/>
                </a:cubicBezTo>
                <a:cubicBezTo>
                  <a:pt x="193766" y="58758"/>
                  <a:pt x="86345" y="11662"/>
                  <a:pt x="69941" y="2137"/>
                </a:cubicBezTo>
                <a:cubicBezTo>
                  <a:pt x="53537" y="-7388"/>
                  <a:pt x="123916" y="18012"/>
                  <a:pt x="123916" y="18012"/>
                </a:cubicBezTo>
                <a:cubicBezTo>
                  <a:pt x="132912" y="23304"/>
                  <a:pt x="141378" y="25420"/>
                  <a:pt x="123916" y="33887"/>
                </a:cubicBezTo>
                <a:cubicBezTo>
                  <a:pt x="106454" y="42354"/>
                  <a:pt x="-3613" y="75691"/>
                  <a:pt x="91" y="78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D097B493-37D5-31AE-E1FB-EEA1903B3E94}"/>
              </a:ext>
            </a:extLst>
          </p:cNvPr>
          <p:cNvSpPr/>
          <p:nvPr/>
        </p:nvSpPr>
        <p:spPr>
          <a:xfrm>
            <a:off x="6768891" y="4660701"/>
            <a:ext cx="339957" cy="1143250"/>
          </a:xfrm>
          <a:custGeom>
            <a:avLst/>
            <a:gdLst>
              <a:gd name="connsiteX0" fmla="*/ 339934 w 339957"/>
              <a:gd name="connsiteY0" fmla="*/ 199 h 1143250"/>
              <a:gd name="connsiteX1" fmla="*/ 235159 w 339957"/>
              <a:gd name="connsiteY1" fmla="*/ 292299 h 1143250"/>
              <a:gd name="connsiteX2" fmla="*/ 178009 w 339957"/>
              <a:gd name="connsiteY2" fmla="*/ 419299 h 1143250"/>
              <a:gd name="connsiteX3" fmla="*/ 133559 w 339957"/>
              <a:gd name="connsiteY3" fmla="*/ 603449 h 1143250"/>
              <a:gd name="connsiteX4" fmla="*/ 152609 w 339957"/>
              <a:gd name="connsiteY4" fmla="*/ 524074 h 1143250"/>
              <a:gd name="connsiteX5" fmla="*/ 108159 w 339957"/>
              <a:gd name="connsiteY5" fmla="*/ 733624 h 1143250"/>
              <a:gd name="connsiteX6" fmla="*/ 136734 w 339957"/>
              <a:gd name="connsiteY6" fmla="*/ 632024 h 1143250"/>
              <a:gd name="connsiteX7" fmla="*/ 57359 w 339957"/>
              <a:gd name="connsiteY7" fmla="*/ 866974 h 1143250"/>
              <a:gd name="connsiteX8" fmla="*/ 70059 w 339957"/>
              <a:gd name="connsiteY8" fmla="*/ 1009849 h 1143250"/>
              <a:gd name="connsiteX9" fmla="*/ 63709 w 339957"/>
              <a:gd name="connsiteY9" fmla="*/ 927299 h 1143250"/>
              <a:gd name="connsiteX10" fmla="*/ 209 w 339957"/>
              <a:gd name="connsiteY10" fmla="*/ 1143199 h 1143250"/>
              <a:gd name="connsiteX11" fmla="*/ 47834 w 339957"/>
              <a:gd name="connsiteY11" fmla="*/ 905074 h 1143250"/>
              <a:gd name="connsiteX12" fmla="*/ 165309 w 339957"/>
              <a:gd name="connsiteY12" fmla="*/ 374849 h 1143250"/>
              <a:gd name="connsiteX13" fmla="*/ 146259 w 339957"/>
              <a:gd name="connsiteY13" fmla="*/ 416124 h 1143250"/>
              <a:gd name="connsiteX14" fmla="*/ 305009 w 339957"/>
              <a:gd name="connsiteY14" fmla="*/ 171649 h 1143250"/>
              <a:gd name="connsiteX15" fmla="*/ 225634 w 339957"/>
              <a:gd name="connsiteY15" fmla="*/ 244674 h 1143250"/>
              <a:gd name="connsiteX16" fmla="*/ 339934 w 339957"/>
              <a:gd name="connsiteY16" fmla="*/ 199 h 1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9957" h="1143250">
                <a:moveTo>
                  <a:pt x="339934" y="199"/>
                </a:moveTo>
                <a:cubicBezTo>
                  <a:pt x="341522" y="8137"/>
                  <a:pt x="262146" y="222449"/>
                  <a:pt x="235159" y="292299"/>
                </a:cubicBezTo>
                <a:cubicBezTo>
                  <a:pt x="208171" y="362149"/>
                  <a:pt x="194942" y="367441"/>
                  <a:pt x="178009" y="419299"/>
                </a:cubicBezTo>
                <a:cubicBezTo>
                  <a:pt x="161076" y="471157"/>
                  <a:pt x="137792" y="585987"/>
                  <a:pt x="133559" y="603449"/>
                </a:cubicBezTo>
                <a:cubicBezTo>
                  <a:pt x="129326" y="620911"/>
                  <a:pt x="156842" y="502378"/>
                  <a:pt x="152609" y="524074"/>
                </a:cubicBezTo>
                <a:cubicBezTo>
                  <a:pt x="148376" y="545770"/>
                  <a:pt x="110805" y="715632"/>
                  <a:pt x="108159" y="733624"/>
                </a:cubicBezTo>
                <a:cubicBezTo>
                  <a:pt x="105513" y="751616"/>
                  <a:pt x="145201" y="609799"/>
                  <a:pt x="136734" y="632024"/>
                </a:cubicBezTo>
                <a:cubicBezTo>
                  <a:pt x="128267" y="654249"/>
                  <a:pt x="68471" y="804003"/>
                  <a:pt x="57359" y="866974"/>
                </a:cubicBezTo>
                <a:cubicBezTo>
                  <a:pt x="46247" y="929945"/>
                  <a:pt x="69001" y="999795"/>
                  <a:pt x="70059" y="1009849"/>
                </a:cubicBezTo>
                <a:cubicBezTo>
                  <a:pt x="71117" y="1019903"/>
                  <a:pt x="75351" y="905074"/>
                  <a:pt x="63709" y="927299"/>
                </a:cubicBezTo>
                <a:cubicBezTo>
                  <a:pt x="52067" y="949524"/>
                  <a:pt x="2855" y="1146903"/>
                  <a:pt x="209" y="1143199"/>
                </a:cubicBezTo>
                <a:cubicBezTo>
                  <a:pt x="-2437" y="1139495"/>
                  <a:pt x="20317" y="1033132"/>
                  <a:pt x="47834" y="905074"/>
                </a:cubicBezTo>
                <a:cubicBezTo>
                  <a:pt x="75351" y="777016"/>
                  <a:pt x="148905" y="456341"/>
                  <a:pt x="165309" y="374849"/>
                </a:cubicBezTo>
                <a:cubicBezTo>
                  <a:pt x="181713" y="293357"/>
                  <a:pt x="122976" y="449991"/>
                  <a:pt x="146259" y="416124"/>
                </a:cubicBezTo>
                <a:cubicBezTo>
                  <a:pt x="169542" y="382257"/>
                  <a:pt x="291780" y="200224"/>
                  <a:pt x="305009" y="171649"/>
                </a:cubicBezTo>
                <a:cubicBezTo>
                  <a:pt x="318238" y="143074"/>
                  <a:pt x="220872" y="265841"/>
                  <a:pt x="225634" y="244674"/>
                </a:cubicBezTo>
                <a:cubicBezTo>
                  <a:pt x="230396" y="223507"/>
                  <a:pt x="338346" y="-7739"/>
                  <a:pt x="339934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C3F1210C-CFC9-B72D-32C7-C10117D8503E}"/>
              </a:ext>
            </a:extLst>
          </p:cNvPr>
          <p:cNvSpPr/>
          <p:nvPr/>
        </p:nvSpPr>
        <p:spPr>
          <a:xfrm>
            <a:off x="6902339" y="4876654"/>
            <a:ext cx="185986" cy="268139"/>
          </a:xfrm>
          <a:custGeom>
            <a:avLst/>
            <a:gdLst>
              <a:gd name="connsiteX0" fmla="*/ 114411 w 185986"/>
              <a:gd name="connsiteY0" fmla="*/ 146 h 268139"/>
              <a:gd name="connsiteX1" fmla="*/ 171561 w 185986"/>
              <a:gd name="connsiteY1" fmla="*/ 206521 h 268139"/>
              <a:gd name="connsiteX2" fmla="*/ 184261 w 185986"/>
              <a:gd name="connsiteY2" fmla="*/ 257321 h 268139"/>
              <a:gd name="connsiteX3" fmla="*/ 165211 w 185986"/>
              <a:gd name="connsiteY3" fmla="*/ 260496 h 268139"/>
              <a:gd name="connsiteX4" fmla="*/ 111 w 185986"/>
              <a:gd name="connsiteY4" fmla="*/ 247796 h 268139"/>
              <a:gd name="connsiteX5" fmla="*/ 139811 w 185986"/>
              <a:gd name="connsiteY5" fmla="*/ 266846 h 268139"/>
              <a:gd name="connsiteX6" fmla="*/ 158861 w 185986"/>
              <a:gd name="connsiteY6" fmla="*/ 263671 h 268139"/>
              <a:gd name="connsiteX7" fmla="*/ 162036 w 185986"/>
              <a:gd name="connsiteY7" fmla="*/ 241446 h 268139"/>
              <a:gd name="connsiteX8" fmla="*/ 114411 w 185986"/>
              <a:gd name="connsiteY8" fmla="*/ 146 h 26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986" h="268139">
                <a:moveTo>
                  <a:pt x="114411" y="146"/>
                </a:moveTo>
                <a:cubicBezTo>
                  <a:pt x="115999" y="-5675"/>
                  <a:pt x="159919" y="163659"/>
                  <a:pt x="171561" y="206521"/>
                </a:cubicBezTo>
                <a:cubicBezTo>
                  <a:pt x="183203" y="249383"/>
                  <a:pt x="184261" y="257321"/>
                  <a:pt x="184261" y="257321"/>
                </a:cubicBezTo>
                <a:cubicBezTo>
                  <a:pt x="183203" y="266317"/>
                  <a:pt x="195903" y="262084"/>
                  <a:pt x="165211" y="260496"/>
                </a:cubicBezTo>
                <a:cubicBezTo>
                  <a:pt x="134519" y="258909"/>
                  <a:pt x="4344" y="246738"/>
                  <a:pt x="111" y="247796"/>
                </a:cubicBezTo>
                <a:cubicBezTo>
                  <a:pt x="-4122" y="248854"/>
                  <a:pt x="113353" y="264200"/>
                  <a:pt x="139811" y="266846"/>
                </a:cubicBezTo>
                <a:cubicBezTo>
                  <a:pt x="166269" y="269492"/>
                  <a:pt x="155157" y="267904"/>
                  <a:pt x="158861" y="263671"/>
                </a:cubicBezTo>
                <a:cubicBezTo>
                  <a:pt x="162565" y="259438"/>
                  <a:pt x="168915" y="279017"/>
                  <a:pt x="162036" y="241446"/>
                </a:cubicBezTo>
                <a:cubicBezTo>
                  <a:pt x="155157" y="203875"/>
                  <a:pt x="112823" y="5967"/>
                  <a:pt x="114411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5C04E90-4B3B-2322-6D4E-166DEDCDCAAE}"/>
              </a:ext>
            </a:extLst>
          </p:cNvPr>
          <p:cNvSpPr/>
          <p:nvPr/>
        </p:nvSpPr>
        <p:spPr>
          <a:xfrm>
            <a:off x="6852788" y="4889483"/>
            <a:ext cx="265451" cy="232883"/>
          </a:xfrm>
          <a:custGeom>
            <a:avLst/>
            <a:gdLst>
              <a:gd name="connsiteX0" fmla="*/ 198887 w 265451"/>
              <a:gd name="connsiteY0" fmla="*/ 17 h 232883"/>
              <a:gd name="connsiteX1" fmla="*/ 157612 w 265451"/>
              <a:gd name="connsiteY1" fmla="*/ 136542 h 232883"/>
              <a:gd name="connsiteX2" fmla="*/ 157612 w 265451"/>
              <a:gd name="connsiteY2" fmla="*/ 190517 h 232883"/>
              <a:gd name="connsiteX3" fmla="*/ 116337 w 265451"/>
              <a:gd name="connsiteY3" fmla="*/ 203217 h 232883"/>
              <a:gd name="connsiteX4" fmla="*/ 2037 w 265451"/>
              <a:gd name="connsiteY4" fmla="*/ 225442 h 232883"/>
              <a:gd name="connsiteX5" fmla="*/ 224287 w 265451"/>
              <a:gd name="connsiteY5" fmla="*/ 222267 h 232883"/>
              <a:gd name="connsiteX6" fmla="*/ 262387 w 265451"/>
              <a:gd name="connsiteY6" fmla="*/ 228617 h 232883"/>
              <a:gd name="connsiteX7" fmla="*/ 183012 w 265451"/>
              <a:gd name="connsiteY7" fmla="*/ 225442 h 232883"/>
              <a:gd name="connsiteX8" fmla="*/ 192537 w 265451"/>
              <a:gd name="connsiteY8" fmla="*/ 142892 h 232883"/>
              <a:gd name="connsiteX9" fmla="*/ 157612 w 265451"/>
              <a:gd name="connsiteY9" fmla="*/ 212742 h 232883"/>
              <a:gd name="connsiteX10" fmla="*/ 167137 w 265451"/>
              <a:gd name="connsiteY10" fmla="*/ 120667 h 232883"/>
              <a:gd name="connsiteX11" fmla="*/ 141737 w 265451"/>
              <a:gd name="connsiteY11" fmla="*/ 146067 h 232883"/>
              <a:gd name="connsiteX12" fmla="*/ 198887 w 265451"/>
              <a:gd name="connsiteY12" fmla="*/ 17 h 2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451" h="232883">
                <a:moveTo>
                  <a:pt x="198887" y="17"/>
                </a:moveTo>
                <a:cubicBezTo>
                  <a:pt x="201533" y="-1571"/>
                  <a:pt x="164491" y="104792"/>
                  <a:pt x="157612" y="136542"/>
                </a:cubicBezTo>
                <a:cubicBezTo>
                  <a:pt x="150733" y="168292"/>
                  <a:pt x="164491" y="179405"/>
                  <a:pt x="157612" y="190517"/>
                </a:cubicBezTo>
                <a:cubicBezTo>
                  <a:pt x="150733" y="201629"/>
                  <a:pt x="142266" y="197396"/>
                  <a:pt x="116337" y="203217"/>
                </a:cubicBezTo>
                <a:cubicBezTo>
                  <a:pt x="90408" y="209038"/>
                  <a:pt x="-15955" y="222267"/>
                  <a:pt x="2037" y="225442"/>
                </a:cubicBezTo>
                <a:cubicBezTo>
                  <a:pt x="20029" y="228617"/>
                  <a:pt x="180895" y="221738"/>
                  <a:pt x="224287" y="222267"/>
                </a:cubicBezTo>
                <a:cubicBezTo>
                  <a:pt x="267679" y="222796"/>
                  <a:pt x="269266" y="228088"/>
                  <a:pt x="262387" y="228617"/>
                </a:cubicBezTo>
                <a:cubicBezTo>
                  <a:pt x="255508" y="229146"/>
                  <a:pt x="194654" y="239729"/>
                  <a:pt x="183012" y="225442"/>
                </a:cubicBezTo>
                <a:cubicBezTo>
                  <a:pt x="171370" y="211155"/>
                  <a:pt x="196770" y="145009"/>
                  <a:pt x="192537" y="142892"/>
                </a:cubicBezTo>
                <a:cubicBezTo>
                  <a:pt x="188304" y="140775"/>
                  <a:pt x="161845" y="216446"/>
                  <a:pt x="157612" y="212742"/>
                </a:cubicBezTo>
                <a:cubicBezTo>
                  <a:pt x="153379" y="209038"/>
                  <a:pt x="169783" y="131780"/>
                  <a:pt x="167137" y="120667"/>
                </a:cubicBezTo>
                <a:cubicBezTo>
                  <a:pt x="164491" y="109554"/>
                  <a:pt x="138562" y="161413"/>
                  <a:pt x="141737" y="146067"/>
                </a:cubicBezTo>
                <a:cubicBezTo>
                  <a:pt x="144912" y="130721"/>
                  <a:pt x="196241" y="1605"/>
                  <a:pt x="198887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56827560-B750-6D4F-A451-5FCF705DB3F9}"/>
              </a:ext>
            </a:extLst>
          </p:cNvPr>
          <p:cNvSpPr/>
          <p:nvPr/>
        </p:nvSpPr>
        <p:spPr>
          <a:xfrm>
            <a:off x="6937127" y="5555968"/>
            <a:ext cx="137271" cy="184566"/>
          </a:xfrm>
          <a:custGeom>
            <a:avLst/>
            <a:gdLst>
              <a:gd name="connsiteX0" fmla="*/ 248 w 137271"/>
              <a:gd name="connsiteY0" fmla="*/ 35207 h 184566"/>
              <a:gd name="connsiteX1" fmla="*/ 105023 w 137271"/>
              <a:gd name="connsiteY1" fmla="*/ 28857 h 184566"/>
              <a:gd name="connsiteX2" fmla="*/ 136773 w 137271"/>
              <a:gd name="connsiteY2" fmla="*/ 60607 h 184566"/>
              <a:gd name="connsiteX3" fmla="*/ 85973 w 137271"/>
              <a:gd name="connsiteY3" fmla="*/ 76482 h 184566"/>
              <a:gd name="connsiteX4" fmla="*/ 92323 w 137271"/>
              <a:gd name="connsiteY4" fmla="*/ 117757 h 184566"/>
              <a:gd name="connsiteX5" fmla="*/ 57398 w 137271"/>
              <a:gd name="connsiteY5" fmla="*/ 184432 h 184566"/>
              <a:gd name="connsiteX6" fmla="*/ 101848 w 137271"/>
              <a:gd name="connsiteY6" fmla="*/ 133632 h 184566"/>
              <a:gd name="connsiteX7" fmla="*/ 54223 w 137271"/>
              <a:gd name="connsiteY7" fmla="*/ 86007 h 184566"/>
              <a:gd name="connsiteX8" fmla="*/ 124073 w 137271"/>
              <a:gd name="connsiteY8" fmla="*/ 47907 h 184566"/>
              <a:gd name="connsiteX9" fmla="*/ 76448 w 137271"/>
              <a:gd name="connsiteY9" fmla="*/ 282 h 184566"/>
              <a:gd name="connsiteX10" fmla="*/ 248 w 137271"/>
              <a:gd name="connsiteY10" fmla="*/ 35207 h 18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271" h="184566">
                <a:moveTo>
                  <a:pt x="248" y="35207"/>
                </a:moveTo>
                <a:cubicBezTo>
                  <a:pt x="5010" y="39969"/>
                  <a:pt x="82269" y="24624"/>
                  <a:pt x="105023" y="28857"/>
                </a:cubicBezTo>
                <a:cubicBezTo>
                  <a:pt x="127777" y="33090"/>
                  <a:pt x="139948" y="52669"/>
                  <a:pt x="136773" y="60607"/>
                </a:cubicBezTo>
                <a:cubicBezTo>
                  <a:pt x="133598" y="68545"/>
                  <a:pt x="93381" y="66957"/>
                  <a:pt x="85973" y="76482"/>
                </a:cubicBezTo>
                <a:cubicBezTo>
                  <a:pt x="78565" y="86007"/>
                  <a:pt x="97086" y="99765"/>
                  <a:pt x="92323" y="117757"/>
                </a:cubicBezTo>
                <a:cubicBezTo>
                  <a:pt x="87561" y="135749"/>
                  <a:pt x="55811" y="181786"/>
                  <a:pt x="57398" y="184432"/>
                </a:cubicBezTo>
                <a:cubicBezTo>
                  <a:pt x="58986" y="187078"/>
                  <a:pt x="102377" y="150036"/>
                  <a:pt x="101848" y="133632"/>
                </a:cubicBezTo>
                <a:cubicBezTo>
                  <a:pt x="101319" y="117228"/>
                  <a:pt x="50519" y="100294"/>
                  <a:pt x="54223" y="86007"/>
                </a:cubicBezTo>
                <a:cubicBezTo>
                  <a:pt x="57927" y="71720"/>
                  <a:pt x="120369" y="62194"/>
                  <a:pt x="124073" y="47907"/>
                </a:cubicBezTo>
                <a:cubicBezTo>
                  <a:pt x="127777" y="33620"/>
                  <a:pt x="92323" y="3986"/>
                  <a:pt x="76448" y="282"/>
                </a:cubicBezTo>
                <a:cubicBezTo>
                  <a:pt x="60573" y="-3422"/>
                  <a:pt x="-4514" y="30445"/>
                  <a:pt x="248" y="35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FEF2151-E261-BFE1-73CA-567C418C72AF}"/>
              </a:ext>
            </a:extLst>
          </p:cNvPr>
          <p:cNvSpPr/>
          <p:nvPr/>
        </p:nvSpPr>
        <p:spPr>
          <a:xfrm>
            <a:off x="6892637" y="5511757"/>
            <a:ext cx="175018" cy="231932"/>
          </a:xfrm>
          <a:custGeom>
            <a:avLst/>
            <a:gdLst>
              <a:gd name="connsiteX0" fmla="*/ 174913 w 175018"/>
              <a:gd name="connsiteY0" fmla="*/ 43 h 231932"/>
              <a:gd name="connsiteX1" fmla="*/ 98713 w 175018"/>
              <a:gd name="connsiteY1" fmla="*/ 63543 h 231932"/>
              <a:gd name="connsiteX2" fmla="*/ 114588 w 175018"/>
              <a:gd name="connsiteY2" fmla="*/ 136568 h 231932"/>
              <a:gd name="connsiteX3" fmla="*/ 63788 w 175018"/>
              <a:gd name="connsiteY3" fmla="*/ 111168 h 231932"/>
              <a:gd name="connsiteX4" fmla="*/ 25688 w 175018"/>
              <a:gd name="connsiteY4" fmla="*/ 104818 h 231932"/>
              <a:gd name="connsiteX5" fmla="*/ 66963 w 175018"/>
              <a:gd name="connsiteY5" fmla="*/ 149268 h 231932"/>
              <a:gd name="connsiteX6" fmla="*/ 120938 w 175018"/>
              <a:gd name="connsiteY6" fmla="*/ 155618 h 231932"/>
              <a:gd name="connsiteX7" fmla="*/ 79663 w 175018"/>
              <a:gd name="connsiteY7" fmla="*/ 177843 h 231932"/>
              <a:gd name="connsiteX8" fmla="*/ 82838 w 175018"/>
              <a:gd name="connsiteY8" fmla="*/ 231818 h 231932"/>
              <a:gd name="connsiteX9" fmla="*/ 92363 w 175018"/>
              <a:gd name="connsiteY9" fmla="*/ 161968 h 231932"/>
              <a:gd name="connsiteX10" fmla="*/ 288 w 175018"/>
              <a:gd name="connsiteY10" fmla="*/ 98468 h 231932"/>
              <a:gd name="connsiteX11" fmla="*/ 127288 w 175018"/>
              <a:gd name="connsiteY11" fmla="*/ 136568 h 231932"/>
              <a:gd name="connsiteX12" fmla="*/ 98713 w 175018"/>
              <a:gd name="connsiteY12" fmla="*/ 92118 h 231932"/>
              <a:gd name="connsiteX13" fmla="*/ 79663 w 175018"/>
              <a:gd name="connsiteY13" fmla="*/ 73068 h 231932"/>
              <a:gd name="connsiteX14" fmla="*/ 174913 w 175018"/>
              <a:gd name="connsiteY14" fmla="*/ 43 h 23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5018" h="231932">
                <a:moveTo>
                  <a:pt x="174913" y="43"/>
                </a:moveTo>
                <a:cubicBezTo>
                  <a:pt x="178088" y="-1544"/>
                  <a:pt x="108767" y="40789"/>
                  <a:pt x="98713" y="63543"/>
                </a:cubicBezTo>
                <a:cubicBezTo>
                  <a:pt x="88659" y="86297"/>
                  <a:pt x="120409" y="128631"/>
                  <a:pt x="114588" y="136568"/>
                </a:cubicBezTo>
                <a:cubicBezTo>
                  <a:pt x="108767" y="144505"/>
                  <a:pt x="78605" y="116460"/>
                  <a:pt x="63788" y="111168"/>
                </a:cubicBezTo>
                <a:cubicBezTo>
                  <a:pt x="48971" y="105876"/>
                  <a:pt x="25159" y="98468"/>
                  <a:pt x="25688" y="104818"/>
                </a:cubicBezTo>
                <a:cubicBezTo>
                  <a:pt x="26217" y="111168"/>
                  <a:pt x="51088" y="140801"/>
                  <a:pt x="66963" y="149268"/>
                </a:cubicBezTo>
                <a:cubicBezTo>
                  <a:pt x="82838" y="157735"/>
                  <a:pt x="118821" y="150856"/>
                  <a:pt x="120938" y="155618"/>
                </a:cubicBezTo>
                <a:cubicBezTo>
                  <a:pt x="123055" y="160380"/>
                  <a:pt x="86013" y="165143"/>
                  <a:pt x="79663" y="177843"/>
                </a:cubicBezTo>
                <a:cubicBezTo>
                  <a:pt x="73313" y="190543"/>
                  <a:pt x="80721" y="234464"/>
                  <a:pt x="82838" y="231818"/>
                </a:cubicBezTo>
                <a:cubicBezTo>
                  <a:pt x="84955" y="229172"/>
                  <a:pt x="106121" y="184193"/>
                  <a:pt x="92363" y="161968"/>
                </a:cubicBezTo>
                <a:cubicBezTo>
                  <a:pt x="78605" y="139743"/>
                  <a:pt x="-5533" y="102701"/>
                  <a:pt x="288" y="98468"/>
                </a:cubicBezTo>
                <a:cubicBezTo>
                  <a:pt x="6109" y="94235"/>
                  <a:pt x="110884" y="137626"/>
                  <a:pt x="127288" y="136568"/>
                </a:cubicBezTo>
                <a:cubicBezTo>
                  <a:pt x="143692" y="135510"/>
                  <a:pt x="106650" y="102701"/>
                  <a:pt x="98713" y="92118"/>
                </a:cubicBezTo>
                <a:cubicBezTo>
                  <a:pt x="90776" y="81535"/>
                  <a:pt x="73842" y="85768"/>
                  <a:pt x="79663" y="73068"/>
                </a:cubicBezTo>
                <a:cubicBezTo>
                  <a:pt x="85484" y="60368"/>
                  <a:pt x="171738" y="1630"/>
                  <a:pt x="17491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9E04412C-99A8-6398-364F-7F25CD49587A}"/>
              </a:ext>
            </a:extLst>
          </p:cNvPr>
          <p:cNvSpPr/>
          <p:nvPr/>
        </p:nvSpPr>
        <p:spPr>
          <a:xfrm>
            <a:off x="4187072" y="3619462"/>
            <a:ext cx="347566" cy="246637"/>
          </a:xfrm>
          <a:custGeom>
            <a:avLst/>
            <a:gdLst>
              <a:gd name="connsiteX0" fmla="*/ 753 w 347566"/>
              <a:gd name="connsiteY0" fmla="*/ 38 h 246637"/>
              <a:gd name="connsiteX1" fmla="*/ 235703 w 347566"/>
              <a:gd name="connsiteY1" fmla="*/ 171488 h 246637"/>
              <a:gd name="connsiteX2" fmla="*/ 346828 w 347566"/>
              <a:gd name="connsiteY2" fmla="*/ 241338 h 246637"/>
              <a:gd name="connsiteX3" fmla="*/ 273803 w 347566"/>
              <a:gd name="connsiteY3" fmla="*/ 238163 h 246637"/>
              <a:gd name="connsiteX4" fmla="*/ 83303 w 347566"/>
              <a:gd name="connsiteY4" fmla="*/ 209588 h 246637"/>
              <a:gd name="connsiteX5" fmla="*/ 165853 w 347566"/>
              <a:gd name="connsiteY5" fmla="*/ 228638 h 246637"/>
              <a:gd name="connsiteX6" fmla="*/ 130928 w 347566"/>
              <a:gd name="connsiteY6" fmla="*/ 171488 h 246637"/>
              <a:gd name="connsiteX7" fmla="*/ 159503 w 347566"/>
              <a:gd name="connsiteY7" fmla="*/ 187363 h 246637"/>
              <a:gd name="connsiteX8" fmla="*/ 753 w 347566"/>
              <a:gd name="connsiteY8" fmla="*/ 38 h 2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566" h="246637">
                <a:moveTo>
                  <a:pt x="753" y="38"/>
                </a:moveTo>
                <a:cubicBezTo>
                  <a:pt x="13453" y="-2608"/>
                  <a:pt x="178024" y="131271"/>
                  <a:pt x="235703" y="171488"/>
                </a:cubicBezTo>
                <a:cubicBezTo>
                  <a:pt x="293382" y="211705"/>
                  <a:pt x="340478" y="230226"/>
                  <a:pt x="346828" y="241338"/>
                </a:cubicBezTo>
                <a:cubicBezTo>
                  <a:pt x="353178" y="252450"/>
                  <a:pt x="317724" y="243455"/>
                  <a:pt x="273803" y="238163"/>
                </a:cubicBezTo>
                <a:cubicBezTo>
                  <a:pt x="229882" y="232871"/>
                  <a:pt x="101295" y="211176"/>
                  <a:pt x="83303" y="209588"/>
                </a:cubicBezTo>
                <a:cubicBezTo>
                  <a:pt x="65311" y="208001"/>
                  <a:pt x="157916" y="234988"/>
                  <a:pt x="165853" y="228638"/>
                </a:cubicBezTo>
                <a:cubicBezTo>
                  <a:pt x="173790" y="222288"/>
                  <a:pt x="131986" y="178367"/>
                  <a:pt x="130928" y="171488"/>
                </a:cubicBezTo>
                <a:cubicBezTo>
                  <a:pt x="129870" y="164609"/>
                  <a:pt x="179082" y="212763"/>
                  <a:pt x="159503" y="187363"/>
                </a:cubicBezTo>
                <a:cubicBezTo>
                  <a:pt x="139924" y="161963"/>
                  <a:pt x="-11947" y="2684"/>
                  <a:pt x="753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4F02E73B-E434-692A-6A08-AF4C25079DF3}"/>
              </a:ext>
            </a:extLst>
          </p:cNvPr>
          <p:cNvSpPr/>
          <p:nvPr/>
        </p:nvSpPr>
        <p:spPr>
          <a:xfrm>
            <a:off x="5478559" y="3691098"/>
            <a:ext cx="275295" cy="243437"/>
          </a:xfrm>
          <a:custGeom>
            <a:avLst/>
            <a:gdLst>
              <a:gd name="connsiteX0" fmla="*/ 271366 w 275295"/>
              <a:gd name="connsiteY0" fmla="*/ 1427 h 243437"/>
              <a:gd name="connsiteX1" fmla="*/ 33241 w 275295"/>
              <a:gd name="connsiteY1" fmla="*/ 169702 h 243437"/>
              <a:gd name="connsiteX2" fmla="*/ 7841 w 275295"/>
              <a:gd name="connsiteY2" fmla="*/ 220502 h 243437"/>
              <a:gd name="connsiteX3" fmla="*/ 90391 w 275295"/>
              <a:gd name="connsiteY3" fmla="*/ 226852 h 243437"/>
              <a:gd name="connsiteX4" fmla="*/ 7841 w 275295"/>
              <a:gd name="connsiteY4" fmla="*/ 239552 h 243437"/>
              <a:gd name="connsiteX5" fmla="*/ 179291 w 275295"/>
              <a:gd name="connsiteY5" fmla="*/ 150652 h 243437"/>
              <a:gd name="connsiteX6" fmla="*/ 93566 w 275295"/>
              <a:gd name="connsiteY6" fmla="*/ 172877 h 243437"/>
              <a:gd name="connsiteX7" fmla="*/ 249141 w 275295"/>
              <a:gd name="connsiteY7" fmla="*/ 77627 h 243437"/>
              <a:gd name="connsiteX8" fmla="*/ 185641 w 275295"/>
              <a:gd name="connsiteY8" fmla="*/ 87152 h 243437"/>
              <a:gd name="connsiteX9" fmla="*/ 271366 w 275295"/>
              <a:gd name="connsiteY9" fmla="*/ 1427 h 24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295" h="243437">
                <a:moveTo>
                  <a:pt x="271366" y="1427"/>
                </a:moveTo>
                <a:cubicBezTo>
                  <a:pt x="245966" y="15185"/>
                  <a:pt x="77162" y="133190"/>
                  <a:pt x="33241" y="169702"/>
                </a:cubicBezTo>
                <a:cubicBezTo>
                  <a:pt x="-10680" y="206214"/>
                  <a:pt x="-1684" y="210977"/>
                  <a:pt x="7841" y="220502"/>
                </a:cubicBezTo>
                <a:cubicBezTo>
                  <a:pt x="17366" y="230027"/>
                  <a:pt x="90391" y="223677"/>
                  <a:pt x="90391" y="226852"/>
                </a:cubicBezTo>
                <a:cubicBezTo>
                  <a:pt x="90391" y="230027"/>
                  <a:pt x="-6976" y="252252"/>
                  <a:pt x="7841" y="239552"/>
                </a:cubicBezTo>
                <a:cubicBezTo>
                  <a:pt x="22658" y="226852"/>
                  <a:pt x="165003" y="161765"/>
                  <a:pt x="179291" y="150652"/>
                </a:cubicBezTo>
                <a:cubicBezTo>
                  <a:pt x="193578" y="139540"/>
                  <a:pt x="81924" y="185048"/>
                  <a:pt x="93566" y="172877"/>
                </a:cubicBezTo>
                <a:cubicBezTo>
                  <a:pt x="105208" y="160706"/>
                  <a:pt x="233795" y="91915"/>
                  <a:pt x="249141" y="77627"/>
                </a:cubicBezTo>
                <a:cubicBezTo>
                  <a:pt x="264487" y="63340"/>
                  <a:pt x="180349" y="96677"/>
                  <a:pt x="185641" y="87152"/>
                </a:cubicBezTo>
                <a:cubicBezTo>
                  <a:pt x="190933" y="77627"/>
                  <a:pt x="296766" y="-12331"/>
                  <a:pt x="271366" y="1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F7DF2CD-738C-F3B1-4646-A482A0E391C3}"/>
              </a:ext>
            </a:extLst>
          </p:cNvPr>
          <p:cNvSpPr/>
          <p:nvPr/>
        </p:nvSpPr>
        <p:spPr>
          <a:xfrm>
            <a:off x="5962240" y="3717873"/>
            <a:ext cx="206839" cy="200128"/>
          </a:xfrm>
          <a:custGeom>
            <a:avLst/>
            <a:gdLst>
              <a:gd name="connsiteX0" fmla="*/ 410 w 206839"/>
              <a:gd name="connsiteY0" fmla="*/ 52 h 200128"/>
              <a:gd name="connsiteX1" fmla="*/ 159160 w 206839"/>
              <a:gd name="connsiteY1" fmla="*/ 76252 h 200128"/>
              <a:gd name="connsiteX2" fmla="*/ 206785 w 206839"/>
              <a:gd name="connsiteY2" fmla="*/ 95302 h 200128"/>
              <a:gd name="connsiteX3" fmla="*/ 152810 w 206839"/>
              <a:gd name="connsiteY3" fmla="*/ 139752 h 200128"/>
              <a:gd name="connsiteX4" fmla="*/ 127410 w 206839"/>
              <a:gd name="connsiteY4" fmla="*/ 200077 h 200128"/>
              <a:gd name="connsiteX5" fmla="*/ 136935 w 206839"/>
              <a:gd name="connsiteY5" fmla="*/ 149277 h 200128"/>
              <a:gd name="connsiteX6" fmla="*/ 108360 w 206839"/>
              <a:gd name="connsiteY6" fmla="*/ 98477 h 200128"/>
              <a:gd name="connsiteX7" fmla="*/ 63910 w 206839"/>
              <a:gd name="connsiteY7" fmla="*/ 73077 h 200128"/>
              <a:gd name="connsiteX8" fmla="*/ 111535 w 206839"/>
              <a:gd name="connsiteY8" fmla="*/ 88952 h 200128"/>
              <a:gd name="connsiteX9" fmla="*/ 410 w 206839"/>
              <a:gd name="connsiteY9" fmla="*/ 52 h 20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839" h="200128">
                <a:moveTo>
                  <a:pt x="410" y="52"/>
                </a:moveTo>
                <a:cubicBezTo>
                  <a:pt x="8347" y="-2065"/>
                  <a:pt x="124764" y="60377"/>
                  <a:pt x="159160" y="76252"/>
                </a:cubicBezTo>
                <a:cubicBezTo>
                  <a:pt x="193556" y="92127"/>
                  <a:pt x="207843" y="84719"/>
                  <a:pt x="206785" y="95302"/>
                </a:cubicBezTo>
                <a:cubicBezTo>
                  <a:pt x="205727" y="105885"/>
                  <a:pt x="166039" y="122290"/>
                  <a:pt x="152810" y="139752"/>
                </a:cubicBezTo>
                <a:cubicBezTo>
                  <a:pt x="139581" y="157215"/>
                  <a:pt x="130056" y="198490"/>
                  <a:pt x="127410" y="200077"/>
                </a:cubicBezTo>
                <a:cubicBezTo>
                  <a:pt x="124764" y="201665"/>
                  <a:pt x="140110" y="166210"/>
                  <a:pt x="136935" y="149277"/>
                </a:cubicBezTo>
                <a:cubicBezTo>
                  <a:pt x="133760" y="132344"/>
                  <a:pt x="120531" y="111177"/>
                  <a:pt x="108360" y="98477"/>
                </a:cubicBezTo>
                <a:cubicBezTo>
                  <a:pt x="96189" y="85777"/>
                  <a:pt x="63381" y="74664"/>
                  <a:pt x="63910" y="73077"/>
                </a:cubicBezTo>
                <a:cubicBezTo>
                  <a:pt x="64439" y="71490"/>
                  <a:pt x="121060" y="96889"/>
                  <a:pt x="111535" y="88952"/>
                </a:cubicBezTo>
                <a:cubicBezTo>
                  <a:pt x="102010" y="81015"/>
                  <a:pt x="-7527" y="2169"/>
                  <a:pt x="41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A5B784B6-A600-0423-2894-CA62D9B883BE}"/>
              </a:ext>
            </a:extLst>
          </p:cNvPr>
          <p:cNvSpPr/>
          <p:nvPr/>
        </p:nvSpPr>
        <p:spPr>
          <a:xfrm>
            <a:off x="6172153" y="3764719"/>
            <a:ext cx="230916" cy="234079"/>
          </a:xfrm>
          <a:custGeom>
            <a:avLst/>
            <a:gdLst>
              <a:gd name="connsiteX0" fmla="*/ 47 w 230916"/>
              <a:gd name="connsiteY0" fmla="*/ 831 h 234079"/>
              <a:gd name="connsiteX1" fmla="*/ 104822 w 230916"/>
              <a:gd name="connsiteY1" fmla="*/ 96081 h 234079"/>
              <a:gd name="connsiteX2" fmla="*/ 228647 w 230916"/>
              <a:gd name="connsiteY2" fmla="*/ 229431 h 234079"/>
              <a:gd name="connsiteX3" fmla="*/ 174672 w 230916"/>
              <a:gd name="connsiteY3" fmla="*/ 194506 h 234079"/>
              <a:gd name="connsiteX4" fmla="*/ 47672 w 230916"/>
              <a:gd name="connsiteY4" fmla="*/ 105606 h 234079"/>
              <a:gd name="connsiteX5" fmla="*/ 117522 w 230916"/>
              <a:gd name="connsiteY5" fmla="*/ 150056 h 234079"/>
              <a:gd name="connsiteX6" fmla="*/ 47 w 230916"/>
              <a:gd name="connsiteY6" fmla="*/ 831 h 23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916" h="234079">
                <a:moveTo>
                  <a:pt x="47" y="831"/>
                </a:moveTo>
                <a:cubicBezTo>
                  <a:pt x="-2070" y="-8165"/>
                  <a:pt x="66722" y="57981"/>
                  <a:pt x="104822" y="96081"/>
                </a:cubicBezTo>
                <a:cubicBezTo>
                  <a:pt x="142922" y="134181"/>
                  <a:pt x="217005" y="213027"/>
                  <a:pt x="228647" y="229431"/>
                </a:cubicBezTo>
                <a:cubicBezTo>
                  <a:pt x="240289" y="245835"/>
                  <a:pt x="204834" y="215143"/>
                  <a:pt x="174672" y="194506"/>
                </a:cubicBezTo>
                <a:cubicBezTo>
                  <a:pt x="144510" y="173869"/>
                  <a:pt x="57197" y="113014"/>
                  <a:pt x="47672" y="105606"/>
                </a:cubicBezTo>
                <a:cubicBezTo>
                  <a:pt x="38147" y="98198"/>
                  <a:pt x="124930" y="165402"/>
                  <a:pt x="117522" y="150056"/>
                </a:cubicBezTo>
                <a:cubicBezTo>
                  <a:pt x="110114" y="134710"/>
                  <a:pt x="2164" y="9827"/>
                  <a:pt x="47" y="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3A1A052-7323-6BAD-83FA-6A6D47D042F2}"/>
              </a:ext>
            </a:extLst>
          </p:cNvPr>
          <p:cNvSpPr/>
          <p:nvPr/>
        </p:nvSpPr>
        <p:spPr>
          <a:xfrm>
            <a:off x="3694437" y="3631732"/>
            <a:ext cx="194601" cy="176703"/>
          </a:xfrm>
          <a:custGeom>
            <a:avLst/>
            <a:gdLst>
              <a:gd name="connsiteX0" fmla="*/ 191763 w 194601"/>
              <a:gd name="connsiteY0" fmla="*/ 468 h 176703"/>
              <a:gd name="connsiteX1" fmla="*/ 121913 w 194601"/>
              <a:gd name="connsiteY1" fmla="*/ 83018 h 176703"/>
              <a:gd name="connsiteX2" fmla="*/ 128263 w 194601"/>
              <a:gd name="connsiteY2" fmla="*/ 175093 h 176703"/>
              <a:gd name="connsiteX3" fmla="*/ 29838 w 194601"/>
              <a:gd name="connsiteY3" fmla="*/ 140168 h 176703"/>
              <a:gd name="connsiteX4" fmla="*/ 10788 w 194601"/>
              <a:gd name="connsiteY4" fmla="*/ 121118 h 176703"/>
              <a:gd name="connsiteX5" fmla="*/ 191763 w 194601"/>
              <a:gd name="connsiteY5" fmla="*/ 468 h 17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601" h="176703">
                <a:moveTo>
                  <a:pt x="191763" y="468"/>
                </a:moveTo>
                <a:cubicBezTo>
                  <a:pt x="210284" y="-5882"/>
                  <a:pt x="132496" y="53914"/>
                  <a:pt x="121913" y="83018"/>
                </a:cubicBezTo>
                <a:cubicBezTo>
                  <a:pt x="111330" y="112122"/>
                  <a:pt x="143609" y="165568"/>
                  <a:pt x="128263" y="175093"/>
                </a:cubicBezTo>
                <a:cubicBezTo>
                  <a:pt x="112917" y="184618"/>
                  <a:pt x="49417" y="149164"/>
                  <a:pt x="29838" y="140168"/>
                </a:cubicBezTo>
                <a:cubicBezTo>
                  <a:pt x="10259" y="131172"/>
                  <a:pt x="-14612" y="142285"/>
                  <a:pt x="10788" y="121118"/>
                </a:cubicBezTo>
                <a:cubicBezTo>
                  <a:pt x="36188" y="99951"/>
                  <a:pt x="173242" y="6818"/>
                  <a:pt x="191763" y="4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C8ACD8E2-4D12-8600-2632-08386528A0AC}"/>
              </a:ext>
            </a:extLst>
          </p:cNvPr>
          <p:cNvSpPr/>
          <p:nvPr/>
        </p:nvSpPr>
        <p:spPr>
          <a:xfrm>
            <a:off x="3776804" y="5035488"/>
            <a:ext cx="660107" cy="406676"/>
          </a:xfrm>
          <a:custGeom>
            <a:avLst/>
            <a:gdLst>
              <a:gd name="connsiteX0" fmla="*/ 649146 w 660107"/>
              <a:gd name="connsiteY0" fmla="*/ 6412 h 406676"/>
              <a:gd name="connsiteX1" fmla="*/ 122096 w 660107"/>
              <a:gd name="connsiteY1" fmla="*/ 266762 h 406676"/>
              <a:gd name="connsiteX2" fmla="*/ 4621 w 660107"/>
              <a:gd name="connsiteY2" fmla="*/ 403287 h 406676"/>
              <a:gd name="connsiteX3" fmla="*/ 36371 w 660107"/>
              <a:gd name="connsiteY3" fmla="*/ 355662 h 406676"/>
              <a:gd name="connsiteX4" fmla="*/ 153846 w 660107"/>
              <a:gd name="connsiteY4" fmla="*/ 250887 h 406676"/>
              <a:gd name="connsiteX5" fmla="*/ 334821 w 660107"/>
              <a:gd name="connsiteY5" fmla="*/ 155637 h 406676"/>
              <a:gd name="connsiteX6" fmla="*/ 293546 w 660107"/>
              <a:gd name="connsiteY6" fmla="*/ 174687 h 406676"/>
              <a:gd name="connsiteX7" fmla="*/ 464996 w 660107"/>
              <a:gd name="connsiteY7" fmla="*/ 85787 h 406676"/>
              <a:gd name="connsiteX8" fmla="*/ 649146 w 660107"/>
              <a:gd name="connsiteY8" fmla="*/ 6412 h 40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107" h="406676">
                <a:moveTo>
                  <a:pt x="649146" y="6412"/>
                </a:moveTo>
                <a:cubicBezTo>
                  <a:pt x="591996" y="36574"/>
                  <a:pt x="229517" y="200616"/>
                  <a:pt x="122096" y="266762"/>
                </a:cubicBezTo>
                <a:cubicBezTo>
                  <a:pt x="14675" y="332908"/>
                  <a:pt x="18908" y="388470"/>
                  <a:pt x="4621" y="403287"/>
                </a:cubicBezTo>
                <a:cubicBezTo>
                  <a:pt x="-9666" y="418104"/>
                  <a:pt x="11500" y="381062"/>
                  <a:pt x="36371" y="355662"/>
                </a:cubicBezTo>
                <a:cubicBezTo>
                  <a:pt x="61242" y="330262"/>
                  <a:pt x="104104" y="284224"/>
                  <a:pt x="153846" y="250887"/>
                </a:cubicBezTo>
                <a:cubicBezTo>
                  <a:pt x="203588" y="217550"/>
                  <a:pt x="311538" y="168337"/>
                  <a:pt x="334821" y="155637"/>
                </a:cubicBezTo>
                <a:cubicBezTo>
                  <a:pt x="358104" y="142937"/>
                  <a:pt x="271850" y="186329"/>
                  <a:pt x="293546" y="174687"/>
                </a:cubicBezTo>
                <a:cubicBezTo>
                  <a:pt x="315242" y="163045"/>
                  <a:pt x="405729" y="110658"/>
                  <a:pt x="464996" y="85787"/>
                </a:cubicBezTo>
                <a:cubicBezTo>
                  <a:pt x="524263" y="60916"/>
                  <a:pt x="706296" y="-23750"/>
                  <a:pt x="649146" y="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6A56357-1DED-21ED-4903-BD8160DFDA90}"/>
              </a:ext>
            </a:extLst>
          </p:cNvPr>
          <p:cNvSpPr/>
          <p:nvPr/>
        </p:nvSpPr>
        <p:spPr>
          <a:xfrm>
            <a:off x="5495754" y="5244329"/>
            <a:ext cx="321249" cy="184279"/>
          </a:xfrm>
          <a:custGeom>
            <a:avLst/>
            <a:gdLst>
              <a:gd name="connsiteX0" fmla="*/ 171 w 321249"/>
              <a:gd name="connsiteY0" fmla="*/ 771 h 184279"/>
              <a:gd name="connsiteX1" fmla="*/ 174796 w 321249"/>
              <a:gd name="connsiteY1" fmla="*/ 51571 h 184279"/>
              <a:gd name="connsiteX2" fmla="*/ 317671 w 321249"/>
              <a:gd name="connsiteY2" fmla="*/ 181746 h 184279"/>
              <a:gd name="connsiteX3" fmla="*/ 270046 w 321249"/>
              <a:gd name="connsiteY3" fmla="*/ 130946 h 184279"/>
              <a:gd name="connsiteX4" fmla="*/ 181146 w 321249"/>
              <a:gd name="connsiteY4" fmla="*/ 48396 h 184279"/>
              <a:gd name="connsiteX5" fmla="*/ 143046 w 321249"/>
              <a:gd name="connsiteY5" fmla="*/ 22996 h 184279"/>
              <a:gd name="connsiteX6" fmla="*/ 171 w 321249"/>
              <a:gd name="connsiteY6" fmla="*/ 771 h 1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49" h="184279">
                <a:moveTo>
                  <a:pt x="171" y="771"/>
                </a:moveTo>
                <a:cubicBezTo>
                  <a:pt x="5463" y="5534"/>
                  <a:pt x="121879" y="21409"/>
                  <a:pt x="174796" y="51571"/>
                </a:cubicBezTo>
                <a:cubicBezTo>
                  <a:pt x="227713" y="81734"/>
                  <a:pt x="301796" y="168517"/>
                  <a:pt x="317671" y="181746"/>
                </a:cubicBezTo>
                <a:cubicBezTo>
                  <a:pt x="333546" y="194975"/>
                  <a:pt x="292800" y="153171"/>
                  <a:pt x="270046" y="130946"/>
                </a:cubicBezTo>
                <a:cubicBezTo>
                  <a:pt x="247292" y="108721"/>
                  <a:pt x="202313" y="66388"/>
                  <a:pt x="181146" y="48396"/>
                </a:cubicBezTo>
                <a:cubicBezTo>
                  <a:pt x="159979" y="30404"/>
                  <a:pt x="172679" y="31463"/>
                  <a:pt x="143046" y="22996"/>
                </a:cubicBezTo>
                <a:cubicBezTo>
                  <a:pt x="113413" y="14529"/>
                  <a:pt x="-5121" y="-3992"/>
                  <a:pt x="171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6646537C-1DDC-0FA9-8AAF-CA303C4D162A}"/>
              </a:ext>
            </a:extLst>
          </p:cNvPr>
          <p:cNvSpPr/>
          <p:nvPr/>
        </p:nvSpPr>
        <p:spPr>
          <a:xfrm>
            <a:off x="5972169" y="5984559"/>
            <a:ext cx="53999" cy="264249"/>
          </a:xfrm>
          <a:custGeom>
            <a:avLst/>
            <a:gdLst>
              <a:gd name="connsiteX0" fmla="*/ 6 w 53999"/>
              <a:gd name="connsiteY0" fmla="*/ 316 h 264249"/>
              <a:gd name="connsiteX1" fmla="*/ 38106 w 53999"/>
              <a:gd name="connsiteY1" fmla="*/ 111441 h 264249"/>
              <a:gd name="connsiteX2" fmla="*/ 25406 w 53999"/>
              <a:gd name="connsiteY2" fmla="*/ 260666 h 264249"/>
              <a:gd name="connsiteX3" fmla="*/ 38106 w 53999"/>
              <a:gd name="connsiteY3" fmla="*/ 209866 h 264249"/>
              <a:gd name="connsiteX4" fmla="*/ 53981 w 53999"/>
              <a:gd name="connsiteY4" fmla="*/ 120966 h 264249"/>
              <a:gd name="connsiteX5" fmla="*/ 41281 w 53999"/>
              <a:gd name="connsiteY5" fmla="*/ 146366 h 264249"/>
              <a:gd name="connsiteX6" fmla="*/ 41281 w 53999"/>
              <a:gd name="connsiteY6" fmla="*/ 79691 h 264249"/>
              <a:gd name="connsiteX7" fmla="*/ 6 w 53999"/>
              <a:gd name="connsiteY7" fmla="*/ 316 h 26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9" h="264249">
                <a:moveTo>
                  <a:pt x="6" y="316"/>
                </a:moveTo>
                <a:cubicBezTo>
                  <a:pt x="-523" y="5608"/>
                  <a:pt x="33873" y="68049"/>
                  <a:pt x="38106" y="111441"/>
                </a:cubicBezTo>
                <a:cubicBezTo>
                  <a:pt x="42339" y="154833"/>
                  <a:pt x="25406" y="244262"/>
                  <a:pt x="25406" y="260666"/>
                </a:cubicBezTo>
                <a:cubicBezTo>
                  <a:pt x="25406" y="277070"/>
                  <a:pt x="33344" y="233149"/>
                  <a:pt x="38106" y="209866"/>
                </a:cubicBezTo>
                <a:cubicBezTo>
                  <a:pt x="42869" y="186583"/>
                  <a:pt x="53452" y="131549"/>
                  <a:pt x="53981" y="120966"/>
                </a:cubicBezTo>
                <a:cubicBezTo>
                  <a:pt x="54510" y="110383"/>
                  <a:pt x="43398" y="153245"/>
                  <a:pt x="41281" y="146366"/>
                </a:cubicBezTo>
                <a:cubicBezTo>
                  <a:pt x="39164" y="139487"/>
                  <a:pt x="46573" y="101916"/>
                  <a:pt x="41281" y="79691"/>
                </a:cubicBezTo>
                <a:cubicBezTo>
                  <a:pt x="35989" y="57466"/>
                  <a:pt x="535" y="-4976"/>
                  <a:pt x="6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BFB0354-D6BB-B34F-F8EA-7B8968A2142A}"/>
              </a:ext>
            </a:extLst>
          </p:cNvPr>
          <p:cNvSpPr/>
          <p:nvPr/>
        </p:nvSpPr>
        <p:spPr>
          <a:xfrm>
            <a:off x="5159229" y="6749812"/>
            <a:ext cx="143352" cy="193940"/>
          </a:xfrm>
          <a:custGeom>
            <a:avLst/>
            <a:gdLst>
              <a:gd name="connsiteX0" fmla="*/ 146 w 143352"/>
              <a:gd name="connsiteY0" fmla="*/ 238 h 193940"/>
              <a:gd name="connsiteX1" fmla="*/ 130321 w 143352"/>
              <a:gd name="connsiteY1" fmla="*/ 133588 h 193940"/>
              <a:gd name="connsiteX2" fmla="*/ 139846 w 143352"/>
              <a:gd name="connsiteY2" fmla="*/ 193913 h 193940"/>
              <a:gd name="connsiteX3" fmla="*/ 139846 w 143352"/>
              <a:gd name="connsiteY3" fmla="*/ 127238 h 193940"/>
              <a:gd name="connsiteX4" fmla="*/ 104921 w 143352"/>
              <a:gd name="connsiteY4" fmla="*/ 101838 h 193940"/>
              <a:gd name="connsiteX5" fmla="*/ 146 w 143352"/>
              <a:gd name="connsiteY5" fmla="*/ 238 h 19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2" h="193940">
                <a:moveTo>
                  <a:pt x="146" y="238"/>
                </a:moveTo>
                <a:cubicBezTo>
                  <a:pt x="4379" y="5530"/>
                  <a:pt x="107038" y="101309"/>
                  <a:pt x="130321" y="133588"/>
                </a:cubicBezTo>
                <a:cubicBezTo>
                  <a:pt x="153604" y="165867"/>
                  <a:pt x="138258" y="194971"/>
                  <a:pt x="139846" y="193913"/>
                </a:cubicBezTo>
                <a:cubicBezTo>
                  <a:pt x="141434" y="192855"/>
                  <a:pt x="145667" y="142584"/>
                  <a:pt x="139846" y="127238"/>
                </a:cubicBezTo>
                <a:cubicBezTo>
                  <a:pt x="134025" y="111892"/>
                  <a:pt x="125029" y="124592"/>
                  <a:pt x="104921" y="101838"/>
                </a:cubicBezTo>
                <a:cubicBezTo>
                  <a:pt x="84813" y="79084"/>
                  <a:pt x="-4087" y="-5054"/>
                  <a:pt x="146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313EFE4-44CA-DB94-9B09-FBD8714E9D5A}"/>
              </a:ext>
            </a:extLst>
          </p:cNvPr>
          <p:cNvSpPr/>
          <p:nvPr/>
        </p:nvSpPr>
        <p:spPr>
          <a:xfrm>
            <a:off x="4083050" y="6638925"/>
            <a:ext cx="985349" cy="469950"/>
          </a:xfrm>
          <a:custGeom>
            <a:avLst/>
            <a:gdLst>
              <a:gd name="connsiteX0" fmla="*/ 0 w 985349"/>
              <a:gd name="connsiteY0" fmla="*/ 0 h 469950"/>
              <a:gd name="connsiteX1" fmla="*/ 542925 w 985349"/>
              <a:gd name="connsiteY1" fmla="*/ 349250 h 469950"/>
              <a:gd name="connsiteX2" fmla="*/ 460375 w 985349"/>
              <a:gd name="connsiteY2" fmla="*/ 311150 h 469950"/>
              <a:gd name="connsiteX3" fmla="*/ 815975 w 985349"/>
              <a:gd name="connsiteY3" fmla="*/ 419100 h 469950"/>
              <a:gd name="connsiteX4" fmla="*/ 698500 w 985349"/>
              <a:gd name="connsiteY4" fmla="*/ 387350 h 469950"/>
              <a:gd name="connsiteX5" fmla="*/ 984250 w 985349"/>
              <a:gd name="connsiteY5" fmla="*/ 469900 h 469950"/>
              <a:gd name="connsiteX6" fmla="*/ 781050 w 985349"/>
              <a:gd name="connsiteY6" fmla="*/ 396875 h 469950"/>
              <a:gd name="connsiteX7" fmla="*/ 390525 w 985349"/>
              <a:gd name="connsiteY7" fmla="*/ 238125 h 469950"/>
              <a:gd name="connsiteX8" fmla="*/ 539750 w 985349"/>
              <a:gd name="connsiteY8" fmla="*/ 342900 h 469950"/>
              <a:gd name="connsiteX9" fmla="*/ 393700 w 985349"/>
              <a:gd name="connsiteY9" fmla="*/ 250825 h 469950"/>
              <a:gd name="connsiteX10" fmla="*/ 0 w 985349"/>
              <a:gd name="connsiteY10" fmla="*/ 0 h 4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5349" h="469950">
                <a:moveTo>
                  <a:pt x="0" y="0"/>
                </a:moveTo>
                <a:lnTo>
                  <a:pt x="542925" y="349250"/>
                </a:lnTo>
                <a:cubicBezTo>
                  <a:pt x="619654" y="401108"/>
                  <a:pt x="414867" y="299508"/>
                  <a:pt x="460375" y="311150"/>
                </a:cubicBezTo>
                <a:cubicBezTo>
                  <a:pt x="505883" y="322792"/>
                  <a:pt x="776288" y="406400"/>
                  <a:pt x="815975" y="419100"/>
                </a:cubicBezTo>
                <a:cubicBezTo>
                  <a:pt x="855663" y="431800"/>
                  <a:pt x="670454" y="378883"/>
                  <a:pt x="698500" y="387350"/>
                </a:cubicBezTo>
                <a:cubicBezTo>
                  <a:pt x="726546" y="395817"/>
                  <a:pt x="970492" y="468313"/>
                  <a:pt x="984250" y="469900"/>
                </a:cubicBezTo>
                <a:cubicBezTo>
                  <a:pt x="998008" y="471487"/>
                  <a:pt x="880004" y="435504"/>
                  <a:pt x="781050" y="396875"/>
                </a:cubicBezTo>
                <a:cubicBezTo>
                  <a:pt x="682096" y="358246"/>
                  <a:pt x="430742" y="247121"/>
                  <a:pt x="390525" y="238125"/>
                </a:cubicBezTo>
                <a:cubicBezTo>
                  <a:pt x="350308" y="229129"/>
                  <a:pt x="539221" y="340783"/>
                  <a:pt x="539750" y="342900"/>
                </a:cubicBezTo>
                <a:cubicBezTo>
                  <a:pt x="540279" y="345017"/>
                  <a:pt x="393700" y="250825"/>
                  <a:pt x="393700" y="2508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17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299</TotalTime>
  <Words>3</Words>
  <Application>Microsoft Macintosh PowerPoint</Application>
  <PresentationFormat>A3 297x420 mm</PresentationFormat>
  <Paragraphs>3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24</cp:revision>
  <dcterms:created xsi:type="dcterms:W3CDTF">2023-02-08T10:21:44Z</dcterms:created>
  <dcterms:modified xsi:type="dcterms:W3CDTF">2023-02-11T09:19:16Z</dcterms:modified>
</cp:coreProperties>
</file>