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67"/>
    <p:restoredTop sz="93047"/>
  </p:normalViewPr>
  <p:slideViewPr>
    <p:cSldViewPr snapToGrid="0">
      <p:cViewPr>
        <p:scale>
          <a:sx n="66" d="100"/>
          <a:sy n="66" d="100"/>
        </p:scale>
        <p:origin x="456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7C75-4E31-FD49-884E-C10BAE013F87}" type="datetimeFigureOut">
              <a:rPr kumimoji="1" lang="ja-JP" altLang="en-US" smtClean="0"/>
              <a:t>2023/3/4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8ECB-6D72-DE49-807E-EB81EB5C6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841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7C75-4E31-FD49-884E-C10BAE013F87}" type="datetimeFigureOut">
              <a:rPr kumimoji="1" lang="ja-JP" altLang="en-US" smtClean="0"/>
              <a:t>2023/3/4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8ECB-6D72-DE49-807E-EB81EB5C6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48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7C75-4E31-FD49-884E-C10BAE013F87}" type="datetimeFigureOut">
              <a:rPr kumimoji="1" lang="ja-JP" altLang="en-US" smtClean="0"/>
              <a:t>2023/3/4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8ECB-6D72-DE49-807E-EB81EB5C6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341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7C75-4E31-FD49-884E-C10BAE013F87}" type="datetimeFigureOut">
              <a:rPr kumimoji="1" lang="ja-JP" altLang="en-US" smtClean="0"/>
              <a:t>2023/3/4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8ECB-6D72-DE49-807E-EB81EB5C6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0378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7C75-4E31-FD49-884E-C10BAE013F87}" type="datetimeFigureOut">
              <a:rPr kumimoji="1" lang="ja-JP" altLang="en-US" smtClean="0"/>
              <a:t>2023/3/4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8ECB-6D72-DE49-807E-EB81EB5C6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032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7C75-4E31-FD49-884E-C10BAE013F87}" type="datetimeFigureOut">
              <a:rPr kumimoji="1" lang="ja-JP" altLang="en-US" smtClean="0"/>
              <a:t>2023/3/4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8ECB-6D72-DE49-807E-EB81EB5C6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35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7C75-4E31-FD49-884E-C10BAE013F87}" type="datetimeFigureOut">
              <a:rPr kumimoji="1" lang="ja-JP" altLang="en-US" smtClean="0"/>
              <a:t>2023/3/4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8ECB-6D72-DE49-807E-EB81EB5C6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170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7C75-4E31-FD49-884E-C10BAE013F87}" type="datetimeFigureOut">
              <a:rPr kumimoji="1" lang="ja-JP" altLang="en-US" smtClean="0"/>
              <a:t>2023/3/4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8ECB-6D72-DE49-807E-EB81EB5C6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535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7C75-4E31-FD49-884E-C10BAE013F87}" type="datetimeFigureOut">
              <a:rPr kumimoji="1" lang="ja-JP" altLang="en-US" smtClean="0"/>
              <a:t>2023/3/4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8ECB-6D72-DE49-807E-EB81EB5C6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926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7C75-4E31-FD49-884E-C10BAE013F87}" type="datetimeFigureOut">
              <a:rPr kumimoji="1" lang="ja-JP" altLang="en-US" smtClean="0"/>
              <a:t>2023/3/4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8ECB-6D72-DE49-807E-EB81EB5C6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63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7C75-4E31-FD49-884E-C10BAE013F87}" type="datetimeFigureOut">
              <a:rPr kumimoji="1" lang="ja-JP" altLang="en-US" smtClean="0"/>
              <a:t>2023/3/4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8ECB-6D72-DE49-807E-EB81EB5C6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936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C7C75-4E31-FD49-884E-C10BAE013F87}" type="datetimeFigureOut">
              <a:rPr kumimoji="1" lang="ja-JP" altLang="en-US" smtClean="0"/>
              <a:t>2023/3/4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48ECB-6D72-DE49-807E-EB81EB5C6B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697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堀田 真由、世界に一つだけのドレスでキュートすぎる花嫁姿を披露！ | ACTRESS PRESS" hidden="1">
            <a:extLst>
              <a:ext uri="{FF2B5EF4-FFF2-40B4-BE49-F238E27FC236}">
                <a16:creationId xmlns:a16="http://schemas.microsoft.com/office/drawing/2014/main" id="{DB6BAC04-BC7A-996A-0BC3-C7A1BB813F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6262" r="14535"/>
          <a:stretch/>
        </p:blipFill>
        <p:spPr bwMode="auto">
          <a:xfrm>
            <a:off x="60385" y="0"/>
            <a:ext cx="12680830" cy="9601200"/>
          </a:xfrm>
          <a:prstGeom prst="rect">
            <a:avLst/>
          </a:prstGeom>
          <a:solidFill>
            <a:schemeClr val="accent5">
              <a:lumMod val="75000"/>
              <a:alpha val="25000"/>
            </a:schemeClr>
          </a:solidFill>
        </p:spPr>
      </p:pic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74819759-4E5D-CCB0-8B38-F4E7AEE844F2}"/>
              </a:ext>
            </a:extLst>
          </p:cNvPr>
          <p:cNvSpPr/>
          <p:nvPr/>
        </p:nvSpPr>
        <p:spPr>
          <a:xfrm>
            <a:off x="4143312" y="2706335"/>
            <a:ext cx="289295" cy="94236"/>
          </a:xfrm>
          <a:custGeom>
            <a:avLst/>
            <a:gdLst>
              <a:gd name="connsiteX0" fmla="*/ 63 w 289295"/>
              <a:gd name="connsiteY0" fmla="*/ 94015 h 94236"/>
              <a:gd name="connsiteX1" fmla="*/ 130238 w 289295"/>
              <a:gd name="connsiteY1" fmla="*/ 30515 h 94236"/>
              <a:gd name="connsiteX2" fmla="*/ 101663 w 289295"/>
              <a:gd name="connsiteY2" fmla="*/ 33690 h 94236"/>
              <a:gd name="connsiteX3" fmla="*/ 181038 w 289295"/>
              <a:gd name="connsiteY3" fmla="*/ 11465 h 94236"/>
              <a:gd name="connsiteX4" fmla="*/ 288988 w 289295"/>
              <a:gd name="connsiteY4" fmla="*/ 11465 h 94236"/>
              <a:gd name="connsiteX5" fmla="*/ 215963 w 289295"/>
              <a:gd name="connsiteY5" fmla="*/ 8290 h 94236"/>
              <a:gd name="connsiteX6" fmla="*/ 149288 w 289295"/>
              <a:gd name="connsiteY6" fmla="*/ 5115 h 94236"/>
              <a:gd name="connsiteX7" fmla="*/ 63 w 289295"/>
              <a:gd name="connsiteY7" fmla="*/ 94015 h 9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295" h="94236">
                <a:moveTo>
                  <a:pt x="63" y="94015"/>
                </a:moveTo>
                <a:cubicBezTo>
                  <a:pt x="-3112" y="98248"/>
                  <a:pt x="113305" y="40569"/>
                  <a:pt x="130238" y="30515"/>
                </a:cubicBezTo>
                <a:cubicBezTo>
                  <a:pt x="147171" y="20461"/>
                  <a:pt x="93196" y="36865"/>
                  <a:pt x="101663" y="33690"/>
                </a:cubicBezTo>
                <a:cubicBezTo>
                  <a:pt x="110130" y="30515"/>
                  <a:pt x="149817" y="15169"/>
                  <a:pt x="181038" y="11465"/>
                </a:cubicBezTo>
                <a:cubicBezTo>
                  <a:pt x="212259" y="7761"/>
                  <a:pt x="283167" y="11994"/>
                  <a:pt x="288988" y="11465"/>
                </a:cubicBezTo>
                <a:cubicBezTo>
                  <a:pt x="294809" y="10936"/>
                  <a:pt x="215963" y="8290"/>
                  <a:pt x="215963" y="8290"/>
                </a:cubicBezTo>
                <a:cubicBezTo>
                  <a:pt x="192680" y="7232"/>
                  <a:pt x="182626" y="-7585"/>
                  <a:pt x="149288" y="5115"/>
                </a:cubicBezTo>
                <a:cubicBezTo>
                  <a:pt x="115951" y="17815"/>
                  <a:pt x="3238" y="89782"/>
                  <a:pt x="63" y="94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BDE6BFEC-6F99-5E85-037D-2FD30C5C2C8D}"/>
              </a:ext>
            </a:extLst>
          </p:cNvPr>
          <p:cNvSpPr/>
          <p:nvPr/>
        </p:nvSpPr>
        <p:spPr>
          <a:xfrm>
            <a:off x="4311648" y="2712011"/>
            <a:ext cx="381204" cy="272489"/>
          </a:xfrm>
          <a:custGeom>
            <a:avLst/>
            <a:gdLst>
              <a:gd name="connsiteX0" fmla="*/ 2 w 381204"/>
              <a:gd name="connsiteY0" fmla="*/ 5789 h 272489"/>
              <a:gd name="connsiteX1" fmla="*/ 117477 w 381204"/>
              <a:gd name="connsiteY1" fmla="*/ 18489 h 272489"/>
              <a:gd name="connsiteX2" fmla="*/ 234952 w 381204"/>
              <a:gd name="connsiteY2" fmla="*/ 72464 h 272489"/>
              <a:gd name="connsiteX3" fmla="*/ 228602 w 381204"/>
              <a:gd name="connsiteY3" fmla="*/ 59764 h 272489"/>
              <a:gd name="connsiteX4" fmla="*/ 311152 w 381204"/>
              <a:gd name="connsiteY4" fmla="*/ 151839 h 272489"/>
              <a:gd name="connsiteX5" fmla="*/ 292102 w 381204"/>
              <a:gd name="connsiteY5" fmla="*/ 97864 h 272489"/>
              <a:gd name="connsiteX6" fmla="*/ 349252 w 381204"/>
              <a:gd name="connsiteY6" fmla="*/ 180414 h 272489"/>
              <a:gd name="connsiteX7" fmla="*/ 358777 w 381204"/>
              <a:gd name="connsiteY7" fmla="*/ 228039 h 272489"/>
              <a:gd name="connsiteX8" fmla="*/ 339727 w 381204"/>
              <a:gd name="connsiteY8" fmla="*/ 272489 h 272489"/>
              <a:gd name="connsiteX9" fmla="*/ 368302 w 381204"/>
              <a:gd name="connsiteY9" fmla="*/ 228039 h 272489"/>
              <a:gd name="connsiteX10" fmla="*/ 365127 w 381204"/>
              <a:gd name="connsiteY10" fmla="*/ 193114 h 272489"/>
              <a:gd name="connsiteX11" fmla="*/ 177802 w 381204"/>
              <a:gd name="connsiteY11" fmla="*/ 18489 h 272489"/>
              <a:gd name="connsiteX12" fmla="*/ 206377 w 381204"/>
              <a:gd name="connsiteY12" fmla="*/ 40714 h 272489"/>
              <a:gd name="connsiteX13" fmla="*/ 120652 w 381204"/>
              <a:gd name="connsiteY13" fmla="*/ 2614 h 272489"/>
              <a:gd name="connsiteX14" fmla="*/ 2 w 381204"/>
              <a:gd name="connsiteY14" fmla="*/ 5789 h 27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204" h="272489">
                <a:moveTo>
                  <a:pt x="2" y="5789"/>
                </a:moveTo>
                <a:cubicBezTo>
                  <a:pt x="-527" y="8435"/>
                  <a:pt x="78319" y="7377"/>
                  <a:pt x="117477" y="18489"/>
                </a:cubicBezTo>
                <a:cubicBezTo>
                  <a:pt x="156635" y="29602"/>
                  <a:pt x="216431" y="65585"/>
                  <a:pt x="234952" y="72464"/>
                </a:cubicBezTo>
                <a:cubicBezTo>
                  <a:pt x="253473" y="79343"/>
                  <a:pt x="215902" y="46535"/>
                  <a:pt x="228602" y="59764"/>
                </a:cubicBezTo>
                <a:cubicBezTo>
                  <a:pt x="241302" y="72993"/>
                  <a:pt x="300569" y="145489"/>
                  <a:pt x="311152" y="151839"/>
                </a:cubicBezTo>
                <a:cubicBezTo>
                  <a:pt x="321735" y="158189"/>
                  <a:pt x="285752" y="93102"/>
                  <a:pt x="292102" y="97864"/>
                </a:cubicBezTo>
                <a:cubicBezTo>
                  <a:pt x="298452" y="102626"/>
                  <a:pt x="338140" y="158718"/>
                  <a:pt x="349252" y="180414"/>
                </a:cubicBezTo>
                <a:cubicBezTo>
                  <a:pt x="360364" y="202110"/>
                  <a:pt x="360365" y="212693"/>
                  <a:pt x="358777" y="228039"/>
                </a:cubicBezTo>
                <a:cubicBezTo>
                  <a:pt x="357190" y="243385"/>
                  <a:pt x="338140" y="272489"/>
                  <a:pt x="339727" y="272489"/>
                </a:cubicBezTo>
                <a:cubicBezTo>
                  <a:pt x="341314" y="272489"/>
                  <a:pt x="364069" y="241268"/>
                  <a:pt x="368302" y="228039"/>
                </a:cubicBezTo>
                <a:cubicBezTo>
                  <a:pt x="372535" y="214810"/>
                  <a:pt x="396877" y="228039"/>
                  <a:pt x="365127" y="193114"/>
                </a:cubicBezTo>
                <a:cubicBezTo>
                  <a:pt x="333377" y="158189"/>
                  <a:pt x="204260" y="43889"/>
                  <a:pt x="177802" y="18489"/>
                </a:cubicBezTo>
                <a:cubicBezTo>
                  <a:pt x="151344" y="-6911"/>
                  <a:pt x="215902" y="43360"/>
                  <a:pt x="206377" y="40714"/>
                </a:cubicBezTo>
                <a:cubicBezTo>
                  <a:pt x="196852" y="38068"/>
                  <a:pt x="159281" y="8964"/>
                  <a:pt x="120652" y="2614"/>
                </a:cubicBezTo>
                <a:cubicBezTo>
                  <a:pt x="82023" y="-3736"/>
                  <a:pt x="531" y="3143"/>
                  <a:pt x="2" y="57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262398A2-B57A-14CF-8522-A065D310A469}"/>
              </a:ext>
            </a:extLst>
          </p:cNvPr>
          <p:cNvSpPr/>
          <p:nvPr/>
        </p:nvSpPr>
        <p:spPr>
          <a:xfrm>
            <a:off x="4044495" y="2739827"/>
            <a:ext cx="347766" cy="150313"/>
          </a:xfrm>
          <a:custGeom>
            <a:avLst/>
            <a:gdLst>
              <a:gd name="connsiteX0" fmla="*/ 455 w 347766"/>
              <a:gd name="connsiteY0" fmla="*/ 139898 h 150313"/>
              <a:gd name="connsiteX1" fmla="*/ 171905 w 347766"/>
              <a:gd name="connsiteY1" fmla="*/ 95448 h 150313"/>
              <a:gd name="connsiteX2" fmla="*/ 98880 w 347766"/>
              <a:gd name="connsiteY2" fmla="*/ 124023 h 150313"/>
              <a:gd name="connsiteX3" fmla="*/ 181430 w 347766"/>
              <a:gd name="connsiteY3" fmla="*/ 66873 h 150313"/>
              <a:gd name="connsiteX4" fmla="*/ 346530 w 347766"/>
              <a:gd name="connsiteY4" fmla="*/ 31948 h 150313"/>
              <a:gd name="connsiteX5" fmla="*/ 251280 w 347766"/>
              <a:gd name="connsiteY5" fmla="*/ 38298 h 150313"/>
              <a:gd name="connsiteX6" fmla="*/ 146505 w 347766"/>
              <a:gd name="connsiteY6" fmla="*/ 198 h 150313"/>
              <a:gd name="connsiteX7" fmla="*/ 232230 w 347766"/>
              <a:gd name="connsiteY7" fmla="*/ 57348 h 150313"/>
              <a:gd name="connsiteX8" fmla="*/ 114755 w 347766"/>
              <a:gd name="connsiteY8" fmla="*/ 22423 h 150313"/>
              <a:gd name="connsiteX9" fmla="*/ 165555 w 347766"/>
              <a:gd name="connsiteY9" fmla="*/ 47823 h 150313"/>
              <a:gd name="connsiteX10" fmla="*/ 187780 w 347766"/>
              <a:gd name="connsiteY10" fmla="*/ 79573 h 150313"/>
              <a:gd name="connsiteX11" fmla="*/ 124280 w 347766"/>
              <a:gd name="connsiteY11" fmla="*/ 63698 h 150313"/>
              <a:gd name="connsiteX12" fmla="*/ 152855 w 347766"/>
              <a:gd name="connsiteY12" fmla="*/ 108148 h 150313"/>
              <a:gd name="connsiteX13" fmla="*/ 89355 w 347766"/>
              <a:gd name="connsiteY13" fmla="*/ 73223 h 150313"/>
              <a:gd name="connsiteX14" fmla="*/ 108405 w 347766"/>
              <a:gd name="connsiteY14" fmla="*/ 101798 h 150313"/>
              <a:gd name="connsiteX15" fmla="*/ 29030 w 347766"/>
              <a:gd name="connsiteY15" fmla="*/ 85923 h 150313"/>
              <a:gd name="connsiteX16" fmla="*/ 140155 w 347766"/>
              <a:gd name="connsiteY16" fmla="*/ 149423 h 150313"/>
              <a:gd name="connsiteX17" fmla="*/ 121105 w 347766"/>
              <a:gd name="connsiteY17" fmla="*/ 124023 h 150313"/>
              <a:gd name="connsiteX18" fmla="*/ 455 w 347766"/>
              <a:gd name="connsiteY18" fmla="*/ 139898 h 15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7766" h="150313">
                <a:moveTo>
                  <a:pt x="455" y="139898"/>
                </a:moveTo>
                <a:cubicBezTo>
                  <a:pt x="8922" y="135135"/>
                  <a:pt x="155501" y="98094"/>
                  <a:pt x="171905" y="95448"/>
                </a:cubicBezTo>
                <a:cubicBezTo>
                  <a:pt x="188309" y="92802"/>
                  <a:pt x="97293" y="128785"/>
                  <a:pt x="98880" y="124023"/>
                </a:cubicBezTo>
                <a:cubicBezTo>
                  <a:pt x="100467" y="119261"/>
                  <a:pt x="140155" y="82219"/>
                  <a:pt x="181430" y="66873"/>
                </a:cubicBezTo>
                <a:cubicBezTo>
                  <a:pt x="222705" y="51527"/>
                  <a:pt x="334888" y="36710"/>
                  <a:pt x="346530" y="31948"/>
                </a:cubicBezTo>
                <a:cubicBezTo>
                  <a:pt x="358172" y="27186"/>
                  <a:pt x="284617" y="43590"/>
                  <a:pt x="251280" y="38298"/>
                </a:cubicBezTo>
                <a:cubicBezTo>
                  <a:pt x="217943" y="33006"/>
                  <a:pt x="149680" y="-2977"/>
                  <a:pt x="146505" y="198"/>
                </a:cubicBezTo>
                <a:cubicBezTo>
                  <a:pt x="143330" y="3373"/>
                  <a:pt x="237522" y="53644"/>
                  <a:pt x="232230" y="57348"/>
                </a:cubicBezTo>
                <a:cubicBezTo>
                  <a:pt x="226938" y="61052"/>
                  <a:pt x="125867" y="24010"/>
                  <a:pt x="114755" y="22423"/>
                </a:cubicBezTo>
                <a:cubicBezTo>
                  <a:pt x="103643" y="20836"/>
                  <a:pt x="153384" y="38298"/>
                  <a:pt x="165555" y="47823"/>
                </a:cubicBezTo>
                <a:cubicBezTo>
                  <a:pt x="177726" y="57348"/>
                  <a:pt x="194659" y="76927"/>
                  <a:pt x="187780" y="79573"/>
                </a:cubicBezTo>
                <a:cubicBezTo>
                  <a:pt x="180901" y="82219"/>
                  <a:pt x="130101" y="58936"/>
                  <a:pt x="124280" y="63698"/>
                </a:cubicBezTo>
                <a:cubicBezTo>
                  <a:pt x="118459" y="68460"/>
                  <a:pt x="158676" y="106560"/>
                  <a:pt x="152855" y="108148"/>
                </a:cubicBezTo>
                <a:cubicBezTo>
                  <a:pt x="147034" y="109735"/>
                  <a:pt x="96763" y="74281"/>
                  <a:pt x="89355" y="73223"/>
                </a:cubicBezTo>
                <a:cubicBezTo>
                  <a:pt x="81947" y="72165"/>
                  <a:pt x="118459" y="99681"/>
                  <a:pt x="108405" y="101798"/>
                </a:cubicBezTo>
                <a:cubicBezTo>
                  <a:pt x="98351" y="103915"/>
                  <a:pt x="23738" y="77986"/>
                  <a:pt x="29030" y="85923"/>
                </a:cubicBezTo>
                <a:cubicBezTo>
                  <a:pt x="34322" y="93860"/>
                  <a:pt x="124809" y="143073"/>
                  <a:pt x="140155" y="149423"/>
                </a:cubicBezTo>
                <a:cubicBezTo>
                  <a:pt x="155501" y="155773"/>
                  <a:pt x="138038" y="126140"/>
                  <a:pt x="121105" y="124023"/>
                </a:cubicBezTo>
                <a:cubicBezTo>
                  <a:pt x="104172" y="121906"/>
                  <a:pt x="-8012" y="144661"/>
                  <a:pt x="455" y="1398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02F7E552-2746-E80A-454E-BBA0B581E8C3}"/>
              </a:ext>
            </a:extLst>
          </p:cNvPr>
          <p:cNvSpPr/>
          <p:nvPr/>
        </p:nvSpPr>
        <p:spPr>
          <a:xfrm>
            <a:off x="4076628" y="2676484"/>
            <a:ext cx="330510" cy="209788"/>
          </a:xfrm>
          <a:custGeom>
            <a:avLst/>
            <a:gdLst>
              <a:gd name="connsiteX0" fmla="*/ 72 w 330510"/>
              <a:gd name="connsiteY0" fmla="*/ 209591 h 209788"/>
              <a:gd name="connsiteX1" fmla="*/ 209622 w 330510"/>
              <a:gd name="connsiteY1" fmla="*/ 139741 h 209788"/>
              <a:gd name="connsiteX2" fmla="*/ 146122 w 330510"/>
              <a:gd name="connsiteY2" fmla="*/ 155616 h 209788"/>
              <a:gd name="connsiteX3" fmla="*/ 282647 w 330510"/>
              <a:gd name="connsiteY3" fmla="*/ 127041 h 209788"/>
              <a:gd name="connsiteX4" fmla="*/ 330272 w 330510"/>
              <a:gd name="connsiteY4" fmla="*/ 127041 h 209788"/>
              <a:gd name="connsiteX5" fmla="*/ 266772 w 330510"/>
              <a:gd name="connsiteY5" fmla="*/ 85766 h 209788"/>
              <a:gd name="connsiteX6" fmla="*/ 254072 w 330510"/>
              <a:gd name="connsiteY6" fmla="*/ 57191 h 209788"/>
              <a:gd name="connsiteX7" fmla="*/ 266772 w 330510"/>
              <a:gd name="connsiteY7" fmla="*/ 41 h 209788"/>
              <a:gd name="connsiteX8" fmla="*/ 257247 w 330510"/>
              <a:gd name="connsiteY8" fmla="*/ 66716 h 209788"/>
              <a:gd name="connsiteX9" fmla="*/ 269947 w 330510"/>
              <a:gd name="connsiteY9" fmla="*/ 111166 h 209788"/>
              <a:gd name="connsiteX10" fmla="*/ 203272 w 330510"/>
              <a:gd name="connsiteY10" fmla="*/ 47666 h 209788"/>
              <a:gd name="connsiteX11" fmla="*/ 244547 w 330510"/>
              <a:gd name="connsiteY11" fmla="*/ 107991 h 209788"/>
              <a:gd name="connsiteX12" fmla="*/ 149297 w 330510"/>
              <a:gd name="connsiteY12" fmla="*/ 107991 h 209788"/>
              <a:gd name="connsiteX13" fmla="*/ 193747 w 330510"/>
              <a:gd name="connsiteY13" fmla="*/ 114341 h 209788"/>
              <a:gd name="connsiteX14" fmla="*/ 142947 w 330510"/>
              <a:gd name="connsiteY14" fmla="*/ 130216 h 209788"/>
              <a:gd name="connsiteX15" fmla="*/ 50872 w 330510"/>
              <a:gd name="connsiteY15" fmla="*/ 168316 h 209788"/>
              <a:gd name="connsiteX16" fmla="*/ 184222 w 330510"/>
              <a:gd name="connsiteY16" fmla="*/ 114341 h 209788"/>
              <a:gd name="connsiteX17" fmla="*/ 72 w 330510"/>
              <a:gd name="connsiteY17" fmla="*/ 209591 h 20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0510" h="209788">
                <a:moveTo>
                  <a:pt x="72" y="209591"/>
                </a:moveTo>
                <a:cubicBezTo>
                  <a:pt x="4305" y="213824"/>
                  <a:pt x="185280" y="148737"/>
                  <a:pt x="209622" y="139741"/>
                </a:cubicBezTo>
                <a:cubicBezTo>
                  <a:pt x="233964" y="130745"/>
                  <a:pt x="133951" y="157733"/>
                  <a:pt x="146122" y="155616"/>
                </a:cubicBezTo>
                <a:cubicBezTo>
                  <a:pt x="158293" y="153499"/>
                  <a:pt x="251956" y="131803"/>
                  <a:pt x="282647" y="127041"/>
                </a:cubicBezTo>
                <a:cubicBezTo>
                  <a:pt x="313338" y="122279"/>
                  <a:pt x="332918" y="133920"/>
                  <a:pt x="330272" y="127041"/>
                </a:cubicBezTo>
                <a:cubicBezTo>
                  <a:pt x="327626" y="120162"/>
                  <a:pt x="279472" y="97408"/>
                  <a:pt x="266772" y="85766"/>
                </a:cubicBezTo>
                <a:cubicBezTo>
                  <a:pt x="254072" y="74124"/>
                  <a:pt x="254072" y="71478"/>
                  <a:pt x="254072" y="57191"/>
                </a:cubicBezTo>
                <a:cubicBezTo>
                  <a:pt x="254072" y="42904"/>
                  <a:pt x="266243" y="-1546"/>
                  <a:pt x="266772" y="41"/>
                </a:cubicBezTo>
                <a:cubicBezTo>
                  <a:pt x="267301" y="1628"/>
                  <a:pt x="256718" y="48195"/>
                  <a:pt x="257247" y="66716"/>
                </a:cubicBezTo>
                <a:cubicBezTo>
                  <a:pt x="257776" y="85237"/>
                  <a:pt x="278943" y="114341"/>
                  <a:pt x="269947" y="111166"/>
                </a:cubicBezTo>
                <a:cubicBezTo>
                  <a:pt x="260951" y="107991"/>
                  <a:pt x="207505" y="48195"/>
                  <a:pt x="203272" y="47666"/>
                </a:cubicBezTo>
                <a:cubicBezTo>
                  <a:pt x="199039" y="47137"/>
                  <a:pt x="253543" y="97937"/>
                  <a:pt x="244547" y="107991"/>
                </a:cubicBezTo>
                <a:cubicBezTo>
                  <a:pt x="235551" y="118045"/>
                  <a:pt x="157764" y="106933"/>
                  <a:pt x="149297" y="107991"/>
                </a:cubicBezTo>
                <a:cubicBezTo>
                  <a:pt x="140830" y="109049"/>
                  <a:pt x="194805" y="110637"/>
                  <a:pt x="193747" y="114341"/>
                </a:cubicBezTo>
                <a:cubicBezTo>
                  <a:pt x="192689" y="118045"/>
                  <a:pt x="166759" y="121220"/>
                  <a:pt x="142947" y="130216"/>
                </a:cubicBezTo>
                <a:cubicBezTo>
                  <a:pt x="119135" y="139212"/>
                  <a:pt x="43993" y="170962"/>
                  <a:pt x="50872" y="168316"/>
                </a:cubicBezTo>
                <a:cubicBezTo>
                  <a:pt x="57751" y="165670"/>
                  <a:pt x="191101" y="111166"/>
                  <a:pt x="184222" y="114341"/>
                </a:cubicBezTo>
                <a:cubicBezTo>
                  <a:pt x="177343" y="117516"/>
                  <a:pt x="-4161" y="205358"/>
                  <a:pt x="72" y="2095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04693C02-AF8D-1002-50F8-B80C950CFCA3}"/>
              </a:ext>
            </a:extLst>
          </p:cNvPr>
          <p:cNvSpPr/>
          <p:nvPr/>
        </p:nvSpPr>
        <p:spPr>
          <a:xfrm>
            <a:off x="4313781" y="2711232"/>
            <a:ext cx="346685" cy="273309"/>
          </a:xfrm>
          <a:custGeom>
            <a:avLst/>
            <a:gdLst>
              <a:gd name="connsiteX0" fmla="*/ 1044 w 346685"/>
              <a:gd name="connsiteY0" fmla="*/ 218 h 273309"/>
              <a:gd name="connsiteX1" fmla="*/ 83594 w 346685"/>
              <a:gd name="connsiteY1" fmla="*/ 95468 h 273309"/>
              <a:gd name="connsiteX2" fmla="*/ 77244 w 346685"/>
              <a:gd name="connsiteY2" fmla="*/ 66893 h 273309"/>
              <a:gd name="connsiteX3" fmla="*/ 137569 w 346685"/>
              <a:gd name="connsiteY3" fmla="*/ 92293 h 273309"/>
              <a:gd name="connsiteX4" fmla="*/ 124869 w 346685"/>
              <a:gd name="connsiteY4" fmla="*/ 38318 h 273309"/>
              <a:gd name="connsiteX5" fmla="*/ 156619 w 346685"/>
              <a:gd name="connsiteY5" fmla="*/ 76418 h 273309"/>
              <a:gd name="connsiteX6" fmla="*/ 159794 w 346685"/>
              <a:gd name="connsiteY6" fmla="*/ 218 h 273309"/>
              <a:gd name="connsiteX7" fmla="*/ 169319 w 346685"/>
              <a:gd name="connsiteY7" fmla="*/ 104993 h 273309"/>
              <a:gd name="connsiteX8" fmla="*/ 194719 w 346685"/>
              <a:gd name="connsiteY8" fmla="*/ 38318 h 273309"/>
              <a:gd name="connsiteX9" fmla="*/ 201069 w 346685"/>
              <a:gd name="connsiteY9" fmla="*/ 111343 h 273309"/>
              <a:gd name="connsiteX10" fmla="*/ 201069 w 346685"/>
              <a:gd name="connsiteY10" fmla="*/ 70068 h 273309"/>
              <a:gd name="connsiteX11" fmla="*/ 264569 w 346685"/>
              <a:gd name="connsiteY11" fmla="*/ 114518 h 273309"/>
              <a:gd name="connsiteX12" fmla="*/ 255044 w 346685"/>
              <a:gd name="connsiteY12" fmla="*/ 111343 h 273309"/>
              <a:gd name="connsiteX13" fmla="*/ 305844 w 346685"/>
              <a:gd name="connsiteY13" fmla="*/ 165318 h 273309"/>
              <a:gd name="connsiteX14" fmla="*/ 302669 w 346685"/>
              <a:gd name="connsiteY14" fmla="*/ 212943 h 273309"/>
              <a:gd name="connsiteX15" fmla="*/ 277269 w 346685"/>
              <a:gd name="connsiteY15" fmla="*/ 273268 h 273309"/>
              <a:gd name="connsiteX16" fmla="*/ 315369 w 346685"/>
              <a:gd name="connsiteY16" fmla="*/ 203418 h 273309"/>
              <a:gd name="connsiteX17" fmla="*/ 334419 w 346685"/>
              <a:gd name="connsiteY17" fmla="*/ 181193 h 273309"/>
              <a:gd name="connsiteX18" fmla="*/ 118519 w 346685"/>
              <a:gd name="connsiteY18" fmla="*/ 82768 h 273309"/>
              <a:gd name="connsiteX19" fmla="*/ 223294 w 346685"/>
              <a:gd name="connsiteY19" fmla="*/ 111343 h 273309"/>
              <a:gd name="connsiteX20" fmla="*/ 150269 w 346685"/>
              <a:gd name="connsiteY20" fmla="*/ 70068 h 273309"/>
              <a:gd name="connsiteX21" fmla="*/ 1044 w 346685"/>
              <a:gd name="connsiteY21" fmla="*/ 218 h 27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6685" h="273309">
                <a:moveTo>
                  <a:pt x="1044" y="218"/>
                </a:moveTo>
                <a:cubicBezTo>
                  <a:pt x="-10069" y="4451"/>
                  <a:pt x="70894" y="84356"/>
                  <a:pt x="83594" y="95468"/>
                </a:cubicBezTo>
                <a:cubicBezTo>
                  <a:pt x="96294" y="106580"/>
                  <a:pt x="68248" y="67422"/>
                  <a:pt x="77244" y="66893"/>
                </a:cubicBezTo>
                <a:cubicBezTo>
                  <a:pt x="86240" y="66364"/>
                  <a:pt x="129632" y="97056"/>
                  <a:pt x="137569" y="92293"/>
                </a:cubicBezTo>
                <a:cubicBezTo>
                  <a:pt x="145507" y="87531"/>
                  <a:pt x="121694" y="40964"/>
                  <a:pt x="124869" y="38318"/>
                </a:cubicBezTo>
                <a:cubicBezTo>
                  <a:pt x="128044" y="35672"/>
                  <a:pt x="150798" y="82768"/>
                  <a:pt x="156619" y="76418"/>
                </a:cubicBezTo>
                <a:cubicBezTo>
                  <a:pt x="162440" y="70068"/>
                  <a:pt x="157677" y="-4544"/>
                  <a:pt x="159794" y="218"/>
                </a:cubicBezTo>
                <a:cubicBezTo>
                  <a:pt x="161911" y="4980"/>
                  <a:pt x="163498" y="98643"/>
                  <a:pt x="169319" y="104993"/>
                </a:cubicBezTo>
                <a:cubicBezTo>
                  <a:pt x="175140" y="111343"/>
                  <a:pt x="189428" y="37260"/>
                  <a:pt x="194719" y="38318"/>
                </a:cubicBezTo>
                <a:cubicBezTo>
                  <a:pt x="200010" y="39376"/>
                  <a:pt x="200011" y="106052"/>
                  <a:pt x="201069" y="111343"/>
                </a:cubicBezTo>
                <a:cubicBezTo>
                  <a:pt x="202127" y="116634"/>
                  <a:pt x="190486" y="69539"/>
                  <a:pt x="201069" y="70068"/>
                </a:cubicBezTo>
                <a:cubicBezTo>
                  <a:pt x="211652" y="70597"/>
                  <a:pt x="264569" y="114518"/>
                  <a:pt x="264569" y="114518"/>
                </a:cubicBezTo>
                <a:cubicBezTo>
                  <a:pt x="273565" y="121397"/>
                  <a:pt x="248165" y="102876"/>
                  <a:pt x="255044" y="111343"/>
                </a:cubicBezTo>
                <a:cubicBezTo>
                  <a:pt x="261923" y="119810"/>
                  <a:pt x="297907" y="148385"/>
                  <a:pt x="305844" y="165318"/>
                </a:cubicBezTo>
                <a:cubicBezTo>
                  <a:pt x="313781" y="182251"/>
                  <a:pt x="307432" y="194951"/>
                  <a:pt x="302669" y="212943"/>
                </a:cubicBezTo>
                <a:cubicBezTo>
                  <a:pt x="297907" y="230935"/>
                  <a:pt x="275152" y="274856"/>
                  <a:pt x="277269" y="273268"/>
                </a:cubicBezTo>
                <a:cubicBezTo>
                  <a:pt x="279386" y="271680"/>
                  <a:pt x="305844" y="218764"/>
                  <a:pt x="315369" y="203418"/>
                </a:cubicBezTo>
                <a:cubicBezTo>
                  <a:pt x="324894" y="188072"/>
                  <a:pt x="367227" y="201301"/>
                  <a:pt x="334419" y="181193"/>
                </a:cubicBezTo>
                <a:cubicBezTo>
                  <a:pt x="301611" y="161085"/>
                  <a:pt x="137040" y="94410"/>
                  <a:pt x="118519" y="82768"/>
                </a:cubicBezTo>
                <a:cubicBezTo>
                  <a:pt x="99998" y="71126"/>
                  <a:pt x="218002" y="113460"/>
                  <a:pt x="223294" y="111343"/>
                </a:cubicBezTo>
                <a:cubicBezTo>
                  <a:pt x="228586" y="109226"/>
                  <a:pt x="189957" y="81710"/>
                  <a:pt x="150269" y="70068"/>
                </a:cubicBezTo>
                <a:cubicBezTo>
                  <a:pt x="110582" y="58426"/>
                  <a:pt x="12157" y="-4015"/>
                  <a:pt x="1044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EA411B04-88FA-560B-02FA-E618BF83237F}"/>
              </a:ext>
            </a:extLst>
          </p:cNvPr>
          <p:cNvSpPr/>
          <p:nvPr/>
        </p:nvSpPr>
        <p:spPr>
          <a:xfrm>
            <a:off x="4320735" y="2666665"/>
            <a:ext cx="68497" cy="130102"/>
          </a:xfrm>
          <a:custGeom>
            <a:avLst/>
            <a:gdLst>
              <a:gd name="connsiteX0" fmla="*/ 13140 w 68497"/>
              <a:gd name="connsiteY0" fmla="*/ 335 h 130102"/>
              <a:gd name="connsiteX1" fmla="*/ 67115 w 68497"/>
              <a:gd name="connsiteY1" fmla="*/ 63835 h 130102"/>
              <a:gd name="connsiteX2" fmla="*/ 48065 w 68497"/>
              <a:gd name="connsiteY2" fmla="*/ 127335 h 130102"/>
              <a:gd name="connsiteX3" fmla="*/ 440 w 68497"/>
              <a:gd name="connsiteY3" fmla="*/ 79710 h 130102"/>
              <a:gd name="connsiteX4" fmla="*/ 25840 w 68497"/>
              <a:gd name="connsiteY4" fmla="*/ 127335 h 130102"/>
              <a:gd name="connsiteX5" fmla="*/ 51240 w 68497"/>
              <a:gd name="connsiteY5" fmla="*/ 120985 h 130102"/>
              <a:gd name="connsiteX6" fmla="*/ 57590 w 68497"/>
              <a:gd name="connsiteY6" fmla="*/ 92410 h 130102"/>
              <a:gd name="connsiteX7" fmla="*/ 13140 w 68497"/>
              <a:gd name="connsiteY7" fmla="*/ 335 h 13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" h="130102">
                <a:moveTo>
                  <a:pt x="13140" y="335"/>
                </a:moveTo>
                <a:cubicBezTo>
                  <a:pt x="14727" y="-4427"/>
                  <a:pt x="61294" y="42668"/>
                  <a:pt x="67115" y="63835"/>
                </a:cubicBezTo>
                <a:cubicBezTo>
                  <a:pt x="72936" y="85002"/>
                  <a:pt x="59178" y="124689"/>
                  <a:pt x="48065" y="127335"/>
                </a:cubicBezTo>
                <a:cubicBezTo>
                  <a:pt x="36952" y="129981"/>
                  <a:pt x="4144" y="79710"/>
                  <a:pt x="440" y="79710"/>
                </a:cubicBezTo>
                <a:cubicBezTo>
                  <a:pt x="-3264" y="79710"/>
                  <a:pt x="17373" y="120456"/>
                  <a:pt x="25840" y="127335"/>
                </a:cubicBezTo>
                <a:cubicBezTo>
                  <a:pt x="34307" y="134214"/>
                  <a:pt x="45948" y="126806"/>
                  <a:pt x="51240" y="120985"/>
                </a:cubicBezTo>
                <a:cubicBezTo>
                  <a:pt x="56532" y="115164"/>
                  <a:pt x="59177" y="106697"/>
                  <a:pt x="57590" y="92410"/>
                </a:cubicBezTo>
                <a:cubicBezTo>
                  <a:pt x="56003" y="78123"/>
                  <a:pt x="11553" y="5097"/>
                  <a:pt x="13140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5C9B702E-2BCB-F22B-C67A-B92B1FC1DC1B}"/>
              </a:ext>
            </a:extLst>
          </p:cNvPr>
          <p:cNvSpPr/>
          <p:nvPr/>
        </p:nvSpPr>
        <p:spPr>
          <a:xfrm>
            <a:off x="4508486" y="2739951"/>
            <a:ext cx="155691" cy="158864"/>
          </a:xfrm>
          <a:custGeom>
            <a:avLst/>
            <a:gdLst>
              <a:gd name="connsiteX0" fmla="*/ 14 w 155691"/>
              <a:gd name="connsiteY0" fmla="*/ 74 h 158864"/>
              <a:gd name="connsiteX1" fmla="*/ 76214 w 155691"/>
              <a:gd name="connsiteY1" fmla="*/ 44524 h 158864"/>
              <a:gd name="connsiteX2" fmla="*/ 63514 w 155691"/>
              <a:gd name="connsiteY2" fmla="*/ 19124 h 158864"/>
              <a:gd name="connsiteX3" fmla="*/ 111139 w 155691"/>
              <a:gd name="connsiteY3" fmla="*/ 92149 h 158864"/>
              <a:gd name="connsiteX4" fmla="*/ 155589 w 155691"/>
              <a:gd name="connsiteY4" fmla="*/ 158824 h 158864"/>
              <a:gd name="connsiteX5" fmla="*/ 98439 w 155691"/>
              <a:gd name="connsiteY5" fmla="*/ 82624 h 158864"/>
              <a:gd name="connsiteX6" fmla="*/ 114314 w 155691"/>
              <a:gd name="connsiteY6" fmla="*/ 88974 h 158864"/>
              <a:gd name="connsiteX7" fmla="*/ 69864 w 155691"/>
              <a:gd name="connsiteY7" fmla="*/ 57224 h 158864"/>
              <a:gd name="connsiteX8" fmla="*/ 14 w 155691"/>
              <a:gd name="connsiteY8" fmla="*/ 74 h 15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691" h="158864">
                <a:moveTo>
                  <a:pt x="14" y="74"/>
                </a:moveTo>
                <a:cubicBezTo>
                  <a:pt x="1072" y="-2043"/>
                  <a:pt x="65631" y="41349"/>
                  <a:pt x="76214" y="44524"/>
                </a:cubicBezTo>
                <a:cubicBezTo>
                  <a:pt x="86797" y="47699"/>
                  <a:pt x="57693" y="11187"/>
                  <a:pt x="63514" y="19124"/>
                </a:cubicBezTo>
                <a:cubicBezTo>
                  <a:pt x="69335" y="27061"/>
                  <a:pt x="95793" y="68866"/>
                  <a:pt x="111139" y="92149"/>
                </a:cubicBezTo>
                <a:cubicBezTo>
                  <a:pt x="126485" y="115432"/>
                  <a:pt x="157706" y="160412"/>
                  <a:pt x="155589" y="158824"/>
                </a:cubicBezTo>
                <a:cubicBezTo>
                  <a:pt x="153472" y="157236"/>
                  <a:pt x="105318" y="94266"/>
                  <a:pt x="98439" y="82624"/>
                </a:cubicBezTo>
                <a:cubicBezTo>
                  <a:pt x="91560" y="70982"/>
                  <a:pt x="119076" y="93207"/>
                  <a:pt x="114314" y="88974"/>
                </a:cubicBezTo>
                <a:cubicBezTo>
                  <a:pt x="109552" y="84741"/>
                  <a:pt x="84151" y="68866"/>
                  <a:pt x="69864" y="57224"/>
                </a:cubicBezTo>
                <a:cubicBezTo>
                  <a:pt x="55577" y="45582"/>
                  <a:pt x="-1044" y="2191"/>
                  <a:pt x="14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B6132038-4AAC-EF75-44D2-2A110052E284}"/>
              </a:ext>
            </a:extLst>
          </p:cNvPr>
          <p:cNvSpPr/>
          <p:nvPr/>
        </p:nvSpPr>
        <p:spPr>
          <a:xfrm>
            <a:off x="4590714" y="2800232"/>
            <a:ext cx="76617" cy="168487"/>
          </a:xfrm>
          <a:custGeom>
            <a:avLst/>
            <a:gdLst>
              <a:gd name="connsiteX0" fmla="*/ 336 w 76617"/>
              <a:gd name="connsiteY0" fmla="*/ 118 h 168487"/>
              <a:gd name="connsiteX1" fmla="*/ 60661 w 76617"/>
              <a:gd name="connsiteY1" fmla="*/ 76318 h 168487"/>
              <a:gd name="connsiteX2" fmla="*/ 76536 w 76617"/>
              <a:gd name="connsiteY2" fmla="*/ 108068 h 168487"/>
              <a:gd name="connsiteX3" fmla="*/ 67011 w 76617"/>
              <a:gd name="connsiteY3" fmla="*/ 168393 h 168487"/>
              <a:gd name="connsiteX4" fmla="*/ 70186 w 76617"/>
              <a:gd name="connsiteY4" fmla="*/ 120768 h 168487"/>
              <a:gd name="connsiteX5" fmla="*/ 22561 w 76617"/>
              <a:gd name="connsiteY5" fmla="*/ 73143 h 168487"/>
              <a:gd name="connsiteX6" fmla="*/ 35261 w 76617"/>
              <a:gd name="connsiteY6" fmla="*/ 95368 h 168487"/>
              <a:gd name="connsiteX7" fmla="*/ 336 w 76617"/>
              <a:gd name="connsiteY7" fmla="*/ 118 h 16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617" h="168487">
                <a:moveTo>
                  <a:pt x="336" y="118"/>
                </a:moveTo>
                <a:cubicBezTo>
                  <a:pt x="4569" y="-3057"/>
                  <a:pt x="47961" y="58326"/>
                  <a:pt x="60661" y="76318"/>
                </a:cubicBezTo>
                <a:cubicBezTo>
                  <a:pt x="73361" y="94310"/>
                  <a:pt x="75478" y="92722"/>
                  <a:pt x="76536" y="108068"/>
                </a:cubicBezTo>
                <a:cubicBezTo>
                  <a:pt x="77594" y="123414"/>
                  <a:pt x="68069" y="166276"/>
                  <a:pt x="67011" y="168393"/>
                </a:cubicBezTo>
                <a:cubicBezTo>
                  <a:pt x="65953" y="170510"/>
                  <a:pt x="77594" y="136643"/>
                  <a:pt x="70186" y="120768"/>
                </a:cubicBezTo>
                <a:cubicBezTo>
                  <a:pt x="62778" y="104893"/>
                  <a:pt x="28382" y="77376"/>
                  <a:pt x="22561" y="73143"/>
                </a:cubicBezTo>
                <a:cubicBezTo>
                  <a:pt x="16740" y="68910"/>
                  <a:pt x="37378" y="105951"/>
                  <a:pt x="35261" y="95368"/>
                </a:cubicBezTo>
                <a:cubicBezTo>
                  <a:pt x="33144" y="84785"/>
                  <a:pt x="-3897" y="3293"/>
                  <a:pt x="336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AA09F242-0A19-AB86-16CB-D79303DC76CA}"/>
              </a:ext>
            </a:extLst>
          </p:cNvPr>
          <p:cNvSpPr/>
          <p:nvPr/>
        </p:nvSpPr>
        <p:spPr>
          <a:xfrm>
            <a:off x="4625858" y="2847817"/>
            <a:ext cx="67935" cy="168449"/>
          </a:xfrm>
          <a:custGeom>
            <a:avLst/>
            <a:gdLst>
              <a:gd name="connsiteX0" fmla="*/ 38217 w 67935"/>
              <a:gd name="connsiteY0" fmla="*/ 158 h 168449"/>
              <a:gd name="connsiteX1" fmla="*/ 63617 w 67935"/>
              <a:gd name="connsiteY1" fmla="*/ 76358 h 168449"/>
              <a:gd name="connsiteX2" fmla="*/ 50917 w 67935"/>
              <a:gd name="connsiteY2" fmla="*/ 104933 h 168449"/>
              <a:gd name="connsiteX3" fmla="*/ 117 w 67935"/>
              <a:gd name="connsiteY3" fmla="*/ 168433 h 168449"/>
              <a:gd name="connsiteX4" fmla="*/ 66792 w 67935"/>
              <a:gd name="connsiteY4" fmla="*/ 98583 h 168449"/>
              <a:gd name="connsiteX5" fmla="*/ 38217 w 67935"/>
              <a:gd name="connsiteY5" fmla="*/ 158 h 168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35" h="168449">
                <a:moveTo>
                  <a:pt x="38217" y="158"/>
                </a:moveTo>
                <a:cubicBezTo>
                  <a:pt x="37688" y="-3546"/>
                  <a:pt x="61500" y="58896"/>
                  <a:pt x="63617" y="76358"/>
                </a:cubicBezTo>
                <a:cubicBezTo>
                  <a:pt x="65734" y="93820"/>
                  <a:pt x="61500" y="89587"/>
                  <a:pt x="50917" y="104933"/>
                </a:cubicBezTo>
                <a:cubicBezTo>
                  <a:pt x="40334" y="120279"/>
                  <a:pt x="-2529" y="169491"/>
                  <a:pt x="117" y="168433"/>
                </a:cubicBezTo>
                <a:cubicBezTo>
                  <a:pt x="2763" y="167375"/>
                  <a:pt x="58855" y="121337"/>
                  <a:pt x="66792" y="98583"/>
                </a:cubicBezTo>
                <a:cubicBezTo>
                  <a:pt x="74730" y="75829"/>
                  <a:pt x="38746" y="3862"/>
                  <a:pt x="38217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4AA5C945-BC23-3EB0-BAE2-9984ADC6CF43}"/>
              </a:ext>
            </a:extLst>
          </p:cNvPr>
          <p:cNvSpPr/>
          <p:nvPr/>
        </p:nvSpPr>
        <p:spPr>
          <a:xfrm>
            <a:off x="4209717" y="2793764"/>
            <a:ext cx="245408" cy="175658"/>
          </a:xfrm>
          <a:custGeom>
            <a:avLst/>
            <a:gdLst>
              <a:gd name="connsiteX0" fmla="*/ 244808 w 245408"/>
              <a:gd name="connsiteY0" fmla="*/ 236 h 175658"/>
              <a:gd name="connsiteX1" fmla="*/ 86058 w 245408"/>
              <a:gd name="connsiteY1" fmla="*/ 41511 h 175658"/>
              <a:gd name="connsiteX2" fmla="*/ 22558 w 245408"/>
              <a:gd name="connsiteY2" fmla="*/ 89136 h 175658"/>
              <a:gd name="connsiteX3" fmla="*/ 19383 w 245408"/>
              <a:gd name="connsiteY3" fmla="*/ 111361 h 175658"/>
              <a:gd name="connsiteX4" fmla="*/ 101933 w 245408"/>
              <a:gd name="connsiteY4" fmla="*/ 174861 h 175658"/>
              <a:gd name="connsiteX5" fmla="*/ 41608 w 245408"/>
              <a:gd name="connsiteY5" fmla="*/ 143111 h 175658"/>
              <a:gd name="connsiteX6" fmla="*/ 333 w 245408"/>
              <a:gd name="connsiteY6" fmla="*/ 85961 h 175658"/>
              <a:gd name="connsiteX7" fmla="*/ 63833 w 245408"/>
              <a:gd name="connsiteY7" fmla="*/ 38336 h 175658"/>
              <a:gd name="connsiteX8" fmla="*/ 22558 w 245408"/>
              <a:gd name="connsiteY8" fmla="*/ 60561 h 175658"/>
              <a:gd name="connsiteX9" fmla="*/ 244808 w 245408"/>
              <a:gd name="connsiteY9" fmla="*/ 236 h 1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5408" h="175658">
                <a:moveTo>
                  <a:pt x="244808" y="236"/>
                </a:moveTo>
                <a:cubicBezTo>
                  <a:pt x="255391" y="-2939"/>
                  <a:pt x="123100" y="26694"/>
                  <a:pt x="86058" y="41511"/>
                </a:cubicBezTo>
                <a:cubicBezTo>
                  <a:pt x="49016" y="56328"/>
                  <a:pt x="33670" y="77494"/>
                  <a:pt x="22558" y="89136"/>
                </a:cubicBezTo>
                <a:cubicBezTo>
                  <a:pt x="11445" y="100778"/>
                  <a:pt x="6154" y="97074"/>
                  <a:pt x="19383" y="111361"/>
                </a:cubicBezTo>
                <a:cubicBezTo>
                  <a:pt x="32612" y="125649"/>
                  <a:pt x="98229" y="169569"/>
                  <a:pt x="101933" y="174861"/>
                </a:cubicBezTo>
                <a:cubicBezTo>
                  <a:pt x="105637" y="180153"/>
                  <a:pt x="58541" y="157928"/>
                  <a:pt x="41608" y="143111"/>
                </a:cubicBezTo>
                <a:cubicBezTo>
                  <a:pt x="24675" y="128294"/>
                  <a:pt x="-3371" y="103423"/>
                  <a:pt x="333" y="85961"/>
                </a:cubicBezTo>
                <a:cubicBezTo>
                  <a:pt x="4037" y="68499"/>
                  <a:pt x="60129" y="42569"/>
                  <a:pt x="63833" y="38336"/>
                </a:cubicBezTo>
                <a:cubicBezTo>
                  <a:pt x="67537" y="34103"/>
                  <a:pt x="-196" y="66911"/>
                  <a:pt x="22558" y="60561"/>
                </a:cubicBezTo>
                <a:lnTo>
                  <a:pt x="244808" y="23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0F30D4C3-5F99-AEEC-A7A5-1052244F9930}"/>
              </a:ext>
            </a:extLst>
          </p:cNvPr>
          <p:cNvSpPr/>
          <p:nvPr/>
        </p:nvSpPr>
        <p:spPr>
          <a:xfrm>
            <a:off x="4032249" y="2838430"/>
            <a:ext cx="380632" cy="181470"/>
          </a:xfrm>
          <a:custGeom>
            <a:avLst/>
            <a:gdLst>
              <a:gd name="connsiteX0" fmla="*/ 212726 w 380632"/>
              <a:gd name="connsiteY0" fmla="*/ 20 h 181470"/>
              <a:gd name="connsiteX1" fmla="*/ 142876 w 380632"/>
              <a:gd name="connsiteY1" fmla="*/ 50820 h 181470"/>
              <a:gd name="connsiteX2" fmla="*/ 1 w 380632"/>
              <a:gd name="connsiteY2" fmla="*/ 69870 h 181470"/>
              <a:gd name="connsiteX3" fmla="*/ 146051 w 380632"/>
              <a:gd name="connsiteY3" fmla="*/ 57170 h 181470"/>
              <a:gd name="connsiteX4" fmla="*/ 73026 w 380632"/>
              <a:gd name="connsiteY4" fmla="*/ 107970 h 181470"/>
              <a:gd name="connsiteX5" fmla="*/ 44451 w 380632"/>
              <a:gd name="connsiteY5" fmla="*/ 133370 h 181470"/>
              <a:gd name="connsiteX6" fmla="*/ 111126 w 380632"/>
              <a:gd name="connsiteY6" fmla="*/ 92095 h 181470"/>
              <a:gd name="connsiteX7" fmla="*/ 152401 w 380632"/>
              <a:gd name="connsiteY7" fmla="*/ 104795 h 181470"/>
              <a:gd name="connsiteX8" fmla="*/ 200026 w 380632"/>
              <a:gd name="connsiteY8" fmla="*/ 130195 h 181470"/>
              <a:gd name="connsiteX9" fmla="*/ 114301 w 380632"/>
              <a:gd name="connsiteY9" fmla="*/ 111145 h 181470"/>
              <a:gd name="connsiteX10" fmla="*/ 193676 w 380632"/>
              <a:gd name="connsiteY10" fmla="*/ 133370 h 181470"/>
              <a:gd name="connsiteX11" fmla="*/ 174626 w 380632"/>
              <a:gd name="connsiteY11" fmla="*/ 152420 h 181470"/>
              <a:gd name="connsiteX12" fmla="*/ 234951 w 380632"/>
              <a:gd name="connsiteY12" fmla="*/ 127020 h 181470"/>
              <a:gd name="connsiteX13" fmla="*/ 196851 w 380632"/>
              <a:gd name="connsiteY13" fmla="*/ 136545 h 181470"/>
              <a:gd name="connsiteX14" fmla="*/ 234951 w 380632"/>
              <a:gd name="connsiteY14" fmla="*/ 136545 h 181470"/>
              <a:gd name="connsiteX15" fmla="*/ 276226 w 380632"/>
              <a:gd name="connsiteY15" fmla="*/ 158770 h 181470"/>
              <a:gd name="connsiteX16" fmla="*/ 355601 w 380632"/>
              <a:gd name="connsiteY16" fmla="*/ 133370 h 181470"/>
              <a:gd name="connsiteX17" fmla="*/ 295276 w 380632"/>
              <a:gd name="connsiteY17" fmla="*/ 180995 h 181470"/>
              <a:gd name="connsiteX18" fmla="*/ 377826 w 380632"/>
              <a:gd name="connsiteY18" fmla="*/ 158770 h 181470"/>
              <a:gd name="connsiteX19" fmla="*/ 358776 w 380632"/>
              <a:gd name="connsiteY19" fmla="*/ 174645 h 181470"/>
              <a:gd name="connsiteX20" fmla="*/ 333376 w 380632"/>
              <a:gd name="connsiteY20" fmla="*/ 142895 h 181470"/>
              <a:gd name="connsiteX21" fmla="*/ 219076 w 380632"/>
              <a:gd name="connsiteY21" fmla="*/ 120670 h 181470"/>
              <a:gd name="connsiteX22" fmla="*/ 155576 w 380632"/>
              <a:gd name="connsiteY22" fmla="*/ 73045 h 181470"/>
              <a:gd name="connsiteX23" fmla="*/ 95251 w 380632"/>
              <a:gd name="connsiteY23" fmla="*/ 57170 h 181470"/>
              <a:gd name="connsiteX24" fmla="*/ 212726 w 380632"/>
              <a:gd name="connsiteY24" fmla="*/ 20 h 18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80632" h="181470">
                <a:moveTo>
                  <a:pt x="212726" y="20"/>
                </a:moveTo>
                <a:cubicBezTo>
                  <a:pt x="220663" y="-1038"/>
                  <a:pt x="178330" y="39178"/>
                  <a:pt x="142876" y="50820"/>
                </a:cubicBezTo>
                <a:cubicBezTo>
                  <a:pt x="107422" y="62462"/>
                  <a:pt x="-528" y="68812"/>
                  <a:pt x="1" y="69870"/>
                </a:cubicBezTo>
                <a:cubicBezTo>
                  <a:pt x="530" y="70928"/>
                  <a:pt x="133880" y="50820"/>
                  <a:pt x="146051" y="57170"/>
                </a:cubicBezTo>
                <a:cubicBezTo>
                  <a:pt x="158222" y="63520"/>
                  <a:pt x="89959" y="95270"/>
                  <a:pt x="73026" y="107970"/>
                </a:cubicBezTo>
                <a:cubicBezTo>
                  <a:pt x="56093" y="120670"/>
                  <a:pt x="38101" y="136016"/>
                  <a:pt x="44451" y="133370"/>
                </a:cubicBezTo>
                <a:cubicBezTo>
                  <a:pt x="50801" y="130724"/>
                  <a:pt x="93134" y="96858"/>
                  <a:pt x="111126" y="92095"/>
                </a:cubicBezTo>
                <a:cubicBezTo>
                  <a:pt x="129118" y="87333"/>
                  <a:pt x="137584" y="98445"/>
                  <a:pt x="152401" y="104795"/>
                </a:cubicBezTo>
                <a:cubicBezTo>
                  <a:pt x="167218" y="111145"/>
                  <a:pt x="206376" y="129137"/>
                  <a:pt x="200026" y="130195"/>
                </a:cubicBezTo>
                <a:cubicBezTo>
                  <a:pt x="193676" y="131253"/>
                  <a:pt x="115359" y="110616"/>
                  <a:pt x="114301" y="111145"/>
                </a:cubicBezTo>
                <a:cubicBezTo>
                  <a:pt x="113243" y="111674"/>
                  <a:pt x="193676" y="133370"/>
                  <a:pt x="193676" y="133370"/>
                </a:cubicBezTo>
                <a:cubicBezTo>
                  <a:pt x="203730" y="140249"/>
                  <a:pt x="167747" y="153478"/>
                  <a:pt x="174626" y="152420"/>
                </a:cubicBezTo>
                <a:cubicBezTo>
                  <a:pt x="181505" y="151362"/>
                  <a:pt x="231247" y="129666"/>
                  <a:pt x="234951" y="127020"/>
                </a:cubicBezTo>
                <a:cubicBezTo>
                  <a:pt x="238655" y="124374"/>
                  <a:pt x="196851" y="134958"/>
                  <a:pt x="196851" y="136545"/>
                </a:cubicBezTo>
                <a:cubicBezTo>
                  <a:pt x="196851" y="138132"/>
                  <a:pt x="221722" y="132841"/>
                  <a:pt x="234951" y="136545"/>
                </a:cubicBezTo>
                <a:cubicBezTo>
                  <a:pt x="248180" y="140249"/>
                  <a:pt x="256118" y="159299"/>
                  <a:pt x="276226" y="158770"/>
                </a:cubicBezTo>
                <a:cubicBezTo>
                  <a:pt x="296334" y="158241"/>
                  <a:pt x="352426" y="129666"/>
                  <a:pt x="355601" y="133370"/>
                </a:cubicBezTo>
                <a:cubicBezTo>
                  <a:pt x="358776" y="137074"/>
                  <a:pt x="291572" y="176762"/>
                  <a:pt x="295276" y="180995"/>
                </a:cubicBezTo>
                <a:cubicBezTo>
                  <a:pt x="298980" y="185228"/>
                  <a:pt x="367243" y="159828"/>
                  <a:pt x="377826" y="158770"/>
                </a:cubicBezTo>
                <a:cubicBezTo>
                  <a:pt x="388409" y="157712"/>
                  <a:pt x="366184" y="177291"/>
                  <a:pt x="358776" y="174645"/>
                </a:cubicBezTo>
                <a:cubicBezTo>
                  <a:pt x="351368" y="171999"/>
                  <a:pt x="356659" y="151891"/>
                  <a:pt x="333376" y="142895"/>
                </a:cubicBezTo>
                <a:cubicBezTo>
                  <a:pt x="310093" y="133899"/>
                  <a:pt x="248709" y="132312"/>
                  <a:pt x="219076" y="120670"/>
                </a:cubicBezTo>
                <a:cubicBezTo>
                  <a:pt x="189443" y="109028"/>
                  <a:pt x="176213" y="83628"/>
                  <a:pt x="155576" y="73045"/>
                </a:cubicBezTo>
                <a:cubicBezTo>
                  <a:pt x="134938" y="62462"/>
                  <a:pt x="91547" y="63520"/>
                  <a:pt x="95251" y="57170"/>
                </a:cubicBezTo>
                <a:cubicBezTo>
                  <a:pt x="98955" y="50820"/>
                  <a:pt x="204789" y="1078"/>
                  <a:pt x="212726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4D972B49-392B-5BE3-B0E8-B44B54337232}"/>
              </a:ext>
            </a:extLst>
          </p:cNvPr>
          <p:cNvSpPr/>
          <p:nvPr/>
        </p:nvSpPr>
        <p:spPr>
          <a:xfrm>
            <a:off x="4399681" y="2968562"/>
            <a:ext cx="210704" cy="82616"/>
          </a:xfrm>
          <a:custGeom>
            <a:avLst/>
            <a:gdLst>
              <a:gd name="connsiteX0" fmla="*/ 869 w 210704"/>
              <a:gd name="connsiteY0" fmla="*/ 54038 h 82616"/>
              <a:gd name="connsiteX1" fmla="*/ 146919 w 210704"/>
              <a:gd name="connsiteY1" fmla="*/ 28638 h 82616"/>
              <a:gd name="connsiteX2" fmla="*/ 210419 w 210704"/>
              <a:gd name="connsiteY2" fmla="*/ 9588 h 82616"/>
              <a:gd name="connsiteX3" fmla="*/ 169144 w 210704"/>
              <a:gd name="connsiteY3" fmla="*/ 19113 h 82616"/>
              <a:gd name="connsiteX4" fmla="*/ 140569 w 210704"/>
              <a:gd name="connsiteY4" fmla="*/ 3238 h 82616"/>
              <a:gd name="connsiteX5" fmla="*/ 89769 w 210704"/>
              <a:gd name="connsiteY5" fmla="*/ 82613 h 82616"/>
              <a:gd name="connsiteX6" fmla="*/ 118344 w 210704"/>
              <a:gd name="connsiteY6" fmla="*/ 63 h 82616"/>
              <a:gd name="connsiteX7" fmla="*/ 58019 w 210704"/>
              <a:gd name="connsiteY7" fmla="*/ 69913 h 82616"/>
              <a:gd name="connsiteX8" fmla="*/ 83419 w 210704"/>
              <a:gd name="connsiteY8" fmla="*/ 63 h 82616"/>
              <a:gd name="connsiteX9" fmla="*/ 869 w 210704"/>
              <a:gd name="connsiteY9" fmla="*/ 54038 h 8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0704" h="82616">
                <a:moveTo>
                  <a:pt x="869" y="54038"/>
                </a:moveTo>
                <a:cubicBezTo>
                  <a:pt x="11452" y="58801"/>
                  <a:pt x="111994" y="36046"/>
                  <a:pt x="146919" y="28638"/>
                </a:cubicBezTo>
                <a:cubicBezTo>
                  <a:pt x="181844" y="21230"/>
                  <a:pt x="206715" y="11175"/>
                  <a:pt x="210419" y="9588"/>
                </a:cubicBezTo>
                <a:cubicBezTo>
                  <a:pt x="214123" y="8001"/>
                  <a:pt x="180786" y="20171"/>
                  <a:pt x="169144" y="19113"/>
                </a:cubicBezTo>
                <a:cubicBezTo>
                  <a:pt x="157502" y="18055"/>
                  <a:pt x="153798" y="-7345"/>
                  <a:pt x="140569" y="3238"/>
                </a:cubicBezTo>
                <a:cubicBezTo>
                  <a:pt x="127340" y="13821"/>
                  <a:pt x="93473" y="83142"/>
                  <a:pt x="89769" y="82613"/>
                </a:cubicBezTo>
                <a:cubicBezTo>
                  <a:pt x="86065" y="82084"/>
                  <a:pt x="123636" y="2180"/>
                  <a:pt x="118344" y="63"/>
                </a:cubicBezTo>
                <a:cubicBezTo>
                  <a:pt x="113052" y="-2054"/>
                  <a:pt x="63840" y="69913"/>
                  <a:pt x="58019" y="69913"/>
                </a:cubicBezTo>
                <a:cubicBezTo>
                  <a:pt x="52198" y="69913"/>
                  <a:pt x="87123" y="2180"/>
                  <a:pt x="83419" y="63"/>
                </a:cubicBezTo>
                <a:cubicBezTo>
                  <a:pt x="79715" y="-2054"/>
                  <a:pt x="-9714" y="49275"/>
                  <a:pt x="869" y="540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76126A5F-506D-BA17-AB4E-923E1D8C9881}"/>
              </a:ext>
            </a:extLst>
          </p:cNvPr>
          <p:cNvSpPr/>
          <p:nvPr/>
        </p:nvSpPr>
        <p:spPr>
          <a:xfrm>
            <a:off x="4310189" y="2936134"/>
            <a:ext cx="376146" cy="49270"/>
          </a:xfrm>
          <a:custGeom>
            <a:avLst/>
            <a:gdLst>
              <a:gd name="connsiteX0" fmla="*/ 1461 w 376146"/>
              <a:gd name="connsiteY0" fmla="*/ 35666 h 49270"/>
              <a:gd name="connsiteX1" fmla="*/ 118936 w 376146"/>
              <a:gd name="connsiteY1" fmla="*/ 38841 h 49270"/>
              <a:gd name="connsiteX2" fmla="*/ 268161 w 376146"/>
              <a:gd name="connsiteY2" fmla="*/ 22966 h 49270"/>
              <a:gd name="connsiteX3" fmla="*/ 169736 w 376146"/>
              <a:gd name="connsiteY3" fmla="*/ 38841 h 49270"/>
              <a:gd name="connsiteX4" fmla="*/ 268161 w 376146"/>
              <a:gd name="connsiteY4" fmla="*/ 32491 h 49270"/>
              <a:gd name="connsiteX5" fmla="*/ 296736 w 376146"/>
              <a:gd name="connsiteY5" fmla="*/ 48366 h 49270"/>
              <a:gd name="connsiteX6" fmla="*/ 372936 w 376146"/>
              <a:gd name="connsiteY6" fmla="*/ 741 h 49270"/>
              <a:gd name="connsiteX7" fmla="*/ 357061 w 376146"/>
              <a:gd name="connsiteY7" fmla="*/ 19791 h 49270"/>
              <a:gd name="connsiteX8" fmla="*/ 312611 w 376146"/>
              <a:gd name="connsiteY8" fmla="*/ 26141 h 49270"/>
              <a:gd name="connsiteX9" fmla="*/ 230061 w 376146"/>
              <a:gd name="connsiteY9" fmla="*/ 45191 h 49270"/>
              <a:gd name="connsiteX10" fmla="*/ 309436 w 376146"/>
              <a:gd name="connsiteY10" fmla="*/ 42016 h 49270"/>
              <a:gd name="connsiteX11" fmla="*/ 201486 w 376146"/>
              <a:gd name="connsiteY11" fmla="*/ 42016 h 49270"/>
              <a:gd name="connsiteX12" fmla="*/ 1461 w 376146"/>
              <a:gd name="connsiteY12" fmla="*/ 35666 h 4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6146" h="49270">
                <a:moveTo>
                  <a:pt x="1461" y="35666"/>
                </a:moveTo>
                <a:cubicBezTo>
                  <a:pt x="-12297" y="35137"/>
                  <a:pt x="74486" y="40958"/>
                  <a:pt x="118936" y="38841"/>
                </a:cubicBezTo>
                <a:cubicBezTo>
                  <a:pt x="163386" y="36724"/>
                  <a:pt x="259694" y="22966"/>
                  <a:pt x="268161" y="22966"/>
                </a:cubicBezTo>
                <a:cubicBezTo>
                  <a:pt x="276628" y="22966"/>
                  <a:pt x="169736" y="37254"/>
                  <a:pt x="169736" y="38841"/>
                </a:cubicBezTo>
                <a:cubicBezTo>
                  <a:pt x="169736" y="40428"/>
                  <a:pt x="246994" y="30904"/>
                  <a:pt x="268161" y="32491"/>
                </a:cubicBezTo>
                <a:cubicBezTo>
                  <a:pt x="289328" y="34078"/>
                  <a:pt x="279274" y="53658"/>
                  <a:pt x="296736" y="48366"/>
                </a:cubicBezTo>
                <a:cubicBezTo>
                  <a:pt x="314198" y="43074"/>
                  <a:pt x="372936" y="741"/>
                  <a:pt x="372936" y="741"/>
                </a:cubicBezTo>
                <a:cubicBezTo>
                  <a:pt x="382990" y="-4022"/>
                  <a:pt x="367115" y="15558"/>
                  <a:pt x="357061" y="19791"/>
                </a:cubicBezTo>
                <a:cubicBezTo>
                  <a:pt x="347007" y="24024"/>
                  <a:pt x="333778" y="21908"/>
                  <a:pt x="312611" y="26141"/>
                </a:cubicBezTo>
                <a:cubicBezTo>
                  <a:pt x="291444" y="30374"/>
                  <a:pt x="230590" y="42545"/>
                  <a:pt x="230061" y="45191"/>
                </a:cubicBezTo>
                <a:cubicBezTo>
                  <a:pt x="229532" y="47837"/>
                  <a:pt x="314199" y="42545"/>
                  <a:pt x="309436" y="42016"/>
                </a:cubicBezTo>
                <a:cubicBezTo>
                  <a:pt x="304674" y="41487"/>
                  <a:pt x="244878" y="44133"/>
                  <a:pt x="201486" y="42016"/>
                </a:cubicBezTo>
                <a:cubicBezTo>
                  <a:pt x="158094" y="39899"/>
                  <a:pt x="15219" y="36195"/>
                  <a:pt x="1461" y="35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B0A96D76-0E0A-1718-8202-414BA65B632E}"/>
              </a:ext>
            </a:extLst>
          </p:cNvPr>
          <p:cNvSpPr/>
          <p:nvPr/>
        </p:nvSpPr>
        <p:spPr>
          <a:xfrm>
            <a:off x="4095079" y="2932796"/>
            <a:ext cx="154821" cy="77144"/>
          </a:xfrm>
          <a:custGeom>
            <a:avLst/>
            <a:gdLst>
              <a:gd name="connsiteX0" fmla="*/ 671 w 154821"/>
              <a:gd name="connsiteY0" fmla="*/ 45354 h 77144"/>
              <a:gd name="connsiteX1" fmla="*/ 153071 w 154821"/>
              <a:gd name="connsiteY1" fmla="*/ 39004 h 77144"/>
              <a:gd name="connsiteX2" fmla="*/ 86396 w 154821"/>
              <a:gd name="connsiteY2" fmla="*/ 77104 h 77144"/>
              <a:gd name="connsiteX3" fmla="*/ 134021 w 154821"/>
              <a:gd name="connsiteY3" fmla="*/ 45354 h 77144"/>
              <a:gd name="connsiteX4" fmla="*/ 86396 w 154821"/>
              <a:gd name="connsiteY4" fmla="*/ 904 h 77144"/>
              <a:gd name="connsiteX5" fmla="*/ 95921 w 154821"/>
              <a:gd name="connsiteY5" fmla="*/ 16779 h 77144"/>
              <a:gd name="connsiteX6" fmla="*/ 671 w 154821"/>
              <a:gd name="connsiteY6" fmla="*/ 45354 h 7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821" h="77144">
                <a:moveTo>
                  <a:pt x="671" y="45354"/>
                </a:moveTo>
                <a:cubicBezTo>
                  <a:pt x="10196" y="49058"/>
                  <a:pt x="138784" y="33712"/>
                  <a:pt x="153071" y="39004"/>
                </a:cubicBezTo>
                <a:cubicBezTo>
                  <a:pt x="167358" y="44296"/>
                  <a:pt x="89571" y="76046"/>
                  <a:pt x="86396" y="77104"/>
                </a:cubicBezTo>
                <a:cubicBezTo>
                  <a:pt x="83221" y="78162"/>
                  <a:pt x="134021" y="58054"/>
                  <a:pt x="134021" y="45354"/>
                </a:cubicBezTo>
                <a:cubicBezTo>
                  <a:pt x="134021" y="32654"/>
                  <a:pt x="86396" y="904"/>
                  <a:pt x="86396" y="904"/>
                </a:cubicBezTo>
                <a:cubicBezTo>
                  <a:pt x="80046" y="-3858"/>
                  <a:pt x="105975" y="11487"/>
                  <a:pt x="95921" y="16779"/>
                </a:cubicBezTo>
                <a:cubicBezTo>
                  <a:pt x="85867" y="22071"/>
                  <a:pt x="-8854" y="41650"/>
                  <a:pt x="671" y="45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067DB5D9-870F-5E06-51C1-BFC6A9C21A67}"/>
              </a:ext>
            </a:extLst>
          </p:cNvPr>
          <p:cNvSpPr/>
          <p:nvPr/>
        </p:nvSpPr>
        <p:spPr>
          <a:xfrm>
            <a:off x="4393982" y="2986164"/>
            <a:ext cx="286415" cy="55668"/>
          </a:xfrm>
          <a:custGeom>
            <a:avLst/>
            <a:gdLst>
              <a:gd name="connsiteX0" fmla="*/ 218 w 286415"/>
              <a:gd name="connsiteY0" fmla="*/ 55486 h 55668"/>
              <a:gd name="connsiteX1" fmla="*/ 162143 w 286415"/>
              <a:gd name="connsiteY1" fmla="*/ 26911 h 55668"/>
              <a:gd name="connsiteX2" fmla="*/ 206593 w 286415"/>
              <a:gd name="connsiteY2" fmla="*/ 30086 h 55668"/>
              <a:gd name="connsiteX3" fmla="*/ 165318 w 286415"/>
              <a:gd name="connsiteY3" fmla="*/ 4686 h 55668"/>
              <a:gd name="connsiteX4" fmla="*/ 241518 w 286415"/>
              <a:gd name="connsiteY4" fmla="*/ 14211 h 55668"/>
              <a:gd name="connsiteX5" fmla="*/ 285968 w 286415"/>
              <a:gd name="connsiteY5" fmla="*/ 39611 h 55668"/>
              <a:gd name="connsiteX6" fmla="*/ 260568 w 286415"/>
              <a:gd name="connsiteY6" fmla="*/ 1511 h 55668"/>
              <a:gd name="connsiteX7" fmla="*/ 200243 w 286415"/>
              <a:gd name="connsiteY7" fmla="*/ 11036 h 55668"/>
              <a:gd name="connsiteX8" fmla="*/ 218 w 286415"/>
              <a:gd name="connsiteY8" fmla="*/ 55486 h 5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415" h="55668">
                <a:moveTo>
                  <a:pt x="218" y="55486"/>
                </a:moveTo>
                <a:cubicBezTo>
                  <a:pt x="-6132" y="58132"/>
                  <a:pt x="127747" y="31144"/>
                  <a:pt x="162143" y="26911"/>
                </a:cubicBezTo>
                <a:cubicBezTo>
                  <a:pt x="196539" y="22678"/>
                  <a:pt x="206064" y="33790"/>
                  <a:pt x="206593" y="30086"/>
                </a:cubicBezTo>
                <a:cubicBezTo>
                  <a:pt x="207122" y="26382"/>
                  <a:pt x="159497" y="7332"/>
                  <a:pt x="165318" y="4686"/>
                </a:cubicBezTo>
                <a:cubicBezTo>
                  <a:pt x="171139" y="2040"/>
                  <a:pt x="221410" y="8390"/>
                  <a:pt x="241518" y="14211"/>
                </a:cubicBezTo>
                <a:cubicBezTo>
                  <a:pt x="261626" y="20032"/>
                  <a:pt x="282793" y="41728"/>
                  <a:pt x="285968" y="39611"/>
                </a:cubicBezTo>
                <a:cubicBezTo>
                  <a:pt x="289143" y="37494"/>
                  <a:pt x="274856" y="6274"/>
                  <a:pt x="260568" y="1511"/>
                </a:cubicBezTo>
                <a:cubicBezTo>
                  <a:pt x="246280" y="-3252"/>
                  <a:pt x="236755" y="4157"/>
                  <a:pt x="200243" y="11036"/>
                </a:cubicBezTo>
                <a:cubicBezTo>
                  <a:pt x="163731" y="17915"/>
                  <a:pt x="6568" y="52840"/>
                  <a:pt x="218" y="55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F31B1840-82B4-480E-66A8-5285187F5E96}"/>
              </a:ext>
            </a:extLst>
          </p:cNvPr>
          <p:cNvSpPr/>
          <p:nvPr/>
        </p:nvSpPr>
        <p:spPr>
          <a:xfrm>
            <a:off x="4353927" y="2784441"/>
            <a:ext cx="281082" cy="203923"/>
          </a:xfrm>
          <a:custGeom>
            <a:avLst/>
            <a:gdLst>
              <a:gd name="connsiteX0" fmla="*/ 68848 w 281082"/>
              <a:gd name="connsiteY0" fmla="*/ 34 h 203923"/>
              <a:gd name="connsiteX1" fmla="*/ 5348 w 281082"/>
              <a:gd name="connsiteY1" fmla="*/ 82584 h 203923"/>
              <a:gd name="connsiteX2" fmla="*/ 5348 w 281082"/>
              <a:gd name="connsiteY2" fmla="*/ 114334 h 203923"/>
              <a:gd name="connsiteX3" fmla="*/ 21223 w 281082"/>
              <a:gd name="connsiteY3" fmla="*/ 184184 h 203923"/>
              <a:gd name="connsiteX4" fmla="*/ 40273 w 281082"/>
              <a:gd name="connsiteY4" fmla="*/ 203234 h 203923"/>
              <a:gd name="connsiteX5" fmla="*/ 84723 w 281082"/>
              <a:gd name="connsiteY5" fmla="*/ 200059 h 203923"/>
              <a:gd name="connsiteX6" fmla="*/ 259348 w 281082"/>
              <a:gd name="connsiteY6" fmla="*/ 193709 h 203923"/>
              <a:gd name="connsiteX7" fmla="*/ 278398 w 281082"/>
              <a:gd name="connsiteY7" fmla="*/ 117509 h 203923"/>
              <a:gd name="connsiteX8" fmla="*/ 259348 w 281082"/>
              <a:gd name="connsiteY8" fmla="*/ 73059 h 203923"/>
              <a:gd name="connsiteX9" fmla="*/ 68848 w 281082"/>
              <a:gd name="connsiteY9" fmla="*/ 34 h 20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082" h="203923">
                <a:moveTo>
                  <a:pt x="68848" y="34"/>
                </a:moveTo>
                <a:cubicBezTo>
                  <a:pt x="26515" y="1622"/>
                  <a:pt x="15931" y="63534"/>
                  <a:pt x="5348" y="82584"/>
                </a:cubicBezTo>
                <a:cubicBezTo>
                  <a:pt x="-5235" y="101634"/>
                  <a:pt x="2702" y="97401"/>
                  <a:pt x="5348" y="114334"/>
                </a:cubicBezTo>
                <a:cubicBezTo>
                  <a:pt x="7994" y="131267"/>
                  <a:pt x="15402" y="169367"/>
                  <a:pt x="21223" y="184184"/>
                </a:cubicBezTo>
                <a:cubicBezTo>
                  <a:pt x="27044" y="199001"/>
                  <a:pt x="29690" y="200588"/>
                  <a:pt x="40273" y="203234"/>
                </a:cubicBezTo>
                <a:cubicBezTo>
                  <a:pt x="50856" y="205880"/>
                  <a:pt x="84723" y="200059"/>
                  <a:pt x="84723" y="200059"/>
                </a:cubicBezTo>
                <a:cubicBezTo>
                  <a:pt x="121235" y="198472"/>
                  <a:pt x="227069" y="207467"/>
                  <a:pt x="259348" y="193709"/>
                </a:cubicBezTo>
                <a:cubicBezTo>
                  <a:pt x="291627" y="179951"/>
                  <a:pt x="278398" y="137617"/>
                  <a:pt x="278398" y="117509"/>
                </a:cubicBezTo>
                <a:cubicBezTo>
                  <a:pt x="278398" y="97401"/>
                  <a:pt x="287394" y="93697"/>
                  <a:pt x="259348" y="73059"/>
                </a:cubicBezTo>
                <a:cubicBezTo>
                  <a:pt x="231302" y="52422"/>
                  <a:pt x="111181" y="-1554"/>
                  <a:pt x="68848" y="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D88725F2-494E-04EF-895E-408F6FD13111}"/>
              </a:ext>
            </a:extLst>
          </p:cNvPr>
          <p:cNvSpPr/>
          <p:nvPr/>
        </p:nvSpPr>
        <p:spPr>
          <a:xfrm>
            <a:off x="4422611" y="2835211"/>
            <a:ext cx="60405" cy="604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>
            <a:extLst>
              <a:ext uri="{FF2B5EF4-FFF2-40B4-BE49-F238E27FC236}">
                <a16:creationId xmlns:a16="http://schemas.microsoft.com/office/drawing/2014/main" id="{F2651663-275F-AD6C-DD41-A06BA620B3ED}"/>
              </a:ext>
            </a:extLst>
          </p:cNvPr>
          <p:cNvSpPr/>
          <p:nvPr/>
        </p:nvSpPr>
        <p:spPr>
          <a:xfrm>
            <a:off x="4480522" y="2861741"/>
            <a:ext cx="60405" cy="604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D828EFC4-FEE5-7E3A-BE9D-AE475B79DB80}"/>
              </a:ext>
            </a:extLst>
          </p:cNvPr>
          <p:cNvSpPr/>
          <p:nvPr/>
        </p:nvSpPr>
        <p:spPr>
          <a:xfrm>
            <a:off x="4022709" y="2859394"/>
            <a:ext cx="216005" cy="89549"/>
          </a:xfrm>
          <a:custGeom>
            <a:avLst/>
            <a:gdLst>
              <a:gd name="connsiteX0" fmla="*/ 16 w 216005"/>
              <a:gd name="connsiteY0" fmla="*/ 52081 h 89549"/>
              <a:gd name="connsiteX1" fmla="*/ 146066 w 216005"/>
              <a:gd name="connsiteY1" fmla="*/ 42556 h 89549"/>
              <a:gd name="connsiteX2" fmla="*/ 200041 w 216005"/>
              <a:gd name="connsiteY2" fmla="*/ 42556 h 89549"/>
              <a:gd name="connsiteX3" fmla="*/ 158766 w 216005"/>
              <a:gd name="connsiteY3" fmla="*/ 64781 h 89549"/>
              <a:gd name="connsiteX4" fmla="*/ 215916 w 216005"/>
              <a:gd name="connsiteY4" fmla="*/ 87006 h 89549"/>
              <a:gd name="connsiteX5" fmla="*/ 142891 w 216005"/>
              <a:gd name="connsiteY5" fmla="*/ 1281 h 89549"/>
              <a:gd name="connsiteX6" fmla="*/ 155591 w 216005"/>
              <a:gd name="connsiteY6" fmla="*/ 36206 h 89549"/>
              <a:gd name="connsiteX7" fmla="*/ 16 w 216005"/>
              <a:gd name="connsiteY7" fmla="*/ 52081 h 8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005" h="89549">
                <a:moveTo>
                  <a:pt x="16" y="52081"/>
                </a:moveTo>
                <a:cubicBezTo>
                  <a:pt x="-1572" y="53139"/>
                  <a:pt x="112729" y="44143"/>
                  <a:pt x="146066" y="42556"/>
                </a:cubicBezTo>
                <a:cubicBezTo>
                  <a:pt x="179403" y="40969"/>
                  <a:pt x="197924" y="38852"/>
                  <a:pt x="200041" y="42556"/>
                </a:cubicBezTo>
                <a:cubicBezTo>
                  <a:pt x="202158" y="46260"/>
                  <a:pt x="156120" y="57373"/>
                  <a:pt x="158766" y="64781"/>
                </a:cubicBezTo>
                <a:cubicBezTo>
                  <a:pt x="161412" y="72189"/>
                  <a:pt x="218562" y="97589"/>
                  <a:pt x="215916" y="87006"/>
                </a:cubicBezTo>
                <a:cubicBezTo>
                  <a:pt x="213270" y="76423"/>
                  <a:pt x="152945" y="9748"/>
                  <a:pt x="142891" y="1281"/>
                </a:cubicBezTo>
                <a:cubicBezTo>
                  <a:pt x="132837" y="-7186"/>
                  <a:pt x="175170" y="28798"/>
                  <a:pt x="155591" y="36206"/>
                </a:cubicBezTo>
                <a:cubicBezTo>
                  <a:pt x="136012" y="43614"/>
                  <a:pt x="1604" y="51023"/>
                  <a:pt x="16" y="520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4780B2E8-3D3C-7E0D-7092-34C85BF891EF}"/>
              </a:ext>
            </a:extLst>
          </p:cNvPr>
          <p:cNvSpPr/>
          <p:nvPr/>
        </p:nvSpPr>
        <p:spPr>
          <a:xfrm>
            <a:off x="4041761" y="2857016"/>
            <a:ext cx="152418" cy="65299"/>
          </a:xfrm>
          <a:custGeom>
            <a:avLst/>
            <a:gdLst>
              <a:gd name="connsiteX0" fmla="*/ 14 w 152418"/>
              <a:gd name="connsiteY0" fmla="*/ 60809 h 65299"/>
              <a:gd name="connsiteX1" fmla="*/ 82564 w 152418"/>
              <a:gd name="connsiteY1" fmla="*/ 63984 h 65299"/>
              <a:gd name="connsiteX2" fmla="*/ 152414 w 152418"/>
              <a:gd name="connsiteY2" fmla="*/ 41759 h 65299"/>
              <a:gd name="connsiteX3" fmla="*/ 79389 w 152418"/>
              <a:gd name="connsiteY3" fmla="*/ 44934 h 65299"/>
              <a:gd name="connsiteX4" fmla="*/ 133364 w 152418"/>
              <a:gd name="connsiteY4" fmla="*/ 484 h 65299"/>
              <a:gd name="connsiteX5" fmla="*/ 117489 w 152418"/>
              <a:gd name="connsiteY5" fmla="*/ 22709 h 65299"/>
              <a:gd name="connsiteX6" fmla="*/ 76214 w 152418"/>
              <a:gd name="connsiteY6" fmla="*/ 44934 h 65299"/>
              <a:gd name="connsiteX7" fmla="*/ 14 w 152418"/>
              <a:gd name="connsiteY7" fmla="*/ 60809 h 6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418" h="65299">
                <a:moveTo>
                  <a:pt x="14" y="60809"/>
                </a:moveTo>
                <a:cubicBezTo>
                  <a:pt x="1072" y="63984"/>
                  <a:pt x="57164" y="67159"/>
                  <a:pt x="82564" y="63984"/>
                </a:cubicBezTo>
                <a:cubicBezTo>
                  <a:pt x="107964" y="60809"/>
                  <a:pt x="152943" y="44934"/>
                  <a:pt x="152414" y="41759"/>
                </a:cubicBezTo>
                <a:cubicBezTo>
                  <a:pt x="151885" y="38584"/>
                  <a:pt x="82564" y="51813"/>
                  <a:pt x="79389" y="44934"/>
                </a:cubicBezTo>
                <a:cubicBezTo>
                  <a:pt x="76214" y="38055"/>
                  <a:pt x="127014" y="4188"/>
                  <a:pt x="133364" y="484"/>
                </a:cubicBezTo>
                <a:cubicBezTo>
                  <a:pt x="139714" y="-3220"/>
                  <a:pt x="127014" y="15301"/>
                  <a:pt x="117489" y="22709"/>
                </a:cubicBezTo>
                <a:cubicBezTo>
                  <a:pt x="107964" y="30117"/>
                  <a:pt x="94735" y="38584"/>
                  <a:pt x="76214" y="44934"/>
                </a:cubicBezTo>
                <a:cubicBezTo>
                  <a:pt x="57693" y="51284"/>
                  <a:pt x="-1044" y="57634"/>
                  <a:pt x="14" y="60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FBB3F61D-5BBC-0D89-40B1-3B3C204BE85C}"/>
              </a:ext>
            </a:extLst>
          </p:cNvPr>
          <p:cNvSpPr/>
          <p:nvPr/>
        </p:nvSpPr>
        <p:spPr>
          <a:xfrm>
            <a:off x="4226825" y="3013063"/>
            <a:ext cx="405627" cy="108217"/>
          </a:xfrm>
          <a:custGeom>
            <a:avLst/>
            <a:gdLst>
              <a:gd name="connsiteX0" fmla="*/ 2275 w 405627"/>
              <a:gd name="connsiteY0" fmla="*/ 19062 h 108217"/>
              <a:gd name="connsiteX1" fmla="*/ 113400 w 405627"/>
              <a:gd name="connsiteY1" fmla="*/ 12 h 108217"/>
              <a:gd name="connsiteX2" fmla="*/ 110225 w 405627"/>
              <a:gd name="connsiteY2" fmla="*/ 22237 h 108217"/>
              <a:gd name="connsiteX3" fmla="*/ 262625 w 405627"/>
              <a:gd name="connsiteY3" fmla="*/ 22237 h 108217"/>
              <a:gd name="connsiteX4" fmla="*/ 173725 w 405627"/>
              <a:gd name="connsiteY4" fmla="*/ 22237 h 108217"/>
              <a:gd name="connsiteX5" fmla="*/ 395975 w 405627"/>
              <a:gd name="connsiteY5" fmla="*/ 9537 h 108217"/>
              <a:gd name="connsiteX6" fmla="*/ 345175 w 405627"/>
              <a:gd name="connsiteY6" fmla="*/ 38112 h 108217"/>
              <a:gd name="connsiteX7" fmla="*/ 272150 w 405627"/>
              <a:gd name="connsiteY7" fmla="*/ 107962 h 108217"/>
              <a:gd name="connsiteX8" fmla="*/ 329300 w 405627"/>
              <a:gd name="connsiteY8" fmla="*/ 60337 h 108217"/>
              <a:gd name="connsiteX9" fmla="*/ 405500 w 405627"/>
              <a:gd name="connsiteY9" fmla="*/ 25412 h 108217"/>
              <a:gd name="connsiteX10" fmla="*/ 310250 w 405627"/>
              <a:gd name="connsiteY10" fmla="*/ 25412 h 108217"/>
              <a:gd name="connsiteX11" fmla="*/ 170550 w 405627"/>
              <a:gd name="connsiteY11" fmla="*/ 25412 h 108217"/>
              <a:gd name="connsiteX12" fmla="*/ 230875 w 405627"/>
              <a:gd name="connsiteY12" fmla="*/ 22237 h 108217"/>
              <a:gd name="connsiteX13" fmla="*/ 2275 w 405627"/>
              <a:gd name="connsiteY13" fmla="*/ 19062 h 108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5627" h="108217">
                <a:moveTo>
                  <a:pt x="2275" y="19062"/>
                </a:moveTo>
                <a:cubicBezTo>
                  <a:pt x="-17304" y="15358"/>
                  <a:pt x="95408" y="-517"/>
                  <a:pt x="113400" y="12"/>
                </a:cubicBezTo>
                <a:cubicBezTo>
                  <a:pt x="131392" y="541"/>
                  <a:pt x="85354" y="18533"/>
                  <a:pt x="110225" y="22237"/>
                </a:cubicBezTo>
                <a:cubicBezTo>
                  <a:pt x="135096" y="25941"/>
                  <a:pt x="262625" y="22237"/>
                  <a:pt x="262625" y="22237"/>
                </a:cubicBezTo>
                <a:cubicBezTo>
                  <a:pt x="273208" y="22237"/>
                  <a:pt x="151500" y="24354"/>
                  <a:pt x="173725" y="22237"/>
                </a:cubicBezTo>
                <a:cubicBezTo>
                  <a:pt x="195950" y="20120"/>
                  <a:pt x="367400" y="6891"/>
                  <a:pt x="395975" y="9537"/>
                </a:cubicBezTo>
                <a:cubicBezTo>
                  <a:pt x="424550" y="12183"/>
                  <a:pt x="365812" y="21708"/>
                  <a:pt x="345175" y="38112"/>
                </a:cubicBezTo>
                <a:cubicBezTo>
                  <a:pt x="324538" y="54516"/>
                  <a:pt x="274796" y="104258"/>
                  <a:pt x="272150" y="107962"/>
                </a:cubicBezTo>
                <a:cubicBezTo>
                  <a:pt x="269504" y="111666"/>
                  <a:pt x="307075" y="74095"/>
                  <a:pt x="329300" y="60337"/>
                </a:cubicBezTo>
                <a:cubicBezTo>
                  <a:pt x="351525" y="46579"/>
                  <a:pt x="408675" y="31233"/>
                  <a:pt x="405500" y="25412"/>
                </a:cubicBezTo>
                <a:cubicBezTo>
                  <a:pt x="402325" y="19591"/>
                  <a:pt x="310250" y="25412"/>
                  <a:pt x="310250" y="25412"/>
                </a:cubicBezTo>
                <a:lnTo>
                  <a:pt x="170550" y="25412"/>
                </a:lnTo>
                <a:cubicBezTo>
                  <a:pt x="157321" y="24883"/>
                  <a:pt x="252571" y="23824"/>
                  <a:pt x="230875" y="22237"/>
                </a:cubicBezTo>
                <a:cubicBezTo>
                  <a:pt x="209179" y="20650"/>
                  <a:pt x="21854" y="22766"/>
                  <a:pt x="2275" y="19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B31D19DE-7C6D-05A5-C0C1-92857D94690E}"/>
              </a:ext>
            </a:extLst>
          </p:cNvPr>
          <p:cNvSpPr/>
          <p:nvPr/>
        </p:nvSpPr>
        <p:spPr>
          <a:xfrm>
            <a:off x="4156069" y="3000360"/>
            <a:ext cx="356450" cy="69462"/>
          </a:xfrm>
          <a:custGeom>
            <a:avLst/>
            <a:gdLst>
              <a:gd name="connsiteX0" fmla="*/ 6 w 356450"/>
              <a:gd name="connsiteY0" fmla="*/ 15 h 69462"/>
              <a:gd name="connsiteX1" fmla="*/ 127006 w 356450"/>
              <a:gd name="connsiteY1" fmla="*/ 66690 h 69462"/>
              <a:gd name="connsiteX2" fmla="*/ 111131 w 356450"/>
              <a:gd name="connsiteY2" fmla="*/ 57165 h 69462"/>
              <a:gd name="connsiteX3" fmla="*/ 260356 w 356450"/>
              <a:gd name="connsiteY3" fmla="*/ 60340 h 69462"/>
              <a:gd name="connsiteX4" fmla="*/ 219081 w 356450"/>
              <a:gd name="connsiteY4" fmla="*/ 57165 h 69462"/>
              <a:gd name="connsiteX5" fmla="*/ 355606 w 356450"/>
              <a:gd name="connsiteY5" fmla="*/ 53990 h 69462"/>
              <a:gd name="connsiteX6" fmla="*/ 269881 w 356450"/>
              <a:gd name="connsiteY6" fmla="*/ 47640 h 69462"/>
              <a:gd name="connsiteX7" fmla="*/ 133356 w 356450"/>
              <a:gd name="connsiteY7" fmla="*/ 60340 h 69462"/>
              <a:gd name="connsiteX8" fmla="*/ 6 w 356450"/>
              <a:gd name="connsiteY8" fmla="*/ 15 h 6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450" h="69462">
                <a:moveTo>
                  <a:pt x="6" y="15"/>
                </a:moveTo>
                <a:cubicBezTo>
                  <a:pt x="-1052" y="1073"/>
                  <a:pt x="127006" y="66690"/>
                  <a:pt x="127006" y="66690"/>
                </a:cubicBezTo>
                <a:cubicBezTo>
                  <a:pt x="145527" y="76215"/>
                  <a:pt x="88906" y="58223"/>
                  <a:pt x="111131" y="57165"/>
                </a:cubicBezTo>
                <a:cubicBezTo>
                  <a:pt x="133356" y="56107"/>
                  <a:pt x="242364" y="60340"/>
                  <a:pt x="260356" y="60340"/>
                </a:cubicBezTo>
                <a:cubicBezTo>
                  <a:pt x="278348" y="60340"/>
                  <a:pt x="203206" y="58223"/>
                  <a:pt x="219081" y="57165"/>
                </a:cubicBezTo>
                <a:cubicBezTo>
                  <a:pt x="234956" y="56107"/>
                  <a:pt x="347139" y="55577"/>
                  <a:pt x="355606" y="53990"/>
                </a:cubicBezTo>
                <a:cubicBezTo>
                  <a:pt x="364073" y="52403"/>
                  <a:pt x="306923" y="46582"/>
                  <a:pt x="269881" y="47640"/>
                </a:cubicBezTo>
                <a:cubicBezTo>
                  <a:pt x="232839" y="48698"/>
                  <a:pt x="174102" y="68277"/>
                  <a:pt x="133356" y="60340"/>
                </a:cubicBezTo>
                <a:cubicBezTo>
                  <a:pt x="92610" y="52403"/>
                  <a:pt x="1064" y="-1043"/>
                  <a:pt x="6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724C19FC-0EB5-46FF-1246-4995809FB86F}"/>
              </a:ext>
            </a:extLst>
          </p:cNvPr>
          <p:cNvSpPr/>
          <p:nvPr/>
        </p:nvSpPr>
        <p:spPr>
          <a:xfrm>
            <a:off x="4158943" y="2682843"/>
            <a:ext cx="124214" cy="104826"/>
          </a:xfrm>
          <a:custGeom>
            <a:avLst/>
            <a:gdLst>
              <a:gd name="connsiteX0" fmla="*/ 124132 w 124214"/>
              <a:gd name="connsiteY0" fmla="*/ 32 h 104826"/>
              <a:gd name="connsiteX1" fmla="*/ 44757 w 124214"/>
              <a:gd name="connsiteY1" fmla="*/ 41307 h 104826"/>
              <a:gd name="connsiteX2" fmla="*/ 307 w 124214"/>
              <a:gd name="connsiteY2" fmla="*/ 104807 h 104826"/>
              <a:gd name="connsiteX3" fmla="*/ 28882 w 124214"/>
              <a:gd name="connsiteY3" fmla="*/ 47657 h 104826"/>
              <a:gd name="connsiteX4" fmla="*/ 124132 w 124214"/>
              <a:gd name="connsiteY4" fmla="*/ 32 h 10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214" h="104826">
                <a:moveTo>
                  <a:pt x="124132" y="32"/>
                </a:moveTo>
                <a:cubicBezTo>
                  <a:pt x="126778" y="-1026"/>
                  <a:pt x="65394" y="23845"/>
                  <a:pt x="44757" y="41307"/>
                </a:cubicBezTo>
                <a:cubicBezTo>
                  <a:pt x="24120" y="58769"/>
                  <a:pt x="2953" y="103749"/>
                  <a:pt x="307" y="104807"/>
                </a:cubicBezTo>
                <a:cubicBezTo>
                  <a:pt x="-2339" y="105865"/>
                  <a:pt x="12478" y="64590"/>
                  <a:pt x="28882" y="47657"/>
                </a:cubicBezTo>
                <a:cubicBezTo>
                  <a:pt x="45286" y="30724"/>
                  <a:pt x="121486" y="1090"/>
                  <a:pt x="124132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22F36B8D-BAAF-AA99-A70C-5C80478110A5}"/>
              </a:ext>
            </a:extLst>
          </p:cNvPr>
          <p:cNvSpPr/>
          <p:nvPr/>
        </p:nvSpPr>
        <p:spPr>
          <a:xfrm>
            <a:off x="4530100" y="2694879"/>
            <a:ext cx="181600" cy="299390"/>
          </a:xfrm>
          <a:custGeom>
            <a:avLst/>
            <a:gdLst>
              <a:gd name="connsiteX0" fmla="*/ 625 w 181600"/>
              <a:gd name="connsiteY0" fmla="*/ 696 h 299390"/>
              <a:gd name="connsiteX1" fmla="*/ 76825 w 181600"/>
              <a:gd name="connsiteY1" fmla="*/ 83246 h 299390"/>
              <a:gd name="connsiteX2" fmla="*/ 140325 w 181600"/>
              <a:gd name="connsiteY2" fmla="*/ 172146 h 299390"/>
              <a:gd name="connsiteX3" fmla="*/ 143500 w 181600"/>
              <a:gd name="connsiteY3" fmla="*/ 137221 h 299390"/>
              <a:gd name="connsiteX4" fmla="*/ 181600 w 181600"/>
              <a:gd name="connsiteY4" fmla="*/ 203896 h 299390"/>
              <a:gd name="connsiteX5" fmla="*/ 143500 w 181600"/>
              <a:gd name="connsiteY5" fmla="*/ 299146 h 299390"/>
              <a:gd name="connsiteX6" fmla="*/ 175250 w 181600"/>
              <a:gd name="connsiteY6" fmla="*/ 229296 h 299390"/>
              <a:gd name="connsiteX7" fmla="*/ 162550 w 181600"/>
              <a:gd name="connsiteY7" fmla="*/ 165796 h 299390"/>
              <a:gd name="connsiteX8" fmla="*/ 121275 w 181600"/>
              <a:gd name="connsiteY8" fmla="*/ 130871 h 299390"/>
              <a:gd name="connsiteX9" fmla="*/ 625 w 181600"/>
              <a:gd name="connsiteY9" fmla="*/ 696 h 29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600" h="299390">
                <a:moveTo>
                  <a:pt x="625" y="696"/>
                </a:moveTo>
                <a:cubicBezTo>
                  <a:pt x="-6783" y="-7242"/>
                  <a:pt x="53542" y="54671"/>
                  <a:pt x="76825" y="83246"/>
                </a:cubicBezTo>
                <a:cubicBezTo>
                  <a:pt x="100108" y="111821"/>
                  <a:pt x="129213" y="163150"/>
                  <a:pt x="140325" y="172146"/>
                </a:cubicBezTo>
                <a:cubicBezTo>
                  <a:pt x="151437" y="181142"/>
                  <a:pt x="136621" y="131929"/>
                  <a:pt x="143500" y="137221"/>
                </a:cubicBezTo>
                <a:cubicBezTo>
                  <a:pt x="150379" y="142513"/>
                  <a:pt x="181600" y="176909"/>
                  <a:pt x="181600" y="203896"/>
                </a:cubicBezTo>
                <a:cubicBezTo>
                  <a:pt x="181600" y="230883"/>
                  <a:pt x="144558" y="294913"/>
                  <a:pt x="143500" y="299146"/>
                </a:cubicBezTo>
                <a:cubicBezTo>
                  <a:pt x="142442" y="303379"/>
                  <a:pt x="172075" y="251521"/>
                  <a:pt x="175250" y="229296"/>
                </a:cubicBezTo>
                <a:cubicBezTo>
                  <a:pt x="178425" y="207071"/>
                  <a:pt x="171546" y="182200"/>
                  <a:pt x="162550" y="165796"/>
                </a:cubicBezTo>
                <a:cubicBezTo>
                  <a:pt x="153554" y="149392"/>
                  <a:pt x="145087" y="155742"/>
                  <a:pt x="121275" y="130871"/>
                </a:cubicBezTo>
                <a:cubicBezTo>
                  <a:pt x="97463" y="106000"/>
                  <a:pt x="8033" y="8634"/>
                  <a:pt x="625" y="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F23AF6B6-492C-9DB0-5B59-A37685F628B5}"/>
              </a:ext>
            </a:extLst>
          </p:cNvPr>
          <p:cNvSpPr/>
          <p:nvPr/>
        </p:nvSpPr>
        <p:spPr>
          <a:xfrm>
            <a:off x="4713361" y="2171700"/>
            <a:ext cx="40088" cy="316826"/>
          </a:xfrm>
          <a:custGeom>
            <a:avLst/>
            <a:gdLst>
              <a:gd name="connsiteX0" fmla="*/ 11039 w 40088"/>
              <a:gd name="connsiteY0" fmla="*/ 0 h 316826"/>
              <a:gd name="connsiteX1" fmla="*/ 17389 w 40088"/>
              <a:gd name="connsiteY1" fmla="*/ 196850 h 316826"/>
              <a:gd name="connsiteX2" fmla="*/ 39614 w 40088"/>
              <a:gd name="connsiteY2" fmla="*/ 314325 h 316826"/>
              <a:gd name="connsiteX3" fmla="*/ 30089 w 40088"/>
              <a:gd name="connsiteY3" fmla="*/ 266700 h 316826"/>
              <a:gd name="connsiteX4" fmla="*/ 1514 w 40088"/>
              <a:gd name="connsiteY4" fmla="*/ 146050 h 316826"/>
              <a:gd name="connsiteX5" fmla="*/ 4689 w 40088"/>
              <a:gd name="connsiteY5" fmla="*/ 196850 h 316826"/>
              <a:gd name="connsiteX6" fmla="*/ 11039 w 40088"/>
              <a:gd name="connsiteY6" fmla="*/ 0 h 31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88" h="316826">
                <a:moveTo>
                  <a:pt x="11039" y="0"/>
                </a:moveTo>
                <a:cubicBezTo>
                  <a:pt x="13156" y="0"/>
                  <a:pt x="12627" y="144463"/>
                  <a:pt x="17389" y="196850"/>
                </a:cubicBezTo>
                <a:cubicBezTo>
                  <a:pt x="22151" y="249237"/>
                  <a:pt x="37497" y="302683"/>
                  <a:pt x="39614" y="314325"/>
                </a:cubicBezTo>
                <a:cubicBezTo>
                  <a:pt x="41731" y="325967"/>
                  <a:pt x="36439" y="294746"/>
                  <a:pt x="30089" y="266700"/>
                </a:cubicBezTo>
                <a:cubicBezTo>
                  <a:pt x="23739" y="238654"/>
                  <a:pt x="5747" y="157692"/>
                  <a:pt x="1514" y="146050"/>
                </a:cubicBezTo>
                <a:cubicBezTo>
                  <a:pt x="-2719" y="134408"/>
                  <a:pt x="3101" y="216958"/>
                  <a:pt x="4689" y="196850"/>
                </a:cubicBezTo>
                <a:cubicBezTo>
                  <a:pt x="6276" y="176742"/>
                  <a:pt x="8922" y="0"/>
                  <a:pt x="1103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CEDF6C59-9746-A99D-9029-889A543FF705}"/>
              </a:ext>
            </a:extLst>
          </p:cNvPr>
          <p:cNvSpPr/>
          <p:nvPr/>
        </p:nvSpPr>
        <p:spPr>
          <a:xfrm>
            <a:off x="4439160" y="2205397"/>
            <a:ext cx="285295" cy="242578"/>
          </a:xfrm>
          <a:custGeom>
            <a:avLst/>
            <a:gdLst>
              <a:gd name="connsiteX0" fmla="*/ 285240 w 285295"/>
              <a:gd name="connsiteY0" fmla="*/ 242528 h 242578"/>
              <a:gd name="connsiteX1" fmla="*/ 221740 w 285295"/>
              <a:gd name="connsiteY1" fmla="*/ 137753 h 242578"/>
              <a:gd name="connsiteX2" fmla="*/ 155065 w 285295"/>
              <a:gd name="connsiteY2" fmla="*/ 77428 h 242578"/>
              <a:gd name="connsiteX3" fmla="*/ 2665 w 285295"/>
              <a:gd name="connsiteY3" fmla="*/ 1228 h 242578"/>
              <a:gd name="connsiteX4" fmla="*/ 62990 w 285295"/>
              <a:gd name="connsiteY4" fmla="*/ 32978 h 242578"/>
              <a:gd name="connsiteX5" fmla="*/ 126490 w 285295"/>
              <a:gd name="connsiteY5" fmla="*/ 67903 h 242578"/>
              <a:gd name="connsiteX6" fmla="*/ 161415 w 285295"/>
              <a:gd name="connsiteY6" fmla="*/ 90128 h 242578"/>
              <a:gd name="connsiteX7" fmla="*/ 155065 w 285295"/>
              <a:gd name="connsiteY7" fmla="*/ 71078 h 242578"/>
              <a:gd name="connsiteX8" fmla="*/ 231265 w 285295"/>
              <a:gd name="connsiteY8" fmla="*/ 150453 h 242578"/>
              <a:gd name="connsiteX9" fmla="*/ 285240 w 285295"/>
              <a:gd name="connsiteY9" fmla="*/ 242528 h 24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5295" h="242578">
                <a:moveTo>
                  <a:pt x="285240" y="242528"/>
                </a:moveTo>
                <a:cubicBezTo>
                  <a:pt x="283652" y="240411"/>
                  <a:pt x="243436" y="165270"/>
                  <a:pt x="221740" y="137753"/>
                </a:cubicBezTo>
                <a:cubicBezTo>
                  <a:pt x="200044" y="110236"/>
                  <a:pt x="191577" y="100182"/>
                  <a:pt x="155065" y="77428"/>
                </a:cubicBezTo>
                <a:cubicBezTo>
                  <a:pt x="118553" y="54674"/>
                  <a:pt x="18011" y="8636"/>
                  <a:pt x="2665" y="1228"/>
                </a:cubicBezTo>
                <a:cubicBezTo>
                  <a:pt x="-12681" y="-6180"/>
                  <a:pt x="42353" y="21866"/>
                  <a:pt x="62990" y="32978"/>
                </a:cubicBezTo>
                <a:cubicBezTo>
                  <a:pt x="83627" y="44090"/>
                  <a:pt x="110086" y="58378"/>
                  <a:pt x="126490" y="67903"/>
                </a:cubicBezTo>
                <a:cubicBezTo>
                  <a:pt x="142894" y="77428"/>
                  <a:pt x="161415" y="90128"/>
                  <a:pt x="161415" y="90128"/>
                </a:cubicBezTo>
                <a:cubicBezTo>
                  <a:pt x="166177" y="90657"/>
                  <a:pt x="143423" y="61024"/>
                  <a:pt x="155065" y="71078"/>
                </a:cubicBezTo>
                <a:cubicBezTo>
                  <a:pt x="166707" y="81132"/>
                  <a:pt x="208511" y="121349"/>
                  <a:pt x="231265" y="150453"/>
                </a:cubicBezTo>
                <a:cubicBezTo>
                  <a:pt x="254019" y="179557"/>
                  <a:pt x="286828" y="244645"/>
                  <a:pt x="285240" y="242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C8649323-4110-E006-ACDB-C0C286D2F8C8}"/>
              </a:ext>
            </a:extLst>
          </p:cNvPr>
          <p:cNvSpPr/>
          <p:nvPr/>
        </p:nvSpPr>
        <p:spPr>
          <a:xfrm>
            <a:off x="4597285" y="2330078"/>
            <a:ext cx="98832" cy="115081"/>
          </a:xfrm>
          <a:custGeom>
            <a:avLst/>
            <a:gdLst>
              <a:gd name="connsiteX0" fmla="*/ 115 w 98832"/>
              <a:gd name="connsiteY0" fmla="*/ 372 h 115081"/>
              <a:gd name="connsiteX1" fmla="*/ 57265 w 98832"/>
              <a:gd name="connsiteY1" fmla="*/ 47997 h 115081"/>
              <a:gd name="connsiteX2" fmla="*/ 98540 w 98832"/>
              <a:gd name="connsiteY2" fmla="*/ 114672 h 115081"/>
              <a:gd name="connsiteX3" fmla="*/ 73140 w 98832"/>
              <a:gd name="connsiteY3" fmla="*/ 73397 h 115081"/>
              <a:gd name="connsiteX4" fmla="*/ 115 w 98832"/>
              <a:gd name="connsiteY4" fmla="*/ 372 h 11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832" h="115081">
                <a:moveTo>
                  <a:pt x="115" y="372"/>
                </a:moveTo>
                <a:cubicBezTo>
                  <a:pt x="-2531" y="-3861"/>
                  <a:pt x="40861" y="28947"/>
                  <a:pt x="57265" y="47997"/>
                </a:cubicBezTo>
                <a:cubicBezTo>
                  <a:pt x="73669" y="67047"/>
                  <a:pt x="95894" y="110439"/>
                  <a:pt x="98540" y="114672"/>
                </a:cubicBezTo>
                <a:cubicBezTo>
                  <a:pt x="101186" y="118905"/>
                  <a:pt x="85311" y="89272"/>
                  <a:pt x="73140" y="73397"/>
                </a:cubicBezTo>
                <a:cubicBezTo>
                  <a:pt x="60969" y="57522"/>
                  <a:pt x="2761" y="4605"/>
                  <a:pt x="115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FF9EE9A7-BE61-8A86-0756-28AE54E7300D}"/>
              </a:ext>
            </a:extLst>
          </p:cNvPr>
          <p:cNvSpPr/>
          <p:nvPr/>
        </p:nvSpPr>
        <p:spPr>
          <a:xfrm>
            <a:off x="4473572" y="2349321"/>
            <a:ext cx="195801" cy="133228"/>
          </a:xfrm>
          <a:custGeom>
            <a:avLst/>
            <a:gdLst>
              <a:gd name="connsiteX0" fmla="*/ 193678 w 195801"/>
              <a:gd name="connsiteY0" fmla="*/ 130354 h 133228"/>
              <a:gd name="connsiteX1" fmla="*/ 139703 w 195801"/>
              <a:gd name="connsiteY1" fmla="*/ 104954 h 133228"/>
              <a:gd name="connsiteX2" fmla="*/ 79378 w 195801"/>
              <a:gd name="connsiteY2" fmla="*/ 54154 h 133228"/>
              <a:gd name="connsiteX3" fmla="*/ 3 w 195801"/>
              <a:gd name="connsiteY3" fmla="*/ 179 h 133228"/>
              <a:gd name="connsiteX4" fmla="*/ 76203 w 195801"/>
              <a:gd name="connsiteY4" fmla="*/ 73204 h 133228"/>
              <a:gd name="connsiteX5" fmla="*/ 63503 w 195801"/>
              <a:gd name="connsiteY5" fmla="*/ 38279 h 133228"/>
              <a:gd name="connsiteX6" fmla="*/ 193678 w 195801"/>
              <a:gd name="connsiteY6" fmla="*/ 130354 h 13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01" h="133228">
                <a:moveTo>
                  <a:pt x="193678" y="130354"/>
                </a:moveTo>
                <a:cubicBezTo>
                  <a:pt x="206378" y="141466"/>
                  <a:pt x="158753" y="117654"/>
                  <a:pt x="139703" y="104954"/>
                </a:cubicBezTo>
                <a:cubicBezTo>
                  <a:pt x="120653" y="92254"/>
                  <a:pt x="102661" y="71616"/>
                  <a:pt x="79378" y="54154"/>
                </a:cubicBezTo>
                <a:cubicBezTo>
                  <a:pt x="56095" y="36691"/>
                  <a:pt x="532" y="-2996"/>
                  <a:pt x="3" y="179"/>
                </a:cubicBezTo>
                <a:cubicBezTo>
                  <a:pt x="-526" y="3354"/>
                  <a:pt x="65620" y="66854"/>
                  <a:pt x="76203" y="73204"/>
                </a:cubicBezTo>
                <a:cubicBezTo>
                  <a:pt x="86786" y="79554"/>
                  <a:pt x="48686" y="31400"/>
                  <a:pt x="63503" y="38279"/>
                </a:cubicBezTo>
                <a:cubicBezTo>
                  <a:pt x="78320" y="45158"/>
                  <a:pt x="180978" y="119242"/>
                  <a:pt x="193678" y="130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F9D3FD0D-C427-EAEF-D2A2-211F0AB0961D}"/>
              </a:ext>
            </a:extLst>
          </p:cNvPr>
          <p:cNvSpPr/>
          <p:nvPr/>
        </p:nvSpPr>
        <p:spPr>
          <a:xfrm>
            <a:off x="4121694" y="2250671"/>
            <a:ext cx="196803" cy="193715"/>
          </a:xfrm>
          <a:custGeom>
            <a:avLst/>
            <a:gdLst>
              <a:gd name="connsiteX0" fmla="*/ 196306 w 196803"/>
              <a:gd name="connsiteY0" fmla="*/ 404 h 193715"/>
              <a:gd name="connsiteX1" fmla="*/ 123281 w 196803"/>
              <a:gd name="connsiteY1" fmla="*/ 57554 h 193715"/>
              <a:gd name="connsiteX2" fmla="*/ 2631 w 196803"/>
              <a:gd name="connsiteY2" fmla="*/ 190904 h 193715"/>
              <a:gd name="connsiteX3" fmla="*/ 43906 w 196803"/>
              <a:gd name="connsiteY3" fmla="*/ 143279 h 193715"/>
              <a:gd name="connsiteX4" fmla="*/ 88356 w 196803"/>
              <a:gd name="connsiteY4" fmla="*/ 82954 h 193715"/>
              <a:gd name="connsiteX5" fmla="*/ 196306 w 196803"/>
              <a:gd name="connsiteY5" fmla="*/ 404 h 19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803" h="193715">
                <a:moveTo>
                  <a:pt x="196306" y="404"/>
                </a:moveTo>
                <a:cubicBezTo>
                  <a:pt x="202127" y="-3829"/>
                  <a:pt x="155560" y="25804"/>
                  <a:pt x="123281" y="57554"/>
                </a:cubicBezTo>
                <a:cubicBezTo>
                  <a:pt x="91002" y="89304"/>
                  <a:pt x="15860" y="176617"/>
                  <a:pt x="2631" y="190904"/>
                </a:cubicBezTo>
                <a:cubicBezTo>
                  <a:pt x="-10598" y="205192"/>
                  <a:pt x="29618" y="161271"/>
                  <a:pt x="43906" y="143279"/>
                </a:cubicBezTo>
                <a:cubicBezTo>
                  <a:pt x="58194" y="125287"/>
                  <a:pt x="66131" y="102004"/>
                  <a:pt x="88356" y="82954"/>
                </a:cubicBezTo>
                <a:cubicBezTo>
                  <a:pt x="110581" y="63904"/>
                  <a:pt x="190485" y="4637"/>
                  <a:pt x="196306" y="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A19D465F-0F69-121A-2F58-53E530E6D796}"/>
              </a:ext>
            </a:extLst>
          </p:cNvPr>
          <p:cNvSpPr/>
          <p:nvPr/>
        </p:nvSpPr>
        <p:spPr>
          <a:xfrm>
            <a:off x="4105262" y="2378069"/>
            <a:ext cx="309013" cy="174631"/>
          </a:xfrm>
          <a:custGeom>
            <a:avLst/>
            <a:gdLst>
              <a:gd name="connsiteX0" fmla="*/ 13 w 309013"/>
              <a:gd name="connsiteY0" fmla="*/ 174631 h 174631"/>
              <a:gd name="connsiteX1" fmla="*/ 82563 w 309013"/>
              <a:gd name="connsiteY1" fmla="*/ 47631 h 174631"/>
              <a:gd name="connsiteX2" fmla="*/ 184163 w 309013"/>
              <a:gd name="connsiteY2" fmla="*/ 38106 h 174631"/>
              <a:gd name="connsiteX3" fmla="*/ 171463 w 309013"/>
              <a:gd name="connsiteY3" fmla="*/ 6 h 174631"/>
              <a:gd name="connsiteX4" fmla="*/ 307988 w 309013"/>
              <a:gd name="connsiteY4" fmla="*/ 34931 h 174631"/>
              <a:gd name="connsiteX5" fmla="*/ 231788 w 309013"/>
              <a:gd name="connsiteY5" fmla="*/ 15881 h 174631"/>
              <a:gd name="connsiteX6" fmla="*/ 190513 w 309013"/>
              <a:gd name="connsiteY6" fmla="*/ 3181 h 174631"/>
              <a:gd name="connsiteX7" fmla="*/ 165113 w 309013"/>
              <a:gd name="connsiteY7" fmla="*/ 25406 h 174631"/>
              <a:gd name="connsiteX8" fmla="*/ 107963 w 309013"/>
              <a:gd name="connsiteY8" fmla="*/ 38106 h 174631"/>
              <a:gd name="connsiteX9" fmla="*/ 76213 w 309013"/>
              <a:gd name="connsiteY9" fmla="*/ 47631 h 174631"/>
              <a:gd name="connsiteX10" fmla="*/ 13 w 309013"/>
              <a:gd name="connsiteY10" fmla="*/ 174631 h 17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9013" h="174631">
                <a:moveTo>
                  <a:pt x="13" y="174631"/>
                </a:moveTo>
                <a:cubicBezTo>
                  <a:pt x="1071" y="174631"/>
                  <a:pt x="51871" y="70385"/>
                  <a:pt x="82563" y="47631"/>
                </a:cubicBezTo>
                <a:cubicBezTo>
                  <a:pt x="113255" y="24877"/>
                  <a:pt x="169346" y="46043"/>
                  <a:pt x="184163" y="38106"/>
                </a:cubicBezTo>
                <a:cubicBezTo>
                  <a:pt x="198980" y="30168"/>
                  <a:pt x="150826" y="535"/>
                  <a:pt x="171463" y="6"/>
                </a:cubicBezTo>
                <a:cubicBezTo>
                  <a:pt x="192100" y="-523"/>
                  <a:pt x="297934" y="32285"/>
                  <a:pt x="307988" y="34931"/>
                </a:cubicBezTo>
                <a:cubicBezTo>
                  <a:pt x="318042" y="37577"/>
                  <a:pt x="251367" y="21173"/>
                  <a:pt x="231788" y="15881"/>
                </a:cubicBezTo>
                <a:cubicBezTo>
                  <a:pt x="212209" y="10589"/>
                  <a:pt x="201625" y="1594"/>
                  <a:pt x="190513" y="3181"/>
                </a:cubicBezTo>
                <a:cubicBezTo>
                  <a:pt x="179401" y="4768"/>
                  <a:pt x="178871" y="19585"/>
                  <a:pt x="165113" y="25406"/>
                </a:cubicBezTo>
                <a:cubicBezTo>
                  <a:pt x="151355" y="31227"/>
                  <a:pt x="122780" y="34402"/>
                  <a:pt x="107963" y="38106"/>
                </a:cubicBezTo>
                <a:cubicBezTo>
                  <a:pt x="93146" y="41810"/>
                  <a:pt x="92617" y="27523"/>
                  <a:pt x="76213" y="47631"/>
                </a:cubicBezTo>
                <a:cubicBezTo>
                  <a:pt x="59809" y="67739"/>
                  <a:pt x="-1045" y="174631"/>
                  <a:pt x="13" y="174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A1EC7375-AE51-8383-96E3-E3F8B4D0001F}"/>
              </a:ext>
            </a:extLst>
          </p:cNvPr>
          <p:cNvSpPr/>
          <p:nvPr/>
        </p:nvSpPr>
        <p:spPr>
          <a:xfrm>
            <a:off x="4092399" y="2409723"/>
            <a:ext cx="98676" cy="178063"/>
          </a:xfrm>
          <a:custGeom>
            <a:avLst/>
            <a:gdLst>
              <a:gd name="connsiteX0" fmla="*/ 98601 w 98676"/>
              <a:gd name="connsiteY0" fmla="*/ 102 h 178063"/>
              <a:gd name="connsiteX1" fmla="*/ 41451 w 98676"/>
              <a:gd name="connsiteY1" fmla="*/ 76302 h 178063"/>
              <a:gd name="connsiteX2" fmla="*/ 176 w 98676"/>
              <a:gd name="connsiteY2" fmla="*/ 177902 h 178063"/>
              <a:gd name="connsiteX3" fmla="*/ 25576 w 98676"/>
              <a:gd name="connsiteY3" fmla="*/ 101702 h 178063"/>
              <a:gd name="connsiteX4" fmla="*/ 28751 w 98676"/>
              <a:gd name="connsiteY4" fmla="*/ 92177 h 178063"/>
              <a:gd name="connsiteX5" fmla="*/ 98601 w 98676"/>
              <a:gd name="connsiteY5" fmla="*/ 102 h 17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676" h="178063">
                <a:moveTo>
                  <a:pt x="98601" y="102"/>
                </a:moveTo>
                <a:cubicBezTo>
                  <a:pt x="100718" y="-2544"/>
                  <a:pt x="57855" y="46669"/>
                  <a:pt x="41451" y="76302"/>
                </a:cubicBezTo>
                <a:cubicBezTo>
                  <a:pt x="25047" y="105935"/>
                  <a:pt x="2822" y="173669"/>
                  <a:pt x="176" y="177902"/>
                </a:cubicBezTo>
                <a:cubicBezTo>
                  <a:pt x="-2470" y="182135"/>
                  <a:pt x="25576" y="101702"/>
                  <a:pt x="25576" y="101702"/>
                </a:cubicBezTo>
                <a:cubicBezTo>
                  <a:pt x="30339" y="87414"/>
                  <a:pt x="18697" y="104877"/>
                  <a:pt x="28751" y="92177"/>
                </a:cubicBezTo>
                <a:cubicBezTo>
                  <a:pt x="38805" y="79477"/>
                  <a:pt x="96484" y="2748"/>
                  <a:pt x="98601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030A3E51-E83B-94B4-493D-0F8C00EBD3ED}"/>
              </a:ext>
            </a:extLst>
          </p:cNvPr>
          <p:cNvSpPr/>
          <p:nvPr/>
        </p:nvSpPr>
        <p:spPr>
          <a:xfrm>
            <a:off x="4247776" y="2238857"/>
            <a:ext cx="320382" cy="124158"/>
          </a:xfrm>
          <a:custGeom>
            <a:avLst/>
            <a:gdLst>
              <a:gd name="connsiteX0" fmla="*/ 374 w 320382"/>
              <a:gd name="connsiteY0" fmla="*/ 63018 h 124158"/>
              <a:gd name="connsiteX1" fmla="*/ 130549 w 320382"/>
              <a:gd name="connsiteY1" fmla="*/ 15393 h 124158"/>
              <a:gd name="connsiteX2" fmla="*/ 200399 w 320382"/>
              <a:gd name="connsiteY2" fmla="*/ 37618 h 124158"/>
              <a:gd name="connsiteX3" fmla="*/ 174999 w 320382"/>
              <a:gd name="connsiteY3" fmla="*/ 2693 h 124158"/>
              <a:gd name="connsiteX4" fmla="*/ 317874 w 320382"/>
              <a:gd name="connsiteY4" fmla="*/ 123343 h 124158"/>
              <a:gd name="connsiteX5" fmla="*/ 257549 w 320382"/>
              <a:gd name="connsiteY5" fmla="*/ 53493 h 124158"/>
              <a:gd name="connsiteX6" fmla="*/ 149599 w 320382"/>
              <a:gd name="connsiteY6" fmla="*/ 12218 h 124158"/>
              <a:gd name="connsiteX7" fmla="*/ 92449 w 320382"/>
              <a:gd name="connsiteY7" fmla="*/ 24918 h 124158"/>
              <a:gd name="connsiteX8" fmla="*/ 374 w 320382"/>
              <a:gd name="connsiteY8" fmla="*/ 63018 h 12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382" h="124158">
                <a:moveTo>
                  <a:pt x="374" y="63018"/>
                </a:moveTo>
                <a:cubicBezTo>
                  <a:pt x="6724" y="61430"/>
                  <a:pt x="97211" y="19626"/>
                  <a:pt x="130549" y="15393"/>
                </a:cubicBezTo>
                <a:cubicBezTo>
                  <a:pt x="163887" y="11160"/>
                  <a:pt x="192991" y="39735"/>
                  <a:pt x="200399" y="37618"/>
                </a:cubicBezTo>
                <a:cubicBezTo>
                  <a:pt x="207807" y="35501"/>
                  <a:pt x="155420" y="-11594"/>
                  <a:pt x="174999" y="2693"/>
                </a:cubicBezTo>
                <a:cubicBezTo>
                  <a:pt x="194578" y="16980"/>
                  <a:pt x="304116" y="114876"/>
                  <a:pt x="317874" y="123343"/>
                </a:cubicBezTo>
                <a:cubicBezTo>
                  <a:pt x="331632" y="131810"/>
                  <a:pt x="285595" y="72014"/>
                  <a:pt x="257549" y="53493"/>
                </a:cubicBezTo>
                <a:cubicBezTo>
                  <a:pt x="229503" y="34972"/>
                  <a:pt x="177116" y="16980"/>
                  <a:pt x="149599" y="12218"/>
                </a:cubicBezTo>
                <a:cubicBezTo>
                  <a:pt x="122082" y="7456"/>
                  <a:pt x="114674" y="14864"/>
                  <a:pt x="92449" y="24918"/>
                </a:cubicBezTo>
                <a:cubicBezTo>
                  <a:pt x="70224" y="34972"/>
                  <a:pt x="-5976" y="64606"/>
                  <a:pt x="374" y="63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6625299C-8C13-2953-8132-5D9DF7696A4C}"/>
              </a:ext>
            </a:extLst>
          </p:cNvPr>
          <p:cNvSpPr/>
          <p:nvPr/>
        </p:nvSpPr>
        <p:spPr>
          <a:xfrm>
            <a:off x="4270011" y="2350616"/>
            <a:ext cx="249414" cy="91860"/>
          </a:xfrm>
          <a:custGeom>
            <a:avLst/>
            <a:gdLst>
              <a:gd name="connsiteX0" fmla="*/ 364 w 249414"/>
              <a:gd name="connsiteY0" fmla="*/ 2059 h 91860"/>
              <a:gd name="connsiteX1" fmla="*/ 89264 w 249414"/>
              <a:gd name="connsiteY1" fmla="*/ 11584 h 91860"/>
              <a:gd name="connsiteX2" fmla="*/ 244839 w 249414"/>
              <a:gd name="connsiteY2" fmla="*/ 90959 h 91860"/>
              <a:gd name="connsiteX3" fmla="*/ 200389 w 249414"/>
              <a:gd name="connsiteY3" fmla="*/ 52859 h 91860"/>
              <a:gd name="connsiteX4" fmla="*/ 121014 w 249414"/>
              <a:gd name="connsiteY4" fmla="*/ 27459 h 91860"/>
              <a:gd name="connsiteX5" fmla="*/ 364 w 249414"/>
              <a:gd name="connsiteY5" fmla="*/ 2059 h 91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414" h="91860">
                <a:moveTo>
                  <a:pt x="364" y="2059"/>
                </a:moveTo>
                <a:cubicBezTo>
                  <a:pt x="-4928" y="-587"/>
                  <a:pt x="48518" y="-3233"/>
                  <a:pt x="89264" y="11584"/>
                </a:cubicBezTo>
                <a:cubicBezTo>
                  <a:pt x="130010" y="26401"/>
                  <a:pt x="226318" y="84080"/>
                  <a:pt x="244839" y="90959"/>
                </a:cubicBezTo>
                <a:cubicBezTo>
                  <a:pt x="263360" y="97838"/>
                  <a:pt x="221027" y="63442"/>
                  <a:pt x="200389" y="52859"/>
                </a:cubicBezTo>
                <a:cubicBezTo>
                  <a:pt x="179752" y="42276"/>
                  <a:pt x="148002" y="37513"/>
                  <a:pt x="121014" y="27459"/>
                </a:cubicBezTo>
                <a:cubicBezTo>
                  <a:pt x="94027" y="17405"/>
                  <a:pt x="5656" y="4705"/>
                  <a:pt x="364" y="2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F13CCCB9-4B4B-42BE-B322-C1736E6E9A3F}"/>
              </a:ext>
            </a:extLst>
          </p:cNvPr>
          <p:cNvSpPr/>
          <p:nvPr/>
        </p:nvSpPr>
        <p:spPr>
          <a:xfrm>
            <a:off x="4749789" y="2218608"/>
            <a:ext cx="66745" cy="261326"/>
          </a:xfrm>
          <a:custGeom>
            <a:avLst/>
            <a:gdLst>
              <a:gd name="connsiteX0" fmla="*/ 22236 w 66745"/>
              <a:gd name="connsiteY0" fmla="*/ 717 h 261326"/>
              <a:gd name="connsiteX1" fmla="*/ 25411 w 66745"/>
              <a:gd name="connsiteY1" fmla="*/ 111842 h 261326"/>
              <a:gd name="connsiteX2" fmla="*/ 44461 w 66745"/>
              <a:gd name="connsiteY2" fmla="*/ 254717 h 261326"/>
              <a:gd name="connsiteX3" fmla="*/ 41286 w 66745"/>
              <a:gd name="connsiteY3" fmla="*/ 229317 h 261326"/>
              <a:gd name="connsiteX4" fmla="*/ 66686 w 66745"/>
              <a:gd name="connsiteY4" fmla="*/ 156292 h 261326"/>
              <a:gd name="connsiteX5" fmla="*/ 47636 w 66745"/>
              <a:gd name="connsiteY5" fmla="*/ 254717 h 261326"/>
              <a:gd name="connsiteX6" fmla="*/ 25411 w 66745"/>
              <a:gd name="connsiteY6" fmla="*/ 130892 h 261326"/>
              <a:gd name="connsiteX7" fmla="*/ 11 w 66745"/>
              <a:gd name="connsiteY7" fmla="*/ 61042 h 261326"/>
              <a:gd name="connsiteX8" fmla="*/ 28586 w 66745"/>
              <a:gd name="connsiteY8" fmla="*/ 165817 h 261326"/>
              <a:gd name="connsiteX9" fmla="*/ 22236 w 66745"/>
              <a:gd name="connsiteY9" fmla="*/ 717 h 26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745" h="261326">
                <a:moveTo>
                  <a:pt x="22236" y="717"/>
                </a:moveTo>
                <a:cubicBezTo>
                  <a:pt x="21707" y="-8279"/>
                  <a:pt x="21707" y="69509"/>
                  <a:pt x="25411" y="111842"/>
                </a:cubicBezTo>
                <a:cubicBezTo>
                  <a:pt x="29115" y="154175"/>
                  <a:pt x="41815" y="235138"/>
                  <a:pt x="44461" y="254717"/>
                </a:cubicBezTo>
                <a:cubicBezTo>
                  <a:pt x="47107" y="274296"/>
                  <a:pt x="37582" y="245721"/>
                  <a:pt x="41286" y="229317"/>
                </a:cubicBezTo>
                <a:cubicBezTo>
                  <a:pt x="44990" y="212913"/>
                  <a:pt x="65628" y="152059"/>
                  <a:pt x="66686" y="156292"/>
                </a:cubicBezTo>
                <a:cubicBezTo>
                  <a:pt x="67744" y="160525"/>
                  <a:pt x="54515" y="258950"/>
                  <a:pt x="47636" y="254717"/>
                </a:cubicBezTo>
                <a:cubicBezTo>
                  <a:pt x="40757" y="250484"/>
                  <a:pt x="33348" y="163171"/>
                  <a:pt x="25411" y="130892"/>
                </a:cubicBezTo>
                <a:cubicBezTo>
                  <a:pt x="17474" y="98613"/>
                  <a:pt x="-518" y="55221"/>
                  <a:pt x="11" y="61042"/>
                </a:cubicBezTo>
                <a:cubicBezTo>
                  <a:pt x="540" y="66863"/>
                  <a:pt x="25411" y="172167"/>
                  <a:pt x="28586" y="165817"/>
                </a:cubicBezTo>
                <a:cubicBezTo>
                  <a:pt x="31761" y="159467"/>
                  <a:pt x="22765" y="9713"/>
                  <a:pt x="22236" y="71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621C0FC5-155E-9714-6E32-52CC917FF1A4}"/>
              </a:ext>
            </a:extLst>
          </p:cNvPr>
          <p:cNvSpPr/>
          <p:nvPr/>
        </p:nvSpPr>
        <p:spPr>
          <a:xfrm>
            <a:off x="4571975" y="2178048"/>
            <a:ext cx="151132" cy="300253"/>
          </a:xfrm>
          <a:custGeom>
            <a:avLst/>
            <a:gdLst>
              <a:gd name="connsiteX0" fmla="*/ 25 w 151132"/>
              <a:gd name="connsiteY0" fmla="*/ 2 h 300253"/>
              <a:gd name="connsiteX1" fmla="*/ 95275 w 151132"/>
              <a:gd name="connsiteY1" fmla="*/ 130177 h 300253"/>
              <a:gd name="connsiteX2" fmla="*/ 149250 w 151132"/>
              <a:gd name="connsiteY2" fmla="*/ 295277 h 300253"/>
              <a:gd name="connsiteX3" fmla="*/ 136550 w 151132"/>
              <a:gd name="connsiteY3" fmla="*/ 247652 h 300253"/>
              <a:gd name="connsiteX4" fmla="*/ 114325 w 151132"/>
              <a:gd name="connsiteY4" fmla="*/ 149227 h 300253"/>
              <a:gd name="connsiteX5" fmla="*/ 114325 w 151132"/>
              <a:gd name="connsiteY5" fmla="*/ 92077 h 300253"/>
              <a:gd name="connsiteX6" fmla="*/ 114325 w 151132"/>
              <a:gd name="connsiteY6" fmla="*/ 130177 h 300253"/>
              <a:gd name="connsiteX7" fmla="*/ 82575 w 151132"/>
              <a:gd name="connsiteY7" fmla="*/ 101602 h 300253"/>
              <a:gd name="connsiteX8" fmla="*/ 104800 w 151132"/>
              <a:gd name="connsiteY8" fmla="*/ 133352 h 300253"/>
              <a:gd name="connsiteX9" fmla="*/ 25 w 151132"/>
              <a:gd name="connsiteY9" fmla="*/ 2 h 30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132" h="300253">
                <a:moveTo>
                  <a:pt x="25" y="2"/>
                </a:moveTo>
                <a:cubicBezTo>
                  <a:pt x="-1562" y="-527"/>
                  <a:pt x="70404" y="80965"/>
                  <a:pt x="95275" y="130177"/>
                </a:cubicBezTo>
                <a:cubicBezTo>
                  <a:pt x="120146" y="179389"/>
                  <a:pt x="142371" y="275698"/>
                  <a:pt x="149250" y="295277"/>
                </a:cubicBezTo>
                <a:cubicBezTo>
                  <a:pt x="156129" y="314856"/>
                  <a:pt x="142371" y="271994"/>
                  <a:pt x="136550" y="247652"/>
                </a:cubicBezTo>
                <a:cubicBezTo>
                  <a:pt x="130729" y="223310"/>
                  <a:pt x="118029" y="175156"/>
                  <a:pt x="114325" y="149227"/>
                </a:cubicBezTo>
                <a:cubicBezTo>
                  <a:pt x="110621" y="123298"/>
                  <a:pt x="114325" y="92077"/>
                  <a:pt x="114325" y="92077"/>
                </a:cubicBezTo>
                <a:cubicBezTo>
                  <a:pt x="114325" y="88902"/>
                  <a:pt x="119617" y="128590"/>
                  <a:pt x="114325" y="130177"/>
                </a:cubicBezTo>
                <a:cubicBezTo>
                  <a:pt x="109033" y="131764"/>
                  <a:pt x="84162" y="101073"/>
                  <a:pt x="82575" y="101602"/>
                </a:cubicBezTo>
                <a:cubicBezTo>
                  <a:pt x="80988" y="102131"/>
                  <a:pt x="114854" y="144464"/>
                  <a:pt x="104800" y="133352"/>
                </a:cubicBezTo>
                <a:cubicBezTo>
                  <a:pt x="94746" y="122240"/>
                  <a:pt x="1612" y="531"/>
                  <a:pt x="2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8C806AF6-1CA6-8CB1-1306-C0ED0014C03A}"/>
              </a:ext>
            </a:extLst>
          </p:cNvPr>
          <p:cNvSpPr/>
          <p:nvPr/>
        </p:nvSpPr>
        <p:spPr>
          <a:xfrm>
            <a:off x="5343182" y="2914497"/>
            <a:ext cx="137672" cy="155733"/>
          </a:xfrm>
          <a:custGeom>
            <a:avLst/>
            <a:gdLst>
              <a:gd name="connsiteX0" fmla="*/ 3518 w 137672"/>
              <a:gd name="connsiteY0" fmla="*/ 60478 h 155733"/>
              <a:gd name="connsiteX1" fmla="*/ 6693 w 137672"/>
              <a:gd name="connsiteY1" fmla="*/ 139853 h 155733"/>
              <a:gd name="connsiteX2" fmla="*/ 76543 w 137672"/>
              <a:gd name="connsiteY2" fmla="*/ 101753 h 155733"/>
              <a:gd name="connsiteX3" fmla="*/ 67018 w 137672"/>
              <a:gd name="connsiteY3" fmla="*/ 155728 h 155733"/>
              <a:gd name="connsiteX4" fmla="*/ 92418 w 137672"/>
              <a:gd name="connsiteY4" fmla="*/ 104928 h 155733"/>
              <a:gd name="connsiteX5" fmla="*/ 117818 w 137672"/>
              <a:gd name="connsiteY5" fmla="*/ 76353 h 155733"/>
              <a:gd name="connsiteX6" fmla="*/ 117818 w 137672"/>
              <a:gd name="connsiteY6" fmla="*/ 57303 h 155733"/>
              <a:gd name="connsiteX7" fmla="*/ 120993 w 137672"/>
              <a:gd name="connsiteY7" fmla="*/ 153 h 155733"/>
              <a:gd name="connsiteX8" fmla="*/ 120993 w 137672"/>
              <a:gd name="connsiteY8" fmla="*/ 41428 h 155733"/>
              <a:gd name="connsiteX9" fmla="*/ 133693 w 137672"/>
              <a:gd name="connsiteY9" fmla="*/ 70003 h 155733"/>
              <a:gd name="connsiteX10" fmla="*/ 41618 w 137672"/>
              <a:gd name="connsiteY10" fmla="*/ 98578 h 155733"/>
              <a:gd name="connsiteX11" fmla="*/ 67018 w 137672"/>
              <a:gd name="connsiteY11" fmla="*/ 92228 h 155733"/>
              <a:gd name="connsiteX12" fmla="*/ 13043 w 137672"/>
              <a:gd name="connsiteY12" fmla="*/ 117628 h 155733"/>
              <a:gd name="connsiteX13" fmla="*/ 3518 w 137672"/>
              <a:gd name="connsiteY13" fmla="*/ 60478 h 15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7672" h="155733">
                <a:moveTo>
                  <a:pt x="3518" y="60478"/>
                </a:moveTo>
                <a:cubicBezTo>
                  <a:pt x="2460" y="64182"/>
                  <a:pt x="-5478" y="132974"/>
                  <a:pt x="6693" y="139853"/>
                </a:cubicBezTo>
                <a:cubicBezTo>
                  <a:pt x="18864" y="146732"/>
                  <a:pt x="66489" y="99107"/>
                  <a:pt x="76543" y="101753"/>
                </a:cubicBezTo>
                <a:cubicBezTo>
                  <a:pt x="86597" y="104399"/>
                  <a:pt x="64372" y="155199"/>
                  <a:pt x="67018" y="155728"/>
                </a:cubicBezTo>
                <a:cubicBezTo>
                  <a:pt x="69664" y="156257"/>
                  <a:pt x="83951" y="118157"/>
                  <a:pt x="92418" y="104928"/>
                </a:cubicBezTo>
                <a:cubicBezTo>
                  <a:pt x="100885" y="91699"/>
                  <a:pt x="117818" y="76353"/>
                  <a:pt x="117818" y="76353"/>
                </a:cubicBezTo>
                <a:cubicBezTo>
                  <a:pt x="122051" y="68416"/>
                  <a:pt x="117289" y="70003"/>
                  <a:pt x="117818" y="57303"/>
                </a:cubicBezTo>
                <a:cubicBezTo>
                  <a:pt x="118347" y="44603"/>
                  <a:pt x="120464" y="2799"/>
                  <a:pt x="120993" y="153"/>
                </a:cubicBezTo>
                <a:cubicBezTo>
                  <a:pt x="121522" y="-2493"/>
                  <a:pt x="118876" y="29786"/>
                  <a:pt x="120993" y="41428"/>
                </a:cubicBezTo>
                <a:cubicBezTo>
                  <a:pt x="123110" y="53070"/>
                  <a:pt x="146922" y="60478"/>
                  <a:pt x="133693" y="70003"/>
                </a:cubicBezTo>
                <a:cubicBezTo>
                  <a:pt x="120464" y="79528"/>
                  <a:pt x="52730" y="94874"/>
                  <a:pt x="41618" y="98578"/>
                </a:cubicBezTo>
                <a:cubicBezTo>
                  <a:pt x="30506" y="102282"/>
                  <a:pt x="71780" y="89053"/>
                  <a:pt x="67018" y="92228"/>
                </a:cubicBezTo>
                <a:cubicBezTo>
                  <a:pt x="62256" y="95403"/>
                  <a:pt x="23097" y="118686"/>
                  <a:pt x="13043" y="117628"/>
                </a:cubicBezTo>
                <a:cubicBezTo>
                  <a:pt x="2989" y="116570"/>
                  <a:pt x="4576" y="56774"/>
                  <a:pt x="3518" y="60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91B02552-A01F-2ADA-9F4F-CACC7D91A13C}"/>
              </a:ext>
            </a:extLst>
          </p:cNvPr>
          <p:cNvSpPr/>
          <p:nvPr/>
        </p:nvSpPr>
        <p:spPr>
          <a:xfrm>
            <a:off x="5425038" y="2838400"/>
            <a:ext cx="661829" cy="292150"/>
          </a:xfrm>
          <a:custGeom>
            <a:avLst/>
            <a:gdLst>
              <a:gd name="connsiteX0" fmla="*/ 1037 w 661829"/>
              <a:gd name="connsiteY0" fmla="*/ 184200 h 292150"/>
              <a:gd name="connsiteX1" fmla="*/ 140737 w 661829"/>
              <a:gd name="connsiteY1" fmla="*/ 123875 h 292150"/>
              <a:gd name="connsiteX2" fmla="*/ 121687 w 661829"/>
              <a:gd name="connsiteY2" fmla="*/ 120700 h 292150"/>
              <a:gd name="connsiteX3" fmla="*/ 99462 w 661829"/>
              <a:gd name="connsiteY3" fmla="*/ 76250 h 292150"/>
              <a:gd name="connsiteX4" fmla="*/ 115337 w 661829"/>
              <a:gd name="connsiteY4" fmla="*/ 104825 h 292150"/>
              <a:gd name="connsiteX5" fmla="*/ 169312 w 661829"/>
              <a:gd name="connsiteY5" fmla="*/ 127050 h 292150"/>
              <a:gd name="connsiteX6" fmla="*/ 153437 w 661829"/>
              <a:gd name="connsiteY6" fmla="*/ 63550 h 292150"/>
              <a:gd name="connsiteX7" fmla="*/ 147087 w 661829"/>
              <a:gd name="connsiteY7" fmla="*/ 50 h 292150"/>
              <a:gd name="connsiteX8" fmla="*/ 140737 w 661829"/>
              <a:gd name="connsiteY8" fmla="*/ 54025 h 292150"/>
              <a:gd name="connsiteX9" fmla="*/ 166137 w 661829"/>
              <a:gd name="connsiteY9" fmla="*/ 117525 h 292150"/>
              <a:gd name="connsiteX10" fmla="*/ 166137 w 661829"/>
              <a:gd name="connsiteY10" fmla="*/ 69900 h 292150"/>
              <a:gd name="connsiteX11" fmla="*/ 204237 w 661829"/>
              <a:gd name="connsiteY11" fmla="*/ 117525 h 292150"/>
              <a:gd name="connsiteX12" fmla="*/ 235987 w 661829"/>
              <a:gd name="connsiteY12" fmla="*/ 31800 h 292150"/>
              <a:gd name="connsiteX13" fmla="*/ 235987 w 661829"/>
              <a:gd name="connsiteY13" fmla="*/ 79425 h 292150"/>
              <a:gd name="connsiteX14" fmla="*/ 305837 w 661829"/>
              <a:gd name="connsiteY14" fmla="*/ 133400 h 292150"/>
              <a:gd name="connsiteX15" fmla="*/ 270912 w 661829"/>
              <a:gd name="connsiteY15" fmla="*/ 60375 h 292150"/>
              <a:gd name="connsiteX16" fmla="*/ 318537 w 661829"/>
              <a:gd name="connsiteY16" fmla="*/ 127050 h 292150"/>
              <a:gd name="connsiteX17" fmla="*/ 321712 w 661829"/>
              <a:gd name="connsiteY17" fmla="*/ 92125 h 292150"/>
              <a:gd name="connsiteX18" fmla="*/ 366162 w 661829"/>
              <a:gd name="connsiteY18" fmla="*/ 6400 h 292150"/>
              <a:gd name="connsiteX19" fmla="*/ 331237 w 661829"/>
              <a:gd name="connsiteY19" fmla="*/ 82600 h 292150"/>
              <a:gd name="connsiteX20" fmla="*/ 343937 w 661829"/>
              <a:gd name="connsiteY20" fmla="*/ 136575 h 292150"/>
              <a:gd name="connsiteX21" fmla="*/ 347112 w 661829"/>
              <a:gd name="connsiteY21" fmla="*/ 114350 h 292150"/>
              <a:gd name="connsiteX22" fmla="*/ 375687 w 661829"/>
              <a:gd name="connsiteY22" fmla="*/ 155625 h 292150"/>
              <a:gd name="connsiteX23" fmla="*/ 378862 w 661829"/>
              <a:gd name="connsiteY23" fmla="*/ 139750 h 292150"/>
              <a:gd name="connsiteX24" fmla="*/ 378862 w 661829"/>
              <a:gd name="connsiteY24" fmla="*/ 155625 h 292150"/>
              <a:gd name="connsiteX25" fmla="*/ 429662 w 661829"/>
              <a:gd name="connsiteY25" fmla="*/ 101650 h 292150"/>
              <a:gd name="connsiteX26" fmla="*/ 407437 w 661829"/>
              <a:gd name="connsiteY26" fmla="*/ 146100 h 292150"/>
              <a:gd name="connsiteX27" fmla="*/ 445537 w 661829"/>
              <a:gd name="connsiteY27" fmla="*/ 152450 h 292150"/>
              <a:gd name="connsiteX28" fmla="*/ 509037 w 661829"/>
              <a:gd name="connsiteY28" fmla="*/ 111175 h 292150"/>
              <a:gd name="connsiteX29" fmla="*/ 461412 w 661829"/>
              <a:gd name="connsiteY29" fmla="*/ 155625 h 292150"/>
              <a:gd name="connsiteX30" fmla="*/ 467762 w 661829"/>
              <a:gd name="connsiteY30" fmla="*/ 181025 h 292150"/>
              <a:gd name="connsiteX31" fmla="*/ 499512 w 661829"/>
              <a:gd name="connsiteY31" fmla="*/ 161975 h 292150"/>
              <a:gd name="connsiteX32" fmla="*/ 489987 w 661829"/>
              <a:gd name="connsiteY32" fmla="*/ 181025 h 292150"/>
              <a:gd name="connsiteX33" fmla="*/ 540787 w 661829"/>
              <a:gd name="connsiteY33" fmla="*/ 203250 h 292150"/>
              <a:gd name="connsiteX34" fmla="*/ 661437 w 661829"/>
              <a:gd name="connsiteY34" fmla="*/ 257225 h 292150"/>
              <a:gd name="connsiteX35" fmla="*/ 496337 w 661829"/>
              <a:gd name="connsiteY35" fmla="*/ 193725 h 292150"/>
              <a:gd name="connsiteX36" fmla="*/ 582062 w 661829"/>
              <a:gd name="connsiteY36" fmla="*/ 263575 h 292150"/>
              <a:gd name="connsiteX37" fmla="*/ 661437 w 661829"/>
              <a:gd name="connsiteY37" fmla="*/ 292150 h 292150"/>
              <a:gd name="connsiteX38" fmla="*/ 556662 w 661829"/>
              <a:gd name="connsiteY38" fmla="*/ 263575 h 292150"/>
              <a:gd name="connsiteX39" fmla="*/ 505862 w 661829"/>
              <a:gd name="connsiteY39" fmla="*/ 222300 h 292150"/>
              <a:gd name="connsiteX40" fmla="*/ 416962 w 661829"/>
              <a:gd name="connsiteY40" fmla="*/ 155625 h 292150"/>
              <a:gd name="connsiteX41" fmla="*/ 509037 w 661829"/>
              <a:gd name="connsiteY41" fmla="*/ 200075 h 292150"/>
              <a:gd name="connsiteX42" fmla="*/ 343937 w 661829"/>
              <a:gd name="connsiteY42" fmla="*/ 149275 h 292150"/>
              <a:gd name="connsiteX43" fmla="*/ 207412 w 661829"/>
              <a:gd name="connsiteY43" fmla="*/ 130225 h 292150"/>
              <a:gd name="connsiteX44" fmla="*/ 274087 w 661829"/>
              <a:gd name="connsiteY44" fmla="*/ 123875 h 292150"/>
              <a:gd name="connsiteX45" fmla="*/ 175662 w 661829"/>
              <a:gd name="connsiteY45" fmla="*/ 127050 h 292150"/>
              <a:gd name="connsiteX46" fmla="*/ 156612 w 661829"/>
              <a:gd name="connsiteY46" fmla="*/ 120700 h 292150"/>
              <a:gd name="connsiteX47" fmla="*/ 115337 w 661829"/>
              <a:gd name="connsiteY47" fmla="*/ 127050 h 292150"/>
              <a:gd name="connsiteX48" fmla="*/ 77237 w 661829"/>
              <a:gd name="connsiteY48" fmla="*/ 133400 h 292150"/>
              <a:gd name="connsiteX49" fmla="*/ 1037 w 661829"/>
              <a:gd name="connsiteY49" fmla="*/ 184200 h 29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61829" h="292150">
                <a:moveTo>
                  <a:pt x="1037" y="184200"/>
                </a:moveTo>
                <a:cubicBezTo>
                  <a:pt x="11620" y="182612"/>
                  <a:pt x="140737" y="123875"/>
                  <a:pt x="140737" y="123875"/>
                </a:cubicBezTo>
                <a:cubicBezTo>
                  <a:pt x="160845" y="113292"/>
                  <a:pt x="128566" y="128638"/>
                  <a:pt x="121687" y="120700"/>
                </a:cubicBezTo>
                <a:cubicBezTo>
                  <a:pt x="114808" y="112762"/>
                  <a:pt x="100520" y="78896"/>
                  <a:pt x="99462" y="76250"/>
                </a:cubicBezTo>
                <a:cubicBezTo>
                  <a:pt x="98404" y="73604"/>
                  <a:pt x="103695" y="96358"/>
                  <a:pt x="115337" y="104825"/>
                </a:cubicBezTo>
                <a:cubicBezTo>
                  <a:pt x="126979" y="113292"/>
                  <a:pt x="162962" y="133929"/>
                  <a:pt x="169312" y="127050"/>
                </a:cubicBezTo>
                <a:cubicBezTo>
                  <a:pt x="175662" y="120171"/>
                  <a:pt x="157141" y="84717"/>
                  <a:pt x="153437" y="63550"/>
                </a:cubicBezTo>
                <a:cubicBezTo>
                  <a:pt x="149733" y="42383"/>
                  <a:pt x="149204" y="1638"/>
                  <a:pt x="147087" y="50"/>
                </a:cubicBezTo>
                <a:cubicBezTo>
                  <a:pt x="144970" y="-1538"/>
                  <a:pt x="137562" y="34446"/>
                  <a:pt x="140737" y="54025"/>
                </a:cubicBezTo>
                <a:cubicBezTo>
                  <a:pt x="143912" y="73604"/>
                  <a:pt x="161904" y="114879"/>
                  <a:pt x="166137" y="117525"/>
                </a:cubicBezTo>
                <a:cubicBezTo>
                  <a:pt x="170370" y="120171"/>
                  <a:pt x="159787" y="69900"/>
                  <a:pt x="166137" y="69900"/>
                </a:cubicBezTo>
                <a:cubicBezTo>
                  <a:pt x="172487" y="69900"/>
                  <a:pt x="192595" y="123875"/>
                  <a:pt x="204237" y="117525"/>
                </a:cubicBezTo>
                <a:cubicBezTo>
                  <a:pt x="215879" y="111175"/>
                  <a:pt x="230695" y="38150"/>
                  <a:pt x="235987" y="31800"/>
                </a:cubicBezTo>
                <a:cubicBezTo>
                  <a:pt x="241279" y="25450"/>
                  <a:pt x="224345" y="62492"/>
                  <a:pt x="235987" y="79425"/>
                </a:cubicBezTo>
                <a:cubicBezTo>
                  <a:pt x="247629" y="96358"/>
                  <a:pt x="300016" y="136575"/>
                  <a:pt x="305837" y="133400"/>
                </a:cubicBezTo>
                <a:cubicBezTo>
                  <a:pt x="311658" y="130225"/>
                  <a:pt x="268795" y="61433"/>
                  <a:pt x="270912" y="60375"/>
                </a:cubicBezTo>
                <a:cubicBezTo>
                  <a:pt x="273029" y="59317"/>
                  <a:pt x="310070" y="121758"/>
                  <a:pt x="318537" y="127050"/>
                </a:cubicBezTo>
                <a:cubicBezTo>
                  <a:pt x="327004" y="132342"/>
                  <a:pt x="313775" y="112233"/>
                  <a:pt x="321712" y="92125"/>
                </a:cubicBezTo>
                <a:cubicBezTo>
                  <a:pt x="329649" y="72017"/>
                  <a:pt x="364575" y="7987"/>
                  <a:pt x="366162" y="6400"/>
                </a:cubicBezTo>
                <a:cubicBezTo>
                  <a:pt x="367749" y="4813"/>
                  <a:pt x="334941" y="60904"/>
                  <a:pt x="331237" y="82600"/>
                </a:cubicBezTo>
                <a:cubicBezTo>
                  <a:pt x="327533" y="104296"/>
                  <a:pt x="341291" y="131283"/>
                  <a:pt x="343937" y="136575"/>
                </a:cubicBezTo>
                <a:cubicBezTo>
                  <a:pt x="346583" y="141867"/>
                  <a:pt x="341820" y="111175"/>
                  <a:pt x="347112" y="114350"/>
                </a:cubicBezTo>
                <a:cubicBezTo>
                  <a:pt x="352404" y="117525"/>
                  <a:pt x="375687" y="155625"/>
                  <a:pt x="375687" y="155625"/>
                </a:cubicBezTo>
                <a:cubicBezTo>
                  <a:pt x="380979" y="159858"/>
                  <a:pt x="378862" y="139750"/>
                  <a:pt x="378862" y="139750"/>
                </a:cubicBezTo>
                <a:cubicBezTo>
                  <a:pt x="379391" y="139750"/>
                  <a:pt x="370395" y="161975"/>
                  <a:pt x="378862" y="155625"/>
                </a:cubicBezTo>
                <a:cubicBezTo>
                  <a:pt x="387329" y="149275"/>
                  <a:pt x="424900" y="103237"/>
                  <a:pt x="429662" y="101650"/>
                </a:cubicBezTo>
                <a:cubicBezTo>
                  <a:pt x="434424" y="100063"/>
                  <a:pt x="404791" y="137633"/>
                  <a:pt x="407437" y="146100"/>
                </a:cubicBezTo>
                <a:cubicBezTo>
                  <a:pt x="410083" y="154567"/>
                  <a:pt x="428604" y="158271"/>
                  <a:pt x="445537" y="152450"/>
                </a:cubicBezTo>
                <a:cubicBezTo>
                  <a:pt x="462470" y="146629"/>
                  <a:pt x="506391" y="110646"/>
                  <a:pt x="509037" y="111175"/>
                </a:cubicBezTo>
                <a:cubicBezTo>
                  <a:pt x="511683" y="111704"/>
                  <a:pt x="468291" y="143983"/>
                  <a:pt x="461412" y="155625"/>
                </a:cubicBezTo>
                <a:cubicBezTo>
                  <a:pt x="454533" y="167267"/>
                  <a:pt x="461412" y="179967"/>
                  <a:pt x="467762" y="181025"/>
                </a:cubicBezTo>
                <a:cubicBezTo>
                  <a:pt x="474112" y="182083"/>
                  <a:pt x="499512" y="161975"/>
                  <a:pt x="499512" y="161975"/>
                </a:cubicBezTo>
                <a:cubicBezTo>
                  <a:pt x="503216" y="161975"/>
                  <a:pt x="483108" y="174146"/>
                  <a:pt x="489987" y="181025"/>
                </a:cubicBezTo>
                <a:cubicBezTo>
                  <a:pt x="496866" y="187904"/>
                  <a:pt x="540787" y="203250"/>
                  <a:pt x="540787" y="203250"/>
                </a:cubicBezTo>
                <a:cubicBezTo>
                  <a:pt x="569362" y="215950"/>
                  <a:pt x="668845" y="258812"/>
                  <a:pt x="661437" y="257225"/>
                </a:cubicBezTo>
                <a:cubicBezTo>
                  <a:pt x="654029" y="255638"/>
                  <a:pt x="509566" y="192667"/>
                  <a:pt x="496337" y="193725"/>
                </a:cubicBezTo>
                <a:cubicBezTo>
                  <a:pt x="483108" y="194783"/>
                  <a:pt x="554545" y="247171"/>
                  <a:pt x="582062" y="263575"/>
                </a:cubicBezTo>
                <a:cubicBezTo>
                  <a:pt x="609579" y="279979"/>
                  <a:pt x="665670" y="292150"/>
                  <a:pt x="661437" y="292150"/>
                </a:cubicBezTo>
                <a:cubicBezTo>
                  <a:pt x="657204" y="292150"/>
                  <a:pt x="582591" y="275217"/>
                  <a:pt x="556662" y="263575"/>
                </a:cubicBezTo>
                <a:cubicBezTo>
                  <a:pt x="530733" y="251933"/>
                  <a:pt x="529145" y="240292"/>
                  <a:pt x="505862" y="222300"/>
                </a:cubicBezTo>
                <a:cubicBezTo>
                  <a:pt x="482579" y="204308"/>
                  <a:pt x="416433" y="159329"/>
                  <a:pt x="416962" y="155625"/>
                </a:cubicBezTo>
                <a:cubicBezTo>
                  <a:pt x="417491" y="151921"/>
                  <a:pt x="521208" y="201133"/>
                  <a:pt x="509037" y="200075"/>
                </a:cubicBezTo>
                <a:cubicBezTo>
                  <a:pt x="496866" y="199017"/>
                  <a:pt x="394208" y="160917"/>
                  <a:pt x="343937" y="149275"/>
                </a:cubicBezTo>
                <a:cubicBezTo>
                  <a:pt x="293666" y="137633"/>
                  <a:pt x="219054" y="134458"/>
                  <a:pt x="207412" y="130225"/>
                </a:cubicBezTo>
                <a:cubicBezTo>
                  <a:pt x="195770" y="125992"/>
                  <a:pt x="279379" y="124404"/>
                  <a:pt x="274087" y="123875"/>
                </a:cubicBezTo>
                <a:cubicBezTo>
                  <a:pt x="268795" y="123346"/>
                  <a:pt x="175662" y="127050"/>
                  <a:pt x="175662" y="127050"/>
                </a:cubicBezTo>
                <a:cubicBezTo>
                  <a:pt x="156083" y="126521"/>
                  <a:pt x="166666" y="120700"/>
                  <a:pt x="156612" y="120700"/>
                </a:cubicBezTo>
                <a:cubicBezTo>
                  <a:pt x="146558" y="120700"/>
                  <a:pt x="115337" y="127050"/>
                  <a:pt x="115337" y="127050"/>
                </a:cubicBezTo>
                <a:cubicBezTo>
                  <a:pt x="102108" y="129167"/>
                  <a:pt x="90466" y="126521"/>
                  <a:pt x="77237" y="133400"/>
                </a:cubicBezTo>
                <a:cubicBezTo>
                  <a:pt x="64008" y="140279"/>
                  <a:pt x="-9546" y="185788"/>
                  <a:pt x="1037" y="184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EC413527-8140-B7E6-AD18-D4D249E49F26}"/>
              </a:ext>
            </a:extLst>
          </p:cNvPr>
          <p:cNvSpPr/>
          <p:nvPr/>
        </p:nvSpPr>
        <p:spPr>
          <a:xfrm>
            <a:off x="5481300" y="2898366"/>
            <a:ext cx="165640" cy="98882"/>
          </a:xfrm>
          <a:custGeom>
            <a:avLst/>
            <a:gdLst>
              <a:gd name="connsiteX0" fmla="*/ 40025 w 165640"/>
              <a:gd name="connsiteY0" fmla="*/ 409 h 98882"/>
              <a:gd name="connsiteX1" fmla="*/ 65425 w 165640"/>
              <a:gd name="connsiteY1" fmla="*/ 44859 h 98882"/>
              <a:gd name="connsiteX2" fmla="*/ 163850 w 165640"/>
              <a:gd name="connsiteY2" fmla="*/ 67084 h 98882"/>
              <a:gd name="connsiteX3" fmla="*/ 119400 w 165640"/>
              <a:gd name="connsiteY3" fmla="*/ 67084 h 98882"/>
              <a:gd name="connsiteX4" fmla="*/ 1925 w 165640"/>
              <a:gd name="connsiteY4" fmla="*/ 98834 h 98882"/>
              <a:gd name="connsiteX5" fmla="*/ 46375 w 165640"/>
              <a:gd name="connsiteY5" fmla="*/ 73434 h 98882"/>
              <a:gd name="connsiteX6" fmla="*/ 40025 w 165640"/>
              <a:gd name="connsiteY6" fmla="*/ 409 h 9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640" h="98882">
                <a:moveTo>
                  <a:pt x="40025" y="409"/>
                </a:moveTo>
                <a:cubicBezTo>
                  <a:pt x="43200" y="-4353"/>
                  <a:pt x="44788" y="33747"/>
                  <a:pt x="65425" y="44859"/>
                </a:cubicBezTo>
                <a:cubicBezTo>
                  <a:pt x="86062" y="55971"/>
                  <a:pt x="154854" y="63380"/>
                  <a:pt x="163850" y="67084"/>
                </a:cubicBezTo>
                <a:cubicBezTo>
                  <a:pt x="172846" y="70788"/>
                  <a:pt x="146388" y="61792"/>
                  <a:pt x="119400" y="67084"/>
                </a:cubicBezTo>
                <a:cubicBezTo>
                  <a:pt x="92413" y="72376"/>
                  <a:pt x="14096" y="97776"/>
                  <a:pt x="1925" y="98834"/>
                </a:cubicBezTo>
                <a:cubicBezTo>
                  <a:pt x="-10246" y="99892"/>
                  <a:pt x="38967" y="83488"/>
                  <a:pt x="46375" y="73434"/>
                </a:cubicBezTo>
                <a:cubicBezTo>
                  <a:pt x="53783" y="63380"/>
                  <a:pt x="36850" y="5171"/>
                  <a:pt x="40025" y="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54E5A1AB-BCE2-B280-A73A-CD5F4E9899FF}"/>
              </a:ext>
            </a:extLst>
          </p:cNvPr>
          <p:cNvSpPr/>
          <p:nvPr/>
        </p:nvSpPr>
        <p:spPr>
          <a:xfrm>
            <a:off x="5584819" y="2889161"/>
            <a:ext cx="215912" cy="89576"/>
          </a:xfrm>
          <a:custGeom>
            <a:avLst/>
            <a:gdLst>
              <a:gd name="connsiteX0" fmla="*/ 6 w 215912"/>
              <a:gd name="connsiteY0" fmla="*/ 89 h 89576"/>
              <a:gd name="connsiteX1" fmla="*/ 57156 w 215912"/>
              <a:gd name="connsiteY1" fmla="*/ 79464 h 89576"/>
              <a:gd name="connsiteX2" fmla="*/ 85731 w 215912"/>
              <a:gd name="connsiteY2" fmla="*/ 22314 h 89576"/>
              <a:gd name="connsiteX3" fmla="*/ 120656 w 215912"/>
              <a:gd name="connsiteY3" fmla="*/ 79464 h 89576"/>
              <a:gd name="connsiteX4" fmla="*/ 127006 w 215912"/>
              <a:gd name="connsiteY4" fmla="*/ 12789 h 89576"/>
              <a:gd name="connsiteX5" fmla="*/ 155581 w 215912"/>
              <a:gd name="connsiteY5" fmla="*/ 79464 h 89576"/>
              <a:gd name="connsiteX6" fmla="*/ 215906 w 215912"/>
              <a:gd name="connsiteY6" fmla="*/ 88989 h 89576"/>
              <a:gd name="connsiteX7" fmla="*/ 158756 w 215912"/>
              <a:gd name="connsiteY7" fmla="*/ 85814 h 89576"/>
              <a:gd name="connsiteX8" fmla="*/ 53981 w 215912"/>
              <a:gd name="connsiteY8" fmla="*/ 63589 h 89576"/>
              <a:gd name="connsiteX9" fmla="*/ 6 w 215912"/>
              <a:gd name="connsiteY9" fmla="*/ 89 h 8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912" h="89576">
                <a:moveTo>
                  <a:pt x="6" y="89"/>
                </a:moveTo>
                <a:cubicBezTo>
                  <a:pt x="535" y="2735"/>
                  <a:pt x="42869" y="75760"/>
                  <a:pt x="57156" y="79464"/>
                </a:cubicBezTo>
                <a:cubicBezTo>
                  <a:pt x="71443" y="83168"/>
                  <a:pt x="75148" y="22314"/>
                  <a:pt x="85731" y="22314"/>
                </a:cubicBezTo>
                <a:cubicBezTo>
                  <a:pt x="96314" y="22314"/>
                  <a:pt x="113777" y="81051"/>
                  <a:pt x="120656" y="79464"/>
                </a:cubicBezTo>
                <a:cubicBezTo>
                  <a:pt x="127535" y="77877"/>
                  <a:pt x="121185" y="12789"/>
                  <a:pt x="127006" y="12789"/>
                </a:cubicBezTo>
                <a:cubicBezTo>
                  <a:pt x="132827" y="12789"/>
                  <a:pt x="140764" y="66764"/>
                  <a:pt x="155581" y="79464"/>
                </a:cubicBezTo>
                <a:cubicBezTo>
                  <a:pt x="170398" y="92164"/>
                  <a:pt x="215377" y="87931"/>
                  <a:pt x="215906" y="88989"/>
                </a:cubicBezTo>
                <a:cubicBezTo>
                  <a:pt x="216435" y="90047"/>
                  <a:pt x="185744" y="90047"/>
                  <a:pt x="158756" y="85814"/>
                </a:cubicBezTo>
                <a:cubicBezTo>
                  <a:pt x="131769" y="81581"/>
                  <a:pt x="78323" y="73114"/>
                  <a:pt x="53981" y="63589"/>
                </a:cubicBezTo>
                <a:cubicBezTo>
                  <a:pt x="29639" y="54064"/>
                  <a:pt x="-523" y="-2557"/>
                  <a:pt x="6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27042399-D0D8-1B92-6097-9ABFAFD43447}"/>
              </a:ext>
            </a:extLst>
          </p:cNvPr>
          <p:cNvSpPr/>
          <p:nvPr/>
        </p:nvSpPr>
        <p:spPr>
          <a:xfrm>
            <a:off x="5740248" y="2930477"/>
            <a:ext cx="247111" cy="206540"/>
          </a:xfrm>
          <a:custGeom>
            <a:avLst/>
            <a:gdLst>
              <a:gd name="connsiteX0" fmla="*/ 28727 w 247111"/>
              <a:gd name="connsiteY0" fmla="*/ 47673 h 206540"/>
              <a:gd name="connsiteX1" fmla="*/ 139852 w 247111"/>
              <a:gd name="connsiteY1" fmla="*/ 120698 h 206540"/>
              <a:gd name="connsiteX2" fmla="*/ 98577 w 247111"/>
              <a:gd name="connsiteY2" fmla="*/ 101648 h 206540"/>
              <a:gd name="connsiteX3" fmla="*/ 177952 w 247111"/>
              <a:gd name="connsiteY3" fmla="*/ 158798 h 206540"/>
              <a:gd name="connsiteX4" fmla="*/ 209702 w 247111"/>
              <a:gd name="connsiteY4" fmla="*/ 203248 h 206540"/>
              <a:gd name="connsiteX5" fmla="*/ 174777 w 247111"/>
              <a:gd name="connsiteY5" fmla="*/ 203248 h 206540"/>
              <a:gd name="connsiteX6" fmla="*/ 95402 w 247111"/>
              <a:gd name="connsiteY6" fmla="*/ 203248 h 206540"/>
              <a:gd name="connsiteX7" fmla="*/ 190652 w 247111"/>
              <a:gd name="connsiteY7" fmla="*/ 193723 h 206540"/>
              <a:gd name="connsiteX8" fmla="*/ 244627 w 247111"/>
              <a:gd name="connsiteY8" fmla="*/ 158798 h 206540"/>
              <a:gd name="connsiteX9" fmla="*/ 212877 w 247111"/>
              <a:gd name="connsiteY9" fmla="*/ 133398 h 206540"/>
              <a:gd name="connsiteX10" fmla="*/ 152 w 247111"/>
              <a:gd name="connsiteY10" fmla="*/ 48 h 206540"/>
              <a:gd name="connsiteX11" fmla="*/ 177952 w 247111"/>
              <a:gd name="connsiteY11" fmla="*/ 117523 h 206540"/>
              <a:gd name="connsiteX12" fmla="*/ 127152 w 247111"/>
              <a:gd name="connsiteY12" fmla="*/ 76248 h 206540"/>
              <a:gd name="connsiteX13" fmla="*/ 28727 w 247111"/>
              <a:gd name="connsiteY13" fmla="*/ 47673 h 20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7111" h="206540">
                <a:moveTo>
                  <a:pt x="28727" y="47673"/>
                </a:moveTo>
                <a:cubicBezTo>
                  <a:pt x="30844" y="55081"/>
                  <a:pt x="128210" y="111702"/>
                  <a:pt x="139852" y="120698"/>
                </a:cubicBezTo>
                <a:cubicBezTo>
                  <a:pt x="151494" y="129694"/>
                  <a:pt x="92227" y="95298"/>
                  <a:pt x="98577" y="101648"/>
                </a:cubicBezTo>
                <a:cubicBezTo>
                  <a:pt x="104927" y="107998"/>
                  <a:pt x="159431" y="141865"/>
                  <a:pt x="177952" y="158798"/>
                </a:cubicBezTo>
                <a:cubicBezTo>
                  <a:pt x="196473" y="175731"/>
                  <a:pt x="210231" y="195840"/>
                  <a:pt x="209702" y="203248"/>
                </a:cubicBezTo>
                <a:cubicBezTo>
                  <a:pt x="209173" y="210656"/>
                  <a:pt x="174777" y="203248"/>
                  <a:pt x="174777" y="203248"/>
                </a:cubicBezTo>
                <a:cubicBezTo>
                  <a:pt x="155727" y="203248"/>
                  <a:pt x="92756" y="204836"/>
                  <a:pt x="95402" y="203248"/>
                </a:cubicBezTo>
                <a:cubicBezTo>
                  <a:pt x="98048" y="201661"/>
                  <a:pt x="165781" y="201131"/>
                  <a:pt x="190652" y="193723"/>
                </a:cubicBezTo>
                <a:cubicBezTo>
                  <a:pt x="215523" y="186315"/>
                  <a:pt x="240923" y="168852"/>
                  <a:pt x="244627" y="158798"/>
                </a:cubicBezTo>
                <a:cubicBezTo>
                  <a:pt x="248331" y="148744"/>
                  <a:pt x="253623" y="159856"/>
                  <a:pt x="212877" y="133398"/>
                </a:cubicBezTo>
                <a:cubicBezTo>
                  <a:pt x="172131" y="106940"/>
                  <a:pt x="5973" y="2694"/>
                  <a:pt x="152" y="48"/>
                </a:cubicBezTo>
                <a:cubicBezTo>
                  <a:pt x="-5669" y="-2598"/>
                  <a:pt x="156785" y="104823"/>
                  <a:pt x="177952" y="117523"/>
                </a:cubicBezTo>
                <a:cubicBezTo>
                  <a:pt x="199119" y="130223"/>
                  <a:pt x="144085" y="86302"/>
                  <a:pt x="127152" y="76248"/>
                </a:cubicBezTo>
                <a:cubicBezTo>
                  <a:pt x="110219" y="66194"/>
                  <a:pt x="26610" y="40265"/>
                  <a:pt x="28727" y="47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F3F4C8A9-7AB9-7933-9ED5-C25E3D969D22}"/>
              </a:ext>
            </a:extLst>
          </p:cNvPr>
          <p:cNvSpPr/>
          <p:nvPr/>
        </p:nvSpPr>
        <p:spPr>
          <a:xfrm>
            <a:off x="5901871" y="3038408"/>
            <a:ext cx="191440" cy="134693"/>
          </a:xfrm>
          <a:custGeom>
            <a:avLst/>
            <a:gdLst>
              <a:gd name="connsiteX0" fmla="*/ 454 w 191440"/>
              <a:gd name="connsiteY0" fmla="*/ 67 h 134693"/>
              <a:gd name="connsiteX1" fmla="*/ 67129 w 191440"/>
              <a:gd name="connsiteY1" fmla="*/ 73092 h 134693"/>
              <a:gd name="connsiteX2" fmla="*/ 86179 w 191440"/>
              <a:gd name="connsiteY2" fmla="*/ 85792 h 134693"/>
              <a:gd name="connsiteX3" fmla="*/ 190954 w 191440"/>
              <a:gd name="connsiteY3" fmla="*/ 88967 h 134693"/>
              <a:gd name="connsiteX4" fmla="*/ 127454 w 191440"/>
              <a:gd name="connsiteY4" fmla="*/ 92142 h 134693"/>
              <a:gd name="connsiteX5" fmla="*/ 178254 w 191440"/>
              <a:gd name="connsiteY5" fmla="*/ 133417 h 134693"/>
              <a:gd name="connsiteX6" fmla="*/ 143329 w 191440"/>
              <a:gd name="connsiteY6" fmla="*/ 120717 h 134693"/>
              <a:gd name="connsiteX7" fmla="*/ 175079 w 191440"/>
              <a:gd name="connsiteY7" fmla="*/ 85792 h 134693"/>
              <a:gd name="connsiteX8" fmla="*/ 156029 w 191440"/>
              <a:gd name="connsiteY8" fmla="*/ 101667 h 134693"/>
              <a:gd name="connsiteX9" fmla="*/ 79829 w 191440"/>
              <a:gd name="connsiteY9" fmla="*/ 82617 h 134693"/>
              <a:gd name="connsiteX10" fmla="*/ 108404 w 191440"/>
              <a:gd name="connsiteY10" fmla="*/ 88967 h 134693"/>
              <a:gd name="connsiteX11" fmla="*/ 454 w 191440"/>
              <a:gd name="connsiteY11" fmla="*/ 67 h 13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1440" h="134693">
                <a:moveTo>
                  <a:pt x="454" y="67"/>
                </a:moveTo>
                <a:cubicBezTo>
                  <a:pt x="-6425" y="-2579"/>
                  <a:pt x="67129" y="73092"/>
                  <a:pt x="67129" y="73092"/>
                </a:cubicBezTo>
                <a:cubicBezTo>
                  <a:pt x="81416" y="87379"/>
                  <a:pt x="65542" y="83146"/>
                  <a:pt x="86179" y="85792"/>
                </a:cubicBezTo>
                <a:cubicBezTo>
                  <a:pt x="106816" y="88438"/>
                  <a:pt x="184075" y="87909"/>
                  <a:pt x="190954" y="88967"/>
                </a:cubicBezTo>
                <a:cubicBezTo>
                  <a:pt x="197833" y="90025"/>
                  <a:pt x="129571" y="84734"/>
                  <a:pt x="127454" y="92142"/>
                </a:cubicBezTo>
                <a:cubicBezTo>
                  <a:pt x="125337" y="99550"/>
                  <a:pt x="175608" y="128655"/>
                  <a:pt x="178254" y="133417"/>
                </a:cubicBezTo>
                <a:cubicBezTo>
                  <a:pt x="180900" y="138179"/>
                  <a:pt x="143858" y="128655"/>
                  <a:pt x="143329" y="120717"/>
                </a:cubicBezTo>
                <a:cubicBezTo>
                  <a:pt x="142800" y="112780"/>
                  <a:pt x="175079" y="85792"/>
                  <a:pt x="175079" y="85792"/>
                </a:cubicBezTo>
                <a:cubicBezTo>
                  <a:pt x="177196" y="82617"/>
                  <a:pt x="171904" y="102196"/>
                  <a:pt x="156029" y="101667"/>
                </a:cubicBezTo>
                <a:cubicBezTo>
                  <a:pt x="140154" y="101138"/>
                  <a:pt x="87766" y="84734"/>
                  <a:pt x="79829" y="82617"/>
                </a:cubicBezTo>
                <a:cubicBezTo>
                  <a:pt x="71892" y="80500"/>
                  <a:pt x="120046" y="99550"/>
                  <a:pt x="108404" y="88967"/>
                </a:cubicBezTo>
                <a:cubicBezTo>
                  <a:pt x="96762" y="78384"/>
                  <a:pt x="7333" y="2713"/>
                  <a:pt x="454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9969EE7D-1418-D648-4D47-46EB3C685493}"/>
              </a:ext>
            </a:extLst>
          </p:cNvPr>
          <p:cNvSpPr/>
          <p:nvPr/>
        </p:nvSpPr>
        <p:spPr>
          <a:xfrm>
            <a:off x="5437423" y="3050499"/>
            <a:ext cx="560496" cy="178539"/>
          </a:xfrm>
          <a:custGeom>
            <a:avLst/>
            <a:gdLst>
              <a:gd name="connsiteX0" fmla="*/ 1352 w 560496"/>
              <a:gd name="connsiteY0" fmla="*/ 676 h 178539"/>
              <a:gd name="connsiteX1" fmla="*/ 106127 w 560496"/>
              <a:gd name="connsiteY1" fmla="*/ 51476 h 178539"/>
              <a:gd name="connsiteX2" fmla="*/ 48977 w 560496"/>
              <a:gd name="connsiteY2" fmla="*/ 61001 h 178539"/>
              <a:gd name="connsiteX3" fmla="*/ 172802 w 560496"/>
              <a:gd name="connsiteY3" fmla="*/ 83226 h 178539"/>
              <a:gd name="connsiteX4" fmla="*/ 115652 w 560496"/>
              <a:gd name="connsiteY4" fmla="*/ 118151 h 178539"/>
              <a:gd name="connsiteX5" fmla="*/ 182327 w 560496"/>
              <a:gd name="connsiteY5" fmla="*/ 95926 h 178539"/>
              <a:gd name="connsiteX6" fmla="*/ 198202 w 560496"/>
              <a:gd name="connsiteY6" fmla="*/ 124501 h 178539"/>
              <a:gd name="connsiteX7" fmla="*/ 229952 w 560496"/>
              <a:gd name="connsiteY7" fmla="*/ 105451 h 178539"/>
              <a:gd name="connsiteX8" fmla="*/ 229952 w 560496"/>
              <a:gd name="connsiteY8" fmla="*/ 153076 h 178539"/>
              <a:gd name="connsiteX9" fmla="*/ 264877 w 560496"/>
              <a:gd name="connsiteY9" fmla="*/ 92751 h 178539"/>
              <a:gd name="connsiteX10" fmla="*/ 309327 w 560496"/>
              <a:gd name="connsiteY10" fmla="*/ 143551 h 178539"/>
              <a:gd name="connsiteX11" fmla="*/ 322027 w 560496"/>
              <a:gd name="connsiteY11" fmla="*/ 159426 h 178539"/>
              <a:gd name="connsiteX12" fmla="*/ 331552 w 560496"/>
              <a:gd name="connsiteY12" fmla="*/ 118151 h 178539"/>
              <a:gd name="connsiteX13" fmla="*/ 334727 w 560496"/>
              <a:gd name="connsiteY13" fmla="*/ 137201 h 178539"/>
              <a:gd name="connsiteX14" fmla="*/ 385527 w 560496"/>
              <a:gd name="connsiteY14" fmla="*/ 105451 h 178539"/>
              <a:gd name="connsiteX15" fmla="*/ 356952 w 560496"/>
              <a:gd name="connsiteY15" fmla="*/ 143551 h 178539"/>
              <a:gd name="connsiteX16" fmla="*/ 420452 w 560496"/>
              <a:gd name="connsiteY16" fmla="*/ 130851 h 178539"/>
              <a:gd name="connsiteX17" fmla="*/ 410927 w 560496"/>
              <a:gd name="connsiteY17" fmla="*/ 156251 h 178539"/>
              <a:gd name="connsiteX18" fmla="*/ 468077 w 560496"/>
              <a:gd name="connsiteY18" fmla="*/ 105451 h 178539"/>
              <a:gd name="connsiteX19" fmla="*/ 414102 w 560496"/>
              <a:gd name="connsiteY19" fmla="*/ 178476 h 178539"/>
              <a:gd name="connsiteX20" fmla="*/ 474427 w 560496"/>
              <a:gd name="connsiteY20" fmla="*/ 118151 h 178539"/>
              <a:gd name="connsiteX21" fmla="*/ 560152 w 560496"/>
              <a:gd name="connsiteY21" fmla="*/ 114976 h 178539"/>
              <a:gd name="connsiteX22" fmla="*/ 496652 w 560496"/>
              <a:gd name="connsiteY22" fmla="*/ 111801 h 178539"/>
              <a:gd name="connsiteX23" fmla="*/ 315677 w 560496"/>
              <a:gd name="connsiteY23" fmla="*/ 127676 h 178539"/>
              <a:gd name="connsiteX24" fmla="*/ 379177 w 560496"/>
              <a:gd name="connsiteY24" fmla="*/ 137201 h 178539"/>
              <a:gd name="connsiteX25" fmla="*/ 261702 w 560496"/>
              <a:gd name="connsiteY25" fmla="*/ 108626 h 178539"/>
              <a:gd name="connsiteX26" fmla="*/ 90252 w 560496"/>
              <a:gd name="connsiteY26" fmla="*/ 76876 h 178539"/>
              <a:gd name="connsiteX27" fmla="*/ 195027 w 560496"/>
              <a:gd name="connsiteY27" fmla="*/ 92751 h 178539"/>
              <a:gd name="connsiteX28" fmla="*/ 1352 w 560496"/>
              <a:gd name="connsiteY28" fmla="*/ 676 h 17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60496" h="178539">
                <a:moveTo>
                  <a:pt x="1352" y="676"/>
                </a:moveTo>
                <a:cubicBezTo>
                  <a:pt x="-13465" y="-6203"/>
                  <a:pt x="98190" y="41422"/>
                  <a:pt x="106127" y="51476"/>
                </a:cubicBezTo>
                <a:cubicBezTo>
                  <a:pt x="114064" y="61530"/>
                  <a:pt x="37865" y="55709"/>
                  <a:pt x="48977" y="61001"/>
                </a:cubicBezTo>
                <a:cubicBezTo>
                  <a:pt x="60090" y="66293"/>
                  <a:pt x="161690" y="73701"/>
                  <a:pt x="172802" y="83226"/>
                </a:cubicBezTo>
                <a:cubicBezTo>
                  <a:pt x="183915" y="92751"/>
                  <a:pt x="114064" y="116034"/>
                  <a:pt x="115652" y="118151"/>
                </a:cubicBezTo>
                <a:cubicBezTo>
                  <a:pt x="117240" y="120268"/>
                  <a:pt x="168569" y="94868"/>
                  <a:pt x="182327" y="95926"/>
                </a:cubicBezTo>
                <a:cubicBezTo>
                  <a:pt x="196085" y="96984"/>
                  <a:pt x="190264" y="122913"/>
                  <a:pt x="198202" y="124501"/>
                </a:cubicBezTo>
                <a:cubicBezTo>
                  <a:pt x="206140" y="126089"/>
                  <a:pt x="224660" y="100689"/>
                  <a:pt x="229952" y="105451"/>
                </a:cubicBezTo>
                <a:cubicBezTo>
                  <a:pt x="235244" y="110214"/>
                  <a:pt x="224131" y="155193"/>
                  <a:pt x="229952" y="153076"/>
                </a:cubicBezTo>
                <a:cubicBezTo>
                  <a:pt x="235773" y="150959"/>
                  <a:pt x="251648" y="94338"/>
                  <a:pt x="264877" y="92751"/>
                </a:cubicBezTo>
                <a:cubicBezTo>
                  <a:pt x="278106" y="91164"/>
                  <a:pt x="309327" y="143551"/>
                  <a:pt x="309327" y="143551"/>
                </a:cubicBezTo>
                <a:cubicBezTo>
                  <a:pt x="318852" y="154664"/>
                  <a:pt x="318323" y="163659"/>
                  <a:pt x="322027" y="159426"/>
                </a:cubicBezTo>
                <a:cubicBezTo>
                  <a:pt x="325731" y="155193"/>
                  <a:pt x="331552" y="118151"/>
                  <a:pt x="331552" y="118151"/>
                </a:cubicBezTo>
                <a:cubicBezTo>
                  <a:pt x="333669" y="114447"/>
                  <a:pt x="325731" y="139318"/>
                  <a:pt x="334727" y="137201"/>
                </a:cubicBezTo>
                <a:cubicBezTo>
                  <a:pt x="343723" y="135084"/>
                  <a:pt x="381823" y="104393"/>
                  <a:pt x="385527" y="105451"/>
                </a:cubicBezTo>
                <a:cubicBezTo>
                  <a:pt x="389231" y="106509"/>
                  <a:pt x="351131" y="139318"/>
                  <a:pt x="356952" y="143551"/>
                </a:cubicBezTo>
                <a:cubicBezTo>
                  <a:pt x="362773" y="147784"/>
                  <a:pt x="411456" y="128734"/>
                  <a:pt x="420452" y="130851"/>
                </a:cubicBezTo>
                <a:cubicBezTo>
                  <a:pt x="429448" y="132968"/>
                  <a:pt x="402990" y="160484"/>
                  <a:pt x="410927" y="156251"/>
                </a:cubicBezTo>
                <a:cubicBezTo>
                  <a:pt x="418864" y="152018"/>
                  <a:pt x="467548" y="101747"/>
                  <a:pt x="468077" y="105451"/>
                </a:cubicBezTo>
                <a:cubicBezTo>
                  <a:pt x="468606" y="109155"/>
                  <a:pt x="413044" y="176359"/>
                  <a:pt x="414102" y="178476"/>
                </a:cubicBezTo>
                <a:cubicBezTo>
                  <a:pt x="415160" y="180593"/>
                  <a:pt x="450085" y="128734"/>
                  <a:pt x="474427" y="118151"/>
                </a:cubicBezTo>
                <a:cubicBezTo>
                  <a:pt x="498769" y="107568"/>
                  <a:pt x="556448" y="116034"/>
                  <a:pt x="560152" y="114976"/>
                </a:cubicBezTo>
                <a:cubicBezTo>
                  <a:pt x="563856" y="113918"/>
                  <a:pt x="537398" y="109684"/>
                  <a:pt x="496652" y="111801"/>
                </a:cubicBezTo>
                <a:cubicBezTo>
                  <a:pt x="455906" y="113918"/>
                  <a:pt x="335256" y="123443"/>
                  <a:pt x="315677" y="127676"/>
                </a:cubicBezTo>
                <a:cubicBezTo>
                  <a:pt x="296098" y="131909"/>
                  <a:pt x="388173" y="140376"/>
                  <a:pt x="379177" y="137201"/>
                </a:cubicBezTo>
                <a:cubicBezTo>
                  <a:pt x="370181" y="134026"/>
                  <a:pt x="309856" y="118680"/>
                  <a:pt x="261702" y="108626"/>
                </a:cubicBezTo>
                <a:cubicBezTo>
                  <a:pt x="213548" y="98572"/>
                  <a:pt x="101365" y="79522"/>
                  <a:pt x="90252" y="76876"/>
                </a:cubicBezTo>
                <a:cubicBezTo>
                  <a:pt x="79139" y="74230"/>
                  <a:pt x="207198" y="99630"/>
                  <a:pt x="195027" y="92751"/>
                </a:cubicBezTo>
                <a:cubicBezTo>
                  <a:pt x="182856" y="85872"/>
                  <a:pt x="16169" y="7555"/>
                  <a:pt x="1352" y="6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3626882D-BB1D-633C-3B63-50B0483A3A06}"/>
              </a:ext>
            </a:extLst>
          </p:cNvPr>
          <p:cNvSpPr/>
          <p:nvPr/>
        </p:nvSpPr>
        <p:spPr>
          <a:xfrm>
            <a:off x="5340239" y="3054314"/>
            <a:ext cx="371608" cy="181503"/>
          </a:xfrm>
          <a:custGeom>
            <a:avLst/>
            <a:gdLst>
              <a:gd name="connsiteX0" fmla="*/ 111 w 371608"/>
              <a:gd name="connsiteY0" fmla="*/ 36 h 181503"/>
              <a:gd name="connsiteX1" fmla="*/ 184261 w 371608"/>
              <a:gd name="connsiteY1" fmla="*/ 104811 h 181503"/>
              <a:gd name="connsiteX2" fmla="*/ 168386 w 371608"/>
              <a:gd name="connsiteY2" fmla="*/ 88936 h 181503"/>
              <a:gd name="connsiteX3" fmla="*/ 314436 w 371608"/>
              <a:gd name="connsiteY3" fmla="*/ 181011 h 181503"/>
              <a:gd name="connsiteX4" fmla="*/ 279511 w 371608"/>
              <a:gd name="connsiteY4" fmla="*/ 127036 h 181503"/>
              <a:gd name="connsiteX5" fmla="*/ 371586 w 371608"/>
              <a:gd name="connsiteY5" fmla="*/ 161961 h 181503"/>
              <a:gd name="connsiteX6" fmla="*/ 269986 w 371608"/>
              <a:gd name="connsiteY6" fmla="*/ 114336 h 181503"/>
              <a:gd name="connsiteX7" fmla="*/ 92186 w 371608"/>
              <a:gd name="connsiteY7" fmla="*/ 50836 h 181503"/>
              <a:gd name="connsiteX8" fmla="*/ 155686 w 371608"/>
              <a:gd name="connsiteY8" fmla="*/ 92111 h 181503"/>
              <a:gd name="connsiteX9" fmla="*/ 111 w 371608"/>
              <a:gd name="connsiteY9" fmla="*/ 36 h 181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608" h="181503">
                <a:moveTo>
                  <a:pt x="111" y="36"/>
                </a:moveTo>
                <a:cubicBezTo>
                  <a:pt x="4873" y="2153"/>
                  <a:pt x="184261" y="104811"/>
                  <a:pt x="184261" y="104811"/>
                </a:cubicBezTo>
                <a:cubicBezTo>
                  <a:pt x="212307" y="119628"/>
                  <a:pt x="146690" y="76236"/>
                  <a:pt x="168386" y="88936"/>
                </a:cubicBezTo>
                <a:cubicBezTo>
                  <a:pt x="190082" y="101636"/>
                  <a:pt x="295915" y="174661"/>
                  <a:pt x="314436" y="181011"/>
                </a:cubicBezTo>
                <a:cubicBezTo>
                  <a:pt x="332957" y="187361"/>
                  <a:pt x="269986" y="130211"/>
                  <a:pt x="279511" y="127036"/>
                </a:cubicBezTo>
                <a:cubicBezTo>
                  <a:pt x="289036" y="123861"/>
                  <a:pt x="373174" y="164078"/>
                  <a:pt x="371586" y="161961"/>
                </a:cubicBezTo>
                <a:cubicBezTo>
                  <a:pt x="369998" y="159844"/>
                  <a:pt x="316553" y="132857"/>
                  <a:pt x="269986" y="114336"/>
                </a:cubicBezTo>
                <a:cubicBezTo>
                  <a:pt x="223419" y="95815"/>
                  <a:pt x="111236" y="54540"/>
                  <a:pt x="92186" y="50836"/>
                </a:cubicBezTo>
                <a:cubicBezTo>
                  <a:pt x="73136" y="47132"/>
                  <a:pt x="166269" y="96874"/>
                  <a:pt x="155686" y="92111"/>
                </a:cubicBezTo>
                <a:cubicBezTo>
                  <a:pt x="145103" y="87349"/>
                  <a:pt x="-4651" y="-2081"/>
                  <a:pt x="111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5DF59B96-6D7C-5B39-8EC1-9A479220B4D1}"/>
              </a:ext>
            </a:extLst>
          </p:cNvPr>
          <p:cNvSpPr/>
          <p:nvPr/>
        </p:nvSpPr>
        <p:spPr>
          <a:xfrm>
            <a:off x="5352033" y="3041468"/>
            <a:ext cx="305922" cy="89134"/>
          </a:xfrm>
          <a:custGeom>
            <a:avLst/>
            <a:gdLst>
              <a:gd name="connsiteX0" fmla="*/ 1017 w 305922"/>
              <a:gd name="connsiteY0" fmla="*/ 6532 h 89134"/>
              <a:gd name="connsiteX1" fmla="*/ 143892 w 305922"/>
              <a:gd name="connsiteY1" fmla="*/ 25582 h 89134"/>
              <a:gd name="connsiteX2" fmla="*/ 83567 w 305922"/>
              <a:gd name="connsiteY2" fmla="*/ 182 h 89134"/>
              <a:gd name="connsiteX3" fmla="*/ 162942 w 305922"/>
              <a:gd name="connsiteY3" fmla="*/ 41457 h 89134"/>
              <a:gd name="connsiteX4" fmla="*/ 302642 w 305922"/>
              <a:gd name="connsiteY4" fmla="*/ 79557 h 89134"/>
              <a:gd name="connsiteX5" fmla="*/ 255017 w 305922"/>
              <a:gd name="connsiteY5" fmla="*/ 73207 h 89134"/>
              <a:gd name="connsiteX6" fmla="*/ 178817 w 305922"/>
              <a:gd name="connsiteY6" fmla="*/ 89082 h 89134"/>
              <a:gd name="connsiteX7" fmla="*/ 194692 w 305922"/>
              <a:gd name="connsiteY7" fmla="*/ 66857 h 89134"/>
              <a:gd name="connsiteX8" fmla="*/ 143892 w 305922"/>
              <a:gd name="connsiteY8" fmla="*/ 57332 h 89134"/>
              <a:gd name="connsiteX9" fmla="*/ 102617 w 305922"/>
              <a:gd name="connsiteY9" fmla="*/ 47807 h 89134"/>
              <a:gd name="connsiteX10" fmla="*/ 147067 w 305922"/>
              <a:gd name="connsiteY10" fmla="*/ 66857 h 89134"/>
              <a:gd name="connsiteX11" fmla="*/ 102617 w 305922"/>
              <a:gd name="connsiteY11" fmla="*/ 35107 h 89134"/>
              <a:gd name="connsiteX12" fmla="*/ 80392 w 305922"/>
              <a:gd name="connsiteY12" fmla="*/ 35107 h 89134"/>
              <a:gd name="connsiteX13" fmla="*/ 1017 w 305922"/>
              <a:gd name="connsiteY13" fmla="*/ 6532 h 8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5922" h="89134">
                <a:moveTo>
                  <a:pt x="1017" y="6532"/>
                </a:moveTo>
                <a:cubicBezTo>
                  <a:pt x="11600" y="4944"/>
                  <a:pt x="130134" y="26640"/>
                  <a:pt x="143892" y="25582"/>
                </a:cubicBezTo>
                <a:cubicBezTo>
                  <a:pt x="157650" y="24524"/>
                  <a:pt x="80392" y="-2464"/>
                  <a:pt x="83567" y="182"/>
                </a:cubicBezTo>
                <a:cubicBezTo>
                  <a:pt x="86742" y="2828"/>
                  <a:pt x="126430" y="28228"/>
                  <a:pt x="162942" y="41457"/>
                </a:cubicBezTo>
                <a:cubicBezTo>
                  <a:pt x="199455" y="54686"/>
                  <a:pt x="287296" y="74265"/>
                  <a:pt x="302642" y="79557"/>
                </a:cubicBezTo>
                <a:cubicBezTo>
                  <a:pt x="317988" y="84849"/>
                  <a:pt x="275654" y="71620"/>
                  <a:pt x="255017" y="73207"/>
                </a:cubicBezTo>
                <a:cubicBezTo>
                  <a:pt x="234380" y="74794"/>
                  <a:pt x="188871" y="90140"/>
                  <a:pt x="178817" y="89082"/>
                </a:cubicBezTo>
                <a:cubicBezTo>
                  <a:pt x="168763" y="88024"/>
                  <a:pt x="200513" y="72149"/>
                  <a:pt x="194692" y="66857"/>
                </a:cubicBezTo>
                <a:cubicBezTo>
                  <a:pt x="188871" y="61565"/>
                  <a:pt x="159238" y="60507"/>
                  <a:pt x="143892" y="57332"/>
                </a:cubicBezTo>
                <a:cubicBezTo>
                  <a:pt x="128546" y="54157"/>
                  <a:pt x="102088" y="46220"/>
                  <a:pt x="102617" y="47807"/>
                </a:cubicBezTo>
                <a:cubicBezTo>
                  <a:pt x="103146" y="49394"/>
                  <a:pt x="147067" y="68974"/>
                  <a:pt x="147067" y="66857"/>
                </a:cubicBezTo>
                <a:cubicBezTo>
                  <a:pt x="147067" y="64740"/>
                  <a:pt x="113730" y="40399"/>
                  <a:pt x="102617" y="35107"/>
                </a:cubicBezTo>
                <a:cubicBezTo>
                  <a:pt x="91505" y="29815"/>
                  <a:pt x="95209" y="38282"/>
                  <a:pt x="80392" y="35107"/>
                </a:cubicBezTo>
                <a:cubicBezTo>
                  <a:pt x="65575" y="31932"/>
                  <a:pt x="-9566" y="8120"/>
                  <a:pt x="1017" y="6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A312F4B8-9DF3-EF9C-7FD4-CB698695C419}"/>
              </a:ext>
            </a:extLst>
          </p:cNvPr>
          <p:cNvSpPr/>
          <p:nvPr/>
        </p:nvSpPr>
        <p:spPr>
          <a:xfrm>
            <a:off x="5555905" y="3114519"/>
            <a:ext cx="528128" cy="54131"/>
          </a:xfrm>
          <a:custGeom>
            <a:avLst/>
            <a:gdLst>
              <a:gd name="connsiteX0" fmla="*/ 345 w 528128"/>
              <a:gd name="connsiteY0" fmla="*/ 156 h 54131"/>
              <a:gd name="connsiteX1" fmla="*/ 155920 w 528128"/>
              <a:gd name="connsiteY1" fmla="*/ 31906 h 54131"/>
              <a:gd name="connsiteX2" fmla="*/ 295620 w 528128"/>
              <a:gd name="connsiteY2" fmla="*/ 31906 h 54131"/>
              <a:gd name="connsiteX3" fmla="*/ 222595 w 528128"/>
              <a:gd name="connsiteY3" fmla="*/ 31906 h 54131"/>
              <a:gd name="connsiteX4" fmla="*/ 381345 w 528128"/>
              <a:gd name="connsiteY4" fmla="*/ 25556 h 54131"/>
              <a:gd name="connsiteX5" fmla="*/ 527395 w 528128"/>
              <a:gd name="connsiteY5" fmla="*/ 54131 h 54131"/>
              <a:gd name="connsiteX6" fmla="*/ 435320 w 528128"/>
              <a:gd name="connsiteY6" fmla="*/ 25556 h 54131"/>
              <a:gd name="connsiteX7" fmla="*/ 378170 w 528128"/>
              <a:gd name="connsiteY7" fmla="*/ 16031 h 54131"/>
              <a:gd name="connsiteX8" fmla="*/ 213070 w 528128"/>
              <a:gd name="connsiteY8" fmla="*/ 25556 h 54131"/>
              <a:gd name="connsiteX9" fmla="*/ 324195 w 528128"/>
              <a:gd name="connsiteY9" fmla="*/ 9681 h 54131"/>
              <a:gd name="connsiteX10" fmla="*/ 200370 w 528128"/>
              <a:gd name="connsiteY10" fmla="*/ 19206 h 54131"/>
              <a:gd name="connsiteX11" fmla="*/ 345 w 528128"/>
              <a:gd name="connsiteY11" fmla="*/ 156 h 5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8128" h="54131">
                <a:moveTo>
                  <a:pt x="345" y="156"/>
                </a:moveTo>
                <a:cubicBezTo>
                  <a:pt x="-7063" y="2273"/>
                  <a:pt x="106708" y="26614"/>
                  <a:pt x="155920" y="31906"/>
                </a:cubicBezTo>
                <a:cubicBezTo>
                  <a:pt x="205132" y="37198"/>
                  <a:pt x="295620" y="31906"/>
                  <a:pt x="295620" y="31906"/>
                </a:cubicBezTo>
                <a:cubicBezTo>
                  <a:pt x="306732" y="31906"/>
                  <a:pt x="208308" y="32964"/>
                  <a:pt x="222595" y="31906"/>
                </a:cubicBezTo>
                <a:cubicBezTo>
                  <a:pt x="236882" y="30848"/>
                  <a:pt x="330545" y="21852"/>
                  <a:pt x="381345" y="25556"/>
                </a:cubicBezTo>
                <a:cubicBezTo>
                  <a:pt x="432145" y="29260"/>
                  <a:pt x="518399" y="54131"/>
                  <a:pt x="527395" y="54131"/>
                </a:cubicBezTo>
                <a:cubicBezTo>
                  <a:pt x="536391" y="54131"/>
                  <a:pt x="460191" y="31906"/>
                  <a:pt x="435320" y="25556"/>
                </a:cubicBezTo>
                <a:cubicBezTo>
                  <a:pt x="410449" y="19206"/>
                  <a:pt x="415212" y="16031"/>
                  <a:pt x="378170" y="16031"/>
                </a:cubicBezTo>
                <a:cubicBezTo>
                  <a:pt x="341128" y="16031"/>
                  <a:pt x="222066" y="26614"/>
                  <a:pt x="213070" y="25556"/>
                </a:cubicBezTo>
                <a:cubicBezTo>
                  <a:pt x="204074" y="24498"/>
                  <a:pt x="326312" y="10739"/>
                  <a:pt x="324195" y="9681"/>
                </a:cubicBezTo>
                <a:cubicBezTo>
                  <a:pt x="322078" y="8623"/>
                  <a:pt x="253287" y="20264"/>
                  <a:pt x="200370" y="19206"/>
                </a:cubicBezTo>
                <a:cubicBezTo>
                  <a:pt x="147453" y="18148"/>
                  <a:pt x="7753" y="-1961"/>
                  <a:pt x="345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D5F942BD-A272-E503-3CB5-DDB657C5F50C}"/>
              </a:ext>
            </a:extLst>
          </p:cNvPr>
          <p:cNvSpPr/>
          <p:nvPr/>
        </p:nvSpPr>
        <p:spPr>
          <a:xfrm>
            <a:off x="5357217" y="2784454"/>
            <a:ext cx="177803" cy="258321"/>
          </a:xfrm>
          <a:custGeom>
            <a:avLst/>
            <a:gdLst>
              <a:gd name="connsiteX0" fmla="*/ 157758 w 177803"/>
              <a:gd name="connsiteY0" fmla="*/ 21 h 258321"/>
              <a:gd name="connsiteX1" fmla="*/ 46633 w 177803"/>
              <a:gd name="connsiteY1" fmla="*/ 117496 h 258321"/>
              <a:gd name="connsiteX2" fmla="*/ 5358 w 177803"/>
              <a:gd name="connsiteY2" fmla="*/ 203221 h 258321"/>
              <a:gd name="connsiteX3" fmla="*/ 33933 w 177803"/>
              <a:gd name="connsiteY3" fmla="*/ 104796 h 258321"/>
              <a:gd name="connsiteX4" fmla="*/ 5358 w 177803"/>
              <a:gd name="connsiteY4" fmla="*/ 257196 h 258321"/>
              <a:gd name="connsiteX5" fmla="*/ 18058 w 177803"/>
              <a:gd name="connsiteY5" fmla="*/ 168296 h 258321"/>
              <a:gd name="connsiteX6" fmla="*/ 176808 w 177803"/>
              <a:gd name="connsiteY6" fmla="*/ 60346 h 258321"/>
              <a:gd name="connsiteX7" fmla="*/ 84733 w 177803"/>
              <a:gd name="connsiteY7" fmla="*/ 136546 h 258321"/>
              <a:gd name="connsiteX8" fmla="*/ 68858 w 177803"/>
              <a:gd name="connsiteY8" fmla="*/ 139721 h 258321"/>
              <a:gd name="connsiteX9" fmla="*/ 94258 w 177803"/>
              <a:gd name="connsiteY9" fmla="*/ 104796 h 258321"/>
              <a:gd name="connsiteX10" fmla="*/ 5358 w 177803"/>
              <a:gd name="connsiteY10" fmla="*/ 196871 h 258321"/>
              <a:gd name="connsiteX11" fmla="*/ 49808 w 177803"/>
              <a:gd name="connsiteY11" fmla="*/ 88921 h 258321"/>
              <a:gd name="connsiteX12" fmla="*/ 33933 w 177803"/>
              <a:gd name="connsiteY12" fmla="*/ 127021 h 258321"/>
              <a:gd name="connsiteX13" fmla="*/ 157758 w 177803"/>
              <a:gd name="connsiteY13" fmla="*/ 21 h 258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7803" h="258321">
                <a:moveTo>
                  <a:pt x="157758" y="21"/>
                </a:moveTo>
                <a:cubicBezTo>
                  <a:pt x="159875" y="-1567"/>
                  <a:pt x="72033" y="83629"/>
                  <a:pt x="46633" y="117496"/>
                </a:cubicBezTo>
                <a:cubicBezTo>
                  <a:pt x="21233" y="151363"/>
                  <a:pt x="7475" y="205338"/>
                  <a:pt x="5358" y="203221"/>
                </a:cubicBezTo>
                <a:cubicBezTo>
                  <a:pt x="3241" y="201104"/>
                  <a:pt x="33933" y="95800"/>
                  <a:pt x="33933" y="104796"/>
                </a:cubicBezTo>
                <a:cubicBezTo>
                  <a:pt x="33933" y="113792"/>
                  <a:pt x="8004" y="246613"/>
                  <a:pt x="5358" y="257196"/>
                </a:cubicBezTo>
                <a:cubicBezTo>
                  <a:pt x="2712" y="267779"/>
                  <a:pt x="-10517" y="201104"/>
                  <a:pt x="18058" y="168296"/>
                </a:cubicBezTo>
                <a:cubicBezTo>
                  <a:pt x="46633" y="135488"/>
                  <a:pt x="165696" y="65638"/>
                  <a:pt x="176808" y="60346"/>
                </a:cubicBezTo>
                <a:cubicBezTo>
                  <a:pt x="187921" y="55054"/>
                  <a:pt x="102725" y="123317"/>
                  <a:pt x="84733" y="136546"/>
                </a:cubicBezTo>
                <a:cubicBezTo>
                  <a:pt x="66741" y="149775"/>
                  <a:pt x="67271" y="145013"/>
                  <a:pt x="68858" y="139721"/>
                </a:cubicBezTo>
                <a:cubicBezTo>
                  <a:pt x="70445" y="134429"/>
                  <a:pt x="104841" y="95271"/>
                  <a:pt x="94258" y="104796"/>
                </a:cubicBezTo>
                <a:cubicBezTo>
                  <a:pt x="83675" y="114321"/>
                  <a:pt x="12766" y="199517"/>
                  <a:pt x="5358" y="196871"/>
                </a:cubicBezTo>
                <a:cubicBezTo>
                  <a:pt x="-2050" y="194225"/>
                  <a:pt x="45046" y="100563"/>
                  <a:pt x="49808" y="88921"/>
                </a:cubicBezTo>
                <a:cubicBezTo>
                  <a:pt x="54570" y="77279"/>
                  <a:pt x="19646" y="138663"/>
                  <a:pt x="33933" y="127021"/>
                </a:cubicBezTo>
                <a:cubicBezTo>
                  <a:pt x="48220" y="115379"/>
                  <a:pt x="155641" y="1609"/>
                  <a:pt x="157758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FB18DA9C-D6B9-D86F-6AA8-6A3F1B994EDE}"/>
              </a:ext>
            </a:extLst>
          </p:cNvPr>
          <p:cNvSpPr/>
          <p:nvPr/>
        </p:nvSpPr>
        <p:spPr>
          <a:xfrm>
            <a:off x="5549767" y="2831918"/>
            <a:ext cx="558811" cy="218622"/>
          </a:xfrm>
          <a:custGeom>
            <a:avLst/>
            <a:gdLst>
              <a:gd name="connsiteX0" fmla="*/ 133 w 558811"/>
              <a:gd name="connsiteY0" fmla="*/ 25582 h 218622"/>
              <a:gd name="connsiteX1" fmla="*/ 171583 w 558811"/>
              <a:gd name="connsiteY1" fmla="*/ 16057 h 218622"/>
              <a:gd name="connsiteX2" fmla="*/ 139833 w 558811"/>
              <a:gd name="connsiteY2" fmla="*/ 12882 h 218622"/>
              <a:gd name="connsiteX3" fmla="*/ 270008 w 558811"/>
              <a:gd name="connsiteY3" fmla="*/ 54157 h 218622"/>
              <a:gd name="connsiteX4" fmla="*/ 254133 w 558811"/>
              <a:gd name="connsiteY4" fmla="*/ 38282 h 218622"/>
              <a:gd name="connsiteX5" fmla="*/ 365258 w 558811"/>
              <a:gd name="connsiteY5" fmla="*/ 92257 h 218622"/>
              <a:gd name="connsiteX6" fmla="*/ 330333 w 558811"/>
              <a:gd name="connsiteY6" fmla="*/ 73207 h 218622"/>
              <a:gd name="connsiteX7" fmla="*/ 431933 w 558811"/>
              <a:gd name="connsiteY7" fmla="*/ 124007 h 218622"/>
              <a:gd name="connsiteX8" fmla="*/ 552583 w 558811"/>
              <a:gd name="connsiteY8" fmla="*/ 216082 h 218622"/>
              <a:gd name="connsiteX9" fmla="*/ 536708 w 558811"/>
              <a:gd name="connsiteY9" fmla="*/ 184332 h 218622"/>
              <a:gd name="connsiteX10" fmla="*/ 495433 w 558811"/>
              <a:gd name="connsiteY10" fmla="*/ 95432 h 218622"/>
              <a:gd name="connsiteX11" fmla="*/ 530358 w 558811"/>
              <a:gd name="connsiteY11" fmla="*/ 181157 h 218622"/>
              <a:gd name="connsiteX12" fmla="*/ 470033 w 558811"/>
              <a:gd name="connsiteY12" fmla="*/ 133532 h 218622"/>
              <a:gd name="connsiteX13" fmla="*/ 374783 w 558811"/>
              <a:gd name="connsiteY13" fmla="*/ 76382 h 218622"/>
              <a:gd name="connsiteX14" fmla="*/ 419233 w 558811"/>
              <a:gd name="connsiteY14" fmla="*/ 111307 h 218622"/>
              <a:gd name="connsiteX15" fmla="*/ 270008 w 558811"/>
              <a:gd name="connsiteY15" fmla="*/ 28757 h 218622"/>
              <a:gd name="connsiteX16" fmla="*/ 165233 w 558811"/>
              <a:gd name="connsiteY16" fmla="*/ 182 h 218622"/>
              <a:gd name="connsiteX17" fmla="*/ 247783 w 558811"/>
              <a:gd name="connsiteY17" fmla="*/ 16057 h 218622"/>
              <a:gd name="connsiteX18" fmla="*/ 203333 w 558811"/>
              <a:gd name="connsiteY18" fmla="*/ 6532 h 218622"/>
              <a:gd name="connsiteX19" fmla="*/ 133 w 558811"/>
              <a:gd name="connsiteY19" fmla="*/ 25582 h 218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58811" h="218622">
                <a:moveTo>
                  <a:pt x="133" y="25582"/>
                </a:moveTo>
                <a:cubicBezTo>
                  <a:pt x="-5159" y="27169"/>
                  <a:pt x="148300" y="18174"/>
                  <a:pt x="171583" y="16057"/>
                </a:cubicBezTo>
                <a:cubicBezTo>
                  <a:pt x="194866" y="13940"/>
                  <a:pt x="123429" y="6532"/>
                  <a:pt x="139833" y="12882"/>
                </a:cubicBezTo>
                <a:cubicBezTo>
                  <a:pt x="156237" y="19232"/>
                  <a:pt x="270008" y="54157"/>
                  <a:pt x="270008" y="54157"/>
                </a:cubicBezTo>
                <a:cubicBezTo>
                  <a:pt x="289058" y="58390"/>
                  <a:pt x="238258" y="31932"/>
                  <a:pt x="254133" y="38282"/>
                </a:cubicBezTo>
                <a:cubicBezTo>
                  <a:pt x="270008" y="44632"/>
                  <a:pt x="352558" y="86436"/>
                  <a:pt x="365258" y="92257"/>
                </a:cubicBezTo>
                <a:cubicBezTo>
                  <a:pt x="377958" y="98078"/>
                  <a:pt x="319221" y="67915"/>
                  <a:pt x="330333" y="73207"/>
                </a:cubicBezTo>
                <a:cubicBezTo>
                  <a:pt x="341446" y="78499"/>
                  <a:pt x="394891" y="100195"/>
                  <a:pt x="431933" y="124007"/>
                </a:cubicBezTo>
                <a:cubicBezTo>
                  <a:pt x="468975" y="147819"/>
                  <a:pt x="535121" y="206028"/>
                  <a:pt x="552583" y="216082"/>
                </a:cubicBezTo>
                <a:cubicBezTo>
                  <a:pt x="570045" y="226136"/>
                  <a:pt x="546233" y="204440"/>
                  <a:pt x="536708" y="184332"/>
                </a:cubicBezTo>
                <a:cubicBezTo>
                  <a:pt x="527183" y="164224"/>
                  <a:pt x="496491" y="95961"/>
                  <a:pt x="495433" y="95432"/>
                </a:cubicBezTo>
                <a:cubicBezTo>
                  <a:pt x="494375" y="94903"/>
                  <a:pt x="534591" y="174807"/>
                  <a:pt x="530358" y="181157"/>
                </a:cubicBezTo>
                <a:cubicBezTo>
                  <a:pt x="526125" y="187507"/>
                  <a:pt x="495962" y="150994"/>
                  <a:pt x="470033" y="133532"/>
                </a:cubicBezTo>
                <a:cubicBezTo>
                  <a:pt x="444104" y="116070"/>
                  <a:pt x="383250" y="80086"/>
                  <a:pt x="374783" y="76382"/>
                </a:cubicBezTo>
                <a:cubicBezTo>
                  <a:pt x="366316" y="72678"/>
                  <a:pt x="436695" y="119244"/>
                  <a:pt x="419233" y="111307"/>
                </a:cubicBezTo>
                <a:cubicBezTo>
                  <a:pt x="401771" y="103370"/>
                  <a:pt x="312341" y="47278"/>
                  <a:pt x="270008" y="28757"/>
                </a:cubicBezTo>
                <a:cubicBezTo>
                  <a:pt x="227675" y="10236"/>
                  <a:pt x="168937" y="2299"/>
                  <a:pt x="165233" y="182"/>
                </a:cubicBezTo>
                <a:cubicBezTo>
                  <a:pt x="161529" y="-1935"/>
                  <a:pt x="241433" y="14999"/>
                  <a:pt x="247783" y="16057"/>
                </a:cubicBezTo>
                <a:cubicBezTo>
                  <a:pt x="254133" y="17115"/>
                  <a:pt x="237200" y="6532"/>
                  <a:pt x="203333" y="6532"/>
                </a:cubicBezTo>
                <a:cubicBezTo>
                  <a:pt x="169466" y="6532"/>
                  <a:pt x="5425" y="23995"/>
                  <a:pt x="133" y="25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0C9EC79B-3765-0E90-AA3D-54B4702ABA65}"/>
              </a:ext>
            </a:extLst>
          </p:cNvPr>
          <p:cNvSpPr/>
          <p:nvPr/>
        </p:nvSpPr>
        <p:spPr>
          <a:xfrm>
            <a:off x="5364752" y="2893013"/>
            <a:ext cx="304156" cy="111017"/>
          </a:xfrm>
          <a:custGeom>
            <a:avLst/>
            <a:gdLst>
              <a:gd name="connsiteX0" fmla="*/ 998 w 304156"/>
              <a:gd name="connsiteY0" fmla="*/ 110537 h 111017"/>
              <a:gd name="connsiteX1" fmla="*/ 207373 w 304156"/>
              <a:gd name="connsiteY1" fmla="*/ 18462 h 111017"/>
              <a:gd name="connsiteX2" fmla="*/ 159748 w 304156"/>
              <a:gd name="connsiteY2" fmla="*/ 18462 h 111017"/>
              <a:gd name="connsiteX3" fmla="*/ 302623 w 304156"/>
              <a:gd name="connsiteY3" fmla="*/ 2587 h 111017"/>
              <a:gd name="connsiteX4" fmla="*/ 239123 w 304156"/>
              <a:gd name="connsiteY4" fmla="*/ 2587 h 111017"/>
              <a:gd name="connsiteX5" fmla="*/ 153398 w 304156"/>
              <a:gd name="connsiteY5" fmla="*/ 2587 h 111017"/>
              <a:gd name="connsiteX6" fmla="*/ 191498 w 304156"/>
              <a:gd name="connsiteY6" fmla="*/ 2587 h 111017"/>
              <a:gd name="connsiteX7" fmla="*/ 137523 w 304156"/>
              <a:gd name="connsiteY7" fmla="*/ 37512 h 111017"/>
              <a:gd name="connsiteX8" fmla="*/ 134348 w 304156"/>
              <a:gd name="connsiteY8" fmla="*/ 24812 h 111017"/>
              <a:gd name="connsiteX9" fmla="*/ 127998 w 304156"/>
              <a:gd name="connsiteY9" fmla="*/ 53387 h 111017"/>
              <a:gd name="connsiteX10" fmla="*/ 998 w 304156"/>
              <a:gd name="connsiteY10" fmla="*/ 110537 h 11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4156" h="111017">
                <a:moveTo>
                  <a:pt x="998" y="110537"/>
                </a:moveTo>
                <a:cubicBezTo>
                  <a:pt x="14227" y="104716"/>
                  <a:pt x="180915" y="33808"/>
                  <a:pt x="207373" y="18462"/>
                </a:cubicBezTo>
                <a:cubicBezTo>
                  <a:pt x="233831" y="3116"/>
                  <a:pt x="143873" y="21108"/>
                  <a:pt x="159748" y="18462"/>
                </a:cubicBezTo>
                <a:cubicBezTo>
                  <a:pt x="175623" y="15816"/>
                  <a:pt x="289394" y="5233"/>
                  <a:pt x="302623" y="2587"/>
                </a:cubicBezTo>
                <a:cubicBezTo>
                  <a:pt x="315852" y="-59"/>
                  <a:pt x="239123" y="2587"/>
                  <a:pt x="239123" y="2587"/>
                </a:cubicBezTo>
                <a:lnTo>
                  <a:pt x="153398" y="2587"/>
                </a:lnTo>
                <a:cubicBezTo>
                  <a:pt x="145461" y="2587"/>
                  <a:pt x="194144" y="-3234"/>
                  <a:pt x="191498" y="2587"/>
                </a:cubicBezTo>
                <a:cubicBezTo>
                  <a:pt x="188852" y="8408"/>
                  <a:pt x="137523" y="37512"/>
                  <a:pt x="137523" y="37512"/>
                </a:cubicBezTo>
                <a:cubicBezTo>
                  <a:pt x="127998" y="41216"/>
                  <a:pt x="135936" y="22166"/>
                  <a:pt x="134348" y="24812"/>
                </a:cubicBezTo>
                <a:cubicBezTo>
                  <a:pt x="132761" y="27458"/>
                  <a:pt x="145990" y="39099"/>
                  <a:pt x="127998" y="53387"/>
                </a:cubicBezTo>
                <a:cubicBezTo>
                  <a:pt x="110006" y="67675"/>
                  <a:pt x="-12231" y="116358"/>
                  <a:pt x="998" y="110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DC05C097-6B0E-5C47-5E0A-2139E5908386}"/>
              </a:ext>
            </a:extLst>
          </p:cNvPr>
          <p:cNvSpPr/>
          <p:nvPr/>
        </p:nvSpPr>
        <p:spPr>
          <a:xfrm>
            <a:off x="5683248" y="2907837"/>
            <a:ext cx="258933" cy="112291"/>
          </a:xfrm>
          <a:custGeom>
            <a:avLst/>
            <a:gdLst>
              <a:gd name="connsiteX0" fmla="*/ 2 w 258933"/>
              <a:gd name="connsiteY0" fmla="*/ 463 h 112291"/>
              <a:gd name="connsiteX1" fmla="*/ 136527 w 258933"/>
              <a:gd name="connsiteY1" fmla="*/ 35388 h 112291"/>
              <a:gd name="connsiteX2" fmla="*/ 257177 w 258933"/>
              <a:gd name="connsiteY2" fmla="*/ 111588 h 112291"/>
              <a:gd name="connsiteX3" fmla="*/ 203202 w 258933"/>
              <a:gd name="connsiteY3" fmla="*/ 70313 h 112291"/>
              <a:gd name="connsiteX4" fmla="*/ 133352 w 258933"/>
              <a:gd name="connsiteY4" fmla="*/ 19513 h 112291"/>
              <a:gd name="connsiteX5" fmla="*/ 2 w 258933"/>
              <a:gd name="connsiteY5" fmla="*/ 463 h 11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933" h="112291">
                <a:moveTo>
                  <a:pt x="2" y="463"/>
                </a:moveTo>
                <a:cubicBezTo>
                  <a:pt x="531" y="3109"/>
                  <a:pt x="93665" y="16867"/>
                  <a:pt x="136527" y="35388"/>
                </a:cubicBezTo>
                <a:cubicBezTo>
                  <a:pt x="179390" y="53909"/>
                  <a:pt x="246065" y="105767"/>
                  <a:pt x="257177" y="111588"/>
                </a:cubicBezTo>
                <a:cubicBezTo>
                  <a:pt x="268289" y="117409"/>
                  <a:pt x="223839" y="85659"/>
                  <a:pt x="203202" y="70313"/>
                </a:cubicBezTo>
                <a:cubicBezTo>
                  <a:pt x="182565" y="54967"/>
                  <a:pt x="167219" y="32213"/>
                  <a:pt x="133352" y="19513"/>
                </a:cubicBezTo>
                <a:cubicBezTo>
                  <a:pt x="99485" y="6813"/>
                  <a:pt x="-527" y="-2183"/>
                  <a:pt x="2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F9EB128B-4C7B-6C8E-8D1F-1A230E17024B}"/>
              </a:ext>
            </a:extLst>
          </p:cNvPr>
          <p:cNvSpPr/>
          <p:nvPr/>
        </p:nvSpPr>
        <p:spPr>
          <a:xfrm>
            <a:off x="5784848" y="2917787"/>
            <a:ext cx="235693" cy="131025"/>
          </a:xfrm>
          <a:custGeom>
            <a:avLst/>
            <a:gdLst>
              <a:gd name="connsiteX0" fmla="*/ 2 w 235693"/>
              <a:gd name="connsiteY0" fmla="*/ 38 h 131025"/>
              <a:gd name="connsiteX1" fmla="*/ 142877 w 235693"/>
              <a:gd name="connsiteY1" fmla="*/ 41313 h 131025"/>
              <a:gd name="connsiteX2" fmla="*/ 234952 w 235693"/>
              <a:gd name="connsiteY2" fmla="*/ 130213 h 131025"/>
              <a:gd name="connsiteX3" fmla="*/ 184152 w 235693"/>
              <a:gd name="connsiteY3" fmla="*/ 82588 h 131025"/>
              <a:gd name="connsiteX4" fmla="*/ 146052 w 235693"/>
              <a:gd name="connsiteY4" fmla="*/ 34963 h 131025"/>
              <a:gd name="connsiteX5" fmla="*/ 2 w 235693"/>
              <a:gd name="connsiteY5" fmla="*/ 38 h 13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693" h="131025">
                <a:moveTo>
                  <a:pt x="2" y="38"/>
                </a:moveTo>
                <a:cubicBezTo>
                  <a:pt x="-527" y="1096"/>
                  <a:pt x="103719" y="19617"/>
                  <a:pt x="142877" y="41313"/>
                </a:cubicBezTo>
                <a:cubicBezTo>
                  <a:pt x="182035" y="63009"/>
                  <a:pt x="228073" y="123334"/>
                  <a:pt x="234952" y="130213"/>
                </a:cubicBezTo>
                <a:cubicBezTo>
                  <a:pt x="241831" y="137092"/>
                  <a:pt x="198969" y="98463"/>
                  <a:pt x="184152" y="82588"/>
                </a:cubicBezTo>
                <a:cubicBezTo>
                  <a:pt x="169335" y="66713"/>
                  <a:pt x="171452" y="49780"/>
                  <a:pt x="146052" y="34963"/>
                </a:cubicBezTo>
                <a:cubicBezTo>
                  <a:pt x="120652" y="20146"/>
                  <a:pt x="531" y="-1020"/>
                  <a:pt x="2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8EB13AEB-874B-C090-EFA9-876E85EB3513}"/>
              </a:ext>
            </a:extLst>
          </p:cNvPr>
          <p:cNvSpPr/>
          <p:nvPr/>
        </p:nvSpPr>
        <p:spPr>
          <a:xfrm>
            <a:off x="5286023" y="3018174"/>
            <a:ext cx="219458" cy="229893"/>
          </a:xfrm>
          <a:custGeom>
            <a:avLst/>
            <a:gdLst>
              <a:gd name="connsiteX0" fmla="*/ 352 w 219458"/>
              <a:gd name="connsiteY0" fmla="*/ 1251 h 229893"/>
              <a:gd name="connsiteX1" fmla="*/ 3527 w 219458"/>
              <a:gd name="connsiteY1" fmla="*/ 121901 h 229893"/>
              <a:gd name="connsiteX2" fmla="*/ 25752 w 219458"/>
              <a:gd name="connsiteY2" fmla="*/ 80626 h 229893"/>
              <a:gd name="connsiteX3" fmla="*/ 108302 w 219458"/>
              <a:gd name="connsiteY3" fmla="*/ 172701 h 229893"/>
              <a:gd name="connsiteX4" fmla="*/ 86077 w 219458"/>
              <a:gd name="connsiteY4" fmla="*/ 144126 h 229893"/>
              <a:gd name="connsiteX5" fmla="*/ 219427 w 219458"/>
              <a:gd name="connsiteY5" fmla="*/ 229851 h 229893"/>
              <a:gd name="connsiteX6" fmla="*/ 98777 w 219458"/>
              <a:gd name="connsiteY6" fmla="*/ 131426 h 229893"/>
              <a:gd name="connsiteX7" fmla="*/ 114652 w 219458"/>
              <a:gd name="connsiteY7" fmla="*/ 131426 h 229893"/>
              <a:gd name="connsiteX8" fmla="*/ 82902 w 219458"/>
              <a:gd name="connsiteY8" fmla="*/ 106026 h 229893"/>
              <a:gd name="connsiteX9" fmla="*/ 171802 w 219458"/>
              <a:gd name="connsiteY9" fmla="*/ 61576 h 229893"/>
              <a:gd name="connsiteX10" fmla="*/ 79727 w 219458"/>
              <a:gd name="connsiteY10" fmla="*/ 96501 h 229893"/>
              <a:gd name="connsiteX11" fmla="*/ 54327 w 219458"/>
              <a:gd name="connsiteY11" fmla="*/ 45701 h 229893"/>
              <a:gd name="connsiteX12" fmla="*/ 98777 w 219458"/>
              <a:gd name="connsiteY12" fmla="*/ 115551 h 229893"/>
              <a:gd name="connsiteX13" fmla="*/ 28927 w 219458"/>
              <a:gd name="connsiteY13" fmla="*/ 80626 h 229893"/>
              <a:gd name="connsiteX14" fmla="*/ 6702 w 219458"/>
              <a:gd name="connsiteY14" fmla="*/ 58401 h 229893"/>
              <a:gd name="connsiteX15" fmla="*/ 352 w 219458"/>
              <a:gd name="connsiteY15" fmla="*/ 1251 h 22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9458" h="229893">
                <a:moveTo>
                  <a:pt x="352" y="1251"/>
                </a:moveTo>
                <a:cubicBezTo>
                  <a:pt x="-177" y="11834"/>
                  <a:pt x="-706" y="108672"/>
                  <a:pt x="3527" y="121901"/>
                </a:cubicBezTo>
                <a:cubicBezTo>
                  <a:pt x="7760" y="135130"/>
                  <a:pt x="8290" y="72159"/>
                  <a:pt x="25752" y="80626"/>
                </a:cubicBezTo>
                <a:cubicBezTo>
                  <a:pt x="43214" y="89093"/>
                  <a:pt x="98248" y="162118"/>
                  <a:pt x="108302" y="172701"/>
                </a:cubicBezTo>
                <a:cubicBezTo>
                  <a:pt x="118356" y="183284"/>
                  <a:pt x="67556" y="134601"/>
                  <a:pt x="86077" y="144126"/>
                </a:cubicBezTo>
                <a:cubicBezTo>
                  <a:pt x="104598" y="153651"/>
                  <a:pt x="217310" y="231968"/>
                  <a:pt x="219427" y="229851"/>
                </a:cubicBezTo>
                <a:cubicBezTo>
                  <a:pt x="221544" y="227734"/>
                  <a:pt x="116240" y="147830"/>
                  <a:pt x="98777" y="131426"/>
                </a:cubicBezTo>
                <a:cubicBezTo>
                  <a:pt x="81315" y="115022"/>
                  <a:pt x="117298" y="135659"/>
                  <a:pt x="114652" y="131426"/>
                </a:cubicBezTo>
                <a:cubicBezTo>
                  <a:pt x="112006" y="127193"/>
                  <a:pt x="73377" y="117668"/>
                  <a:pt x="82902" y="106026"/>
                </a:cubicBezTo>
                <a:cubicBezTo>
                  <a:pt x="92427" y="94384"/>
                  <a:pt x="172331" y="63163"/>
                  <a:pt x="171802" y="61576"/>
                </a:cubicBezTo>
                <a:cubicBezTo>
                  <a:pt x="171273" y="59989"/>
                  <a:pt x="99306" y="99147"/>
                  <a:pt x="79727" y="96501"/>
                </a:cubicBezTo>
                <a:cubicBezTo>
                  <a:pt x="60148" y="93855"/>
                  <a:pt x="51152" y="42526"/>
                  <a:pt x="54327" y="45701"/>
                </a:cubicBezTo>
                <a:cubicBezTo>
                  <a:pt x="57502" y="48876"/>
                  <a:pt x="103010" y="109730"/>
                  <a:pt x="98777" y="115551"/>
                </a:cubicBezTo>
                <a:cubicBezTo>
                  <a:pt x="94544" y="121372"/>
                  <a:pt x="44273" y="90151"/>
                  <a:pt x="28927" y="80626"/>
                </a:cubicBezTo>
                <a:cubicBezTo>
                  <a:pt x="13581" y="71101"/>
                  <a:pt x="9877" y="66339"/>
                  <a:pt x="6702" y="58401"/>
                </a:cubicBezTo>
                <a:cubicBezTo>
                  <a:pt x="3527" y="50463"/>
                  <a:pt x="881" y="-9332"/>
                  <a:pt x="352" y="1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B4F60449-E884-91B2-5E34-2AEC5D429C14}"/>
              </a:ext>
            </a:extLst>
          </p:cNvPr>
          <p:cNvSpPr/>
          <p:nvPr/>
        </p:nvSpPr>
        <p:spPr>
          <a:xfrm>
            <a:off x="5676761" y="3146309"/>
            <a:ext cx="470039" cy="79639"/>
          </a:xfrm>
          <a:custGeom>
            <a:avLst/>
            <a:gdLst>
              <a:gd name="connsiteX0" fmla="*/ 139 w 470039"/>
              <a:gd name="connsiteY0" fmla="*/ 41391 h 79639"/>
              <a:gd name="connsiteX1" fmla="*/ 254139 w 470039"/>
              <a:gd name="connsiteY1" fmla="*/ 31866 h 79639"/>
              <a:gd name="connsiteX2" fmla="*/ 209689 w 470039"/>
              <a:gd name="connsiteY2" fmla="*/ 44566 h 79639"/>
              <a:gd name="connsiteX3" fmla="*/ 368439 w 470039"/>
              <a:gd name="connsiteY3" fmla="*/ 69966 h 79639"/>
              <a:gd name="connsiteX4" fmla="*/ 311289 w 470039"/>
              <a:gd name="connsiteY4" fmla="*/ 79491 h 79639"/>
              <a:gd name="connsiteX5" fmla="*/ 387489 w 470039"/>
              <a:gd name="connsiteY5" fmla="*/ 63616 h 79639"/>
              <a:gd name="connsiteX6" fmla="*/ 470039 w 470039"/>
              <a:gd name="connsiteY6" fmla="*/ 116 h 79639"/>
              <a:gd name="connsiteX7" fmla="*/ 387489 w 470039"/>
              <a:gd name="connsiteY7" fmla="*/ 47741 h 79639"/>
              <a:gd name="connsiteX8" fmla="*/ 311289 w 470039"/>
              <a:gd name="connsiteY8" fmla="*/ 41391 h 79639"/>
              <a:gd name="connsiteX9" fmla="*/ 219214 w 470039"/>
              <a:gd name="connsiteY9" fmla="*/ 35041 h 79639"/>
              <a:gd name="connsiteX10" fmla="*/ 139 w 470039"/>
              <a:gd name="connsiteY10" fmla="*/ 41391 h 79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039" h="79639">
                <a:moveTo>
                  <a:pt x="139" y="41391"/>
                </a:moveTo>
                <a:cubicBezTo>
                  <a:pt x="5960" y="40862"/>
                  <a:pt x="219214" y="31337"/>
                  <a:pt x="254139" y="31866"/>
                </a:cubicBezTo>
                <a:cubicBezTo>
                  <a:pt x="289064" y="32395"/>
                  <a:pt x="190639" y="38216"/>
                  <a:pt x="209689" y="44566"/>
                </a:cubicBezTo>
                <a:cubicBezTo>
                  <a:pt x="228739" y="50916"/>
                  <a:pt x="351506" y="64145"/>
                  <a:pt x="368439" y="69966"/>
                </a:cubicBezTo>
                <a:cubicBezTo>
                  <a:pt x="385372" y="75787"/>
                  <a:pt x="308114" y="80549"/>
                  <a:pt x="311289" y="79491"/>
                </a:cubicBezTo>
                <a:cubicBezTo>
                  <a:pt x="314464" y="78433"/>
                  <a:pt x="361031" y="76845"/>
                  <a:pt x="387489" y="63616"/>
                </a:cubicBezTo>
                <a:cubicBezTo>
                  <a:pt x="413947" y="50387"/>
                  <a:pt x="470039" y="2762"/>
                  <a:pt x="470039" y="116"/>
                </a:cubicBezTo>
                <a:cubicBezTo>
                  <a:pt x="470039" y="-2530"/>
                  <a:pt x="413947" y="40862"/>
                  <a:pt x="387489" y="47741"/>
                </a:cubicBezTo>
                <a:cubicBezTo>
                  <a:pt x="361031" y="54620"/>
                  <a:pt x="311289" y="41391"/>
                  <a:pt x="311289" y="41391"/>
                </a:cubicBezTo>
                <a:cubicBezTo>
                  <a:pt x="283243" y="39274"/>
                  <a:pt x="266310" y="34512"/>
                  <a:pt x="219214" y="35041"/>
                </a:cubicBezTo>
                <a:cubicBezTo>
                  <a:pt x="172118" y="35570"/>
                  <a:pt x="-5682" y="41920"/>
                  <a:pt x="139" y="41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A1C53C12-FC9A-0F42-A063-3B8784502F46}"/>
              </a:ext>
            </a:extLst>
          </p:cNvPr>
          <p:cNvSpPr/>
          <p:nvPr/>
        </p:nvSpPr>
        <p:spPr>
          <a:xfrm>
            <a:off x="5432030" y="3114079"/>
            <a:ext cx="562411" cy="169991"/>
          </a:xfrm>
          <a:custGeom>
            <a:avLst/>
            <a:gdLst>
              <a:gd name="connsiteX0" fmla="*/ 395 w 562411"/>
              <a:gd name="connsiteY0" fmla="*/ 596 h 169991"/>
              <a:gd name="connsiteX1" fmla="*/ 162320 w 562411"/>
              <a:gd name="connsiteY1" fmla="*/ 133946 h 169991"/>
              <a:gd name="connsiteX2" fmla="*/ 143270 w 562411"/>
              <a:gd name="connsiteY2" fmla="*/ 89496 h 169991"/>
              <a:gd name="connsiteX3" fmla="*/ 254395 w 562411"/>
              <a:gd name="connsiteY3" fmla="*/ 149821 h 169991"/>
              <a:gd name="connsiteX4" fmla="*/ 438545 w 562411"/>
              <a:gd name="connsiteY4" fmla="*/ 159346 h 169991"/>
              <a:gd name="connsiteX5" fmla="*/ 371870 w 562411"/>
              <a:gd name="connsiteY5" fmla="*/ 149821 h 169991"/>
              <a:gd name="connsiteX6" fmla="*/ 562370 w 562411"/>
              <a:gd name="connsiteY6" fmla="*/ 149821 h 169991"/>
              <a:gd name="connsiteX7" fmla="*/ 387745 w 562411"/>
              <a:gd name="connsiteY7" fmla="*/ 149821 h 169991"/>
              <a:gd name="connsiteX8" fmla="*/ 238520 w 562411"/>
              <a:gd name="connsiteY8" fmla="*/ 165696 h 169991"/>
              <a:gd name="connsiteX9" fmla="*/ 270270 w 562411"/>
              <a:gd name="connsiteY9" fmla="*/ 162521 h 169991"/>
              <a:gd name="connsiteX10" fmla="*/ 121045 w 562411"/>
              <a:gd name="connsiteY10" fmla="*/ 86321 h 169991"/>
              <a:gd name="connsiteX11" fmla="*/ 395 w 562411"/>
              <a:gd name="connsiteY11" fmla="*/ 596 h 169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2411" h="169991">
                <a:moveTo>
                  <a:pt x="395" y="596"/>
                </a:moveTo>
                <a:cubicBezTo>
                  <a:pt x="7274" y="8534"/>
                  <a:pt x="138508" y="119129"/>
                  <a:pt x="162320" y="133946"/>
                </a:cubicBezTo>
                <a:cubicBezTo>
                  <a:pt x="186132" y="148763"/>
                  <a:pt x="127924" y="86850"/>
                  <a:pt x="143270" y="89496"/>
                </a:cubicBezTo>
                <a:cubicBezTo>
                  <a:pt x="158616" y="92142"/>
                  <a:pt x="205183" y="138179"/>
                  <a:pt x="254395" y="149821"/>
                </a:cubicBezTo>
                <a:cubicBezTo>
                  <a:pt x="303608" y="161463"/>
                  <a:pt x="418966" y="159346"/>
                  <a:pt x="438545" y="159346"/>
                </a:cubicBezTo>
                <a:cubicBezTo>
                  <a:pt x="458124" y="159346"/>
                  <a:pt x="351233" y="151408"/>
                  <a:pt x="371870" y="149821"/>
                </a:cubicBezTo>
                <a:cubicBezTo>
                  <a:pt x="392507" y="148234"/>
                  <a:pt x="562370" y="149821"/>
                  <a:pt x="562370" y="149821"/>
                </a:cubicBezTo>
                <a:cubicBezTo>
                  <a:pt x="565016" y="149821"/>
                  <a:pt x="441720" y="147175"/>
                  <a:pt x="387745" y="149821"/>
                </a:cubicBezTo>
                <a:cubicBezTo>
                  <a:pt x="333770" y="152467"/>
                  <a:pt x="258099" y="163579"/>
                  <a:pt x="238520" y="165696"/>
                </a:cubicBezTo>
                <a:cubicBezTo>
                  <a:pt x="218941" y="167813"/>
                  <a:pt x="289849" y="175750"/>
                  <a:pt x="270270" y="162521"/>
                </a:cubicBezTo>
                <a:cubicBezTo>
                  <a:pt x="250691" y="149292"/>
                  <a:pt x="163907" y="106429"/>
                  <a:pt x="121045" y="86321"/>
                </a:cubicBezTo>
                <a:cubicBezTo>
                  <a:pt x="78183" y="66213"/>
                  <a:pt x="-6484" y="-7342"/>
                  <a:pt x="395" y="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7751855F-45D2-D3D5-2DD8-C1952279EEFC}"/>
              </a:ext>
            </a:extLst>
          </p:cNvPr>
          <p:cNvSpPr/>
          <p:nvPr/>
        </p:nvSpPr>
        <p:spPr>
          <a:xfrm>
            <a:off x="5644655" y="3184141"/>
            <a:ext cx="549943" cy="41810"/>
          </a:xfrm>
          <a:custGeom>
            <a:avLst/>
            <a:gdLst>
              <a:gd name="connsiteX0" fmla="*/ 495 w 549943"/>
              <a:gd name="connsiteY0" fmla="*/ 41659 h 41810"/>
              <a:gd name="connsiteX1" fmla="*/ 194170 w 549943"/>
              <a:gd name="connsiteY1" fmla="*/ 16259 h 41810"/>
              <a:gd name="connsiteX2" fmla="*/ 152895 w 549943"/>
              <a:gd name="connsiteY2" fmla="*/ 384 h 41810"/>
              <a:gd name="connsiteX3" fmla="*/ 337045 w 549943"/>
              <a:gd name="connsiteY3" fmla="*/ 32134 h 41810"/>
              <a:gd name="connsiteX4" fmla="*/ 203695 w 549943"/>
              <a:gd name="connsiteY4" fmla="*/ 32134 h 41810"/>
              <a:gd name="connsiteX5" fmla="*/ 384670 w 549943"/>
              <a:gd name="connsiteY5" fmla="*/ 32134 h 41810"/>
              <a:gd name="connsiteX6" fmla="*/ 549770 w 549943"/>
              <a:gd name="connsiteY6" fmla="*/ 35309 h 41810"/>
              <a:gd name="connsiteX7" fmla="*/ 410070 w 549943"/>
              <a:gd name="connsiteY7" fmla="*/ 16259 h 41810"/>
              <a:gd name="connsiteX8" fmla="*/ 130670 w 549943"/>
              <a:gd name="connsiteY8" fmla="*/ 3559 h 41810"/>
              <a:gd name="connsiteX9" fmla="*/ 260845 w 549943"/>
              <a:gd name="connsiteY9" fmla="*/ 3559 h 41810"/>
              <a:gd name="connsiteX10" fmla="*/ 495 w 549943"/>
              <a:gd name="connsiteY10" fmla="*/ 41659 h 41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9943" h="41810">
                <a:moveTo>
                  <a:pt x="495" y="41659"/>
                </a:moveTo>
                <a:cubicBezTo>
                  <a:pt x="-10617" y="43776"/>
                  <a:pt x="168770" y="23138"/>
                  <a:pt x="194170" y="16259"/>
                </a:cubicBezTo>
                <a:cubicBezTo>
                  <a:pt x="219570" y="9380"/>
                  <a:pt x="129083" y="-2262"/>
                  <a:pt x="152895" y="384"/>
                </a:cubicBezTo>
                <a:cubicBezTo>
                  <a:pt x="176707" y="3030"/>
                  <a:pt x="328578" y="26842"/>
                  <a:pt x="337045" y="32134"/>
                </a:cubicBezTo>
                <a:cubicBezTo>
                  <a:pt x="345512" y="37426"/>
                  <a:pt x="203695" y="32134"/>
                  <a:pt x="203695" y="32134"/>
                </a:cubicBezTo>
                <a:lnTo>
                  <a:pt x="384670" y="32134"/>
                </a:lnTo>
                <a:cubicBezTo>
                  <a:pt x="442349" y="32663"/>
                  <a:pt x="545537" y="37955"/>
                  <a:pt x="549770" y="35309"/>
                </a:cubicBezTo>
                <a:cubicBezTo>
                  <a:pt x="554003" y="32663"/>
                  <a:pt x="479920" y="21551"/>
                  <a:pt x="410070" y="16259"/>
                </a:cubicBezTo>
                <a:cubicBezTo>
                  <a:pt x="340220" y="10967"/>
                  <a:pt x="155541" y="5676"/>
                  <a:pt x="130670" y="3559"/>
                </a:cubicBezTo>
                <a:cubicBezTo>
                  <a:pt x="105799" y="1442"/>
                  <a:pt x="282541" y="-674"/>
                  <a:pt x="260845" y="3559"/>
                </a:cubicBezTo>
                <a:cubicBezTo>
                  <a:pt x="239149" y="7792"/>
                  <a:pt x="11607" y="39542"/>
                  <a:pt x="495" y="416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F2D6E7A3-9C8C-6037-5397-B838745AF4B7}"/>
              </a:ext>
            </a:extLst>
          </p:cNvPr>
          <p:cNvSpPr/>
          <p:nvPr/>
        </p:nvSpPr>
        <p:spPr>
          <a:xfrm>
            <a:off x="6003307" y="3091138"/>
            <a:ext cx="252843" cy="90715"/>
          </a:xfrm>
          <a:custGeom>
            <a:avLst/>
            <a:gdLst>
              <a:gd name="connsiteX0" fmla="*/ 618 w 252843"/>
              <a:gd name="connsiteY0" fmla="*/ 26712 h 90715"/>
              <a:gd name="connsiteX1" fmla="*/ 191118 w 252843"/>
              <a:gd name="connsiteY1" fmla="*/ 29887 h 90715"/>
              <a:gd name="connsiteX2" fmla="*/ 105393 w 252843"/>
              <a:gd name="connsiteY2" fmla="*/ 39412 h 90715"/>
              <a:gd name="connsiteX3" fmla="*/ 251443 w 252843"/>
              <a:gd name="connsiteY3" fmla="*/ 90212 h 90715"/>
              <a:gd name="connsiteX4" fmla="*/ 172068 w 252843"/>
              <a:gd name="connsiteY4" fmla="*/ 61637 h 90715"/>
              <a:gd name="connsiteX5" fmla="*/ 54593 w 252843"/>
              <a:gd name="connsiteY5" fmla="*/ 1312 h 90715"/>
              <a:gd name="connsiteX6" fmla="*/ 127618 w 252843"/>
              <a:gd name="connsiteY6" fmla="*/ 20362 h 90715"/>
              <a:gd name="connsiteX7" fmla="*/ 618 w 252843"/>
              <a:gd name="connsiteY7" fmla="*/ 26712 h 9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843" h="90715">
                <a:moveTo>
                  <a:pt x="618" y="26712"/>
                </a:moveTo>
                <a:cubicBezTo>
                  <a:pt x="11201" y="28300"/>
                  <a:pt x="173656" y="27770"/>
                  <a:pt x="191118" y="29887"/>
                </a:cubicBezTo>
                <a:cubicBezTo>
                  <a:pt x="208580" y="32004"/>
                  <a:pt x="95339" y="29358"/>
                  <a:pt x="105393" y="39412"/>
                </a:cubicBezTo>
                <a:cubicBezTo>
                  <a:pt x="115447" y="49466"/>
                  <a:pt x="240331" y="86508"/>
                  <a:pt x="251443" y="90212"/>
                </a:cubicBezTo>
                <a:cubicBezTo>
                  <a:pt x="262555" y="93916"/>
                  <a:pt x="204876" y="76454"/>
                  <a:pt x="172068" y="61637"/>
                </a:cubicBezTo>
                <a:cubicBezTo>
                  <a:pt x="139260" y="46820"/>
                  <a:pt x="62001" y="8191"/>
                  <a:pt x="54593" y="1312"/>
                </a:cubicBezTo>
                <a:cubicBezTo>
                  <a:pt x="47185" y="-5567"/>
                  <a:pt x="136614" y="16658"/>
                  <a:pt x="127618" y="20362"/>
                </a:cubicBezTo>
                <a:cubicBezTo>
                  <a:pt x="118622" y="24066"/>
                  <a:pt x="-9965" y="25124"/>
                  <a:pt x="618" y="26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57BFDD26-81F9-0108-6843-65324FF9D272}"/>
              </a:ext>
            </a:extLst>
          </p:cNvPr>
          <p:cNvSpPr/>
          <p:nvPr/>
        </p:nvSpPr>
        <p:spPr>
          <a:xfrm>
            <a:off x="5345620" y="2868633"/>
            <a:ext cx="228288" cy="129007"/>
          </a:xfrm>
          <a:custGeom>
            <a:avLst/>
            <a:gdLst>
              <a:gd name="connsiteX0" fmla="*/ 1080 w 228288"/>
              <a:gd name="connsiteY0" fmla="*/ 128567 h 129007"/>
              <a:gd name="connsiteX1" fmla="*/ 226505 w 228288"/>
              <a:gd name="connsiteY1" fmla="*/ 1567 h 129007"/>
              <a:gd name="connsiteX2" fmla="*/ 109030 w 228288"/>
              <a:gd name="connsiteY2" fmla="*/ 58717 h 129007"/>
              <a:gd name="connsiteX3" fmla="*/ 156655 w 228288"/>
              <a:gd name="connsiteY3" fmla="*/ 74592 h 129007"/>
              <a:gd name="connsiteX4" fmla="*/ 80455 w 228288"/>
              <a:gd name="connsiteY4" fmla="*/ 106342 h 129007"/>
              <a:gd name="connsiteX5" fmla="*/ 137605 w 228288"/>
              <a:gd name="connsiteY5" fmla="*/ 46017 h 129007"/>
              <a:gd name="connsiteX6" fmla="*/ 1080 w 228288"/>
              <a:gd name="connsiteY6" fmla="*/ 128567 h 12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288" h="129007">
                <a:moveTo>
                  <a:pt x="1080" y="128567"/>
                </a:moveTo>
                <a:cubicBezTo>
                  <a:pt x="15897" y="121159"/>
                  <a:pt x="208513" y="13209"/>
                  <a:pt x="226505" y="1567"/>
                </a:cubicBezTo>
                <a:cubicBezTo>
                  <a:pt x="244497" y="-10075"/>
                  <a:pt x="120672" y="46546"/>
                  <a:pt x="109030" y="58717"/>
                </a:cubicBezTo>
                <a:cubicBezTo>
                  <a:pt x="97388" y="70888"/>
                  <a:pt x="161418" y="66654"/>
                  <a:pt x="156655" y="74592"/>
                </a:cubicBezTo>
                <a:cubicBezTo>
                  <a:pt x="151893" y="82529"/>
                  <a:pt x="83630" y="111104"/>
                  <a:pt x="80455" y="106342"/>
                </a:cubicBezTo>
                <a:cubicBezTo>
                  <a:pt x="77280" y="101580"/>
                  <a:pt x="146601" y="44430"/>
                  <a:pt x="137605" y="46017"/>
                </a:cubicBezTo>
                <a:cubicBezTo>
                  <a:pt x="128609" y="47604"/>
                  <a:pt x="-13737" y="135975"/>
                  <a:pt x="1080" y="128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0540B793-A065-F4E4-252E-50B06A1709FA}"/>
              </a:ext>
            </a:extLst>
          </p:cNvPr>
          <p:cNvSpPr/>
          <p:nvPr/>
        </p:nvSpPr>
        <p:spPr>
          <a:xfrm>
            <a:off x="5479943" y="2949203"/>
            <a:ext cx="381591" cy="189836"/>
          </a:xfrm>
          <a:custGeom>
            <a:avLst/>
            <a:gdLst>
              <a:gd name="connsiteX0" fmla="*/ 107 w 381591"/>
              <a:gd name="connsiteY0" fmla="*/ 28947 h 189836"/>
              <a:gd name="connsiteX1" fmla="*/ 168382 w 381591"/>
              <a:gd name="connsiteY1" fmla="*/ 35297 h 189836"/>
              <a:gd name="connsiteX2" fmla="*/ 187432 w 381591"/>
              <a:gd name="connsiteY2" fmla="*/ 16247 h 189836"/>
              <a:gd name="connsiteX3" fmla="*/ 117582 w 381591"/>
              <a:gd name="connsiteY3" fmla="*/ 79747 h 189836"/>
              <a:gd name="connsiteX4" fmla="*/ 114407 w 381591"/>
              <a:gd name="connsiteY4" fmla="*/ 127372 h 189836"/>
              <a:gd name="connsiteX5" fmla="*/ 149332 w 381591"/>
              <a:gd name="connsiteY5" fmla="*/ 162297 h 189836"/>
              <a:gd name="connsiteX6" fmla="*/ 212832 w 381591"/>
              <a:gd name="connsiteY6" fmla="*/ 187697 h 189836"/>
              <a:gd name="connsiteX7" fmla="*/ 346182 w 381591"/>
              <a:gd name="connsiteY7" fmla="*/ 187697 h 189836"/>
              <a:gd name="connsiteX8" fmla="*/ 374757 w 381591"/>
              <a:gd name="connsiteY8" fmla="*/ 181347 h 189836"/>
              <a:gd name="connsiteX9" fmla="*/ 381107 w 381591"/>
              <a:gd name="connsiteY9" fmla="*/ 155947 h 189836"/>
              <a:gd name="connsiteX10" fmla="*/ 377932 w 381591"/>
              <a:gd name="connsiteY10" fmla="*/ 86097 h 189836"/>
              <a:gd name="connsiteX11" fmla="*/ 352532 w 381591"/>
              <a:gd name="connsiteY11" fmla="*/ 57522 h 189836"/>
              <a:gd name="connsiteX12" fmla="*/ 311257 w 381591"/>
              <a:gd name="connsiteY12" fmla="*/ 35297 h 189836"/>
              <a:gd name="connsiteX13" fmla="*/ 206482 w 381591"/>
              <a:gd name="connsiteY13" fmla="*/ 22597 h 189836"/>
              <a:gd name="connsiteX14" fmla="*/ 187432 w 381591"/>
              <a:gd name="connsiteY14" fmla="*/ 372 h 189836"/>
              <a:gd name="connsiteX15" fmla="*/ 142982 w 381591"/>
              <a:gd name="connsiteY15" fmla="*/ 9897 h 189836"/>
              <a:gd name="connsiteX16" fmla="*/ 107 w 381591"/>
              <a:gd name="connsiteY16" fmla="*/ 28947 h 18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1591" h="189836">
                <a:moveTo>
                  <a:pt x="107" y="28947"/>
                </a:moveTo>
                <a:cubicBezTo>
                  <a:pt x="4340" y="33180"/>
                  <a:pt x="137161" y="37414"/>
                  <a:pt x="168382" y="35297"/>
                </a:cubicBezTo>
                <a:cubicBezTo>
                  <a:pt x="199603" y="33180"/>
                  <a:pt x="195899" y="8839"/>
                  <a:pt x="187432" y="16247"/>
                </a:cubicBezTo>
                <a:cubicBezTo>
                  <a:pt x="178965" y="23655"/>
                  <a:pt x="129753" y="61226"/>
                  <a:pt x="117582" y="79747"/>
                </a:cubicBezTo>
                <a:cubicBezTo>
                  <a:pt x="105411" y="98268"/>
                  <a:pt x="109115" y="113614"/>
                  <a:pt x="114407" y="127372"/>
                </a:cubicBezTo>
                <a:cubicBezTo>
                  <a:pt x="119699" y="141130"/>
                  <a:pt x="132928" y="152243"/>
                  <a:pt x="149332" y="162297"/>
                </a:cubicBezTo>
                <a:cubicBezTo>
                  <a:pt x="165736" y="172351"/>
                  <a:pt x="180024" y="183464"/>
                  <a:pt x="212832" y="187697"/>
                </a:cubicBezTo>
                <a:cubicBezTo>
                  <a:pt x="245640" y="191930"/>
                  <a:pt x="319195" y="188755"/>
                  <a:pt x="346182" y="187697"/>
                </a:cubicBezTo>
                <a:cubicBezTo>
                  <a:pt x="373169" y="186639"/>
                  <a:pt x="368936" y="186639"/>
                  <a:pt x="374757" y="181347"/>
                </a:cubicBezTo>
                <a:cubicBezTo>
                  <a:pt x="380578" y="176055"/>
                  <a:pt x="380578" y="171822"/>
                  <a:pt x="381107" y="155947"/>
                </a:cubicBezTo>
                <a:cubicBezTo>
                  <a:pt x="381636" y="140072"/>
                  <a:pt x="382695" y="102501"/>
                  <a:pt x="377932" y="86097"/>
                </a:cubicBezTo>
                <a:cubicBezTo>
                  <a:pt x="373169" y="69693"/>
                  <a:pt x="363644" y="65989"/>
                  <a:pt x="352532" y="57522"/>
                </a:cubicBezTo>
                <a:cubicBezTo>
                  <a:pt x="341420" y="49055"/>
                  <a:pt x="335599" y="41118"/>
                  <a:pt x="311257" y="35297"/>
                </a:cubicBezTo>
                <a:cubicBezTo>
                  <a:pt x="286915" y="29476"/>
                  <a:pt x="227119" y="28418"/>
                  <a:pt x="206482" y="22597"/>
                </a:cubicBezTo>
                <a:cubicBezTo>
                  <a:pt x="185845" y="16776"/>
                  <a:pt x="198015" y="2489"/>
                  <a:pt x="187432" y="372"/>
                </a:cubicBezTo>
                <a:cubicBezTo>
                  <a:pt x="176849" y="-1745"/>
                  <a:pt x="168382" y="5664"/>
                  <a:pt x="142982" y="9897"/>
                </a:cubicBezTo>
                <a:cubicBezTo>
                  <a:pt x="117582" y="14130"/>
                  <a:pt x="-4126" y="24714"/>
                  <a:pt x="107" y="289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6042FD53-2C12-4F41-4537-4819134A0809}"/>
              </a:ext>
            </a:extLst>
          </p:cNvPr>
          <p:cNvSpPr/>
          <p:nvPr/>
        </p:nvSpPr>
        <p:spPr>
          <a:xfrm>
            <a:off x="5590810" y="2947963"/>
            <a:ext cx="126304" cy="217756"/>
          </a:xfrm>
          <a:custGeom>
            <a:avLst/>
            <a:gdLst>
              <a:gd name="connsiteX0" fmla="*/ 47990 w 126304"/>
              <a:gd name="connsiteY0" fmla="*/ 1612 h 217756"/>
              <a:gd name="connsiteX1" fmla="*/ 3540 w 126304"/>
              <a:gd name="connsiteY1" fmla="*/ 84162 h 217756"/>
              <a:gd name="connsiteX2" fmla="*/ 3540 w 126304"/>
              <a:gd name="connsiteY2" fmla="*/ 115912 h 217756"/>
              <a:gd name="connsiteX3" fmla="*/ 9890 w 126304"/>
              <a:gd name="connsiteY3" fmla="*/ 160362 h 217756"/>
              <a:gd name="connsiteX4" fmla="*/ 25765 w 126304"/>
              <a:gd name="connsiteY4" fmla="*/ 182587 h 217756"/>
              <a:gd name="connsiteX5" fmla="*/ 124190 w 126304"/>
              <a:gd name="connsiteY5" fmla="*/ 217512 h 217756"/>
              <a:gd name="connsiteX6" fmla="*/ 95615 w 126304"/>
              <a:gd name="connsiteY6" fmla="*/ 163537 h 217756"/>
              <a:gd name="connsiteX7" fmla="*/ 124190 w 126304"/>
              <a:gd name="connsiteY7" fmla="*/ 39712 h 217756"/>
              <a:gd name="connsiteX8" fmla="*/ 47990 w 126304"/>
              <a:gd name="connsiteY8" fmla="*/ 1612 h 21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304" h="217756">
                <a:moveTo>
                  <a:pt x="47990" y="1612"/>
                </a:moveTo>
                <a:cubicBezTo>
                  <a:pt x="27882" y="9020"/>
                  <a:pt x="10948" y="65112"/>
                  <a:pt x="3540" y="84162"/>
                </a:cubicBezTo>
                <a:cubicBezTo>
                  <a:pt x="-3868" y="103212"/>
                  <a:pt x="2482" y="103212"/>
                  <a:pt x="3540" y="115912"/>
                </a:cubicBezTo>
                <a:cubicBezTo>
                  <a:pt x="4598" y="128612"/>
                  <a:pt x="6186" y="149250"/>
                  <a:pt x="9890" y="160362"/>
                </a:cubicBezTo>
                <a:cubicBezTo>
                  <a:pt x="13594" y="171474"/>
                  <a:pt x="6715" y="173062"/>
                  <a:pt x="25765" y="182587"/>
                </a:cubicBezTo>
                <a:cubicBezTo>
                  <a:pt x="44815" y="192112"/>
                  <a:pt x="112548" y="220687"/>
                  <a:pt x="124190" y="217512"/>
                </a:cubicBezTo>
                <a:cubicBezTo>
                  <a:pt x="135832" y="214337"/>
                  <a:pt x="95615" y="193170"/>
                  <a:pt x="95615" y="163537"/>
                </a:cubicBezTo>
                <a:cubicBezTo>
                  <a:pt x="95615" y="133904"/>
                  <a:pt x="126307" y="66170"/>
                  <a:pt x="124190" y="39712"/>
                </a:cubicBezTo>
                <a:cubicBezTo>
                  <a:pt x="122073" y="13254"/>
                  <a:pt x="68098" y="-5796"/>
                  <a:pt x="47990" y="16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>
            <a:extLst>
              <a:ext uri="{FF2B5EF4-FFF2-40B4-BE49-F238E27FC236}">
                <a16:creationId xmlns:a16="http://schemas.microsoft.com/office/drawing/2014/main" id="{A9E5BF42-FF49-0265-CCCD-5FE1C898BA5A}"/>
              </a:ext>
            </a:extLst>
          </p:cNvPr>
          <p:cNvSpPr/>
          <p:nvPr/>
        </p:nvSpPr>
        <p:spPr>
          <a:xfrm>
            <a:off x="5647984" y="3004198"/>
            <a:ext cx="60405" cy="604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>
            <a:extLst>
              <a:ext uri="{FF2B5EF4-FFF2-40B4-BE49-F238E27FC236}">
                <a16:creationId xmlns:a16="http://schemas.microsoft.com/office/drawing/2014/main" id="{888F26F9-87C9-AD74-B939-E49D6E6C024F}"/>
              </a:ext>
            </a:extLst>
          </p:cNvPr>
          <p:cNvSpPr/>
          <p:nvPr/>
        </p:nvSpPr>
        <p:spPr>
          <a:xfrm>
            <a:off x="5683032" y="3035793"/>
            <a:ext cx="60405" cy="604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E8BD1D8C-59ED-46C0-DF13-87F88F43CD21}"/>
              </a:ext>
            </a:extLst>
          </p:cNvPr>
          <p:cNvSpPr/>
          <p:nvPr/>
        </p:nvSpPr>
        <p:spPr>
          <a:xfrm>
            <a:off x="5222875" y="2333561"/>
            <a:ext cx="197379" cy="232202"/>
          </a:xfrm>
          <a:custGeom>
            <a:avLst/>
            <a:gdLst>
              <a:gd name="connsiteX0" fmla="*/ 0 w 197379"/>
              <a:gd name="connsiteY0" fmla="*/ 64 h 232202"/>
              <a:gd name="connsiteX1" fmla="*/ 66675 w 197379"/>
              <a:gd name="connsiteY1" fmla="*/ 79439 h 232202"/>
              <a:gd name="connsiteX2" fmla="*/ 104775 w 197379"/>
              <a:gd name="connsiteY2" fmla="*/ 190564 h 232202"/>
              <a:gd name="connsiteX3" fmla="*/ 95250 w 197379"/>
              <a:gd name="connsiteY3" fmla="*/ 127064 h 232202"/>
              <a:gd name="connsiteX4" fmla="*/ 149225 w 197379"/>
              <a:gd name="connsiteY4" fmla="*/ 200089 h 232202"/>
              <a:gd name="connsiteX5" fmla="*/ 130175 w 197379"/>
              <a:gd name="connsiteY5" fmla="*/ 136589 h 232202"/>
              <a:gd name="connsiteX6" fmla="*/ 196850 w 197379"/>
              <a:gd name="connsiteY6" fmla="*/ 231839 h 232202"/>
              <a:gd name="connsiteX7" fmla="*/ 158750 w 197379"/>
              <a:gd name="connsiteY7" fmla="*/ 168339 h 232202"/>
              <a:gd name="connsiteX8" fmla="*/ 111125 w 197379"/>
              <a:gd name="connsiteY8" fmla="*/ 142939 h 232202"/>
              <a:gd name="connsiteX9" fmla="*/ 111125 w 197379"/>
              <a:gd name="connsiteY9" fmla="*/ 168339 h 232202"/>
              <a:gd name="connsiteX10" fmla="*/ 69850 w 197379"/>
              <a:gd name="connsiteY10" fmla="*/ 123889 h 232202"/>
              <a:gd name="connsiteX11" fmla="*/ 85725 w 197379"/>
              <a:gd name="connsiteY11" fmla="*/ 136589 h 232202"/>
              <a:gd name="connsiteX12" fmla="*/ 66675 w 197379"/>
              <a:gd name="connsiteY12" fmla="*/ 66739 h 232202"/>
              <a:gd name="connsiteX13" fmla="*/ 0 w 197379"/>
              <a:gd name="connsiteY13" fmla="*/ 64 h 23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379" h="232202">
                <a:moveTo>
                  <a:pt x="0" y="64"/>
                </a:moveTo>
                <a:cubicBezTo>
                  <a:pt x="0" y="2181"/>
                  <a:pt x="49213" y="47689"/>
                  <a:pt x="66675" y="79439"/>
                </a:cubicBezTo>
                <a:cubicBezTo>
                  <a:pt x="84137" y="111189"/>
                  <a:pt x="100013" y="182627"/>
                  <a:pt x="104775" y="190564"/>
                </a:cubicBezTo>
                <a:cubicBezTo>
                  <a:pt x="109538" y="198502"/>
                  <a:pt x="87842" y="125477"/>
                  <a:pt x="95250" y="127064"/>
                </a:cubicBezTo>
                <a:cubicBezTo>
                  <a:pt x="102658" y="128651"/>
                  <a:pt x="143404" y="198502"/>
                  <a:pt x="149225" y="200089"/>
                </a:cubicBezTo>
                <a:cubicBezTo>
                  <a:pt x="155046" y="201677"/>
                  <a:pt x="122238" y="131297"/>
                  <a:pt x="130175" y="136589"/>
                </a:cubicBezTo>
                <a:cubicBezTo>
                  <a:pt x="138112" y="141881"/>
                  <a:pt x="192088" y="226547"/>
                  <a:pt x="196850" y="231839"/>
                </a:cubicBezTo>
                <a:cubicBezTo>
                  <a:pt x="201613" y="237131"/>
                  <a:pt x="173037" y="183156"/>
                  <a:pt x="158750" y="168339"/>
                </a:cubicBezTo>
                <a:cubicBezTo>
                  <a:pt x="144463" y="153522"/>
                  <a:pt x="119062" y="142939"/>
                  <a:pt x="111125" y="142939"/>
                </a:cubicBezTo>
                <a:cubicBezTo>
                  <a:pt x="103188" y="142939"/>
                  <a:pt x="118004" y="171514"/>
                  <a:pt x="111125" y="168339"/>
                </a:cubicBezTo>
                <a:cubicBezTo>
                  <a:pt x="104246" y="165164"/>
                  <a:pt x="69850" y="123889"/>
                  <a:pt x="69850" y="123889"/>
                </a:cubicBezTo>
                <a:cubicBezTo>
                  <a:pt x="65617" y="118597"/>
                  <a:pt x="86254" y="146114"/>
                  <a:pt x="85725" y="136589"/>
                </a:cubicBezTo>
                <a:cubicBezTo>
                  <a:pt x="85196" y="127064"/>
                  <a:pt x="76200" y="84731"/>
                  <a:pt x="66675" y="66739"/>
                </a:cubicBezTo>
                <a:cubicBezTo>
                  <a:pt x="57150" y="48747"/>
                  <a:pt x="0" y="-2053"/>
                  <a:pt x="0" y="6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F0DDBD0C-11D4-1231-4E78-8BA53043E31E}"/>
              </a:ext>
            </a:extLst>
          </p:cNvPr>
          <p:cNvSpPr/>
          <p:nvPr/>
        </p:nvSpPr>
        <p:spPr>
          <a:xfrm>
            <a:off x="5387963" y="2269232"/>
            <a:ext cx="200185" cy="241395"/>
          </a:xfrm>
          <a:custGeom>
            <a:avLst/>
            <a:gdLst>
              <a:gd name="connsiteX0" fmla="*/ 3187 w 200185"/>
              <a:gd name="connsiteY0" fmla="*/ 26293 h 241395"/>
              <a:gd name="connsiteX1" fmla="*/ 3187 w 200185"/>
              <a:gd name="connsiteY1" fmla="*/ 102493 h 241395"/>
              <a:gd name="connsiteX2" fmla="*/ 31762 w 200185"/>
              <a:gd name="connsiteY2" fmla="*/ 229493 h 241395"/>
              <a:gd name="connsiteX3" fmla="*/ 31762 w 200185"/>
              <a:gd name="connsiteY3" fmla="*/ 210443 h 241395"/>
              <a:gd name="connsiteX4" fmla="*/ 196862 w 200185"/>
              <a:gd name="connsiteY4" fmla="*/ 4068 h 241395"/>
              <a:gd name="connsiteX5" fmla="*/ 133362 w 200185"/>
              <a:gd name="connsiteY5" fmla="*/ 83443 h 241395"/>
              <a:gd name="connsiteX6" fmla="*/ 25412 w 200185"/>
              <a:gd name="connsiteY6" fmla="*/ 207268 h 241395"/>
              <a:gd name="connsiteX7" fmla="*/ 25412 w 200185"/>
              <a:gd name="connsiteY7" fmla="*/ 159643 h 241395"/>
              <a:gd name="connsiteX8" fmla="*/ 3187 w 200185"/>
              <a:gd name="connsiteY8" fmla="*/ 26293 h 24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185" h="241395">
                <a:moveTo>
                  <a:pt x="3187" y="26293"/>
                </a:moveTo>
                <a:cubicBezTo>
                  <a:pt x="-517" y="16768"/>
                  <a:pt x="-1575" y="68626"/>
                  <a:pt x="3187" y="102493"/>
                </a:cubicBezTo>
                <a:cubicBezTo>
                  <a:pt x="7949" y="136360"/>
                  <a:pt x="31762" y="229493"/>
                  <a:pt x="31762" y="229493"/>
                </a:cubicBezTo>
                <a:cubicBezTo>
                  <a:pt x="36525" y="247485"/>
                  <a:pt x="4245" y="248014"/>
                  <a:pt x="31762" y="210443"/>
                </a:cubicBezTo>
                <a:cubicBezTo>
                  <a:pt x="59279" y="172872"/>
                  <a:pt x="196862" y="4068"/>
                  <a:pt x="196862" y="4068"/>
                </a:cubicBezTo>
                <a:cubicBezTo>
                  <a:pt x="213795" y="-17099"/>
                  <a:pt x="161937" y="49576"/>
                  <a:pt x="133362" y="83443"/>
                </a:cubicBezTo>
                <a:cubicBezTo>
                  <a:pt x="104787" y="117310"/>
                  <a:pt x="43404" y="194568"/>
                  <a:pt x="25412" y="207268"/>
                </a:cubicBezTo>
                <a:cubicBezTo>
                  <a:pt x="7420" y="219968"/>
                  <a:pt x="27529" y="185043"/>
                  <a:pt x="25412" y="159643"/>
                </a:cubicBezTo>
                <a:cubicBezTo>
                  <a:pt x="23295" y="134243"/>
                  <a:pt x="6891" y="35818"/>
                  <a:pt x="3187" y="26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5128A28C-A14B-2E3E-4854-B2DE8BB15B1F}"/>
              </a:ext>
            </a:extLst>
          </p:cNvPr>
          <p:cNvSpPr/>
          <p:nvPr/>
        </p:nvSpPr>
        <p:spPr>
          <a:xfrm>
            <a:off x="5470317" y="2285969"/>
            <a:ext cx="139910" cy="156042"/>
          </a:xfrm>
          <a:custGeom>
            <a:avLst/>
            <a:gdLst>
              <a:gd name="connsiteX0" fmla="*/ 139908 w 139910"/>
              <a:gd name="connsiteY0" fmla="*/ 31 h 156042"/>
              <a:gd name="connsiteX1" fmla="*/ 44658 w 139910"/>
              <a:gd name="connsiteY1" fmla="*/ 82581 h 156042"/>
              <a:gd name="connsiteX2" fmla="*/ 208 w 139910"/>
              <a:gd name="connsiteY2" fmla="*/ 155606 h 156042"/>
              <a:gd name="connsiteX3" fmla="*/ 28783 w 139910"/>
              <a:gd name="connsiteY3" fmla="*/ 111156 h 156042"/>
              <a:gd name="connsiteX4" fmla="*/ 47833 w 139910"/>
              <a:gd name="connsiteY4" fmla="*/ 73056 h 156042"/>
              <a:gd name="connsiteX5" fmla="*/ 139908 w 139910"/>
              <a:gd name="connsiteY5" fmla="*/ 31 h 15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910" h="156042">
                <a:moveTo>
                  <a:pt x="139908" y="31"/>
                </a:moveTo>
                <a:cubicBezTo>
                  <a:pt x="139379" y="1618"/>
                  <a:pt x="67941" y="56652"/>
                  <a:pt x="44658" y="82581"/>
                </a:cubicBezTo>
                <a:cubicBezTo>
                  <a:pt x="21375" y="108510"/>
                  <a:pt x="2854" y="150844"/>
                  <a:pt x="208" y="155606"/>
                </a:cubicBezTo>
                <a:cubicBezTo>
                  <a:pt x="-2438" y="160368"/>
                  <a:pt x="20845" y="124914"/>
                  <a:pt x="28783" y="111156"/>
                </a:cubicBezTo>
                <a:cubicBezTo>
                  <a:pt x="36720" y="97398"/>
                  <a:pt x="35662" y="87873"/>
                  <a:pt x="47833" y="73056"/>
                </a:cubicBezTo>
                <a:cubicBezTo>
                  <a:pt x="60004" y="58239"/>
                  <a:pt x="140437" y="-1556"/>
                  <a:pt x="139908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299E8725-3F4D-04BF-A804-729725F232AE}"/>
              </a:ext>
            </a:extLst>
          </p:cNvPr>
          <p:cNvSpPr/>
          <p:nvPr/>
        </p:nvSpPr>
        <p:spPr>
          <a:xfrm>
            <a:off x="5467340" y="2374900"/>
            <a:ext cx="421327" cy="155651"/>
          </a:xfrm>
          <a:custGeom>
            <a:avLst/>
            <a:gdLst>
              <a:gd name="connsiteX0" fmla="*/ 10 w 421327"/>
              <a:gd name="connsiteY0" fmla="*/ 155575 h 155651"/>
              <a:gd name="connsiteX1" fmla="*/ 146060 w 421327"/>
              <a:gd name="connsiteY1" fmla="*/ 38100 h 155651"/>
              <a:gd name="connsiteX2" fmla="*/ 415935 w 421327"/>
              <a:gd name="connsiteY2" fmla="*/ 9525 h 155651"/>
              <a:gd name="connsiteX3" fmla="*/ 330210 w 421327"/>
              <a:gd name="connsiteY3" fmla="*/ 0 h 155651"/>
              <a:gd name="connsiteX4" fmla="*/ 377835 w 421327"/>
              <a:gd name="connsiteY4" fmla="*/ 9525 h 155651"/>
              <a:gd name="connsiteX5" fmla="*/ 241310 w 421327"/>
              <a:gd name="connsiteY5" fmla="*/ 19050 h 155651"/>
              <a:gd name="connsiteX6" fmla="*/ 152410 w 421327"/>
              <a:gd name="connsiteY6" fmla="*/ 19050 h 155651"/>
              <a:gd name="connsiteX7" fmla="*/ 10 w 421327"/>
              <a:gd name="connsiteY7" fmla="*/ 155575 h 15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327" h="155651">
                <a:moveTo>
                  <a:pt x="10" y="155575"/>
                </a:moveTo>
                <a:cubicBezTo>
                  <a:pt x="-1048" y="158750"/>
                  <a:pt x="76739" y="62442"/>
                  <a:pt x="146060" y="38100"/>
                </a:cubicBezTo>
                <a:cubicBezTo>
                  <a:pt x="215381" y="13758"/>
                  <a:pt x="385243" y="15875"/>
                  <a:pt x="415935" y="9525"/>
                </a:cubicBezTo>
                <a:cubicBezTo>
                  <a:pt x="446627" y="3175"/>
                  <a:pt x="336560" y="0"/>
                  <a:pt x="330210" y="0"/>
                </a:cubicBezTo>
                <a:cubicBezTo>
                  <a:pt x="323860" y="0"/>
                  <a:pt x="392652" y="6350"/>
                  <a:pt x="377835" y="9525"/>
                </a:cubicBezTo>
                <a:cubicBezTo>
                  <a:pt x="363018" y="12700"/>
                  <a:pt x="278881" y="17463"/>
                  <a:pt x="241310" y="19050"/>
                </a:cubicBezTo>
                <a:cubicBezTo>
                  <a:pt x="203739" y="20637"/>
                  <a:pt x="190510" y="-2646"/>
                  <a:pt x="152410" y="19050"/>
                </a:cubicBezTo>
                <a:cubicBezTo>
                  <a:pt x="114310" y="40746"/>
                  <a:pt x="1068" y="152400"/>
                  <a:pt x="10" y="155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598AA382-DA81-26CD-196F-B5304583F203}"/>
              </a:ext>
            </a:extLst>
          </p:cNvPr>
          <p:cNvSpPr/>
          <p:nvPr/>
        </p:nvSpPr>
        <p:spPr>
          <a:xfrm>
            <a:off x="5549048" y="2524099"/>
            <a:ext cx="499291" cy="34959"/>
          </a:xfrm>
          <a:custGeom>
            <a:avLst/>
            <a:gdLst>
              <a:gd name="connsiteX0" fmla="*/ 852 w 499291"/>
              <a:gd name="connsiteY0" fmla="*/ 34951 h 34959"/>
              <a:gd name="connsiteX1" fmla="*/ 245327 w 499291"/>
              <a:gd name="connsiteY1" fmla="*/ 6376 h 34959"/>
              <a:gd name="connsiteX2" fmla="*/ 492977 w 499291"/>
              <a:gd name="connsiteY2" fmla="*/ 3201 h 34959"/>
              <a:gd name="connsiteX3" fmla="*/ 404077 w 499291"/>
              <a:gd name="connsiteY3" fmla="*/ 26 h 34959"/>
              <a:gd name="connsiteX4" fmla="*/ 172302 w 499291"/>
              <a:gd name="connsiteY4" fmla="*/ 3201 h 34959"/>
              <a:gd name="connsiteX5" fmla="*/ 852 w 499291"/>
              <a:gd name="connsiteY5" fmla="*/ 34951 h 3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291" h="34959">
                <a:moveTo>
                  <a:pt x="852" y="34951"/>
                </a:moveTo>
                <a:cubicBezTo>
                  <a:pt x="13023" y="35480"/>
                  <a:pt x="163306" y="11668"/>
                  <a:pt x="245327" y="6376"/>
                </a:cubicBezTo>
                <a:cubicBezTo>
                  <a:pt x="327348" y="1084"/>
                  <a:pt x="466519" y="4259"/>
                  <a:pt x="492977" y="3201"/>
                </a:cubicBezTo>
                <a:cubicBezTo>
                  <a:pt x="519435" y="2143"/>
                  <a:pt x="457523" y="26"/>
                  <a:pt x="404077" y="26"/>
                </a:cubicBezTo>
                <a:cubicBezTo>
                  <a:pt x="350631" y="26"/>
                  <a:pt x="234744" y="-503"/>
                  <a:pt x="172302" y="3201"/>
                </a:cubicBezTo>
                <a:cubicBezTo>
                  <a:pt x="109860" y="6905"/>
                  <a:pt x="-11319" y="34422"/>
                  <a:pt x="852" y="349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21202DB2-7737-2BD4-D0EA-8E2F08A235A1}"/>
              </a:ext>
            </a:extLst>
          </p:cNvPr>
          <p:cNvSpPr/>
          <p:nvPr/>
        </p:nvSpPr>
        <p:spPr>
          <a:xfrm>
            <a:off x="5886450" y="2599762"/>
            <a:ext cx="362154" cy="134270"/>
          </a:xfrm>
          <a:custGeom>
            <a:avLst/>
            <a:gdLst>
              <a:gd name="connsiteX0" fmla="*/ 0 w 362154"/>
              <a:gd name="connsiteY0" fmla="*/ 6913 h 134270"/>
              <a:gd name="connsiteX1" fmla="*/ 127000 w 362154"/>
              <a:gd name="connsiteY1" fmla="*/ 563 h 134270"/>
              <a:gd name="connsiteX2" fmla="*/ 228600 w 362154"/>
              <a:gd name="connsiteY2" fmla="*/ 19613 h 134270"/>
              <a:gd name="connsiteX3" fmla="*/ 44450 w 362154"/>
              <a:gd name="connsiteY3" fmla="*/ 45013 h 134270"/>
              <a:gd name="connsiteX4" fmla="*/ 174625 w 362154"/>
              <a:gd name="connsiteY4" fmla="*/ 32313 h 134270"/>
              <a:gd name="connsiteX5" fmla="*/ 269875 w 362154"/>
              <a:gd name="connsiteY5" fmla="*/ 57713 h 134270"/>
              <a:gd name="connsiteX6" fmla="*/ 361950 w 362154"/>
              <a:gd name="connsiteY6" fmla="*/ 133913 h 134270"/>
              <a:gd name="connsiteX7" fmla="*/ 292100 w 362154"/>
              <a:gd name="connsiteY7" fmla="*/ 83113 h 134270"/>
              <a:gd name="connsiteX8" fmla="*/ 206375 w 362154"/>
              <a:gd name="connsiteY8" fmla="*/ 10088 h 134270"/>
              <a:gd name="connsiteX9" fmla="*/ 111125 w 362154"/>
              <a:gd name="connsiteY9" fmla="*/ 6913 h 134270"/>
              <a:gd name="connsiteX10" fmla="*/ 0 w 362154"/>
              <a:gd name="connsiteY10" fmla="*/ 6913 h 134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154" h="134270">
                <a:moveTo>
                  <a:pt x="0" y="6913"/>
                </a:moveTo>
                <a:cubicBezTo>
                  <a:pt x="44450" y="2679"/>
                  <a:pt x="88900" y="-1554"/>
                  <a:pt x="127000" y="563"/>
                </a:cubicBezTo>
                <a:cubicBezTo>
                  <a:pt x="165100" y="2680"/>
                  <a:pt x="242358" y="12205"/>
                  <a:pt x="228600" y="19613"/>
                </a:cubicBezTo>
                <a:cubicBezTo>
                  <a:pt x="214842" y="27021"/>
                  <a:pt x="53446" y="42896"/>
                  <a:pt x="44450" y="45013"/>
                </a:cubicBezTo>
                <a:cubicBezTo>
                  <a:pt x="35454" y="47130"/>
                  <a:pt x="137054" y="30196"/>
                  <a:pt x="174625" y="32313"/>
                </a:cubicBezTo>
                <a:cubicBezTo>
                  <a:pt x="212196" y="34430"/>
                  <a:pt x="238654" y="40780"/>
                  <a:pt x="269875" y="57713"/>
                </a:cubicBezTo>
                <a:cubicBezTo>
                  <a:pt x="301096" y="74646"/>
                  <a:pt x="358246" y="129680"/>
                  <a:pt x="361950" y="133913"/>
                </a:cubicBezTo>
                <a:cubicBezTo>
                  <a:pt x="365654" y="138146"/>
                  <a:pt x="318029" y="103751"/>
                  <a:pt x="292100" y="83113"/>
                </a:cubicBezTo>
                <a:cubicBezTo>
                  <a:pt x="266171" y="62476"/>
                  <a:pt x="236538" y="22788"/>
                  <a:pt x="206375" y="10088"/>
                </a:cubicBezTo>
                <a:cubicBezTo>
                  <a:pt x="176213" y="-2612"/>
                  <a:pt x="111125" y="6913"/>
                  <a:pt x="111125" y="6913"/>
                </a:cubicBezTo>
                <a:lnTo>
                  <a:pt x="0" y="691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617610E9-D5D0-D78D-A4CB-529889FF0741}"/>
              </a:ext>
            </a:extLst>
          </p:cNvPr>
          <p:cNvSpPr/>
          <p:nvPr/>
        </p:nvSpPr>
        <p:spPr>
          <a:xfrm>
            <a:off x="5648325" y="2387410"/>
            <a:ext cx="541999" cy="189165"/>
          </a:xfrm>
          <a:custGeom>
            <a:avLst/>
            <a:gdLst>
              <a:gd name="connsiteX0" fmla="*/ 0 w 541999"/>
              <a:gd name="connsiteY0" fmla="*/ 76390 h 189165"/>
              <a:gd name="connsiteX1" fmla="*/ 317500 w 541999"/>
              <a:gd name="connsiteY1" fmla="*/ 60515 h 189165"/>
              <a:gd name="connsiteX2" fmla="*/ 225425 w 541999"/>
              <a:gd name="connsiteY2" fmla="*/ 190 h 189165"/>
              <a:gd name="connsiteX3" fmla="*/ 349250 w 541999"/>
              <a:gd name="connsiteY3" fmla="*/ 82740 h 189165"/>
              <a:gd name="connsiteX4" fmla="*/ 428625 w 541999"/>
              <a:gd name="connsiteY4" fmla="*/ 101790 h 189165"/>
              <a:gd name="connsiteX5" fmla="*/ 368300 w 541999"/>
              <a:gd name="connsiteY5" fmla="*/ 60515 h 189165"/>
              <a:gd name="connsiteX6" fmla="*/ 508000 w 541999"/>
              <a:gd name="connsiteY6" fmla="*/ 184340 h 189165"/>
              <a:gd name="connsiteX7" fmla="*/ 498475 w 541999"/>
              <a:gd name="connsiteY7" fmla="*/ 165290 h 189165"/>
              <a:gd name="connsiteX8" fmla="*/ 539750 w 541999"/>
              <a:gd name="connsiteY8" fmla="*/ 187515 h 189165"/>
              <a:gd name="connsiteX9" fmla="*/ 419100 w 541999"/>
              <a:gd name="connsiteY9" fmla="*/ 111315 h 189165"/>
              <a:gd name="connsiteX10" fmla="*/ 301625 w 541999"/>
              <a:gd name="connsiteY10" fmla="*/ 54165 h 189165"/>
              <a:gd name="connsiteX11" fmla="*/ 212725 w 541999"/>
              <a:gd name="connsiteY11" fmla="*/ 60515 h 189165"/>
              <a:gd name="connsiteX12" fmla="*/ 317500 w 541999"/>
              <a:gd name="connsiteY12" fmla="*/ 70040 h 189165"/>
              <a:gd name="connsiteX13" fmla="*/ 0 w 541999"/>
              <a:gd name="connsiteY13" fmla="*/ 76390 h 18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1999" h="189165">
                <a:moveTo>
                  <a:pt x="0" y="76390"/>
                </a:moveTo>
                <a:cubicBezTo>
                  <a:pt x="0" y="74803"/>
                  <a:pt x="279929" y="73215"/>
                  <a:pt x="317500" y="60515"/>
                </a:cubicBezTo>
                <a:cubicBezTo>
                  <a:pt x="355071" y="47815"/>
                  <a:pt x="220133" y="-3514"/>
                  <a:pt x="225425" y="190"/>
                </a:cubicBezTo>
                <a:cubicBezTo>
                  <a:pt x="230717" y="3894"/>
                  <a:pt x="315383" y="65807"/>
                  <a:pt x="349250" y="82740"/>
                </a:cubicBezTo>
                <a:cubicBezTo>
                  <a:pt x="383117" y="99673"/>
                  <a:pt x="425450" y="105494"/>
                  <a:pt x="428625" y="101790"/>
                </a:cubicBezTo>
                <a:cubicBezTo>
                  <a:pt x="431800" y="98086"/>
                  <a:pt x="355071" y="46757"/>
                  <a:pt x="368300" y="60515"/>
                </a:cubicBezTo>
                <a:cubicBezTo>
                  <a:pt x="381529" y="74273"/>
                  <a:pt x="486304" y="166878"/>
                  <a:pt x="508000" y="184340"/>
                </a:cubicBezTo>
                <a:cubicBezTo>
                  <a:pt x="529696" y="201802"/>
                  <a:pt x="493183" y="164761"/>
                  <a:pt x="498475" y="165290"/>
                </a:cubicBezTo>
                <a:cubicBezTo>
                  <a:pt x="503767" y="165819"/>
                  <a:pt x="552979" y="196511"/>
                  <a:pt x="539750" y="187515"/>
                </a:cubicBezTo>
                <a:cubicBezTo>
                  <a:pt x="526521" y="178519"/>
                  <a:pt x="458787" y="133540"/>
                  <a:pt x="419100" y="111315"/>
                </a:cubicBezTo>
                <a:cubicBezTo>
                  <a:pt x="379413" y="89090"/>
                  <a:pt x="336021" y="62632"/>
                  <a:pt x="301625" y="54165"/>
                </a:cubicBezTo>
                <a:cubicBezTo>
                  <a:pt x="267229" y="45698"/>
                  <a:pt x="210079" y="57869"/>
                  <a:pt x="212725" y="60515"/>
                </a:cubicBezTo>
                <a:cubicBezTo>
                  <a:pt x="215371" y="63161"/>
                  <a:pt x="346604" y="66865"/>
                  <a:pt x="317500" y="70040"/>
                </a:cubicBezTo>
                <a:cubicBezTo>
                  <a:pt x="288396" y="73215"/>
                  <a:pt x="0" y="77977"/>
                  <a:pt x="0" y="76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82EC8A0F-FA81-9663-9CD4-BD92608D5B92}"/>
              </a:ext>
            </a:extLst>
          </p:cNvPr>
          <p:cNvSpPr/>
          <p:nvPr/>
        </p:nvSpPr>
        <p:spPr>
          <a:xfrm>
            <a:off x="5460895" y="2434496"/>
            <a:ext cx="293623" cy="111854"/>
          </a:xfrm>
          <a:custGeom>
            <a:avLst/>
            <a:gdLst>
              <a:gd name="connsiteX0" fmla="*/ 105 w 293623"/>
              <a:gd name="connsiteY0" fmla="*/ 111854 h 111854"/>
              <a:gd name="connsiteX1" fmla="*/ 181080 w 293623"/>
              <a:gd name="connsiteY1" fmla="*/ 29304 h 111854"/>
              <a:gd name="connsiteX2" fmla="*/ 292205 w 293623"/>
              <a:gd name="connsiteY2" fmla="*/ 729 h 111854"/>
              <a:gd name="connsiteX3" fmla="*/ 238230 w 293623"/>
              <a:gd name="connsiteY3" fmla="*/ 10254 h 111854"/>
              <a:gd name="connsiteX4" fmla="*/ 155680 w 293623"/>
              <a:gd name="connsiteY4" fmla="*/ 29304 h 111854"/>
              <a:gd name="connsiteX5" fmla="*/ 105 w 293623"/>
              <a:gd name="connsiteY5" fmla="*/ 111854 h 11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623" h="111854">
                <a:moveTo>
                  <a:pt x="105" y="111854"/>
                </a:moveTo>
                <a:cubicBezTo>
                  <a:pt x="4338" y="111854"/>
                  <a:pt x="132397" y="47825"/>
                  <a:pt x="181080" y="29304"/>
                </a:cubicBezTo>
                <a:cubicBezTo>
                  <a:pt x="229763" y="10783"/>
                  <a:pt x="282680" y="3904"/>
                  <a:pt x="292205" y="729"/>
                </a:cubicBezTo>
                <a:cubicBezTo>
                  <a:pt x="301730" y="-2446"/>
                  <a:pt x="260984" y="5491"/>
                  <a:pt x="238230" y="10254"/>
                </a:cubicBezTo>
                <a:cubicBezTo>
                  <a:pt x="215476" y="15017"/>
                  <a:pt x="191663" y="13429"/>
                  <a:pt x="155680" y="29304"/>
                </a:cubicBezTo>
                <a:cubicBezTo>
                  <a:pt x="119697" y="45179"/>
                  <a:pt x="-4128" y="111854"/>
                  <a:pt x="105" y="111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72486448-5EE1-9D96-7AF6-7734C50935A5}"/>
              </a:ext>
            </a:extLst>
          </p:cNvPr>
          <p:cNvSpPr/>
          <p:nvPr/>
        </p:nvSpPr>
        <p:spPr>
          <a:xfrm>
            <a:off x="6053774" y="2565344"/>
            <a:ext cx="328580" cy="197132"/>
          </a:xfrm>
          <a:custGeom>
            <a:avLst/>
            <a:gdLst>
              <a:gd name="connsiteX0" fmla="*/ 951 w 328580"/>
              <a:gd name="connsiteY0" fmla="*/ 56 h 197132"/>
              <a:gd name="connsiteX1" fmla="*/ 204151 w 328580"/>
              <a:gd name="connsiteY1" fmla="*/ 60381 h 197132"/>
              <a:gd name="connsiteX2" fmla="*/ 169226 w 328580"/>
              <a:gd name="connsiteY2" fmla="*/ 47681 h 197132"/>
              <a:gd name="connsiteX3" fmla="*/ 248601 w 328580"/>
              <a:gd name="connsiteY3" fmla="*/ 130231 h 197132"/>
              <a:gd name="connsiteX4" fmla="*/ 207326 w 328580"/>
              <a:gd name="connsiteY4" fmla="*/ 95306 h 197132"/>
              <a:gd name="connsiteX5" fmla="*/ 327976 w 328580"/>
              <a:gd name="connsiteY5" fmla="*/ 196906 h 197132"/>
              <a:gd name="connsiteX6" fmla="*/ 248601 w 328580"/>
              <a:gd name="connsiteY6" fmla="*/ 120706 h 197132"/>
              <a:gd name="connsiteX7" fmla="*/ 131126 w 328580"/>
              <a:gd name="connsiteY7" fmla="*/ 50856 h 197132"/>
              <a:gd name="connsiteX8" fmla="*/ 951 w 328580"/>
              <a:gd name="connsiteY8" fmla="*/ 56 h 19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8580" h="197132">
                <a:moveTo>
                  <a:pt x="951" y="56"/>
                </a:moveTo>
                <a:cubicBezTo>
                  <a:pt x="13122" y="1643"/>
                  <a:pt x="176105" y="52444"/>
                  <a:pt x="204151" y="60381"/>
                </a:cubicBezTo>
                <a:cubicBezTo>
                  <a:pt x="232197" y="68319"/>
                  <a:pt x="161818" y="36039"/>
                  <a:pt x="169226" y="47681"/>
                </a:cubicBezTo>
                <a:cubicBezTo>
                  <a:pt x="176634" y="59323"/>
                  <a:pt x="242251" y="122294"/>
                  <a:pt x="248601" y="130231"/>
                </a:cubicBezTo>
                <a:cubicBezTo>
                  <a:pt x="254951" y="138168"/>
                  <a:pt x="207326" y="95306"/>
                  <a:pt x="207326" y="95306"/>
                </a:cubicBezTo>
                <a:cubicBezTo>
                  <a:pt x="220555" y="106418"/>
                  <a:pt x="321097" y="192673"/>
                  <a:pt x="327976" y="196906"/>
                </a:cubicBezTo>
                <a:cubicBezTo>
                  <a:pt x="334855" y="201139"/>
                  <a:pt x="281409" y="145048"/>
                  <a:pt x="248601" y="120706"/>
                </a:cubicBezTo>
                <a:cubicBezTo>
                  <a:pt x="215793" y="96364"/>
                  <a:pt x="165522" y="70964"/>
                  <a:pt x="131126" y="50856"/>
                </a:cubicBezTo>
                <a:cubicBezTo>
                  <a:pt x="96730" y="30748"/>
                  <a:pt x="-11220" y="-1531"/>
                  <a:pt x="951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27CE43BC-94CB-73FB-9BB3-BEE2540972A4}"/>
              </a:ext>
            </a:extLst>
          </p:cNvPr>
          <p:cNvSpPr/>
          <p:nvPr/>
        </p:nvSpPr>
        <p:spPr>
          <a:xfrm>
            <a:off x="5822428" y="2552683"/>
            <a:ext cx="245238" cy="38131"/>
          </a:xfrm>
          <a:custGeom>
            <a:avLst/>
            <a:gdLst>
              <a:gd name="connsiteX0" fmla="*/ 522 w 245238"/>
              <a:gd name="connsiteY0" fmla="*/ 25417 h 38131"/>
              <a:gd name="connsiteX1" fmla="*/ 200547 w 245238"/>
              <a:gd name="connsiteY1" fmla="*/ 22242 h 38131"/>
              <a:gd name="connsiteX2" fmla="*/ 244997 w 245238"/>
              <a:gd name="connsiteY2" fmla="*/ 38117 h 38131"/>
              <a:gd name="connsiteX3" fmla="*/ 191022 w 245238"/>
              <a:gd name="connsiteY3" fmla="*/ 19067 h 38131"/>
              <a:gd name="connsiteX4" fmla="*/ 76722 w 245238"/>
              <a:gd name="connsiteY4" fmla="*/ 17 h 38131"/>
              <a:gd name="connsiteX5" fmla="*/ 140222 w 245238"/>
              <a:gd name="connsiteY5" fmla="*/ 15892 h 38131"/>
              <a:gd name="connsiteX6" fmla="*/ 522 w 245238"/>
              <a:gd name="connsiteY6" fmla="*/ 25417 h 3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238" h="38131">
                <a:moveTo>
                  <a:pt x="522" y="25417"/>
                </a:moveTo>
                <a:cubicBezTo>
                  <a:pt x="10576" y="26475"/>
                  <a:pt x="159801" y="20125"/>
                  <a:pt x="200547" y="22242"/>
                </a:cubicBezTo>
                <a:cubicBezTo>
                  <a:pt x="241293" y="24359"/>
                  <a:pt x="246584" y="38646"/>
                  <a:pt x="244997" y="38117"/>
                </a:cubicBezTo>
                <a:cubicBezTo>
                  <a:pt x="243410" y="37588"/>
                  <a:pt x="219068" y="25417"/>
                  <a:pt x="191022" y="19067"/>
                </a:cubicBezTo>
                <a:cubicBezTo>
                  <a:pt x="162976" y="12717"/>
                  <a:pt x="85189" y="546"/>
                  <a:pt x="76722" y="17"/>
                </a:cubicBezTo>
                <a:cubicBezTo>
                  <a:pt x="68255" y="-512"/>
                  <a:pt x="151864" y="11130"/>
                  <a:pt x="140222" y="15892"/>
                </a:cubicBezTo>
                <a:cubicBezTo>
                  <a:pt x="128580" y="20654"/>
                  <a:pt x="-9532" y="24359"/>
                  <a:pt x="522" y="25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140E71FC-269D-AF93-4BAA-5185B762FD6A}"/>
              </a:ext>
            </a:extLst>
          </p:cNvPr>
          <p:cNvSpPr/>
          <p:nvPr/>
        </p:nvSpPr>
        <p:spPr>
          <a:xfrm>
            <a:off x="5510021" y="2308221"/>
            <a:ext cx="179620" cy="172778"/>
          </a:xfrm>
          <a:custGeom>
            <a:avLst/>
            <a:gdLst>
              <a:gd name="connsiteX0" fmla="*/ 179579 w 179620"/>
              <a:gd name="connsiteY0" fmla="*/ 4 h 172778"/>
              <a:gd name="connsiteX1" fmla="*/ 71629 w 179620"/>
              <a:gd name="connsiteY1" fmla="*/ 69854 h 172778"/>
              <a:gd name="connsiteX2" fmla="*/ 1779 w 179620"/>
              <a:gd name="connsiteY2" fmla="*/ 171454 h 172778"/>
              <a:gd name="connsiteX3" fmla="*/ 24004 w 179620"/>
              <a:gd name="connsiteY3" fmla="*/ 123829 h 172778"/>
              <a:gd name="connsiteX4" fmla="*/ 58929 w 179620"/>
              <a:gd name="connsiteY4" fmla="*/ 66679 h 172778"/>
              <a:gd name="connsiteX5" fmla="*/ 179579 w 179620"/>
              <a:gd name="connsiteY5" fmla="*/ 4 h 17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620" h="172778">
                <a:moveTo>
                  <a:pt x="179579" y="4"/>
                </a:moveTo>
                <a:cubicBezTo>
                  <a:pt x="181696" y="533"/>
                  <a:pt x="101262" y="41279"/>
                  <a:pt x="71629" y="69854"/>
                </a:cubicBezTo>
                <a:cubicBezTo>
                  <a:pt x="41996" y="98429"/>
                  <a:pt x="9716" y="162458"/>
                  <a:pt x="1779" y="171454"/>
                </a:cubicBezTo>
                <a:cubicBezTo>
                  <a:pt x="-6159" y="180450"/>
                  <a:pt x="14479" y="141292"/>
                  <a:pt x="24004" y="123829"/>
                </a:cubicBezTo>
                <a:cubicBezTo>
                  <a:pt x="33529" y="106367"/>
                  <a:pt x="39879" y="84671"/>
                  <a:pt x="58929" y="66679"/>
                </a:cubicBezTo>
                <a:cubicBezTo>
                  <a:pt x="77979" y="48687"/>
                  <a:pt x="177462" y="-525"/>
                  <a:pt x="179579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501E031A-4EC4-056C-1E65-569867A0DBA8}"/>
              </a:ext>
            </a:extLst>
          </p:cNvPr>
          <p:cNvSpPr/>
          <p:nvPr/>
        </p:nvSpPr>
        <p:spPr>
          <a:xfrm>
            <a:off x="5032303" y="2441152"/>
            <a:ext cx="65487" cy="419929"/>
          </a:xfrm>
          <a:custGeom>
            <a:avLst/>
            <a:gdLst>
              <a:gd name="connsiteX0" fmla="*/ 47697 w 65487"/>
              <a:gd name="connsiteY0" fmla="*/ 423 h 419929"/>
              <a:gd name="connsiteX1" fmla="*/ 50872 w 65487"/>
              <a:gd name="connsiteY1" fmla="*/ 232198 h 419929"/>
              <a:gd name="connsiteX2" fmla="*/ 72 w 65487"/>
              <a:gd name="connsiteY2" fmla="*/ 419523 h 419929"/>
              <a:gd name="connsiteX3" fmla="*/ 63572 w 65487"/>
              <a:gd name="connsiteY3" fmla="*/ 181398 h 419929"/>
              <a:gd name="connsiteX4" fmla="*/ 47697 w 65487"/>
              <a:gd name="connsiteY4" fmla="*/ 423 h 419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87" h="419929">
                <a:moveTo>
                  <a:pt x="47697" y="423"/>
                </a:moveTo>
                <a:cubicBezTo>
                  <a:pt x="45580" y="8890"/>
                  <a:pt x="58809" y="162348"/>
                  <a:pt x="50872" y="232198"/>
                </a:cubicBezTo>
                <a:cubicBezTo>
                  <a:pt x="42935" y="302048"/>
                  <a:pt x="-2045" y="427990"/>
                  <a:pt x="72" y="419523"/>
                </a:cubicBezTo>
                <a:cubicBezTo>
                  <a:pt x="2189" y="411056"/>
                  <a:pt x="55105" y="250190"/>
                  <a:pt x="63572" y="181398"/>
                </a:cubicBezTo>
                <a:cubicBezTo>
                  <a:pt x="72039" y="112606"/>
                  <a:pt x="49814" y="-8044"/>
                  <a:pt x="47697" y="42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A238A59C-C526-A2D3-D57A-01FC050FAF71}"/>
              </a:ext>
            </a:extLst>
          </p:cNvPr>
          <p:cNvSpPr/>
          <p:nvPr/>
        </p:nvSpPr>
        <p:spPr>
          <a:xfrm>
            <a:off x="4895668" y="2479663"/>
            <a:ext cx="76444" cy="421211"/>
          </a:xfrm>
          <a:custGeom>
            <a:avLst/>
            <a:gdLst>
              <a:gd name="connsiteX0" fmla="*/ 63682 w 76444"/>
              <a:gd name="connsiteY0" fmla="*/ 12 h 421211"/>
              <a:gd name="connsiteX1" fmla="*/ 66857 w 76444"/>
              <a:gd name="connsiteY1" fmla="*/ 193687 h 421211"/>
              <a:gd name="connsiteX2" fmla="*/ 182 w 76444"/>
              <a:gd name="connsiteY2" fmla="*/ 419112 h 421211"/>
              <a:gd name="connsiteX3" fmla="*/ 47807 w 76444"/>
              <a:gd name="connsiteY3" fmla="*/ 301637 h 421211"/>
              <a:gd name="connsiteX4" fmla="*/ 70032 w 76444"/>
              <a:gd name="connsiteY4" fmla="*/ 222262 h 421211"/>
              <a:gd name="connsiteX5" fmla="*/ 63682 w 76444"/>
              <a:gd name="connsiteY5" fmla="*/ 254012 h 421211"/>
              <a:gd name="connsiteX6" fmla="*/ 76382 w 76444"/>
              <a:gd name="connsiteY6" fmla="*/ 184162 h 421211"/>
              <a:gd name="connsiteX7" fmla="*/ 63682 w 76444"/>
              <a:gd name="connsiteY7" fmla="*/ 12 h 42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444" h="421211">
                <a:moveTo>
                  <a:pt x="63682" y="12"/>
                </a:moveTo>
                <a:cubicBezTo>
                  <a:pt x="62095" y="1599"/>
                  <a:pt x="77440" y="123837"/>
                  <a:pt x="66857" y="193687"/>
                </a:cubicBezTo>
                <a:cubicBezTo>
                  <a:pt x="56274" y="263537"/>
                  <a:pt x="3357" y="401120"/>
                  <a:pt x="182" y="419112"/>
                </a:cubicBezTo>
                <a:cubicBezTo>
                  <a:pt x="-2993" y="437104"/>
                  <a:pt x="36165" y="334445"/>
                  <a:pt x="47807" y="301637"/>
                </a:cubicBezTo>
                <a:cubicBezTo>
                  <a:pt x="59449" y="268829"/>
                  <a:pt x="67386" y="230199"/>
                  <a:pt x="70032" y="222262"/>
                </a:cubicBezTo>
                <a:cubicBezTo>
                  <a:pt x="72678" y="214325"/>
                  <a:pt x="62624" y="260362"/>
                  <a:pt x="63682" y="254012"/>
                </a:cubicBezTo>
                <a:cubicBezTo>
                  <a:pt x="64740" y="247662"/>
                  <a:pt x="77440" y="222791"/>
                  <a:pt x="76382" y="184162"/>
                </a:cubicBezTo>
                <a:cubicBezTo>
                  <a:pt x="75324" y="145533"/>
                  <a:pt x="65269" y="-1575"/>
                  <a:pt x="63682" y="1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CDD95705-C41A-4D03-3DBF-395096D1BCFA}"/>
              </a:ext>
            </a:extLst>
          </p:cNvPr>
          <p:cNvSpPr/>
          <p:nvPr/>
        </p:nvSpPr>
        <p:spPr>
          <a:xfrm>
            <a:off x="4660150" y="3024957"/>
            <a:ext cx="191450" cy="305660"/>
          </a:xfrm>
          <a:custGeom>
            <a:avLst/>
            <a:gdLst>
              <a:gd name="connsiteX0" fmla="*/ 191250 w 191450"/>
              <a:gd name="connsiteY0" fmla="*/ 818 h 305660"/>
              <a:gd name="connsiteX1" fmla="*/ 26150 w 191450"/>
              <a:gd name="connsiteY1" fmla="*/ 251643 h 305660"/>
              <a:gd name="connsiteX2" fmla="*/ 750 w 191450"/>
              <a:gd name="connsiteY2" fmla="*/ 305618 h 305660"/>
              <a:gd name="connsiteX3" fmla="*/ 29325 w 191450"/>
              <a:gd name="connsiteY3" fmla="*/ 248468 h 305660"/>
              <a:gd name="connsiteX4" fmla="*/ 89650 w 191450"/>
              <a:gd name="connsiteY4" fmla="*/ 137343 h 305660"/>
              <a:gd name="connsiteX5" fmla="*/ 102350 w 191450"/>
              <a:gd name="connsiteY5" fmla="*/ 124643 h 305660"/>
              <a:gd name="connsiteX6" fmla="*/ 61075 w 191450"/>
              <a:gd name="connsiteY6" fmla="*/ 169093 h 305660"/>
              <a:gd name="connsiteX7" fmla="*/ 191250 w 191450"/>
              <a:gd name="connsiteY7" fmla="*/ 818 h 30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450" h="305660">
                <a:moveTo>
                  <a:pt x="191250" y="818"/>
                </a:moveTo>
                <a:cubicBezTo>
                  <a:pt x="185429" y="14576"/>
                  <a:pt x="57900" y="200843"/>
                  <a:pt x="26150" y="251643"/>
                </a:cubicBezTo>
                <a:cubicBezTo>
                  <a:pt x="-5600" y="302443"/>
                  <a:pt x="221" y="306147"/>
                  <a:pt x="750" y="305618"/>
                </a:cubicBezTo>
                <a:cubicBezTo>
                  <a:pt x="1279" y="305089"/>
                  <a:pt x="14508" y="276514"/>
                  <a:pt x="29325" y="248468"/>
                </a:cubicBezTo>
                <a:cubicBezTo>
                  <a:pt x="44142" y="220422"/>
                  <a:pt x="89650" y="137343"/>
                  <a:pt x="89650" y="137343"/>
                </a:cubicBezTo>
                <a:cubicBezTo>
                  <a:pt x="101821" y="116706"/>
                  <a:pt x="107112" y="119351"/>
                  <a:pt x="102350" y="124643"/>
                </a:cubicBezTo>
                <a:cubicBezTo>
                  <a:pt x="97587" y="129935"/>
                  <a:pt x="47846" y="187085"/>
                  <a:pt x="61075" y="169093"/>
                </a:cubicBezTo>
                <a:cubicBezTo>
                  <a:pt x="74304" y="151101"/>
                  <a:pt x="197071" y="-12940"/>
                  <a:pt x="191250" y="81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7F286C19-C11B-3930-4527-0018272F86DC}"/>
              </a:ext>
            </a:extLst>
          </p:cNvPr>
          <p:cNvSpPr/>
          <p:nvPr/>
        </p:nvSpPr>
        <p:spPr>
          <a:xfrm>
            <a:off x="4793512" y="3060584"/>
            <a:ext cx="124565" cy="257719"/>
          </a:xfrm>
          <a:custGeom>
            <a:avLst/>
            <a:gdLst>
              <a:gd name="connsiteX0" fmla="*/ 124563 w 124565"/>
              <a:gd name="connsiteY0" fmla="*/ 116 h 257719"/>
              <a:gd name="connsiteX1" fmla="*/ 26138 w 124565"/>
              <a:gd name="connsiteY1" fmla="*/ 187441 h 257719"/>
              <a:gd name="connsiteX2" fmla="*/ 738 w 124565"/>
              <a:gd name="connsiteY2" fmla="*/ 257291 h 257719"/>
              <a:gd name="connsiteX3" fmla="*/ 10263 w 124565"/>
              <a:gd name="connsiteY3" fmla="*/ 212841 h 257719"/>
              <a:gd name="connsiteX4" fmla="*/ 45188 w 124565"/>
              <a:gd name="connsiteY4" fmla="*/ 133466 h 257719"/>
              <a:gd name="connsiteX5" fmla="*/ 22963 w 124565"/>
              <a:gd name="connsiteY5" fmla="*/ 158866 h 257719"/>
              <a:gd name="connsiteX6" fmla="*/ 124563 w 124565"/>
              <a:gd name="connsiteY6" fmla="*/ 116 h 25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565" h="257719">
                <a:moveTo>
                  <a:pt x="124563" y="116"/>
                </a:moveTo>
                <a:cubicBezTo>
                  <a:pt x="125092" y="4879"/>
                  <a:pt x="46775" y="144579"/>
                  <a:pt x="26138" y="187441"/>
                </a:cubicBezTo>
                <a:cubicBezTo>
                  <a:pt x="5501" y="230303"/>
                  <a:pt x="3384" y="253058"/>
                  <a:pt x="738" y="257291"/>
                </a:cubicBezTo>
                <a:cubicBezTo>
                  <a:pt x="-1908" y="261524"/>
                  <a:pt x="2855" y="233478"/>
                  <a:pt x="10263" y="212841"/>
                </a:cubicBezTo>
                <a:cubicBezTo>
                  <a:pt x="17671" y="192204"/>
                  <a:pt x="43071" y="142462"/>
                  <a:pt x="45188" y="133466"/>
                </a:cubicBezTo>
                <a:cubicBezTo>
                  <a:pt x="47305" y="124470"/>
                  <a:pt x="9205" y="180033"/>
                  <a:pt x="22963" y="158866"/>
                </a:cubicBezTo>
                <a:cubicBezTo>
                  <a:pt x="36721" y="137699"/>
                  <a:pt x="124034" y="-4647"/>
                  <a:pt x="124563" y="11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66EE299D-2218-F1C8-19EC-DCE5E5C618AB}"/>
              </a:ext>
            </a:extLst>
          </p:cNvPr>
          <p:cNvSpPr/>
          <p:nvPr/>
        </p:nvSpPr>
        <p:spPr>
          <a:xfrm>
            <a:off x="4943475" y="3012796"/>
            <a:ext cx="29136" cy="257539"/>
          </a:xfrm>
          <a:custGeom>
            <a:avLst/>
            <a:gdLst>
              <a:gd name="connsiteX0" fmla="*/ 12700 w 29136"/>
              <a:gd name="connsiteY0" fmla="*/ 279 h 257539"/>
              <a:gd name="connsiteX1" fmla="*/ 15875 w 29136"/>
              <a:gd name="connsiteY1" fmla="*/ 162204 h 257539"/>
              <a:gd name="connsiteX2" fmla="*/ 0 w 29136"/>
              <a:gd name="connsiteY2" fmla="*/ 257454 h 257539"/>
              <a:gd name="connsiteX3" fmla="*/ 15875 w 29136"/>
              <a:gd name="connsiteY3" fmla="*/ 178079 h 257539"/>
              <a:gd name="connsiteX4" fmla="*/ 28575 w 29136"/>
              <a:gd name="connsiteY4" fmla="*/ 124104 h 257539"/>
              <a:gd name="connsiteX5" fmla="*/ 12700 w 29136"/>
              <a:gd name="connsiteY5" fmla="*/ 279 h 25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36" h="257539">
                <a:moveTo>
                  <a:pt x="12700" y="279"/>
                </a:moveTo>
                <a:cubicBezTo>
                  <a:pt x="10583" y="6629"/>
                  <a:pt x="17992" y="119342"/>
                  <a:pt x="15875" y="162204"/>
                </a:cubicBezTo>
                <a:cubicBezTo>
                  <a:pt x="13758" y="205066"/>
                  <a:pt x="0" y="254808"/>
                  <a:pt x="0" y="257454"/>
                </a:cubicBezTo>
                <a:cubicBezTo>
                  <a:pt x="0" y="260100"/>
                  <a:pt x="11112" y="200304"/>
                  <a:pt x="15875" y="178079"/>
                </a:cubicBezTo>
                <a:cubicBezTo>
                  <a:pt x="20638" y="155854"/>
                  <a:pt x="31750" y="150562"/>
                  <a:pt x="28575" y="124104"/>
                </a:cubicBezTo>
                <a:cubicBezTo>
                  <a:pt x="25400" y="97646"/>
                  <a:pt x="14817" y="-6071"/>
                  <a:pt x="12700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6FFF8130-4307-2953-08D1-7C1106E9BB16}"/>
              </a:ext>
            </a:extLst>
          </p:cNvPr>
          <p:cNvSpPr/>
          <p:nvPr/>
        </p:nvSpPr>
        <p:spPr>
          <a:xfrm>
            <a:off x="5021679" y="2608760"/>
            <a:ext cx="157419" cy="434858"/>
          </a:xfrm>
          <a:custGeom>
            <a:avLst/>
            <a:gdLst>
              <a:gd name="connsiteX0" fmla="*/ 156746 w 157419"/>
              <a:gd name="connsiteY0" fmla="*/ 1090 h 434858"/>
              <a:gd name="connsiteX1" fmla="*/ 96421 w 157419"/>
              <a:gd name="connsiteY1" fmla="*/ 131265 h 434858"/>
              <a:gd name="connsiteX2" fmla="*/ 39271 w 157419"/>
              <a:gd name="connsiteY2" fmla="*/ 248740 h 434858"/>
              <a:gd name="connsiteX3" fmla="*/ 1171 w 157419"/>
              <a:gd name="connsiteY3" fmla="*/ 432890 h 434858"/>
              <a:gd name="connsiteX4" fmla="*/ 13871 w 157419"/>
              <a:gd name="connsiteY4" fmla="*/ 337640 h 434858"/>
              <a:gd name="connsiteX5" fmla="*/ 55146 w 157419"/>
              <a:gd name="connsiteY5" fmla="*/ 207465 h 434858"/>
              <a:gd name="connsiteX6" fmla="*/ 156746 w 157419"/>
              <a:gd name="connsiteY6" fmla="*/ 1090 h 43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419" h="434858">
                <a:moveTo>
                  <a:pt x="156746" y="1090"/>
                </a:moveTo>
                <a:cubicBezTo>
                  <a:pt x="163625" y="-11610"/>
                  <a:pt x="116000" y="89990"/>
                  <a:pt x="96421" y="131265"/>
                </a:cubicBezTo>
                <a:cubicBezTo>
                  <a:pt x="76842" y="172540"/>
                  <a:pt x="55146" y="198469"/>
                  <a:pt x="39271" y="248740"/>
                </a:cubicBezTo>
                <a:cubicBezTo>
                  <a:pt x="23396" y="299011"/>
                  <a:pt x="5404" y="418073"/>
                  <a:pt x="1171" y="432890"/>
                </a:cubicBezTo>
                <a:cubicBezTo>
                  <a:pt x="-3062" y="447707"/>
                  <a:pt x="4875" y="375211"/>
                  <a:pt x="13871" y="337640"/>
                </a:cubicBezTo>
                <a:cubicBezTo>
                  <a:pt x="22867" y="300069"/>
                  <a:pt x="33979" y="258794"/>
                  <a:pt x="55146" y="207465"/>
                </a:cubicBezTo>
                <a:cubicBezTo>
                  <a:pt x="76313" y="156136"/>
                  <a:pt x="149867" y="13790"/>
                  <a:pt x="156746" y="1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FE1A401D-23AA-99F0-13A8-6EF8CB658F7F}"/>
              </a:ext>
            </a:extLst>
          </p:cNvPr>
          <p:cNvSpPr/>
          <p:nvPr/>
        </p:nvSpPr>
        <p:spPr>
          <a:xfrm>
            <a:off x="4633716" y="3012999"/>
            <a:ext cx="189132" cy="349561"/>
          </a:xfrm>
          <a:custGeom>
            <a:avLst/>
            <a:gdLst>
              <a:gd name="connsiteX0" fmla="*/ 189109 w 189132"/>
              <a:gd name="connsiteY0" fmla="*/ 76 h 349561"/>
              <a:gd name="connsiteX1" fmla="*/ 87509 w 189132"/>
              <a:gd name="connsiteY1" fmla="*/ 165176 h 349561"/>
              <a:gd name="connsiteX2" fmla="*/ 49409 w 189132"/>
              <a:gd name="connsiteY2" fmla="*/ 219151 h 349561"/>
              <a:gd name="connsiteX3" fmla="*/ 1784 w 189132"/>
              <a:gd name="connsiteY3" fmla="*/ 346151 h 349561"/>
              <a:gd name="connsiteX4" fmla="*/ 14484 w 189132"/>
              <a:gd name="connsiteY4" fmla="*/ 304876 h 349561"/>
              <a:gd name="connsiteX5" fmla="*/ 55759 w 189132"/>
              <a:gd name="connsiteY5" fmla="*/ 215976 h 349561"/>
              <a:gd name="connsiteX6" fmla="*/ 77984 w 189132"/>
              <a:gd name="connsiteY6" fmla="*/ 187401 h 349561"/>
              <a:gd name="connsiteX7" fmla="*/ 189109 w 189132"/>
              <a:gd name="connsiteY7" fmla="*/ 76 h 34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132" h="349561">
                <a:moveTo>
                  <a:pt x="189109" y="76"/>
                </a:moveTo>
                <a:cubicBezTo>
                  <a:pt x="190696" y="-3628"/>
                  <a:pt x="110792" y="128664"/>
                  <a:pt x="87509" y="165176"/>
                </a:cubicBezTo>
                <a:cubicBezTo>
                  <a:pt x="64226" y="201689"/>
                  <a:pt x="63696" y="188989"/>
                  <a:pt x="49409" y="219151"/>
                </a:cubicBezTo>
                <a:cubicBezTo>
                  <a:pt x="35122" y="249313"/>
                  <a:pt x="7605" y="331864"/>
                  <a:pt x="1784" y="346151"/>
                </a:cubicBezTo>
                <a:cubicBezTo>
                  <a:pt x="-4037" y="360438"/>
                  <a:pt x="5488" y="326572"/>
                  <a:pt x="14484" y="304876"/>
                </a:cubicBezTo>
                <a:cubicBezTo>
                  <a:pt x="23480" y="283180"/>
                  <a:pt x="45176" y="235555"/>
                  <a:pt x="55759" y="215976"/>
                </a:cubicBezTo>
                <a:cubicBezTo>
                  <a:pt x="66342" y="196397"/>
                  <a:pt x="57876" y="218093"/>
                  <a:pt x="77984" y="187401"/>
                </a:cubicBezTo>
                <a:cubicBezTo>
                  <a:pt x="98092" y="156709"/>
                  <a:pt x="187522" y="3780"/>
                  <a:pt x="189109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3C15782B-34B4-4399-E8A4-8E13CBA7BDDE}"/>
              </a:ext>
            </a:extLst>
          </p:cNvPr>
          <p:cNvSpPr/>
          <p:nvPr/>
        </p:nvSpPr>
        <p:spPr>
          <a:xfrm>
            <a:off x="4492556" y="3362321"/>
            <a:ext cx="139961" cy="165140"/>
          </a:xfrm>
          <a:custGeom>
            <a:avLst/>
            <a:gdLst>
              <a:gd name="connsiteX0" fmla="*/ 139769 w 139961"/>
              <a:gd name="connsiteY0" fmla="*/ 4 h 165140"/>
              <a:gd name="connsiteX1" fmla="*/ 73094 w 139961"/>
              <a:gd name="connsiteY1" fmla="*/ 60329 h 165140"/>
              <a:gd name="connsiteX2" fmla="*/ 22294 w 139961"/>
              <a:gd name="connsiteY2" fmla="*/ 98429 h 165140"/>
              <a:gd name="connsiteX3" fmla="*/ 69 w 139961"/>
              <a:gd name="connsiteY3" fmla="*/ 165104 h 165140"/>
              <a:gd name="connsiteX4" fmla="*/ 28644 w 139961"/>
              <a:gd name="connsiteY4" fmla="*/ 88904 h 165140"/>
              <a:gd name="connsiteX5" fmla="*/ 50869 w 139961"/>
              <a:gd name="connsiteY5" fmla="*/ 63504 h 165140"/>
              <a:gd name="connsiteX6" fmla="*/ 139769 w 139961"/>
              <a:gd name="connsiteY6" fmla="*/ 4 h 16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961" h="165140">
                <a:moveTo>
                  <a:pt x="139769" y="4"/>
                </a:moveTo>
                <a:cubicBezTo>
                  <a:pt x="143473" y="-525"/>
                  <a:pt x="92673" y="43925"/>
                  <a:pt x="73094" y="60329"/>
                </a:cubicBezTo>
                <a:cubicBezTo>
                  <a:pt x="53515" y="76733"/>
                  <a:pt x="34465" y="80967"/>
                  <a:pt x="22294" y="98429"/>
                </a:cubicBezTo>
                <a:cubicBezTo>
                  <a:pt x="10123" y="115891"/>
                  <a:pt x="-989" y="166692"/>
                  <a:pt x="69" y="165104"/>
                </a:cubicBezTo>
                <a:cubicBezTo>
                  <a:pt x="1127" y="163516"/>
                  <a:pt x="20177" y="105837"/>
                  <a:pt x="28644" y="88904"/>
                </a:cubicBezTo>
                <a:cubicBezTo>
                  <a:pt x="37111" y="71971"/>
                  <a:pt x="35523" y="74616"/>
                  <a:pt x="50869" y="63504"/>
                </a:cubicBezTo>
                <a:cubicBezTo>
                  <a:pt x="66215" y="52392"/>
                  <a:pt x="136065" y="533"/>
                  <a:pt x="139769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D4762E56-2106-1D7E-4609-CA6D741FCF10}"/>
              </a:ext>
            </a:extLst>
          </p:cNvPr>
          <p:cNvSpPr/>
          <p:nvPr/>
        </p:nvSpPr>
        <p:spPr>
          <a:xfrm>
            <a:off x="4587775" y="3476491"/>
            <a:ext cx="92178" cy="98819"/>
          </a:xfrm>
          <a:custGeom>
            <a:avLst/>
            <a:gdLst>
              <a:gd name="connsiteX0" fmla="*/ 100 w 92178"/>
              <a:gd name="connsiteY0" fmla="*/ 134 h 98819"/>
              <a:gd name="connsiteX1" fmla="*/ 15975 w 92178"/>
              <a:gd name="connsiteY1" fmla="*/ 66809 h 98819"/>
              <a:gd name="connsiteX2" fmla="*/ 92175 w 92178"/>
              <a:gd name="connsiteY2" fmla="*/ 95384 h 98819"/>
              <a:gd name="connsiteX3" fmla="*/ 19150 w 92178"/>
              <a:gd name="connsiteY3" fmla="*/ 85859 h 98819"/>
              <a:gd name="connsiteX4" fmla="*/ 100 w 92178"/>
              <a:gd name="connsiteY4" fmla="*/ 134 h 9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78" h="98819">
                <a:moveTo>
                  <a:pt x="100" y="134"/>
                </a:moveTo>
                <a:cubicBezTo>
                  <a:pt x="-429" y="-3041"/>
                  <a:pt x="629" y="50934"/>
                  <a:pt x="15975" y="66809"/>
                </a:cubicBezTo>
                <a:cubicBezTo>
                  <a:pt x="31321" y="82684"/>
                  <a:pt x="91646" y="92209"/>
                  <a:pt x="92175" y="95384"/>
                </a:cubicBezTo>
                <a:cubicBezTo>
                  <a:pt x="92704" y="98559"/>
                  <a:pt x="35554" y="104380"/>
                  <a:pt x="19150" y="85859"/>
                </a:cubicBezTo>
                <a:cubicBezTo>
                  <a:pt x="2746" y="67338"/>
                  <a:pt x="629" y="3309"/>
                  <a:pt x="100" y="13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C6C55466-99C0-0657-9B78-090DE6DECD52}"/>
              </a:ext>
            </a:extLst>
          </p:cNvPr>
          <p:cNvSpPr/>
          <p:nvPr/>
        </p:nvSpPr>
        <p:spPr>
          <a:xfrm>
            <a:off x="4705302" y="3432172"/>
            <a:ext cx="67392" cy="107964"/>
          </a:xfrm>
          <a:custGeom>
            <a:avLst/>
            <a:gdLst>
              <a:gd name="connsiteX0" fmla="*/ 48 w 67392"/>
              <a:gd name="connsiteY0" fmla="*/ 3 h 107964"/>
              <a:gd name="connsiteX1" fmla="*/ 47673 w 67392"/>
              <a:gd name="connsiteY1" fmla="*/ 73028 h 107964"/>
              <a:gd name="connsiteX2" fmla="*/ 66723 w 67392"/>
              <a:gd name="connsiteY2" fmla="*/ 107953 h 107964"/>
              <a:gd name="connsiteX3" fmla="*/ 57198 w 67392"/>
              <a:gd name="connsiteY3" fmla="*/ 76203 h 107964"/>
              <a:gd name="connsiteX4" fmla="*/ 48 w 67392"/>
              <a:gd name="connsiteY4" fmla="*/ 3 h 10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92" h="107964">
                <a:moveTo>
                  <a:pt x="48" y="3"/>
                </a:moveTo>
                <a:cubicBezTo>
                  <a:pt x="-1539" y="-526"/>
                  <a:pt x="36561" y="55037"/>
                  <a:pt x="47673" y="73028"/>
                </a:cubicBezTo>
                <a:cubicBezTo>
                  <a:pt x="58785" y="91019"/>
                  <a:pt x="65136" y="107424"/>
                  <a:pt x="66723" y="107953"/>
                </a:cubicBezTo>
                <a:cubicBezTo>
                  <a:pt x="68310" y="108482"/>
                  <a:pt x="67781" y="90491"/>
                  <a:pt x="57198" y="76203"/>
                </a:cubicBezTo>
                <a:cubicBezTo>
                  <a:pt x="46615" y="61916"/>
                  <a:pt x="1635" y="532"/>
                  <a:pt x="4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F43F4259-B626-523B-DA7A-8FC6FF795279}"/>
              </a:ext>
            </a:extLst>
          </p:cNvPr>
          <p:cNvSpPr/>
          <p:nvPr/>
        </p:nvSpPr>
        <p:spPr>
          <a:xfrm>
            <a:off x="4396301" y="3521025"/>
            <a:ext cx="58307" cy="171725"/>
          </a:xfrm>
          <a:custGeom>
            <a:avLst/>
            <a:gdLst>
              <a:gd name="connsiteX0" fmla="*/ 58224 w 58307"/>
              <a:gd name="connsiteY0" fmla="*/ 50 h 171725"/>
              <a:gd name="connsiteX1" fmla="*/ 13774 w 58307"/>
              <a:gd name="connsiteY1" fmla="*/ 82600 h 171725"/>
              <a:gd name="connsiteX2" fmla="*/ 10599 w 58307"/>
              <a:gd name="connsiteY2" fmla="*/ 117525 h 171725"/>
              <a:gd name="connsiteX3" fmla="*/ 20124 w 58307"/>
              <a:gd name="connsiteY3" fmla="*/ 171500 h 171725"/>
              <a:gd name="connsiteX4" fmla="*/ 1074 w 58307"/>
              <a:gd name="connsiteY4" fmla="*/ 95300 h 171725"/>
              <a:gd name="connsiteX5" fmla="*/ 58224 w 58307"/>
              <a:gd name="connsiteY5" fmla="*/ 50 h 17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307" h="171725">
                <a:moveTo>
                  <a:pt x="58224" y="50"/>
                </a:moveTo>
                <a:cubicBezTo>
                  <a:pt x="60341" y="-2067"/>
                  <a:pt x="21712" y="63021"/>
                  <a:pt x="13774" y="82600"/>
                </a:cubicBezTo>
                <a:cubicBezTo>
                  <a:pt x="5836" y="102179"/>
                  <a:pt x="9541" y="102708"/>
                  <a:pt x="10599" y="117525"/>
                </a:cubicBezTo>
                <a:cubicBezTo>
                  <a:pt x="11657" y="132342"/>
                  <a:pt x="21711" y="175204"/>
                  <a:pt x="20124" y="171500"/>
                </a:cubicBezTo>
                <a:cubicBezTo>
                  <a:pt x="18537" y="167796"/>
                  <a:pt x="-5276" y="121229"/>
                  <a:pt x="1074" y="95300"/>
                </a:cubicBezTo>
                <a:cubicBezTo>
                  <a:pt x="7424" y="69371"/>
                  <a:pt x="56107" y="2167"/>
                  <a:pt x="58224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2AE5D077-3F62-7055-00FF-79050AC48EC4}"/>
              </a:ext>
            </a:extLst>
          </p:cNvPr>
          <p:cNvSpPr/>
          <p:nvPr/>
        </p:nvSpPr>
        <p:spPr>
          <a:xfrm>
            <a:off x="4644998" y="3263475"/>
            <a:ext cx="136727" cy="162350"/>
          </a:xfrm>
          <a:custGeom>
            <a:avLst/>
            <a:gdLst>
              <a:gd name="connsiteX0" fmla="*/ 27 w 136727"/>
              <a:gd name="connsiteY0" fmla="*/ 162350 h 162350"/>
              <a:gd name="connsiteX1" fmla="*/ 88927 w 136727"/>
              <a:gd name="connsiteY1" fmla="*/ 102025 h 162350"/>
              <a:gd name="connsiteX2" fmla="*/ 136552 w 136727"/>
              <a:gd name="connsiteY2" fmla="*/ 425 h 162350"/>
              <a:gd name="connsiteX3" fmla="*/ 104802 w 136727"/>
              <a:gd name="connsiteY3" fmla="*/ 67100 h 162350"/>
              <a:gd name="connsiteX4" fmla="*/ 98452 w 136727"/>
              <a:gd name="connsiteY4" fmla="*/ 102025 h 162350"/>
              <a:gd name="connsiteX5" fmla="*/ 27 w 136727"/>
              <a:gd name="connsiteY5" fmla="*/ 162350 h 1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727" h="162350">
                <a:moveTo>
                  <a:pt x="27" y="162350"/>
                </a:moveTo>
                <a:cubicBezTo>
                  <a:pt x="-1560" y="162350"/>
                  <a:pt x="66173" y="129012"/>
                  <a:pt x="88927" y="102025"/>
                </a:cubicBezTo>
                <a:cubicBezTo>
                  <a:pt x="111681" y="75037"/>
                  <a:pt x="133906" y="6246"/>
                  <a:pt x="136552" y="425"/>
                </a:cubicBezTo>
                <a:cubicBezTo>
                  <a:pt x="139198" y="-5396"/>
                  <a:pt x="111152" y="50167"/>
                  <a:pt x="104802" y="67100"/>
                </a:cubicBezTo>
                <a:cubicBezTo>
                  <a:pt x="98452" y="84033"/>
                  <a:pt x="110623" y="87738"/>
                  <a:pt x="98452" y="102025"/>
                </a:cubicBezTo>
                <a:cubicBezTo>
                  <a:pt x="86281" y="116312"/>
                  <a:pt x="1614" y="162350"/>
                  <a:pt x="27" y="162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6641F52C-9670-0C4C-608C-727E1F65E795}"/>
              </a:ext>
            </a:extLst>
          </p:cNvPr>
          <p:cNvSpPr/>
          <p:nvPr/>
        </p:nvSpPr>
        <p:spPr>
          <a:xfrm>
            <a:off x="4555921" y="3489079"/>
            <a:ext cx="41487" cy="137246"/>
          </a:xfrm>
          <a:custGeom>
            <a:avLst/>
            <a:gdLst>
              <a:gd name="connsiteX0" fmla="*/ 204 w 41487"/>
              <a:gd name="connsiteY0" fmla="*/ 246 h 137246"/>
              <a:gd name="connsiteX1" fmla="*/ 6554 w 41487"/>
              <a:gd name="connsiteY1" fmla="*/ 70096 h 137246"/>
              <a:gd name="connsiteX2" fmla="*/ 41479 w 41487"/>
              <a:gd name="connsiteY2" fmla="*/ 136771 h 137246"/>
              <a:gd name="connsiteX3" fmla="*/ 9729 w 41487"/>
              <a:gd name="connsiteY3" fmla="*/ 95496 h 137246"/>
              <a:gd name="connsiteX4" fmla="*/ 204 w 41487"/>
              <a:gd name="connsiteY4" fmla="*/ 246 h 13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87" h="137246">
                <a:moveTo>
                  <a:pt x="204" y="246"/>
                </a:moveTo>
                <a:cubicBezTo>
                  <a:pt x="-325" y="-3987"/>
                  <a:pt x="-325" y="47342"/>
                  <a:pt x="6554" y="70096"/>
                </a:cubicBezTo>
                <a:cubicBezTo>
                  <a:pt x="13433" y="92850"/>
                  <a:pt x="40950" y="132538"/>
                  <a:pt x="41479" y="136771"/>
                </a:cubicBezTo>
                <a:cubicBezTo>
                  <a:pt x="42008" y="141004"/>
                  <a:pt x="17137" y="116133"/>
                  <a:pt x="9729" y="95496"/>
                </a:cubicBezTo>
                <a:cubicBezTo>
                  <a:pt x="2321" y="74859"/>
                  <a:pt x="733" y="4479"/>
                  <a:pt x="204" y="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799E8E53-4F48-9E30-056B-2B8DEE0A6201}"/>
              </a:ext>
            </a:extLst>
          </p:cNvPr>
          <p:cNvSpPr/>
          <p:nvPr/>
        </p:nvSpPr>
        <p:spPr>
          <a:xfrm>
            <a:off x="4790490" y="3371837"/>
            <a:ext cx="67295" cy="152432"/>
          </a:xfrm>
          <a:custGeom>
            <a:avLst/>
            <a:gdLst>
              <a:gd name="connsiteX0" fmla="*/ 67260 w 67295"/>
              <a:gd name="connsiteY0" fmla="*/ 13 h 152432"/>
              <a:gd name="connsiteX1" fmla="*/ 10110 w 67295"/>
              <a:gd name="connsiteY1" fmla="*/ 85738 h 152432"/>
              <a:gd name="connsiteX2" fmla="*/ 29160 w 67295"/>
              <a:gd name="connsiteY2" fmla="*/ 152413 h 152432"/>
              <a:gd name="connsiteX3" fmla="*/ 585 w 67295"/>
              <a:gd name="connsiteY3" fmla="*/ 92088 h 152432"/>
              <a:gd name="connsiteX4" fmla="*/ 67260 w 67295"/>
              <a:gd name="connsiteY4" fmla="*/ 13 h 15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95" h="152432">
                <a:moveTo>
                  <a:pt x="67260" y="13"/>
                </a:moveTo>
                <a:cubicBezTo>
                  <a:pt x="68848" y="-1045"/>
                  <a:pt x="16460" y="60338"/>
                  <a:pt x="10110" y="85738"/>
                </a:cubicBezTo>
                <a:cubicBezTo>
                  <a:pt x="3760" y="111138"/>
                  <a:pt x="30748" y="151355"/>
                  <a:pt x="29160" y="152413"/>
                </a:cubicBezTo>
                <a:cubicBezTo>
                  <a:pt x="27572" y="153471"/>
                  <a:pt x="-4707" y="111138"/>
                  <a:pt x="585" y="92088"/>
                </a:cubicBezTo>
                <a:cubicBezTo>
                  <a:pt x="5877" y="73038"/>
                  <a:pt x="65672" y="1071"/>
                  <a:pt x="67260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7A3CC2E0-8E4D-7C3A-457C-6CC254D11402}"/>
              </a:ext>
            </a:extLst>
          </p:cNvPr>
          <p:cNvSpPr/>
          <p:nvPr/>
        </p:nvSpPr>
        <p:spPr>
          <a:xfrm>
            <a:off x="4692646" y="3583626"/>
            <a:ext cx="69893" cy="55012"/>
          </a:xfrm>
          <a:custGeom>
            <a:avLst/>
            <a:gdLst>
              <a:gd name="connsiteX0" fmla="*/ 4 w 69893"/>
              <a:gd name="connsiteY0" fmla="*/ 19999 h 55012"/>
              <a:gd name="connsiteX1" fmla="*/ 53979 w 69893"/>
              <a:gd name="connsiteY1" fmla="*/ 949 h 55012"/>
              <a:gd name="connsiteX2" fmla="*/ 69854 w 69893"/>
              <a:gd name="connsiteY2" fmla="*/ 54924 h 55012"/>
              <a:gd name="connsiteX3" fmla="*/ 50804 w 69893"/>
              <a:gd name="connsiteY3" fmla="*/ 13649 h 55012"/>
              <a:gd name="connsiteX4" fmla="*/ 4 w 69893"/>
              <a:gd name="connsiteY4" fmla="*/ 19999 h 5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93" h="55012">
                <a:moveTo>
                  <a:pt x="4" y="19999"/>
                </a:moveTo>
                <a:cubicBezTo>
                  <a:pt x="533" y="17882"/>
                  <a:pt x="42337" y="-4872"/>
                  <a:pt x="53979" y="949"/>
                </a:cubicBezTo>
                <a:cubicBezTo>
                  <a:pt x="65621" y="6770"/>
                  <a:pt x="70383" y="52807"/>
                  <a:pt x="69854" y="54924"/>
                </a:cubicBezTo>
                <a:cubicBezTo>
                  <a:pt x="69325" y="57041"/>
                  <a:pt x="60329" y="20528"/>
                  <a:pt x="50804" y="13649"/>
                </a:cubicBezTo>
                <a:cubicBezTo>
                  <a:pt x="41279" y="6770"/>
                  <a:pt x="-525" y="22116"/>
                  <a:pt x="4" y="19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DFF9E49A-D7B2-8457-40FF-0EBDD882D21F}"/>
              </a:ext>
            </a:extLst>
          </p:cNvPr>
          <p:cNvSpPr/>
          <p:nvPr/>
        </p:nvSpPr>
        <p:spPr>
          <a:xfrm>
            <a:off x="4536950" y="3559158"/>
            <a:ext cx="38272" cy="120692"/>
          </a:xfrm>
          <a:custGeom>
            <a:avLst/>
            <a:gdLst>
              <a:gd name="connsiteX0" fmla="*/ 125 w 38272"/>
              <a:gd name="connsiteY0" fmla="*/ 17 h 120692"/>
              <a:gd name="connsiteX1" fmla="*/ 16000 w 38272"/>
              <a:gd name="connsiteY1" fmla="*/ 69867 h 120692"/>
              <a:gd name="connsiteX2" fmla="*/ 38225 w 38272"/>
              <a:gd name="connsiteY2" fmla="*/ 120667 h 120692"/>
              <a:gd name="connsiteX3" fmla="*/ 9650 w 38272"/>
              <a:gd name="connsiteY3" fmla="*/ 63517 h 120692"/>
              <a:gd name="connsiteX4" fmla="*/ 125 w 38272"/>
              <a:gd name="connsiteY4" fmla="*/ 17 h 12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72" h="120692">
                <a:moveTo>
                  <a:pt x="125" y="17"/>
                </a:moveTo>
                <a:cubicBezTo>
                  <a:pt x="1183" y="1075"/>
                  <a:pt x="9650" y="49759"/>
                  <a:pt x="16000" y="69867"/>
                </a:cubicBezTo>
                <a:cubicBezTo>
                  <a:pt x="22350" y="89975"/>
                  <a:pt x="39283" y="121725"/>
                  <a:pt x="38225" y="120667"/>
                </a:cubicBezTo>
                <a:cubicBezTo>
                  <a:pt x="37167" y="119609"/>
                  <a:pt x="14413" y="79921"/>
                  <a:pt x="9650" y="63517"/>
                </a:cubicBezTo>
                <a:cubicBezTo>
                  <a:pt x="4887" y="47113"/>
                  <a:pt x="-933" y="-1041"/>
                  <a:pt x="125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CDF338C7-9490-AB8F-38A6-D4A08E6B1A5B}"/>
              </a:ext>
            </a:extLst>
          </p:cNvPr>
          <p:cNvSpPr/>
          <p:nvPr/>
        </p:nvSpPr>
        <p:spPr>
          <a:xfrm>
            <a:off x="4617710" y="3657329"/>
            <a:ext cx="122617" cy="90508"/>
          </a:xfrm>
          <a:custGeom>
            <a:avLst/>
            <a:gdLst>
              <a:gd name="connsiteX0" fmla="*/ 122565 w 122617"/>
              <a:gd name="connsiteY0" fmla="*/ 271 h 90508"/>
              <a:gd name="connsiteX1" fmla="*/ 1915 w 122617"/>
              <a:gd name="connsiteY1" fmla="*/ 89171 h 90508"/>
              <a:gd name="connsiteX2" fmla="*/ 46365 w 122617"/>
              <a:gd name="connsiteY2" fmla="*/ 54246 h 90508"/>
              <a:gd name="connsiteX3" fmla="*/ 17790 w 122617"/>
              <a:gd name="connsiteY3" fmla="*/ 60596 h 90508"/>
              <a:gd name="connsiteX4" fmla="*/ 122565 w 122617"/>
              <a:gd name="connsiteY4" fmla="*/ 271 h 90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17" h="90508">
                <a:moveTo>
                  <a:pt x="122565" y="271"/>
                </a:moveTo>
                <a:cubicBezTo>
                  <a:pt x="119919" y="5033"/>
                  <a:pt x="14615" y="80175"/>
                  <a:pt x="1915" y="89171"/>
                </a:cubicBezTo>
                <a:cubicBezTo>
                  <a:pt x="-10785" y="98167"/>
                  <a:pt x="43719" y="59008"/>
                  <a:pt x="46365" y="54246"/>
                </a:cubicBezTo>
                <a:cubicBezTo>
                  <a:pt x="49011" y="49484"/>
                  <a:pt x="7736" y="66417"/>
                  <a:pt x="17790" y="60596"/>
                </a:cubicBezTo>
                <a:cubicBezTo>
                  <a:pt x="27844" y="54775"/>
                  <a:pt x="125211" y="-4491"/>
                  <a:pt x="122565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77D2EF2A-0C7D-8154-6BF2-E3D21C31FEFD}"/>
              </a:ext>
            </a:extLst>
          </p:cNvPr>
          <p:cNvSpPr/>
          <p:nvPr/>
        </p:nvSpPr>
        <p:spPr>
          <a:xfrm>
            <a:off x="4619621" y="3590827"/>
            <a:ext cx="76359" cy="66800"/>
          </a:xfrm>
          <a:custGeom>
            <a:avLst/>
            <a:gdLst>
              <a:gd name="connsiteX0" fmla="*/ 4 w 76359"/>
              <a:gd name="connsiteY0" fmla="*/ 98 h 66800"/>
              <a:gd name="connsiteX1" fmla="*/ 57154 w 76359"/>
              <a:gd name="connsiteY1" fmla="*/ 31848 h 66800"/>
              <a:gd name="connsiteX2" fmla="*/ 76204 w 76359"/>
              <a:gd name="connsiteY2" fmla="*/ 66773 h 66800"/>
              <a:gd name="connsiteX3" fmla="*/ 66679 w 76359"/>
              <a:gd name="connsiteY3" fmla="*/ 38198 h 66800"/>
              <a:gd name="connsiteX4" fmla="*/ 60329 w 76359"/>
              <a:gd name="connsiteY4" fmla="*/ 22323 h 66800"/>
              <a:gd name="connsiteX5" fmla="*/ 4 w 76359"/>
              <a:gd name="connsiteY5" fmla="*/ 98 h 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359" h="66800">
                <a:moveTo>
                  <a:pt x="4" y="98"/>
                </a:moveTo>
                <a:cubicBezTo>
                  <a:pt x="-525" y="1685"/>
                  <a:pt x="44454" y="20736"/>
                  <a:pt x="57154" y="31848"/>
                </a:cubicBezTo>
                <a:cubicBezTo>
                  <a:pt x="69854" y="42960"/>
                  <a:pt x="74616" y="65715"/>
                  <a:pt x="76204" y="66773"/>
                </a:cubicBezTo>
                <a:cubicBezTo>
                  <a:pt x="77792" y="67831"/>
                  <a:pt x="66679" y="38198"/>
                  <a:pt x="66679" y="38198"/>
                </a:cubicBezTo>
                <a:cubicBezTo>
                  <a:pt x="64033" y="30790"/>
                  <a:pt x="68796" y="28144"/>
                  <a:pt x="60329" y="22323"/>
                </a:cubicBezTo>
                <a:cubicBezTo>
                  <a:pt x="51862" y="16502"/>
                  <a:pt x="533" y="-1489"/>
                  <a:pt x="4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209049FF-B2E7-0879-E3A3-DC9E16DF032C}"/>
              </a:ext>
            </a:extLst>
          </p:cNvPr>
          <p:cNvSpPr/>
          <p:nvPr/>
        </p:nvSpPr>
        <p:spPr>
          <a:xfrm>
            <a:off x="4838690" y="3555988"/>
            <a:ext cx="136707" cy="123843"/>
          </a:xfrm>
          <a:custGeom>
            <a:avLst/>
            <a:gdLst>
              <a:gd name="connsiteX0" fmla="*/ 10 w 136707"/>
              <a:gd name="connsiteY0" fmla="*/ 12 h 123843"/>
              <a:gd name="connsiteX1" fmla="*/ 92085 w 136707"/>
              <a:gd name="connsiteY1" fmla="*/ 31762 h 123843"/>
              <a:gd name="connsiteX2" fmla="*/ 101610 w 136707"/>
              <a:gd name="connsiteY2" fmla="*/ 73037 h 123843"/>
              <a:gd name="connsiteX3" fmla="*/ 136535 w 136707"/>
              <a:gd name="connsiteY3" fmla="*/ 123837 h 123843"/>
              <a:gd name="connsiteX4" fmla="*/ 114310 w 136707"/>
              <a:gd name="connsiteY4" fmla="*/ 76212 h 123843"/>
              <a:gd name="connsiteX5" fmla="*/ 98435 w 136707"/>
              <a:gd name="connsiteY5" fmla="*/ 28587 h 123843"/>
              <a:gd name="connsiteX6" fmla="*/ 10 w 136707"/>
              <a:gd name="connsiteY6" fmla="*/ 12 h 1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707" h="123843">
                <a:moveTo>
                  <a:pt x="10" y="12"/>
                </a:moveTo>
                <a:cubicBezTo>
                  <a:pt x="-1048" y="541"/>
                  <a:pt x="75152" y="19591"/>
                  <a:pt x="92085" y="31762"/>
                </a:cubicBezTo>
                <a:cubicBezTo>
                  <a:pt x="109018" y="43933"/>
                  <a:pt x="94202" y="57691"/>
                  <a:pt x="101610" y="73037"/>
                </a:cubicBezTo>
                <a:cubicBezTo>
                  <a:pt x="109018" y="88383"/>
                  <a:pt x="134418" y="123308"/>
                  <a:pt x="136535" y="123837"/>
                </a:cubicBezTo>
                <a:cubicBezTo>
                  <a:pt x="138652" y="124366"/>
                  <a:pt x="120660" y="92087"/>
                  <a:pt x="114310" y="76212"/>
                </a:cubicBezTo>
                <a:cubicBezTo>
                  <a:pt x="107960" y="60337"/>
                  <a:pt x="113252" y="41287"/>
                  <a:pt x="98435" y="28587"/>
                </a:cubicBezTo>
                <a:cubicBezTo>
                  <a:pt x="83618" y="15887"/>
                  <a:pt x="1068" y="-517"/>
                  <a:pt x="10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E1E70802-5D0C-54F0-2398-AC47C080C6B7}"/>
              </a:ext>
            </a:extLst>
          </p:cNvPr>
          <p:cNvSpPr/>
          <p:nvPr/>
        </p:nvSpPr>
        <p:spPr>
          <a:xfrm>
            <a:off x="4897732" y="3378098"/>
            <a:ext cx="132625" cy="240617"/>
          </a:xfrm>
          <a:custGeom>
            <a:avLst/>
            <a:gdLst>
              <a:gd name="connsiteX0" fmla="*/ 1293 w 132625"/>
              <a:gd name="connsiteY0" fmla="*/ 102 h 240617"/>
              <a:gd name="connsiteX1" fmla="*/ 17168 w 132625"/>
              <a:gd name="connsiteY1" fmla="*/ 85827 h 240617"/>
              <a:gd name="connsiteX2" fmla="*/ 128293 w 132625"/>
              <a:gd name="connsiteY2" fmla="*/ 235052 h 240617"/>
              <a:gd name="connsiteX3" fmla="*/ 102893 w 132625"/>
              <a:gd name="connsiteY3" fmla="*/ 200127 h 240617"/>
              <a:gd name="connsiteX4" fmla="*/ 36218 w 132625"/>
              <a:gd name="connsiteY4" fmla="*/ 117577 h 240617"/>
              <a:gd name="connsiteX5" fmla="*/ 26693 w 132625"/>
              <a:gd name="connsiteY5" fmla="*/ 101702 h 240617"/>
              <a:gd name="connsiteX6" fmla="*/ 1293 w 132625"/>
              <a:gd name="connsiteY6" fmla="*/ 102 h 24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625" h="240617">
                <a:moveTo>
                  <a:pt x="1293" y="102"/>
                </a:moveTo>
                <a:cubicBezTo>
                  <a:pt x="-295" y="-2544"/>
                  <a:pt x="-3999" y="46669"/>
                  <a:pt x="17168" y="85827"/>
                </a:cubicBezTo>
                <a:cubicBezTo>
                  <a:pt x="38335" y="124985"/>
                  <a:pt x="114006" y="216002"/>
                  <a:pt x="128293" y="235052"/>
                </a:cubicBezTo>
                <a:cubicBezTo>
                  <a:pt x="142581" y="254102"/>
                  <a:pt x="118239" y="219706"/>
                  <a:pt x="102893" y="200127"/>
                </a:cubicBezTo>
                <a:cubicBezTo>
                  <a:pt x="87547" y="180548"/>
                  <a:pt x="36218" y="117577"/>
                  <a:pt x="36218" y="117577"/>
                </a:cubicBezTo>
                <a:cubicBezTo>
                  <a:pt x="23518" y="101173"/>
                  <a:pt x="31985" y="117577"/>
                  <a:pt x="26693" y="101702"/>
                </a:cubicBezTo>
                <a:cubicBezTo>
                  <a:pt x="21401" y="85827"/>
                  <a:pt x="2881" y="2748"/>
                  <a:pt x="1293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5A34781C-455D-C8B6-9842-45E2D058EE05}"/>
              </a:ext>
            </a:extLst>
          </p:cNvPr>
          <p:cNvSpPr/>
          <p:nvPr/>
        </p:nvSpPr>
        <p:spPr>
          <a:xfrm>
            <a:off x="5032333" y="3651157"/>
            <a:ext cx="29506" cy="127288"/>
          </a:xfrm>
          <a:custGeom>
            <a:avLst/>
            <a:gdLst>
              <a:gd name="connsiteX0" fmla="*/ 22267 w 29506"/>
              <a:gd name="connsiteY0" fmla="*/ 93 h 127288"/>
              <a:gd name="connsiteX1" fmla="*/ 28617 w 29506"/>
              <a:gd name="connsiteY1" fmla="*/ 73118 h 127288"/>
              <a:gd name="connsiteX2" fmla="*/ 42 w 29506"/>
              <a:gd name="connsiteY2" fmla="*/ 127093 h 127288"/>
              <a:gd name="connsiteX3" fmla="*/ 22267 w 29506"/>
              <a:gd name="connsiteY3" fmla="*/ 88993 h 127288"/>
              <a:gd name="connsiteX4" fmla="*/ 22267 w 29506"/>
              <a:gd name="connsiteY4" fmla="*/ 93 h 12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6" h="127288">
                <a:moveTo>
                  <a:pt x="22267" y="93"/>
                </a:moveTo>
                <a:cubicBezTo>
                  <a:pt x="23325" y="-2553"/>
                  <a:pt x="32321" y="51951"/>
                  <a:pt x="28617" y="73118"/>
                </a:cubicBezTo>
                <a:cubicBezTo>
                  <a:pt x="24913" y="94285"/>
                  <a:pt x="1100" y="124447"/>
                  <a:pt x="42" y="127093"/>
                </a:cubicBezTo>
                <a:cubicBezTo>
                  <a:pt x="-1016" y="129739"/>
                  <a:pt x="18034" y="104868"/>
                  <a:pt x="22267" y="88993"/>
                </a:cubicBezTo>
                <a:cubicBezTo>
                  <a:pt x="26500" y="73118"/>
                  <a:pt x="21209" y="2739"/>
                  <a:pt x="22267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48FB332F-7052-9424-0E27-B09BEB5DBA50}"/>
              </a:ext>
            </a:extLst>
          </p:cNvPr>
          <p:cNvSpPr/>
          <p:nvPr/>
        </p:nvSpPr>
        <p:spPr>
          <a:xfrm>
            <a:off x="5051328" y="3577916"/>
            <a:ext cx="55343" cy="238437"/>
          </a:xfrm>
          <a:custGeom>
            <a:avLst/>
            <a:gdLst>
              <a:gd name="connsiteX0" fmla="*/ 6447 w 55343"/>
              <a:gd name="connsiteY0" fmla="*/ 309 h 238437"/>
              <a:gd name="connsiteX1" fmla="*/ 47722 w 55343"/>
              <a:gd name="connsiteY1" fmla="*/ 114609 h 238437"/>
              <a:gd name="connsiteX2" fmla="*/ 50897 w 55343"/>
              <a:gd name="connsiteY2" fmla="*/ 165409 h 238437"/>
              <a:gd name="connsiteX3" fmla="*/ 97 w 55343"/>
              <a:gd name="connsiteY3" fmla="*/ 238434 h 238437"/>
              <a:gd name="connsiteX4" fmla="*/ 38197 w 55343"/>
              <a:gd name="connsiteY4" fmla="*/ 168584 h 238437"/>
              <a:gd name="connsiteX5" fmla="*/ 44547 w 55343"/>
              <a:gd name="connsiteY5" fmla="*/ 152709 h 238437"/>
              <a:gd name="connsiteX6" fmla="*/ 6447 w 55343"/>
              <a:gd name="connsiteY6" fmla="*/ 309 h 23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343" h="238437">
                <a:moveTo>
                  <a:pt x="6447" y="309"/>
                </a:moveTo>
                <a:cubicBezTo>
                  <a:pt x="6976" y="-6041"/>
                  <a:pt x="40314" y="87092"/>
                  <a:pt x="47722" y="114609"/>
                </a:cubicBezTo>
                <a:cubicBezTo>
                  <a:pt x="55130" y="142126"/>
                  <a:pt x="58835" y="144772"/>
                  <a:pt x="50897" y="165409"/>
                </a:cubicBezTo>
                <a:cubicBezTo>
                  <a:pt x="42960" y="186047"/>
                  <a:pt x="2214" y="237905"/>
                  <a:pt x="97" y="238434"/>
                </a:cubicBezTo>
                <a:cubicBezTo>
                  <a:pt x="-2020" y="238963"/>
                  <a:pt x="30789" y="182871"/>
                  <a:pt x="38197" y="168584"/>
                </a:cubicBezTo>
                <a:cubicBezTo>
                  <a:pt x="45605" y="154297"/>
                  <a:pt x="51426" y="175992"/>
                  <a:pt x="44547" y="152709"/>
                </a:cubicBezTo>
                <a:cubicBezTo>
                  <a:pt x="37668" y="129426"/>
                  <a:pt x="5918" y="6659"/>
                  <a:pt x="6447" y="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DD115F13-155A-185F-89E6-291EE40ADC53}"/>
              </a:ext>
            </a:extLst>
          </p:cNvPr>
          <p:cNvSpPr/>
          <p:nvPr/>
        </p:nvSpPr>
        <p:spPr>
          <a:xfrm>
            <a:off x="4491949" y="3454387"/>
            <a:ext cx="19740" cy="139738"/>
          </a:xfrm>
          <a:custGeom>
            <a:avLst/>
            <a:gdLst>
              <a:gd name="connsiteX0" fmla="*/ 7026 w 19740"/>
              <a:gd name="connsiteY0" fmla="*/ 13 h 139738"/>
              <a:gd name="connsiteX1" fmla="*/ 3851 w 19740"/>
              <a:gd name="connsiteY1" fmla="*/ 82563 h 139738"/>
              <a:gd name="connsiteX2" fmla="*/ 19726 w 19740"/>
              <a:gd name="connsiteY2" fmla="*/ 139713 h 139738"/>
              <a:gd name="connsiteX3" fmla="*/ 676 w 19740"/>
              <a:gd name="connsiteY3" fmla="*/ 88913 h 139738"/>
              <a:gd name="connsiteX4" fmla="*/ 7026 w 19740"/>
              <a:gd name="connsiteY4" fmla="*/ 13 h 139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40" h="139738">
                <a:moveTo>
                  <a:pt x="7026" y="13"/>
                </a:moveTo>
                <a:cubicBezTo>
                  <a:pt x="7555" y="-1045"/>
                  <a:pt x="1734" y="59280"/>
                  <a:pt x="3851" y="82563"/>
                </a:cubicBezTo>
                <a:cubicBezTo>
                  <a:pt x="5968" y="105846"/>
                  <a:pt x="20255" y="138655"/>
                  <a:pt x="19726" y="139713"/>
                </a:cubicBezTo>
                <a:cubicBezTo>
                  <a:pt x="19197" y="140771"/>
                  <a:pt x="3851" y="109021"/>
                  <a:pt x="676" y="88913"/>
                </a:cubicBezTo>
                <a:cubicBezTo>
                  <a:pt x="-2499" y="68805"/>
                  <a:pt x="6497" y="1071"/>
                  <a:pt x="7026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9069EF2B-C86F-26C6-1ED0-479A8D115AA0}"/>
              </a:ext>
            </a:extLst>
          </p:cNvPr>
          <p:cNvSpPr/>
          <p:nvPr/>
        </p:nvSpPr>
        <p:spPr>
          <a:xfrm>
            <a:off x="4521045" y="3629006"/>
            <a:ext cx="44612" cy="98477"/>
          </a:xfrm>
          <a:custGeom>
            <a:avLst/>
            <a:gdLst>
              <a:gd name="connsiteX0" fmla="*/ 155 w 44612"/>
              <a:gd name="connsiteY0" fmla="*/ 19 h 98477"/>
              <a:gd name="connsiteX1" fmla="*/ 9680 w 44612"/>
              <a:gd name="connsiteY1" fmla="*/ 57169 h 98477"/>
              <a:gd name="connsiteX2" fmla="*/ 44605 w 44612"/>
              <a:gd name="connsiteY2" fmla="*/ 98444 h 98477"/>
              <a:gd name="connsiteX3" fmla="*/ 6505 w 44612"/>
              <a:gd name="connsiteY3" fmla="*/ 63519 h 98477"/>
              <a:gd name="connsiteX4" fmla="*/ 155 w 44612"/>
              <a:gd name="connsiteY4" fmla="*/ 19 h 9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12" h="98477">
                <a:moveTo>
                  <a:pt x="155" y="19"/>
                </a:moveTo>
                <a:cubicBezTo>
                  <a:pt x="684" y="-1039"/>
                  <a:pt x="2272" y="40765"/>
                  <a:pt x="9680" y="57169"/>
                </a:cubicBezTo>
                <a:cubicBezTo>
                  <a:pt x="17088" y="73573"/>
                  <a:pt x="45134" y="97386"/>
                  <a:pt x="44605" y="98444"/>
                </a:cubicBezTo>
                <a:cubicBezTo>
                  <a:pt x="44076" y="99502"/>
                  <a:pt x="12855" y="75161"/>
                  <a:pt x="6505" y="63519"/>
                </a:cubicBezTo>
                <a:cubicBezTo>
                  <a:pt x="155" y="51877"/>
                  <a:pt x="-374" y="1077"/>
                  <a:pt x="155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BFEFA7DB-35F9-76D9-3A51-34349A2B2053}"/>
              </a:ext>
            </a:extLst>
          </p:cNvPr>
          <p:cNvSpPr/>
          <p:nvPr/>
        </p:nvSpPr>
        <p:spPr>
          <a:xfrm>
            <a:off x="4674845" y="3657271"/>
            <a:ext cx="65639" cy="124532"/>
          </a:xfrm>
          <a:custGeom>
            <a:avLst/>
            <a:gdLst>
              <a:gd name="connsiteX0" fmla="*/ 65430 w 65639"/>
              <a:gd name="connsiteY0" fmla="*/ 329 h 124532"/>
              <a:gd name="connsiteX1" fmla="*/ 24155 w 65639"/>
              <a:gd name="connsiteY1" fmla="*/ 54304 h 124532"/>
              <a:gd name="connsiteX2" fmla="*/ 1930 w 65639"/>
              <a:gd name="connsiteY2" fmla="*/ 124154 h 124532"/>
              <a:gd name="connsiteX3" fmla="*/ 5105 w 65639"/>
              <a:gd name="connsiteY3" fmla="*/ 79704 h 124532"/>
              <a:gd name="connsiteX4" fmla="*/ 65430 w 65639"/>
              <a:gd name="connsiteY4" fmla="*/ 329 h 1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39" h="124532">
                <a:moveTo>
                  <a:pt x="65430" y="329"/>
                </a:moveTo>
                <a:cubicBezTo>
                  <a:pt x="68605" y="-3904"/>
                  <a:pt x="34738" y="33667"/>
                  <a:pt x="24155" y="54304"/>
                </a:cubicBezTo>
                <a:cubicBezTo>
                  <a:pt x="13572" y="74942"/>
                  <a:pt x="5105" y="119921"/>
                  <a:pt x="1930" y="124154"/>
                </a:cubicBezTo>
                <a:cubicBezTo>
                  <a:pt x="-1245" y="128387"/>
                  <a:pt x="-716" y="96108"/>
                  <a:pt x="5105" y="79704"/>
                </a:cubicBezTo>
                <a:cubicBezTo>
                  <a:pt x="10926" y="63300"/>
                  <a:pt x="62255" y="4562"/>
                  <a:pt x="65430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CA1A8F48-F7CB-E1A8-E6E3-F13936415B22}"/>
              </a:ext>
            </a:extLst>
          </p:cNvPr>
          <p:cNvSpPr/>
          <p:nvPr/>
        </p:nvSpPr>
        <p:spPr>
          <a:xfrm>
            <a:off x="4749788" y="3663723"/>
            <a:ext cx="162259" cy="63748"/>
          </a:xfrm>
          <a:custGeom>
            <a:avLst/>
            <a:gdLst>
              <a:gd name="connsiteX0" fmla="*/ 12 w 162259"/>
              <a:gd name="connsiteY0" fmla="*/ 44677 h 63748"/>
              <a:gd name="connsiteX1" fmla="*/ 88912 w 162259"/>
              <a:gd name="connsiteY1" fmla="*/ 9752 h 63748"/>
              <a:gd name="connsiteX2" fmla="*/ 161937 w 162259"/>
              <a:gd name="connsiteY2" fmla="*/ 63727 h 63748"/>
              <a:gd name="connsiteX3" fmla="*/ 114312 w 162259"/>
              <a:gd name="connsiteY3" fmla="*/ 16102 h 63748"/>
              <a:gd name="connsiteX4" fmla="*/ 82562 w 162259"/>
              <a:gd name="connsiteY4" fmla="*/ 227 h 63748"/>
              <a:gd name="connsiteX5" fmla="*/ 12 w 162259"/>
              <a:gd name="connsiteY5" fmla="*/ 44677 h 63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259" h="63748">
                <a:moveTo>
                  <a:pt x="12" y="44677"/>
                </a:moveTo>
                <a:cubicBezTo>
                  <a:pt x="1070" y="46265"/>
                  <a:pt x="61924" y="6577"/>
                  <a:pt x="88912" y="9752"/>
                </a:cubicBezTo>
                <a:cubicBezTo>
                  <a:pt x="115900" y="12927"/>
                  <a:pt x="157704" y="62669"/>
                  <a:pt x="161937" y="63727"/>
                </a:cubicBezTo>
                <a:cubicBezTo>
                  <a:pt x="166170" y="64785"/>
                  <a:pt x="127541" y="26685"/>
                  <a:pt x="114312" y="16102"/>
                </a:cubicBezTo>
                <a:cubicBezTo>
                  <a:pt x="101083" y="5519"/>
                  <a:pt x="98437" y="-1361"/>
                  <a:pt x="82562" y="227"/>
                </a:cubicBezTo>
                <a:cubicBezTo>
                  <a:pt x="66687" y="1814"/>
                  <a:pt x="-1046" y="43089"/>
                  <a:pt x="12" y="44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15F5474C-FF95-3752-1004-9D48BC034C4C}"/>
              </a:ext>
            </a:extLst>
          </p:cNvPr>
          <p:cNvSpPr/>
          <p:nvPr/>
        </p:nvSpPr>
        <p:spPr>
          <a:xfrm>
            <a:off x="4927400" y="3688961"/>
            <a:ext cx="60913" cy="159276"/>
          </a:xfrm>
          <a:custGeom>
            <a:avLst/>
            <a:gdLst>
              <a:gd name="connsiteX0" fmla="*/ 200 w 60913"/>
              <a:gd name="connsiteY0" fmla="*/ 389 h 159276"/>
              <a:gd name="connsiteX1" fmla="*/ 41475 w 60913"/>
              <a:gd name="connsiteY1" fmla="*/ 86114 h 159276"/>
              <a:gd name="connsiteX2" fmla="*/ 54175 w 60913"/>
              <a:gd name="connsiteY2" fmla="*/ 114689 h 159276"/>
              <a:gd name="connsiteX3" fmla="*/ 31950 w 60913"/>
              <a:gd name="connsiteY3" fmla="*/ 159139 h 159276"/>
              <a:gd name="connsiteX4" fmla="*/ 60525 w 60913"/>
              <a:gd name="connsiteY4" fmla="*/ 124214 h 159276"/>
              <a:gd name="connsiteX5" fmla="*/ 200 w 60913"/>
              <a:gd name="connsiteY5" fmla="*/ 389 h 15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13" h="159276">
                <a:moveTo>
                  <a:pt x="200" y="389"/>
                </a:moveTo>
                <a:cubicBezTo>
                  <a:pt x="-2975" y="-5961"/>
                  <a:pt x="32479" y="67064"/>
                  <a:pt x="41475" y="86114"/>
                </a:cubicBezTo>
                <a:cubicBezTo>
                  <a:pt x="50471" y="105164"/>
                  <a:pt x="55762" y="102518"/>
                  <a:pt x="54175" y="114689"/>
                </a:cubicBezTo>
                <a:cubicBezTo>
                  <a:pt x="52588" y="126860"/>
                  <a:pt x="30892" y="157551"/>
                  <a:pt x="31950" y="159139"/>
                </a:cubicBezTo>
                <a:cubicBezTo>
                  <a:pt x="33008" y="160727"/>
                  <a:pt x="64758" y="148556"/>
                  <a:pt x="60525" y="124214"/>
                </a:cubicBezTo>
                <a:cubicBezTo>
                  <a:pt x="56292" y="99872"/>
                  <a:pt x="3375" y="6739"/>
                  <a:pt x="200" y="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B722718A-D3D2-1D6F-D2C5-67B9FA5B2A0C}"/>
              </a:ext>
            </a:extLst>
          </p:cNvPr>
          <p:cNvSpPr/>
          <p:nvPr/>
        </p:nvSpPr>
        <p:spPr>
          <a:xfrm>
            <a:off x="4432139" y="3511538"/>
            <a:ext cx="47818" cy="161956"/>
          </a:xfrm>
          <a:custGeom>
            <a:avLst/>
            <a:gdLst>
              <a:gd name="connsiteX0" fmla="*/ 47786 w 47818"/>
              <a:gd name="connsiteY0" fmla="*/ 12 h 161956"/>
              <a:gd name="connsiteX1" fmla="*/ 16036 w 47818"/>
              <a:gd name="connsiteY1" fmla="*/ 92087 h 161956"/>
              <a:gd name="connsiteX2" fmla="*/ 161 w 47818"/>
              <a:gd name="connsiteY2" fmla="*/ 161937 h 161956"/>
              <a:gd name="connsiteX3" fmla="*/ 9686 w 47818"/>
              <a:gd name="connsiteY3" fmla="*/ 98437 h 161956"/>
              <a:gd name="connsiteX4" fmla="*/ 47786 w 47818"/>
              <a:gd name="connsiteY4" fmla="*/ 12 h 16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18" h="161956">
                <a:moveTo>
                  <a:pt x="47786" y="12"/>
                </a:moveTo>
                <a:cubicBezTo>
                  <a:pt x="48844" y="-1046"/>
                  <a:pt x="23973" y="65100"/>
                  <a:pt x="16036" y="92087"/>
                </a:cubicBezTo>
                <a:cubicBezTo>
                  <a:pt x="8099" y="119074"/>
                  <a:pt x="1219" y="160879"/>
                  <a:pt x="161" y="161937"/>
                </a:cubicBezTo>
                <a:cubicBezTo>
                  <a:pt x="-897" y="162995"/>
                  <a:pt x="3336" y="119604"/>
                  <a:pt x="9686" y="98437"/>
                </a:cubicBezTo>
                <a:cubicBezTo>
                  <a:pt x="16036" y="77270"/>
                  <a:pt x="46728" y="1070"/>
                  <a:pt x="47786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B9F301B8-FB04-149C-F8FA-326A4CBB55E9}"/>
              </a:ext>
            </a:extLst>
          </p:cNvPr>
          <p:cNvSpPr/>
          <p:nvPr/>
        </p:nvSpPr>
        <p:spPr>
          <a:xfrm>
            <a:off x="4456772" y="3616139"/>
            <a:ext cx="42268" cy="108913"/>
          </a:xfrm>
          <a:custGeom>
            <a:avLst/>
            <a:gdLst>
              <a:gd name="connsiteX0" fmla="*/ 42203 w 42268"/>
              <a:gd name="connsiteY0" fmla="*/ 186 h 108913"/>
              <a:gd name="connsiteX1" fmla="*/ 10453 w 42268"/>
              <a:gd name="connsiteY1" fmla="*/ 66861 h 108913"/>
              <a:gd name="connsiteX2" fmla="*/ 7278 w 42268"/>
              <a:gd name="connsiteY2" fmla="*/ 108136 h 108913"/>
              <a:gd name="connsiteX3" fmla="*/ 928 w 42268"/>
              <a:gd name="connsiteY3" fmla="*/ 89086 h 108913"/>
              <a:gd name="connsiteX4" fmla="*/ 42203 w 42268"/>
              <a:gd name="connsiteY4" fmla="*/ 186 h 10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68" h="108913">
                <a:moveTo>
                  <a:pt x="42203" y="186"/>
                </a:moveTo>
                <a:cubicBezTo>
                  <a:pt x="43790" y="-3518"/>
                  <a:pt x="16274" y="48869"/>
                  <a:pt x="10453" y="66861"/>
                </a:cubicBezTo>
                <a:cubicBezTo>
                  <a:pt x="4632" y="84853"/>
                  <a:pt x="7278" y="108136"/>
                  <a:pt x="7278" y="108136"/>
                </a:cubicBezTo>
                <a:cubicBezTo>
                  <a:pt x="5691" y="111840"/>
                  <a:pt x="-2776" y="101786"/>
                  <a:pt x="928" y="89086"/>
                </a:cubicBezTo>
                <a:cubicBezTo>
                  <a:pt x="4632" y="76386"/>
                  <a:pt x="40616" y="3890"/>
                  <a:pt x="42203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8B19CE06-F2A5-05B8-4B54-368EC4750979}"/>
              </a:ext>
            </a:extLst>
          </p:cNvPr>
          <p:cNvSpPr/>
          <p:nvPr/>
        </p:nvSpPr>
        <p:spPr>
          <a:xfrm>
            <a:off x="4657697" y="3922522"/>
            <a:ext cx="47934" cy="214526"/>
          </a:xfrm>
          <a:custGeom>
            <a:avLst/>
            <a:gdLst>
              <a:gd name="connsiteX0" fmla="*/ 22253 w 47934"/>
              <a:gd name="connsiteY0" fmla="*/ 1778 h 214526"/>
              <a:gd name="connsiteX1" fmla="*/ 41303 w 47934"/>
              <a:gd name="connsiteY1" fmla="*/ 163703 h 214526"/>
              <a:gd name="connsiteX2" fmla="*/ 28 w 47934"/>
              <a:gd name="connsiteY2" fmla="*/ 214503 h 214526"/>
              <a:gd name="connsiteX3" fmla="*/ 34953 w 47934"/>
              <a:gd name="connsiteY3" fmla="*/ 170053 h 214526"/>
              <a:gd name="connsiteX4" fmla="*/ 44478 w 47934"/>
              <a:gd name="connsiteY4" fmla="*/ 147828 h 214526"/>
              <a:gd name="connsiteX5" fmla="*/ 47653 w 47934"/>
              <a:gd name="connsiteY5" fmla="*/ 81153 h 214526"/>
              <a:gd name="connsiteX6" fmla="*/ 22253 w 47934"/>
              <a:gd name="connsiteY6" fmla="*/ 1778 h 21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934" h="214526">
                <a:moveTo>
                  <a:pt x="22253" y="1778"/>
                </a:moveTo>
                <a:cubicBezTo>
                  <a:pt x="21195" y="15536"/>
                  <a:pt x="45007" y="128249"/>
                  <a:pt x="41303" y="163703"/>
                </a:cubicBezTo>
                <a:cubicBezTo>
                  <a:pt x="37599" y="199157"/>
                  <a:pt x="1086" y="213445"/>
                  <a:pt x="28" y="214503"/>
                </a:cubicBezTo>
                <a:cubicBezTo>
                  <a:pt x="-1030" y="215561"/>
                  <a:pt x="27545" y="181166"/>
                  <a:pt x="34953" y="170053"/>
                </a:cubicBezTo>
                <a:cubicBezTo>
                  <a:pt x="42361" y="158941"/>
                  <a:pt x="42361" y="162645"/>
                  <a:pt x="44478" y="147828"/>
                </a:cubicBezTo>
                <a:cubicBezTo>
                  <a:pt x="46595" y="133011"/>
                  <a:pt x="48711" y="104436"/>
                  <a:pt x="47653" y="81153"/>
                </a:cubicBezTo>
                <a:cubicBezTo>
                  <a:pt x="46595" y="57870"/>
                  <a:pt x="23311" y="-11980"/>
                  <a:pt x="22253" y="1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A2679848-A811-C180-0D23-2640808C6D68}"/>
              </a:ext>
            </a:extLst>
          </p:cNvPr>
          <p:cNvSpPr/>
          <p:nvPr/>
        </p:nvSpPr>
        <p:spPr>
          <a:xfrm>
            <a:off x="4587611" y="3911523"/>
            <a:ext cx="35997" cy="216313"/>
          </a:xfrm>
          <a:custGeom>
            <a:avLst/>
            <a:gdLst>
              <a:gd name="connsiteX0" fmla="*/ 35189 w 35997"/>
              <a:gd name="connsiteY0" fmla="*/ 77 h 216313"/>
              <a:gd name="connsiteX1" fmla="*/ 25664 w 35997"/>
              <a:gd name="connsiteY1" fmla="*/ 92152 h 216313"/>
              <a:gd name="connsiteX2" fmla="*/ 35189 w 35997"/>
              <a:gd name="connsiteY2" fmla="*/ 171527 h 216313"/>
              <a:gd name="connsiteX3" fmla="*/ 264 w 35997"/>
              <a:gd name="connsiteY3" fmla="*/ 215977 h 216313"/>
              <a:gd name="connsiteX4" fmla="*/ 19314 w 35997"/>
              <a:gd name="connsiteY4" fmla="*/ 190577 h 216313"/>
              <a:gd name="connsiteX5" fmla="*/ 22489 w 35997"/>
              <a:gd name="connsiteY5" fmla="*/ 165177 h 216313"/>
              <a:gd name="connsiteX6" fmla="*/ 28839 w 35997"/>
              <a:gd name="connsiteY6" fmla="*/ 108027 h 216313"/>
              <a:gd name="connsiteX7" fmla="*/ 35189 w 35997"/>
              <a:gd name="connsiteY7" fmla="*/ 77 h 21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97" h="216313">
                <a:moveTo>
                  <a:pt x="35189" y="77"/>
                </a:moveTo>
                <a:cubicBezTo>
                  <a:pt x="34660" y="-2569"/>
                  <a:pt x="25664" y="63577"/>
                  <a:pt x="25664" y="92152"/>
                </a:cubicBezTo>
                <a:cubicBezTo>
                  <a:pt x="25664" y="120727"/>
                  <a:pt x="39422" y="150890"/>
                  <a:pt x="35189" y="171527"/>
                </a:cubicBezTo>
                <a:cubicBezTo>
                  <a:pt x="30956" y="192164"/>
                  <a:pt x="2910" y="212802"/>
                  <a:pt x="264" y="215977"/>
                </a:cubicBezTo>
                <a:cubicBezTo>
                  <a:pt x="-2382" y="219152"/>
                  <a:pt x="15610" y="199044"/>
                  <a:pt x="19314" y="190577"/>
                </a:cubicBezTo>
                <a:cubicBezTo>
                  <a:pt x="23018" y="182110"/>
                  <a:pt x="20902" y="178935"/>
                  <a:pt x="22489" y="165177"/>
                </a:cubicBezTo>
                <a:cubicBezTo>
                  <a:pt x="24076" y="151419"/>
                  <a:pt x="27251" y="131840"/>
                  <a:pt x="28839" y="108027"/>
                </a:cubicBezTo>
                <a:cubicBezTo>
                  <a:pt x="30427" y="84214"/>
                  <a:pt x="35718" y="2723"/>
                  <a:pt x="35189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716C33DF-8688-A721-E015-1183482F7B83}"/>
              </a:ext>
            </a:extLst>
          </p:cNvPr>
          <p:cNvSpPr/>
          <p:nvPr/>
        </p:nvSpPr>
        <p:spPr>
          <a:xfrm>
            <a:off x="4238276" y="4142949"/>
            <a:ext cx="378091" cy="149812"/>
          </a:xfrm>
          <a:custGeom>
            <a:avLst/>
            <a:gdLst>
              <a:gd name="connsiteX0" fmla="*/ 349 w 378091"/>
              <a:gd name="connsiteY0" fmla="*/ 149651 h 149812"/>
              <a:gd name="connsiteX1" fmla="*/ 155924 w 378091"/>
              <a:gd name="connsiteY1" fmla="*/ 51226 h 149812"/>
              <a:gd name="connsiteX2" fmla="*/ 203549 w 378091"/>
              <a:gd name="connsiteY2" fmla="*/ 16301 h 149812"/>
              <a:gd name="connsiteX3" fmla="*/ 190849 w 378091"/>
              <a:gd name="connsiteY3" fmla="*/ 32176 h 149812"/>
              <a:gd name="connsiteX4" fmla="*/ 263874 w 378091"/>
              <a:gd name="connsiteY4" fmla="*/ 9951 h 149812"/>
              <a:gd name="connsiteX5" fmla="*/ 286099 w 378091"/>
              <a:gd name="connsiteY5" fmla="*/ 19476 h 149812"/>
              <a:gd name="connsiteX6" fmla="*/ 276574 w 378091"/>
              <a:gd name="connsiteY6" fmla="*/ 9951 h 149812"/>
              <a:gd name="connsiteX7" fmla="*/ 374999 w 378091"/>
              <a:gd name="connsiteY7" fmla="*/ 89326 h 149812"/>
              <a:gd name="connsiteX8" fmla="*/ 346424 w 378091"/>
              <a:gd name="connsiteY8" fmla="*/ 54401 h 149812"/>
              <a:gd name="connsiteX9" fmla="*/ 276574 w 378091"/>
              <a:gd name="connsiteY9" fmla="*/ 426 h 149812"/>
              <a:gd name="connsiteX10" fmla="*/ 168624 w 378091"/>
              <a:gd name="connsiteY10" fmla="*/ 29001 h 149812"/>
              <a:gd name="connsiteX11" fmla="*/ 203549 w 378091"/>
              <a:gd name="connsiteY11" fmla="*/ 25826 h 149812"/>
              <a:gd name="connsiteX12" fmla="*/ 349 w 378091"/>
              <a:gd name="connsiteY12" fmla="*/ 149651 h 14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8091" h="149812">
                <a:moveTo>
                  <a:pt x="349" y="149651"/>
                </a:moveTo>
                <a:cubicBezTo>
                  <a:pt x="-7588" y="153884"/>
                  <a:pt x="122057" y="73451"/>
                  <a:pt x="155924" y="51226"/>
                </a:cubicBezTo>
                <a:cubicBezTo>
                  <a:pt x="189791" y="29001"/>
                  <a:pt x="203549" y="16301"/>
                  <a:pt x="203549" y="16301"/>
                </a:cubicBezTo>
                <a:cubicBezTo>
                  <a:pt x="209370" y="13126"/>
                  <a:pt x="180795" y="33234"/>
                  <a:pt x="190849" y="32176"/>
                </a:cubicBezTo>
                <a:cubicBezTo>
                  <a:pt x="200903" y="31118"/>
                  <a:pt x="247999" y="12068"/>
                  <a:pt x="263874" y="9951"/>
                </a:cubicBezTo>
                <a:cubicBezTo>
                  <a:pt x="279749" y="7834"/>
                  <a:pt x="286099" y="19476"/>
                  <a:pt x="286099" y="19476"/>
                </a:cubicBezTo>
                <a:cubicBezTo>
                  <a:pt x="288216" y="19476"/>
                  <a:pt x="261758" y="-1691"/>
                  <a:pt x="276574" y="9951"/>
                </a:cubicBezTo>
                <a:cubicBezTo>
                  <a:pt x="291390" y="21593"/>
                  <a:pt x="363357" y="81918"/>
                  <a:pt x="374999" y="89326"/>
                </a:cubicBezTo>
                <a:cubicBezTo>
                  <a:pt x="386641" y="96734"/>
                  <a:pt x="362828" y="69218"/>
                  <a:pt x="346424" y="54401"/>
                </a:cubicBezTo>
                <a:cubicBezTo>
                  <a:pt x="330020" y="39584"/>
                  <a:pt x="306207" y="4659"/>
                  <a:pt x="276574" y="426"/>
                </a:cubicBezTo>
                <a:cubicBezTo>
                  <a:pt x="246941" y="-3807"/>
                  <a:pt x="180795" y="24768"/>
                  <a:pt x="168624" y="29001"/>
                </a:cubicBezTo>
                <a:cubicBezTo>
                  <a:pt x="156453" y="33234"/>
                  <a:pt x="230537" y="8363"/>
                  <a:pt x="203549" y="25826"/>
                </a:cubicBezTo>
                <a:cubicBezTo>
                  <a:pt x="176561" y="43289"/>
                  <a:pt x="8286" y="145418"/>
                  <a:pt x="349" y="149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A4D2E728-B6BF-5BFA-96E4-579CEE3A8852}"/>
              </a:ext>
            </a:extLst>
          </p:cNvPr>
          <p:cNvSpPr/>
          <p:nvPr/>
        </p:nvSpPr>
        <p:spPr>
          <a:xfrm>
            <a:off x="4552137" y="4174991"/>
            <a:ext cx="397043" cy="136354"/>
          </a:xfrm>
          <a:custGeom>
            <a:avLst/>
            <a:gdLst>
              <a:gd name="connsiteX0" fmla="*/ 813 w 397043"/>
              <a:gd name="connsiteY0" fmla="*/ 31884 h 136354"/>
              <a:gd name="connsiteX1" fmla="*/ 191313 w 397043"/>
              <a:gd name="connsiteY1" fmla="*/ 16009 h 136354"/>
              <a:gd name="connsiteX2" fmla="*/ 175438 w 397043"/>
              <a:gd name="connsiteY2" fmla="*/ 22359 h 136354"/>
              <a:gd name="connsiteX3" fmla="*/ 229413 w 397043"/>
              <a:gd name="connsiteY3" fmla="*/ 31884 h 136354"/>
              <a:gd name="connsiteX4" fmla="*/ 305613 w 397043"/>
              <a:gd name="connsiteY4" fmla="*/ 66809 h 136354"/>
              <a:gd name="connsiteX5" fmla="*/ 296088 w 397043"/>
              <a:gd name="connsiteY5" fmla="*/ 50934 h 136354"/>
              <a:gd name="connsiteX6" fmla="*/ 391338 w 397043"/>
              <a:gd name="connsiteY6" fmla="*/ 133484 h 136354"/>
              <a:gd name="connsiteX7" fmla="*/ 375463 w 397043"/>
              <a:gd name="connsiteY7" fmla="*/ 111259 h 136354"/>
              <a:gd name="connsiteX8" fmla="*/ 286563 w 397043"/>
              <a:gd name="connsiteY8" fmla="*/ 50934 h 136354"/>
              <a:gd name="connsiteX9" fmla="*/ 213538 w 397043"/>
              <a:gd name="connsiteY9" fmla="*/ 12834 h 136354"/>
              <a:gd name="connsiteX10" fmla="*/ 178613 w 397043"/>
              <a:gd name="connsiteY10" fmla="*/ 134 h 136354"/>
              <a:gd name="connsiteX11" fmla="*/ 124638 w 397043"/>
              <a:gd name="connsiteY11" fmla="*/ 19184 h 136354"/>
              <a:gd name="connsiteX12" fmla="*/ 813 w 397043"/>
              <a:gd name="connsiteY12" fmla="*/ 31884 h 136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7043" h="136354">
                <a:moveTo>
                  <a:pt x="813" y="31884"/>
                </a:moveTo>
                <a:cubicBezTo>
                  <a:pt x="11925" y="31355"/>
                  <a:pt x="191313" y="16009"/>
                  <a:pt x="191313" y="16009"/>
                </a:cubicBezTo>
                <a:cubicBezTo>
                  <a:pt x="220417" y="14422"/>
                  <a:pt x="169088" y="19713"/>
                  <a:pt x="175438" y="22359"/>
                </a:cubicBezTo>
                <a:cubicBezTo>
                  <a:pt x="181788" y="25005"/>
                  <a:pt x="207717" y="24476"/>
                  <a:pt x="229413" y="31884"/>
                </a:cubicBezTo>
                <a:cubicBezTo>
                  <a:pt x="251109" y="39292"/>
                  <a:pt x="305613" y="66809"/>
                  <a:pt x="305613" y="66809"/>
                </a:cubicBezTo>
                <a:cubicBezTo>
                  <a:pt x="316726" y="69984"/>
                  <a:pt x="281801" y="39822"/>
                  <a:pt x="296088" y="50934"/>
                </a:cubicBezTo>
                <a:cubicBezTo>
                  <a:pt x="310376" y="62047"/>
                  <a:pt x="378109" y="123430"/>
                  <a:pt x="391338" y="133484"/>
                </a:cubicBezTo>
                <a:cubicBezTo>
                  <a:pt x="404567" y="143538"/>
                  <a:pt x="392925" y="125017"/>
                  <a:pt x="375463" y="111259"/>
                </a:cubicBezTo>
                <a:cubicBezTo>
                  <a:pt x="358001" y="97501"/>
                  <a:pt x="313550" y="67338"/>
                  <a:pt x="286563" y="50934"/>
                </a:cubicBezTo>
                <a:cubicBezTo>
                  <a:pt x="259576" y="34530"/>
                  <a:pt x="231530" y="21301"/>
                  <a:pt x="213538" y="12834"/>
                </a:cubicBezTo>
                <a:cubicBezTo>
                  <a:pt x="195546" y="4367"/>
                  <a:pt x="193430" y="-924"/>
                  <a:pt x="178613" y="134"/>
                </a:cubicBezTo>
                <a:cubicBezTo>
                  <a:pt x="163796" y="1192"/>
                  <a:pt x="153742" y="13892"/>
                  <a:pt x="124638" y="19184"/>
                </a:cubicBezTo>
                <a:cubicBezTo>
                  <a:pt x="95534" y="24476"/>
                  <a:pt x="-10299" y="32413"/>
                  <a:pt x="813" y="318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1CB05B9F-168A-917B-79D7-FF31EED549CD}"/>
              </a:ext>
            </a:extLst>
          </p:cNvPr>
          <p:cNvSpPr/>
          <p:nvPr/>
        </p:nvSpPr>
        <p:spPr>
          <a:xfrm>
            <a:off x="4286250" y="4218685"/>
            <a:ext cx="365951" cy="108840"/>
          </a:xfrm>
          <a:custGeom>
            <a:avLst/>
            <a:gdLst>
              <a:gd name="connsiteX0" fmla="*/ 0 w 365951"/>
              <a:gd name="connsiteY0" fmla="*/ 108840 h 108840"/>
              <a:gd name="connsiteX1" fmla="*/ 187325 w 365951"/>
              <a:gd name="connsiteY1" fmla="*/ 26290 h 108840"/>
              <a:gd name="connsiteX2" fmla="*/ 250825 w 365951"/>
              <a:gd name="connsiteY2" fmla="*/ 42165 h 108840"/>
              <a:gd name="connsiteX3" fmla="*/ 238125 w 365951"/>
              <a:gd name="connsiteY3" fmla="*/ 23115 h 108840"/>
              <a:gd name="connsiteX4" fmla="*/ 365125 w 365951"/>
              <a:gd name="connsiteY4" fmla="*/ 64390 h 108840"/>
              <a:gd name="connsiteX5" fmla="*/ 288925 w 365951"/>
              <a:gd name="connsiteY5" fmla="*/ 29465 h 108840"/>
              <a:gd name="connsiteX6" fmla="*/ 209550 w 365951"/>
              <a:gd name="connsiteY6" fmla="*/ 890 h 108840"/>
              <a:gd name="connsiteX7" fmla="*/ 219075 w 365951"/>
              <a:gd name="connsiteY7" fmla="*/ 10415 h 108840"/>
              <a:gd name="connsiteX8" fmla="*/ 136525 w 365951"/>
              <a:gd name="connsiteY8" fmla="*/ 42165 h 108840"/>
              <a:gd name="connsiteX9" fmla="*/ 0 w 365951"/>
              <a:gd name="connsiteY9" fmla="*/ 108840 h 10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5951" h="108840">
                <a:moveTo>
                  <a:pt x="0" y="108840"/>
                </a:moveTo>
                <a:cubicBezTo>
                  <a:pt x="72760" y="73121"/>
                  <a:pt x="145521" y="37402"/>
                  <a:pt x="187325" y="26290"/>
                </a:cubicBezTo>
                <a:cubicBezTo>
                  <a:pt x="229129" y="15178"/>
                  <a:pt x="250825" y="42165"/>
                  <a:pt x="250825" y="42165"/>
                </a:cubicBezTo>
                <a:cubicBezTo>
                  <a:pt x="259292" y="41636"/>
                  <a:pt x="219075" y="19411"/>
                  <a:pt x="238125" y="23115"/>
                </a:cubicBezTo>
                <a:cubicBezTo>
                  <a:pt x="257175" y="26819"/>
                  <a:pt x="356658" y="63332"/>
                  <a:pt x="365125" y="64390"/>
                </a:cubicBezTo>
                <a:cubicBezTo>
                  <a:pt x="373592" y="65448"/>
                  <a:pt x="314854" y="40048"/>
                  <a:pt x="288925" y="29465"/>
                </a:cubicBezTo>
                <a:cubicBezTo>
                  <a:pt x="262996" y="18882"/>
                  <a:pt x="209550" y="890"/>
                  <a:pt x="209550" y="890"/>
                </a:cubicBezTo>
                <a:cubicBezTo>
                  <a:pt x="197908" y="-2285"/>
                  <a:pt x="231246" y="3536"/>
                  <a:pt x="219075" y="10415"/>
                </a:cubicBezTo>
                <a:cubicBezTo>
                  <a:pt x="206904" y="17294"/>
                  <a:pt x="136525" y="42165"/>
                  <a:pt x="136525" y="42165"/>
                </a:cubicBezTo>
                <a:lnTo>
                  <a:pt x="0" y="1088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89A43E23-26A3-98F7-DE9D-F0BF23FF4F36}"/>
              </a:ext>
            </a:extLst>
          </p:cNvPr>
          <p:cNvSpPr/>
          <p:nvPr/>
        </p:nvSpPr>
        <p:spPr>
          <a:xfrm>
            <a:off x="4672276" y="4247702"/>
            <a:ext cx="507587" cy="234590"/>
          </a:xfrm>
          <a:custGeom>
            <a:avLst/>
            <a:gdLst>
              <a:gd name="connsiteX0" fmla="*/ 1324 w 507587"/>
              <a:gd name="connsiteY0" fmla="*/ 448 h 234590"/>
              <a:gd name="connsiteX1" fmla="*/ 128324 w 507587"/>
              <a:gd name="connsiteY1" fmla="*/ 29023 h 234590"/>
              <a:gd name="connsiteX2" fmla="*/ 169599 w 507587"/>
              <a:gd name="connsiteY2" fmla="*/ 35373 h 234590"/>
              <a:gd name="connsiteX3" fmla="*/ 141024 w 507587"/>
              <a:gd name="connsiteY3" fmla="*/ 29023 h 234590"/>
              <a:gd name="connsiteX4" fmla="*/ 283899 w 507587"/>
              <a:gd name="connsiteY4" fmla="*/ 105223 h 234590"/>
              <a:gd name="connsiteX5" fmla="*/ 255324 w 507587"/>
              <a:gd name="connsiteY5" fmla="*/ 82998 h 234590"/>
              <a:gd name="connsiteX6" fmla="*/ 353749 w 507587"/>
              <a:gd name="connsiteY6" fmla="*/ 152848 h 234590"/>
              <a:gd name="connsiteX7" fmla="*/ 502974 w 507587"/>
              <a:gd name="connsiteY7" fmla="*/ 232223 h 234590"/>
              <a:gd name="connsiteX8" fmla="*/ 455349 w 507587"/>
              <a:gd name="connsiteY8" fmla="*/ 203648 h 234590"/>
              <a:gd name="connsiteX9" fmla="*/ 312474 w 507587"/>
              <a:gd name="connsiteY9" fmla="*/ 102048 h 234590"/>
              <a:gd name="connsiteX10" fmla="*/ 360099 w 507587"/>
              <a:gd name="connsiteY10" fmla="*/ 156023 h 234590"/>
              <a:gd name="connsiteX11" fmla="*/ 217224 w 507587"/>
              <a:gd name="connsiteY11" fmla="*/ 54423 h 234590"/>
              <a:gd name="connsiteX12" fmla="*/ 1324 w 507587"/>
              <a:gd name="connsiteY12" fmla="*/ 448 h 234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7587" h="234590">
                <a:moveTo>
                  <a:pt x="1324" y="448"/>
                </a:moveTo>
                <a:cubicBezTo>
                  <a:pt x="-13493" y="-3785"/>
                  <a:pt x="100278" y="23202"/>
                  <a:pt x="128324" y="29023"/>
                </a:cubicBezTo>
                <a:cubicBezTo>
                  <a:pt x="156370" y="34844"/>
                  <a:pt x="167482" y="35373"/>
                  <a:pt x="169599" y="35373"/>
                </a:cubicBezTo>
                <a:cubicBezTo>
                  <a:pt x="171716" y="35373"/>
                  <a:pt x="121974" y="17381"/>
                  <a:pt x="141024" y="29023"/>
                </a:cubicBezTo>
                <a:cubicBezTo>
                  <a:pt x="160074" y="40665"/>
                  <a:pt x="283899" y="105223"/>
                  <a:pt x="283899" y="105223"/>
                </a:cubicBezTo>
                <a:cubicBezTo>
                  <a:pt x="302949" y="114219"/>
                  <a:pt x="243682" y="75061"/>
                  <a:pt x="255324" y="82998"/>
                </a:cubicBezTo>
                <a:cubicBezTo>
                  <a:pt x="266966" y="90936"/>
                  <a:pt x="312474" y="127977"/>
                  <a:pt x="353749" y="152848"/>
                </a:cubicBezTo>
                <a:cubicBezTo>
                  <a:pt x="395024" y="177719"/>
                  <a:pt x="486041" y="223756"/>
                  <a:pt x="502974" y="232223"/>
                </a:cubicBezTo>
                <a:cubicBezTo>
                  <a:pt x="519907" y="240690"/>
                  <a:pt x="487099" y="225344"/>
                  <a:pt x="455349" y="203648"/>
                </a:cubicBezTo>
                <a:cubicBezTo>
                  <a:pt x="423599" y="181952"/>
                  <a:pt x="328349" y="109985"/>
                  <a:pt x="312474" y="102048"/>
                </a:cubicBezTo>
                <a:cubicBezTo>
                  <a:pt x="296599" y="94111"/>
                  <a:pt x="375974" y="163960"/>
                  <a:pt x="360099" y="156023"/>
                </a:cubicBezTo>
                <a:cubicBezTo>
                  <a:pt x="344224" y="148086"/>
                  <a:pt x="272257" y="77706"/>
                  <a:pt x="217224" y="54423"/>
                </a:cubicBezTo>
                <a:cubicBezTo>
                  <a:pt x="162191" y="31140"/>
                  <a:pt x="16141" y="4681"/>
                  <a:pt x="1324" y="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258A7C01-EAA4-1463-A4B2-9A7166EAA570}"/>
              </a:ext>
            </a:extLst>
          </p:cNvPr>
          <p:cNvSpPr/>
          <p:nvPr/>
        </p:nvSpPr>
        <p:spPr>
          <a:xfrm>
            <a:off x="4486273" y="4251303"/>
            <a:ext cx="191022" cy="63522"/>
          </a:xfrm>
          <a:custGeom>
            <a:avLst/>
            <a:gdLst>
              <a:gd name="connsiteX0" fmla="*/ 2 w 191022"/>
              <a:gd name="connsiteY0" fmla="*/ 22 h 63522"/>
              <a:gd name="connsiteX1" fmla="*/ 114302 w 191022"/>
              <a:gd name="connsiteY1" fmla="*/ 47647 h 63522"/>
              <a:gd name="connsiteX2" fmla="*/ 190502 w 191022"/>
              <a:gd name="connsiteY2" fmla="*/ 63522 h 63522"/>
              <a:gd name="connsiteX3" fmla="*/ 146052 w 191022"/>
              <a:gd name="connsiteY3" fmla="*/ 47647 h 63522"/>
              <a:gd name="connsiteX4" fmla="*/ 111127 w 191022"/>
              <a:gd name="connsiteY4" fmla="*/ 41297 h 63522"/>
              <a:gd name="connsiteX5" fmla="*/ 2 w 191022"/>
              <a:gd name="connsiteY5" fmla="*/ 22 h 6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022" h="63522">
                <a:moveTo>
                  <a:pt x="2" y="22"/>
                </a:moveTo>
                <a:cubicBezTo>
                  <a:pt x="531" y="1080"/>
                  <a:pt x="82552" y="37064"/>
                  <a:pt x="114302" y="47647"/>
                </a:cubicBezTo>
                <a:cubicBezTo>
                  <a:pt x="146052" y="58230"/>
                  <a:pt x="185210" y="63522"/>
                  <a:pt x="190502" y="63522"/>
                </a:cubicBezTo>
                <a:cubicBezTo>
                  <a:pt x="195794" y="63522"/>
                  <a:pt x="159281" y="51351"/>
                  <a:pt x="146052" y="47647"/>
                </a:cubicBezTo>
                <a:cubicBezTo>
                  <a:pt x="132823" y="43943"/>
                  <a:pt x="130177" y="46589"/>
                  <a:pt x="111127" y="41297"/>
                </a:cubicBezTo>
                <a:cubicBezTo>
                  <a:pt x="92077" y="36005"/>
                  <a:pt x="-527" y="-1036"/>
                  <a:pt x="2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5BF5A30A-A828-8AE2-FFFB-18B99DDD53C2}"/>
              </a:ext>
            </a:extLst>
          </p:cNvPr>
          <p:cNvSpPr/>
          <p:nvPr/>
        </p:nvSpPr>
        <p:spPr>
          <a:xfrm>
            <a:off x="4609962" y="4279778"/>
            <a:ext cx="222675" cy="26811"/>
          </a:xfrm>
          <a:custGeom>
            <a:avLst/>
            <a:gdLst>
              <a:gd name="connsiteX0" fmla="*/ 138 w 222675"/>
              <a:gd name="connsiteY0" fmla="*/ 22347 h 26811"/>
              <a:gd name="connsiteX1" fmla="*/ 127138 w 222675"/>
              <a:gd name="connsiteY1" fmla="*/ 25522 h 26811"/>
              <a:gd name="connsiteX2" fmla="*/ 222388 w 222675"/>
              <a:gd name="connsiteY2" fmla="*/ 122 h 26811"/>
              <a:gd name="connsiteX3" fmla="*/ 152538 w 222675"/>
              <a:gd name="connsiteY3" fmla="*/ 15997 h 26811"/>
              <a:gd name="connsiteX4" fmla="*/ 138 w 222675"/>
              <a:gd name="connsiteY4" fmla="*/ 22347 h 2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675" h="26811">
                <a:moveTo>
                  <a:pt x="138" y="22347"/>
                </a:moveTo>
                <a:cubicBezTo>
                  <a:pt x="-4095" y="23934"/>
                  <a:pt x="90096" y="29226"/>
                  <a:pt x="127138" y="25522"/>
                </a:cubicBezTo>
                <a:cubicBezTo>
                  <a:pt x="164180" y="21818"/>
                  <a:pt x="218155" y="1709"/>
                  <a:pt x="222388" y="122"/>
                </a:cubicBezTo>
                <a:cubicBezTo>
                  <a:pt x="226621" y="-1465"/>
                  <a:pt x="183230" y="12822"/>
                  <a:pt x="152538" y="15997"/>
                </a:cubicBezTo>
                <a:cubicBezTo>
                  <a:pt x="121846" y="19172"/>
                  <a:pt x="4371" y="20760"/>
                  <a:pt x="138" y="22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AE6F7CFD-5705-43AB-A33D-C57D9F398A09}"/>
              </a:ext>
            </a:extLst>
          </p:cNvPr>
          <p:cNvSpPr/>
          <p:nvPr/>
        </p:nvSpPr>
        <p:spPr>
          <a:xfrm>
            <a:off x="4269353" y="4292514"/>
            <a:ext cx="175885" cy="42634"/>
          </a:xfrm>
          <a:custGeom>
            <a:avLst/>
            <a:gdLst>
              <a:gd name="connsiteX0" fmla="*/ 1022 w 175885"/>
              <a:gd name="connsiteY0" fmla="*/ 38186 h 42634"/>
              <a:gd name="connsiteX1" fmla="*/ 99447 w 175885"/>
              <a:gd name="connsiteY1" fmla="*/ 25486 h 42634"/>
              <a:gd name="connsiteX2" fmla="*/ 162947 w 175885"/>
              <a:gd name="connsiteY2" fmla="*/ 86 h 42634"/>
              <a:gd name="connsiteX3" fmla="*/ 99447 w 175885"/>
              <a:gd name="connsiteY3" fmla="*/ 35011 h 42634"/>
              <a:gd name="connsiteX4" fmla="*/ 175647 w 175885"/>
              <a:gd name="connsiteY4" fmla="*/ 35011 h 42634"/>
              <a:gd name="connsiteX5" fmla="*/ 124847 w 175885"/>
              <a:gd name="connsiteY5" fmla="*/ 41361 h 42634"/>
              <a:gd name="connsiteX6" fmla="*/ 166122 w 175885"/>
              <a:gd name="connsiteY6" fmla="*/ 6436 h 42634"/>
              <a:gd name="connsiteX7" fmla="*/ 1022 w 175885"/>
              <a:gd name="connsiteY7" fmla="*/ 38186 h 42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885" h="42634">
                <a:moveTo>
                  <a:pt x="1022" y="38186"/>
                </a:moveTo>
                <a:cubicBezTo>
                  <a:pt x="-10091" y="41361"/>
                  <a:pt x="72460" y="31836"/>
                  <a:pt x="99447" y="25486"/>
                </a:cubicBezTo>
                <a:cubicBezTo>
                  <a:pt x="126434" y="19136"/>
                  <a:pt x="162947" y="-1501"/>
                  <a:pt x="162947" y="86"/>
                </a:cubicBezTo>
                <a:cubicBezTo>
                  <a:pt x="162947" y="1673"/>
                  <a:pt x="97330" y="29190"/>
                  <a:pt x="99447" y="35011"/>
                </a:cubicBezTo>
                <a:cubicBezTo>
                  <a:pt x="101564" y="40832"/>
                  <a:pt x="171414" y="33953"/>
                  <a:pt x="175647" y="35011"/>
                </a:cubicBezTo>
                <a:cubicBezTo>
                  <a:pt x="179880" y="36069"/>
                  <a:pt x="126434" y="46123"/>
                  <a:pt x="124847" y="41361"/>
                </a:cubicBezTo>
                <a:cubicBezTo>
                  <a:pt x="123260" y="36599"/>
                  <a:pt x="183055" y="6436"/>
                  <a:pt x="166122" y="6436"/>
                </a:cubicBezTo>
                <a:cubicBezTo>
                  <a:pt x="149189" y="6436"/>
                  <a:pt x="12135" y="35011"/>
                  <a:pt x="1022" y="38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955929E0-41B0-2C4B-E3B2-76676DD43063}"/>
              </a:ext>
            </a:extLst>
          </p:cNvPr>
          <p:cNvSpPr/>
          <p:nvPr/>
        </p:nvSpPr>
        <p:spPr>
          <a:xfrm>
            <a:off x="5022369" y="4330700"/>
            <a:ext cx="189380" cy="77787"/>
          </a:xfrm>
          <a:custGeom>
            <a:avLst/>
            <a:gdLst>
              <a:gd name="connsiteX0" fmla="*/ 481 w 189380"/>
              <a:gd name="connsiteY0" fmla="*/ 0 h 77787"/>
              <a:gd name="connsiteX1" fmla="*/ 111606 w 189380"/>
              <a:gd name="connsiteY1" fmla="*/ 69850 h 77787"/>
              <a:gd name="connsiteX2" fmla="*/ 187806 w 189380"/>
              <a:gd name="connsiteY2" fmla="*/ 76200 h 77787"/>
              <a:gd name="connsiteX3" fmla="*/ 156056 w 189380"/>
              <a:gd name="connsiteY3" fmla="*/ 69850 h 77787"/>
              <a:gd name="connsiteX4" fmla="*/ 73506 w 189380"/>
              <a:gd name="connsiteY4" fmla="*/ 69850 h 77787"/>
              <a:gd name="connsiteX5" fmla="*/ 481 w 189380"/>
              <a:gd name="connsiteY5" fmla="*/ 0 h 7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380" h="77787">
                <a:moveTo>
                  <a:pt x="481" y="0"/>
                </a:moveTo>
                <a:cubicBezTo>
                  <a:pt x="6831" y="0"/>
                  <a:pt x="80385" y="57150"/>
                  <a:pt x="111606" y="69850"/>
                </a:cubicBezTo>
                <a:cubicBezTo>
                  <a:pt x="142827" y="82550"/>
                  <a:pt x="180398" y="76200"/>
                  <a:pt x="187806" y="76200"/>
                </a:cubicBezTo>
                <a:cubicBezTo>
                  <a:pt x="195214" y="76200"/>
                  <a:pt x="175106" y="70908"/>
                  <a:pt x="156056" y="69850"/>
                </a:cubicBezTo>
                <a:cubicBezTo>
                  <a:pt x="137006" y="68792"/>
                  <a:pt x="94673" y="78846"/>
                  <a:pt x="73506" y="69850"/>
                </a:cubicBezTo>
                <a:cubicBezTo>
                  <a:pt x="52339" y="60854"/>
                  <a:pt x="-5869" y="0"/>
                  <a:pt x="48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E9DE31DC-6116-F1C4-F182-B0187BD407A7}"/>
              </a:ext>
            </a:extLst>
          </p:cNvPr>
          <p:cNvSpPr/>
          <p:nvPr/>
        </p:nvSpPr>
        <p:spPr>
          <a:xfrm>
            <a:off x="4378181" y="4365573"/>
            <a:ext cx="228860" cy="86748"/>
          </a:xfrm>
          <a:custGeom>
            <a:avLst/>
            <a:gdLst>
              <a:gd name="connsiteX0" fmla="*/ 144 w 228860"/>
              <a:gd name="connsiteY0" fmla="*/ 52 h 86748"/>
              <a:gd name="connsiteX1" fmla="*/ 60469 w 228860"/>
              <a:gd name="connsiteY1" fmla="*/ 47677 h 86748"/>
              <a:gd name="connsiteX2" fmla="*/ 225569 w 228860"/>
              <a:gd name="connsiteY2" fmla="*/ 85777 h 86748"/>
              <a:gd name="connsiteX3" fmla="*/ 174769 w 228860"/>
              <a:gd name="connsiteY3" fmla="*/ 76252 h 86748"/>
              <a:gd name="connsiteX4" fmla="*/ 108094 w 228860"/>
              <a:gd name="connsiteY4" fmla="*/ 63552 h 86748"/>
              <a:gd name="connsiteX5" fmla="*/ 44594 w 228860"/>
              <a:gd name="connsiteY5" fmla="*/ 57202 h 86748"/>
              <a:gd name="connsiteX6" fmla="*/ 144 w 228860"/>
              <a:gd name="connsiteY6" fmla="*/ 52 h 8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860" h="86748">
                <a:moveTo>
                  <a:pt x="144" y="52"/>
                </a:moveTo>
                <a:cubicBezTo>
                  <a:pt x="2790" y="-1536"/>
                  <a:pt x="22898" y="33389"/>
                  <a:pt x="60469" y="47677"/>
                </a:cubicBezTo>
                <a:cubicBezTo>
                  <a:pt x="98040" y="61965"/>
                  <a:pt x="206519" y="81015"/>
                  <a:pt x="225569" y="85777"/>
                </a:cubicBezTo>
                <a:cubicBezTo>
                  <a:pt x="244619" y="90539"/>
                  <a:pt x="174769" y="76252"/>
                  <a:pt x="174769" y="76252"/>
                </a:cubicBezTo>
                <a:cubicBezTo>
                  <a:pt x="155190" y="72548"/>
                  <a:pt x="129790" y="66727"/>
                  <a:pt x="108094" y="63552"/>
                </a:cubicBezTo>
                <a:cubicBezTo>
                  <a:pt x="86398" y="60377"/>
                  <a:pt x="57294" y="64610"/>
                  <a:pt x="44594" y="57202"/>
                </a:cubicBezTo>
                <a:cubicBezTo>
                  <a:pt x="31894" y="49794"/>
                  <a:pt x="-2502" y="1640"/>
                  <a:pt x="144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8752FE61-FE6F-B445-F6C8-EDBFB97010F0}"/>
              </a:ext>
            </a:extLst>
          </p:cNvPr>
          <p:cNvSpPr/>
          <p:nvPr/>
        </p:nvSpPr>
        <p:spPr>
          <a:xfrm>
            <a:off x="4549775" y="4419360"/>
            <a:ext cx="389002" cy="75771"/>
          </a:xfrm>
          <a:custGeom>
            <a:avLst/>
            <a:gdLst>
              <a:gd name="connsiteX0" fmla="*/ 0 w 389002"/>
              <a:gd name="connsiteY0" fmla="*/ 66915 h 75771"/>
              <a:gd name="connsiteX1" fmla="*/ 254000 w 389002"/>
              <a:gd name="connsiteY1" fmla="*/ 57390 h 75771"/>
              <a:gd name="connsiteX2" fmla="*/ 387350 w 389002"/>
              <a:gd name="connsiteY2" fmla="*/ 240 h 75771"/>
              <a:gd name="connsiteX3" fmla="*/ 323850 w 389002"/>
              <a:gd name="connsiteY3" fmla="*/ 38340 h 75771"/>
              <a:gd name="connsiteX4" fmla="*/ 254000 w 389002"/>
              <a:gd name="connsiteY4" fmla="*/ 73265 h 75771"/>
              <a:gd name="connsiteX5" fmla="*/ 0 w 389002"/>
              <a:gd name="connsiteY5" fmla="*/ 66915 h 7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002" h="75771">
                <a:moveTo>
                  <a:pt x="0" y="66915"/>
                </a:moveTo>
                <a:cubicBezTo>
                  <a:pt x="0" y="64269"/>
                  <a:pt x="189442" y="68503"/>
                  <a:pt x="254000" y="57390"/>
                </a:cubicBezTo>
                <a:cubicBezTo>
                  <a:pt x="318558" y="46277"/>
                  <a:pt x="375708" y="3415"/>
                  <a:pt x="387350" y="240"/>
                </a:cubicBezTo>
                <a:cubicBezTo>
                  <a:pt x="398992" y="-2935"/>
                  <a:pt x="346075" y="26169"/>
                  <a:pt x="323850" y="38340"/>
                </a:cubicBezTo>
                <a:cubicBezTo>
                  <a:pt x="301625" y="50511"/>
                  <a:pt x="301096" y="65857"/>
                  <a:pt x="254000" y="73265"/>
                </a:cubicBezTo>
                <a:cubicBezTo>
                  <a:pt x="206904" y="80673"/>
                  <a:pt x="0" y="69561"/>
                  <a:pt x="0" y="66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11900E89-B4E0-4602-5292-D7FCDA6395F5}"/>
              </a:ext>
            </a:extLst>
          </p:cNvPr>
          <p:cNvSpPr/>
          <p:nvPr/>
        </p:nvSpPr>
        <p:spPr>
          <a:xfrm>
            <a:off x="4289114" y="4339948"/>
            <a:ext cx="129239" cy="180597"/>
          </a:xfrm>
          <a:custGeom>
            <a:avLst/>
            <a:gdLst>
              <a:gd name="connsiteX0" fmla="*/ 311 w 129239"/>
              <a:gd name="connsiteY0" fmla="*/ 277 h 180597"/>
              <a:gd name="connsiteX1" fmla="*/ 47936 w 129239"/>
              <a:gd name="connsiteY1" fmla="*/ 82827 h 180597"/>
              <a:gd name="connsiteX2" fmla="*/ 127311 w 129239"/>
              <a:gd name="connsiteY2" fmla="*/ 178077 h 180597"/>
              <a:gd name="connsiteX3" fmla="*/ 101911 w 129239"/>
              <a:gd name="connsiteY3" fmla="*/ 149502 h 180597"/>
              <a:gd name="connsiteX4" fmla="*/ 70161 w 129239"/>
              <a:gd name="connsiteY4" fmla="*/ 111402 h 180597"/>
              <a:gd name="connsiteX5" fmla="*/ 311 w 129239"/>
              <a:gd name="connsiteY5" fmla="*/ 277 h 18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239" h="180597">
                <a:moveTo>
                  <a:pt x="311" y="277"/>
                </a:moveTo>
                <a:cubicBezTo>
                  <a:pt x="-3393" y="-4485"/>
                  <a:pt x="26769" y="53194"/>
                  <a:pt x="47936" y="82827"/>
                </a:cubicBezTo>
                <a:cubicBezTo>
                  <a:pt x="69103" y="112460"/>
                  <a:pt x="118315" y="166965"/>
                  <a:pt x="127311" y="178077"/>
                </a:cubicBezTo>
                <a:cubicBezTo>
                  <a:pt x="136307" y="189189"/>
                  <a:pt x="111436" y="160615"/>
                  <a:pt x="101911" y="149502"/>
                </a:cubicBezTo>
                <a:cubicBezTo>
                  <a:pt x="92386" y="138390"/>
                  <a:pt x="82861" y="132039"/>
                  <a:pt x="70161" y="111402"/>
                </a:cubicBezTo>
                <a:cubicBezTo>
                  <a:pt x="57461" y="90765"/>
                  <a:pt x="4015" y="5039"/>
                  <a:pt x="311" y="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1A67806D-241D-BAEE-2D2D-B8552BBC4569}"/>
              </a:ext>
            </a:extLst>
          </p:cNvPr>
          <p:cNvSpPr/>
          <p:nvPr/>
        </p:nvSpPr>
        <p:spPr>
          <a:xfrm>
            <a:off x="4463716" y="4464003"/>
            <a:ext cx="537070" cy="61157"/>
          </a:xfrm>
          <a:custGeom>
            <a:avLst/>
            <a:gdLst>
              <a:gd name="connsiteX0" fmla="*/ 334 w 537070"/>
              <a:gd name="connsiteY0" fmla="*/ 60372 h 61157"/>
              <a:gd name="connsiteX1" fmla="*/ 247984 w 537070"/>
              <a:gd name="connsiteY1" fmla="*/ 47672 h 61157"/>
              <a:gd name="connsiteX2" fmla="*/ 492459 w 537070"/>
              <a:gd name="connsiteY2" fmla="*/ 19097 h 61157"/>
              <a:gd name="connsiteX3" fmla="*/ 432134 w 537070"/>
              <a:gd name="connsiteY3" fmla="*/ 19097 h 61157"/>
              <a:gd name="connsiteX4" fmla="*/ 536909 w 537070"/>
              <a:gd name="connsiteY4" fmla="*/ 47 h 61157"/>
              <a:gd name="connsiteX5" fmla="*/ 403559 w 537070"/>
              <a:gd name="connsiteY5" fmla="*/ 25447 h 61157"/>
              <a:gd name="connsiteX6" fmla="*/ 216234 w 537070"/>
              <a:gd name="connsiteY6" fmla="*/ 60372 h 61157"/>
              <a:gd name="connsiteX7" fmla="*/ 301959 w 537070"/>
              <a:gd name="connsiteY7" fmla="*/ 50847 h 61157"/>
              <a:gd name="connsiteX8" fmla="*/ 334 w 537070"/>
              <a:gd name="connsiteY8" fmla="*/ 60372 h 61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070" h="61157">
                <a:moveTo>
                  <a:pt x="334" y="60372"/>
                </a:moveTo>
                <a:cubicBezTo>
                  <a:pt x="-8662" y="59843"/>
                  <a:pt x="165963" y="54551"/>
                  <a:pt x="247984" y="47672"/>
                </a:cubicBezTo>
                <a:cubicBezTo>
                  <a:pt x="330005" y="40793"/>
                  <a:pt x="461768" y="23859"/>
                  <a:pt x="492459" y="19097"/>
                </a:cubicBezTo>
                <a:cubicBezTo>
                  <a:pt x="523150" y="14335"/>
                  <a:pt x="424726" y="22272"/>
                  <a:pt x="432134" y="19097"/>
                </a:cubicBezTo>
                <a:cubicBezTo>
                  <a:pt x="439542" y="15922"/>
                  <a:pt x="541671" y="-1011"/>
                  <a:pt x="536909" y="47"/>
                </a:cubicBezTo>
                <a:cubicBezTo>
                  <a:pt x="532147" y="1105"/>
                  <a:pt x="403559" y="25447"/>
                  <a:pt x="403559" y="25447"/>
                </a:cubicBezTo>
                <a:lnTo>
                  <a:pt x="216234" y="60372"/>
                </a:lnTo>
                <a:cubicBezTo>
                  <a:pt x="199301" y="64605"/>
                  <a:pt x="330005" y="50318"/>
                  <a:pt x="301959" y="50847"/>
                </a:cubicBezTo>
                <a:cubicBezTo>
                  <a:pt x="273913" y="51376"/>
                  <a:pt x="9330" y="60901"/>
                  <a:pt x="334" y="60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7299AAF9-9ECB-11AE-FE80-A2C08F2D98DF}"/>
              </a:ext>
            </a:extLst>
          </p:cNvPr>
          <p:cNvSpPr/>
          <p:nvPr/>
        </p:nvSpPr>
        <p:spPr>
          <a:xfrm>
            <a:off x="4546513" y="4556050"/>
            <a:ext cx="339909" cy="32038"/>
          </a:xfrm>
          <a:custGeom>
            <a:avLst/>
            <a:gdLst>
              <a:gd name="connsiteX0" fmla="*/ 87 w 339909"/>
              <a:gd name="connsiteY0" fmla="*/ 75 h 32038"/>
              <a:gd name="connsiteX1" fmla="*/ 168362 w 339909"/>
              <a:gd name="connsiteY1" fmla="*/ 22300 h 32038"/>
              <a:gd name="connsiteX2" fmla="*/ 339812 w 339909"/>
              <a:gd name="connsiteY2" fmla="*/ 75 h 32038"/>
              <a:gd name="connsiteX3" fmla="*/ 190587 w 339909"/>
              <a:gd name="connsiteY3" fmla="*/ 31825 h 32038"/>
              <a:gd name="connsiteX4" fmla="*/ 87 w 339909"/>
              <a:gd name="connsiteY4" fmla="*/ 75 h 3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909" h="32038">
                <a:moveTo>
                  <a:pt x="87" y="75"/>
                </a:moveTo>
                <a:cubicBezTo>
                  <a:pt x="-3617" y="-1512"/>
                  <a:pt x="111741" y="22300"/>
                  <a:pt x="168362" y="22300"/>
                </a:cubicBezTo>
                <a:cubicBezTo>
                  <a:pt x="224983" y="22300"/>
                  <a:pt x="336108" y="-1512"/>
                  <a:pt x="339812" y="75"/>
                </a:cubicBezTo>
                <a:cubicBezTo>
                  <a:pt x="343516" y="1662"/>
                  <a:pt x="240329" y="28650"/>
                  <a:pt x="190587" y="31825"/>
                </a:cubicBezTo>
                <a:cubicBezTo>
                  <a:pt x="140845" y="35000"/>
                  <a:pt x="3791" y="1662"/>
                  <a:pt x="87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FC5B262A-7202-94A9-054E-EC597A4BEAF7}"/>
              </a:ext>
            </a:extLst>
          </p:cNvPr>
          <p:cNvSpPr/>
          <p:nvPr/>
        </p:nvSpPr>
        <p:spPr>
          <a:xfrm>
            <a:off x="4738915" y="4476379"/>
            <a:ext cx="462044" cy="80059"/>
          </a:xfrm>
          <a:custGeom>
            <a:avLst/>
            <a:gdLst>
              <a:gd name="connsiteX0" fmla="*/ 4535 w 462044"/>
              <a:gd name="connsiteY0" fmla="*/ 79746 h 80059"/>
              <a:gd name="connsiteX1" fmla="*/ 280760 w 462044"/>
              <a:gd name="connsiteY1" fmla="*/ 22596 h 80059"/>
              <a:gd name="connsiteX2" fmla="*/ 207735 w 462044"/>
              <a:gd name="connsiteY2" fmla="*/ 41646 h 80059"/>
              <a:gd name="connsiteX3" fmla="*/ 458560 w 462044"/>
              <a:gd name="connsiteY3" fmla="*/ 371 h 80059"/>
              <a:gd name="connsiteX4" fmla="*/ 341085 w 462044"/>
              <a:gd name="connsiteY4" fmla="*/ 22596 h 80059"/>
              <a:gd name="connsiteX5" fmla="*/ 156935 w 462044"/>
              <a:gd name="connsiteY5" fmla="*/ 44821 h 80059"/>
              <a:gd name="connsiteX6" fmla="*/ 239485 w 462044"/>
              <a:gd name="connsiteY6" fmla="*/ 25771 h 80059"/>
              <a:gd name="connsiteX7" fmla="*/ 115660 w 462044"/>
              <a:gd name="connsiteY7" fmla="*/ 44821 h 80059"/>
              <a:gd name="connsiteX8" fmla="*/ 4535 w 462044"/>
              <a:gd name="connsiteY8" fmla="*/ 79746 h 8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044" h="80059">
                <a:moveTo>
                  <a:pt x="4535" y="79746"/>
                </a:moveTo>
                <a:cubicBezTo>
                  <a:pt x="32052" y="76042"/>
                  <a:pt x="246893" y="28946"/>
                  <a:pt x="280760" y="22596"/>
                </a:cubicBezTo>
                <a:cubicBezTo>
                  <a:pt x="314627" y="16246"/>
                  <a:pt x="178102" y="45350"/>
                  <a:pt x="207735" y="41646"/>
                </a:cubicBezTo>
                <a:cubicBezTo>
                  <a:pt x="237368" y="37942"/>
                  <a:pt x="436335" y="3546"/>
                  <a:pt x="458560" y="371"/>
                </a:cubicBezTo>
                <a:cubicBezTo>
                  <a:pt x="480785" y="-2804"/>
                  <a:pt x="391356" y="15188"/>
                  <a:pt x="341085" y="22596"/>
                </a:cubicBezTo>
                <a:cubicBezTo>
                  <a:pt x="290814" y="30004"/>
                  <a:pt x="173868" y="44292"/>
                  <a:pt x="156935" y="44821"/>
                </a:cubicBezTo>
                <a:cubicBezTo>
                  <a:pt x="140002" y="45350"/>
                  <a:pt x="246364" y="25771"/>
                  <a:pt x="239485" y="25771"/>
                </a:cubicBezTo>
                <a:cubicBezTo>
                  <a:pt x="232606" y="25771"/>
                  <a:pt x="148997" y="36354"/>
                  <a:pt x="115660" y="44821"/>
                </a:cubicBezTo>
                <a:cubicBezTo>
                  <a:pt x="82323" y="53288"/>
                  <a:pt x="-22982" y="83450"/>
                  <a:pt x="4535" y="79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8DADBE6F-3C24-929E-06A7-65B742C029C7}"/>
              </a:ext>
            </a:extLst>
          </p:cNvPr>
          <p:cNvSpPr/>
          <p:nvPr/>
        </p:nvSpPr>
        <p:spPr>
          <a:xfrm>
            <a:off x="4317993" y="4362394"/>
            <a:ext cx="163630" cy="202205"/>
          </a:xfrm>
          <a:custGeom>
            <a:avLst/>
            <a:gdLst>
              <a:gd name="connsiteX0" fmla="*/ 7 w 163630"/>
              <a:gd name="connsiteY0" fmla="*/ 56 h 202205"/>
              <a:gd name="connsiteX1" fmla="*/ 34932 w 163630"/>
              <a:gd name="connsiteY1" fmla="*/ 120706 h 202205"/>
              <a:gd name="connsiteX2" fmla="*/ 158757 w 163630"/>
              <a:gd name="connsiteY2" fmla="*/ 200081 h 202205"/>
              <a:gd name="connsiteX3" fmla="*/ 130182 w 163630"/>
              <a:gd name="connsiteY3" fmla="*/ 174681 h 202205"/>
              <a:gd name="connsiteX4" fmla="*/ 50807 w 163630"/>
              <a:gd name="connsiteY4" fmla="*/ 123881 h 202205"/>
              <a:gd name="connsiteX5" fmla="*/ 31757 w 163630"/>
              <a:gd name="connsiteY5" fmla="*/ 104831 h 202205"/>
              <a:gd name="connsiteX6" fmla="*/ 7 w 163630"/>
              <a:gd name="connsiteY6" fmla="*/ 56 h 20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630" h="202205">
                <a:moveTo>
                  <a:pt x="7" y="56"/>
                </a:moveTo>
                <a:cubicBezTo>
                  <a:pt x="536" y="2702"/>
                  <a:pt x="8474" y="87369"/>
                  <a:pt x="34932" y="120706"/>
                </a:cubicBezTo>
                <a:cubicBezTo>
                  <a:pt x="61390" y="154044"/>
                  <a:pt x="142882" y="191085"/>
                  <a:pt x="158757" y="200081"/>
                </a:cubicBezTo>
                <a:cubicBezTo>
                  <a:pt x="174632" y="209077"/>
                  <a:pt x="148174" y="187381"/>
                  <a:pt x="130182" y="174681"/>
                </a:cubicBezTo>
                <a:cubicBezTo>
                  <a:pt x="112190" y="161981"/>
                  <a:pt x="67211" y="135523"/>
                  <a:pt x="50807" y="123881"/>
                </a:cubicBezTo>
                <a:cubicBezTo>
                  <a:pt x="34403" y="112239"/>
                  <a:pt x="35990" y="120706"/>
                  <a:pt x="31757" y="104831"/>
                </a:cubicBezTo>
                <a:cubicBezTo>
                  <a:pt x="27524" y="88956"/>
                  <a:pt x="-522" y="-2590"/>
                  <a:pt x="7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1760C207-4156-1C75-DC21-E1C56E96D480}"/>
              </a:ext>
            </a:extLst>
          </p:cNvPr>
          <p:cNvSpPr/>
          <p:nvPr/>
        </p:nvSpPr>
        <p:spPr>
          <a:xfrm>
            <a:off x="4632325" y="4432300"/>
            <a:ext cx="238353" cy="16023"/>
          </a:xfrm>
          <a:custGeom>
            <a:avLst/>
            <a:gdLst>
              <a:gd name="connsiteX0" fmla="*/ 0 w 238353"/>
              <a:gd name="connsiteY0" fmla="*/ 0 h 16023"/>
              <a:gd name="connsiteX1" fmla="*/ 158750 w 238353"/>
              <a:gd name="connsiteY1" fmla="*/ 0 h 16023"/>
              <a:gd name="connsiteX2" fmla="*/ 238125 w 238353"/>
              <a:gd name="connsiteY2" fmla="*/ 0 h 16023"/>
              <a:gd name="connsiteX3" fmla="*/ 180975 w 238353"/>
              <a:gd name="connsiteY3" fmla="*/ 3175 h 16023"/>
              <a:gd name="connsiteX4" fmla="*/ 127000 w 238353"/>
              <a:gd name="connsiteY4" fmla="*/ 15875 h 16023"/>
              <a:gd name="connsiteX5" fmla="*/ 0 w 238353"/>
              <a:gd name="connsiteY5" fmla="*/ 0 h 1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353" h="16023">
                <a:moveTo>
                  <a:pt x="0" y="0"/>
                </a:moveTo>
                <a:lnTo>
                  <a:pt x="158750" y="0"/>
                </a:lnTo>
                <a:lnTo>
                  <a:pt x="238125" y="0"/>
                </a:lnTo>
                <a:cubicBezTo>
                  <a:pt x="241829" y="529"/>
                  <a:pt x="199496" y="529"/>
                  <a:pt x="180975" y="3175"/>
                </a:cubicBezTo>
                <a:cubicBezTo>
                  <a:pt x="162454" y="5821"/>
                  <a:pt x="152929" y="17463"/>
                  <a:pt x="127000" y="15875"/>
                </a:cubicBezTo>
                <a:cubicBezTo>
                  <a:pt x="101071" y="14288"/>
                  <a:pt x="63235" y="396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4667129C-B511-F6E1-9EC1-1D43AEE3E37B}"/>
              </a:ext>
            </a:extLst>
          </p:cNvPr>
          <p:cNvSpPr/>
          <p:nvPr/>
        </p:nvSpPr>
        <p:spPr>
          <a:xfrm>
            <a:off x="4365397" y="4391022"/>
            <a:ext cx="130552" cy="88927"/>
          </a:xfrm>
          <a:custGeom>
            <a:avLst/>
            <a:gdLst>
              <a:gd name="connsiteX0" fmla="*/ 228 w 130552"/>
              <a:gd name="connsiteY0" fmla="*/ 3 h 88927"/>
              <a:gd name="connsiteX1" fmla="*/ 63728 w 130552"/>
              <a:gd name="connsiteY1" fmla="*/ 66678 h 88927"/>
              <a:gd name="connsiteX2" fmla="*/ 130403 w 130552"/>
              <a:gd name="connsiteY2" fmla="*/ 88903 h 88927"/>
              <a:gd name="connsiteX3" fmla="*/ 44678 w 130552"/>
              <a:gd name="connsiteY3" fmla="*/ 63503 h 88927"/>
              <a:gd name="connsiteX4" fmla="*/ 228 w 130552"/>
              <a:gd name="connsiteY4" fmla="*/ 3 h 8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52" h="88927">
                <a:moveTo>
                  <a:pt x="228" y="3"/>
                </a:moveTo>
                <a:cubicBezTo>
                  <a:pt x="3403" y="532"/>
                  <a:pt x="42032" y="51861"/>
                  <a:pt x="63728" y="66678"/>
                </a:cubicBezTo>
                <a:cubicBezTo>
                  <a:pt x="85424" y="81495"/>
                  <a:pt x="133578" y="89432"/>
                  <a:pt x="130403" y="88903"/>
                </a:cubicBezTo>
                <a:cubicBezTo>
                  <a:pt x="127228" y="88374"/>
                  <a:pt x="61611" y="73028"/>
                  <a:pt x="44678" y="63503"/>
                </a:cubicBezTo>
                <a:cubicBezTo>
                  <a:pt x="27745" y="53978"/>
                  <a:pt x="-2947" y="-526"/>
                  <a:pt x="22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1A0334BE-06FC-25C0-C6A1-0E77988AB44C}"/>
              </a:ext>
            </a:extLst>
          </p:cNvPr>
          <p:cNvSpPr/>
          <p:nvPr/>
        </p:nvSpPr>
        <p:spPr>
          <a:xfrm>
            <a:off x="4324264" y="4200474"/>
            <a:ext cx="200310" cy="73076"/>
          </a:xfrm>
          <a:custGeom>
            <a:avLst/>
            <a:gdLst>
              <a:gd name="connsiteX0" fmla="*/ 86 w 200310"/>
              <a:gd name="connsiteY0" fmla="*/ 73076 h 73076"/>
              <a:gd name="connsiteX1" fmla="*/ 149311 w 200310"/>
              <a:gd name="connsiteY1" fmla="*/ 9576 h 73076"/>
              <a:gd name="connsiteX2" fmla="*/ 200111 w 200310"/>
              <a:gd name="connsiteY2" fmla="*/ 6401 h 73076"/>
              <a:gd name="connsiteX3" fmla="*/ 165186 w 200310"/>
              <a:gd name="connsiteY3" fmla="*/ 51 h 73076"/>
              <a:gd name="connsiteX4" fmla="*/ 120736 w 200310"/>
              <a:gd name="connsiteY4" fmla="*/ 3226 h 73076"/>
              <a:gd name="connsiteX5" fmla="*/ 127086 w 200310"/>
              <a:gd name="connsiteY5" fmla="*/ 9576 h 73076"/>
              <a:gd name="connsiteX6" fmla="*/ 86 w 200310"/>
              <a:gd name="connsiteY6" fmla="*/ 73076 h 7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310" h="73076">
                <a:moveTo>
                  <a:pt x="86" y="73076"/>
                </a:moveTo>
                <a:cubicBezTo>
                  <a:pt x="3790" y="73076"/>
                  <a:pt x="115974" y="20688"/>
                  <a:pt x="149311" y="9576"/>
                </a:cubicBezTo>
                <a:cubicBezTo>
                  <a:pt x="182648" y="-1536"/>
                  <a:pt x="197465" y="7988"/>
                  <a:pt x="200111" y="6401"/>
                </a:cubicBezTo>
                <a:cubicBezTo>
                  <a:pt x="202757" y="4813"/>
                  <a:pt x="178415" y="580"/>
                  <a:pt x="165186" y="51"/>
                </a:cubicBezTo>
                <a:cubicBezTo>
                  <a:pt x="151957" y="-478"/>
                  <a:pt x="120736" y="3226"/>
                  <a:pt x="120736" y="3226"/>
                </a:cubicBezTo>
                <a:cubicBezTo>
                  <a:pt x="114386" y="4813"/>
                  <a:pt x="141373" y="1639"/>
                  <a:pt x="127086" y="9576"/>
                </a:cubicBezTo>
                <a:cubicBezTo>
                  <a:pt x="112799" y="17513"/>
                  <a:pt x="-3618" y="73076"/>
                  <a:pt x="86" y="730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F69EE891-8843-C86F-A7E9-2ACE9F5879FA}"/>
              </a:ext>
            </a:extLst>
          </p:cNvPr>
          <p:cNvSpPr/>
          <p:nvPr/>
        </p:nvSpPr>
        <p:spPr>
          <a:xfrm>
            <a:off x="4552909" y="4149533"/>
            <a:ext cx="70463" cy="118196"/>
          </a:xfrm>
          <a:custGeom>
            <a:avLst/>
            <a:gdLst>
              <a:gd name="connsiteX0" fmla="*/ 41 w 70463"/>
              <a:gd name="connsiteY0" fmla="*/ 192 h 118196"/>
              <a:gd name="connsiteX1" fmla="*/ 54016 w 70463"/>
              <a:gd name="connsiteY1" fmla="*/ 66867 h 118196"/>
              <a:gd name="connsiteX2" fmla="*/ 69891 w 70463"/>
              <a:gd name="connsiteY2" fmla="*/ 117667 h 118196"/>
              <a:gd name="connsiteX3" fmla="*/ 63541 w 70463"/>
              <a:gd name="connsiteY3" fmla="*/ 89092 h 118196"/>
              <a:gd name="connsiteX4" fmla="*/ 41 w 70463"/>
              <a:gd name="connsiteY4" fmla="*/ 192 h 11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63" h="118196">
                <a:moveTo>
                  <a:pt x="41" y="192"/>
                </a:moveTo>
                <a:cubicBezTo>
                  <a:pt x="-1546" y="-3512"/>
                  <a:pt x="42374" y="47288"/>
                  <a:pt x="54016" y="66867"/>
                </a:cubicBezTo>
                <a:cubicBezTo>
                  <a:pt x="65658" y="86446"/>
                  <a:pt x="68304" y="113963"/>
                  <a:pt x="69891" y="117667"/>
                </a:cubicBezTo>
                <a:cubicBezTo>
                  <a:pt x="71478" y="121371"/>
                  <a:pt x="69891" y="104967"/>
                  <a:pt x="63541" y="89092"/>
                </a:cubicBezTo>
                <a:cubicBezTo>
                  <a:pt x="57191" y="73217"/>
                  <a:pt x="1628" y="3896"/>
                  <a:pt x="41" y="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11918B20-F591-2CE3-25D8-618E223D9A59}"/>
              </a:ext>
            </a:extLst>
          </p:cNvPr>
          <p:cNvSpPr/>
          <p:nvPr/>
        </p:nvSpPr>
        <p:spPr>
          <a:xfrm>
            <a:off x="4479080" y="4137022"/>
            <a:ext cx="51778" cy="140109"/>
          </a:xfrm>
          <a:custGeom>
            <a:avLst/>
            <a:gdLst>
              <a:gd name="connsiteX0" fmla="*/ 51645 w 51778"/>
              <a:gd name="connsiteY0" fmla="*/ 3 h 140109"/>
              <a:gd name="connsiteX1" fmla="*/ 16720 w 51778"/>
              <a:gd name="connsiteY1" fmla="*/ 85728 h 140109"/>
              <a:gd name="connsiteX2" fmla="*/ 51645 w 51778"/>
              <a:gd name="connsiteY2" fmla="*/ 139703 h 140109"/>
              <a:gd name="connsiteX3" fmla="*/ 845 w 51778"/>
              <a:gd name="connsiteY3" fmla="*/ 111128 h 140109"/>
              <a:gd name="connsiteX4" fmla="*/ 19895 w 51778"/>
              <a:gd name="connsiteY4" fmla="*/ 123828 h 140109"/>
              <a:gd name="connsiteX5" fmla="*/ 19895 w 51778"/>
              <a:gd name="connsiteY5" fmla="*/ 88903 h 140109"/>
              <a:gd name="connsiteX6" fmla="*/ 51645 w 51778"/>
              <a:gd name="connsiteY6" fmla="*/ 3 h 14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778" h="140109">
                <a:moveTo>
                  <a:pt x="51645" y="3"/>
                </a:moveTo>
                <a:cubicBezTo>
                  <a:pt x="51116" y="-526"/>
                  <a:pt x="16720" y="62445"/>
                  <a:pt x="16720" y="85728"/>
                </a:cubicBezTo>
                <a:cubicBezTo>
                  <a:pt x="16720" y="109011"/>
                  <a:pt x="54291" y="135470"/>
                  <a:pt x="51645" y="139703"/>
                </a:cubicBezTo>
                <a:cubicBezTo>
                  <a:pt x="48999" y="143936"/>
                  <a:pt x="6137" y="113774"/>
                  <a:pt x="845" y="111128"/>
                </a:cubicBezTo>
                <a:cubicBezTo>
                  <a:pt x="-4447" y="108482"/>
                  <a:pt x="16720" y="127532"/>
                  <a:pt x="19895" y="123828"/>
                </a:cubicBezTo>
                <a:cubicBezTo>
                  <a:pt x="23070" y="120124"/>
                  <a:pt x="18308" y="103190"/>
                  <a:pt x="19895" y="88903"/>
                </a:cubicBezTo>
                <a:cubicBezTo>
                  <a:pt x="21482" y="74616"/>
                  <a:pt x="52174" y="532"/>
                  <a:pt x="5164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2CF26500-8FBD-0FFE-2B79-AD22E6A36114}"/>
              </a:ext>
            </a:extLst>
          </p:cNvPr>
          <p:cNvSpPr/>
          <p:nvPr/>
        </p:nvSpPr>
        <p:spPr>
          <a:xfrm>
            <a:off x="4889449" y="2387599"/>
            <a:ext cx="44501" cy="377827"/>
          </a:xfrm>
          <a:custGeom>
            <a:avLst/>
            <a:gdLst>
              <a:gd name="connsiteX0" fmla="*/ 51 w 44501"/>
              <a:gd name="connsiteY0" fmla="*/ 1 h 377827"/>
              <a:gd name="connsiteX1" fmla="*/ 34976 w 44501"/>
              <a:gd name="connsiteY1" fmla="*/ 193676 h 377827"/>
              <a:gd name="connsiteX2" fmla="*/ 6401 w 44501"/>
              <a:gd name="connsiteY2" fmla="*/ 377826 h 377827"/>
              <a:gd name="connsiteX3" fmla="*/ 44501 w 44501"/>
              <a:gd name="connsiteY3" fmla="*/ 196851 h 377827"/>
              <a:gd name="connsiteX4" fmla="*/ 51 w 44501"/>
              <a:gd name="connsiteY4" fmla="*/ 1 h 37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01" h="377827">
                <a:moveTo>
                  <a:pt x="51" y="1"/>
                </a:moveTo>
                <a:cubicBezTo>
                  <a:pt x="-1536" y="-528"/>
                  <a:pt x="33918" y="130705"/>
                  <a:pt x="34976" y="193676"/>
                </a:cubicBezTo>
                <a:cubicBezTo>
                  <a:pt x="36034" y="256647"/>
                  <a:pt x="4814" y="377297"/>
                  <a:pt x="6401" y="377826"/>
                </a:cubicBezTo>
                <a:cubicBezTo>
                  <a:pt x="7988" y="378355"/>
                  <a:pt x="44501" y="256118"/>
                  <a:pt x="44501" y="196851"/>
                </a:cubicBezTo>
                <a:cubicBezTo>
                  <a:pt x="44501" y="137584"/>
                  <a:pt x="1638" y="530"/>
                  <a:pt x="5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7D02C616-AB27-6873-CB5F-F51DF2508C14}"/>
              </a:ext>
            </a:extLst>
          </p:cNvPr>
          <p:cNvSpPr/>
          <p:nvPr/>
        </p:nvSpPr>
        <p:spPr>
          <a:xfrm>
            <a:off x="4890199" y="2022451"/>
            <a:ext cx="107273" cy="324342"/>
          </a:xfrm>
          <a:custGeom>
            <a:avLst/>
            <a:gdLst>
              <a:gd name="connsiteX0" fmla="*/ 107251 w 107273"/>
              <a:gd name="connsiteY0" fmla="*/ 24 h 324342"/>
              <a:gd name="connsiteX1" fmla="*/ 2476 w 107273"/>
              <a:gd name="connsiteY1" fmla="*/ 177824 h 324342"/>
              <a:gd name="connsiteX2" fmla="*/ 31051 w 107273"/>
              <a:gd name="connsiteY2" fmla="*/ 323874 h 324342"/>
              <a:gd name="connsiteX3" fmla="*/ 8826 w 107273"/>
              <a:gd name="connsiteY3" fmla="*/ 222274 h 324342"/>
              <a:gd name="connsiteX4" fmla="*/ 12001 w 107273"/>
              <a:gd name="connsiteY4" fmla="*/ 165124 h 324342"/>
              <a:gd name="connsiteX5" fmla="*/ 107251 w 107273"/>
              <a:gd name="connsiteY5" fmla="*/ 24 h 32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273" h="324342">
                <a:moveTo>
                  <a:pt x="107251" y="24"/>
                </a:moveTo>
                <a:cubicBezTo>
                  <a:pt x="105663" y="2141"/>
                  <a:pt x="15176" y="123849"/>
                  <a:pt x="2476" y="177824"/>
                </a:cubicBezTo>
                <a:cubicBezTo>
                  <a:pt x="-10224" y="231799"/>
                  <a:pt x="29993" y="316466"/>
                  <a:pt x="31051" y="323874"/>
                </a:cubicBezTo>
                <a:cubicBezTo>
                  <a:pt x="32109" y="331282"/>
                  <a:pt x="12001" y="248732"/>
                  <a:pt x="8826" y="222274"/>
                </a:cubicBezTo>
                <a:cubicBezTo>
                  <a:pt x="5651" y="195816"/>
                  <a:pt x="-2287" y="196345"/>
                  <a:pt x="12001" y="165124"/>
                </a:cubicBezTo>
                <a:cubicBezTo>
                  <a:pt x="26288" y="133903"/>
                  <a:pt x="108839" y="-2093"/>
                  <a:pt x="107251" y="2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86FA1995-AE84-C8BE-6223-B97B6635C7D0}"/>
              </a:ext>
            </a:extLst>
          </p:cNvPr>
          <p:cNvSpPr/>
          <p:nvPr/>
        </p:nvSpPr>
        <p:spPr>
          <a:xfrm>
            <a:off x="5051073" y="2079288"/>
            <a:ext cx="35557" cy="287469"/>
          </a:xfrm>
          <a:custGeom>
            <a:avLst/>
            <a:gdLst>
              <a:gd name="connsiteX0" fmla="*/ 19402 w 35557"/>
              <a:gd name="connsiteY0" fmla="*/ 337 h 287469"/>
              <a:gd name="connsiteX1" fmla="*/ 35277 w 35557"/>
              <a:gd name="connsiteY1" fmla="*/ 98762 h 287469"/>
              <a:gd name="connsiteX2" fmla="*/ 3527 w 35557"/>
              <a:gd name="connsiteY2" fmla="*/ 200362 h 287469"/>
              <a:gd name="connsiteX3" fmla="*/ 6702 w 35557"/>
              <a:gd name="connsiteY3" fmla="*/ 286087 h 287469"/>
              <a:gd name="connsiteX4" fmla="*/ 352 w 35557"/>
              <a:gd name="connsiteY4" fmla="*/ 247987 h 287469"/>
              <a:gd name="connsiteX5" fmla="*/ 3527 w 35557"/>
              <a:gd name="connsiteY5" fmla="*/ 178137 h 287469"/>
              <a:gd name="connsiteX6" fmla="*/ 25752 w 35557"/>
              <a:gd name="connsiteY6" fmla="*/ 133687 h 287469"/>
              <a:gd name="connsiteX7" fmla="*/ 19402 w 35557"/>
              <a:gd name="connsiteY7" fmla="*/ 337 h 28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57" h="287469">
                <a:moveTo>
                  <a:pt x="19402" y="337"/>
                </a:moveTo>
                <a:cubicBezTo>
                  <a:pt x="20990" y="-5484"/>
                  <a:pt x="37923" y="65425"/>
                  <a:pt x="35277" y="98762"/>
                </a:cubicBezTo>
                <a:cubicBezTo>
                  <a:pt x="32631" y="132100"/>
                  <a:pt x="8289" y="169141"/>
                  <a:pt x="3527" y="200362"/>
                </a:cubicBezTo>
                <a:cubicBezTo>
                  <a:pt x="-1235" y="231583"/>
                  <a:pt x="7231" y="278150"/>
                  <a:pt x="6702" y="286087"/>
                </a:cubicBezTo>
                <a:cubicBezTo>
                  <a:pt x="6173" y="294025"/>
                  <a:pt x="881" y="265979"/>
                  <a:pt x="352" y="247987"/>
                </a:cubicBezTo>
                <a:cubicBezTo>
                  <a:pt x="-177" y="229995"/>
                  <a:pt x="-706" y="197187"/>
                  <a:pt x="3527" y="178137"/>
                </a:cubicBezTo>
                <a:cubicBezTo>
                  <a:pt x="7760" y="159087"/>
                  <a:pt x="22048" y="158558"/>
                  <a:pt x="25752" y="133687"/>
                </a:cubicBezTo>
                <a:cubicBezTo>
                  <a:pt x="29456" y="108816"/>
                  <a:pt x="17814" y="6158"/>
                  <a:pt x="19402" y="33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10DE741B-F0DF-A56C-6F46-44FB2F759D77}"/>
              </a:ext>
            </a:extLst>
          </p:cNvPr>
          <p:cNvSpPr/>
          <p:nvPr/>
        </p:nvSpPr>
        <p:spPr>
          <a:xfrm>
            <a:off x="4439348" y="1520359"/>
            <a:ext cx="523607" cy="361379"/>
          </a:xfrm>
          <a:custGeom>
            <a:avLst/>
            <a:gdLst>
              <a:gd name="connsiteX0" fmla="*/ 523177 w 523607"/>
              <a:gd name="connsiteY0" fmla="*/ 466 h 361379"/>
              <a:gd name="connsiteX1" fmla="*/ 221552 w 523607"/>
              <a:gd name="connsiteY1" fmla="*/ 194141 h 361379"/>
              <a:gd name="connsiteX2" fmla="*/ 5652 w 523607"/>
              <a:gd name="connsiteY2" fmla="*/ 356066 h 361379"/>
              <a:gd name="connsiteX3" fmla="*/ 78677 w 523607"/>
              <a:gd name="connsiteY3" fmla="*/ 308441 h 361379"/>
              <a:gd name="connsiteX4" fmla="*/ 246952 w 523607"/>
              <a:gd name="connsiteY4" fmla="*/ 171916 h 361379"/>
              <a:gd name="connsiteX5" fmla="*/ 288227 w 523607"/>
              <a:gd name="connsiteY5" fmla="*/ 140166 h 361379"/>
              <a:gd name="connsiteX6" fmla="*/ 523177 w 523607"/>
              <a:gd name="connsiteY6" fmla="*/ 466 h 36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607" h="361379">
                <a:moveTo>
                  <a:pt x="523177" y="466"/>
                </a:moveTo>
                <a:cubicBezTo>
                  <a:pt x="512065" y="9462"/>
                  <a:pt x="307806" y="134874"/>
                  <a:pt x="221552" y="194141"/>
                </a:cubicBezTo>
                <a:cubicBezTo>
                  <a:pt x="135298" y="253408"/>
                  <a:pt x="29464" y="337016"/>
                  <a:pt x="5652" y="356066"/>
                </a:cubicBezTo>
                <a:cubicBezTo>
                  <a:pt x="-18160" y="375116"/>
                  <a:pt x="38460" y="339133"/>
                  <a:pt x="78677" y="308441"/>
                </a:cubicBezTo>
                <a:cubicBezTo>
                  <a:pt x="118894" y="277749"/>
                  <a:pt x="212027" y="199962"/>
                  <a:pt x="246952" y="171916"/>
                </a:cubicBezTo>
                <a:cubicBezTo>
                  <a:pt x="281877" y="143870"/>
                  <a:pt x="249598" y="165037"/>
                  <a:pt x="288227" y="140166"/>
                </a:cubicBezTo>
                <a:cubicBezTo>
                  <a:pt x="326856" y="115295"/>
                  <a:pt x="534289" y="-8530"/>
                  <a:pt x="523177" y="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00146744-4216-2569-754F-0BBADC6DC610}"/>
              </a:ext>
            </a:extLst>
          </p:cNvPr>
          <p:cNvSpPr/>
          <p:nvPr/>
        </p:nvSpPr>
        <p:spPr>
          <a:xfrm>
            <a:off x="4235040" y="1635122"/>
            <a:ext cx="356032" cy="486431"/>
          </a:xfrm>
          <a:custGeom>
            <a:avLst/>
            <a:gdLst>
              <a:gd name="connsiteX0" fmla="*/ 356010 w 356032"/>
              <a:gd name="connsiteY0" fmla="*/ 3 h 486431"/>
              <a:gd name="connsiteX1" fmla="*/ 152810 w 356032"/>
              <a:gd name="connsiteY1" fmla="*/ 254003 h 486431"/>
              <a:gd name="connsiteX2" fmla="*/ 22635 w 356032"/>
              <a:gd name="connsiteY2" fmla="*/ 457203 h 486431"/>
              <a:gd name="connsiteX3" fmla="*/ 67085 w 356032"/>
              <a:gd name="connsiteY3" fmla="*/ 403228 h 486431"/>
              <a:gd name="connsiteX4" fmla="*/ 410 w 356032"/>
              <a:gd name="connsiteY4" fmla="*/ 485778 h 486431"/>
              <a:gd name="connsiteX5" fmla="*/ 105185 w 356032"/>
              <a:gd name="connsiteY5" fmla="*/ 349253 h 486431"/>
              <a:gd name="connsiteX6" fmla="*/ 225835 w 356032"/>
              <a:gd name="connsiteY6" fmla="*/ 168278 h 486431"/>
              <a:gd name="connsiteX7" fmla="*/ 140110 w 356032"/>
              <a:gd name="connsiteY7" fmla="*/ 247653 h 486431"/>
              <a:gd name="connsiteX8" fmla="*/ 356010 w 356032"/>
              <a:gd name="connsiteY8" fmla="*/ 3 h 48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032" h="486431">
                <a:moveTo>
                  <a:pt x="356010" y="3"/>
                </a:moveTo>
                <a:cubicBezTo>
                  <a:pt x="358127" y="1061"/>
                  <a:pt x="208372" y="177803"/>
                  <a:pt x="152810" y="254003"/>
                </a:cubicBezTo>
                <a:cubicBezTo>
                  <a:pt x="97248" y="330203"/>
                  <a:pt x="36922" y="432332"/>
                  <a:pt x="22635" y="457203"/>
                </a:cubicBezTo>
                <a:cubicBezTo>
                  <a:pt x="8347" y="482074"/>
                  <a:pt x="70789" y="398466"/>
                  <a:pt x="67085" y="403228"/>
                </a:cubicBezTo>
                <a:cubicBezTo>
                  <a:pt x="63381" y="407990"/>
                  <a:pt x="-5940" y="494774"/>
                  <a:pt x="410" y="485778"/>
                </a:cubicBezTo>
                <a:cubicBezTo>
                  <a:pt x="6760" y="476782"/>
                  <a:pt x="67614" y="402170"/>
                  <a:pt x="105185" y="349253"/>
                </a:cubicBezTo>
                <a:cubicBezTo>
                  <a:pt x="142756" y="296336"/>
                  <a:pt x="220014" y="185211"/>
                  <a:pt x="225835" y="168278"/>
                </a:cubicBezTo>
                <a:cubicBezTo>
                  <a:pt x="231656" y="151345"/>
                  <a:pt x="118943" y="270407"/>
                  <a:pt x="140110" y="247653"/>
                </a:cubicBezTo>
                <a:cubicBezTo>
                  <a:pt x="161277" y="224899"/>
                  <a:pt x="353893" y="-1055"/>
                  <a:pt x="35601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40B99088-CF7F-269D-2615-F0A78F7C9CB9}"/>
              </a:ext>
            </a:extLst>
          </p:cNvPr>
          <p:cNvSpPr/>
          <p:nvPr/>
        </p:nvSpPr>
        <p:spPr>
          <a:xfrm>
            <a:off x="4081958" y="2001776"/>
            <a:ext cx="310364" cy="637917"/>
          </a:xfrm>
          <a:custGeom>
            <a:avLst/>
            <a:gdLst>
              <a:gd name="connsiteX0" fmla="*/ 309067 w 310364"/>
              <a:gd name="connsiteY0" fmla="*/ 1649 h 637917"/>
              <a:gd name="connsiteX1" fmla="*/ 216992 w 310364"/>
              <a:gd name="connsiteY1" fmla="*/ 112774 h 637917"/>
              <a:gd name="connsiteX2" fmla="*/ 143967 w 310364"/>
              <a:gd name="connsiteY2" fmla="*/ 223899 h 637917"/>
              <a:gd name="connsiteX3" fmla="*/ 169367 w 310364"/>
              <a:gd name="connsiteY3" fmla="*/ 192149 h 637917"/>
              <a:gd name="connsiteX4" fmla="*/ 67767 w 310364"/>
              <a:gd name="connsiteY4" fmla="*/ 338199 h 637917"/>
              <a:gd name="connsiteX5" fmla="*/ 137617 w 310364"/>
              <a:gd name="connsiteY5" fmla="*/ 290574 h 637917"/>
              <a:gd name="connsiteX6" fmla="*/ 74117 w 310364"/>
              <a:gd name="connsiteY6" fmla="*/ 401699 h 637917"/>
              <a:gd name="connsiteX7" fmla="*/ 7442 w 310364"/>
              <a:gd name="connsiteY7" fmla="*/ 620774 h 637917"/>
              <a:gd name="connsiteX8" fmla="*/ 16967 w 310364"/>
              <a:gd name="connsiteY8" fmla="*/ 576324 h 637917"/>
              <a:gd name="connsiteX9" fmla="*/ 143967 w 310364"/>
              <a:gd name="connsiteY9" fmla="*/ 201674 h 637917"/>
              <a:gd name="connsiteX10" fmla="*/ 309067 w 310364"/>
              <a:gd name="connsiteY10" fmla="*/ 1649 h 63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0364" h="637917">
                <a:moveTo>
                  <a:pt x="309067" y="1649"/>
                </a:moveTo>
                <a:cubicBezTo>
                  <a:pt x="321238" y="-13168"/>
                  <a:pt x="244509" y="75732"/>
                  <a:pt x="216992" y="112774"/>
                </a:cubicBezTo>
                <a:cubicBezTo>
                  <a:pt x="189475" y="149816"/>
                  <a:pt x="151904" y="210670"/>
                  <a:pt x="143967" y="223899"/>
                </a:cubicBezTo>
                <a:cubicBezTo>
                  <a:pt x="136030" y="237128"/>
                  <a:pt x="182067" y="173099"/>
                  <a:pt x="169367" y="192149"/>
                </a:cubicBezTo>
                <a:cubicBezTo>
                  <a:pt x="156667" y="211199"/>
                  <a:pt x="73059" y="321795"/>
                  <a:pt x="67767" y="338199"/>
                </a:cubicBezTo>
                <a:cubicBezTo>
                  <a:pt x="62475" y="354603"/>
                  <a:pt x="136559" y="279991"/>
                  <a:pt x="137617" y="290574"/>
                </a:cubicBezTo>
                <a:cubicBezTo>
                  <a:pt x="138675" y="301157"/>
                  <a:pt x="95813" y="346666"/>
                  <a:pt x="74117" y="401699"/>
                </a:cubicBezTo>
                <a:cubicBezTo>
                  <a:pt x="52421" y="456732"/>
                  <a:pt x="16967" y="591670"/>
                  <a:pt x="7442" y="620774"/>
                </a:cubicBezTo>
                <a:cubicBezTo>
                  <a:pt x="-2083" y="649878"/>
                  <a:pt x="-5787" y="646174"/>
                  <a:pt x="16967" y="576324"/>
                </a:cubicBezTo>
                <a:cubicBezTo>
                  <a:pt x="39721" y="506474"/>
                  <a:pt x="97400" y="295336"/>
                  <a:pt x="143967" y="201674"/>
                </a:cubicBezTo>
                <a:cubicBezTo>
                  <a:pt x="190534" y="108012"/>
                  <a:pt x="296896" y="16466"/>
                  <a:pt x="309067" y="1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A9E30D19-F369-531E-130B-DABBAC1B5154}"/>
              </a:ext>
            </a:extLst>
          </p:cNvPr>
          <p:cNvSpPr/>
          <p:nvPr/>
        </p:nvSpPr>
        <p:spPr>
          <a:xfrm>
            <a:off x="3901723" y="2609727"/>
            <a:ext cx="241778" cy="801069"/>
          </a:xfrm>
          <a:custGeom>
            <a:avLst/>
            <a:gdLst>
              <a:gd name="connsiteX0" fmla="*/ 241652 w 241778"/>
              <a:gd name="connsiteY0" fmla="*/ 123 h 801069"/>
              <a:gd name="connsiteX1" fmla="*/ 152752 w 241778"/>
              <a:gd name="connsiteY1" fmla="*/ 241423 h 801069"/>
              <a:gd name="connsiteX2" fmla="*/ 32102 w 241778"/>
              <a:gd name="connsiteY2" fmla="*/ 485898 h 801069"/>
              <a:gd name="connsiteX3" fmla="*/ 82902 w 241778"/>
              <a:gd name="connsiteY3" fmla="*/ 400173 h 801069"/>
              <a:gd name="connsiteX4" fmla="*/ 16227 w 241778"/>
              <a:gd name="connsiteY4" fmla="*/ 593848 h 801069"/>
              <a:gd name="connsiteX5" fmla="*/ 44802 w 241778"/>
              <a:gd name="connsiteY5" fmla="*/ 520823 h 801069"/>
              <a:gd name="connsiteX6" fmla="*/ 352 w 241778"/>
              <a:gd name="connsiteY6" fmla="*/ 797048 h 801069"/>
              <a:gd name="connsiteX7" fmla="*/ 25752 w 241778"/>
              <a:gd name="connsiteY7" fmla="*/ 666873 h 801069"/>
              <a:gd name="connsiteX8" fmla="*/ 57502 w 241778"/>
              <a:gd name="connsiteY8" fmla="*/ 419223 h 801069"/>
              <a:gd name="connsiteX9" fmla="*/ 133702 w 241778"/>
              <a:gd name="connsiteY9" fmla="*/ 273173 h 801069"/>
              <a:gd name="connsiteX10" fmla="*/ 241652 w 241778"/>
              <a:gd name="connsiteY10" fmla="*/ 123 h 80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1778" h="801069">
                <a:moveTo>
                  <a:pt x="241652" y="123"/>
                </a:moveTo>
                <a:cubicBezTo>
                  <a:pt x="244827" y="-5169"/>
                  <a:pt x="187677" y="160461"/>
                  <a:pt x="152752" y="241423"/>
                </a:cubicBezTo>
                <a:cubicBezTo>
                  <a:pt x="117827" y="322386"/>
                  <a:pt x="43744" y="459440"/>
                  <a:pt x="32102" y="485898"/>
                </a:cubicBezTo>
                <a:cubicBezTo>
                  <a:pt x="20460" y="512356"/>
                  <a:pt x="85548" y="382181"/>
                  <a:pt x="82902" y="400173"/>
                </a:cubicBezTo>
                <a:cubicBezTo>
                  <a:pt x="80256" y="418165"/>
                  <a:pt x="22577" y="573740"/>
                  <a:pt x="16227" y="593848"/>
                </a:cubicBezTo>
                <a:cubicBezTo>
                  <a:pt x="9877" y="613956"/>
                  <a:pt x="47448" y="486956"/>
                  <a:pt x="44802" y="520823"/>
                </a:cubicBezTo>
                <a:cubicBezTo>
                  <a:pt x="42156" y="554690"/>
                  <a:pt x="3527" y="772706"/>
                  <a:pt x="352" y="797048"/>
                </a:cubicBezTo>
                <a:cubicBezTo>
                  <a:pt x="-2823" y="821390"/>
                  <a:pt x="16227" y="729844"/>
                  <a:pt x="25752" y="666873"/>
                </a:cubicBezTo>
                <a:cubicBezTo>
                  <a:pt x="35277" y="603902"/>
                  <a:pt x="39510" y="484840"/>
                  <a:pt x="57502" y="419223"/>
                </a:cubicBezTo>
                <a:cubicBezTo>
                  <a:pt x="75494" y="353606"/>
                  <a:pt x="105127" y="338260"/>
                  <a:pt x="133702" y="273173"/>
                </a:cubicBezTo>
                <a:cubicBezTo>
                  <a:pt x="162277" y="208086"/>
                  <a:pt x="238477" y="5415"/>
                  <a:pt x="241652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13B9ADB7-BCC4-3A8E-8AC7-9F6E768E421E}"/>
              </a:ext>
            </a:extLst>
          </p:cNvPr>
          <p:cNvSpPr/>
          <p:nvPr/>
        </p:nvSpPr>
        <p:spPr>
          <a:xfrm>
            <a:off x="3882248" y="3565524"/>
            <a:ext cx="34761" cy="380296"/>
          </a:xfrm>
          <a:custGeom>
            <a:avLst/>
            <a:gdLst>
              <a:gd name="connsiteX0" fmla="*/ 19827 w 34761"/>
              <a:gd name="connsiteY0" fmla="*/ 1 h 380296"/>
              <a:gd name="connsiteX1" fmla="*/ 16652 w 34761"/>
              <a:gd name="connsiteY1" fmla="*/ 149226 h 380296"/>
              <a:gd name="connsiteX2" fmla="*/ 7127 w 34761"/>
              <a:gd name="connsiteY2" fmla="*/ 193676 h 380296"/>
              <a:gd name="connsiteX3" fmla="*/ 29352 w 34761"/>
              <a:gd name="connsiteY3" fmla="*/ 374651 h 380296"/>
              <a:gd name="connsiteX4" fmla="*/ 32527 w 34761"/>
              <a:gd name="connsiteY4" fmla="*/ 320676 h 380296"/>
              <a:gd name="connsiteX5" fmla="*/ 777 w 34761"/>
              <a:gd name="connsiteY5" fmla="*/ 180976 h 380296"/>
              <a:gd name="connsiteX6" fmla="*/ 10302 w 34761"/>
              <a:gd name="connsiteY6" fmla="*/ 152401 h 380296"/>
              <a:gd name="connsiteX7" fmla="*/ 19827 w 34761"/>
              <a:gd name="connsiteY7" fmla="*/ 1 h 38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61" h="380296">
                <a:moveTo>
                  <a:pt x="19827" y="1"/>
                </a:moveTo>
                <a:cubicBezTo>
                  <a:pt x="20885" y="-528"/>
                  <a:pt x="18769" y="116947"/>
                  <a:pt x="16652" y="149226"/>
                </a:cubicBezTo>
                <a:cubicBezTo>
                  <a:pt x="14535" y="181505"/>
                  <a:pt x="5010" y="156105"/>
                  <a:pt x="7127" y="193676"/>
                </a:cubicBezTo>
                <a:cubicBezTo>
                  <a:pt x="9244" y="231247"/>
                  <a:pt x="25119" y="353484"/>
                  <a:pt x="29352" y="374651"/>
                </a:cubicBezTo>
                <a:cubicBezTo>
                  <a:pt x="33585" y="395818"/>
                  <a:pt x="37290" y="352955"/>
                  <a:pt x="32527" y="320676"/>
                </a:cubicBezTo>
                <a:cubicBezTo>
                  <a:pt x="27765" y="288397"/>
                  <a:pt x="4481" y="209022"/>
                  <a:pt x="777" y="180976"/>
                </a:cubicBezTo>
                <a:cubicBezTo>
                  <a:pt x="-2927" y="152930"/>
                  <a:pt x="7656" y="176743"/>
                  <a:pt x="10302" y="152401"/>
                </a:cubicBezTo>
                <a:cubicBezTo>
                  <a:pt x="12948" y="128059"/>
                  <a:pt x="18769" y="530"/>
                  <a:pt x="1982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76C929AA-2CC3-A804-0AAD-C68E3421A566}"/>
              </a:ext>
            </a:extLst>
          </p:cNvPr>
          <p:cNvSpPr/>
          <p:nvPr/>
        </p:nvSpPr>
        <p:spPr>
          <a:xfrm>
            <a:off x="3990739" y="3289298"/>
            <a:ext cx="35216" cy="212970"/>
          </a:xfrm>
          <a:custGeom>
            <a:avLst/>
            <a:gdLst>
              <a:gd name="connsiteX0" fmla="*/ 35161 w 35216"/>
              <a:gd name="connsiteY0" fmla="*/ 2 h 212970"/>
              <a:gd name="connsiteX1" fmla="*/ 16111 w 35216"/>
              <a:gd name="connsiteY1" fmla="*/ 98427 h 212970"/>
              <a:gd name="connsiteX2" fmla="*/ 236 w 35216"/>
              <a:gd name="connsiteY2" fmla="*/ 168277 h 212970"/>
              <a:gd name="connsiteX3" fmla="*/ 6586 w 35216"/>
              <a:gd name="connsiteY3" fmla="*/ 212727 h 212970"/>
              <a:gd name="connsiteX4" fmla="*/ 6586 w 35216"/>
              <a:gd name="connsiteY4" fmla="*/ 149227 h 212970"/>
              <a:gd name="connsiteX5" fmla="*/ 9761 w 35216"/>
              <a:gd name="connsiteY5" fmla="*/ 101602 h 212970"/>
              <a:gd name="connsiteX6" fmla="*/ 35161 w 35216"/>
              <a:gd name="connsiteY6" fmla="*/ 2 h 21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16" h="212970">
                <a:moveTo>
                  <a:pt x="35161" y="2"/>
                </a:moveTo>
                <a:cubicBezTo>
                  <a:pt x="36219" y="-527"/>
                  <a:pt x="21932" y="70381"/>
                  <a:pt x="16111" y="98427"/>
                </a:cubicBezTo>
                <a:cubicBezTo>
                  <a:pt x="10290" y="126473"/>
                  <a:pt x="1823" y="149227"/>
                  <a:pt x="236" y="168277"/>
                </a:cubicBezTo>
                <a:cubicBezTo>
                  <a:pt x="-1351" y="187327"/>
                  <a:pt x="5528" y="215902"/>
                  <a:pt x="6586" y="212727"/>
                </a:cubicBezTo>
                <a:cubicBezTo>
                  <a:pt x="7644" y="209552"/>
                  <a:pt x="6057" y="167748"/>
                  <a:pt x="6586" y="149227"/>
                </a:cubicBezTo>
                <a:cubicBezTo>
                  <a:pt x="7115" y="130706"/>
                  <a:pt x="6586" y="120652"/>
                  <a:pt x="9761" y="101602"/>
                </a:cubicBezTo>
                <a:cubicBezTo>
                  <a:pt x="12936" y="82552"/>
                  <a:pt x="34103" y="531"/>
                  <a:pt x="35161" y="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E817966C-048C-2860-1AD7-89D888F4244E}"/>
              </a:ext>
            </a:extLst>
          </p:cNvPr>
          <p:cNvSpPr/>
          <p:nvPr/>
        </p:nvSpPr>
        <p:spPr>
          <a:xfrm>
            <a:off x="3959216" y="4197349"/>
            <a:ext cx="22361" cy="403977"/>
          </a:xfrm>
          <a:custGeom>
            <a:avLst/>
            <a:gdLst>
              <a:gd name="connsiteX0" fmla="*/ 22234 w 22361"/>
              <a:gd name="connsiteY0" fmla="*/ 1 h 403977"/>
              <a:gd name="connsiteX1" fmla="*/ 9534 w 22361"/>
              <a:gd name="connsiteY1" fmla="*/ 180976 h 403977"/>
              <a:gd name="connsiteX2" fmla="*/ 19059 w 22361"/>
              <a:gd name="connsiteY2" fmla="*/ 396876 h 403977"/>
              <a:gd name="connsiteX3" fmla="*/ 12709 w 22361"/>
              <a:gd name="connsiteY3" fmla="*/ 336551 h 403977"/>
              <a:gd name="connsiteX4" fmla="*/ 9 w 22361"/>
              <a:gd name="connsiteY4" fmla="*/ 184151 h 403977"/>
              <a:gd name="connsiteX5" fmla="*/ 22234 w 22361"/>
              <a:gd name="connsiteY5" fmla="*/ 1 h 40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61" h="403977">
                <a:moveTo>
                  <a:pt x="22234" y="1"/>
                </a:moveTo>
                <a:cubicBezTo>
                  <a:pt x="23821" y="-528"/>
                  <a:pt x="10063" y="114830"/>
                  <a:pt x="9534" y="180976"/>
                </a:cubicBezTo>
                <a:cubicBezTo>
                  <a:pt x="9005" y="247122"/>
                  <a:pt x="18530" y="370947"/>
                  <a:pt x="19059" y="396876"/>
                </a:cubicBezTo>
                <a:cubicBezTo>
                  <a:pt x="19588" y="422805"/>
                  <a:pt x="15884" y="372005"/>
                  <a:pt x="12709" y="336551"/>
                </a:cubicBezTo>
                <a:cubicBezTo>
                  <a:pt x="9534" y="301097"/>
                  <a:pt x="538" y="233363"/>
                  <a:pt x="9" y="184151"/>
                </a:cubicBezTo>
                <a:cubicBezTo>
                  <a:pt x="-520" y="134939"/>
                  <a:pt x="20647" y="530"/>
                  <a:pt x="2223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BE3C90A2-BA71-3589-DF90-2ACEBA1A3675}"/>
              </a:ext>
            </a:extLst>
          </p:cNvPr>
          <p:cNvSpPr/>
          <p:nvPr/>
        </p:nvSpPr>
        <p:spPr>
          <a:xfrm>
            <a:off x="4270125" y="4841852"/>
            <a:ext cx="146416" cy="244383"/>
          </a:xfrm>
          <a:custGeom>
            <a:avLst/>
            <a:gdLst>
              <a:gd name="connsiteX0" fmla="*/ 25650 w 146416"/>
              <a:gd name="connsiteY0" fmla="*/ 23 h 244383"/>
              <a:gd name="connsiteX1" fmla="*/ 12950 w 146416"/>
              <a:gd name="connsiteY1" fmla="*/ 117498 h 244383"/>
              <a:gd name="connsiteX2" fmla="*/ 143125 w 146416"/>
              <a:gd name="connsiteY2" fmla="*/ 241323 h 244383"/>
              <a:gd name="connsiteX3" fmla="*/ 98675 w 146416"/>
              <a:gd name="connsiteY3" fmla="*/ 200048 h 244383"/>
              <a:gd name="connsiteX4" fmla="*/ 3425 w 146416"/>
              <a:gd name="connsiteY4" fmla="*/ 127023 h 244383"/>
              <a:gd name="connsiteX5" fmla="*/ 25650 w 146416"/>
              <a:gd name="connsiteY5" fmla="*/ 23 h 244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416" h="244383">
                <a:moveTo>
                  <a:pt x="25650" y="23"/>
                </a:moveTo>
                <a:cubicBezTo>
                  <a:pt x="27237" y="-1564"/>
                  <a:pt x="-6629" y="77281"/>
                  <a:pt x="12950" y="117498"/>
                </a:cubicBezTo>
                <a:cubicBezTo>
                  <a:pt x="32529" y="157715"/>
                  <a:pt x="128837" y="227565"/>
                  <a:pt x="143125" y="241323"/>
                </a:cubicBezTo>
                <a:cubicBezTo>
                  <a:pt x="157413" y="255081"/>
                  <a:pt x="121958" y="219098"/>
                  <a:pt x="98675" y="200048"/>
                </a:cubicBezTo>
                <a:cubicBezTo>
                  <a:pt x="75392" y="180998"/>
                  <a:pt x="17712" y="154540"/>
                  <a:pt x="3425" y="127023"/>
                </a:cubicBezTo>
                <a:cubicBezTo>
                  <a:pt x="-10863" y="99506"/>
                  <a:pt x="24063" y="1610"/>
                  <a:pt x="25650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4CA69691-731F-3ACA-5332-D072B090CBAD}"/>
              </a:ext>
            </a:extLst>
          </p:cNvPr>
          <p:cNvSpPr/>
          <p:nvPr/>
        </p:nvSpPr>
        <p:spPr>
          <a:xfrm>
            <a:off x="4724399" y="4959228"/>
            <a:ext cx="286211" cy="111541"/>
          </a:xfrm>
          <a:custGeom>
            <a:avLst/>
            <a:gdLst>
              <a:gd name="connsiteX0" fmla="*/ 1 w 286211"/>
              <a:gd name="connsiteY0" fmla="*/ 122 h 111541"/>
              <a:gd name="connsiteX1" fmla="*/ 203201 w 286211"/>
              <a:gd name="connsiteY1" fmla="*/ 47747 h 111541"/>
              <a:gd name="connsiteX2" fmla="*/ 285751 w 286211"/>
              <a:gd name="connsiteY2" fmla="*/ 111247 h 111541"/>
              <a:gd name="connsiteX3" fmla="*/ 234951 w 286211"/>
              <a:gd name="connsiteY3" fmla="*/ 69972 h 111541"/>
              <a:gd name="connsiteX4" fmla="*/ 200026 w 286211"/>
              <a:gd name="connsiteY4" fmla="*/ 35047 h 111541"/>
              <a:gd name="connsiteX5" fmla="*/ 1 w 286211"/>
              <a:gd name="connsiteY5" fmla="*/ 122 h 11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211" h="111541">
                <a:moveTo>
                  <a:pt x="1" y="122"/>
                </a:moveTo>
                <a:cubicBezTo>
                  <a:pt x="530" y="2239"/>
                  <a:pt x="155576" y="29226"/>
                  <a:pt x="203201" y="47747"/>
                </a:cubicBezTo>
                <a:cubicBezTo>
                  <a:pt x="250826" y="66268"/>
                  <a:pt x="280459" y="107543"/>
                  <a:pt x="285751" y="111247"/>
                </a:cubicBezTo>
                <a:cubicBezTo>
                  <a:pt x="291043" y="114951"/>
                  <a:pt x="249239" y="82672"/>
                  <a:pt x="234951" y="69972"/>
                </a:cubicBezTo>
                <a:cubicBezTo>
                  <a:pt x="220664" y="57272"/>
                  <a:pt x="233363" y="46159"/>
                  <a:pt x="200026" y="35047"/>
                </a:cubicBezTo>
                <a:cubicBezTo>
                  <a:pt x="166689" y="23935"/>
                  <a:pt x="-528" y="-1995"/>
                  <a:pt x="1" y="12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CC27A864-9877-F993-B94B-55C190306756}"/>
              </a:ext>
            </a:extLst>
          </p:cNvPr>
          <p:cNvSpPr/>
          <p:nvPr/>
        </p:nvSpPr>
        <p:spPr>
          <a:xfrm>
            <a:off x="5497795" y="4565621"/>
            <a:ext cx="398181" cy="270646"/>
          </a:xfrm>
          <a:custGeom>
            <a:avLst/>
            <a:gdLst>
              <a:gd name="connsiteX0" fmla="*/ 398180 w 398181"/>
              <a:gd name="connsiteY0" fmla="*/ 29 h 270646"/>
              <a:gd name="connsiteX1" fmla="*/ 169580 w 398181"/>
              <a:gd name="connsiteY1" fmla="*/ 149254 h 270646"/>
              <a:gd name="connsiteX2" fmla="*/ 1305 w 398181"/>
              <a:gd name="connsiteY2" fmla="*/ 269904 h 270646"/>
              <a:gd name="connsiteX3" fmla="*/ 87030 w 398181"/>
              <a:gd name="connsiteY3" fmla="*/ 203229 h 270646"/>
              <a:gd name="connsiteX4" fmla="*/ 131480 w 398181"/>
              <a:gd name="connsiteY4" fmla="*/ 168304 h 270646"/>
              <a:gd name="connsiteX5" fmla="*/ 172755 w 398181"/>
              <a:gd name="connsiteY5" fmla="*/ 136554 h 270646"/>
              <a:gd name="connsiteX6" fmla="*/ 398180 w 398181"/>
              <a:gd name="connsiteY6" fmla="*/ 29 h 27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181" h="270646">
                <a:moveTo>
                  <a:pt x="398180" y="29"/>
                </a:moveTo>
                <a:cubicBezTo>
                  <a:pt x="397651" y="2146"/>
                  <a:pt x="235726" y="104275"/>
                  <a:pt x="169580" y="149254"/>
                </a:cubicBezTo>
                <a:cubicBezTo>
                  <a:pt x="103434" y="194233"/>
                  <a:pt x="15063" y="260908"/>
                  <a:pt x="1305" y="269904"/>
                </a:cubicBezTo>
                <a:cubicBezTo>
                  <a:pt x="-12453" y="278900"/>
                  <a:pt x="87030" y="203229"/>
                  <a:pt x="87030" y="203229"/>
                </a:cubicBezTo>
                <a:lnTo>
                  <a:pt x="131480" y="168304"/>
                </a:lnTo>
                <a:cubicBezTo>
                  <a:pt x="145767" y="157192"/>
                  <a:pt x="134655" y="160896"/>
                  <a:pt x="172755" y="136554"/>
                </a:cubicBezTo>
                <a:cubicBezTo>
                  <a:pt x="210855" y="112212"/>
                  <a:pt x="398709" y="-2088"/>
                  <a:pt x="398180" y="2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C29AE4F5-BFB3-5478-8312-3FFB620B2629}"/>
              </a:ext>
            </a:extLst>
          </p:cNvPr>
          <p:cNvSpPr/>
          <p:nvPr/>
        </p:nvSpPr>
        <p:spPr>
          <a:xfrm>
            <a:off x="5875052" y="3759378"/>
            <a:ext cx="164888" cy="374743"/>
          </a:xfrm>
          <a:custGeom>
            <a:avLst/>
            <a:gdLst>
              <a:gd name="connsiteX0" fmla="*/ 160623 w 164888"/>
              <a:gd name="connsiteY0" fmla="*/ 6172 h 374743"/>
              <a:gd name="connsiteX1" fmla="*/ 17748 w 164888"/>
              <a:gd name="connsiteY1" fmla="*/ 177622 h 374743"/>
              <a:gd name="connsiteX2" fmla="*/ 1873 w 164888"/>
              <a:gd name="connsiteY2" fmla="*/ 374472 h 374743"/>
              <a:gd name="connsiteX3" fmla="*/ 14573 w 164888"/>
              <a:gd name="connsiteY3" fmla="*/ 218897 h 374743"/>
              <a:gd name="connsiteX4" fmla="*/ 20923 w 164888"/>
              <a:gd name="connsiteY4" fmla="*/ 155397 h 374743"/>
              <a:gd name="connsiteX5" fmla="*/ 119348 w 164888"/>
              <a:gd name="connsiteY5" fmla="*/ 47447 h 374743"/>
              <a:gd name="connsiteX6" fmla="*/ 160623 w 164888"/>
              <a:gd name="connsiteY6" fmla="*/ 6172 h 37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888" h="374743">
                <a:moveTo>
                  <a:pt x="160623" y="6172"/>
                </a:moveTo>
                <a:cubicBezTo>
                  <a:pt x="143690" y="27868"/>
                  <a:pt x="44206" y="116239"/>
                  <a:pt x="17748" y="177622"/>
                </a:cubicBezTo>
                <a:cubicBezTo>
                  <a:pt x="-8710" y="239005"/>
                  <a:pt x="2402" y="367593"/>
                  <a:pt x="1873" y="374472"/>
                </a:cubicBezTo>
                <a:cubicBezTo>
                  <a:pt x="1344" y="381351"/>
                  <a:pt x="11398" y="255409"/>
                  <a:pt x="14573" y="218897"/>
                </a:cubicBezTo>
                <a:cubicBezTo>
                  <a:pt x="17748" y="182385"/>
                  <a:pt x="3461" y="183972"/>
                  <a:pt x="20923" y="155397"/>
                </a:cubicBezTo>
                <a:cubicBezTo>
                  <a:pt x="38385" y="126822"/>
                  <a:pt x="98711" y="69672"/>
                  <a:pt x="119348" y="47447"/>
                </a:cubicBezTo>
                <a:cubicBezTo>
                  <a:pt x="139985" y="25222"/>
                  <a:pt x="177556" y="-15524"/>
                  <a:pt x="160623" y="617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2B9C7206-3688-0A03-947F-8FB749655B77}"/>
              </a:ext>
            </a:extLst>
          </p:cNvPr>
          <p:cNvSpPr/>
          <p:nvPr/>
        </p:nvSpPr>
        <p:spPr>
          <a:xfrm>
            <a:off x="6452231" y="3340043"/>
            <a:ext cx="82094" cy="374534"/>
          </a:xfrm>
          <a:custGeom>
            <a:avLst/>
            <a:gdLst>
              <a:gd name="connsiteX0" fmla="*/ 27944 w 82094"/>
              <a:gd name="connsiteY0" fmla="*/ 57 h 374534"/>
              <a:gd name="connsiteX1" fmla="*/ 72394 w 82094"/>
              <a:gd name="connsiteY1" fmla="*/ 187382 h 374534"/>
              <a:gd name="connsiteX2" fmla="*/ 2544 w 82094"/>
              <a:gd name="connsiteY2" fmla="*/ 368357 h 374534"/>
              <a:gd name="connsiteX3" fmla="*/ 21594 w 82094"/>
              <a:gd name="connsiteY3" fmla="*/ 320732 h 374534"/>
              <a:gd name="connsiteX4" fmla="*/ 81919 w 82094"/>
              <a:gd name="connsiteY4" fmla="*/ 206432 h 374534"/>
              <a:gd name="connsiteX5" fmla="*/ 27944 w 82094"/>
              <a:gd name="connsiteY5" fmla="*/ 57 h 37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094" h="374534">
                <a:moveTo>
                  <a:pt x="27944" y="57"/>
                </a:moveTo>
                <a:cubicBezTo>
                  <a:pt x="26357" y="-3118"/>
                  <a:pt x="76627" y="125999"/>
                  <a:pt x="72394" y="187382"/>
                </a:cubicBezTo>
                <a:cubicBezTo>
                  <a:pt x="68161" y="248765"/>
                  <a:pt x="11011" y="346132"/>
                  <a:pt x="2544" y="368357"/>
                </a:cubicBezTo>
                <a:cubicBezTo>
                  <a:pt x="-5923" y="390582"/>
                  <a:pt x="8365" y="347720"/>
                  <a:pt x="21594" y="320732"/>
                </a:cubicBezTo>
                <a:cubicBezTo>
                  <a:pt x="34823" y="293745"/>
                  <a:pt x="78215" y="255115"/>
                  <a:pt x="81919" y="206432"/>
                </a:cubicBezTo>
                <a:cubicBezTo>
                  <a:pt x="85623" y="157749"/>
                  <a:pt x="29531" y="3232"/>
                  <a:pt x="27944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108FEFF5-45A9-0001-5A41-98FC67F1FCC0}"/>
              </a:ext>
            </a:extLst>
          </p:cNvPr>
          <p:cNvSpPr/>
          <p:nvPr/>
        </p:nvSpPr>
        <p:spPr>
          <a:xfrm>
            <a:off x="6451588" y="3032107"/>
            <a:ext cx="118327" cy="178162"/>
          </a:xfrm>
          <a:custGeom>
            <a:avLst/>
            <a:gdLst>
              <a:gd name="connsiteX0" fmla="*/ 12 w 118327"/>
              <a:gd name="connsiteY0" fmla="*/ 18 h 178162"/>
              <a:gd name="connsiteX1" fmla="*/ 85737 w 118327"/>
              <a:gd name="connsiteY1" fmla="*/ 73043 h 178162"/>
              <a:gd name="connsiteX2" fmla="*/ 117487 w 118327"/>
              <a:gd name="connsiteY2" fmla="*/ 177818 h 178162"/>
              <a:gd name="connsiteX3" fmla="*/ 107962 w 118327"/>
              <a:gd name="connsiteY3" fmla="*/ 104793 h 178162"/>
              <a:gd name="connsiteX4" fmla="*/ 95262 w 118327"/>
              <a:gd name="connsiteY4" fmla="*/ 50818 h 178162"/>
              <a:gd name="connsiteX5" fmla="*/ 92087 w 118327"/>
              <a:gd name="connsiteY5" fmla="*/ 79393 h 178162"/>
              <a:gd name="connsiteX6" fmla="*/ 12 w 118327"/>
              <a:gd name="connsiteY6" fmla="*/ 18 h 17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27" h="178162">
                <a:moveTo>
                  <a:pt x="12" y="18"/>
                </a:moveTo>
                <a:cubicBezTo>
                  <a:pt x="-1046" y="-1040"/>
                  <a:pt x="66158" y="43410"/>
                  <a:pt x="85737" y="73043"/>
                </a:cubicBezTo>
                <a:cubicBezTo>
                  <a:pt x="105316" y="102676"/>
                  <a:pt x="113783" y="172526"/>
                  <a:pt x="117487" y="177818"/>
                </a:cubicBezTo>
                <a:cubicBezTo>
                  <a:pt x="121191" y="183110"/>
                  <a:pt x="111666" y="125960"/>
                  <a:pt x="107962" y="104793"/>
                </a:cubicBezTo>
                <a:cubicBezTo>
                  <a:pt x="104258" y="83626"/>
                  <a:pt x="97908" y="55051"/>
                  <a:pt x="95262" y="50818"/>
                </a:cubicBezTo>
                <a:cubicBezTo>
                  <a:pt x="92616" y="46585"/>
                  <a:pt x="108491" y="87860"/>
                  <a:pt x="92087" y="79393"/>
                </a:cubicBezTo>
                <a:cubicBezTo>
                  <a:pt x="75683" y="70926"/>
                  <a:pt x="1070" y="1076"/>
                  <a:pt x="12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45C5E88A-6850-C7EC-05DE-44B44BEFDEB0}"/>
              </a:ext>
            </a:extLst>
          </p:cNvPr>
          <p:cNvSpPr/>
          <p:nvPr/>
        </p:nvSpPr>
        <p:spPr>
          <a:xfrm>
            <a:off x="5124447" y="1625473"/>
            <a:ext cx="87876" cy="222481"/>
          </a:xfrm>
          <a:custGeom>
            <a:avLst/>
            <a:gdLst>
              <a:gd name="connsiteX0" fmla="*/ 47628 w 87876"/>
              <a:gd name="connsiteY0" fmla="*/ 127 h 222481"/>
              <a:gd name="connsiteX1" fmla="*/ 79378 w 87876"/>
              <a:gd name="connsiteY1" fmla="*/ 114427 h 222481"/>
              <a:gd name="connsiteX2" fmla="*/ 3 w 87876"/>
              <a:gd name="connsiteY2" fmla="*/ 222377 h 222481"/>
              <a:gd name="connsiteX3" fmla="*/ 76203 w 87876"/>
              <a:gd name="connsiteY3" fmla="*/ 133477 h 222481"/>
              <a:gd name="connsiteX4" fmla="*/ 85728 w 87876"/>
              <a:gd name="connsiteY4" fmla="*/ 92202 h 222481"/>
              <a:gd name="connsiteX5" fmla="*/ 47628 w 87876"/>
              <a:gd name="connsiteY5" fmla="*/ 127 h 222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876" h="222481">
                <a:moveTo>
                  <a:pt x="47628" y="127"/>
                </a:moveTo>
                <a:cubicBezTo>
                  <a:pt x="46570" y="3831"/>
                  <a:pt x="87316" y="77385"/>
                  <a:pt x="79378" y="114427"/>
                </a:cubicBezTo>
                <a:cubicBezTo>
                  <a:pt x="71441" y="151469"/>
                  <a:pt x="532" y="219202"/>
                  <a:pt x="3" y="222377"/>
                </a:cubicBezTo>
                <a:cubicBezTo>
                  <a:pt x="-526" y="225552"/>
                  <a:pt x="61916" y="155173"/>
                  <a:pt x="76203" y="133477"/>
                </a:cubicBezTo>
                <a:cubicBezTo>
                  <a:pt x="90491" y="111781"/>
                  <a:pt x="88903" y="109665"/>
                  <a:pt x="85728" y="92202"/>
                </a:cubicBezTo>
                <a:cubicBezTo>
                  <a:pt x="82553" y="74740"/>
                  <a:pt x="48686" y="-3577"/>
                  <a:pt x="47628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11FC1C6E-51FD-910D-1030-5DEF6555F2ED}"/>
              </a:ext>
            </a:extLst>
          </p:cNvPr>
          <p:cNvSpPr/>
          <p:nvPr/>
        </p:nvSpPr>
        <p:spPr>
          <a:xfrm>
            <a:off x="5298975" y="1574699"/>
            <a:ext cx="562822" cy="385158"/>
          </a:xfrm>
          <a:custGeom>
            <a:avLst/>
            <a:gdLst>
              <a:gd name="connsiteX0" fmla="*/ 100 w 562822"/>
              <a:gd name="connsiteY0" fmla="*/ 101 h 385158"/>
              <a:gd name="connsiteX1" fmla="*/ 181075 w 562822"/>
              <a:gd name="connsiteY1" fmla="*/ 63601 h 385158"/>
              <a:gd name="connsiteX2" fmla="*/ 323950 w 562822"/>
              <a:gd name="connsiteY2" fmla="*/ 206476 h 385158"/>
              <a:gd name="connsiteX3" fmla="*/ 301725 w 562822"/>
              <a:gd name="connsiteY3" fmla="*/ 152501 h 385158"/>
              <a:gd name="connsiteX4" fmla="*/ 558900 w 562822"/>
              <a:gd name="connsiteY4" fmla="*/ 381101 h 385158"/>
              <a:gd name="connsiteX5" fmla="*/ 454125 w 562822"/>
              <a:gd name="connsiteY5" fmla="*/ 295376 h 385158"/>
              <a:gd name="connsiteX6" fmla="*/ 409675 w 562822"/>
              <a:gd name="connsiteY6" fmla="*/ 250926 h 385158"/>
              <a:gd name="connsiteX7" fmla="*/ 371575 w 562822"/>
              <a:gd name="connsiteY7" fmla="*/ 187426 h 385158"/>
              <a:gd name="connsiteX8" fmla="*/ 323950 w 562822"/>
              <a:gd name="connsiteY8" fmla="*/ 3276 h 385158"/>
              <a:gd name="connsiteX9" fmla="*/ 362050 w 562822"/>
              <a:gd name="connsiteY9" fmla="*/ 200126 h 385158"/>
              <a:gd name="connsiteX10" fmla="*/ 323950 w 562822"/>
              <a:gd name="connsiteY10" fmla="*/ 177901 h 385158"/>
              <a:gd name="connsiteX11" fmla="*/ 206475 w 562822"/>
              <a:gd name="connsiteY11" fmla="*/ 76301 h 385158"/>
              <a:gd name="connsiteX12" fmla="*/ 100 w 562822"/>
              <a:gd name="connsiteY12" fmla="*/ 101 h 38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2822" h="385158">
                <a:moveTo>
                  <a:pt x="100" y="101"/>
                </a:moveTo>
                <a:cubicBezTo>
                  <a:pt x="-4133" y="-2016"/>
                  <a:pt x="127100" y="29205"/>
                  <a:pt x="181075" y="63601"/>
                </a:cubicBezTo>
                <a:cubicBezTo>
                  <a:pt x="235050" y="97997"/>
                  <a:pt x="303842" y="191659"/>
                  <a:pt x="323950" y="206476"/>
                </a:cubicBezTo>
                <a:cubicBezTo>
                  <a:pt x="344058" y="221293"/>
                  <a:pt x="262567" y="123397"/>
                  <a:pt x="301725" y="152501"/>
                </a:cubicBezTo>
                <a:cubicBezTo>
                  <a:pt x="340883" y="181605"/>
                  <a:pt x="533500" y="357289"/>
                  <a:pt x="558900" y="381101"/>
                </a:cubicBezTo>
                <a:cubicBezTo>
                  <a:pt x="584300" y="404914"/>
                  <a:pt x="478996" y="317072"/>
                  <a:pt x="454125" y="295376"/>
                </a:cubicBezTo>
                <a:cubicBezTo>
                  <a:pt x="429254" y="273680"/>
                  <a:pt x="423433" y="268918"/>
                  <a:pt x="409675" y="250926"/>
                </a:cubicBezTo>
                <a:cubicBezTo>
                  <a:pt x="395917" y="232934"/>
                  <a:pt x="385863" y="228701"/>
                  <a:pt x="371575" y="187426"/>
                </a:cubicBezTo>
                <a:cubicBezTo>
                  <a:pt x="357288" y="146151"/>
                  <a:pt x="325538" y="1159"/>
                  <a:pt x="323950" y="3276"/>
                </a:cubicBezTo>
                <a:cubicBezTo>
                  <a:pt x="322362" y="5393"/>
                  <a:pt x="362050" y="171022"/>
                  <a:pt x="362050" y="200126"/>
                </a:cubicBezTo>
                <a:cubicBezTo>
                  <a:pt x="362050" y="229230"/>
                  <a:pt x="349879" y="198539"/>
                  <a:pt x="323950" y="177901"/>
                </a:cubicBezTo>
                <a:cubicBezTo>
                  <a:pt x="298021" y="157264"/>
                  <a:pt x="255687" y="106993"/>
                  <a:pt x="206475" y="76301"/>
                </a:cubicBezTo>
                <a:cubicBezTo>
                  <a:pt x="157263" y="45609"/>
                  <a:pt x="4333" y="2218"/>
                  <a:pt x="100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092C7208-322D-314B-4033-D864246B30EA}"/>
              </a:ext>
            </a:extLst>
          </p:cNvPr>
          <p:cNvSpPr/>
          <p:nvPr/>
        </p:nvSpPr>
        <p:spPr>
          <a:xfrm>
            <a:off x="5260918" y="1544975"/>
            <a:ext cx="98607" cy="468127"/>
          </a:xfrm>
          <a:custGeom>
            <a:avLst/>
            <a:gdLst>
              <a:gd name="connsiteX0" fmla="*/ 57 w 98607"/>
              <a:gd name="connsiteY0" fmla="*/ 1250 h 468127"/>
              <a:gd name="connsiteX1" fmla="*/ 82607 w 98607"/>
              <a:gd name="connsiteY1" fmla="*/ 248900 h 468127"/>
              <a:gd name="connsiteX2" fmla="*/ 82607 w 98607"/>
              <a:gd name="connsiteY2" fmla="*/ 350500 h 468127"/>
              <a:gd name="connsiteX3" fmla="*/ 98482 w 98607"/>
              <a:gd name="connsiteY3" fmla="*/ 467975 h 468127"/>
              <a:gd name="connsiteX4" fmla="*/ 88957 w 98607"/>
              <a:gd name="connsiteY4" fmla="*/ 325100 h 468127"/>
              <a:gd name="connsiteX5" fmla="*/ 69907 w 98607"/>
              <a:gd name="connsiteY5" fmla="*/ 248900 h 468127"/>
              <a:gd name="connsiteX6" fmla="*/ 25457 w 98607"/>
              <a:gd name="connsiteY6" fmla="*/ 112375 h 468127"/>
              <a:gd name="connsiteX7" fmla="*/ 85782 w 98607"/>
              <a:gd name="connsiteY7" fmla="*/ 271125 h 468127"/>
              <a:gd name="connsiteX8" fmla="*/ 69907 w 98607"/>
              <a:gd name="connsiteY8" fmla="*/ 156825 h 468127"/>
              <a:gd name="connsiteX9" fmla="*/ 57 w 98607"/>
              <a:gd name="connsiteY9" fmla="*/ 1250 h 46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607" h="468127">
                <a:moveTo>
                  <a:pt x="57" y="1250"/>
                </a:moveTo>
                <a:cubicBezTo>
                  <a:pt x="2174" y="16596"/>
                  <a:pt x="68849" y="190692"/>
                  <a:pt x="82607" y="248900"/>
                </a:cubicBezTo>
                <a:cubicBezTo>
                  <a:pt x="96365" y="307108"/>
                  <a:pt x="79961" y="313988"/>
                  <a:pt x="82607" y="350500"/>
                </a:cubicBezTo>
                <a:cubicBezTo>
                  <a:pt x="85253" y="387012"/>
                  <a:pt x="97424" y="472208"/>
                  <a:pt x="98482" y="467975"/>
                </a:cubicBezTo>
                <a:cubicBezTo>
                  <a:pt x="99540" y="463742"/>
                  <a:pt x="93720" y="361613"/>
                  <a:pt x="88957" y="325100"/>
                </a:cubicBezTo>
                <a:cubicBezTo>
                  <a:pt x="84195" y="288588"/>
                  <a:pt x="80490" y="284354"/>
                  <a:pt x="69907" y="248900"/>
                </a:cubicBezTo>
                <a:cubicBezTo>
                  <a:pt x="59324" y="213446"/>
                  <a:pt x="22811" y="108671"/>
                  <a:pt x="25457" y="112375"/>
                </a:cubicBezTo>
                <a:cubicBezTo>
                  <a:pt x="28103" y="116079"/>
                  <a:pt x="78374" y="263717"/>
                  <a:pt x="85782" y="271125"/>
                </a:cubicBezTo>
                <a:cubicBezTo>
                  <a:pt x="93190" y="278533"/>
                  <a:pt x="84724" y="197571"/>
                  <a:pt x="69907" y="156825"/>
                </a:cubicBezTo>
                <a:cubicBezTo>
                  <a:pt x="55090" y="116079"/>
                  <a:pt x="-2060" y="-14096"/>
                  <a:pt x="57" y="125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E32ED42D-FDE5-339F-885A-00E4903B40EA}"/>
              </a:ext>
            </a:extLst>
          </p:cNvPr>
          <p:cNvSpPr/>
          <p:nvPr/>
        </p:nvSpPr>
        <p:spPr>
          <a:xfrm>
            <a:off x="4384628" y="4765675"/>
            <a:ext cx="603407" cy="118368"/>
          </a:xfrm>
          <a:custGeom>
            <a:avLst/>
            <a:gdLst>
              <a:gd name="connsiteX0" fmla="*/ 3222 w 603407"/>
              <a:gd name="connsiteY0" fmla="*/ 117475 h 118368"/>
              <a:gd name="connsiteX1" fmla="*/ 184197 w 603407"/>
              <a:gd name="connsiteY1" fmla="*/ 28575 h 118368"/>
              <a:gd name="connsiteX2" fmla="*/ 342947 w 603407"/>
              <a:gd name="connsiteY2" fmla="*/ 69850 h 118368"/>
              <a:gd name="connsiteX3" fmla="*/ 301672 w 603407"/>
              <a:gd name="connsiteY3" fmla="*/ 69850 h 118368"/>
              <a:gd name="connsiteX4" fmla="*/ 501697 w 603407"/>
              <a:gd name="connsiteY4" fmla="*/ 50800 h 118368"/>
              <a:gd name="connsiteX5" fmla="*/ 603297 w 603407"/>
              <a:gd name="connsiteY5" fmla="*/ 0 h 118368"/>
              <a:gd name="connsiteX6" fmla="*/ 517572 w 603407"/>
              <a:gd name="connsiteY6" fmla="*/ 50800 h 118368"/>
              <a:gd name="connsiteX7" fmla="*/ 346122 w 603407"/>
              <a:gd name="connsiteY7" fmla="*/ 50800 h 118368"/>
              <a:gd name="connsiteX8" fmla="*/ 203247 w 603407"/>
              <a:gd name="connsiteY8" fmla="*/ 38100 h 118368"/>
              <a:gd name="connsiteX9" fmla="*/ 76247 w 603407"/>
              <a:gd name="connsiteY9" fmla="*/ 73025 h 118368"/>
              <a:gd name="connsiteX10" fmla="*/ 3222 w 603407"/>
              <a:gd name="connsiteY10" fmla="*/ 117475 h 11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3407" h="118368">
                <a:moveTo>
                  <a:pt x="3222" y="117475"/>
                </a:moveTo>
                <a:cubicBezTo>
                  <a:pt x="21214" y="110067"/>
                  <a:pt x="127576" y="36512"/>
                  <a:pt x="184197" y="28575"/>
                </a:cubicBezTo>
                <a:cubicBezTo>
                  <a:pt x="240818" y="20638"/>
                  <a:pt x="323368" y="62971"/>
                  <a:pt x="342947" y="69850"/>
                </a:cubicBezTo>
                <a:cubicBezTo>
                  <a:pt x="362526" y="76729"/>
                  <a:pt x="275214" y="73025"/>
                  <a:pt x="301672" y="69850"/>
                </a:cubicBezTo>
                <a:cubicBezTo>
                  <a:pt x="328130" y="66675"/>
                  <a:pt x="451426" y="62442"/>
                  <a:pt x="501697" y="50800"/>
                </a:cubicBezTo>
                <a:cubicBezTo>
                  <a:pt x="551968" y="39158"/>
                  <a:pt x="600651" y="0"/>
                  <a:pt x="603297" y="0"/>
                </a:cubicBezTo>
                <a:cubicBezTo>
                  <a:pt x="605943" y="0"/>
                  <a:pt x="560434" y="42333"/>
                  <a:pt x="517572" y="50800"/>
                </a:cubicBezTo>
                <a:cubicBezTo>
                  <a:pt x="474710" y="59267"/>
                  <a:pt x="398509" y="52917"/>
                  <a:pt x="346122" y="50800"/>
                </a:cubicBezTo>
                <a:cubicBezTo>
                  <a:pt x="293735" y="48683"/>
                  <a:pt x="248226" y="34396"/>
                  <a:pt x="203247" y="38100"/>
                </a:cubicBezTo>
                <a:cubicBezTo>
                  <a:pt x="158268" y="41804"/>
                  <a:pt x="105351" y="61912"/>
                  <a:pt x="76247" y="73025"/>
                </a:cubicBezTo>
                <a:cubicBezTo>
                  <a:pt x="47143" y="84137"/>
                  <a:pt x="-14770" y="124883"/>
                  <a:pt x="3222" y="11747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C29C64EC-EE2C-2A18-B582-38E14A81EEAA}"/>
              </a:ext>
            </a:extLst>
          </p:cNvPr>
          <p:cNvSpPr/>
          <p:nvPr/>
        </p:nvSpPr>
        <p:spPr>
          <a:xfrm>
            <a:off x="5473697" y="4279820"/>
            <a:ext cx="111208" cy="180588"/>
          </a:xfrm>
          <a:custGeom>
            <a:avLst/>
            <a:gdLst>
              <a:gd name="connsiteX0" fmla="*/ 111128 w 111208"/>
              <a:gd name="connsiteY0" fmla="*/ 80 h 180588"/>
              <a:gd name="connsiteX1" fmla="*/ 76203 w 111208"/>
              <a:gd name="connsiteY1" fmla="*/ 168355 h 180588"/>
              <a:gd name="connsiteX2" fmla="*/ 3 w 111208"/>
              <a:gd name="connsiteY2" fmla="*/ 168355 h 180588"/>
              <a:gd name="connsiteX3" fmla="*/ 73028 w 111208"/>
              <a:gd name="connsiteY3" fmla="*/ 174705 h 180588"/>
              <a:gd name="connsiteX4" fmla="*/ 85728 w 111208"/>
              <a:gd name="connsiteY4" fmla="*/ 146130 h 180588"/>
              <a:gd name="connsiteX5" fmla="*/ 111128 w 111208"/>
              <a:gd name="connsiteY5" fmla="*/ 80 h 18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208" h="180588">
                <a:moveTo>
                  <a:pt x="111128" y="80"/>
                </a:moveTo>
                <a:cubicBezTo>
                  <a:pt x="109541" y="3784"/>
                  <a:pt x="94724" y="140309"/>
                  <a:pt x="76203" y="168355"/>
                </a:cubicBezTo>
                <a:cubicBezTo>
                  <a:pt x="57682" y="196401"/>
                  <a:pt x="532" y="167297"/>
                  <a:pt x="3" y="168355"/>
                </a:cubicBezTo>
                <a:cubicBezTo>
                  <a:pt x="-526" y="169413"/>
                  <a:pt x="58741" y="178409"/>
                  <a:pt x="73028" y="174705"/>
                </a:cubicBezTo>
                <a:cubicBezTo>
                  <a:pt x="87315" y="171001"/>
                  <a:pt x="80966" y="171001"/>
                  <a:pt x="85728" y="146130"/>
                </a:cubicBezTo>
                <a:cubicBezTo>
                  <a:pt x="90490" y="121259"/>
                  <a:pt x="112715" y="-3624"/>
                  <a:pt x="111128" y="8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BB34E11D-FF37-EDC5-4041-64D96DE10E72}"/>
              </a:ext>
            </a:extLst>
          </p:cNvPr>
          <p:cNvSpPr/>
          <p:nvPr/>
        </p:nvSpPr>
        <p:spPr>
          <a:xfrm>
            <a:off x="4136981" y="4556116"/>
            <a:ext cx="58661" cy="245182"/>
          </a:xfrm>
          <a:custGeom>
            <a:avLst/>
            <a:gdLst>
              <a:gd name="connsiteX0" fmla="*/ 44 w 58661"/>
              <a:gd name="connsiteY0" fmla="*/ 9 h 245182"/>
              <a:gd name="connsiteX1" fmla="*/ 47669 w 58661"/>
              <a:gd name="connsiteY1" fmla="*/ 123834 h 245182"/>
              <a:gd name="connsiteX2" fmla="*/ 44494 w 58661"/>
              <a:gd name="connsiteY2" fmla="*/ 244484 h 245182"/>
              <a:gd name="connsiteX3" fmla="*/ 47669 w 58661"/>
              <a:gd name="connsiteY3" fmla="*/ 171459 h 245182"/>
              <a:gd name="connsiteX4" fmla="*/ 57194 w 58661"/>
              <a:gd name="connsiteY4" fmla="*/ 130184 h 245182"/>
              <a:gd name="connsiteX5" fmla="*/ 44 w 58661"/>
              <a:gd name="connsiteY5" fmla="*/ 9 h 24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61" h="245182">
                <a:moveTo>
                  <a:pt x="44" y="9"/>
                </a:moveTo>
                <a:cubicBezTo>
                  <a:pt x="-1544" y="-1049"/>
                  <a:pt x="40261" y="83088"/>
                  <a:pt x="47669" y="123834"/>
                </a:cubicBezTo>
                <a:cubicBezTo>
                  <a:pt x="55077" y="164580"/>
                  <a:pt x="44494" y="236547"/>
                  <a:pt x="44494" y="244484"/>
                </a:cubicBezTo>
                <a:cubicBezTo>
                  <a:pt x="44494" y="252421"/>
                  <a:pt x="45552" y="190509"/>
                  <a:pt x="47669" y="171459"/>
                </a:cubicBezTo>
                <a:cubicBezTo>
                  <a:pt x="49786" y="152409"/>
                  <a:pt x="63015" y="153997"/>
                  <a:pt x="57194" y="130184"/>
                </a:cubicBezTo>
                <a:cubicBezTo>
                  <a:pt x="51373" y="106371"/>
                  <a:pt x="1632" y="1067"/>
                  <a:pt x="44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B779C904-2922-94B0-C4E4-5F691FD9868B}"/>
              </a:ext>
            </a:extLst>
          </p:cNvPr>
          <p:cNvSpPr/>
          <p:nvPr/>
        </p:nvSpPr>
        <p:spPr>
          <a:xfrm>
            <a:off x="5515481" y="3644794"/>
            <a:ext cx="117042" cy="172665"/>
          </a:xfrm>
          <a:custGeom>
            <a:avLst/>
            <a:gdLst>
              <a:gd name="connsiteX0" fmla="*/ 116969 w 117042"/>
              <a:gd name="connsiteY0" fmla="*/ 106 h 172665"/>
              <a:gd name="connsiteX1" fmla="*/ 31244 w 117042"/>
              <a:gd name="connsiteY1" fmla="*/ 73131 h 172665"/>
              <a:gd name="connsiteX2" fmla="*/ 2669 w 117042"/>
              <a:gd name="connsiteY2" fmla="*/ 171556 h 172665"/>
              <a:gd name="connsiteX3" fmla="*/ 2669 w 117042"/>
              <a:gd name="connsiteY3" fmla="*/ 123931 h 172665"/>
              <a:gd name="connsiteX4" fmla="*/ 15369 w 117042"/>
              <a:gd name="connsiteY4" fmla="*/ 89006 h 172665"/>
              <a:gd name="connsiteX5" fmla="*/ 116969 w 117042"/>
              <a:gd name="connsiteY5" fmla="*/ 106 h 172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042" h="172665">
                <a:moveTo>
                  <a:pt x="116969" y="106"/>
                </a:moveTo>
                <a:cubicBezTo>
                  <a:pt x="119615" y="-2540"/>
                  <a:pt x="50294" y="44556"/>
                  <a:pt x="31244" y="73131"/>
                </a:cubicBezTo>
                <a:cubicBezTo>
                  <a:pt x="12194" y="101706"/>
                  <a:pt x="7432" y="163089"/>
                  <a:pt x="2669" y="171556"/>
                </a:cubicBezTo>
                <a:cubicBezTo>
                  <a:pt x="-2094" y="180023"/>
                  <a:pt x="552" y="137689"/>
                  <a:pt x="2669" y="123931"/>
                </a:cubicBezTo>
                <a:cubicBezTo>
                  <a:pt x="4786" y="110173"/>
                  <a:pt x="23" y="106998"/>
                  <a:pt x="15369" y="89006"/>
                </a:cubicBezTo>
                <a:cubicBezTo>
                  <a:pt x="30715" y="71014"/>
                  <a:pt x="114323" y="2752"/>
                  <a:pt x="116969" y="10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3A7E7AB6-67D6-AA06-6D30-6E460F0A1F43}"/>
              </a:ext>
            </a:extLst>
          </p:cNvPr>
          <p:cNvSpPr/>
          <p:nvPr/>
        </p:nvSpPr>
        <p:spPr>
          <a:xfrm>
            <a:off x="4187553" y="3800465"/>
            <a:ext cx="122773" cy="89616"/>
          </a:xfrm>
          <a:custGeom>
            <a:avLst/>
            <a:gdLst>
              <a:gd name="connsiteX0" fmla="*/ 272 w 122773"/>
              <a:gd name="connsiteY0" fmla="*/ 10 h 89616"/>
              <a:gd name="connsiteX1" fmla="*/ 19322 w 122773"/>
              <a:gd name="connsiteY1" fmla="*/ 82560 h 89616"/>
              <a:gd name="connsiteX2" fmla="*/ 120922 w 122773"/>
              <a:gd name="connsiteY2" fmla="*/ 41285 h 89616"/>
              <a:gd name="connsiteX3" fmla="*/ 79647 w 122773"/>
              <a:gd name="connsiteY3" fmla="*/ 60335 h 89616"/>
              <a:gd name="connsiteX4" fmla="*/ 12972 w 122773"/>
              <a:gd name="connsiteY4" fmla="*/ 88910 h 89616"/>
              <a:gd name="connsiteX5" fmla="*/ 272 w 122773"/>
              <a:gd name="connsiteY5" fmla="*/ 10 h 8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773" h="89616">
                <a:moveTo>
                  <a:pt x="272" y="10"/>
                </a:moveTo>
                <a:cubicBezTo>
                  <a:pt x="1330" y="-1048"/>
                  <a:pt x="-786" y="75681"/>
                  <a:pt x="19322" y="82560"/>
                </a:cubicBezTo>
                <a:cubicBezTo>
                  <a:pt x="39430" y="89439"/>
                  <a:pt x="110868" y="44989"/>
                  <a:pt x="120922" y="41285"/>
                </a:cubicBezTo>
                <a:cubicBezTo>
                  <a:pt x="130976" y="37581"/>
                  <a:pt x="97639" y="52398"/>
                  <a:pt x="79647" y="60335"/>
                </a:cubicBezTo>
                <a:cubicBezTo>
                  <a:pt x="61655" y="68273"/>
                  <a:pt x="25143" y="94202"/>
                  <a:pt x="12972" y="88910"/>
                </a:cubicBezTo>
                <a:cubicBezTo>
                  <a:pt x="801" y="83618"/>
                  <a:pt x="-786" y="1068"/>
                  <a:pt x="272" y="1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85C88BDE-395D-B5BF-6DDB-C26DE93751B1}"/>
              </a:ext>
            </a:extLst>
          </p:cNvPr>
          <p:cNvSpPr/>
          <p:nvPr/>
        </p:nvSpPr>
        <p:spPr>
          <a:xfrm>
            <a:off x="4276921" y="3349345"/>
            <a:ext cx="79352" cy="197972"/>
          </a:xfrm>
          <a:custGeom>
            <a:avLst/>
            <a:gdLst>
              <a:gd name="connsiteX0" fmla="*/ 79179 w 79352"/>
              <a:gd name="connsiteY0" fmla="*/ 280 h 197972"/>
              <a:gd name="connsiteX1" fmla="*/ 28379 w 79352"/>
              <a:gd name="connsiteY1" fmla="*/ 98705 h 197972"/>
              <a:gd name="connsiteX2" fmla="*/ 2979 w 79352"/>
              <a:gd name="connsiteY2" fmla="*/ 197130 h 197972"/>
              <a:gd name="connsiteX3" fmla="*/ 2979 w 79352"/>
              <a:gd name="connsiteY3" fmla="*/ 143155 h 197972"/>
              <a:gd name="connsiteX4" fmla="*/ 25204 w 79352"/>
              <a:gd name="connsiteY4" fmla="*/ 89180 h 197972"/>
              <a:gd name="connsiteX5" fmla="*/ 9329 w 79352"/>
              <a:gd name="connsiteY5" fmla="*/ 130455 h 197972"/>
              <a:gd name="connsiteX6" fmla="*/ 79179 w 79352"/>
              <a:gd name="connsiteY6" fmla="*/ 280 h 19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352" h="197972">
                <a:moveTo>
                  <a:pt x="79179" y="280"/>
                </a:moveTo>
                <a:cubicBezTo>
                  <a:pt x="82354" y="-5012"/>
                  <a:pt x="41079" y="65897"/>
                  <a:pt x="28379" y="98705"/>
                </a:cubicBezTo>
                <a:cubicBezTo>
                  <a:pt x="15679" y="131513"/>
                  <a:pt x="7212" y="189722"/>
                  <a:pt x="2979" y="197130"/>
                </a:cubicBezTo>
                <a:cubicBezTo>
                  <a:pt x="-1254" y="204538"/>
                  <a:pt x="-725" y="161147"/>
                  <a:pt x="2979" y="143155"/>
                </a:cubicBezTo>
                <a:cubicBezTo>
                  <a:pt x="6683" y="125163"/>
                  <a:pt x="24146" y="91297"/>
                  <a:pt x="25204" y="89180"/>
                </a:cubicBezTo>
                <a:cubicBezTo>
                  <a:pt x="26262" y="87063"/>
                  <a:pt x="1921" y="141038"/>
                  <a:pt x="9329" y="130455"/>
                </a:cubicBezTo>
                <a:cubicBezTo>
                  <a:pt x="16737" y="119872"/>
                  <a:pt x="76004" y="5572"/>
                  <a:pt x="79179" y="28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6F71EE13-D9B4-4940-6EF2-48F05C3AB609}"/>
              </a:ext>
            </a:extLst>
          </p:cNvPr>
          <p:cNvSpPr/>
          <p:nvPr/>
        </p:nvSpPr>
        <p:spPr>
          <a:xfrm>
            <a:off x="5047264" y="2939467"/>
            <a:ext cx="83536" cy="366863"/>
          </a:xfrm>
          <a:custGeom>
            <a:avLst/>
            <a:gdLst>
              <a:gd name="connsiteX0" fmla="*/ 83536 w 83536"/>
              <a:gd name="connsiteY0" fmla="*/ 583 h 366863"/>
              <a:gd name="connsiteX1" fmla="*/ 54961 w 83536"/>
              <a:gd name="connsiteY1" fmla="*/ 130758 h 366863"/>
              <a:gd name="connsiteX2" fmla="*/ 986 w 83536"/>
              <a:gd name="connsiteY2" fmla="*/ 260933 h 366863"/>
              <a:gd name="connsiteX3" fmla="*/ 20036 w 83536"/>
              <a:gd name="connsiteY3" fmla="*/ 226008 h 366863"/>
              <a:gd name="connsiteX4" fmla="*/ 20036 w 83536"/>
              <a:gd name="connsiteY4" fmla="*/ 264108 h 366863"/>
              <a:gd name="connsiteX5" fmla="*/ 77186 w 83536"/>
              <a:gd name="connsiteY5" fmla="*/ 365708 h 366863"/>
              <a:gd name="connsiteX6" fmla="*/ 54961 w 83536"/>
              <a:gd name="connsiteY6" fmla="*/ 314908 h 366863"/>
              <a:gd name="connsiteX7" fmla="*/ 16861 w 83536"/>
              <a:gd name="connsiteY7" fmla="*/ 251408 h 366863"/>
              <a:gd name="connsiteX8" fmla="*/ 35911 w 83536"/>
              <a:gd name="connsiteY8" fmla="*/ 83133 h 366863"/>
              <a:gd name="connsiteX9" fmla="*/ 42261 w 83536"/>
              <a:gd name="connsiteY9" fmla="*/ 181558 h 366863"/>
              <a:gd name="connsiteX10" fmla="*/ 54961 w 83536"/>
              <a:gd name="connsiteY10" fmla="*/ 86308 h 366863"/>
              <a:gd name="connsiteX11" fmla="*/ 83536 w 83536"/>
              <a:gd name="connsiteY11" fmla="*/ 583 h 36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536" h="366863">
                <a:moveTo>
                  <a:pt x="83536" y="583"/>
                </a:moveTo>
                <a:cubicBezTo>
                  <a:pt x="83536" y="7991"/>
                  <a:pt x="68719" y="87366"/>
                  <a:pt x="54961" y="130758"/>
                </a:cubicBezTo>
                <a:cubicBezTo>
                  <a:pt x="41203" y="174150"/>
                  <a:pt x="6807" y="245058"/>
                  <a:pt x="986" y="260933"/>
                </a:cubicBezTo>
                <a:cubicBezTo>
                  <a:pt x="-4835" y="276808"/>
                  <a:pt x="16861" y="225479"/>
                  <a:pt x="20036" y="226008"/>
                </a:cubicBezTo>
                <a:cubicBezTo>
                  <a:pt x="23211" y="226537"/>
                  <a:pt x="10511" y="240825"/>
                  <a:pt x="20036" y="264108"/>
                </a:cubicBezTo>
                <a:cubicBezTo>
                  <a:pt x="29561" y="287391"/>
                  <a:pt x="71365" y="357241"/>
                  <a:pt x="77186" y="365708"/>
                </a:cubicBezTo>
                <a:cubicBezTo>
                  <a:pt x="83007" y="374175"/>
                  <a:pt x="65015" y="333958"/>
                  <a:pt x="54961" y="314908"/>
                </a:cubicBezTo>
                <a:cubicBezTo>
                  <a:pt x="44907" y="295858"/>
                  <a:pt x="20036" y="290037"/>
                  <a:pt x="16861" y="251408"/>
                </a:cubicBezTo>
                <a:cubicBezTo>
                  <a:pt x="13686" y="212779"/>
                  <a:pt x="31678" y="94775"/>
                  <a:pt x="35911" y="83133"/>
                </a:cubicBezTo>
                <a:cubicBezTo>
                  <a:pt x="40144" y="71491"/>
                  <a:pt x="39086" y="181029"/>
                  <a:pt x="42261" y="181558"/>
                </a:cubicBezTo>
                <a:cubicBezTo>
                  <a:pt x="45436" y="182087"/>
                  <a:pt x="44907" y="114354"/>
                  <a:pt x="54961" y="86308"/>
                </a:cubicBezTo>
                <a:cubicBezTo>
                  <a:pt x="65015" y="58262"/>
                  <a:pt x="83536" y="-6825"/>
                  <a:pt x="83536" y="58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E51D601A-7348-3374-D1D5-EFA5604423EF}"/>
              </a:ext>
            </a:extLst>
          </p:cNvPr>
          <p:cNvSpPr/>
          <p:nvPr/>
        </p:nvSpPr>
        <p:spPr>
          <a:xfrm>
            <a:off x="4821483" y="3158972"/>
            <a:ext cx="112522" cy="185708"/>
          </a:xfrm>
          <a:custGeom>
            <a:avLst/>
            <a:gdLst>
              <a:gd name="connsiteX0" fmla="*/ 112467 w 112522"/>
              <a:gd name="connsiteY0" fmla="*/ 153 h 185708"/>
              <a:gd name="connsiteX1" fmla="*/ 80717 w 112522"/>
              <a:gd name="connsiteY1" fmla="*/ 111278 h 185708"/>
              <a:gd name="connsiteX2" fmla="*/ 1342 w 112522"/>
              <a:gd name="connsiteY2" fmla="*/ 184303 h 185708"/>
              <a:gd name="connsiteX3" fmla="*/ 36267 w 112522"/>
              <a:gd name="connsiteY3" fmla="*/ 158903 h 185708"/>
              <a:gd name="connsiteX4" fmla="*/ 106117 w 112522"/>
              <a:gd name="connsiteY4" fmla="*/ 152553 h 185708"/>
              <a:gd name="connsiteX5" fmla="*/ 52142 w 112522"/>
              <a:gd name="connsiteY5" fmla="*/ 158903 h 185708"/>
              <a:gd name="connsiteX6" fmla="*/ 74367 w 112522"/>
              <a:gd name="connsiteY6" fmla="*/ 136678 h 185708"/>
              <a:gd name="connsiteX7" fmla="*/ 112467 w 112522"/>
              <a:gd name="connsiteY7" fmla="*/ 153 h 18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22" h="185708">
                <a:moveTo>
                  <a:pt x="112467" y="153"/>
                </a:moveTo>
                <a:cubicBezTo>
                  <a:pt x="113525" y="-4080"/>
                  <a:pt x="99238" y="80587"/>
                  <a:pt x="80717" y="111278"/>
                </a:cubicBezTo>
                <a:cubicBezTo>
                  <a:pt x="62196" y="141969"/>
                  <a:pt x="8750" y="176366"/>
                  <a:pt x="1342" y="184303"/>
                </a:cubicBezTo>
                <a:cubicBezTo>
                  <a:pt x="-6066" y="192241"/>
                  <a:pt x="18805" y="164195"/>
                  <a:pt x="36267" y="158903"/>
                </a:cubicBezTo>
                <a:cubicBezTo>
                  <a:pt x="53729" y="153611"/>
                  <a:pt x="103471" y="152553"/>
                  <a:pt x="106117" y="152553"/>
                </a:cubicBezTo>
                <a:cubicBezTo>
                  <a:pt x="108763" y="152553"/>
                  <a:pt x="57434" y="161549"/>
                  <a:pt x="52142" y="158903"/>
                </a:cubicBezTo>
                <a:cubicBezTo>
                  <a:pt x="46850" y="156257"/>
                  <a:pt x="65371" y="159432"/>
                  <a:pt x="74367" y="136678"/>
                </a:cubicBezTo>
                <a:cubicBezTo>
                  <a:pt x="83363" y="113924"/>
                  <a:pt x="111409" y="4386"/>
                  <a:pt x="112467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E9887C2B-5448-D734-AD88-0CB5AA9AB4CC}"/>
              </a:ext>
            </a:extLst>
          </p:cNvPr>
          <p:cNvSpPr/>
          <p:nvPr/>
        </p:nvSpPr>
        <p:spPr>
          <a:xfrm>
            <a:off x="5143494" y="2225668"/>
            <a:ext cx="34931" cy="305986"/>
          </a:xfrm>
          <a:custGeom>
            <a:avLst/>
            <a:gdLst>
              <a:gd name="connsiteX0" fmla="*/ 6 w 34931"/>
              <a:gd name="connsiteY0" fmla="*/ 7 h 305986"/>
              <a:gd name="connsiteX1" fmla="*/ 31756 w 34931"/>
              <a:gd name="connsiteY1" fmla="*/ 152407 h 305986"/>
              <a:gd name="connsiteX2" fmla="*/ 9531 w 34931"/>
              <a:gd name="connsiteY2" fmla="*/ 304807 h 305986"/>
              <a:gd name="connsiteX3" fmla="*/ 12706 w 34931"/>
              <a:gd name="connsiteY3" fmla="*/ 219082 h 305986"/>
              <a:gd name="connsiteX4" fmla="*/ 34931 w 34931"/>
              <a:gd name="connsiteY4" fmla="*/ 146057 h 305986"/>
              <a:gd name="connsiteX5" fmla="*/ 6 w 34931"/>
              <a:gd name="connsiteY5" fmla="*/ 7 h 305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31" h="305986">
                <a:moveTo>
                  <a:pt x="6" y="7"/>
                </a:moveTo>
                <a:cubicBezTo>
                  <a:pt x="-523" y="1065"/>
                  <a:pt x="30169" y="101607"/>
                  <a:pt x="31756" y="152407"/>
                </a:cubicBezTo>
                <a:cubicBezTo>
                  <a:pt x="33344" y="203207"/>
                  <a:pt x="12706" y="293694"/>
                  <a:pt x="9531" y="304807"/>
                </a:cubicBezTo>
                <a:cubicBezTo>
                  <a:pt x="6356" y="315920"/>
                  <a:pt x="8473" y="245540"/>
                  <a:pt x="12706" y="219082"/>
                </a:cubicBezTo>
                <a:cubicBezTo>
                  <a:pt x="16939" y="192624"/>
                  <a:pt x="34931" y="178865"/>
                  <a:pt x="34931" y="146057"/>
                </a:cubicBezTo>
                <a:cubicBezTo>
                  <a:pt x="34931" y="113249"/>
                  <a:pt x="535" y="-1051"/>
                  <a:pt x="6" y="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4A1F8A8E-E9DB-979A-9069-CD7922DFED66}"/>
              </a:ext>
            </a:extLst>
          </p:cNvPr>
          <p:cNvSpPr/>
          <p:nvPr/>
        </p:nvSpPr>
        <p:spPr>
          <a:xfrm>
            <a:off x="5519181" y="2790785"/>
            <a:ext cx="374470" cy="66776"/>
          </a:xfrm>
          <a:custGeom>
            <a:avLst/>
            <a:gdLst>
              <a:gd name="connsiteX0" fmla="*/ 2144 w 374470"/>
              <a:gd name="connsiteY0" fmla="*/ 22265 h 66776"/>
              <a:gd name="connsiteX1" fmla="*/ 208519 w 374470"/>
              <a:gd name="connsiteY1" fmla="*/ 19090 h 66776"/>
              <a:gd name="connsiteX2" fmla="*/ 306944 w 374470"/>
              <a:gd name="connsiteY2" fmla="*/ 22265 h 66776"/>
              <a:gd name="connsiteX3" fmla="*/ 284719 w 374470"/>
              <a:gd name="connsiteY3" fmla="*/ 22265 h 66776"/>
              <a:gd name="connsiteX4" fmla="*/ 373619 w 374470"/>
              <a:gd name="connsiteY4" fmla="*/ 66715 h 66776"/>
              <a:gd name="connsiteX5" fmla="*/ 325994 w 374470"/>
              <a:gd name="connsiteY5" fmla="*/ 31790 h 66776"/>
              <a:gd name="connsiteX6" fmla="*/ 265669 w 374470"/>
              <a:gd name="connsiteY6" fmla="*/ 25440 h 66776"/>
              <a:gd name="connsiteX7" fmla="*/ 167244 w 374470"/>
              <a:gd name="connsiteY7" fmla="*/ 12740 h 66776"/>
              <a:gd name="connsiteX8" fmla="*/ 103744 w 374470"/>
              <a:gd name="connsiteY8" fmla="*/ 40 h 66776"/>
              <a:gd name="connsiteX9" fmla="*/ 2144 w 374470"/>
              <a:gd name="connsiteY9" fmla="*/ 22265 h 6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470" h="66776">
                <a:moveTo>
                  <a:pt x="2144" y="22265"/>
                </a:moveTo>
                <a:cubicBezTo>
                  <a:pt x="19607" y="25440"/>
                  <a:pt x="157719" y="19090"/>
                  <a:pt x="208519" y="19090"/>
                </a:cubicBezTo>
                <a:cubicBezTo>
                  <a:pt x="259319" y="19090"/>
                  <a:pt x="294244" y="21736"/>
                  <a:pt x="306944" y="22265"/>
                </a:cubicBezTo>
                <a:cubicBezTo>
                  <a:pt x="319644" y="22794"/>
                  <a:pt x="273607" y="14857"/>
                  <a:pt x="284719" y="22265"/>
                </a:cubicBezTo>
                <a:cubicBezTo>
                  <a:pt x="295832" y="29673"/>
                  <a:pt x="366740" y="65128"/>
                  <a:pt x="373619" y="66715"/>
                </a:cubicBezTo>
                <a:cubicBezTo>
                  <a:pt x="380498" y="68302"/>
                  <a:pt x="343986" y="38669"/>
                  <a:pt x="325994" y="31790"/>
                </a:cubicBezTo>
                <a:cubicBezTo>
                  <a:pt x="308002" y="24911"/>
                  <a:pt x="265669" y="25440"/>
                  <a:pt x="265669" y="25440"/>
                </a:cubicBezTo>
                <a:cubicBezTo>
                  <a:pt x="239211" y="22265"/>
                  <a:pt x="194232" y="16973"/>
                  <a:pt x="167244" y="12740"/>
                </a:cubicBezTo>
                <a:cubicBezTo>
                  <a:pt x="140257" y="8507"/>
                  <a:pt x="128615" y="1098"/>
                  <a:pt x="103744" y="40"/>
                </a:cubicBezTo>
                <a:cubicBezTo>
                  <a:pt x="78873" y="-1018"/>
                  <a:pt x="-15319" y="19090"/>
                  <a:pt x="2144" y="22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603267F9-CA7F-5DEF-C731-9A07325F9F46}"/>
              </a:ext>
            </a:extLst>
          </p:cNvPr>
          <p:cNvSpPr/>
          <p:nvPr/>
        </p:nvSpPr>
        <p:spPr>
          <a:xfrm>
            <a:off x="5622925" y="2676525"/>
            <a:ext cx="344924" cy="165121"/>
          </a:xfrm>
          <a:custGeom>
            <a:avLst/>
            <a:gdLst>
              <a:gd name="connsiteX0" fmla="*/ 0 w 344924"/>
              <a:gd name="connsiteY0" fmla="*/ 0 h 165121"/>
              <a:gd name="connsiteX1" fmla="*/ 301625 w 344924"/>
              <a:gd name="connsiteY1" fmla="*/ 120650 h 165121"/>
              <a:gd name="connsiteX2" fmla="*/ 342900 w 344924"/>
              <a:gd name="connsiteY2" fmla="*/ 165100 h 165121"/>
              <a:gd name="connsiteX3" fmla="*/ 301625 w 344924"/>
              <a:gd name="connsiteY3" fmla="*/ 127000 h 165121"/>
              <a:gd name="connsiteX4" fmla="*/ 257175 w 344924"/>
              <a:gd name="connsiteY4" fmla="*/ 85725 h 165121"/>
              <a:gd name="connsiteX5" fmla="*/ 200025 w 344924"/>
              <a:gd name="connsiteY5" fmla="*/ 66675 h 165121"/>
              <a:gd name="connsiteX6" fmla="*/ 0 w 344924"/>
              <a:gd name="connsiteY6" fmla="*/ 0 h 16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924" h="165121">
                <a:moveTo>
                  <a:pt x="0" y="0"/>
                </a:moveTo>
                <a:cubicBezTo>
                  <a:pt x="122237" y="46566"/>
                  <a:pt x="244475" y="93133"/>
                  <a:pt x="301625" y="120650"/>
                </a:cubicBezTo>
                <a:cubicBezTo>
                  <a:pt x="358775" y="148167"/>
                  <a:pt x="342900" y="164042"/>
                  <a:pt x="342900" y="165100"/>
                </a:cubicBezTo>
                <a:cubicBezTo>
                  <a:pt x="342900" y="166158"/>
                  <a:pt x="301625" y="127000"/>
                  <a:pt x="301625" y="127000"/>
                </a:cubicBezTo>
                <a:cubicBezTo>
                  <a:pt x="287338" y="113771"/>
                  <a:pt x="274108" y="95779"/>
                  <a:pt x="257175" y="85725"/>
                </a:cubicBezTo>
                <a:cubicBezTo>
                  <a:pt x="240242" y="75671"/>
                  <a:pt x="200025" y="66675"/>
                  <a:pt x="200025" y="666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D89F8E0E-78AD-D0AF-9C36-C4A92D982029}"/>
              </a:ext>
            </a:extLst>
          </p:cNvPr>
          <p:cNvSpPr/>
          <p:nvPr/>
        </p:nvSpPr>
        <p:spPr>
          <a:xfrm>
            <a:off x="4829175" y="2451132"/>
            <a:ext cx="80922" cy="531521"/>
          </a:xfrm>
          <a:custGeom>
            <a:avLst/>
            <a:gdLst>
              <a:gd name="connsiteX0" fmla="*/ 0 w 80922"/>
              <a:gd name="connsiteY0" fmla="*/ 107918 h 531521"/>
              <a:gd name="connsiteX1" fmla="*/ 60325 w 80922"/>
              <a:gd name="connsiteY1" fmla="*/ 301593 h 531521"/>
              <a:gd name="connsiteX2" fmla="*/ 60325 w 80922"/>
              <a:gd name="connsiteY2" fmla="*/ 260318 h 531521"/>
              <a:gd name="connsiteX3" fmla="*/ 50800 w 80922"/>
              <a:gd name="connsiteY3" fmla="*/ 403193 h 531521"/>
              <a:gd name="connsiteX4" fmla="*/ 66675 w 80922"/>
              <a:gd name="connsiteY4" fmla="*/ 361918 h 531521"/>
              <a:gd name="connsiteX5" fmla="*/ 28575 w 80922"/>
              <a:gd name="connsiteY5" fmla="*/ 530193 h 531521"/>
              <a:gd name="connsiteX6" fmla="*/ 41275 w 80922"/>
              <a:gd name="connsiteY6" fmla="*/ 434943 h 531521"/>
              <a:gd name="connsiteX7" fmla="*/ 53975 w 80922"/>
              <a:gd name="connsiteY7" fmla="*/ 333343 h 531521"/>
              <a:gd name="connsiteX8" fmla="*/ 79375 w 80922"/>
              <a:gd name="connsiteY8" fmla="*/ 3143 h 531521"/>
              <a:gd name="connsiteX9" fmla="*/ 76200 w 80922"/>
              <a:gd name="connsiteY9" fmla="*/ 171418 h 531521"/>
              <a:gd name="connsiteX10" fmla="*/ 60325 w 80922"/>
              <a:gd name="connsiteY10" fmla="*/ 247618 h 531521"/>
              <a:gd name="connsiteX11" fmla="*/ 0 w 80922"/>
              <a:gd name="connsiteY11" fmla="*/ 107918 h 53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922" h="531521">
                <a:moveTo>
                  <a:pt x="0" y="107918"/>
                </a:moveTo>
                <a:cubicBezTo>
                  <a:pt x="0" y="116914"/>
                  <a:pt x="50271" y="276193"/>
                  <a:pt x="60325" y="301593"/>
                </a:cubicBezTo>
                <a:cubicBezTo>
                  <a:pt x="70379" y="326993"/>
                  <a:pt x="61913" y="243385"/>
                  <a:pt x="60325" y="260318"/>
                </a:cubicBezTo>
                <a:cubicBezTo>
                  <a:pt x="58738" y="277251"/>
                  <a:pt x="49742" y="386260"/>
                  <a:pt x="50800" y="403193"/>
                </a:cubicBezTo>
                <a:cubicBezTo>
                  <a:pt x="51858" y="420126"/>
                  <a:pt x="70379" y="340751"/>
                  <a:pt x="66675" y="361918"/>
                </a:cubicBezTo>
                <a:cubicBezTo>
                  <a:pt x="62971" y="383085"/>
                  <a:pt x="32808" y="518022"/>
                  <a:pt x="28575" y="530193"/>
                </a:cubicBezTo>
                <a:cubicBezTo>
                  <a:pt x="24342" y="542364"/>
                  <a:pt x="37042" y="467751"/>
                  <a:pt x="41275" y="434943"/>
                </a:cubicBezTo>
                <a:cubicBezTo>
                  <a:pt x="45508" y="402135"/>
                  <a:pt x="47625" y="405310"/>
                  <a:pt x="53975" y="333343"/>
                </a:cubicBezTo>
                <a:cubicBezTo>
                  <a:pt x="60325" y="261376"/>
                  <a:pt x="75671" y="30130"/>
                  <a:pt x="79375" y="3143"/>
                </a:cubicBezTo>
                <a:cubicBezTo>
                  <a:pt x="83079" y="-23844"/>
                  <a:pt x="79375" y="130672"/>
                  <a:pt x="76200" y="171418"/>
                </a:cubicBezTo>
                <a:cubicBezTo>
                  <a:pt x="73025" y="212164"/>
                  <a:pt x="70908" y="253439"/>
                  <a:pt x="60325" y="247618"/>
                </a:cubicBezTo>
                <a:cubicBezTo>
                  <a:pt x="49742" y="241797"/>
                  <a:pt x="0" y="98922"/>
                  <a:pt x="0" y="1079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A237C543-7281-40D4-D2F7-A6730AF7D9A1}"/>
              </a:ext>
            </a:extLst>
          </p:cNvPr>
          <p:cNvSpPr/>
          <p:nvPr/>
        </p:nvSpPr>
        <p:spPr>
          <a:xfrm>
            <a:off x="4060016" y="3644141"/>
            <a:ext cx="14443" cy="168123"/>
          </a:xfrm>
          <a:custGeom>
            <a:avLst/>
            <a:gdLst>
              <a:gd name="connsiteX0" fmla="*/ 996 w 14443"/>
              <a:gd name="connsiteY0" fmla="*/ 12 h 168123"/>
              <a:gd name="connsiteX1" fmla="*/ 996 w 14443"/>
              <a:gd name="connsiteY1" fmla="*/ 100865 h 168123"/>
              <a:gd name="connsiteX2" fmla="*/ 14443 w 14443"/>
              <a:gd name="connsiteY2" fmla="*/ 168100 h 168123"/>
              <a:gd name="connsiteX3" fmla="*/ 996 w 14443"/>
              <a:gd name="connsiteY3" fmla="*/ 107588 h 168123"/>
              <a:gd name="connsiteX4" fmla="*/ 996 w 14443"/>
              <a:gd name="connsiteY4" fmla="*/ 12 h 16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3" h="168123">
                <a:moveTo>
                  <a:pt x="996" y="12"/>
                </a:moveTo>
                <a:cubicBezTo>
                  <a:pt x="996" y="-1108"/>
                  <a:pt x="-1245" y="72850"/>
                  <a:pt x="996" y="100865"/>
                </a:cubicBezTo>
                <a:cubicBezTo>
                  <a:pt x="3237" y="128880"/>
                  <a:pt x="14443" y="166980"/>
                  <a:pt x="14443" y="168100"/>
                </a:cubicBezTo>
                <a:cubicBezTo>
                  <a:pt x="14443" y="169220"/>
                  <a:pt x="3237" y="130000"/>
                  <a:pt x="996" y="107588"/>
                </a:cubicBezTo>
                <a:cubicBezTo>
                  <a:pt x="-1245" y="85176"/>
                  <a:pt x="996" y="1132"/>
                  <a:pt x="996" y="1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B02868BC-3AF8-A14E-24C8-5ACD41EE2CC7}"/>
              </a:ext>
            </a:extLst>
          </p:cNvPr>
          <p:cNvSpPr/>
          <p:nvPr/>
        </p:nvSpPr>
        <p:spPr>
          <a:xfrm>
            <a:off x="5659820" y="3444075"/>
            <a:ext cx="520036" cy="101191"/>
          </a:xfrm>
          <a:custGeom>
            <a:avLst/>
            <a:gdLst>
              <a:gd name="connsiteX0" fmla="*/ 14839 w 520036"/>
              <a:gd name="connsiteY0" fmla="*/ 99225 h 101191"/>
              <a:gd name="connsiteX1" fmla="*/ 277056 w 520036"/>
              <a:gd name="connsiteY1" fmla="*/ 5096 h 101191"/>
              <a:gd name="connsiteX2" fmla="*/ 512380 w 520036"/>
              <a:gd name="connsiteY2" fmla="*/ 11819 h 101191"/>
              <a:gd name="connsiteX3" fmla="*/ 445145 w 520036"/>
              <a:gd name="connsiteY3" fmla="*/ 5096 h 101191"/>
              <a:gd name="connsiteX4" fmla="*/ 270333 w 520036"/>
              <a:gd name="connsiteY4" fmla="*/ 5096 h 101191"/>
              <a:gd name="connsiteX5" fmla="*/ 55180 w 520036"/>
              <a:gd name="connsiteY5" fmla="*/ 65607 h 101191"/>
              <a:gd name="connsiteX6" fmla="*/ 14839 w 520036"/>
              <a:gd name="connsiteY6" fmla="*/ 99225 h 10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036" h="101191">
                <a:moveTo>
                  <a:pt x="14839" y="99225"/>
                </a:moveTo>
                <a:cubicBezTo>
                  <a:pt x="51818" y="89140"/>
                  <a:pt x="194133" y="19664"/>
                  <a:pt x="277056" y="5096"/>
                </a:cubicBezTo>
                <a:cubicBezTo>
                  <a:pt x="359980" y="-9472"/>
                  <a:pt x="484365" y="11819"/>
                  <a:pt x="512380" y="11819"/>
                </a:cubicBezTo>
                <a:cubicBezTo>
                  <a:pt x="540395" y="11819"/>
                  <a:pt x="485486" y="6216"/>
                  <a:pt x="445145" y="5096"/>
                </a:cubicBezTo>
                <a:cubicBezTo>
                  <a:pt x="404804" y="3976"/>
                  <a:pt x="335327" y="-4989"/>
                  <a:pt x="270333" y="5096"/>
                </a:cubicBezTo>
                <a:cubicBezTo>
                  <a:pt x="205339" y="15181"/>
                  <a:pt x="55180" y="65607"/>
                  <a:pt x="55180" y="65607"/>
                </a:cubicBezTo>
                <a:cubicBezTo>
                  <a:pt x="17080" y="77933"/>
                  <a:pt x="-22140" y="109310"/>
                  <a:pt x="14839" y="9922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0BCE9DD4-EEEA-3AA2-D90F-9EAD1685FD12}"/>
              </a:ext>
            </a:extLst>
          </p:cNvPr>
          <p:cNvSpPr/>
          <p:nvPr/>
        </p:nvSpPr>
        <p:spPr>
          <a:xfrm>
            <a:off x="5202749" y="1976126"/>
            <a:ext cx="238840" cy="237197"/>
          </a:xfrm>
          <a:custGeom>
            <a:avLst/>
            <a:gdLst>
              <a:gd name="connsiteX0" fmla="*/ 1263 w 238840"/>
              <a:gd name="connsiteY0" fmla="*/ 592 h 237197"/>
              <a:gd name="connsiteX1" fmla="*/ 122286 w 238840"/>
              <a:gd name="connsiteY1" fmla="*/ 121615 h 237197"/>
              <a:gd name="connsiteX2" fmla="*/ 223139 w 238840"/>
              <a:gd name="connsiteY2" fmla="*/ 209021 h 237197"/>
              <a:gd name="connsiteX3" fmla="*/ 236586 w 238840"/>
              <a:gd name="connsiteY3" fmla="*/ 235915 h 237197"/>
              <a:gd name="connsiteX4" fmla="*/ 202969 w 238840"/>
              <a:gd name="connsiteY4" fmla="*/ 175403 h 237197"/>
              <a:gd name="connsiteX5" fmla="*/ 1263 w 238840"/>
              <a:gd name="connsiteY5" fmla="*/ 592 h 23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840" h="237197">
                <a:moveTo>
                  <a:pt x="1263" y="592"/>
                </a:moveTo>
                <a:cubicBezTo>
                  <a:pt x="-12184" y="-8373"/>
                  <a:pt x="85307" y="86877"/>
                  <a:pt x="122286" y="121615"/>
                </a:cubicBezTo>
                <a:cubicBezTo>
                  <a:pt x="159265" y="156353"/>
                  <a:pt x="223139" y="209021"/>
                  <a:pt x="223139" y="209021"/>
                </a:cubicBezTo>
                <a:cubicBezTo>
                  <a:pt x="242189" y="228071"/>
                  <a:pt x="239948" y="241518"/>
                  <a:pt x="236586" y="235915"/>
                </a:cubicBezTo>
                <a:cubicBezTo>
                  <a:pt x="233224" y="230312"/>
                  <a:pt x="239948" y="210141"/>
                  <a:pt x="202969" y="175403"/>
                </a:cubicBezTo>
                <a:cubicBezTo>
                  <a:pt x="165990" y="140665"/>
                  <a:pt x="14710" y="9557"/>
                  <a:pt x="1263" y="59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23FFBDF7-075D-9DB5-43B7-CFAE5528A71C}"/>
              </a:ext>
            </a:extLst>
          </p:cNvPr>
          <p:cNvSpPr/>
          <p:nvPr/>
        </p:nvSpPr>
        <p:spPr>
          <a:xfrm>
            <a:off x="4568099" y="1667435"/>
            <a:ext cx="514889" cy="294867"/>
          </a:xfrm>
          <a:custGeom>
            <a:avLst/>
            <a:gdLst>
              <a:gd name="connsiteX0" fmla="*/ 514889 w 514889"/>
              <a:gd name="connsiteY0" fmla="*/ 0 h 294867"/>
              <a:gd name="connsiteX1" fmla="*/ 279566 w 514889"/>
              <a:gd name="connsiteY1" fmla="*/ 121024 h 294867"/>
              <a:gd name="connsiteX2" fmla="*/ 10625 w 514889"/>
              <a:gd name="connsiteY2" fmla="*/ 289112 h 294867"/>
              <a:gd name="connsiteX3" fmla="*/ 77860 w 514889"/>
              <a:gd name="connsiteY3" fmla="*/ 242047 h 294867"/>
              <a:gd name="connsiteX4" fmla="*/ 299736 w 514889"/>
              <a:gd name="connsiteY4" fmla="*/ 107577 h 294867"/>
              <a:gd name="connsiteX5" fmla="*/ 514889 w 514889"/>
              <a:gd name="connsiteY5" fmla="*/ 0 h 29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889" h="294867">
                <a:moveTo>
                  <a:pt x="514889" y="0"/>
                </a:moveTo>
                <a:cubicBezTo>
                  <a:pt x="511527" y="2241"/>
                  <a:pt x="363610" y="72839"/>
                  <a:pt x="279566" y="121024"/>
                </a:cubicBezTo>
                <a:cubicBezTo>
                  <a:pt x="195522" y="169209"/>
                  <a:pt x="44243" y="268942"/>
                  <a:pt x="10625" y="289112"/>
                </a:cubicBezTo>
                <a:cubicBezTo>
                  <a:pt x="-22993" y="309283"/>
                  <a:pt x="29675" y="272303"/>
                  <a:pt x="77860" y="242047"/>
                </a:cubicBezTo>
                <a:cubicBezTo>
                  <a:pt x="126045" y="211791"/>
                  <a:pt x="229139" y="143436"/>
                  <a:pt x="299736" y="107577"/>
                </a:cubicBezTo>
                <a:lnTo>
                  <a:pt x="514889" y="0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4856AF1E-F644-70AE-BD49-6A09C582B405}"/>
              </a:ext>
            </a:extLst>
          </p:cNvPr>
          <p:cNvSpPr/>
          <p:nvPr/>
        </p:nvSpPr>
        <p:spPr>
          <a:xfrm>
            <a:off x="4743024" y="1895952"/>
            <a:ext cx="104694" cy="182123"/>
          </a:xfrm>
          <a:custGeom>
            <a:avLst/>
            <a:gdLst>
              <a:gd name="connsiteX0" fmla="*/ 104641 w 104694"/>
              <a:gd name="connsiteY0" fmla="*/ 83 h 182123"/>
              <a:gd name="connsiteX1" fmla="*/ 10511 w 104694"/>
              <a:gd name="connsiteY1" fmla="*/ 141277 h 182123"/>
              <a:gd name="connsiteX2" fmla="*/ 3788 w 104694"/>
              <a:gd name="connsiteY2" fmla="*/ 181619 h 182123"/>
              <a:gd name="connsiteX3" fmla="*/ 23958 w 104694"/>
              <a:gd name="connsiteY3" fmla="*/ 121107 h 182123"/>
              <a:gd name="connsiteX4" fmla="*/ 104641 w 104694"/>
              <a:gd name="connsiteY4" fmla="*/ 83 h 18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694" h="182123">
                <a:moveTo>
                  <a:pt x="104641" y="83"/>
                </a:moveTo>
                <a:lnTo>
                  <a:pt x="10511" y="141277"/>
                </a:lnTo>
                <a:cubicBezTo>
                  <a:pt x="-6298" y="171533"/>
                  <a:pt x="1547" y="184981"/>
                  <a:pt x="3788" y="181619"/>
                </a:cubicBezTo>
                <a:cubicBezTo>
                  <a:pt x="6029" y="178257"/>
                  <a:pt x="10511" y="146881"/>
                  <a:pt x="23958" y="121107"/>
                </a:cubicBezTo>
                <a:cubicBezTo>
                  <a:pt x="37405" y="95333"/>
                  <a:pt x="106882" y="-3279"/>
                  <a:pt x="104641" y="8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9B5CC031-26A7-66B0-D326-7990A115DE33}"/>
              </a:ext>
            </a:extLst>
          </p:cNvPr>
          <p:cNvSpPr/>
          <p:nvPr/>
        </p:nvSpPr>
        <p:spPr>
          <a:xfrm>
            <a:off x="6118412" y="2070817"/>
            <a:ext cx="176970" cy="332611"/>
          </a:xfrm>
          <a:custGeom>
            <a:avLst/>
            <a:gdLst>
              <a:gd name="connsiteX0" fmla="*/ 0 w 176970"/>
              <a:gd name="connsiteY0" fmla="*/ 30 h 332611"/>
              <a:gd name="connsiteX1" fmla="*/ 53788 w 176970"/>
              <a:gd name="connsiteY1" fmla="*/ 174842 h 332611"/>
              <a:gd name="connsiteX2" fmla="*/ 174812 w 176970"/>
              <a:gd name="connsiteY2" fmla="*/ 329483 h 332611"/>
              <a:gd name="connsiteX3" fmla="*/ 134470 w 176970"/>
              <a:gd name="connsiteY3" fmla="*/ 282418 h 332611"/>
              <a:gd name="connsiteX4" fmla="*/ 53788 w 176970"/>
              <a:gd name="connsiteY4" fmla="*/ 188289 h 332611"/>
              <a:gd name="connsiteX5" fmla="*/ 0 w 176970"/>
              <a:gd name="connsiteY5" fmla="*/ 30 h 33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970" h="332611">
                <a:moveTo>
                  <a:pt x="0" y="30"/>
                </a:moveTo>
                <a:cubicBezTo>
                  <a:pt x="0" y="-2211"/>
                  <a:pt x="24653" y="119933"/>
                  <a:pt x="53788" y="174842"/>
                </a:cubicBezTo>
                <a:cubicBezTo>
                  <a:pt x="82923" y="229751"/>
                  <a:pt x="161365" y="311554"/>
                  <a:pt x="174812" y="329483"/>
                </a:cubicBezTo>
                <a:cubicBezTo>
                  <a:pt x="188259" y="347412"/>
                  <a:pt x="134470" y="282418"/>
                  <a:pt x="134470" y="282418"/>
                </a:cubicBezTo>
                <a:cubicBezTo>
                  <a:pt x="114299" y="258886"/>
                  <a:pt x="76200" y="230871"/>
                  <a:pt x="53788" y="188289"/>
                </a:cubicBezTo>
                <a:cubicBezTo>
                  <a:pt x="31376" y="145707"/>
                  <a:pt x="0" y="2271"/>
                  <a:pt x="0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0B8EF75D-CE1B-902A-8960-EEB73BDAE9EA}"/>
              </a:ext>
            </a:extLst>
          </p:cNvPr>
          <p:cNvSpPr/>
          <p:nvPr/>
        </p:nvSpPr>
        <p:spPr>
          <a:xfrm>
            <a:off x="6562090" y="2729753"/>
            <a:ext cx="168664" cy="379782"/>
          </a:xfrm>
          <a:custGeom>
            <a:avLst/>
            <a:gdLst>
              <a:gd name="connsiteX0" fmla="*/ 75 w 168664"/>
              <a:gd name="connsiteY0" fmla="*/ 0 h 379782"/>
              <a:gd name="connsiteX1" fmla="*/ 134545 w 168664"/>
              <a:gd name="connsiteY1" fmla="*/ 161365 h 379782"/>
              <a:gd name="connsiteX2" fmla="*/ 168163 w 168664"/>
              <a:gd name="connsiteY2" fmla="*/ 376518 h 379782"/>
              <a:gd name="connsiteX3" fmla="*/ 154716 w 168664"/>
              <a:gd name="connsiteY3" fmla="*/ 282388 h 379782"/>
              <a:gd name="connsiteX4" fmla="*/ 154716 w 168664"/>
              <a:gd name="connsiteY4" fmla="*/ 161365 h 379782"/>
              <a:gd name="connsiteX5" fmla="*/ 75 w 168664"/>
              <a:gd name="connsiteY5" fmla="*/ 0 h 37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64" h="379782">
                <a:moveTo>
                  <a:pt x="75" y="0"/>
                </a:moveTo>
                <a:cubicBezTo>
                  <a:pt x="-3287" y="0"/>
                  <a:pt x="106530" y="98612"/>
                  <a:pt x="134545" y="161365"/>
                </a:cubicBezTo>
                <a:cubicBezTo>
                  <a:pt x="162560" y="224118"/>
                  <a:pt x="164801" y="356348"/>
                  <a:pt x="168163" y="376518"/>
                </a:cubicBezTo>
                <a:cubicBezTo>
                  <a:pt x="171525" y="396688"/>
                  <a:pt x="156957" y="318247"/>
                  <a:pt x="154716" y="282388"/>
                </a:cubicBezTo>
                <a:cubicBezTo>
                  <a:pt x="152475" y="246529"/>
                  <a:pt x="178248" y="205068"/>
                  <a:pt x="154716" y="161365"/>
                </a:cubicBezTo>
                <a:cubicBezTo>
                  <a:pt x="131184" y="117662"/>
                  <a:pt x="3437" y="0"/>
                  <a:pt x="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73257A00-76D9-920C-75E3-A1073A317B03}"/>
              </a:ext>
            </a:extLst>
          </p:cNvPr>
          <p:cNvSpPr/>
          <p:nvPr/>
        </p:nvSpPr>
        <p:spPr>
          <a:xfrm>
            <a:off x="5345106" y="3778545"/>
            <a:ext cx="143047" cy="249500"/>
          </a:xfrm>
          <a:custGeom>
            <a:avLst/>
            <a:gdLst>
              <a:gd name="connsiteX0" fmla="*/ 100 w 143047"/>
              <a:gd name="connsiteY0" fmla="*/ 79 h 249500"/>
              <a:gd name="connsiteX1" fmla="*/ 67335 w 143047"/>
              <a:gd name="connsiteY1" fmla="*/ 147996 h 249500"/>
              <a:gd name="connsiteX2" fmla="*/ 141294 w 143047"/>
              <a:gd name="connsiteY2" fmla="*/ 248849 h 249500"/>
              <a:gd name="connsiteX3" fmla="*/ 114400 w 143047"/>
              <a:gd name="connsiteY3" fmla="*/ 188337 h 249500"/>
              <a:gd name="connsiteX4" fmla="*/ 53888 w 143047"/>
              <a:gd name="connsiteY4" fmla="*/ 127826 h 249500"/>
              <a:gd name="connsiteX5" fmla="*/ 100 w 143047"/>
              <a:gd name="connsiteY5" fmla="*/ 79 h 24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047" h="249500">
                <a:moveTo>
                  <a:pt x="100" y="79"/>
                </a:moveTo>
                <a:cubicBezTo>
                  <a:pt x="2341" y="3441"/>
                  <a:pt x="43803" y="106534"/>
                  <a:pt x="67335" y="147996"/>
                </a:cubicBezTo>
                <a:cubicBezTo>
                  <a:pt x="90867" y="189458"/>
                  <a:pt x="133450" y="242126"/>
                  <a:pt x="141294" y="248849"/>
                </a:cubicBezTo>
                <a:cubicBezTo>
                  <a:pt x="149138" y="255572"/>
                  <a:pt x="128968" y="208508"/>
                  <a:pt x="114400" y="188337"/>
                </a:cubicBezTo>
                <a:cubicBezTo>
                  <a:pt x="99832" y="168167"/>
                  <a:pt x="74059" y="154720"/>
                  <a:pt x="53888" y="127826"/>
                </a:cubicBezTo>
                <a:cubicBezTo>
                  <a:pt x="33717" y="100932"/>
                  <a:pt x="-2141" y="-3283"/>
                  <a:pt x="100" y="7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511E85BB-9762-DFC2-2A53-71550D700B55}"/>
              </a:ext>
            </a:extLst>
          </p:cNvPr>
          <p:cNvSpPr/>
          <p:nvPr/>
        </p:nvSpPr>
        <p:spPr>
          <a:xfrm>
            <a:off x="4000487" y="3724578"/>
            <a:ext cx="87871" cy="235994"/>
          </a:xfrm>
          <a:custGeom>
            <a:avLst/>
            <a:gdLst>
              <a:gd name="connsiteX0" fmla="*/ 13 w 87871"/>
              <a:gd name="connsiteY0" fmla="*/ 257 h 235994"/>
              <a:gd name="connsiteX1" fmla="*/ 80695 w 87871"/>
              <a:gd name="connsiteY1" fmla="*/ 121281 h 235994"/>
              <a:gd name="connsiteX2" fmla="*/ 60525 w 87871"/>
              <a:gd name="connsiteY2" fmla="*/ 235581 h 235994"/>
              <a:gd name="connsiteX3" fmla="*/ 87419 w 87871"/>
              <a:gd name="connsiteY3" fmla="*/ 154898 h 235994"/>
              <a:gd name="connsiteX4" fmla="*/ 13 w 87871"/>
              <a:gd name="connsiteY4" fmla="*/ 257 h 23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71" h="235994">
                <a:moveTo>
                  <a:pt x="13" y="257"/>
                </a:moveTo>
                <a:cubicBezTo>
                  <a:pt x="-1108" y="-5346"/>
                  <a:pt x="70610" y="82060"/>
                  <a:pt x="80695" y="121281"/>
                </a:cubicBezTo>
                <a:cubicBezTo>
                  <a:pt x="90780" y="160502"/>
                  <a:pt x="59404" y="229978"/>
                  <a:pt x="60525" y="235581"/>
                </a:cubicBezTo>
                <a:cubicBezTo>
                  <a:pt x="61646" y="241184"/>
                  <a:pt x="91901" y="188516"/>
                  <a:pt x="87419" y="154898"/>
                </a:cubicBezTo>
                <a:cubicBezTo>
                  <a:pt x="82937" y="121280"/>
                  <a:pt x="1134" y="5860"/>
                  <a:pt x="13" y="25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8CD1D8FA-14B4-A9D8-CF44-F30F697031D2}"/>
              </a:ext>
            </a:extLst>
          </p:cNvPr>
          <p:cNvSpPr/>
          <p:nvPr/>
        </p:nvSpPr>
        <p:spPr>
          <a:xfrm>
            <a:off x="6118314" y="3839112"/>
            <a:ext cx="117948" cy="323150"/>
          </a:xfrm>
          <a:custGeom>
            <a:avLst/>
            <a:gdLst>
              <a:gd name="connsiteX0" fmla="*/ 114398 w 117948"/>
              <a:gd name="connsiteY0" fmla="*/ 23 h 323150"/>
              <a:gd name="connsiteX1" fmla="*/ 100951 w 117948"/>
              <a:gd name="connsiteY1" fmla="*/ 208453 h 323150"/>
              <a:gd name="connsiteX2" fmla="*/ 98 w 117948"/>
              <a:gd name="connsiteY2" fmla="*/ 322753 h 323150"/>
              <a:gd name="connsiteX3" fmla="*/ 80780 w 117948"/>
              <a:gd name="connsiteY3" fmla="*/ 248794 h 323150"/>
              <a:gd name="connsiteX4" fmla="*/ 114398 w 117948"/>
              <a:gd name="connsiteY4" fmla="*/ 221900 h 323150"/>
              <a:gd name="connsiteX5" fmla="*/ 114398 w 117948"/>
              <a:gd name="connsiteY5" fmla="*/ 23 h 32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948" h="323150">
                <a:moveTo>
                  <a:pt x="114398" y="23"/>
                </a:moveTo>
                <a:cubicBezTo>
                  <a:pt x="112157" y="-2218"/>
                  <a:pt x="120001" y="154665"/>
                  <a:pt x="100951" y="208453"/>
                </a:cubicBezTo>
                <a:cubicBezTo>
                  <a:pt x="81901" y="262241"/>
                  <a:pt x="3460" y="316030"/>
                  <a:pt x="98" y="322753"/>
                </a:cubicBezTo>
                <a:cubicBezTo>
                  <a:pt x="-3264" y="329476"/>
                  <a:pt x="80780" y="248794"/>
                  <a:pt x="80780" y="248794"/>
                </a:cubicBezTo>
                <a:cubicBezTo>
                  <a:pt x="99830" y="231985"/>
                  <a:pt x="107675" y="257759"/>
                  <a:pt x="114398" y="221900"/>
                </a:cubicBezTo>
                <a:cubicBezTo>
                  <a:pt x="121121" y="186041"/>
                  <a:pt x="116639" y="2264"/>
                  <a:pt x="114398" y="2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2DB687DC-CEBA-921C-4CF0-682565AC2A9B}"/>
              </a:ext>
            </a:extLst>
          </p:cNvPr>
          <p:cNvSpPr/>
          <p:nvPr/>
        </p:nvSpPr>
        <p:spPr>
          <a:xfrm>
            <a:off x="5210157" y="4604596"/>
            <a:ext cx="314017" cy="155860"/>
          </a:xfrm>
          <a:custGeom>
            <a:avLst/>
            <a:gdLst>
              <a:gd name="connsiteX0" fmla="*/ 578 w 314017"/>
              <a:gd name="connsiteY0" fmla="*/ 155663 h 155860"/>
              <a:gd name="connsiteX1" fmla="*/ 195561 w 314017"/>
              <a:gd name="connsiteY1" fmla="*/ 61533 h 155860"/>
              <a:gd name="connsiteX2" fmla="*/ 309861 w 314017"/>
              <a:gd name="connsiteY2" fmla="*/ 1022 h 155860"/>
              <a:gd name="connsiteX3" fmla="*/ 262796 w 314017"/>
              <a:gd name="connsiteY3" fmla="*/ 34639 h 155860"/>
              <a:gd name="connsiteX4" fmla="*/ 578 w 314017"/>
              <a:gd name="connsiteY4" fmla="*/ 155663 h 15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17" h="155860">
                <a:moveTo>
                  <a:pt x="578" y="155663"/>
                </a:moveTo>
                <a:cubicBezTo>
                  <a:pt x="-10628" y="160145"/>
                  <a:pt x="144014" y="87306"/>
                  <a:pt x="195561" y="61533"/>
                </a:cubicBezTo>
                <a:cubicBezTo>
                  <a:pt x="247108" y="35760"/>
                  <a:pt x="309861" y="1022"/>
                  <a:pt x="309861" y="1022"/>
                </a:cubicBezTo>
                <a:cubicBezTo>
                  <a:pt x="321067" y="-3460"/>
                  <a:pt x="310981" y="6624"/>
                  <a:pt x="262796" y="34639"/>
                </a:cubicBezTo>
                <a:cubicBezTo>
                  <a:pt x="214611" y="62654"/>
                  <a:pt x="11784" y="151181"/>
                  <a:pt x="578" y="15566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06E6E9CC-1A04-3E44-5095-286EE4D95AF6}"/>
              </a:ext>
            </a:extLst>
          </p:cNvPr>
          <p:cNvSpPr/>
          <p:nvPr/>
        </p:nvSpPr>
        <p:spPr>
          <a:xfrm>
            <a:off x="5168667" y="2689279"/>
            <a:ext cx="62239" cy="378643"/>
          </a:xfrm>
          <a:custGeom>
            <a:avLst/>
            <a:gdLst>
              <a:gd name="connsiteX0" fmla="*/ 48792 w 62239"/>
              <a:gd name="connsiteY0" fmla="*/ 133 h 378643"/>
              <a:gd name="connsiteX1" fmla="*/ 15174 w 62239"/>
              <a:gd name="connsiteY1" fmla="*/ 168221 h 378643"/>
              <a:gd name="connsiteX2" fmla="*/ 62239 w 62239"/>
              <a:gd name="connsiteY2" fmla="*/ 376650 h 378643"/>
              <a:gd name="connsiteX3" fmla="*/ 15174 w 62239"/>
              <a:gd name="connsiteY3" fmla="*/ 269074 h 378643"/>
              <a:gd name="connsiteX4" fmla="*/ 1727 w 62239"/>
              <a:gd name="connsiteY4" fmla="*/ 195115 h 378643"/>
              <a:gd name="connsiteX5" fmla="*/ 48792 w 62239"/>
              <a:gd name="connsiteY5" fmla="*/ 133 h 37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39" h="378643">
                <a:moveTo>
                  <a:pt x="48792" y="133"/>
                </a:moveTo>
                <a:cubicBezTo>
                  <a:pt x="51033" y="-4349"/>
                  <a:pt x="12933" y="105468"/>
                  <a:pt x="15174" y="168221"/>
                </a:cubicBezTo>
                <a:cubicBezTo>
                  <a:pt x="17415" y="230974"/>
                  <a:pt x="62239" y="359841"/>
                  <a:pt x="62239" y="376650"/>
                </a:cubicBezTo>
                <a:cubicBezTo>
                  <a:pt x="62239" y="393459"/>
                  <a:pt x="25259" y="299330"/>
                  <a:pt x="15174" y="269074"/>
                </a:cubicBezTo>
                <a:cubicBezTo>
                  <a:pt x="5089" y="238818"/>
                  <a:pt x="-3876" y="235456"/>
                  <a:pt x="1727" y="195115"/>
                </a:cubicBezTo>
                <a:cubicBezTo>
                  <a:pt x="7330" y="154774"/>
                  <a:pt x="46551" y="4615"/>
                  <a:pt x="48792" y="13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196460E2-0484-5D9E-0B43-E8B7CAF5ECB5}"/>
              </a:ext>
            </a:extLst>
          </p:cNvPr>
          <p:cNvSpPr/>
          <p:nvPr/>
        </p:nvSpPr>
        <p:spPr>
          <a:xfrm>
            <a:off x="5728483" y="2203515"/>
            <a:ext cx="451687" cy="202325"/>
          </a:xfrm>
          <a:custGeom>
            <a:avLst/>
            <a:gdLst>
              <a:gd name="connsiteX0" fmla="*/ 13411 w 451687"/>
              <a:gd name="connsiteY0" fmla="*/ 8526 h 202325"/>
              <a:gd name="connsiteX1" fmla="*/ 114264 w 451687"/>
              <a:gd name="connsiteY1" fmla="*/ 35420 h 202325"/>
              <a:gd name="connsiteX2" fmla="*/ 430270 w 451687"/>
              <a:gd name="connsiteY2" fmla="*/ 196785 h 202325"/>
              <a:gd name="connsiteX3" fmla="*/ 383205 w 451687"/>
              <a:gd name="connsiteY3" fmla="*/ 149720 h 202325"/>
              <a:gd name="connsiteX4" fmla="*/ 13411 w 451687"/>
              <a:gd name="connsiteY4" fmla="*/ 8526 h 20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687" h="202325">
                <a:moveTo>
                  <a:pt x="13411" y="8526"/>
                </a:moveTo>
                <a:cubicBezTo>
                  <a:pt x="-31412" y="-10524"/>
                  <a:pt x="44788" y="4043"/>
                  <a:pt x="114264" y="35420"/>
                </a:cubicBezTo>
                <a:cubicBezTo>
                  <a:pt x="183741" y="66797"/>
                  <a:pt x="385447" y="177735"/>
                  <a:pt x="430270" y="196785"/>
                </a:cubicBezTo>
                <a:cubicBezTo>
                  <a:pt x="475093" y="215835"/>
                  <a:pt x="444837" y="182217"/>
                  <a:pt x="383205" y="149720"/>
                </a:cubicBezTo>
                <a:cubicBezTo>
                  <a:pt x="321573" y="117223"/>
                  <a:pt x="58234" y="27576"/>
                  <a:pt x="13411" y="852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351ACFB7-8DAA-FC45-FC1E-5E154B4FD3D0}"/>
              </a:ext>
            </a:extLst>
          </p:cNvPr>
          <p:cNvSpPr/>
          <p:nvPr/>
        </p:nvSpPr>
        <p:spPr>
          <a:xfrm>
            <a:off x="4827990" y="1963271"/>
            <a:ext cx="113814" cy="221876"/>
          </a:xfrm>
          <a:custGeom>
            <a:avLst/>
            <a:gdLst>
              <a:gd name="connsiteX0" fmla="*/ 113804 w 113814"/>
              <a:gd name="connsiteY0" fmla="*/ 0 h 221876"/>
              <a:gd name="connsiteX1" fmla="*/ 12951 w 113814"/>
              <a:gd name="connsiteY1" fmla="*/ 134470 h 221876"/>
              <a:gd name="connsiteX2" fmla="*/ 12951 w 113814"/>
              <a:gd name="connsiteY2" fmla="*/ 221876 h 221876"/>
              <a:gd name="connsiteX3" fmla="*/ 6228 w 113814"/>
              <a:gd name="connsiteY3" fmla="*/ 134470 h 221876"/>
              <a:gd name="connsiteX4" fmla="*/ 113804 w 113814"/>
              <a:gd name="connsiteY4" fmla="*/ 0 h 22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14" h="221876">
                <a:moveTo>
                  <a:pt x="113804" y="0"/>
                </a:moveTo>
                <a:cubicBezTo>
                  <a:pt x="114924" y="0"/>
                  <a:pt x="29760" y="97491"/>
                  <a:pt x="12951" y="134470"/>
                </a:cubicBezTo>
                <a:cubicBezTo>
                  <a:pt x="-3858" y="171449"/>
                  <a:pt x="14071" y="221876"/>
                  <a:pt x="12951" y="221876"/>
                </a:cubicBezTo>
                <a:cubicBezTo>
                  <a:pt x="11831" y="221876"/>
                  <a:pt x="-10581" y="165847"/>
                  <a:pt x="6228" y="134470"/>
                </a:cubicBezTo>
                <a:cubicBezTo>
                  <a:pt x="23037" y="103094"/>
                  <a:pt x="112684" y="0"/>
                  <a:pt x="113804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555F9B87-65B8-3060-88AC-783838BB00E3}"/>
              </a:ext>
            </a:extLst>
          </p:cNvPr>
          <p:cNvSpPr/>
          <p:nvPr/>
        </p:nvSpPr>
        <p:spPr>
          <a:xfrm>
            <a:off x="5661065" y="4155125"/>
            <a:ext cx="412189" cy="67868"/>
          </a:xfrm>
          <a:custGeom>
            <a:avLst/>
            <a:gdLst>
              <a:gd name="connsiteX0" fmla="*/ 147 w 412189"/>
              <a:gd name="connsiteY0" fmla="*/ 16 h 67868"/>
              <a:gd name="connsiteX1" fmla="*/ 161511 w 412189"/>
              <a:gd name="connsiteY1" fmla="*/ 60528 h 67868"/>
              <a:gd name="connsiteX2" fmla="*/ 410282 w 412189"/>
              <a:gd name="connsiteY2" fmla="*/ 33634 h 67868"/>
              <a:gd name="connsiteX3" fmla="*/ 269088 w 412189"/>
              <a:gd name="connsiteY3" fmla="*/ 53804 h 67868"/>
              <a:gd name="connsiteX4" fmla="*/ 134617 w 412189"/>
              <a:gd name="connsiteY4" fmla="*/ 67251 h 67868"/>
              <a:gd name="connsiteX5" fmla="*/ 147 w 412189"/>
              <a:gd name="connsiteY5" fmla="*/ 16 h 6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189" h="67868">
                <a:moveTo>
                  <a:pt x="147" y="16"/>
                </a:moveTo>
                <a:cubicBezTo>
                  <a:pt x="4629" y="-1105"/>
                  <a:pt x="93155" y="54925"/>
                  <a:pt x="161511" y="60528"/>
                </a:cubicBezTo>
                <a:cubicBezTo>
                  <a:pt x="229867" y="66131"/>
                  <a:pt x="392353" y="34755"/>
                  <a:pt x="410282" y="33634"/>
                </a:cubicBezTo>
                <a:cubicBezTo>
                  <a:pt x="428211" y="32513"/>
                  <a:pt x="315032" y="48201"/>
                  <a:pt x="269088" y="53804"/>
                </a:cubicBezTo>
                <a:cubicBezTo>
                  <a:pt x="223144" y="59407"/>
                  <a:pt x="174958" y="70613"/>
                  <a:pt x="134617" y="67251"/>
                </a:cubicBezTo>
                <a:cubicBezTo>
                  <a:pt x="94276" y="63889"/>
                  <a:pt x="-4335" y="1137"/>
                  <a:pt x="147" y="1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12A261DF-3737-2B4C-FA8E-117CC99E9D12}"/>
              </a:ext>
            </a:extLst>
          </p:cNvPr>
          <p:cNvSpPr/>
          <p:nvPr/>
        </p:nvSpPr>
        <p:spPr>
          <a:xfrm>
            <a:off x="4155141" y="3435717"/>
            <a:ext cx="50551" cy="248777"/>
          </a:xfrm>
          <a:custGeom>
            <a:avLst/>
            <a:gdLst>
              <a:gd name="connsiteX0" fmla="*/ 0 w 50551"/>
              <a:gd name="connsiteY0" fmla="*/ 7 h 248777"/>
              <a:gd name="connsiteX1" fmla="*/ 47065 w 50551"/>
              <a:gd name="connsiteY1" fmla="*/ 161371 h 248777"/>
              <a:gd name="connsiteX2" fmla="*/ 47065 w 50551"/>
              <a:gd name="connsiteY2" fmla="*/ 248777 h 248777"/>
              <a:gd name="connsiteX3" fmla="*/ 47065 w 50551"/>
              <a:gd name="connsiteY3" fmla="*/ 154648 h 248777"/>
              <a:gd name="connsiteX4" fmla="*/ 0 w 50551"/>
              <a:gd name="connsiteY4" fmla="*/ 7 h 248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51" h="248777">
                <a:moveTo>
                  <a:pt x="0" y="7"/>
                </a:moveTo>
                <a:cubicBezTo>
                  <a:pt x="0" y="1127"/>
                  <a:pt x="39221" y="119909"/>
                  <a:pt x="47065" y="161371"/>
                </a:cubicBezTo>
                <a:cubicBezTo>
                  <a:pt x="54909" y="202833"/>
                  <a:pt x="47065" y="248777"/>
                  <a:pt x="47065" y="248777"/>
                </a:cubicBezTo>
                <a:cubicBezTo>
                  <a:pt x="47065" y="247657"/>
                  <a:pt x="49306" y="191627"/>
                  <a:pt x="47065" y="154648"/>
                </a:cubicBezTo>
                <a:cubicBezTo>
                  <a:pt x="44824" y="117669"/>
                  <a:pt x="0" y="-1113"/>
                  <a:pt x="0" y="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42ADE90E-C69F-1187-2507-6E67C4FEF4CF}"/>
              </a:ext>
            </a:extLst>
          </p:cNvPr>
          <p:cNvSpPr/>
          <p:nvPr/>
        </p:nvSpPr>
        <p:spPr>
          <a:xfrm>
            <a:off x="4126109" y="3153321"/>
            <a:ext cx="109764" cy="174844"/>
          </a:xfrm>
          <a:custGeom>
            <a:avLst/>
            <a:gdLst>
              <a:gd name="connsiteX0" fmla="*/ 109715 w 109764"/>
              <a:gd name="connsiteY0" fmla="*/ 14 h 174844"/>
              <a:gd name="connsiteX1" fmla="*/ 22309 w 109764"/>
              <a:gd name="connsiteY1" fmla="*/ 94144 h 174844"/>
              <a:gd name="connsiteX2" fmla="*/ 15585 w 109764"/>
              <a:gd name="connsiteY2" fmla="*/ 174826 h 174844"/>
              <a:gd name="connsiteX3" fmla="*/ 8862 w 109764"/>
              <a:gd name="connsiteY3" fmla="*/ 100867 h 174844"/>
              <a:gd name="connsiteX4" fmla="*/ 109715 w 109764"/>
              <a:gd name="connsiteY4" fmla="*/ 14 h 17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64" h="174844">
                <a:moveTo>
                  <a:pt x="109715" y="14"/>
                </a:moveTo>
                <a:cubicBezTo>
                  <a:pt x="111956" y="-1107"/>
                  <a:pt x="37997" y="65009"/>
                  <a:pt x="22309" y="94144"/>
                </a:cubicBezTo>
                <a:cubicBezTo>
                  <a:pt x="6621" y="123279"/>
                  <a:pt x="17826" y="173706"/>
                  <a:pt x="15585" y="174826"/>
                </a:cubicBezTo>
                <a:cubicBezTo>
                  <a:pt x="13344" y="175947"/>
                  <a:pt x="-13550" y="125520"/>
                  <a:pt x="8862" y="100867"/>
                </a:cubicBezTo>
                <a:cubicBezTo>
                  <a:pt x="31274" y="76214"/>
                  <a:pt x="107474" y="1135"/>
                  <a:pt x="109715" y="1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A8992027-8212-93B8-83A7-1CEE00E90752}"/>
              </a:ext>
            </a:extLst>
          </p:cNvPr>
          <p:cNvSpPr/>
          <p:nvPr/>
        </p:nvSpPr>
        <p:spPr>
          <a:xfrm>
            <a:off x="4561292" y="3886200"/>
            <a:ext cx="37602" cy="174812"/>
          </a:xfrm>
          <a:custGeom>
            <a:avLst/>
            <a:gdLst>
              <a:gd name="connsiteX0" fmla="*/ 37602 w 37602"/>
              <a:gd name="connsiteY0" fmla="*/ 0 h 174812"/>
              <a:gd name="connsiteX1" fmla="*/ 3984 w 37602"/>
              <a:gd name="connsiteY1" fmla="*/ 94129 h 174812"/>
              <a:gd name="connsiteX2" fmla="*/ 3984 w 37602"/>
              <a:gd name="connsiteY2" fmla="*/ 174812 h 174812"/>
              <a:gd name="connsiteX3" fmla="*/ 3984 w 37602"/>
              <a:gd name="connsiteY3" fmla="*/ 94129 h 174812"/>
              <a:gd name="connsiteX4" fmla="*/ 37602 w 37602"/>
              <a:gd name="connsiteY4" fmla="*/ 0 h 1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02" h="174812">
                <a:moveTo>
                  <a:pt x="37602" y="0"/>
                </a:moveTo>
                <a:cubicBezTo>
                  <a:pt x="37602" y="0"/>
                  <a:pt x="9587" y="64994"/>
                  <a:pt x="3984" y="94129"/>
                </a:cubicBezTo>
                <a:cubicBezTo>
                  <a:pt x="-1619" y="123264"/>
                  <a:pt x="3984" y="174812"/>
                  <a:pt x="3984" y="174812"/>
                </a:cubicBezTo>
                <a:cubicBezTo>
                  <a:pt x="3984" y="174812"/>
                  <a:pt x="-4981" y="122144"/>
                  <a:pt x="3984" y="94129"/>
                </a:cubicBezTo>
                <a:cubicBezTo>
                  <a:pt x="12949" y="66114"/>
                  <a:pt x="37602" y="0"/>
                  <a:pt x="3760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0F50AB57-64FB-CD45-A926-A574891B1C89}"/>
              </a:ext>
            </a:extLst>
          </p:cNvPr>
          <p:cNvSpPr/>
          <p:nvPr/>
        </p:nvSpPr>
        <p:spPr>
          <a:xfrm>
            <a:off x="4222357" y="3993758"/>
            <a:ext cx="195035" cy="127950"/>
          </a:xfrm>
          <a:custGeom>
            <a:avLst/>
            <a:gdLst>
              <a:gd name="connsiteX0" fmla="*/ 195002 w 195035"/>
              <a:gd name="connsiteY0" fmla="*/ 18 h 127950"/>
              <a:gd name="connsiteX1" fmla="*/ 53808 w 195035"/>
              <a:gd name="connsiteY1" fmla="*/ 67254 h 127950"/>
              <a:gd name="connsiteX2" fmla="*/ 19 w 195035"/>
              <a:gd name="connsiteY2" fmla="*/ 127766 h 127950"/>
              <a:gd name="connsiteX3" fmla="*/ 47084 w 195035"/>
              <a:gd name="connsiteY3" fmla="*/ 87424 h 127950"/>
              <a:gd name="connsiteX4" fmla="*/ 67255 w 195035"/>
              <a:gd name="connsiteY4" fmla="*/ 60530 h 127950"/>
              <a:gd name="connsiteX5" fmla="*/ 195002 w 195035"/>
              <a:gd name="connsiteY5" fmla="*/ 18 h 12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035" h="127950">
                <a:moveTo>
                  <a:pt x="195002" y="18"/>
                </a:moveTo>
                <a:cubicBezTo>
                  <a:pt x="192761" y="1139"/>
                  <a:pt x="86305" y="45963"/>
                  <a:pt x="53808" y="67254"/>
                </a:cubicBezTo>
                <a:cubicBezTo>
                  <a:pt x="21311" y="88545"/>
                  <a:pt x="1140" y="124404"/>
                  <a:pt x="19" y="127766"/>
                </a:cubicBezTo>
                <a:cubicBezTo>
                  <a:pt x="-1102" y="131128"/>
                  <a:pt x="47084" y="87424"/>
                  <a:pt x="47084" y="87424"/>
                </a:cubicBezTo>
                <a:cubicBezTo>
                  <a:pt x="58290" y="76218"/>
                  <a:pt x="47084" y="70615"/>
                  <a:pt x="67255" y="60530"/>
                </a:cubicBezTo>
                <a:cubicBezTo>
                  <a:pt x="87426" y="50445"/>
                  <a:pt x="197243" y="-1103"/>
                  <a:pt x="195002" y="1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45DDD8E7-51A3-FB31-5F69-F5804168E44D}"/>
              </a:ext>
            </a:extLst>
          </p:cNvPr>
          <p:cNvSpPr/>
          <p:nvPr/>
        </p:nvSpPr>
        <p:spPr>
          <a:xfrm>
            <a:off x="4975113" y="4175024"/>
            <a:ext cx="404955" cy="336881"/>
          </a:xfrm>
          <a:custGeom>
            <a:avLst/>
            <a:gdLst>
              <a:gd name="connsiteX0" fmla="*/ 299 w 404955"/>
              <a:gd name="connsiteY0" fmla="*/ 288 h 336881"/>
              <a:gd name="connsiteX1" fmla="*/ 134769 w 404955"/>
              <a:gd name="connsiteY1" fmla="*/ 114588 h 336881"/>
              <a:gd name="connsiteX2" fmla="*/ 396987 w 404955"/>
              <a:gd name="connsiteY2" fmla="*/ 255782 h 336881"/>
              <a:gd name="connsiteX3" fmla="*/ 282687 w 404955"/>
              <a:gd name="connsiteY3" fmla="*/ 336464 h 336881"/>
              <a:gd name="connsiteX4" fmla="*/ 396987 w 404955"/>
              <a:gd name="connsiteY4" fmla="*/ 289400 h 336881"/>
              <a:gd name="connsiteX5" fmla="*/ 383540 w 404955"/>
              <a:gd name="connsiteY5" fmla="*/ 249058 h 336881"/>
              <a:gd name="connsiteX6" fmla="*/ 289411 w 404955"/>
              <a:gd name="connsiteY6" fmla="*/ 208717 h 336881"/>
              <a:gd name="connsiteX7" fmla="*/ 168387 w 404955"/>
              <a:gd name="connsiteY7" fmla="*/ 148205 h 336881"/>
              <a:gd name="connsiteX8" fmla="*/ 299 w 404955"/>
              <a:gd name="connsiteY8" fmla="*/ 288 h 33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955" h="336881">
                <a:moveTo>
                  <a:pt x="299" y="288"/>
                </a:moveTo>
                <a:cubicBezTo>
                  <a:pt x="-5304" y="-5315"/>
                  <a:pt x="68654" y="72006"/>
                  <a:pt x="134769" y="114588"/>
                </a:cubicBezTo>
                <a:cubicBezTo>
                  <a:pt x="200884" y="157170"/>
                  <a:pt x="372334" y="218803"/>
                  <a:pt x="396987" y="255782"/>
                </a:cubicBezTo>
                <a:cubicBezTo>
                  <a:pt x="421640" y="292761"/>
                  <a:pt x="282687" y="330861"/>
                  <a:pt x="282687" y="336464"/>
                </a:cubicBezTo>
                <a:cubicBezTo>
                  <a:pt x="282687" y="342067"/>
                  <a:pt x="396987" y="289400"/>
                  <a:pt x="396987" y="289400"/>
                </a:cubicBezTo>
                <a:cubicBezTo>
                  <a:pt x="413796" y="274832"/>
                  <a:pt x="401469" y="262505"/>
                  <a:pt x="383540" y="249058"/>
                </a:cubicBezTo>
                <a:cubicBezTo>
                  <a:pt x="365611" y="235611"/>
                  <a:pt x="325270" y="225526"/>
                  <a:pt x="289411" y="208717"/>
                </a:cubicBezTo>
                <a:cubicBezTo>
                  <a:pt x="253552" y="191908"/>
                  <a:pt x="212090" y="179582"/>
                  <a:pt x="168387" y="148205"/>
                </a:cubicBezTo>
                <a:cubicBezTo>
                  <a:pt x="124684" y="116829"/>
                  <a:pt x="5902" y="5891"/>
                  <a:pt x="299" y="28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67C2C8F9-2ED2-948B-ACEE-C39551E59B36}"/>
              </a:ext>
            </a:extLst>
          </p:cNvPr>
          <p:cNvSpPr/>
          <p:nvPr/>
        </p:nvSpPr>
        <p:spPr>
          <a:xfrm>
            <a:off x="4054241" y="4336482"/>
            <a:ext cx="113140" cy="188834"/>
          </a:xfrm>
          <a:custGeom>
            <a:avLst/>
            <a:gdLst>
              <a:gd name="connsiteX0" fmla="*/ 47 w 113140"/>
              <a:gd name="connsiteY0" fmla="*/ 194 h 188834"/>
              <a:gd name="connsiteX1" fmla="*/ 94177 w 113140"/>
              <a:gd name="connsiteY1" fmla="*/ 101047 h 188834"/>
              <a:gd name="connsiteX2" fmla="*/ 107624 w 113140"/>
              <a:gd name="connsiteY2" fmla="*/ 188453 h 188834"/>
              <a:gd name="connsiteX3" fmla="*/ 107624 w 113140"/>
              <a:gd name="connsiteY3" fmla="*/ 127942 h 188834"/>
              <a:gd name="connsiteX4" fmla="*/ 47 w 113140"/>
              <a:gd name="connsiteY4" fmla="*/ 194 h 1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40" h="188834">
                <a:moveTo>
                  <a:pt x="47" y="194"/>
                </a:moveTo>
                <a:cubicBezTo>
                  <a:pt x="-2194" y="-4288"/>
                  <a:pt x="76248" y="69671"/>
                  <a:pt x="94177" y="101047"/>
                </a:cubicBezTo>
                <a:cubicBezTo>
                  <a:pt x="112107" y="132424"/>
                  <a:pt x="105383" y="183971"/>
                  <a:pt x="107624" y="188453"/>
                </a:cubicBezTo>
                <a:cubicBezTo>
                  <a:pt x="109865" y="192935"/>
                  <a:pt x="118830" y="157077"/>
                  <a:pt x="107624" y="127942"/>
                </a:cubicBezTo>
                <a:cubicBezTo>
                  <a:pt x="96418" y="98807"/>
                  <a:pt x="2288" y="4676"/>
                  <a:pt x="47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0FBDDFBD-F273-4D56-CC16-1B55127D27D2}"/>
              </a:ext>
            </a:extLst>
          </p:cNvPr>
          <p:cNvSpPr/>
          <p:nvPr/>
        </p:nvSpPr>
        <p:spPr>
          <a:xfrm>
            <a:off x="5234054" y="2514591"/>
            <a:ext cx="52342" cy="325202"/>
          </a:xfrm>
          <a:custGeom>
            <a:avLst/>
            <a:gdLst>
              <a:gd name="connsiteX0" fmla="*/ 52321 w 52342"/>
              <a:gd name="connsiteY0" fmla="*/ 9 h 325202"/>
              <a:gd name="connsiteX1" fmla="*/ 7871 w 52342"/>
              <a:gd name="connsiteY1" fmla="*/ 98434 h 325202"/>
              <a:gd name="connsiteX2" fmla="*/ 14221 w 52342"/>
              <a:gd name="connsiteY2" fmla="*/ 66684 h 325202"/>
              <a:gd name="connsiteX3" fmla="*/ 49146 w 52342"/>
              <a:gd name="connsiteY3" fmla="*/ 209559 h 325202"/>
              <a:gd name="connsiteX4" fmla="*/ 30096 w 52342"/>
              <a:gd name="connsiteY4" fmla="*/ 149234 h 325202"/>
              <a:gd name="connsiteX5" fmla="*/ 45971 w 52342"/>
              <a:gd name="connsiteY5" fmla="*/ 298459 h 325202"/>
              <a:gd name="connsiteX6" fmla="*/ 30096 w 52342"/>
              <a:gd name="connsiteY6" fmla="*/ 263534 h 325202"/>
              <a:gd name="connsiteX7" fmla="*/ 26921 w 52342"/>
              <a:gd name="connsiteY7" fmla="*/ 323859 h 325202"/>
              <a:gd name="connsiteX8" fmla="*/ 36446 w 52342"/>
              <a:gd name="connsiteY8" fmla="*/ 193684 h 325202"/>
              <a:gd name="connsiteX9" fmla="*/ 23746 w 52342"/>
              <a:gd name="connsiteY9" fmla="*/ 127009 h 325202"/>
              <a:gd name="connsiteX10" fmla="*/ 14221 w 52342"/>
              <a:gd name="connsiteY10" fmla="*/ 63509 h 325202"/>
              <a:gd name="connsiteX11" fmla="*/ 1521 w 52342"/>
              <a:gd name="connsiteY11" fmla="*/ 104784 h 325202"/>
              <a:gd name="connsiteX12" fmla="*/ 52321 w 52342"/>
              <a:gd name="connsiteY12" fmla="*/ 9 h 32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342" h="325202">
                <a:moveTo>
                  <a:pt x="52321" y="9"/>
                </a:moveTo>
                <a:cubicBezTo>
                  <a:pt x="53379" y="-1049"/>
                  <a:pt x="14221" y="87322"/>
                  <a:pt x="7871" y="98434"/>
                </a:cubicBezTo>
                <a:cubicBezTo>
                  <a:pt x="1521" y="109546"/>
                  <a:pt x="7342" y="48163"/>
                  <a:pt x="14221" y="66684"/>
                </a:cubicBezTo>
                <a:cubicBezTo>
                  <a:pt x="21100" y="85205"/>
                  <a:pt x="46500" y="195801"/>
                  <a:pt x="49146" y="209559"/>
                </a:cubicBezTo>
                <a:cubicBezTo>
                  <a:pt x="51792" y="223317"/>
                  <a:pt x="30625" y="134417"/>
                  <a:pt x="30096" y="149234"/>
                </a:cubicBezTo>
                <a:cubicBezTo>
                  <a:pt x="29567" y="164051"/>
                  <a:pt x="45971" y="279409"/>
                  <a:pt x="45971" y="298459"/>
                </a:cubicBezTo>
                <a:cubicBezTo>
                  <a:pt x="45971" y="317509"/>
                  <a:pt x="33271" y="259301"/>
                  <a:pt x="30096" y="263534"/>
                </a:cubicBezTo>
                <a:cubicBezTo>
                  <a:pt x="26921" y="267767"/>
                  <a:pt x="25863" y="335501"/>
                  <a:pt x="26921" y="323859"/>
                </a:cubicBezTo>
                <a:cubicBezTo>
                  <a:pt x="27979" y="312217"/>
                  <a:pt x="36975" y="226492"/>
                  <a:pt x="36446" y="193684"/>
                </a:cubicBezTo>
                <a:cubicBezTo>
                  <a:pt x="35917" y="160876"/>
                  <a:pt x="27450" y="148705"/>
                  <a:pt x="23746" y="127009"/>
                </a:cubicBezTo>
                <a:cubicBezTo>
                  <a:pt x="20042" y="105313"/>
                  <a:pt x="17925" y="67213"/>
                  <a:pt x="14221" y="63509"/>
                </a:cubicBezTo>
                <a:cubicBezTo>
                  <a:pt x="10517" y="59805"/>
                  <a:pt x="-4829" y="114838"/>
                  <a:pt x="1521" y="104784"/>
                </a:cubicBezTo>
                <a:cubicBezTo>
                  <a:pt x="7871" y="94730"/>
                  <a:pt x="51263" y="1067"/>
                  <a:pt x="52321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3B21611E-656D-ED83-87B6-04388B7404C3}"/>
              </a:ext>
            </a:extLst>
          </p:cNvPr>
          <p:cNvSpPr/>
          <p:nvPr/>
        </p:nvSpPr>
        <p:spPr>
          <a:xfrm>
            <a:off x="4791068" y="2577960"/>
            <a:ext cx="47728" cy="371791"/>
          </a:xfrm>
          <a:custGeom>
            <a:avLst/>
            <a:gdLst>
              <a:gd name="connsiteX0" fmla="*/ 7 w 47728"/>
              <a:gd name="connsiteY0" fmla="*/ 140 h 371791"/>
              <a:gd name="connsiteX1" fmla="*/ 31757 w 47728"/>
              <a:gd name="connsiteY1" fmla="*/ 162065 h 371791"/>
              <a:gd name="connsiteX2" fmla="*/ 38107 w 47728"/>
              <a:gd name="connsiteY2" fmla="*/ 130315 h 371791"/>
              <a:gd name="connsiteX3" fmla="*/ 47632 w 47728"/>
              <a:gd name="connsiteY3" fmla="*/ 260490 h 371791"/>
              <a:gd name="connsiteX4" fmla="*/ 31757 w 47728"/>
              <a:gd name="connsiteY4" fmla="*/ 346215 h 371791"/>
              <a:gd name="connsiteX5" fmla="*/ 31757 w 47728"/>
              <a:gd name="connsiteY5" fmla="*/ 257315 h 371791"/>
              <a:gd name="connsiteX6" fmla="*/ 38107 w 47728"/>
              <a:gd name="connsiteY6" fmla="*/ 371615 h 371791"/>
              <a:gd name="connsiteX7" fmla="*/ 34932 w 47728"/>
              <a:gd name="connsiteY7" fmla="*/ 225565 h 371791"/>
              <a:gd name="connsiteX8" fmla="*/ 34932 w 47728"/>
              <a:gd name="connsiteY8" fmla="*/ 193815 h 371791"/>
              <a:gd name="connsiteX9" fmla="*/ 7 w 47728"/>
              <a:gd name="connsiteY9" fmla="*/ 140 h 37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728" h="371791">
                <a:moveTo>
                  <a:pt x="7" y="140"/>
                </a:moveTo>
                <a:cubicBezTo>
                  <a:pt x="-522" y="-5152"/>
                  <a:pt x="25407" y="140369"/>
                  <a:pt x="31757" y="162065"/>
                </a:cubicBezTo>
                <a:cubicBezTo>
                  <a:pt x="38107" y="183761"/>
                  <a:pt x="35461" y="113911"/>
                  <a:pt x="38107" y="130315"/>
                </a:cubicBezTo>
                <a:cubicBezTo>
                  <a:pt x="40753" y="146719"/>
                  <a:pt x="48690" y="224507"/>
                  <a:pt x="47632" y="260490"/>
                </a:cubicBezTo>
                <a:cubicBezTo>
                  <a:pt x="46574" y="296473"/>
                  <a:pt x="34403" y="346744"/>
                  <a:pt x="31757" y="346215"/>
                </a:cubicBezTo>
                <a:cubicBezTo>
                  <a:pt x="29111" y="345686"/>
                  <a:pt x="30699" y="253082"/>
                  <a:pt x="31757" y="257315"/>
                </a:cubicBezTo>
                <a:cubicBezTo>
                  <a:pt x="32815" y="261548"/>
                  <a:pt x="37578" y="376907"/>
                  <a:pt x="38107" y="371615"/>
                </a:cubicBezTo>
                <a:cubicBezTo>
                  <a:pt x="38636" y="366323"/>
                  <a:pt x="35461" y="255198"/>
                  <a:pt x="34932" y="225565"/>
                </a:cubicBezTo>
                <a:cubicBezTo>
                  <a:pt x="34403" y="195932"/>
                  <a:pt x="39694" y="225565"/>
                  <a:pt x="34932" y="193815"/>
                </a:cubicBezTo>
                <a:cubicBezTo>
                  <a:pt x="30170" y="162065"/>
                  <a:pt x="536" y="5432"/>
                  <a:pt x="7" y="14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4AE23701-8725-A6B4-86BD-F11C9AF8D4E5}"/>
              </a:ext>
            </a:extLst>
          </p:cNvPr>
          <p:cNvSpPr/>
          <p:nvPr/>
        </p:nvSpPr>
        <p:spPr>
          <a:xfrm>
            <a:off x="4746600" y="2619756"/>
            <a:ext cx="42164" cy="377608"/>
          </a:xfrm>
          <a:custGeom>
            <a:avLst/>
            <a:gdLst>
              <a:gd name="connsiteX0" fmla="*/ 25 w 42164"/>
              <a:gd name="connsiteY0" fmla="*/ 2794 h 377608"/>
              <a:gd name="connsiteX1" fmla="*/ 41300 w 42164"/>
              <a:gd name="connsiteY1" fmla="*/ 269494 h 377608"/>
              <a:gd name="connsiteX2" fmla="*/ 28600 w 42164"/>
              <a:gd name="connsiteY2" fmla="*/ 377444 h 377608"/>
              <a:gd name="connsiteX3" fmla="*/ 34950 w 42164"/>
              <a:gd name="connsiteY3" fmla="*/ 291719 h 377608"/>
              <a:gd name="connsiteX4" fmla="*/ 34950 w 42164"/>
              <a:gd name="connsiteY4" fmla="*/ 199644 h 377608"/>
              <a:gd name="connsiteX5" fmla="*/ 34950 w 42164"/>
              <a:gd name="connsiteY5" fmla="*/ 132969 h 377608"/>
              <a:gd name="connsiteX6" fmla="*/ 25 w 42164"/>
              <a:gd name="connsiteY6" fmla="*/ 2794 h 37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64" h="377608">
                <a:moveTo>
                  <a:pt x="25" y="2794"/>
                </a:moveTo>
                <a:cubicBezTo>
                  <a:pt x="1083" y="25548"/>
                  <a:pt x="36538" y="207052"/>
                  <a:pt x="41300" y="269494"/>
                </a:cubicBezTo>
                <a:cubicBezTo>
                  <a:pt x="46062" y="331936"/>
                  <a:pt x="29658" y="373740"/>
                  <a:pt x="28600" y="377444"/>
                </a:cubicBezTo>
                <a:cubicBezTo>
                  <a:pt x="27542" y="381148"/>
                  <a:pt x="33892" y="321352"/>
                  <a:pt x="34950" y="291719"/>
                </a:cubicBezTo>
                <a:cubicBezTo>
                  <a:pt x="36008" y="262086"/>
                  <a:pt x="34950" y="199644"/>
                  <a:pt x="34950" y="199644"/>
                </a:cubicBezTo>
                <a:cubicBezTo>
                  <a:pt x="34950" y="173186"/>
                  <a:pt x="38654" y="163132"/>
                  <a:pt x="34950" y="132969"/>
                </a:cubicBezTo>
                <a:cubicBezTo>
                  <a:pt x="31246" y="102807"/>
                  <a:pt x="-1033" y="-19960"/>
                  <a:pt x="25" y="2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7A145F09-7DD8-B7B6-1D3C-3FAF007751D5}"/>
              </a:ext>
            </a:extLst>
          </p:cNvPr>
          <p:cNvSpPr/>
          <p:nvPr/>
        </p:nvSpPr>
        <p:spPr>
          <a:xfrm>
            <a:off x="5222859" y="3521023"/>
            <a:ext cx="79746" cy="124061"/>
          </a:xfrm>
          <a:custGeom>
            <a:avLst/>
            <a:gdLst>
              <a:gd name="connsiteX0" fmla="*/ 16 w 79746"/>
              <a:gd name="connsiteY0" fmla="*/ 52 h 124061"/>
              <a:gd name="connsiteX1" fmla="*/ 66691 w 79746"/>
              <a:gd name="connsiteY1" fmla="*/ 88952 h 124061"/>
              <a:gd name="connsiteX2" fmla="*/ 79391 w 79746"/>
              <a:gd name="connsiteY2" fmla="*/ 123877 h 124061"/>
              <a:gd name="connsiteX3" fmla="*/ 60341 w 79746"/>
              <a:gd name="connsiteY3" fmla="*/ 76252 h 124061"/>
              <a:gd name="connsiteX4" fmla="*/ 16 w 79746"/>
              <a:gd name="connsiteY4" fmla="*/ 52 h 12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46" h="124061">
                <a:moveTo>
                  <a:pt x="16" y="52"/>
                </a:moveTo>
                <a:cubicBezTo>
                  <a:pt x="1074" y="2169"/>
                  <a:pt x="53462" y="68314"/>
                  <a:pt x="66691" y="88952"/>
                </a:cubicBezTo>
                <a:cubicBezTo>
                  <a:pt x="79920" y="109590"/>
                  <a:pt x="80449" y="125994"/>
                  <a:pt x="79391" y="123877"/>
                </a:cubicBezTo>
                <a:cubicBezTo>
                  <a:pt x="78333" y="121760"/>
                  <a:pt x="70924" y="91598"/>
                  <a:pt x="60341" y="76252"/>
                </a:cubicBezTo>
                <a:cubicBezTo>
                  <a:pt x="49758" y="60906"/>
                  <a:pt x="-1042" y="-2065"/>
                  <a:pt x="16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923CF499-4D36-F439-6FA5-39183CE20A5B}"/>
              </a:ext>
            </a:extLst>
          </p:cNvPr>
          <p:cNvSpPr/>
          <p:nvPr/>
        </p:nvSpPr>
        <p:spPr>
          <a:xfrm>
            <a:off x="5406476" y="2619347"/>
            <a:ext cx="159310" cy="118229"/>
          </a:xfrm>
          <a:custGeom>
            <a:avLst/>
            <a:gdLst>
              <a:gd name="connsiteX0" fmla="*/ 159299 w 159310"/>
              <a:gd name="connsiteY0" fmla="*/ 28 h 118229"/>
              <a:gd name="connsiteX1" fmla="*/ 60874 w 159310"/>
              <a:gd name="connsiteY1" fmla="*/ 44478 h 118229"/>
              <a:gd name="connsiteX2" fmla="*/ 549 w 159310"/>
              <a:gd name="connsiteY2" fmla="*/ 117503 h 118229"/>
              <a:gd name="connsiteX3" fmla="*/ 32299 w 159310"/>
              <a:gd name="connsiteY3" fmla="*/ 79403 h 118229"/>
              <a:gd name="connsiteX4" fmla="*/ 54524 w 159310"/>
              <a:gd name="connsiteY4" fmla="*/ 38128 h 118229"/>
              <a:gd name="connsiteX5" fmla="*/ 159299 w 159310"/>
              <a:gd name="connsiteY5" fmla="*/ 28 h 11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310" h="118229">
                <a:moveTo>
                  <a:pt x="159299" y="28"/>
                </a:moveTo>
                <a:cubicBezTo>
                  <a:pt x="160357" y="1086"/>
                  <a:pt x="87332" y="24899"/>
                  <a:pt x="60874" y="44478"/>
                </a:cubicBezTo>
                <a:cubicBezTo>
                  <a:pt x="34416" y="64057"/>
                  <a:pt x="5311" y="111682"/>
                  <a:pt x="549" y="117503"/>
                </a:cubicBezTo>
                <a:cubicBezTo>
                  <a:pt x="-4213" y="123324"/>
                  <a:pt x="23303" y="92632"/>
                  <a:pt x="32299" y="79403"/>
                </a:cubicBezTo>
                <a:cubicBezTo>
                  <a:pt x="41295" y="66174"/>
                  <a:pt x="36003" y="48711"/>
                  <a:pt x="54524" y="38128"/>
                </a:cubicBezTo>
                <a:cubicBezTo>
                  <a:pt x="73045" y="27545"/>
                  <a:pt x="158241" y="-1030"/>
                  <a:pt x="159299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F76A28B0-D2A8-B65B-B492-BA7DF3FFCB59}"/>
              </a:ext>
            </a:extLst>
          </p:cNvPr>
          <p:cNvSpPr/>
          <p:nvPr/>
        </p:nvSpPr>
        <p:spPr>
          <a:xfrm>
            <a:off x="4568768" y="2479489"/>
            <a:ext cx="140227" cy="222896"/>
          </a:xfrm>
          <a:custGeom>
            <a:avLst/>
            <a:gdLst>
              <a:gd name="connsiteX0" fmla="*/ 57 w 140227"/>
              <a:gd name="connsiteY0" fmla="*/ 186 h 222896"/>
              <a:gd name="connsiteX1" fmla="*/ 76257 w 140227"/>
              <a:gd name="connsiteY1" fmla="*/ 73211 h 222896"/>
              <a:gd name="connsiteX2" fmla="*/ 130232 w 140227"/>
              <a:gd name="connsiteY2" fmla="*/ 146236 h 222896"/>
              <a:gd name="connsiteX3" fmla="*/ 139757 w 140227"/>
              <a:gd name="connsiteY3" fmla="*/ 222436 h 222896"/>
              <a:gd name="connsiteX4" fmla="*/ 133407 w 140227"/>
              <a:gd name="connsiteY4" fmla="*/ 174811 h 222896"/>
              <a:gd name="connsiteX5" fmla="*/ 88957 w 140227"/>
              <a:gd name="connsiteY5" fmla="*/ 108136 h 222896"/>
              <a:gd name="connsiteX6" fmla="*/ 88957 w 140227"/>
              <a:gd name="connsiteY6" fmla="*/ 95436 h 222896"/>
              <a:gd name="connsiteX7" fmla="*/ 57 w 140227"/>
              <a:gd name="connsiteY7" fmla="*/ 186 h 22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227" h="222896">
                <a:moveTo>
                  <a:pt x="57" y="186"/>
                </a:moveTo>
                <a:cubicBezTo>
                  <a:pt x="-2060" y="-3518"/>
                  <a:pt x="54561" y="48870"/>
                  <a:pt x="76257" y="73211"/>
                </a:cubicBezTo>
                <a:cubicBezTo>
                  <a:pt x="97953" y="97552"/>
                  <a:pt x="119649" y="121365"/>
                  <a:pt x="130232" y="146236"/>
                </a:cubicBezTo>
                <a:cubicBezTo>
                  <a:pt x="140815" y="171107"/>
                  <a:pt x="139228" y="217674"/>
                  <a:pt x="139757" y="222436"/>
                </a:cubicBezTo>
                <a:cubicBezTo>
                  <a:pt x="140286" y="227199"/>
                  <a:pt x="141874" y="193861"/>
                  <a:pt x="133407" y="174811"/>
                </a:cubicBezTo>
                <a:cubicBezTo>
                  <a:pt x="124940" y="155761"/>
                  <a:pt x="96365" y="121365"/>
                  <a:pt x="88957" y="108136"/>
                </a:cubicBezTo>
                <a:cubicBezTo>
                  <a:pt x="81549" y="94907"/>
                  <a:pt x="100599" y="110782"/>
                  <a:pt x="88957" y="95436"/>
                </a:cubicBezTo>
                <a:cubicBezTo>
                  <a:pt x="77315" y="80090"/>
                  <a:pt x="2174" y="3890"/>
                  <a:pt x="57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46E2BA3A-4238-9620-0AF2-AEC9DB4847C6}"/>
              </a:ext>
            </a:extLst>
          </p:cNvPr>
          <p:cNvSpPr/>
          <p:nvPr/>
        </p:nvSpPr>
        <p:spPr>
          <a:xfrm>
            <a:off x="4541020" y="4577629"/>
            <a:ext cx="608057" cy="201454"/>
          </a:xfrm>
          <a:custGeom>
            <a:avLst/>
            <a:gdLst>
              <a:gd name="connsiteX0" fmla="*/ 2405 w 608057"/>
              <a:gd name="connsiteY0" fmla="*/ 168996 h 201454"/>
              <a:gd name="connsiteX1" fmla="*/ 415155 w 608057"/>
              <a:gd name="connsiteY1" fmla="*/ 86446 h 201454"/>
              <a:gd name="connsiteX2" fmla="*/ 354830 w 608057"/>
              <a:gd name="connsiteY2" fmla="*/ 95971 h 201454"/>
              <a:gd name="connsiteX3" fmla="*/ 605655 w 608057"/>
              <a:gd name="connsiteY3" fmla="*/ 3896 h 201454"/>
              <a:gd name="connsiteX4" fmla="*/ 465955 w 608057"/>
              <a:gd name="connsiteY4" fmla="*/ 35646 h 201454"/>
              <a:gd name="connsiteX5" fmla="*/ 211955 w 608057"/>
              <a:gd name="connsiteY5" fmla="*/ 200746 h 201454"/>
              <a:gd name="connsiteX6" fmla="*/ 358005 w 608057"/>
              <a:gd name="connsiteY6" fmla="*/ 95971 h 201454"/>
              <a:gd name="connsiteX7" fmla="*/ 250055 w 608057"/>
              <a:gd name="connsiteY7" fmla="*/ 111846 h 201454"/>
              <a:gd name="connsiteX8" fmla="*/ 2405 w 608057"/>
              <a:gd name="connsiteY8" fmla="*/ 168996 h 20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8057" h="201454">
                <a:moveTo>
                  <a:pt x="2405" y="168996"/>
                </a:moveTo>
                <a:cubicBezTo>
                  <a:pt x="29922" y="164763"/>
                  <a:pt x="356418" y="98617"/>
                  <a:pt x="415155" y="86446"/>
                </a:cubicBezTo>
                <a:cubicBezTo>
                  <a:pt x="473892" y="74275"/>
                  <a:pt x="323080" y="109729"/>
                  <a:pt x="354830" y="95971"/>
                </a:cubicBezTo>
                <a:cubicBezTo>
                  <a:pt x="386580" y="82213"/>
                  <a:pt x="587134" y="13950"/>
                  <a:pt x="605655" y="3896"/>
                </a:cubicBezTo>
                <a:cubicBezTo>
                  <a:pt x="624176" y="-6158"/>
                  <a:pt x="531572" y="2838"/>
                  <a:pt x="465955" y="35646"/>
                </a:cubicBezTo>
                <a:cubicBezTo>
                  <a:pt x="400338" y="68454"/>
                  <a:pt x="229947" y="190692"/>
                  <a:pt x="211955" y="200746"/>
                </a:cubicBezTo>
                <a:cubicBezTo>
                  <a:pt x="193963" y="210800"/>
                  <a:pt x="351655" y="110788"/>
                  <a:pt x="358005" y="95971"/>
                </a:cubicBezTo>
                <a:cubicBezTo>
                  <a:pt x="364355" y="81154"/>
                  <a:pt x="308793" y="99146"/>
                  <a:pt x="250055" y="111846"/>
                </a:cubicBezTo>
                <a:cubicBezTo>
                  <a:pt x="191318" y="124546"/>
                  <a:pt x="-25112" y="173229"/>
                  <a:pt x="2405" y="16899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918F52E7-8322-79D0-F67A-1E2DBC4F6D76}"/>
              </a:ext>
            </a:extLst>
          </p:cNvPr>
          <p:cNvSpPr/>
          <p:nvPr/>
        </p:nvSpPr>
        <p:spPr>
          <a:xfrm>
            <a:off x="5674892" y="4762497"/>
            <a:ext cx="306809" cy="172947"/>
          </a:xfrm>
          <a:custGeom>
            <a:avLst/>
            <a:gdLst>
              <a:gd name="connsiteX0" fmla="*/ 306808 w 306809"/>
              <a:gd name="connsiteY0" fmla="*/ 3 h 172947"/>
              <a:gd name="connsiteX1" fmla="*/ 138533 w 306809"/>
              <a:gd name="connsiteY1" fmla="*/ 76203 h 172947"/>
              <a:gd name="connsiteX2" fmla="*/ 2008 w 306809"/>
              <a:gd name="connsiteY2" fmla="*/ 171453 h 172947"/>
              <a:gd name="connsiteX3" fmla="*/ 62333 w 306809"/>
              <a:gd name="connsiteY3" fmla="*/ 130178 h 172947"/>
              <a:gd name="connsiteX4" fmla="*/ 135358 w 306809"/>
              <a:gd name="connsiteY4" fmla="*/ 73028 h 172947"/>
              <a:gd name="connsiteX5" fmla="*/ 306808 w 306809"/>
              <a:gd name="connsiteY5" fmla="*/ 3 h 17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809" h="172947">
                <a:moveTo>
                  <a:pt x="306808" y="3"/>
                </a:moveTo>
                <a:cubicBezTo>
                  <a:pt x="307337" y="532"/>
                  <a:pt x="189333" y="47628"/>
                  <a:pt x="138533" y="76203"/>
                </a:cubicBezTo>
                <a:cubicBezTo>
                  <a:pt x="87733" y="104778"/>
                  <a:pt x="14708" y="162457"/>
                  <a:pt x="2008" y="171453"/>
                </a:cubicBezTo>
                <a:cubicBezTo>
                  <a:pt x="-10692" y="180449"/>
                  <a:pt x="40108" y="146582"/>
                  <a:pt x="62333" y="130178"/>
                </a:cubicBezTo>
                <a:cubicBezTo>
                  <a:pt x="84558" y="113774"/>
                  <a:pt x="99904" y="91549"/>
                  <a:pt x="135358" y="73028"/>
                </a:cubicBezTo>
                <a:cubicBezTo>
                  <a:pt x="170812" y="54507"/>
                  <a:pt x="306279" y="-526"/>
                  <a:pt x="30680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F0CE239F-193F-359B-6677-832412376A16}"/>
              </a:ext>
            </a:extLst>
          </p:cNvPr>
          <p:cNvSpPr/>
          <p:nvPr/>
        </p:nvSpPr>
        <p:spPr>
          <a:xfrm>
            <a:off x="4676655" y="5409557"/>
            <a:ext cx="238299" cy="810057"/>
          </a:xfrm>
          <a:custGeom>
            <a:avLst/>
            <a:gdLst>
              <a:gd name="connsiteX0" fmla="*/ 120 w 238299"/>
              <a:gd name="connsiteY0" fmla="*/ 643 h 810057"/>
              <a:gd name="connsiteX1" fmla="*/ 44570 w 238299"/>
              <a:gd name="connsiteY1" fmla="*/ 226068 h 810057"/>
              <a:gd name="connsiteX2" fmla="*/ 31870 w 238299"/>
              <a:gd name="connsiteY2" fmla="*/ 168918 h 810057"/>
              <a:gd name="connsiteX3" fmla="*/ 136645 w 238299"/>
              <a:gd name="connsiteY3" fmla="*/ 508643 h 810057"/>
              <a:gd name="connsiteX4" fmla="*/ 235070 w 238299"/>
              <a:gd name="connsiteY4" fmla="*/ 803918 h 810057"/>
              <a:gd name="connsiteX5" fmla="*/ 200145 w 238299"/>
              <a:gd name="connsiteY5" fmla="*/ 676918 h 810057"/>
              <a:gd name="connsiteX6" fmla="*/ 60445 w 238299"/>
              <a:gd name="connsiteY6" fmla="*/ 308618 h 810057"/>
              <a:gd name="connsiteX7" fmla="*/ 120 w 238299"/>
              <a:gd name="connsiteY7" fmla="*/ 643 h 81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299" h="810057">
                <a:moveTo>
                  <a:pt x="120" y="643"/>
                </a:moveTo>
                <a:cubicBezTo>
                  <a:pt x="-2526" y="-13115"/>
                  <a:pt x="39278" y="198022"/>
                  <a:pt x="44570" y="226068"/>
                </a:cubicBezTo>
                <a:cubicBezTo>
                  <a:pt x="49862" y="254114"/>
                  <a:pt x="16524" y="121822"/>
                  <a:pt x="31870" y="168918"/>
                </a:cubicBezTo>
                <a:cubicBezTo>
                  <a:pt x="47216" y="216014"/>
                  <a:pt x="102778" y="402810"/>
                  <a:pt x="136645" y="508643"/>
                </a:cubicBezTo>
                <a:cubicBezTo>
                  <a:pt x="170512" y="614476"/>
                  <a:pt x="224487" y="775872"/>
                  <a:pt x="235070" y="803918"/>
                </a:cubicBezTo>
                <a:cubicBezTo>
                  <a:pt x="245653" y="831964"/>
                  <a:pt x="229249" y="759468"/>
                  <a:pt x="200145" y="676918"/>
                </a:cubicBezTo>
                <a:cubicBezTo>
                  <a:pt x="171041" y="594368"/>
                  <a:pt x="93253" y="415510"/>
                  <a:pt x="60445" y="308618"/>
                </a:cubicBezTo>
                <a:cubicBezTo>
                  <a:pt x="27637" y="201726"/>
                  <a:pt x="2766" y="14401"/>
                  <a:pt x="120" y="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C2366120-560F-ED5D-5666-A7132805D951}"/>
              </a:ext>
            </a:extLst>
          </p:cNvPr>
          <p:cNvSpPr/>
          <p:nvPr/>
        </p:nvSpPr>
        <p:spPr>
          <a:xfrm>
            <a:off x="4933950" y="6219484"/>
            <a:ext cx="116484" cy="404824"/>
          </a:xfrm>
          <a:custGeom>
            <a:avLst/>
            <a:gdLst>
              <a:gd name="connsiteX0" fmla="*/ 0 w 116484"/>
              <a:gd name="connsiteY0" fmla="*/ 341 h 404824"/>
              <a:gd name="connsiteX1" fmla="*/ 104775 w 116484"/>
              <a:gd name="connsiteY1" fmla="*/ 282916 h 404824"/>
              <a:gd name="connsiteX2" fmla="*/ 107950 w 116484"/>
              <a:gd name="connsiteY2" fmla="*/ 400391 h 404824"/>
              <a:gd name="connsiteX3" fmla="*/ 114300 w 116484"/>
              <a:gd name="connsiteY3" fmla="*/ 365466 h 404824"/>
              <a:gd name="connsiteX4" fmla="*/ 104775 w 116484"/>
              <a:gd name="connsiteY4" fmla="*/ 228941 h 404824"/>
              <a:gd name="connsiteX5" fmla="*/ 0 w 116484"/>
              <a:gd name="connsiteY5" fmla="*/ 341 h 40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484" h="404824">
                <a:moveTo>
                  <a:pt x="0" y="341"/>
                </a:moveTo>
                <a:cubicBezTo>
                  <a:pt x="0" y="9337"/>
                  <a:pt x="86783" y="216241"/>
                  <a:pt x="104775" y="282916"/>
                </a:cubicBezTo>
                <a:cubicBezTo>
                  <a:pt x="122767" y="349591"/>
                  <a:pt x="106363" y="386633"/>
                  <a:pt x="107950" y="400391"/>
                </a:cubicBezTo>
                <a:cubicBezTo>
                  <a:pt x="109537" y="414149"/>
                  <a:pt x="114829" y="394041"/>
                  <a:pt x="114300" y="365466"/>
                </a:cubicBezTo>
                <a:cubicBezTo>
                  <a:pt x="113771" y="336891"/>
                  <a:pt x="123825" y="295616"/>
                  <a:pt x="104775" y="228941"/>
                </a:cubicBezTo>
                <a:cubicBezTo>
                  <a:pt x="85725" y="162266"/>
                  <a:pt x="0" y="-8655"/>
                  <a:pt x="0" y="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9222E5EC-3586-FD59-0760-D5769D114F71}"/>
              </a:ext>
            </a:extLst>
          </p:cNvPr>
          <p:cNvSpPr/>
          <p:nvPr/>
        </p:nvSpPr>
        <p:spPr>
          <a:xfrm>
            <a:off x="4563817" y="5187950"/>
            <a:ext cx="437859" cy="38940"/>
          </a:xfrm>
          <a:custGeom>
            <a:avLst/>
            <a:gdLst>
              <a:gd name="connsiteX0" fmla="*/ 1833 w 437859"/>
              <a:gd name="connsiteY0" fmla="*/ 0 h 38940"/>
              <a:gd name="connsiteX1" fmla="*/ 344733 w 437859"/>
              <a:gd name="connsiteY1" fmla="*/ 38100 h 38940"/>
              <a:gd name="connsiteX2" fmla="*/ 436808 w 437859"/>
              <a:gd name="connsiteY2" fmla="*/ 15875 h 38940"/>
              <a:gd name="connsiteX3" fmla="*/ 303458 w 437859"/>
              <a:gd name="connsiteY3" fmla="*/ 28575 h 38940"/>
              <a:gd name="connsiteX4" fmla="*/ 211383 w 437859"/>
              <a:gd name="connsiteY4" fmla="*/ 38100 h 38940"/>
              <a:gd name="connsiteX5" fmla="*/ 1833 w 437859"/>
              <a:gd name="connsiteY5" fmla="*/ 0 h 3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859" h="38940">
                <a:moveTo>
                  <a:pt x="1833" y="0"/>
                </a:moveTo>
                <a:cubicBezTo>
                  <a:pt x="24058" y="0"/>
                  <a:pt x="272237" y="35454"/>
                  <a:pt x="344733" y="38100"/>
                </a:cubicBezTo>
                <a:cubicBezTo>
                  <a:pt x="417229" y="40746"/>
                  <a:pt x="443687" y="17462"/>
                  <a:pt x="436808" y="15875"/>
                </a:cubicBezTo>
                <a:cubicBezTo>
                  <a:pt x="429929" y="14288"/>
                  <a:pt x="303458" y="28575"/>
                  <a:pt x="303458" y="28575"/>
                </a:cubicBezTo>
                <a:cubicBezTo>
                  <a:pt x="265887" y="32279"/>
                  <a:pt x="256891" y="41804"/>
                  <a:pt x="211383" y="38100"/>
                </a:cubicBezTo>
                <a:cubicBezTo>
                  <a:pt x="165875" y="34396"/>
                  <a:pt x="-20392" y="0"/>
                  <a:pt x="18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F86EC6D5-1965-CF86-81FB-9D0D7AE29AE3}"/>
              </a:ext>
            </a:extLst>
          </p:cNvPr>
          <p:cNvSpPr/>
          <p:nvPr/>
        </p:nvSpPr>
        <p:spPr>
          <a:xfrm>
            <a:off x="5329668" y="4950776"/>
            <a:ext cx="628201" cy="201130"/>
          </a:xfrm>
          <a:custGeom>
            <a:avLst/>
            <a:gdLst>
              <a:gd name="connsiteX0" fmla="*/ 623457 w 628201"/>
              <a:gd name="connsiteY0" fmla="*/ 2224 h 201130"/>
              <a:gd name="connsiteX1" fmla="*/ 7507 w 628201"/>
              <a:gd name="connsiteY1" fmla="*/ 199074 h 201130"/>
              <a:gd name="connsiteX2" fmla="*/ 293257 w 628201"/>
              <a:gd name="connsiteY2" fmla="*/ 100649 h 201130"/>
              <a:gd name="connsiteX3" fmla="*/ 474232 w 628201"/>
              <a:gd name="connsiteY3" fmla="*/ 27624 h 201130"/>
              <a:gd name="connsiteX4" fmla="*/ 299607 w 628201"/>
              <a:gd name="connsiteY4" fmla="*/ 87949 h 201130"/>
              <a:gd name="connsiteX5" fmla="*/ 623457 w 628201"/>
              <a:gd name="connsiteY5" fmla="*/ 2224 h 201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8201" h="201130">
                <a:moveTo>
                  <a:pt x="623457" y="2224"/>
                </a:moveTo>
                <a:cubicBezTo>
                  <a:pt x="574774" y="20745"/>
                  <a:pt x="62540" y="182670"/>
                  <a:pt x="7507" y="199074"/>
                </a:cubicBezTo>
                <a:cubicBezTo>
                  <a:pt x="-47526" y="215478"/>
                  <a:pt x="215470" y="129224"/>
                  <a:pt x="293257" y="100649"/>
                </a:cubicBezTo>
                <a:cubicBezTo>
                  <a:pt x="371044" y="72074"/>
                  <a:pt x="473174" y="29741"/>
                  <a:pt x="474232" y="27624"/>
                </a:cubicBezTo>
                <a:cubicBezTo>
                  <a:pt x="475290" y="25507"/>
                  <a:pt x="268386" y="89007"/>
                  <a:pt x="299607" y="87949"/>
                </a:cubicBezTo>
                <a:cubicBezTo>
                  <a:pt x="330828" y="86891"/>
                  <a:pt x="672140" y="-16297"/>
                  <a:pt x="623457" y="2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C03ED597-17DE-89F4-9306-406B8063671D}"/>
              </a:ext>
            </a:extLst>
          </p:cNvPr>
          <p:cNvSpPr/>
          <p:nvPr/>
        </p:nvSpPr>
        <p:spPr>
          <a:xfrm>
            <a:off x="4119589" y="2984488"/>
            <a:ext cx="468323" cy="168510"/>
          </a:xfrm>
          <a:custGeom>
            <a:avLst/>
            <a:gdLst>
              <a:gd name="connsiteX0" fmla="*/ 7911 w 468323"/>
              <a:gd name="connsiteY0" fmla="*/ 12 h 168510"/>
              <a:gd name="connsiteX1" fmla="*/ 103161 w 468323"/>
              <a:gd name="connsiteY1" fmla="*/ 76212 h 168510"/>
              <a:gd name="connsiteX2" fmla="*/ 30136 w 468323"/>
              <a:gd name="connsiteY2" fmla="*/ 76212 h 168510"/>
              <a:gd name="connsiteX3" fmla="*/ 182536 w 468323"/>
              <a:gd name="connsiteY3" fmla="*/ 92087 h 168510"/>
              <a:gd name="connsiteX4" fmla="*/ 74586 w 468323"/>
              <a:gd name="connsiteY4" fmla="*/ 95262 h 168510"/>
              <a:gd name="connsiteX5" fmla="*/ 382561 w 468323"/>
              <a:gd name="connsiteY5" fmla="*/ 85737 h 168510"/>
              <a:gd name="connsiteX6" fmla="*/ 468286 w 468323"/>
              <a:gd name="connsiteY6" fmla="*/ 69862 h 168510"/>
              <a:gd name="connsiteX7" fmla="*/ 376211 w 468323"/>
              <a:gd name="connsiteY7" fmla="*/ 98437 h 168510"/>
              <a:gd name="connsiteX8" fmla="*/ 290486 w 468323"/>
              <a:gd name="connsiteY8" fmla="*/ 117487 h 168510"/>
              <a:gd name="connsiteX9" fmla="*/ 198411 w 468323"/>
              <a:gd name="connsiteY9" fmla="*/ 120662 h 168510"/>
              <a:gd name="connsiteX10" fmla="*/ 26961 w 468323"/>
              <a:gd name="connsiteY10" fmla="*/ 168287 h 168510"/>
              <a:gd name="connsiteX11" fmla="*/ 265086 w 468323"/>
              <a:gd name="connsiteY11" fmla="*/ 139712 h 168510"/>
              <a:gd name="connsiteX12" fmla="*/ 1561 w 468323"/>
              <a:gd name="connsiteY12" fmla="*/ 168287 h 168510"/>
              <a:gd name="connsiteX13" fmla="*/ 160311 w 468323"/>
              <a:gd name="connsiteY13" fmla="*/ 130187 h 168510"/>
              <a:gd name="connsiteX14" fmla="*/ 255561 w 468323"/>
              <a:gd name="connsiteY14" fmla="*/ 130187 h 168510"/>
              <a:gd name="connsiteX15" fmla="*/ 411136 w 468323"/>
              <a:gd name="connsiteY15" fmla="*/ 82562 h 168510"/>
              <a:gd name="connsiteX16" fmla="*/ 163486 w 468323"/>
              <a:gd name="connsiteY16" fmla="*/ 82562 h 168510"/>
              <a:gd name="connsiteX17" fmla="*/ 109511 w 468323"/>
              <a:gd name="connsiteY17" fmla="*/ 82562 h 168510"/>
              <a:gd name="connsiteX18" fmla="*/ 7911 w 468323"/>
              <a:gd name="connsiteY18" fmla="*/ 12 h 168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8323" h="168510">
                <a:moveTo>
                  <a:pt x="7911" y="12"/>
                </a:moveTo>
                <a:cubicBezTo>
                  <a:pt x="6853" y="-1046"/>
                  <a:pt x="99457" y="63512"/>
                  <a:pt x="103161" y="76212"/>
                </a:cubicBezTo>
                <a:cubicBezTo>
                  <a:pt x="106865" y="88912"/>
                  <a:pt x="16907" y="73566"/>
                  <a:pt x="30136" y="76212"/>
                </a:cubicBezTo>
                <a:cubicBezTo>
                  <a:pt x="43365" y="78858"/>
                  <a:pt x="175128" y="88912"/>
                  <a:pt x="182536" y="92087"/>
                </a:cubicBezTo>
                <a:cubicBezTo>
                  <a:pt x="189944" y="95262"/>
                  <a:pt x="74586" y="95262"/>
                  <a:pt x="74586" y="95262"/>
                </a:cubicBezTo>
                <a:lnTo>
                  <a:pt x="382561" y="85737"/>
                </a:lnTo>
                <a:cubicBezTo>
                  <a:pt x="448178" y="81504"/>
                  <a:pt x="469344" y="67745"/>
                  <a:pt x="468286" y="69862"/>
                </a:cubicBezTo>
                <a:cubicBezTo>
                  <a:pt x="467228" y="71979"/>
                  <a:pt x="405844" y="90500"/>
                  <a:pt x="376211" y="98437"/>
                </a:cubicBezTo>
                <a:cubicBezTo>
                  <a:pt x="346578" y="106374"/>
                  <a:pt x="320119" y="113783"/>
                  <a:pt x="290486" y="117487"/>
                </a:cubicBezTo>
                <a:cubicBezTo>
                  <a:pt x="260853" y="121191"/>
                  <a:pt x="242332" y="112195"/>
                  <a:pt x="198411" y="120662"/>
                </a:cubicBezTo>
                <a:cubicBezTo>
                  <a:pt x="154490" y="129129"/>
                  <a:pt x="15848" y="165112"/>
                  <a:pt x="26961" y="168287"/>
                </a:cubicBezTo>
                <a:cubicBezTo>
                  <a:pt x="38074" y="171462"/>
                  <a:pt x="269319" y="139712"/>
                  <a:pt x="265086" y="139712"/>
                </a:cubicBezTo>
                <a:cubicBezTo>
                  <a:pt x="260853" y="139712"/>
                  <a:pt x="19023" y="169874"/>
                  <a:pt x="1561" y="168287"/>
                </a:cubicBezTo>
                <a:cubicBezTo>
                  <a:pt x="-15901" y="166700"/>
                  <a:pt x="117978" y="136537"/>
                  <a:pt x="160311" y="130187"/>
                </a:cubicBezTo>
                <a:cubicBezTo>
                  <a:pt x="202644" y="123837"/>
                  <a:pt x="213757" y="138124"/>
                  <a:pt x="255561" y="130187"/>
                </a:cubicBezTo>
                <a:cubicBezTo>
                  <a:pt x="297365" y="122250"/>
                  <a:pt x="426482" y="90499"/>
                  <a:pt x="411136" y="82562"/>
                </a:cubicBezTo>
                <a:cubicBezTo>
                  <a:pt x="395790" y="74625"/>
                  <a:pt x="163486" y="82562"/>
                  <a:pt x="163486" y="82562"/>
                </a:cubicBezTo>
                <a:cubicBezTo>
                  <a:pt x="113215" y="82562"/>
                  <a:pt x="133853" y="92616"/>
                  <a:pt x="109511" y="82562"/>
                </a:cubicBezTo>
                <a:cubicBezTo>
                  <a:pt x="85169" y="72508"/>
                  <a:pt x="8969" y="1070"/>
                  <a:pt x="7911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385B8565-8593-119F-C786-CE743B8AB065}"/>
              </a:ext>
            </a:extLst>
          </p:cNvPr>
          <p:cNvSpPr/>
          <p:nvPr/>
        </p:nvSpPr>
        <p:spPr>
          <a:xfrm>
            <a:off x="5397477" y="3060469"/>
            <a:ext cx="336451" cy="259213"/>
          </a:xfrm>
          <a:custGeom>
            <a:avLst/>
            <a:gdLst>
              <a:gd name="connsiteX0" fmla="*/ 23 w 336451"/>
              <a:gd name="connsiteY0" fmla="*/ 231 h 259213"/>
              <a:gd name="connsiteX1" fmla="*/ 15898 w 336451"/>
              <a:gd name="connsiteY1" fmla="*/ 54206 h 259213"/>
              <a:gd name="connsiteX2" fmla="*/ 47648 w 336451"/>
              <a:gd name="connsiteY2" fmla="*/ 95481 h 259213"/>
              <a:gd name="connsiteX3" fmla="*/ 22248 w 336451"/>
              <a:gd name="connsiteY3" fmla="*/ 73256 h 259213"/>
              <a:gd name="connsiteX4" fmla="*/ 133373 w 336451"/>
              <a:gd name="connsiteY4" fmla="*/ 155806 h 259213"/>
              <a:gd name="connsiteX5" fmla="*/ 330223 w 336451"/>
              <a:gd name="connsiteY5" fmla="*/ 257406 h 259213"/>
              <a:gd name="connsiteX6" fmla="*/ 273073 w 336451"/>
              <a:gd name="connsiteY6" fmla="*/ 216131 h 259213"/>
              <a:gd name="connsiteX7" fmla="*/ 130198 w 336451"/>
              <a:gd name="connsiteY7" fmla="*/ 155806 h 259213"/>
              <a:gd name="connsiteX8" fmla="*/ 38123 w 336451"/>
              <a:gd name="connsiteY8" fmla="*/ 95481 h 259213"/>
              <a:gd name="connsiteX9" fmla="*/ 19073 w 336451"/>
              <a:gd name="connsiteY9" fmla="*/ 76431 h 259213"/>
              <a:gd name="connsiteX10" fmla="*/ 23 w 336451"/>
              <a:gd name="connsiteY10" fmla="*/ 231 h 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6451" h="259213">
                <a:moveTo>
                  <a:pt x="23" y="231"/>
                </a:moveTo>
                <a:cubicBezTo>
                  <a:pt x="-506" y="-3473"/>
                  <a:pt x="7961" y="38331"/>
                  <a:pt x="15898" y="54206"/>
                </a:cubicBezTo>
                <a:cubicBezTo>
                  <a:pt x="23835" y="70081"/>
                  <a:pt x="46590" y="92306"/>
                  <a:pt x="47648" y="95481"/>
                </a:cubicBezTo>
                <a:cubicBezTo>
                  <a:pt x="48706" y="98656"/>
                  <a:pt x="7961" y="63202"/>
                  <a:pt x="22248" y="73256"/>
                </a:cubicBezTo>
                <a:cubicBezTo>
                  <a:pt x="36535" y="83310"/>
                  <a:pt x="82044" y="125114"/>
                  <a:pt x="133373" y="155806"/>
                </a:cubicBezTo>
                <a:cubicBezTo>
                  <a:pt x="184702" y="186498"/>
                  <a:pt x="306940" y="247352"/>
                  <a:pt x="330223" y="257406"/>
                </a:cubicBezTo>
                <a:cubicBezTo>
                  <a:pt x="353506" y="267460"/>
                  <a:pt x="306410" y="233064"/>
                  <a:pt x="273073" y="216131"/>
                </a:cubicBezTo>
                <a:cubicBezTo>
                  <a:pt x="239736" y="199198"/>
                  <a:pt x="169356" y="175914"/>
                  <a:pt x="130198" y="155806"/>
                </a:cubicBezTo>
                <a:cubicBezTo>
                  <a:pt x="91040" y="135698"/>
                  <a:pt x="56644" y="108710"/>
                  <a:pt x="38123" y="95481"/>
                </a:cubicBezTo>
                <a:cubicBezTo>
                  <a:pt x="19602" y="82252"/>
                  <a:pt x="24894" y="87014"/>
                  <a:pt x="19073" y="76431"/>
                </a:cubicBezTo>
                <a:cubicBezTo>
                  <a:pt x="13252" y="65848"/>
                  <a:pt x="552" y="3935"/>
                  <a:pt x="23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B995B6F2-5FA2-A94F-6CBE-B4B3E3953487}"/>
              </a:ext>
            </a:extLst>
          </p:cNvPr>
          <p:cNvSpPr/>
          <p:nvPr/>
        </p:nvSpPr>
        <p:spPr>
          <a:xfrm>
            <a:off x="4053665" y="2939470"/>
            <a:ext cx="188431" cy="169162"/>
          </a:xfrm>
          <a:custGeom>
            <a:avLst/>
            <a:gdLst>
              <a:gd name="connsiteX0" fmla="*/ 810 w 188431"/>
              <a:gd name="connsiteY0" fmla="*/ 580 h 169162"/>
              <a:gd name="connsiteX1" fmla="*/ 92885 w 188431"/>
              <a:gd name="connsiteY1" fmla="*/ 111705 h 169162"/>
              <a:gd name="connsiteX2" fmla="*/ 111935 w 188431"/>
              <a:gd name="connsiteY2" fmla="*/ 159330 h 169162"/>
              <a:gd name="connsiteX3" fmla="*/ 115110 w 188431"/>
              <a:gd name="connsiteY3" fmla="*/ 124405 h 169162"/>
              <a:gd name="connsiteX4" fmla="*/ 188135 w 188431"/>
              <a:gd name="connsiteY4" fmla="*/ 168855 h 169162"/>
              <a:gd name="connsiteX5" fmla="*/ 137335 w 188431"/>
              <a:gd name="connsiteY5" fmla="*/ 140280 h 169162"/>
              <a:gd name="connsiteX6" fmla="*/ 51610 w 188431"/>
              <a:gd name="connsiteY6" fmla="*/ 70430 h 169162"/>
              <a:gd name="connsiteX7" fmla="*/ 810 w 188431"/>
              <a:gd name="connsiteY7" fmla="*/ 580 h 16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431" h="169162">
                <a:moveTo>
                  <a:pt x="810" y="580"/>
                </a:moveTo>
                <a:cubicBezTo>
                  <a:pt x="7689" y="7459"/>
                  <a:pt x="74364" y="85247"/>
                  <a:pt x="92885" y="111705"/>
                </a:cubicBezTo>
                <a:cubicBezTo>
                  <a:pt x="111406" y="138163"/>
                  <a:pt x="108231" y="157213"/>
                  <a:pt x="111935" y="159330"/>
                </a:cubicBezTo>
                <a:cubicBezTo>
                  <a:pt x="115639" y="161447"/>
                  <a:pt x="102410" y="122818"/>
                  <a:pt x="115110" y="124405"/>
                </a:cubicBezTo>
                <a:cubicBezTo>
                  <a:pt x="127810" y="125992"/>
                  <a:pt x="184431" y="166209"/>
                  <a:pt x="188135" y="168855"/>
                </a:cubicBezTo>
                <a:cubicBezTo>
                  <a:pt x="191839" y="171501"/>
                  <a:pt x="160089" y="156684"/>
                  <a:pt x="137335" y="140280"/>
                </a:cubicBezTo>
                <a:cubicBezTo>
                  <a:pt x="114581" y="123876"/>
                  <a:pt x="70660" y="91067"/>
                  <a:pt x="51610" y="70430"/>
                </a:cubicBezTo>
                <a:cubicBezTo>
                  <a:pt x="32560" y="49793"/>
                  <a:pt x="-6069" y="-6299"/>
                  <a:pt x="810" y="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4D163604-4F71-1CC3-E020-34BE81164D66}"/>
              </a:ext>
            </a:extLst>
          </p:cNvPr>
          <p:cNvSpPr/>
          <p:nvPr/>
        </p:nvSpPr>
        <p:spPr>
          <a:xfrm>
            <a:off x="5660386" y="3219383"/>
            <a:ext cx="521826" cy="28890"/>
          </a:xfrm>
          <a:custGeom>
            <a:avLst/>
            <a:gdLst>
              <a:gd name="connsiteX0" fmla="*/ 639 w 521826"/>
              <a:gd name="connsiteY0" fmla="*/ 28642 h 28890"/>
              <a:gd name="connsiteX1" fmla="*/ 213364 w 521826"/>
              <a:gd name="connsiteY1" fmla="*/ 19117 h 28890"/>
              <a:gd name="connsiteX2" fmla="*/ 140339 w 521826"/>
              <a:gd name="connsiteY2" fmla="*/ 67 h 28890"/>
              <a:gd name="connsiteX3" fmla="*/ 283214 w 521826"/>
              <a:gd name="connsiteY3" fmla="*/ 12767 h 28890"/>
              <a:gd name="connsiteX4" fmla="*/ 521339 w 521826"/>
              <a:gd name="connsiteY4" fmla="*/ 12767 h 28890"/>
              <a:gd name="connsiteX5" fmla="*/ 349889 w 521826"/>
              <a:gd name="connsiteY5" fmla="*/ 9592 h 28890"/>
              <a:gd name="connsiteX6" fmla="*/ 153039 w 521826"/>
              <a:gd name="connsiteY6" fmla="*/ 9592 h 28890"/>
              <a:gd name="connsiteX7" fmla="*/ 639 w 521826"/>
              <a:gd name="connsiteY7" fmla="*/ 28642 h 28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826" h="28890">
                <a:moveTo>
                  <a:pt x="639" y="28642"/>
                </a:moveTo>
                <a:cubicBezTo>
                  <a:pt x="10693" y="30229"/>
                  <a:pt x="190081" y="23879"/>
                  <a:pt x="213364" y="19117"/>
                </a:cubicBezTo>
                <a:cubicBezTo>
                  <a:pt x="236647" y="14354"/>
                  <a:pt x="128697" y="1125"/>
                  <a:pt x="140339" y="67"/>
                </a:cubicBezTo>
                <a:cubicBezTo>
                  <a:pt x="151981" y="-991"/>
                  <a:pt x="219714" y="10650"/>
                  <a:pt x="283214" y="12767"/>
                </a:cubicBezTo>
                <a:cubicBezTo>
                  <a:pt x="346714" y="14884"/>
                  <a:pt x="510227" y="13296"/>
                  <a:pt x="521339" y="12767"/>
                </a:cubicBezTo>
                <a:cubicBezTo>
                  <a:pt x="532451" y="12238"/>
                  <a:pt x="349889" y="9592"/>
                  <a:pt x="349889" y="9592"/>
                </a:cubicBezTo>
                <a:cubicBezTo>
                  <a:pt x="288506" y="9063"/>
                  <a:pt x="204368" y="7475"/>
                  <a:pt x="153039" y="9592"/>
                </a:cubicBezTo>
                <a:cubicBezTo>
                  <a:pt x="101710" y="11709"/>
                  <a:pt x="-9415" y="27055"/>
                  <a:pt x="639" y="28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6DBEE41C-E0B0-43DA-FA0B-EC22EF9622D7}"/>
              </a:ext>
            </a:extLst>
          </p:cNvPr>
          <p:cNvSpPr/>
          <p:nvPr/>
        </p:nvSpPr>
        <p:spPr>
          <a:xfrm>
            <a:off x="5307760" y="2996690"/>
            <a:ext cx="388770" cy="330764"/>
          </a:xfrm>
          <a:custGeom>
            <a:avLst/>
            <a:gdLst>
              <a:gd name="connsiteX0" fmla="*/ 4015 w 388770"/>
              <a:gd name="connsiteY0" fmla="*/ 10035 h 330764"/>
              <a:gd name="connsiteX1" fmla="*/ 124665 w 388770"/>
              <a:gd name="connsiteY1" fmla="*/ 241810 h 330764"/>
              <a:gd name="connsiteX2" fmla="*/ 105615 w 388770"/>
              <a:gd name="connsiteY2" fmla="*/ 194185 h 330764"/>
              <a:gd name="connsiteX3" fmla="*/ 242140 w 388770"/>
              <a:gd name="connsiteY3" fmla="*/ 267210 h 330764"/>
              <a:gd name="connsiteX4" fmla="*/ 388190 w 388770"/>
              <a:gd name="connsiteY4" fmla="*/ 330710 h 330764"/>
              <a:gd name="connsiteX5" fmla="*/ 286590 w 388770"/>
              <a:gd name="connsiteY5" fmla="*/ 276735 h 330764"/>
              <a:gd name="connsiteX6" fmla="*/ 124665 w 388770"/>
              <a:gd name="connsiteY6" fmla="*/ 197360 h 330764"/>
              <a:gd name="connsiteX7" fmla="*/ 83390 w 388770"/>
              <a:gd name="connsiteY7" fmla="*/ 146560 h 330764"/>
              <a:gd name="connsiteX8" fmla="*/ 32590 w 388770"/>
              <a:gd name="connsiteY8" fmla="*/ 51310 h 330764"/>
              <a:gd name="connsiteX9" fmla="*/ 4015 w 388770"/>
              <a:gd name="connsiteY9" fmla="*/ 10035 h 33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8770" h="330764">
                <a:moveTo>
                  <a:pt x="4015" y="10035"/>
                </a:moveTo>
                <a:cubicBezTo>
                  <a:pt x="19361" y="41785"/>
                  <a:pt x="107732" y="211118"/>
                  <a:pt x="124665" y="241810"/>
                </a:cubicBezTo>
                <a:cubicBezTo>
                  <a:pt x="141598" y="272502"/>
                  <a:pt x="86036" y="189952"/>
                  <a:pt x="105615" y="194185"/>
                </a:cubicBezTo>
                <a:cubicBezTo>
                  <a:pt x="125194" y="198418"/>
                  <a:pt x="195044" y="244456"/>
                  <a:pt x="242140" y="267210"/>
                </a:cubicBezTo>
                <a:cubicBezTo>
                  <a:pt x="289236" y="289964"/>
                  <a:pt x="380782" y="329123"/>
                  <a:pt x="388190" y="330710"/>
                </a:cubicBezTo>
                <a:cubicBezTo>
                  <a:pt x="395598" y="332297"/>
                  <a:pt x="330511" y="298960"/>
                  <a:pt x="286590" y="276735"/>
                </a:cubicBezTo>
                <a:cubicBezTo>
                  <a:pt x="242669" y="254510"/>
                  <a:pt x="158532" y="219056"/>
                  <a:pt x="124665" y="197360"/>
                </a:cubicBezTo>
                <a:cubicBezTo>
                  <a:pt x="90798" y="175664"/>
                  <a:pt x="98736" y="170902"/>
                  <a:pt x="83390" y="146560"/>
                </a:cubicBezTo>
                <a:cubicBezTo>
                  <a:pt x="68044" y="122218"/>
                  <a:pt x="43703" y="72477"/>
                  <a:pt x="32590" y="51310"/>
                </a:cubicBezTo>
                <a:cubicBezTo>
                  <a:pt x="21478" y="30143"/>
                  <a:pt x="-11331" y="-21715"/>
                  <a:pt x="4015" y="10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97A7A16A-D530-BC3E-C12C-CEB4452D695D}"/>
              </a:ext>
            </a:extLst>
          </p:cNvPr>
          <p:cNvSpPr/>
          <p:nvPr/>
        </p:nvSpPr>
        <p:spPr>
          <a:xfrm>
            <a:off x="5676877" y="3269974"/>
            <a:ext cx="290303" cy="41649"/>
          </a:xfrm>
          <a:custGeom>
            <a:avLst/>
            <a:gdLst>
              <a:gd name="connsiteX0" fmla="*/ 23 w 290303"/>
              <a:gd name="connsiteY0" fmla="*/ 38376 h 41649"/>
              <a:gd name="connsiteX1" fmla="*/ 187348 w 290303"/>
              <a:gd name="connsiteY1" fmla="*/ 12976 h 41649"/>
              <a:gd name="connsiteX2" fmla="*/ 127023 w 290303"/>
              <a:gd name="connsiteY2" fmla="*/ 41551 h 41649"/>
              <a:gd name="connsiteX3" fmla="*/ 228623 w 290303"/>
              <a:gd name="connsiteY3" fmla="*/ 22501 h 41649"/>
              <a:gd name="connsiteX4" fmla="*/ 288948 w 290303"/>
              <a:gd name="connsiteY4" fmla="*/ 25676 h 41649"/>
              <a:gd name="connsiteX5" fmla="*/ 171473 w 290303"/>
              <a:gd name="connsiteY5" fmla="*/ 276 h 41649"/>
              <a:gd name="connsiteX6" fmla="*/ 225448 w 290303"/>
              <a:gd name="connsiteY6" fmla="*/ 12976 h 41649"/>
              <a:gd name="connsiteX7" fmla="*/ 174648 w 290303"/>
              <a:gd name="connsiteY7" fmla="*/ 25676 h 41649"/>
              <a:gd name="connsiteX8" fmla="*/ 23 w 290303"/>
              <a:gd name="connsiteY8" fmla="*/ 38376 h 4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303" h="41649">
                <a:moveTo>
                  <a:pt x="23" y="38376"/>
                </a:moveTo>
                <a:cubicBezTo>
                  <a:pt x="2140" y="36259"/>
                  <a:pt x="166181" y="12447"/>
                  <a:pt x="187348" y="12976"/>
                </a:cubicBezTo>
                <a:cubicBezTo>
                  <a:pt x="208515" y="13505"/>
                  <a:pt x="120144" y="39964"/>
                  <a:pt x="127023" y="41551"/>
                </a:cubicBezTo>
                <a:cubicBezTo>
                  <a:pt x="133902" y="43138"/>
                  <a:pt x="201636" y="25147"/>
                  <a:pt x="228623" y="22501"/>
                </a:cubicBezTo>
                <a:cubicBezTo>
                  <a:pt x="255611" y="19855"/>
                  <a:pt x="298473" y="29380"/>
                  <a:pt x="288948" y="25676"/>
                </a:cubicBezTo>
                <a:cubicBezTo>
                  <a:pt x="279423" y="21972"/>
                  <a:pt x="182056" y="2393"/>
                  <a:pt x="171473" y="276"/>
                </a:cubicBezTo>
                <a:cubicBezTo>
                  <a:pt x="160890" y="-1841"/>
                  <a:pt x="224919" y="8743"/>
                  <a:pt x="225448" y="12976"/>
                </a:cubicBezTo>
                <a:cubicBezTo>
                  <a:pt x="225977" y="17209"/>
                  <a:pt x="206927" y="23559"/>
                  <a:pt x="174648" y="25676"/>
                </a:cubicBezTo>
                <a:cubicBezTo>
                  <a:pt x="142369" y="27793"/>
                  <a:pt x="-2094" y="40493"/>
                  <a:pt x="23" y="38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57525797-5972-8B72-669A-73EB7AB7F00D}"/>
              </a:ext>
            </a:extLst>
          </p:cNvPr>
          <p:cNvSpPr/>
          <p:nvPr/>
        </p:nvSpPr>
        <p:spPr>
          <a:xfrm>
            <a:off x="4684933" y="2692374"/>
            <a:ext cx="28648" cy="303193"/>
          </a:xfrm>
          <a:custGeom>
            <a:avLst/>
            <a:gdLst>
              <a:gd name="connsiteX0" fmla="*/ 7717 w 28648"/>
              <a:gd name="connsiteY0" fmla="*/ 26 h 303193"/>
              <a:gd name="connsiteX1" fmla="*/ 26767 w 28648"/>
              <a:gd name="connsiteY1" fmla="*/ 161951 h 303193"/>
              <a:gd name="connsiteX2" fmla="*/ 26767 w 28648"/>
              <a:gd name="connsiteY2" fmla="*/ 225451 h 303193"/>
              <a:gd name="connsiteX3" fmla="*/ 26767 w 28648"/>
              <a:gd name="connsiteY3" fmla="*/ 181001 h 303193"/>
              <a:gd name="connsiteX4" fmla="*/ 1367 w 28648"/>
              <a:gd name="connsiteY4" fmla="*/ 301651 h 303193"/>
              <a:gd name="connsiteX5" fmla="*/ 4542 w 28648"/>
              <a:gd name="connsiteY5" fmla="*/ 244501 h 303193"/>
              <a:gd name="connsiteX6" fmla="*/ 14067 w 28648"/>
              <a:gd name="connsiteY6" fmla="*/ 174651 h 303193"/>
              <a:gd name="connsiteX7" fmla="*/ 7717 w 28648"/>
              <a:gd name="connsiteY7" fmla="*/ 26 h 30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48" h="303193">
                <a:moveTo>
                  <a:pt x="7717" y="26"/>
                </a:moveTo>
                <a:cubicBezTo>
                  <a:pt x="9834" y="-2091"/>
                  <a:pt x="23592" y="124380"/>
                  <a:pt x="26767" y="161951"/>
                </a:cubicBezTo>
                <a:cubicBezTo>
                  <a:pt x="29942" y="199522"/>
                  <a:pt x="26767" y="225451"/>
                  <a:pt x="26767" y="225451"/>
                </a:cubicBezTo>
                <a:cubicBezTo>
                  <a:pt x="26767" y="228626"/>
                  <a:pt x="31000" y="168301"/>
                  <a:pt x="26767" y="181001"/>
                </a:cubicBezTo>
                <a:cubicBezTo>
                  <a:pt x="22534" y="193701"/>
                  <a:pt x="5071" y="291068"/>
                  <a:pt x="1367" y="301651"/>
                </a:cubicBezTo>
                <a:cubicBezTo>
                  <a:pt x="-2337" y="312234"/>
                  <a:pt x="2425" y="265668"/>
                  <a:pt x="4542" y="244501"/>
                </a:cubicBezTo>
                <a:cubicBezTo>
                  <a:pt x="6659" y="223334"/>
                  <a:pt x="11421" y="210634"/>
                  <a:pt x="14067" y="174651"/>
                </a:cubicBezTo>
                <a:cubicBezTo>
                  <a:pt x="16713" y="138668"/>
                  <a:pt x="5600" y="2143"/>
                  <a:pt x="7717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426D35F5-CE13-84FB-7E55-B31A571532ED}"/>
              </a:ext>
            </a:extLst>
          </p:cNvPr>
          <p:cNvSpPr/>
          <p:nvPr/>
        </p:nvSpPr>
        <p:spPr>
          <a:xfrm>
            <a:off x="5136938" y="3152672"/>
            <a:ext cx="28795" cy="242898"/>
          </a:xfrm>
          <a:custGeom>
            <a:avLst/>
            <a:gdLst>
              <a:gd name="connsiteX0" fmla="*/ 3387 w 28795"/>
              <a:gd name="connsiteY0" fmla="*/ 103 h 242898"/>
              <a:gd name="connsiteX1" fmla="*/ 28787 w 28795"/>
              <a:gd name="connsiteY1" fmla="*/ 133453 h 242898"/>
              <a:gd name="connsiteX2" fmla="*/ 212 w 28795"/>
              <a:gd name="connsiteY2" fmla="*/ 241403 h 242898"/>
              <a:gd name="connsiteX3" fmla="*/ 16087 w 28795"/>
              <a:gd name="connsiteY3" fmla="*/ 193778 h 242898"/>
              <a:gd name="connsiteX4" fmla="*/ 22437 w 28795"/>
              <a:gd name="connsiteY4" fmla="*/ 155678 h 242898"/>
              <a:gd name="connsiteX5" fmla="*/ 3387 w 28795"/>
              <a:gd name="connsiteY5" fmla="*/ 103 h 242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5" h="242898">
                <a:moveTo>
                  <a:pt x="3387" y="103"/>
                </a:moveTo>
                <a:cubicBezTo>
                  <a:pt x="4445" y="-3601"/>
                  <a:pt x="29316" y="93236"/>
                  <a:pt x="28787" y="133453"/>
                </a:cubicBezTo>
                <a:cubicBezTo>
                  <a:pt x="28258" y="173670"/>
                  <a:pt x="2329" y="231349"/>
                  <a:pt x="212" y="241403"/>
                </a:cubicBezTo>
                <a:cubicBezTo>
                  <a:pt x="-1905" y="251457"/>
                  <a:pt x="12383" y="208065"/>
                  <a:pt x="16087" y="193778"/>
                </a:cubicBezTo>
                <a:cubicBezTo>
                  <a:pt x="19791" y="179491"/>
                  <a:pt x="24554" y="183195"/>
                  <a:pt x="22437" y="155678"/>
                </a:cubicBezTo>
                <a:cubicBezTo>
                  <a:pt x="20320" y="128161"/>
                  <a:pt x="2329" y="3807"/>
                  <a:pt x="3387" y="10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C5EDDB69-6A6C-D5AA-D03E-6F05672AE86B}"/>
              </a:ext>
            </a:extLst>
          </p:cNvPr>
          <p:cNvSpPr/>
          <p:nvPr/>
        </p:nvSpPr>
        <p:spPr>
          <a:xfrm>
            <a:off x="4054346" y="4025862"/>
            <a:ext cx="67029" cy="85966"/>
          </a:xfrm>
          <a:custGeom>
            <a:avLst/>
            <a:gdLst>
              <a:gd name="connsiteX0" fmla="*/ 66804 w 67029"/>
              <a:gd name="connsiteY0" fmla="*/ 38 h 85966"/>
              <a:gd name="connsiteX1" fmla="*/ 44579 w 67029"/>
              <a:gd name="connsiteY1" fmla="*/ 60363 h 85966"/>
              <a:gd name="connsiteX2" fmla="*/ 129 w 67029"/>
              <a:gd name="connsiteY2" fmla="*/ 85763 h 85966"/>
              <a:gd name="connsiteX3" fmla="*/ 31879 w 67029"/>
              <a:gd name="connsiteY3" fmla="*/ 69888 h 85966"/>
              <a:gd name="connsiteX4" fmla="*/ 66804 w 67029"/>
              <a:gd name="connsiteY4" fmla="*/ 38 h 8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29" h="85966">
                <a:moveTo>
                  <a:pt x="66804" y="38"/>
                </a:moveTo>
                <a:cubicBezTo>
                  <a:pt x="68921" y="-1550"/>
                  <a:pt x="55691" y="46076"/>
                  <a:pt x="44579" y="60363"/>
                </a:cubicBezTo>
                <a:cubicBezTo>
                  <a:pt x="33466" y="74651"/>
                  <a:pt x="2246" y="84175"/>
                  <a:pt x="129" y="85763"/>
                </a:cubicBezTo>
                <a:cubicBezTo>
                  <a:pt x="-1988" y="87351"/>
                  <a:pt x="22354" y="79413"/>
                  <a:pt x="31879" y="69888"/>
                </a:cubicBezTo>
                <a:cubicBezTo>
                  <a:pt x="41404" y="60363"/>
                  <a:pt x="64687" y="1626"/>
                  <a:pt x="66804" y="3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351B8AB9-4E53-6FE7-198E-63C8B7F0C20E}"/>
              </a:ext>
            </a:extLst>
          </p:cNvPr>
          <p:cNvSpPr/>
          <p:nvPr/>
        </p:nvSpPr>
        <p:spPr>
          <a:xfrm>
            <a:off x="4864099" y="4082988"/>
            <a:ext cx="334218" cy="38173"/>
          </a:xfrm>
          <a:custGeom>
            <a:avLst/>
            <a:gdLst>
              <a:gd name="connsiteX0" fmla="*/ 1 w 334218"/>
              <a:gd name="connsiteY0" fmla="*/ 62 h 38173"/>
              <a:gd name="connsiteX1" fmla="*/ 158751 w 334218"/>
              <a:gd name="connsiteY1" fmla="*/ 28637 h 38173"/>
              <a:gd name="connsiteX2" fmla="*/ 333376 w 334218"/>
              <a:gd name="connsiteY2" fmla="*/ 6412 h 38173"/>
              <a:gd name="connsiteX3" fmla="*/ 222251 w 334218"/>
              <a:gd name="connsiteY3" fmla="*/ 15937 h 38173"/>
              <a:gd name="connsiteX4" fmla="*/ 155576 w 334218"/>
              <a:gd name="connsiteY4" fmla="*/ 38162 h 38173"/>
              <a:gd name="connsiteX5" fmla="*/ 1 w 334218"/>
              <a:gd name="connsiteY5" fmla="*/ 62 h 3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218" h="38173">
                <a:moveTo>
                  <a:pt x="1" y="62"/>
                </a:moveTo>
                <a:cubicBezTo>
                  <a:pt x="530" y="-1525"/>
                  <a:pt x="103189" y="27579"/>
                  <a:pt x="158751" y="28637"/>
                </a:cubicBezTo>
                <a:cubicBezTo>
                  <a:pt x="214313" y="29695"/>
                  <a:pt x="322793" y="8529"/>
                  <a:pt x="333376" y="6412"/>
                </a:cubicBezTo>
                <a:cubicBezTo>
                  <a:pt x="343959" y="4295"/>
                  <a:pt x="251884" y="10645"/>
                  <a:pt x="222251" y="15937"/>
                </a:cubicBezTo>
                <a:cubicBezTo>
                  <a:pt x="192618" y="21229"/>
                  <a:pt x="188913" y="38691"/>
                  <a:pt x="155576" y="38162"/>
                </a:cubicBezTo>
                <a:cubicBezTo>
                  <a:pt x="122239" y="37633"/>
                  <a:pt x="-528" y="1649"/>
                  <a:pt x="1" y="6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230B57FE-6007-6E95-B466-46203231F5BC}"/>
              </a:ext>
            </a:extLst>
          </p:cNvPr>
          <p:cNvSpPr/>
          <p:nvPr/>
        </p:nvSpPr>
        <p:spPr>
          <a:xfrm>
            <a:off x="5299075" y="3867120"/>
            <a:ext cx="60329" cy="155865"/>
          </a:xfrm>
          <a:custGeom>
            <a:avLst/>
            <a:gdLst>
              <a:gd name="connsiteX0" fmla="*/ 12700 w 60329"/>
              <a:gd name="connsiteY0" fmla="*/ 30 h 155865"/>
              <a:gd name="connsiteX1" fmla="*/ 15875 w 60329"/>
              <a:gd name="connsiteY1" fmla="*/ 85755 h 155865"/>
              <a:gd name="connsiteX2" fmla="*/ 60325 w 60329"/>
              <a:gd name="connsiteY2" fmla="*/ 155605 h 155865"/>
              <a:gd name="connsiteX3" fmla="*/ 19050 w 60329"/>
              <a:gd name="connsiteY3" fmla="*/ 111155 h 155865"/>
              <a:gd name="connsiteX4" fmla="*/ 0 w 60329"/>
              <a:gd name="connsiteY4" fmla="*/ 95280 h 155865"/>
              <a:gd name="connsiteX5" fmla="*/ 12700 w 60329"/>
              <a:gd name="connsiteY5" fmla="*/ 30 h 15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29" h="155865">
                <a:moveTo>
                  <a:pt x="12700" y="30"/>
                </a:moveTo>
                <a:cubicBezTo>
                  <a:pt x="15346" y="-1558"/>
                  <a:pt x="7938" y="59826"/>
                  <a:pt x="15875" y="85755"/>
                </a:cubicBezTo>
                <a:cubicBezTo>
                  <a:pt x="23812" y="111684"/>
                  <a:pt x="59796" y="151372"/>
                  <a:pt x="60325" y="155605"/>
                </a:cubicBezTo>
                <a:cubicBezTo>
                  <a:pt x="60854" y="159838"/>
                  <a:pt x="19050" y="111155"/>
                  <a:pt x="19050" y="111155"/>
                </a:cubicBezTo>
                <a:cubicBezTo>
                  <a:pt x="8996" y="101101"/>
                  <a:pt x="0" y="109567"/>
                  <a:pt x="0" y="95280"/>
                </a:cubicBezTo>
                <a:cubicBezTo>
                  <a:pt x="0" y="80993"/>
                  <a:pt x="10054" y="1618"/>
                  <a:pt x="12700" y="3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E175F25B-8C4C-D9EA-6439-B7C810BE92F0}"/>
              </a:ext>
            </a:extLst>
          </p:cNvPr>
          <p:cNvSpPr/>
          <p:nvPr/>
        </p:nvSpPr>
        <p:spPr>
          <a:xfrm>
            <a:off x="5219558" y="4222315"/>
            <a:ext cx="150235" cy="102965"/>
          </a:xfrm>
          <a:custGeom>
            <a:avLst/>
            <a:gdLst>
              <a:gd name="connsiteX0" fmla="*/ 142 w 150235"/>
              <a:gd name="connsiteY0" fmla="*/ 435 h 102965"/>
              <a:gd name="connsiteX1" fmla="*/ 111267 w 150235"/>
              <a:gd name="connsiteY1" fmla="*/ 48060 h 102965"/>
              <a:gd name="connsiteX2" fmla="*/ 146192 w 150235"/>
              <a:gd name="connsiteY2" fmla="*/ 102035 h 102965"/>
              <a:gd name="connsiteX3" fmla="*/ 136667 w 150235"/>
              <a:gd name="connsiteY3" fmla="*/ 76635 h 102965"/>
              <a:gd name="connsiteX4" fmla="*/ 142 w 150235"/>
              <a:gd name="connsiteY4" fmla="*/ 435 h 10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35" h="102965">
                <a:moveTo>
                  <a:pt x="142" y="435"/>
                </a:moveTo>
                <a:cubicBezTo>
                  <a:pt x="-4091" y="-4327"/>
                  <a:pt x="86925" y="31127"/>
                  <a:pt x="111267" y="48060"/>
                </a:cubicBezTo>
                <a:cubicBezTo>
                  <a:pt x="135609" y="64993"/>
                  <a:pt x="141959" y="97273"/>
                  <a:pt x="146192" y="102035"/>
                </a:cubicBezTo>
                <a:cubicBezTo>
                  <a:pt x="150425" y="106797"/>
                  <a:pt x="155717" y="92510"/>
                  <a:pt x="136667" y="76635"/>
                </a:cubicBezTo>
                <a:cubicBezTo>
                  <a:pt x="117617" y="60760"/>
                  <a:pt x="4375" y="5197"/>
                  <a:pt x="142" y="43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F2F76C1C-1998-7011-82F3-7A8A812CC224}"/>
              </a:ext>
            </a:extLst>
          </p:cNvPr>
          <p:cNvSpPr/>
          <p:nvPr/>
        </p:nvSpPr>
        <p:spPr>
          <a:xfrm>
            <a:off x="5387902" y="3527310"/>
            <a:ext cx="64646" cy="136769"/>
          </a:xfrm>
          <a:custGeom>
            <a:avLst/>
            <a:gdLst>
              <a:gd name="connsiteX0" fmla="*/ 73 w 64646"/>
              <a:gd name="connsiteY0" fmla="*/ 115 h 136769"/>
              <a:gd name="connsiteX1" fmla="*/ 50873 w 64646"/>
              <a:gd name="connsiteY1" fmla="*/ 63615 h 136769"/>
              <a:gd name="connsiteX2" fmla="*/ 50873 w 64646"/>
              <a:gd name="connsiteY2" fmla="*/ 136640 h 136769"/>
              <a:gd name="connsiteX3" fmla="*/ 63573 w 64646"/>
              <a:gd name="connsiteY3" fmla="*/ 79490 h 136769"/>
              <a:gd name="connsiteX4" fmla="*/ 73 w 64646"/>
              <a:gd name="connsiteY4" fmla="*/ 115 h 13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46" h="136769">
                <a:moveTo>
                  <a:pt x="73" y="115"/>
                </a:moveTo>
                <a:cubicBezTo>
                  <a:pt x="-2044" y="-2531"/>
                  <a:pt x="42406" y="40861"/>
                  <a:pt x="50873" y="63615"/>
                </a:cubicBezTo>
                <a:cubicBezTo>
                  <a:pt x="59340" y="86369"/>
                  <a:pt x="48756" y="133994"/>
                  <a:pt x="50873" y="136640"/>
                </a:cubicBezTo>
                <a:cubicBezTo>
                  <a:pt x="52990" y="139286"/>
                  <a:pt x="68865" y="100656"/>
                  <a:pt x="63573" y="79490"/>
                </a:cubicBezTo>
                <a:cubicBezTo>
                  <a:pt x="58281" y="58324"/>
                  <a:pt x="2190" y="2761"/>
                  <a:pt x="73" y="11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485E13D4-7D29-9DCC-FDAF-5B3D477D48DD}"/>
              </a:ext>
            </a:extLst>
          </p:cNvPr>
          <p:cNvSpPr/>
          <p:nvPr/>
        </p:nvSpPr>
        <p:spPr>
          <a:xfrm>
            <a:off x="5248270" y="3375025"/>
            <a:ext cx="47868" cy="111125"/>
          </a:xfrm>
          <a:custGeom>
            <a:avLst/>
            <a:gdLst>
              <a:gd name="connsiteX0" fmla="*/ 5 w 47868"/>
              <a:gd name="connsiteY0" fmla="*/ 0 h 111125"/>
              <a:gd name="connsiteX1" fmla="*/ 44455 w 47868"/>
              <a:gd name="connsiteY1" fmla="*/ 66675 h 111125"/>
              <a:gd name="connsiteX2" fmla="*/ 44455 w 47868"/>
              <a:gd name="connsiteY2" fmla="*/ 111125 h 111125"/>
              <a:gd name="connsiteX3" fmla="*/ 41280 w 47868"/>
              <a:gd name="connsiteY3" fmla="*/ 66675 h 111125"/>
              <a:gd name="connsiteX4" fmla="*/ 5 w 47868"/>
              <a:gd name="connsiteY4" fmla="*/ 0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68" h="111125">
                <a:moveTo>
                  <a:pt x="5" y="0"/>
                </a:moveTo>
                <a:cubicBezTo>
                  <a:pt x="534" y="0"/>
                  <a:pt x="37047" y="48154"/>
                  <a:pt x="44455" y="66675"/>
                </a:cubicBezTo>
                <a:cubicBezTo>
                  <a:pt x="51863" y="85196"/>
                  <a:pt x="44984" y="111125"/>
                  <a:pt x="44455" y="111125"/>
                </a:cubicBezTo>
                <a:cubicBezTo>
                  <a:pt x="43926" y="111125"/>
                  <a:pt x="48159" y="84667"/>
                  <a:pt x="41280" y="66675"/>
                </a:cubicBezTo>
                <a:cubicBezTo>
                  <a:pt x="34401" y="48683"/>
                  <a:pt x="-524" y="0"/>
                  <a:pt x="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28E1EB30-B67E-7A74-3D1A-96E9B53A4E11}"/>
              </a:ext>
            </a:extLst>
          </p:cNvPr>
          <p:cNvSpPr/>
          <p:nvPr/>
        </p:nvSpPr>
        <p:spPr>
          <a:xfrm>
            <a:off x="5738815" y="4190990"/>
            <a:ext cx="466934" cy="495390"/>
          </a:xfrm>
          <a:custGeom>
            <a:avLst/>
            <a:gdLst>
              <a:gd name="connsiteX0" fmla="*/ 1585 w 466934"/>
              <a:gd name="connsiteY0" fmla="*/ 104785 h 495390"/>
              <a:gd name="connsiteX1" fmla="*/ 204785 w 466934"/>
              <a:gd name="connsiteY1" fmla="*/ 123835 h 495390"/>
              <a:gd name="connsiteX2" fmla="*/ 334960 w 466934"/>
              <a:gd name="connsiteY2" fmla="*/ 79385 h 495390"/>
              <a:gd name="connsiteX3" fmla="*/ 465135 w 466934"/>
              <a:gd name="connsiteY3" fmla="*/ 12710 h 495390"/>
              <a:gd name="connsiteX4" fmla="*/ 414335 w 466934"/>
              <a:gd name="connsiteY4" fmla="*/ 41285 h 495390"/>
              <a:gd name="connsiteX5" fmla="*/ 465135 w 466934"/>
              <a:gd name="connsiteY5" fmla="*/ 53985 h 495390"/>
              <a:gd name="connsiteX6" fmla="*/ 417510 w 466934"/>
              <a:gd name="connsiteY6" fmla="*/ 177810 h 495390"/>
              <a:gd name="connsiteX7" fmla="*/ 277810 w 466934"/>
              <a:gd name="connsiteY7" fmla="*/ 409585 h 495390"/>
              <a:gd name="connsiteX8" fmla="*/ 290510 w 466934"/>
              <a:gd name="connsiteY8" fmla="*/ 390535 h 495390"/>
              <a:gd name="connsiteX9" fmla="*/ 363535 w 466934"/>
              <a:gd name="connsiteY9" fmla="*/ 349260 h 495390"/>
              <a:gd name="connsiteX10" fmla="*/ 369885 w 466934"/>
              <a:gd name="connsiteY10" fmla="*/ 495310 h 495390"/>
              <a:gd name="connsiteX11" fmla="*/ 373060 w 466934"/>
              <a:gd name="connsiteY11" fmla="*/ 368310 h 495390"/>
              <a:gd name="connsiteX12" fmla="*/ 373060 w 466934"/>
              <a:gd name="connsiteY12" fmla="*/ 263535 h 495390"/>
              <a:gd name="connsiteX13" fmla="*/ 461960 w 466934"/>
              <a:gd name="connsiteY13" fmla="*/ 38110 h 495390"/>
              <a:gd name="connsiteX14" fmla="*/ 341310 w 466934"/>
              <a:gd name="connsiteY14" fmla="*/ 98435 h 495390"/>
              <a:gd name="connsiteX15" fmla="*/ 423860 w 466934"/>
              <a:gd name="connsiteY15" fmla="*/ 10 h 495390"/>
              <a:gd name="connsiteX16" fmla="*/ 252410 w 466934"/>
              <a:gd name="connsiteY16" fmla="*/ 92085 h 495390"/>
              <a:gd name="connsiteX17" fmla="*/ 322260 w 466934"/>
              <a:gd name="connsiteY17" fmla="*/ 92085 h 495390"/>
              <a:gd name="connsiteX18" fmla="*/ 1585 w 466934"/>
              <a:gd name="connsiteY18" fmla="*/ 104785 h 49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6934" h="495390">
                <a:moveTo>
                  <a:pt x="1585" y="104785"/>
                </a:moveTo>
                <a:cubicBezTo>
                  <a:pt x="-17994" y="110077"/>
                  <a:pt x="149222" y="128068"/>
                  <a:pt x="204785" y="123835"/>
                </a:cubicBezTo>
                <a:cubicBezTo>
                  <a:pt x="260348" y="119602"/>
                  <a:pt x="291568" y="97906"/>
                  <a:pt x="334960" y="79385"/>
                </a:cubicBezTo>
                <a:cubicBezTo>
                  <a:pt x="378352" y="60864"/>
                  <a:pt x="451906" y="19060"/>
                  <a:pt x="465135" y="12710"/>
                </a:cubicBezTo>
                <a:cubicBezTo>
                  <a:pt x="478364" y="6360"/>
                  <a:pt x="414335" y="34406"/>
                  <a:pt x="414335" y="41285"/>
                </a:cubicBezTo>
                <a:cubicBezTo>
                  <a:pt x="414335" y="48164"/>
                  <a:pt x="464606" y="31231"/>
                  <a:pt x="465135" y="53985"/>
                </a:cubicBezTo>
                <a:cubicBezTo>
                  <a:pt x="465664" y="76739"/>
                  <a:pt x="448731" y="118543"/>
                  <a:pt x="417510" y="177810"/>
                </a:cubicBezTo>
                <a:cubicBezTo>
                  <a:pt x="386289" y="237077"/>
                  <a:pt x="277810" y="409585"/>
                  <a:pt x="277810" y="409585"/>
                </a:cubicBezTo>
                <a:cubicBezTo>
                  <a:pt x="256643" y="445039"/>
                  <a:pt x="276223" y="400589"/>
                  <a:pt x="290510" y="390535"/>
                </a:cubicBezTo>
                <a:cubicBezTo>
                  <a:pt x="304797" y="380481"/>
                  <a:pt x="350306" y="331798"/>
                  <a:pt x="363535" y="349260"/>
                </a:cubicBezTo>
                <a:cubicBezTo>
                  <a:pt x="376764" y="366723"/>
                  <a:pt x="368298" y="492135"/>
                  <a:pt x="369885" y="495310"/>
                </a:cubicBezTo>
                <a:cubicBezTo>
                  <a:pt x="371472" y="498485"/>
                  <a:pt x="372531" y="406939"/>
                  <a:pt x="373060" y="368310"/>
                </a:cubicBezTo>
                <a:cubicBezTo>
                  <a:pt x="373589" y="329681"/>
                  <a:pt x="358243" y="318568"/>
                  <a:pt x="373060" y="263535"/>
                </a:cubicBezTo>
                <a:cubicBezTo>
                  <a:pt x="387877" y="208502"/>
                  <a:pt x="467252" y="65627"/>
                  <a:pt x="461960" y="38110"/>
                </a:cubicBezTo>
                <a:cubicBezTo>
                  <a:pt x="456668" y="10593"/>
                  <a:pt x="347660" y="104785"/>
                  <a:pt x="341310" y="98435"/>
                </a:cubicBezTo>
                <a:cubicBezTo>
                  <a:pt x="334960" y="92085"/>
                  <a:pt x="438677" y="1068"/>
                  <a:pt x="423860" y="10"/>
                </a:cubicBezTo>
                <a:cubicBezTo>
                  <a:pt x="409043" y="-1048"/>
                  <a:pt x="269343" y="76739"/>
                  <a:pt x="252410" y="92085"/>
                </a:cubicBezTo>
                <a:cubicBezTo>
                  <a:pt x="235477" y="107431"/>
                  <a:pt x="357185" y="87322"/>
                  <a:pt x="322260" y="92085"/>
                </a:cubicBezTo>
                <a:cubicBezTo>
                  <a:pt x="287335" y="96847"/>
                  <a:pt x="21164" y="99493"/>
                  <a:pt x="1585" y="10478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F3247F74-F39E-C608-A9EA-04D5D734C9AA}"/>
              </a:ext>
            </a:extLst>
          </p:cNvPr>
          <p:cNvSpPr/>
          <p:nvPr/>
        </p:nvSpPr>
        <p:spPr>
          <a:xfrm>
            <a:off x="4961843" y="4811080"/>
            <a:ext cx="758288" cy="167323"/>
          </a:xfrm>
          <a:custGeom>
            <a:avLst/>
            <a:gdLst>
              <a:gd name="connsiteX0" fmla="*/ 682 w 758288"/>
              <a:gd name="connsiteY0" fmla="*/ 113345 h 167323"/>
              <a:gd name="connsiteX1" fmla="*/ 419782 w 758288"/>
              <a:gd name="connsiteY1" fmla="*/ 24445 h 167323"/>
              <a:gd name="connsiteX2" fmla="*/ 381682 w 758288"/>
              <a:gd name="connsiteY2" fmla="*/ 5395 h 167323"/>
              <a:gd name="connsiteX3" fmla="*/ 743632 w 758288"/>
              <a:gd name="connsiteY3" fmla="*/ 106995 h 167323"/>
              <a:gd name="connsiteX4" fmla="*/ 635682 w 758288"/>
              <a:gd name="connsiteY4" fmla="*/ 75245 h 167323"/>
              <a:gd name="connsiteX5" fmla="*/ 162607 w 758288"/>
              <a:gd name="connsiteY5" fmla="*/ 167320 h 167323"/>
              <a:gd name="connsiteX6" fmla="*/ 588057 w 758288"/>
              <a:gd name="connsiteY6" fmla="*/ 78420 h 167323"/>
              <a:gd name="connsiteX7" fmla="*/ 502332 w 758288"/>
              <a:gd name="connsiteY7" fmla="*/ 43495 h 167323"/>
              <a:gd name="connsiteX8" fmla="*/ 454707 w 758288"/>
              <a:gd name="connsiteY8" fmla="*/ 33970 h 167323"/>
              <a:gd name="connsiteX9" fmla="*/ 324532 w 758288"/>
              <a:gd name="connsiteY9" fmla="*/ 46670 h 167323"/>
              <a:gd name="connsiteX10" fmla="*/ 682 w 758288"/>
              <a:gd name="connsiteY10" fmla="*/ 113345 h 167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8288" h="167323">
                <a:moveTo>
                  <a:pt x="682" y="113345"/>
                </a:moveTo>
                <a:cubicBezTo>
                  <a:pt x="16557" y="109641"/>
                  <a:pt x="356282" y="42437"/>
                  <a:pt x="419782" y="24445"/>
                </a:cubicBezTo>
                <a:cubicBezTo>
                  <a:pt x="483282" y="6453"/>
                  <a:pt x="327707" y="-8363"/>
                  <a:pt x="381682" y="5395"/>
                </a:cubicBezTo>
                <a:cubicBezTo>
                  <a:pt x="435657" y="19153"/>
                  <a:pt x="701299" y="95353"/>
                  <a:pt x="743632" y="106995"/>
                </a:cubicBezTo>
                <a:cubicBezTo>
                  <a:pt x="785965" y="118637"/>
                  <a:pt x="732520" y="65191"/>
                  <a:pt x="635682" y="75245"/>
                </a:cubicBezTo>
                <a:cubicBezTo>
                  <a:pt x="538844" y="85299"/>
                  <a:pt x="170545" y="166791"/>
                  <a:pt x="162607" y="167320"/>
                </a:cubicBezTo>
                <a:cubicBezTo>
                  <a:pt x="154670" y="167849"/>
                  <a:pt x="531436" y="99057"/>
                  <a:pt x="588057" y="78420"/>
                </a:cubicBezTo>
                <a:cubicBezTo>
                  <a:pt x="644678" y="57783"/>
                  <a:pt x="524557" y="50903"/>
                  <a:pt x="502332" y="43495"/>
                </a:cubicBezTo>
                <a:cubicBezTo>
                  <a:pt x="480107" y="36087"/>
                  <a:pt x="484340" y="33441"/>
                  <a:pt x="454707" y="33970"/>
                </a:cubicBezTo>
                <a:cubicBezTo>
                  <a:pt x="425074" y="34499"/>
                  <a:pt x="398615" y="36616"/>
                  <a:pt x="324532" y="46670"/>
                </a:cubicBezTo>
                <a:cubicBezTo>
                  <a:pt x="250449" y="56724"/>
                  <a:pt x="-15193" y="117049"/>
                  <a:pt x="682" y="11334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AF5108F5-C833-44D0-B524-6580908A56CF}"/>
              </a:ext>
            </a:extLst>
          </p:cNvPr>
          <p:cNvSpPr/>
          <p:nvPr/>
        </p:nvSpPr>
        <p:spPr>
          <a:xfrm>
            <a:off x="4448413" y="4883144"/>
            <a:ext cx="142668" cy="393779"/>
          </a:xfrm>
          <a:custGeom>
            <a:avLst/>
            <a:gdLst>
              <a:gd name="connsiteX0" fmla="*/ 142637 w 142668"/>
              <a:gd name="connsiteY0" fmla="*/ 6 h 393779"/>
              <a:gd name="connsiteX1" fmla="*/ 18812 w 142668"/>
              <a:gd name="connsiteY1" fmla="*/ 161931 h 393779"/>
              <a:gd name="connsiteX2" fmla="*/ 18812 w 142668"/>
              <a:gd name="connsiteY2" fmla="*/ 241306 h 393779"/>
              <a:gd name="connsiteX3" fmla="*/ 15637 w 142668"/>
              <a:gd name="connsiteY3" fmla="*/ 190506 h 393779"/>
              <a:gd name="connsiteX4" fmla="*/ 75962 w 142668"/>
              <a:gd name="connsiteY4" fmla="*/ 307981 h 393779"/>
              <a:gd name="connsiteX5" fmla="*/ 88662 w 142668"/>
              <a:gd name="connsiteY5" fmla="*/ 393706 h 393779"/>
              <a:gd name="connsiteX6" fmla="*/ 75962 w 142668"/>
              <a:gd name="connsiteY6" fmla="*/ 320681 h 393779"/>
              <a:gd name="connsiteX7" fmla="*/ 25162 w 142668"/>
              <a:gd name="connsiteY7" fmla="*/ 206381 h 393779"/>
              <a:gd name="connsiteX8" fmla="*/ 15637 w 142668"/>
              <a:gd name="connsiteY8" fmla="*/ 139706 h 393779"/>
              <a:gd name="connsiteX9" fmla="*/ 6112 w 142668"/>
              <a:gd name="connsiteY9" fmla="*/ 168281 h 393779"/>
              <a:gd name="connsiteX10" fmla="*/ 142637 w 142668"/>
              <a:gd name="connsiteY10" fmla="*/ 6 h 39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668" h="393779">
                <a:moveTo>
                  <a:pt x="142637" y="6"/>
                </a:moveTo>
                <a:cubicBezTo>
                  <a:pt x="144754" y="-1052"/>
                  <a:pt x="39449" y="121715"/>
                  <a:pt x="18812" y="161931"/>
                </a:cubicBezTo>
                <a:cubicBezTo>
                  <a:pt x="-1825" y="202147"/>
                  <a:pt x="19341" y="236544"/>
                  <a:pt x="18812" y="241306"/>
                </a:cubicBezTo>
                <a:cubicBezTo>
                  <a:pt x="18283" y="246069"/>
                  <a:pt x="6112" y="179394"/>
                  <a:pt x="15637" y="190506"/>
                </a:cubicBezTo>
                <a:cubicBezTo>
                  <a:pt x="25162" y="201619"/>
                  <a:pt x="63791" y="274114"/>
                  <a:pt x="75962" y="307981"/>
                </a:cubicBezTo>
                <a:cubicBezTo>
                  <a:pt x="88133" y="341848"/>
                  <a:pt x="88662" y="391589"/>
                  <a:pt x="88662" y="393706"/>
                </a:cubicBezTo>
                <a:cubicBezTo>
                  <a:pt x="88662" y="395823"/>
                  <a:pt x="86545" y="351902"/>
                  <a:pt x="75962" y="320681"/>
                </a:cubicBezTo>
                <a:cubicBezTo>
                  <a:pt x="65379" y="289460"/>
                  <a:pt x="35216" y="236543"/>
                  <a:pt x="25162" y="206381"/>
                </a:cubicBezTo>
                <a:cubicBezTo>
                  <a:pt x="15108" y="176219"/>
                  <a:pt x="18812" y="146056"/>
                  <a:pt x="15637" y="139706"/>
                </a:cubicBezTo>
                <a:cubicBezTo>
                  <a:pt x="12462" y="133356"/>
                  <a:pt x="-10821" y="188919"/>
                  <a:pt x="6112" y="168281"/>
                </a:cubicBezTo>
                <a:cubicBezTo>
                  <a:pt x="23045" y="147644"/>
                  <a:pt x="140520" y="1064"/>
                  <a:pt x="142637" y="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C41D946F-67E5-EFE3-0DFB-186398A0C868}"/>
              </a:ext>
            </a:extLst>
          </p:cNvPr>
          <p:cNvSpPr/>
          <p:nvPr/>
        </p:nvSpPr>
        <p:spPr>
          <a:xfrm>
            <a:off x="4619114" y="4887395"/>
            <a:ext cx="161271" cy="288163"/>
          </a:xfrm>
          <a:custGeom>
            <a:avLst/>
            <a:gdLst>
              <a:gd name="connsiteX0" fmla="*/ 511 w 161271"/>
              <a:gd name="connsiteY0" fmla="*/ 2105 h 288163"/>
              <a:gd name="connsiteX1" fmla="*/ 92586 w 161271"/>
              <a:gd name="connsiteY1" fmla="*/ 119580 h 288163"/>
              <a:gd name="connsiteX2" fmla="*/ 146561 w 161271"/>
              <a:gd name="connsiteY2" fmla="*/ 271980 h 288163"/>
              <a:gd name="connsiteX3" fmla="*/ 152911 w 161271"/>
              <a:gd name="connsiteY3" fmla="*/ 227530 h 288163"/>
              <a:gd name="connsiteX4" fmla="*/ 41786 w 161271"/>
              <a:gd name="connsiteY4" fmla="*/ 287855 h 288163"/>
              <a:gd name="connsiteX5" fmla="*/ 146561 w 161271"/>
              <a:gd name="connsiteY5" fmla="*/ 249755 h 288163"/>
              <a:gd name="connsiteX6" fmla="*/ 137036 w 161271"/>
              <a:gd name="connsiteY6" fmla="*/ 221180 h 288163"/>
              <a:gd name="connsiteX7" fmla="*/ 511 w 161271"/>
              <a:gd name="connsiteY7" fmla="*/ 2105 h 28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271" h="288163">
                <a:moveTo>
                  <a:pt x="511" y="2105"/>
                </a:moveTo>
                <a:cubicBezTo>
                  <a:pt x="-6897" y="-14828"/>
                  <a:pt x="68244" y="74601"/>
                  <a:pt x="92586" y="119580"/>
                </a:cubicBezTo>
                <a:cubicBezTo>
                  <a:pt x="116928" y="164559"/>
                  <a:pt x="136507" y="253988"/>
                  <a:pt x="146561" y="271980"/>
                </a:cubicBezTo>
                <a:cubicBezTo>
                  <a:pt x="156615" y="289972"/>
                  <a:pt x="170374" y="224884"/>
                  <a:pt x="152911" y="227530"/>
                </a:cubicBezTo>
                <a:cubicBezTo>
                  <a:pt x="135448" y="230176"/>
                  <a:pt x="42844" y="284151"/>
                  <a:pt x="41786" y="287855"/>
                </a:cubicBezTo>
                <a:cubicBezTo>
                  <a:pt x="40728" y="291559"/>
                  <a:pt x="130686" y="260868"/>
                  <a:pt x="146561" y="249755"/>
                </a:cubicBezTo>
                <a:cubicBezTo>
                  <a:pt x="162436" y="238643"/>
                  <a:pt x="156615" y="259809"/>
                  <a:pt x="137036" y="221180"/>
                </a:cubicBezTo>
                <a:cubicBezTo>
                  <a:pt x="117457" y="182551"/>
                  <a:pt x="7919" y="19038"/>
                  <a:pt x="511" y="210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B20F23C6-B2E6-B0E8-778F-16194B315950}"/>
              </a:ext>
            </a:extLst>
          </p:cNvPr>
          <p:cNvSpPr/>
          <p:nvPr/>
        </p:nvSpPr>
        <p:spPr>
          <a:xfrm>
            <a:off x="4293044" y="1383302"/>
            <a:ext cx="561557" cy="589171"/>
          </a:xfrm>
          <a:custGeom>
            <a:avLst/>
            <a:gdLst>
              <a:gd name="connsiteX0" fmla="*/ 561531 w 561557"/>
              <a:gd name="connsiteY0" fmla="*/ 998 h 589171"/>
              <a:gd name="connsiteX1" fmla="*/ 218631 w 561557"/>
              <a:gd name="connsiteY1" fmla="*/ 239123 h 589171"/>
              <a:gd name="connsiteX2" fmla="*/ 348806 w 561557"/>
              <a:gd name="connsiteY2" fmla="*/ 159748 h 589171"/>
              <a:gd name="connsiteX3" fmla="*/ 171006 w 561557"/>
              <a:gd name="connsiteY3" fmla="*/ 289923 h 589171"/>
              <a:gd name="connsiteX4" fmla="*/ 2731 w 561557"/>
              <a:gd name="connsiteY4" fmla="*/ 585198 h 589171"/>
              <a:gd name="connsiteX5" fmla="*/ 88456 w 561557"/>
              <a:gd name="connsiteY5" fmla="*/ 429623 h 589171"/>
              <a:gd name="connsiteX6" fmla="*/ 361506 w 561557"/>
              <a:gd name="connsiteY6" fmla="*/ 7348 h 589171"/>
              <a:gd name="connsiteX7" fmla="*/ 63056 w 561557"/>
              <a:gd name="connsiteY7" fmla="*/ 366123 h 589171"/>
              <a:gd name="connsiteX8" fmla="*/ 304356 w 561557"/>
              <a:gd name="connsiteY8" fmla="*/ 159748 h 589171"/>
              <a:gd name="connsiteX9" fmla="*/ 237681 w 561557"/>
              <a:gd name="connsiteY9" fmla="*/ 153398 h 589171"/>
              <a:gd name="connsiteX10" fmla="*/ 561531 w 561557"/>
              <a:gd name="connsiteY10" fmla="*/ 998 h 589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1557" h="589171">
                <a:moveTo>
                  <a:pt x="561531" y="998"/>
                </a:moveTo>
                <a:cubicBezTo>
                  <a:pt x="558356" y="15285"/>
                  <a:pt x="254085" y="212665"/>
                  <a:pt x="218631" y="239123"/>
                </a:cubicBezTo>
                <a:cubicBezTo>
                  <a:pt x="183177" y="265581"/>
                  <a:pt x="356743" y="151281"/>
                  <a:pt x="348806" y="159748"/>
                </a:cubicBezTo>
                <a:cubicBezTo>
                  <a:pt x="340868" y="168215"/>
                  <a:pt x="228685" y="219015"/>
                  <a:pt x="171006" y="289923"/>
                </a:cubicBezTo>
                <a:cubicBezTo>
                  <a:pt x="113327" y="360831"/>
                  <a:pt x="16489" y="561915"/>
                  <a:pt x="2731" y="585198"/>
                </a:cubicBezTo>
                <a:cubicBezTo>
                  <a:pt x="-11027" y="608481"/>
                  <a:pt x="28660" y="525931"/>
                  <a:pt x="88456" y="429623"/>
                </a:cubicBezTo>
                <a:cubicBezTo>
                  <a:pt x="148252" y="333315"/>
                  <a:pt x="365739" y="17931"/>
                  <a:pt x="361506" y="7348"/>
                </a:cubicBezTo>
                <a:cubicBezTo>
                  <a:pt x="357273" y="-3235"/>
                  <a:pt x="72581" y="340723"/>
                  <a:pt x="63056" y="366123"/>
                </a:cubicBezTo>
                <a:cubicBezTo>
                  <a:pt x="53531" y="391523"/>
                  <a:pt x="275252" y="195202"/>
                  <a:pt x="304356" y="159748"/>
                </a:cubicBezTo>
                <a:cubicBezTo>
                  <a:pt x="333460" y="124294"/>
                  <a:pt x="199052" y="176681"/>
                  <a:pt x="237681" y="153398"/>
                </a:cubicBezTo>
                <a:cubicBezTo>
                  <a:pt x="276310" y="130115"/>
                  <a:pt x="564706" y="-13289"/>
                  <a:pt x="561531" y="99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58677C53-1F34-76C8-8442-6A8339C111FA}"/>
              </a:ext>
            </a:extLst>
          </p:cNvPr>
          <p:cNvSpPr/>
          <p:nvPr/>
        </p:nvSpPr>
        <p:spPr>
          <a:xfrm>
            <a:off x="4698941" y="1241351"/>
            <a:ext cx="835282" cy="98557"/>
          </a:xfrm>
          <a:custGeom>
            <a:avLst/>
            <a:gdLst>
              <a:gd name="connsiteX0" fmla="*/ 835084 w 835282"/>
              <a:gd name="connsiteY0" fmla="*/ 25474 h 98557"/>
              <a:gd name="connsiteX1" fmla="*/ 628709 w 835282"/>
              <a:gd name="connsiteY1" fmla="*/ 15949 h 98557"/>
              <a:gd name="connsiteX2" fmla="*/ 171509 w 835282"/>
              <a:gd name="connsiteY2" fmla="*/ 34999 h 98557"/>
              <a:gd name="connsiteX3" fmla="*/ 371534 w 835282"/>
              <a:gd name="connsiteY3" fmla="*/ 15949 h 98557"/>
              <a:gd name="connsiteX4" fmla="*/ 59 w 835282"/>
              <a:gd name="connsiteY4" fmla="*/ 98499 h 98557"/>
              <a:gd name="connsiteX5" fmla="*/ 403284 w 835282"/>
              <a:gd name="connsiteY5" fmla="*/ 28649 h 98557"/>
              <a:gd name="connsiteX6" fmla="*/ 596959 w 835282"/>
              <a:gd name="connsiteY6" fmla="*/ 74 h 98557"/>
              <a:gd name="connsiteX7" fmla="*/ 835084 w 835282"/>
              <a:gd name="connsiteY7" fmla="*/ 25474 h 9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5282" h="98557">
                <a:moveTo>
                  <a:pt x="835084" y="25474"/>
                </a:moveTo>
                <a:cubicBezTo>
                  <a:pt x="840376" y="28120"/>
                  <a:pt x="739305" y="14362"/>
                  <a:pt x="628709" y="15949"/>
                </a:cubicBezTo>
                <a:cubicBezTo>
                  <a:pt x="518113" y="17536"/>
                  <a:pt x="214371" y="34999"/>
                  <a:pt x="171509" y="34999"/>
                </a:cubicBezTo>
                <a:cubicBezTo>
                  <a:pt x="128647" y="34999"/>
                  <a:pt x="400109" y="5366"/>
                  <a:pt x="371534" y="15949"/>
                </a:cubicBezTo>
                <a:cubicBezTo>
                  <a:pt x="342959" y="26532"/>
                  <a:pt x="-5233" y="96382"/>
                  <a:pt x="59" y="98499"/>
                </a:cubicBezTo>
                <a:cubicBezTo>
                  <a:pt x="5351" y="100616"/>
                  <a:pt x="303801" y="45053"/>
                  <a:pt x="403284" y="28649"/>
                </a:cubicBezTo>
                <a:cubicBezTo>
                  <a:pt x="502767" y="12245"/>
                  <a:pt x="527638" y="1661"/>
                  <a:pt x="596959" y="74"/>
                </a:cubicBezTo>
                <a:cubicBezTo>
                  <a:pt x="666280" y="-1513"/>
                  <a:pt x="829792" y="22828"/>
                  <a:pt x="835084" y="2547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90B919DA-70D2-550F-EDE3-13594D1CBD00}"/>
              </a:ext>
            </a:extLst>
          </p:cNvPr>
          <p:cNvSpPr/>
          <p:nvPr/>
        </p:nvSpPr>
        <p:spPr>
          <a:xfrm>
            <a:off x="4102676" y="1316297"/>
            <a:ext cx="508382" cy="1200458"/>
          </a:xfrm>
          <a:custGeom>
            <a:avLst/>
            <a:gdLst>
              <a:gd name="connsiteX0" fmla="*/ 507424 w 508382"/>
              <a:gd name="connsiteY0" fmla="*/ 1328 h 1200458"/>
              <a:gd name="connsiteX1" fmla="*/ 221674 w 508382"/>
              <a:gd name="connsiteY1" fmla="*/ 582353 h 1200458"/>
              <a:gd name="connsiteX2" fmla="*/ 88324 w 508382"/>
              <a:gd name="connsiteY2" fmla="*/ 966528 h 1200458"/>
              <a:gd name="connsiteX3" fmla="*/ 135949 w 508382"/>
              <a:gd name="connsiteY3" fmla="*/ 842703 h 1200458"/>
              <a:gd name="connsiteX4" fmla="*/ 2599 w 508382"/>
              <a:gd name="connsiteY4" fmla="*/ 1195128 h 1200458"/>
              <a:gd name="connsiteX5" fmla="*/ 66099 w 508382"/>
              <a:gd name="connsiteY5" fmla="*/ 1007803 h 1200458"/>
              <a:gd name="connsiteX6" fmla="*/ 281999 w 508382"/>
              <a:gd name="connsiteY6" fmla="*/ 395028 h 1200458"/>
              <a:gd name="connsiteX7" fmla="*/ 278824 w 508382"/>
              <a:gd name="connsiteY7" fmla="*/ 464878 h 1200458"/>
              <a:gd name="connsiteX8" fmla="*/ 313749 w 508382"/>
              <a:gd name="connsiteY8" fmla="*/ 423603 h 1200458"/>
              <a:gd name="connsiteX9" fmla="*/ 507424 w 508382"/>
              <a:gd name="connsiteY9" fmla="*/ 1328 h 120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8382" h="1200458">
                <a:moveTo>
                  <a:pt x="507424" y="1328"/>
                </a:moveTo>
                <a:cubicBezTo>
                  <a:pt x="492078" y="27786"/>
                  <a:pt x="291524" y="421486"/>
                  <a:pt x="221674" y="582353"/>
                </a:cubicBezTo>
                <a:cubicBezTo>
                  <a:pt x="151824" y="743220"/>
                  <a:pt x="102611" y="923136"/>
                  <a:pt x="88324" y="966528"/>
                </a:cubicBezTo>
                <a:cubicBezTo>
                  <a:pt x="74037" y="1009920"/>
                  <a:pt x="150236" y="804603"/>
                  <a:pt x="135949" y="842703"/>
                </a:cubicBezTo>
                <a:cubicBezTo>
                  <a:pt x="121662" y="880803"/>
                  <a:pt x="14241" y="1167611"/>
                  <a:pt x="2599" y="1195128"/>
                </a:cubicBezTo>
                <a:cubicBezTo>
                  <a:pt x="-9043" y="1222645"/>
                  <a:pt x="19532" y="1141153"/>
                  <a:pt x="66099" y="1007803"/>
                </a:cubicBezTo>
                <a:cubicBezTo>
                  <a:pt x="112666" y="874453"/>
                  <a:pt x="246545" y="485515"/>
                  <a:pt x="281999" y="395028"/>
                </a:cubicBezTo>
                <a:cubicBezTo>
                  <a:pt x="317453" y="304541"/>
                  <a:pt x="273532" y="460116"/>
                  <a:pt x="278824" y="464878"/>
                </a:cubicBezTo>
                <a:cubicBezTo>
                  <a:pt x="284116" y="469641"/>
                  <a:pt x="278295" y="495570"/>
                  <a:pt x="313749" y="423603"/>
                </a:cubicBezTo>
                <a:cubicBezTo>
                  <a:pt x="349203" y="351636"/>
                  <a:pt x="522770" y="-25130"/>
                  <a:pt x="507424" y="132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D2815A7A-ED44-82E0-9EB1-211A5E7A2A32}"/>
              </a:ext>
            </a:extLst>
          </p:cNvPr>
          <p:cNvSpPr/>
          <p:nvPr/>
        </p:nvSpPr>
        <p:spPr>
          <a:xfrm>
            <a:off x="4194070" y="1254125"/>
            <a:ext cx="1187555" cy="448025"/>
          </a:xfrm>
          <a:custGeom>
            <a:avLst/>
            <a:gdLst>
              <a:gd name="connsiteX0" fmla="*/ 1187555 w 1187555"/>
              <a:gd name="connsiteY0" fmla="*/ 19050 h 448025"/>
              <a:gd name="connsiteX1" fmla="*/ 533505 w 1187555"/>
              <a:gd name="connsiteY1" fmla="*/ 31750 h 448025"/>
              <a:gd name="connsiteX2" fmla="*/ 254105 w 1187555"/>
              <a:gd name="connsiteY2" fmla="*/ 149225 h 448025"/>
              <a:gd name="connsiteX3" fmla="*/ 295380 w 1187555"/>
              <a:gd name="connsiteY3" fmla="*/ 104775 h 448025"/>
              <a:gd name="connsiteX4" fmla="*/ 146155 w 1187555"/>
              <a:gd name="connsiteY4" fmla="*/ 250825 h 448025"/>
              <a:gd name="connsiteX5" fmla="*/ 105 w 1187555"/>
              <a:gd name="connsiteY5" fmla="*/ 447675 h 448025"/>
              <a:gd name="connsiteX6" fmla="*/ 127105 w 1187555"/>
              <a:gd name="connsiteY6" fmla="*/ 292100 h 448025"/>
              <a:gd name="connsiteX7" fmla="*/ 365230 w 1187555"/>
              <a:gd name="connsiteY7" fmla="*/ 47625 h 448025"/>
              <a:gd name="connsiteX8" fmla="*/ 279505 w 1187555"/>
              <a:gd name="connsiteY8" fmla="*/ 104775 h 448025"/>
              <a:gd name="connsiteX9" fmla="*/ 546205 w 1187555"/>
              <a:gd name="connsiteY9" fmla="*/ 19050 h 448025"/>
              <a:gd name="connsiteX10" fmla="*/ 736705 w 1187555"/>
              <a:gd name="connsiteY10" fmla="*/ 6350 h 448025"/>
              <a:gd name="connsiteX11" fmla="*/ 673205 w 1187555"/>
              <a:gd name="connsiteY11" fmla="*/ 0 h 448025"/>
              <a:gd name="connsiteX12" fmla="*/ 1187555 w 1187555"/>
              <a:gd name="connsiteY12" fmla="*/ 19050 h 44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7555" h="448025">
                <a:moveTo>
                  <a:pt x="1187555" y="19050"/>
                </a:moveTo>
                <a:lnTo>
                  <a:pt x="533505" y="31750"/>
                </a:lnTo>
                <a:cubicBezTo>
                  <a:pt x="377930" y="53446"/>
                  <a:pt x="293792" y="137054"/>
                  <a:pt x="254105" y="149225"/>
                </a:cubicBezTo>
                <a:cubicBezTo>
                  <a:pt x="214418" y="161396"/>
                  <a:pt x="313372" y="87842"/>
                  <a:pt x="295380" y="104775"/>
                </a:cubicBezTo>
                <a:cubicBezTo>
                  <a:pt x="277388" y="121708"/>
                  <a:pt x="195367" y="193675"/>
                  <a:pt x="146155" y="250825"/>
                </a:cubicBezTo>
                <a:cubicBezTo>
                  <a:pt x="96942" y="307975"/>
                  <a:pt x="3280" y="440796"/>
                  <a:pt x="105" y="447675"/>
                </a:cubicBezTo>
                <a:cubicBezTo>
                  <a:pt x="-3070" y="454554"/>
                  <a:pt x="66251" y="358775"/>
                  <a:pt x="127105" y="292100"/>
                </a:cubicBezTo>
                <a:cubicBezTo>
                  <a:pt x="187959" y="225425"/>
                  <a:pt x="339830" y="78846"/>
                  <a:pt x="365230" y="47625"/>
                </a:cubicBezTo>
                <a:cubicBezTo>
                  <a:pt x="390630" y="16404"/>
                  <a:pt x="249342" y="109538"/>
                  <a:pt x="279505" y="104775"/>
                </a:cubicBezTo>
                <a:cubicBezTo>
                  <a:pt x="309667" y="100013"/>
                  <a:pt x="470005" y="35454"/>
                  <a:pt x="546205" y="19050"/>
                </a:cubicBezTo>
                <a:cubicBezTo>
                  <a:pt x="622405" y="2646"/>
                  <a:pt x="715538" y="9525"/>
                  <a:pt x="736705" y="6350"/>
                </a:cubicBezTo>
                <a:cubicBezTo>
                  <a:pt x="757872" y="3175"/>
                  <a:pt x="673205" y="0"/>
                  <a:pt x="673205" y="0"/>
                </a:cubicBezTo>
                <a:lnTo>
                  <a:pt x="1187555" y="1905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7E2E33B3-2AC8-B008-060A-BF8FB40ADA65}"/>
              </a:ext>
            </a:extLst>
          </p:cNvPr>
          <p:cNvSpPr/>
          <p:nvPr/>
        </p:nvSpPr>
        <p:spPr>
          <a:xfrm>
            <a:off x="3943219" y="1466808"/>
            <a:ext cx="554539" cy="1236932"/>
          </a:xfrm>
          <a:custGeom>
            <a:avLst/>
            <a:gdLst>
              <a:gd name="connsiteX0" fmla="*/ 552581 w 554539"/>
              <a:gd name="connsiteY0" fmla="*/ 3217 h 1236932"/>
              <a:gd name="connsiteX1" fmla="*/ 209681 w 554539"/>
              <a:gd name="connsiteY1" fmla="*/ 546142 h 1236932"/>
              <a:gd name="connsiteX2" fmla="*/ 228731 w 554539"/>
              <a:gd name="connsiteY2" fmla="*/ 495342 h 1236932"/>
              <a:gd name="connsiteX3" fmla="*/ 108081 w 554539"/>
              <a:gd name="connsiteY3" fmla="*/ 784267 h 1236932"/>
              <a:gd name="connsiteX4" fmla="*/ 117606 w 554539"/>
              <a:gd name="connsiteY4" fmla="*/ 720767 h 1236932"/>
              <a:gd name="connsiteX5" fmla="*/ 3306 w 554539"/>
              <a:gd name="connsiteY5" fmla="*/ 1222417 h 1236932"/>
              <a:gd name="connsiteX6" fmla="*/ 47756 w 554539"/>
              <a:gd name="connsiteY6" fmla="*/ 1047792 h 1236932"/>
              <a:gd name="connsiteX7" fmla="*/ 219206 w 554539"/>
              <a:gd name="connsiteY7" fmla="*/ 495342 h 1236932"/>
              <a:gd name="connsiteX8" fmla="*/ 358906 w 554539"/>
              <a:gd name="connsiteY8" fmla="*/ 282617 h 1236932"/>
              <a:gd name="connsiteX9" fmla="*/ 260481 w 554539"/>
              <a:gd name="connsiteY9" fmla="*/ 425492 h 1236932"/>
              <a:gd name="connsiteX10" fmla="*/ 346206 w 554539"/>
              <a:gd name="connsiteY10" fmla="*/ 323892 h 1236932"/>
              <a:gd name="connsiteX11" fmla="*/ 552581 w 554539"/>
              <a:gd name="connsiteY11" fmla="*/ 3217 h 123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4539" h="1236932">
                <a:moveTo>
                  <a:pt x="552581" y="3217"/>
                </a:moveTo>
                <a:cubicBezTo>
                  <a:pt x="529827" y="40259"/>
                  <a:pt x="263656" y="464121"/>
                  <a:pt x="209681" y="546142"/>
                </a:cubicBezTo>
                <a:cubicBezTo>
                  <a:pt x="155706" y="628163"/>
                  <a:pt x="245664" y="455655"/>
                  <a:pt x="228731" y="495342"/>
                </a:cubicBezTo>
                <a:cubicBezTo>
                  <a:pt x="211798" y="535029"/>
                  <a:pt x="126602" y="746696"/>
                  <a:pt x="108081" y="784267"/>
                </a:cubicBezTo>
                <a:cubicBezTo>
                  <a:pt x="89560" y="821838"/>
                  <a:pt x="135068" y="647742"/>
                  <a:pt x="117606" y="720767"/>
                </a:cubicBezTo>
                <a:cubicBezTo>
                  <a:pt x="100144" y="793792"/>
                  <a:pt x="14948" y="1167913"/>
                  <a:pt x="3306" y="1222417"/>
                </a:cubicBezTo>
                <a:cubicBezTo>
                  <a:pt x="-8336" y="1276921"/>
                  <a:pt x="11773" y="1168971"/>
                  <a:pt x="47756" y="1047792"/>
                </a:cubicBezTo>
                <a:cubicBezTo>
                  <a:pt x="83739" y="926613"/>
                  <a:pt x="167348" y="622871"/>
                  <a:pt x="219206" y="495342"/>
                </a:cubicBezTo>
                <a:cubicBezTo>
                  <a:pt x="271064" y="367813"/>
                  <a:pt x="352027" y="294259"/>
                  <a:pt x="358906" y="282617"/>
                </a:cubicBezTo>
                <a:cubicBezTo>
                  <a:pt x="365785" y="270975"/>
                  <a:pt x="262598" y="418613"/>
                  <a:pt x="260481" y="425492"/>
                </a:cubicBezTo>
                <a:cubicBezTo>
                  <a:pt x="258364" y="432371"/>
                  <a:pt x="299110" y="387921"/>
                  <a:pt x="346206" y="323892"/>
                </a:cubicBezTo>
                <a:cubicBezTo>
                  <a:pt x="393302" y="259863"/>
                  <a:pt x="575335" y="-33825"/>
                  <a:pt x="552581" y="321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545D1F02-2D18-4A61-C802-23005C72B90A}"/>
              </a:ext>
            </a:extLst>
          </p:cNvPr>
          <p:cNvSpPr/>
          <p:nvPr/>
        </p:nvSpPr>
        <p:spPr>
          <a:xfrm>
            <a:off x="4298871" y="1004599"/>
            <a:ext cx="1679654" cy="457217"/>
          </a:xfrm>
          <a:custGeom>
            <a:avLst/>
            <a:gdLst>
              <a:gd name="connsiteX0" fmla="*/ 1679654 w 1679654"/>
              <a:gd name="connsiteY0" fmla="*/ 287626 h 457217"/>
              <a:gd name="connsiteX1" fmla="*/ 1143079 w 1679654"/>
              <a:gd name="connsiteY1" fmla="*/ 220951 h 457217"/>
              <a:gd name="connsiteX2" fmla="*/ 431879 w 1679654"/>
              <a:gd name="connsiteY2" fmla="*/ 125701 h 457217"/>
              <a:gd name="connsiteX3" fmla="*/ 562054 w 1679654"/>
              <a:gd name="connsiteY3" fmla="*/ 125701 h 457217"/>
              <a:gd name="connsiteX4" fmla="*/ 403304 w 1679654"/>
              <a:gd name="connsiteY4" fmla="*/ 157451 h 457217"/>
              <a:gd name="connsiteX5" fmla="*/ 44529 w 1679654"/>
              <a:gd name="connsiteY5" fmla="*/ 430501 h 457217"/>
              <a:gd name="connsiteX6" fmla="*/ 76279 w 1679654"/>
              <a:gd name="connsiteY6" fmla="*/ 398751 h 457217"/>
              <a:gd name="connsiteX7" fmla="*/ 682704 w 1679654"/>
              <a:gd name="connsiteY7" fmla="*/ 5051 h 457217"/>
              <a:gd name="connsiteX8" fmla="*/ 438229 w 1679654"/>
              <a:gd name="connsiteY8" fmla="*/ 173326 h 457217"/>
              <a:gd name="connsiteX9" fmla="*/ 619204 w 1679654"/>
              <a:gd name="connsiteY9" fmla="*/ 138401 h 457217"/>
              <a:gd name="connsiteX10" fmla="*/ 911304 w 1679654"/>
              <a:gd name="connsiteY10" fmla="*/ 170151 h 457217"/>
              <a:gd name="connsiteX11" fmla="*/ 784304 w 1679654"/>
              <a:gd name="connsiteY11" fmla="*/ 160626 h 457217"/>
              <a:gd name="connsiteX12" fmla="*/ 1679654 w 1679654"/>
              <a:gd name="connsiteY12" fmla="*/ 287626 h 45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9654" h="457217">
                <a:moveTo>
                  <a:pt x="1679654" y="287626"/>
                </a:moveTo>
                <a:lnTo>
                  <a:pt x="1143079" y="220951"/>
                </a:lnTo>
                <a:lnTo>
                  <a:pt x="431879" y="125701"/>
                </a:lnTo>
                <a:cubicBezTo>
                  <a:pt x="335041" y="109826"/>
                  <a:pt x="566816" y="120409"/>
                  <a:pt x="562054" y="125701"/>
                </a:cubicBezTo>
                <a:cubicBezTo>
                  <a:pt x="557291" y="130993"/>
                  <a:pt x="489558" y="106651"/>
                  <a:pt x="403304" y="157451"/>
                </a:cubicBezTo>
                <a:cubicBezTo>
                  <a:pt x="317050" y="208251"/>
                  <a:pt x="99033" y="390284"/>
                  <a:pt x="44529" y="430501"/>
                </a:cubicBezTo>
                <a:cubicBezTo>
                  <a:pt x="-9975" y="470718"/>
                  <a:pt x="-30084" y="469659"/>
                  <a:pt x="76279" y="398751"/>
                </a:cubicBezTo>
                <a:cubicBezTo>
                  <a:pt x="182642" y="327843"/>
                  <a:pt x="622379" y="42622"/>
                  <a:pt x="682704" y="5051"/>
                </a:cubicBezTo>
                <a:cubicBezTo>
                  <a:pt x="743029" y="-32520"/>
                  <a:pt x="448812" y="151101"/>
                  <a:pt x="438229" y="173326"/>
                </a:cubicBezTo>
                <a:cubicBezTo>
                  <a:pt x="427646" y="195551"/>
                  <a:pt x="540358" y="138930"/>
                  <a:pt x="619204" y="138401"/>
                </a:cubicBezTo>
                <a:cubicBezTo>
                  <a:pt x="698050" y="137872"/>
                  <a:pt x="883787" y="166447"/>
                  <a:pt x="911304" y="170151"/>
                </a:cubicBezTo>
                <a:cubicBezTo>
                  <a:pt x="938821" y="173855"/>
                  <a:pt x="662596" y="141047"/>
                  <a:pt x="784304" y="160626"/>
                </a:cubicBezTo>
                <a:cubicBezTo>
                  <a:pt x="906012" y="180205"/>
                  <a:pt x="1273783" y="233915"/>
                  <a:pt x="1679654" y="28762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102E27A9-F94B-F19F-9FBA-52323576A81D}"/>
              </a:ext>
            </a:extLst>
          </p:cNvPr>
          <p:cNvSpPr/>
          <p:nvPr/>
        </p:nvSpPr>
        <p:spPr>
          <a:xfrm>
            <a:off x="4939921" y="726305"/>
            <a:ext cx="1101068" cy="532958"/>
          </a:xfrm>
          <a:custGeom>
            <a:avLst/>
            <a:gdLst>
              <a:gd name="connsiteX0" fmla="*/ 1092579 w 1101068"/>
              <a:gd name="connsiteY0" fmla="*/ 524645 h 532958"/>
              <a:gd name="connsiteX1" fmla="*/ 803654 w 1101068"/>
              <a:gd name="connsiteY1" fmla="*/ 454795 h 532958"/>
              <a:gd name="connsiteX2" fmla="*/ 498854 w 1101068"/>
              <a:gd name="connsiteY2" fmla="*/ 324620 h 532958"/>
              <a:gd name="connsiteX3" fmla="*/ 379 w 1101068"/>
              <a:gd name="connsiteY3" fmla="*/ 207145 h 532958"/>
              <a:gd name="connsiteX4" fmla="*/ 409954 w 1101068"/>
              <a:gd name="connsiteY4" fmla="*/ 289695 h 532958"/>
              <a:gd name="connsiteX5" fmla="*/ 425829 w 1101068"/>
              <a:gd name="connsiteY5" fmla="*/ 292870 h 532958"/>
              <a:gd name="connsiteX6" fmla="*/ 324229 w 1101068"/>
              <a:gd name="connsiteY6" fmla="*/ 213495 h 532958"/>
              <a:gd name="connsiteX7" fmla="*/ 336929 w 1101068"/>
              <a:gd name="connsiteY7" fmla="*/ 10295 h 532958"/>
              <a:gd name="connsiteX8" fmla="*/ 263904 w 1101068"/>
              <a:gd name="connsiteY8" fmla="*/ 169045 h 532958"/>
              <a:gd name="connsiteX9" fmla="*/ 346454 w 1101068"/>
              <a:gd name="connsiteY9" fmla="*/ 770 h 532958"/>
              <a:gd name="connsiteX10" fmla="*/ 552829 w 1101068"/>
              <a:gd name="connsiteY10" fmla="*/ 102370 h 532958"/>
              <a:gd name="connsiteX11" fmla="*/ 400429 w 1101068"/>
              <a:gd name="connsiteY11" fmla="*/ 770 h 532958"/>
              <a:gd name="connsiteX12" fmla="*/ 327404 w 1101068"/>
              <a:gd name="connsiteY12" fmla="*/ 149995 h 532958"/>
              <a:gd name="connsiteX13" fmla="*/ 368679 w 1101068"/>
              <a:gd name="connsiteY13" fmla="*/ 257945 h 532958"/>
              <a:gd name="connsiteX14" fmla="*/ 162304 w 1101068"/>
              <a:gd name="connsiteY14" fmla="*/ 223020 h 532958"/>
              <a:gd name="connsiteX15" fmla="*/ 946529 w 1101068"/>
              <a:gd name="connsiteY15" fmla="*/ 499245 h 532958"/>
              <a:gd name="connsiteX16" fmla="*/ 1092579 w 1101068"/>
              <a:gd name="connsiteY16" fmla="*/ 524645 h 53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01068" h="532958">
                <a:moveTo>
                  <a:pt x="1092579" y="524645"/>
                </a:moveTo>
                <a:cubicBezTo>
                  <a:pt x="1068766" y="517237"/>
                  <a:pt x="902608" y="488132"/>
                  <a:pt x="803654" y="454795"/>
                </a:cubicBezTo>
                <a:cubicBezTo>
                  <a:pt x="704700" y="421458"/>
                  <a:pt x="632733" y="365895"/>
                  <a:pt x="498854" y="324620"/>
                </a:cubicBezTo>
                <a:cubicBezTo>
                  <a:pt x="364975" y="283345"/>
                  <a:pt x="15196" y="212966"/>
                  <a:pt x="379" y="207145"/>
                </a:cubicBezTo>
                <a:cubicBezTo>
                  <a:pt x="-14438" y="201324"/>
                  <a:pt x="409954" y="289695"/>
                  <a:pt x="409954" y="289695"/>
                </a:cubicBezTo>
                <a:cubicBezTo>
                  <a:pt x="480862" y="303982"/>
                  <a:pt x="440116" y="305570"/>
                  <a:pt x="425829" y="292870"/>
                </a:cubicBezTo>
                <a:cubicBezTo>
                  <a:pt x="411541" y="280170"/>
                  <a:pt x="339046" y="260591"/>
                  <a:pt x="324229" y="213495"/>
                </a:cubicBezTo>
                <a:cubicBezTo>
                  <a:pt x="309412" y="166399"/>
                  <a:pt x="346983" y="17703"/>
                  <a:pt x="336929" y="10295"/>
                </a:cubicBezTo>
                <a:cubicBezTo>
                  <a:pt x="326875" y="2887"/>
                  <a:pt x="262317" y="170632"/>
                  <a:pt x="263904" y="169045"/>
                </a:cubicBezTo>
                <a:cubicBezTo>
                  <a:pt x="265491" y="167458"/>
                  <a:pt x="298300" y="11882"/>
                  <a:pt x="346454" y="770"/>
                </a:cubicBezTo>
                <a:cubicBezTo>
                  <a:pt x="394608" y="-10343"/>
                  <a:pt x="543833" y="102370"/>
                  <a:pt x="552829" y="102370"/>
                </a:cubicBezTo>
                <a:cubicBezTo>
                  <a:pt x="561825" y="102370"/>
                  <a:pt x="438000" y="-7167"/>
                  <a:pt x="400429" y="770"/>
                </a:cubicBezTo>
                <a:cubicBezTo>
                  <a:pt x="362858" y="8707"/>
                  <a:pt x="332696" y="107133"/>
                  <a:pt x="327404" y="149995"/>
                </a:cubicBezTo>
                <a:cubicBezTo>
                  <a:pt x="322112" y="192857"/>
                  <a:pt x="396196" y="245774"/>
                  <a:pt x="368679" y="257945"/>
                </a:cubicBezTo>
                <a:cubicBezTo>
                  <a:pt x="341162" y="270116"/>
                  <a:pt x="65996" y="182803"/>
                  <a:pt x="162304" y="223020"/>
                </a:cubicBezTo>
                <a:cubicBezTo>
                  <a:pt x="258612" y="263237"/>
                  <a:pt x="796246" y="451091"/>
                  <a:pt x="946529" y="499245"/>
                </a:cubicBezTo>
                <a:cubicBezTo>
                  <a:pt x="1096812" y="547399"/>
                  <a:pt x="1116392" y="532053"/>
                  <a:pt x="1092579" y="52464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BFB88A54-C23E-A4C9-9E2A-5893BD38B091}"/>
              </a:ext>
            </a:extLst>
          </p:cNvPr>
          <p:cNvSpPr/>
          <p:nvPr/>
        </p:nvSpPr>
        <p:spPr>
          <a:xfrm>
            <a:off x="4644812" y="1003793"/>
            <a:ext cx="1176789" cy="238682"/>
          </a:xfrm>
          <a:custGeom>
            <a:avLst/>
            <a:gdLst>
              <a:gd name="connsiteX0" fmla="*/ 1174963 w 1176789"/>
              <a:gd name="connsiteY0" fmla="*/ 237632 h 238682"/>
              <a:gd name="connsiteX1" fmla="*/ 806663 w 1176789"/>
              <a:gd name="connsiteY1" fmla="*/ 148732 h 238682"/>
              <a:gd name="connsiteX2" fmla="*/ 412963 w 1176789"/>
              <a:gd name="connsiteY2" fmla="*/ 31257 h 238682"/>
              <a:gd name="connsiteX3" fmla="*/ 213 w 1176789"/>
              <a:gd name="connsiteY3" fmla="*/ 151907 h 238682"/>
              <a:gd name="connsiteX4" fmla="*/ 358988 w 1176789"/>
              <a:gd name="connsiteY4" fmla="*/ 34432 h 238682"/>
              <a:gd name="connsiteX5" fmla="*/ 536788 w 1176789"/>
              <a:gd name="connsiteY5" fmla="*/ 5857 h 238682"/>
              <a:gd name="connsiteX6" fmla="*/ 441538 w 1176789"/>
              <a:gd name="connsiteY6" fmla="*/ 9032 h 238682"/>
              <a:gd name="connsiteX7" fmla="*/ 705063 w 1176789"/>
              <a:gd name="connsiteY7" fmla="*/ 97932 h 238682"/>
              <a:gd name="connsiteX8" fmla="*/ 647913 w 1176789"/>
              <a:gd name="connsiteY8" fmla="*/ 88407 h 238682"/>
              <a:gd name="connsiteX9" fmla="*/ 1174963 w 1176789"/>
              <a:gd name="connsiteY9" fmla="*/ 237632 h 23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6789" h="238682">
                <a:moveTo>
                  <a:pt x="1174963" y="237632"/>
                </a:moveTo>
                <a:cubicBezTo>
                  <a:pt x="1201421" y="247686"/>
                  <a:pt x="933663" y="183128"/>
                  <a:pt x="806663" y="148732"/>
                </a:cubicBezTo>
                <a:cubicBezTo>
                  <a:pt x="679663" y="114336"/>
                  <a:pt x="547371" y="30728"/>
                  <a:pt x="412963" y="31257"/>
                </a:cubicBezTo>
                <a:cubicBezTo>
                  <a:pt x="278555" y="31786"/>
                  <a:pt x="9209" y="151378"/>
                  <a:pt x="213" y="151907"/>
                </a:cubicBezTo>
                <a:cubicBezTo>
                  <a:pt x="-8783" y="152436"/>
                  <a:pt x="269559" y="58774"/>
                  <a:pt x="358988" y="34432"/>
                </a:cubicBezTo>
                <a:cubicBezTo>
                  <a:pt x="448417" y="10090"/>
                  <a:pt x="523030" y="10090"/>
                  <a:pt x="536788" y="5857"/>
                </a:cubicBezTo>
                <a:cubicBezTo>
                  <a:pt x="550546" y="1624"/>
                  <a:pt x="413492" y="-6314"/>
                  <a:pt x="441538" y="9032"/>
                </a:cubicBezTo>
                <a:cubicBezTo>
                  <a:pt x="469584" y="24378"/>
                  <a:pt x="670667" y="84703"/>
                  <a:pt x="705063" y="97932"/>
                </a:cubicBezTo>
                <a:cubicBezTo>
                  <a:pt x="739459" y="111161"/>
                  <a:pt x="574359" y="64595"/>
                  <a:pt x="647913" y="88407"/>
                </a:cubicBezTo>
                <a:cubicBezTo>
                  <a:pt x="721467" y="112219"/>
                  <a:pt x="1148505" y="227578"/>
                  <a:pt x="1174963" y="23763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08E4FAF1-6C3F-EDA9-9081-9A80CFDFE431}"/>
              </a:ext>
            </a:extLst>
          </p:cNvPr>
          <p:cNvSpPr/>
          <p:nvPr/>
        </p:nvSpPr>
        <p:spPr>
          <a:xfrm>
            <a:off x="5591120" y="844283"/>
            <a:ext cx="625530" cy="422542"/>
          </a:xfrm>
          <a:custGeom>
            <a:avLst/>
            <a:gdLst>
              <a:gd name="connsiteX0" fmla="*/ 625530 w 625530"/>
              <a:gd name="connsiteY0" fmla="*/ 422542 h 422542"/>
              <a:gd name="connsiteX1" fmla="*/ 365180 w 625530"/>
              <a:gd name="connsiteY1" fmla="*/ 270142 h 422542"/>
              <a:gd name="connsiteX2" fmla="*/ 92130 w 625530"/>
              <a:gd name="connsiteY2" fmla="*/ 152667 h 422542"/>
              <a:gd name="connsiteX3" fmla="*/ 222305 w 625530"/>
              <a:gd name="connsiteY3" fmla="*/ 190767 h 422542"/>
              <a:gd name="connsiteX4" fmla="*/ 55 w 625530"/>
              <a:gd name="connsiteY4" fmla="*/ 267 h 422542"/>
              <a:gd name="connsiteX5" fmla="*/ 203255 w 625530"/>
              <a:gd name="connsiteY5" fmla="*/ 152667 h 422542"/>
              <a:gd name="connsiteX6" fmla="*/ 438205 w 625530"/>
              <a:gd name="connsiteY6" fmla="*/ 301892 h 422542"/>
              <a:gd name="connsiteX7" fmla="*/ 625530 w 625530"/>
              <a:gd name="connsiteY7" fmla="*/ 422542 h 42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530" h="422542">
                <a:moveTo>
                  <a:pt x="625530" y="422542"/>
                </a:moveTo>
                <a:cubicBezTo>
                  <a:pt x="539805" y="368831"/>
                  <a:pt x="454080" y="315121"/>
                  <a:pt x="365180" y="270142"/>
                </a:cubicBezTo>
                <a:cubicBezTo>
                  <a:pt x="276280" y="225163"/>
                  <a:pt x="115942" y="165896"/>
                  <a:pt x="92130" y="152667"/>
                </a:cubicBezTo>
                <a:cubicBezTo>
                  <a:pt x="68318" y="139438"/>
                  <a:pt x="237651" y="216167"/>
                  <a:pt x="222305" y="190767"/>
                </a:cubicBezTo>
                <a:cubicBezTo>
                  <a:pt x="206959" y="165367"/>
                  <a:pt x="3230" y="6617"/>
                  <a:pt x="55" y="267"/>
                </a:cubicBezTo>
                <a:cubicBezTo>
                  <a:pt x="-3120" y="-6083"/>
                  <a:pt x="130230" y="102396"/>
                  <a:pt x="203255" y="152667"/>
                </a:cubicBezTo>
                <a:cubicBezTo>
                  <a:pt x="276280" y="202938"/>
                  <a:pt x="438205" y="301892"/>
                  <a:pt x="438205" y="301892"/>
                </a:cubicBezTo>
                <a:lnTo>
                  <a:pt x="625530" y="42254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B9830F0C-EE9E-0962-FF90-615B72A09F2E}"/>
              </a:ext>
            </a:extLst>
          </p:cNvPr>
          <p:cNvSpPr/>
          <p:nvPr/>
        </p:nvSpPr>
        <p:spPr>
          <a:xfrm>
            <a:off x="5349875" y="835025"/>
            <a:ext cx="640713" cy="558146"/>
          </a:xfrm>
          <a:custGeom>
            <a:avLst/>
            <a:gdLst>
              <a:gd name="connsiteX0" fmla="*/ 0 w 640713"/>
              <a:gd name="connsiteY0" fmla="*/ 0 h 558146"/>
              <a:gd name="connsiteX1" fmla="*/ 260350 w 640713"/>
              <a:gd name="connsiteY1" fmla="*/ 158750 h 558146"/>
              <a:gd name="connsiteX2" fmla="*/ 628650 w 640713"/>
              <a:gd name="connsiteY2" fmla="*/ 542925 h 558146"/>
              <a:gd name="connsiteX3" fmla="*/ 530225 w 640713"/>
              <a:gd name="connsiteY3" fmla="*/ 454025 h 558146"/>
              <a:gd name="connsiteX4" fmla="*/ 317500 w 640713"/>
              <a:gd name="connsiteY4" fmla="*/ 200025 h 558146"/>
              <a:gd name="connsiteX5" fmla="*/ 349250 w 640713"/>
              <a:gd name="connsiteY5" fmla="*/ 222250 h 558146"/>
              <a:gd name="connsiteX6" fmla="*/ 0 w 640713"/>
              <a:gd name="connsiteY6" fmla="*/ 0 h 55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713" h="558146">
                <a:moveTo>
                  <a:pt x="0" y="0"/>
                </a:moveTo>
                <a:cubicBezTo>
                  <a:pt x="77787" y="34131"/>
                  <a:pt x="155575" y="68263"/>
                  <a:pt x="260350" y="158750"/>
                </a:cubicBezTo>
                <a:cubicBezTo>
                  <a:pt x="365125" y="249237"/>
                  <a:pt x="583671" y="493713"/>
                  <a:pt x="628650" y="542925"/>
                </a:cubicBezTo>
                <a:cubicBezTo>
                  <a:pt x="673629" y="592137"/>
                  <a:pt x="582083" y="511175"/>
                  <a:pt x="530225" y="454025"/>
                </a:cubicBezTo>
                <a:cubicBezTo>
                  <a:pt x="478367" y="396875"/>
                  <a:pt x="347663" y="238654"/>
                  <a:pt x="317500" y="200025"/>
                </a:cubicBezTo>
                <a:cubicBezTo>
                  <a:pt x="287338" y="161396"/>
                  <a:pt x="349250" y="222250"/>
                  <a:pt x="349250" y="2222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8C4824F9-DE55-E0CA-39FB-9054F673BA2F}"/>
              </a:ext>
            </a:extLst>
          </p:cNvPr>
          <p:cNvSpPr/>
          <p:nvPr/>
        </p:nvSpPr>
        <p:spPr>
          <a:xfrm>
            <a:off x="5427359" y="764459"/>
            <a:ext cx="615351" cy="455028"/>
          </a:xfrm>
          <a:custGeom>
            <a:avLst/>
            <a:gdLst>
              <a:gd name="connsiteX0" fmla="*/ 211441 w 615351"/>
              <a:gd name="connsiteY0" fmla="*/ 454741 h 455028"/>
              <a:gd name="connsiteX1" fmla="*/ 427341 w 615351"/>
              <a:gd name="connsiteY1" fmla="*/ 375366 h 455028"/>
              <a:gd name="connsiteX2" fmla="*/ 601966 w 615351"/>
              <a:gd name="connsiteY2" fmla="*/ 283291 h 455028"/>
              <a:gd name="connsiteX3" fmla="*/ 494016 w 615351"/>
              <a:gd name="connsiteY3" fmla="*/ 200741 h 455028"/>
              <a:gd name="connsiteX4" fmla="*/ 1891 w 615351"/>
              <a:gd name="connsiteY4" fmla="*/ 716 h 455028"/>
              <a:gd name="connsiteX5" fmla="*/ 335266 w 615351"/>
              <a:gd name="connsiteY5" fmla="*/ 137241 h 455028"/>
              <a:gd name="connsiteX6" fmla="*/ 611491 w 615351"/>
              <a:gd name="connsiteY6" fmla="*/ 226141 h 455028"/>
              <a:gd name="connsiteX7" fmla="*/ 503541 w 615351"/>
              <a:gd name="connsiteY7" fmla="*/ 254716 h 455028"/>
              <a:gd name="connsiteX8" fmla="*/ 598791 w 615351"/>
              <a:gd name="connsiteY8" fmla="*/ 251541 h 455028"/>
              <a:gd name="connsiteX9" fmla="*/ 519416 w 615351"/>
              <a:gd name="connsiteY9" fmla="*/ 346791 h 455028"/>
              <a:gd name="connsiteX10" fmla="*/ 211441 w 615351"/>
              <a:gd name="connsiteY10" fmla="*/ 454741 h 45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5351" h="455028">
                <a:moveTo>
                  <a:pt x="211441" y="454741"/>
                </a:moveTo>
                <a:cubicBezTo>
                  <a:pt x="196095" y="459504"/>
                  <a:pt x="362254" y="403941"/>
                  <a:pt x="427341" y="375366"/>
                </a:cubicBezTo>
                <a:cubicBezTo>
                  <a:pt x="492428" y="346791"/>
                  <a:pt x="590854" y="312395"/>
                  <a:pt x="601966" y="283291"/>
                </a:cubicBezTo>
                <a:cubicBezTo>
                  <a:pt x="613079" y="254187"/>
                  <a:pt x="594029" y="247837"/>
                  <a:pt x="494016" y="200741"/>
                </a:cubicBezTo>
                <a:cubicBezTo>
                  <a:pt x="394003" y="153645"/>
                  <a:pt x="1891" y="716"/>
                  <a:pt x="1891" y="716"/>
                </a:cubicBezTo>
                <a:cubicBezTo>
                  <a:pt x="-24567" y="-9867"/>
                  <a:pt x="233666" y="99670"/>
                  <a:pt x="335266" y="137241"/>
                </a:cubicBezTo>
                <a:cubicBezTo>
                  <a:pt x="436866" y="174812"/>
                  <a:pt x="583445" y="206562"/>
                  <a:pt x="611491" y="226141"/>
                </a:cubicBezTo>
                <a:cubicBezTo>
                  <a:pt x="639537" y="245720"/>
                  <a:pt x="505658" y="250483"/>
                  <a:pt x="503541" y="254716"/>
                </a:cubicBezTo>
                <a:cubicBezTo>
                  <a:pt x="501424" y="258949"/>
                  <a:pt x="596145" y="236195"/>
                  <a:pt x="598791" y="251541"/>
                </a:cubicBezTo>
                <a:cubicBezTo>
                  <a:pt x="601437" y="266887"/>
                  <a:pt x="578683" y="311337"/>
                  <a:pt x="519416" y="346791"/>
                </a:cubicBezTo>
                <a:cubicBezTo>
                  <a:pt x="460149" y="382245"/>
                  <a:pt x="226787" y="449978"/>
                  <a:pt x="211441" y="45474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2B0862A9-1E85-2666-9AEF-F2D8E34779A0}"/>
              </a:ext>
            </a:extLst>
          </p:cNvPr>
          <p:cNvSpPr/>
          <p:nvPr/>
        </p:nvSpPr>
        <p:spPr>
          <a:xfrm>
            <a:off x="5600700" y="1091630"/>
            <a:ext cx="1317889" cy="224664"/>
          </a:xfrm>
          <a:custGeom>
            <a:avLst/>
            <a:gdLst>
              <a:gd name="connsiteX0" fmla="*/ 0 w 1317889"/>
              <a:gd name="connsiteY0" fmla="*/ 149795 h 224664"/>
              <a:gd name="connsiteX1" fmla="*/ 942975 w 1317889"/>
              <a:gd name="connsiteY1" fmla="*/ 35495 h 224664"/>
              <a:gd name="connsiteX2" fmla="*/ 876300 w 1317889"/>
              <a:gd name="connsiteY2" fmla="*/ 13270 h 224664"/>
              <a:gd name="connsiteX3" fmla="*/ 1314450 w 1317889"/>
              <a:gd name="connsiteY3" fmla="*/ 222820 h 224664"/>
              <a:gd name="connsiteX4" fmla="*/ 1092200 w 1317889"/>
              <a:gd name="connsiteY4" fmla="*/ 121220 h 224664"/>
              <a:gd name="connsiteX5" fmla="*/ 911225 w 1317889"/>
              <a:gd name="connsiteY5" fmla="*/ 35495 h 224664"/>
              <a:gd name="connsiteX6" fmla="*/ 568325 w 1317889"/>
              <a:gd name="connsiteY6" fmla="*/ 83120 h 224664"/>
              <a:gd name="connsiteX7" fmla="*/ 809625 w 1317889"/>
              <a:gd name="connsiteY7" fmla="*/ 45020 h 224664"/>
              <a:gd name="connsiteX8" fmla="*/ 0 w 1317889"/>
              <a:gd name="connsiteY8" fmla="*/ 149795 h 22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7889" h="224664">
                <a:moveTo>
                  <a:pt x="0" y="149795"/>
                </a:moveTo>
                <a:lnTo>
                  <a:pt x="942975" y="35495"/>
                </a:lnTo>
                <a:cubicBezTo>
                  <a:pt x="1089025" y="12741"/>
                  <a:pt x="814388" y="-17951"/>
                  <a:pt x="876300" y="13270"/>
                </a:cubicBezTo>
                <a:cubicBezTo>
                  <a:pt x="938213" y="44491"/>
                  <a:pt x="1278467" y="204828"/>
                  <a:pt x="1314450" y="222820"/>
                </a:cubicBezTo>
                <a:cubicBezTo>
                  <a:pt x="1350433" y="240812"/>
                  <a:pt x="1092200" y="121220"/>
                  <a:pt x="1092200" y="121220"/>
                </a:cubicBezTo>
                <a:cubicBezTo>
                  <a:pt x="1024996" y="89999"/>
                  <a:pt x="998538" y="41845"/>
                  <a:pt x="911225" y="35495"/>
                </a:cubicBezTo>
                <a:cubicBezTo>
                  <a:pt x="823913" y="29145"/>
                  <a:pt x="585258" y="81532"/>
                  <a:pt x="568325" y="83120"/>
                </a:cubicBezTo>
                <a:cubicBezTo>
                  <a:pt x="551392" y="84707"/>
                  <a:pt x="809625" y="45020"/>
                  <a:pt x="809625" y="45020"/>
                </a:cubicBezTo>
                <a:lnTo>
                  <a:pt x="0" y="14979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8994B6DA-A4FB-7AE5-D935-1D658ACF9D83}"/>
              </a:ext>
            </a:extLst>
          </p:cNvPr>
          <p:cNvSpPr/>
          <p:nvPr/>
        </p:nvSpPr>
        <p:spPr>
          <a:xfrm>
            <a:off x="5712668" y="812242"/>
            <a:ext cx="932666" cy="420199"/>
          </a:xfrm>
          <a:custGeom>
            <a:avLst/>
            <a:gdLst>
              <a:gd name="connsiteX0" fmla="*/ 2332 w 932666"/>
              <a:gd name="connsiteY0" fmla="*/ 419658 h 420199"/>
              <a:gd name="connsiteX1" fmla="*/ 351582 w 932666"/>
              <a:gd name="connsiteY1" fmla="*/ 267258 h 420199"/>
              <a:gd name="connsiteX2" fmla="*/ 878632 w 932666"/>
              <a:gd name="connsiteY2" fmla="*/ 10083 h 420199"/>
              <a:gd name="connsiteX3" fmla="*/ 805607 w 932666"/>
              <a:gd name="connsiteY3" fmla="*/ 51358 h 420199"/>
              <a:gd name="connsiteX4" fmla="*/ 916732 w 932666"/>
              <a:gd name="connsiteY4" fmla="*/ 45008 h 420199"/>
              <a:gd name="connsiteX5" fmla="*/ 704007 w 932666"/>
              <a:gd name="connsiteY5" fmla="*/ 270433 h 420199"/>
              <a:gd name="connsiteX6" fmla="*/ 932607 w 932666"/>
              <a:gd name="connsiteY6" fmla="*/ 10083 h 420199"/>
              <a:gd name="connsiteX7" fmla="*/ 723057 w 932666"/>
              <a:gd name="connsiteY7" fmla="*/ 89458 h 420199"/>
              <a:gd name="connsiteX8" fmla="*/ 402382 w 932666"/>
              <a:gd name="connsiteY8" fmla="*/ 267258 h 420199"/>
              <a:gd name="connsiteX9" fmla="*/ 519857 w 932666"/>
              <a:gd name="connsiteY9" fmla="*/ 216458 h 420199"/>
              <a:gd name="connsiteX10" fmla="*/ 2332 w 932666"/>
              <a:gd name="connsiteY10" fmla="*/ 419658 h 42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2666" h="420199">
                <a:moveTo>
                  <a:pt x="2332" y="419658"/>
                </a:moveTo>
                <a:cubicBezTo>
                  <a:pt x="-25714" y="428125"/>
                  <a:pt x="205532" y="335520"/>
                  <a:pt x="351582" y="267258"/>
                </a:cubicBezTo>
                <a:cubicBezTo>
                  <a:pt x="497632" y="198996"/>
                  <a:pt x="802961" y="46066"/>
                  <a:pt x="878632" y="10083"/>
                </a:cubicBezTo>
                <a:cubicBezTo>
                  <a:pt x="954303" y="-25900"/>
                  <a:pt x="799257" y="45537"/>
                  <a:pt x="805607" y="51358"/>
                </a:cubicBezTo>
                <a:cubicBezTo>
                  <a:pt x="811957" y="57179"/>
                  <a:pt x="933665" y="8495"/>
                  <a:pt x="916732" y="45008"/>
                </a:cubicBezTo>
                <a:cubicBezTo>
                  <a:pt x="899799" y="81520"/>
                  <a:pt x="701361" y="276254"/>
                  <a:pt x="704007" y="270433"/>
                </a:cubicBezTo>
                <a:cubicBezTo>
                  <a:pt x="706653" y="264612"/>
                  <a:pt x="929432" y="40246"/>
                  <a:pt x="932607" y="10083"/>
                </a:cubicBezTo>
                <a:cubicBezTo>
                  <a:pt x="935782" y="-20080"/>
                  <a:pt x="811428" y="46596"/>
                  <a:pt x="723057" y="89458"/>
                </a:cubicBezTo>
                <a:cubicBezTo>
                  <a:pt x="634686" y="132320"/>
                  <a:pt x="436249" y="246091"/>
                  <a:pt x="402382" y="267258"/>
                </a:cubicBezTo>
                <a:cubicBezTo>
                  <a:pt x="368515" y="288425"/>
                  <a:pt x="580711" y="193704"/>
                  <a:pt x="519857" y="216458"/>
                </a:cubicBezTo>
                <a:cubicBezTo>
                  <a:pt x="459003" y="239212"/>
                  <a:pt x="30378" y="411191"/>
                  <a:pt x="2332" y="41965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36CD8AE2-4DF6-E246-6FF1-B2043ED90B1D}"/>
              </a:ext>
            </a:extLst>
          </p:cNvPr>
          <p:cNvSpPr/>
          <p:nvPr/>
        </p:nvSpPr>
        <p:spPr>
          <a:xfrm>
            <a:off x="6045144" y="1090319"/>
            <a:ext cx="1162182" cy="151164"/>
          </a:xfrm>
          <a:custGeom>
            <a:avLst/>
            <a:gdLst>
              <a:gd name="connsiteX0" fmla="*/ 56 w 1162182"/>
              <a:gd name="connsiteY0" fmla="*/ 119356 h 151164"/>
              <a:gd name="connsiteX1" fmla="*/ 743006 w 1162182"/>
              <a:gd name="connsiteY1" fmla="*/ 8231 h 151164"/>
              <a:gd name="connsiteX2" fmla="*/ 514406 w 1162182"/>
              <a:gd name="connsiteY2" fmla="*/ 8231 h 151164"/>
              <a:gd name="connsiteX3" fmla="*/ 860481 w 1162182"/>
              <a:gd name="connsiteY3" fmla="*/ 8231 h 151164"/>
              <a:gd name="connsiteX4" fmla="*/ 1060506 w 1162182"/>
              <a:gd name="connsiteY4" fmla="*/ 109831 h 151164"/>
              <a:gd name="connsiteX5" fmla="*/ 908106 w 1162182"/>
              <a:gd name="connsiteY5" fmla="*/ 27281 h 151164"/>
              <a:gd name="connsiteX6" fmla="*/ 1162106 w 1162182"/>
              <a:gd name="connsiteY6" fmla="*/ 151106 h 151164"/>
              <a:gd name="connsiteX7" fmla="*/ 930331 w 1162182"/>
              <a:gd name="connsiteY7" fmla="*/ 43156 h 151164"/>
              <a:gd name="connsiteX8" fmla="*/ 533456 w 1162182"/>
              <a:gd name="connsiteY8" fmla="*/ 17756 h 151164"/>
              <a:gd name="connsiteX9" fmla="*/ 701731 w 1162182"/>
              <a:gd name="connsiteY9" fmla="*/ 20931 h 151164"/>
              <a:gd name="connsiteX10" fmla="*/ 56 w 1162182"/>
              <a:gd name="connsiteY10" fmla="*/ 119356 h 15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2182" h="151164">
                <a:moveTo>
                  <a:pt x="56" y="119356"/>
                </a:moveTo>
                <a:cubicBezTo>
                  <a:pt x="6935" y="117239"/>
                  <a:pt x="657281" y="26752"/>
                  <a:pt x="743006" y="8231"/>
                </a:cubicBezTo>
                <a:cubicBezTo>
                  <a:pt x="828731" y="-10290"/>
                  <a:pt x="514406" y="8231"/>
                  <a:pt x="514406" y="8231"/>
                </a:cubicBezTo>
                <a:cubicBezTo>
                  <a:pt x="533985" y="8231"/>
                  <a:pt x="769464" y="-8702"/>
                  <a:pt x="860481" y="8231"/>
                </a:cubicBezTo>
                <a:cubicBezTo>
                  <a:pt x="951498" y="25164"/>
                  <a:pt x="1052568" y="106656"/>
                  <a:pt x="1060506" y="109831"/>
                </a:cubicBezTo>
                <a:cubicBezTo>
                  <a:pt x="1068444" y="113006"/>
                  <a:pt x="891173" y="20402"/>
                  <a:pt x="908106" y="27281"/>
                </a:cubicBezTo>
                <a:cubicBezTo>
                  <a:pt x="925039" y="34160"/>
                  <a:pt x="1158402" y="148460"/>
                  <a:pt x="1162106" y="151106"/>
                </a:cubicBezTo>
                <a:cubicBezTo>
                  <a:pt x="1165810" y="153752"/>
                  <a:pt x="1035106" y="65381"/>
                  <a:pt x="930331" y="43156"/>
                </a:cubicBezTo>
                <a:cubicBezTo>
                  <a:pt x="825556" y="20931"/>
                  <a:pt x="571556" y="21460"/>
                  <a:pt x="533456" y="17756"/>
                </a:cubicBezTo>
                <a:cubicBezTo>
                  <a:pt x="495356" y="14052"/>
                  <a:pt x="785869" y="2939"/>
                  <a:pt x="701731" y="20931"/>
                </a:cubicBezTo>
                <a:cubicBezTo>
                  <a:pt x="617593" y="38923"/>
                  <a:pt x="-6823" y="121473"/>
                  <a:pt x="56" y="11935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A70FC377-E655-FD2E-E8C2-C7A26CAD8AA4}"/>
              </a:ext>
            </a:extLst>
          </p:cNvPr>
          <p:cNvSpPr/>
          <p:nvPr/>
        </p:nvSpPr>
        <p:spPr>
          <a:xfrm>
            <a:off x="5914565" y="1246984"/>
            <a:ext cx="839406" cy="1237136"/>
          </a:xfrm>
          <a:custGeom>
            <a:avLst/>
            <a:gdLst>
              <a:gd name="connsiteX0" fmla="*/ 460 w 839406"/>
              <a:gd name="connsiteY0" fmla="*/ 791 h 1237136"/>
              <a:gd name="connsiteX1" fmla="*/ 286210 w 839406"/>
              <a:gd name="connsiteY1" fmla="*/ 502441 h 1237136"/>
              <a:gd name="connsiteX2" fmla="*/ 190960 w 839406"/>
              <a:gd name="connsiteY2" fmla="*/ 413541 h 1237136"/>
              <a:gd name="connsiteX3" fmla="*/ 495760 w 839406"/>
              <a:gd name="connsiteY3" fmla="*/ 759616 h 1237136"/>
              <a:gd name="connsiteX4" fmla="*/ 438610 w 839406"/>
              <a:gd name="connsiteY4" fmla="*/ 705641 h 1237136"/>
              <a:gd name="connsiteX5" fmla="*/ 822785 w 839406"/>
              <a:gd name="connsiteY5" fmla="*/ 1210466 h 1237136"/>
              <a:gd name="connsiteX6" fmla="*/ 714835 w 839406"/>
              <a:gd name="connsiteY6" fmla="*/ 1089816 h 1237136"/>
              <a:gd name="connsiteX7" fmla="*/ 222710 w 839406"/>
              <a:gd name="connsiteY7" fmla="*/ 435766 h 1237136"/>
              <a:gd name="connsiteX8" fmla="*/ 95710 w 839406"/>
              <a:gd name="connsiteY8" fmla="*/ 232566 h 1237136"/>
              <a:gd name="connsiteX9" fmla="*/ 216360 w 839406"/>
              <a:gd name="connsiteY9" fmla="*/ 381791 h 1237136"/>
              <a:gd name="connsiteX10" fmla="*/ 460 w 839406"/>
              <a:gd name="connsiteY10" fmla="*/ 791 h 123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9406" h="1237136">
                <a:moveTo>
                  <a:pt x="460" y="791"/>
                </a:moveTo>
                <a:cubicBezTo>
                  <a:pt x="12102" y="20899"/>
                  <a:pt x="254460" y="433649"/>
                  <a:pt x="286210" y="502441"/>
                </a:cubicBezTo>
                <a:cubicBezTo>
                  <a:pt x="317960" y="571233"/>
                  <a:pt x="156035" y="370679"/>
                  <a:pt x="190960" y="413541"/>
                </a:cubicBezTo>
                <a:cubicBezTo>
                  <a:pt x="225885" y="456403"/>
                  <a:pt x="454485" y="710933"/>
                  <a:pt x="495760" y="759616"/>
                </a:cubicBezTo>
                <a:cubicBezTo>
                  <a:pt x="537035" y="808299"/>
                  <a:pt x="384106" y="630499"/>
                  <a:pt x="438610" y="705641"/>
                </a:cubicBezTo>
                <a:cubicBezTo>
                  <a:pt x="493114" y="780783"/>
                  <a:pt x="776748" y="1146437"/>
                  <a:pt x="822785" y="1210466"/>
                </a:cubicBezTo>
                <a:cubicBezTo>
                  <a:pt x="868822" y="1274495"/>
                  <a:pt x="814847" y="1218933"/>
                  <a:pt x="714835" y="1089816"/>
                </a:cubicBezTo>
                <a:cubicBezTo>
                  <a:pt x="614823" y="960699"/>
                  <a:pt x="325898" y="578641"/>
                  <a:pt x="222710" y="435766"/>
                </a:cubicBezTo>
                <a:cubicBezTo>
                  <a:pt x="119523" y="292891"/>
                  <a:pt x="96768" y="241562"/>
                  <a:pt x="95710" y="232566"/>
                </a:cubicBezTo>
                <a:cubicBezTo>
                  <a:pt x="94652" y="223570"/>
                  <a:pt x="231177" y="413541"/>
                  <a:pt x="216360" y="381791"/>
                </a:cubicBezTo>
                <a:cubicBezTo>
                  <a:pt x="201543" y="350041"/>
                  <a:pt x="-11182" y="-19317"/>
                  <a:pt x="460" y="79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99F46668-5899-ABCA-B0CF-2CBA5B6F4604}"/>
              </a:ext>
            </a:extLst>
          </p:cNvPr>
          <p:cNvSpPr/>
          <p:nvPr/>
        </p:nvSpPr>
        <p:spPr>
          <a:xfrm>
            <a:off x="5802158" y="1277578"/>
            <a:ext cx="1658599" cy="332536"/>
          </a:xfrm>
          <a:custGeom>
            <a:avLst/>
            <a:gdLst>
              <a:gd name="connsiteX0" fmla="*/ 1742 w 1658599"/>
              <a:gd name="connsiteY0" fmla="*/ 24172 h 332536"/>
              <a:gd name="connsiteX1" fmla="*/ 928842 w 1658599"/>
              <a:gd name="connsiteY1" fmla="*/ 157522 h 332536"/>
              <a:gd name="connsiteX2" fmla="*/ 833592 w 1658599"/>
              <a:gd name="connsiteY2" fmla="*/ 163872 h 332536"/>
              <a:gd name="connsiteX3" fmla="*/ 1373342 w 1658599"/>
              <a:gd name="connsiteY3" fmla="*/ 322622 h 332536"/>
              <a:gd name="connsiteX4" fmla="*/ 1293967 w 1658599"/>
              <a:gd name="connsiteY4" fmla="*/ 294047 h 332536"/>
              <a:gd name="connsiteX5" fmla="*/ 1624167 w 1658599"/>
              <a:gd name="connsiteY5" fmla="*/ 287697 h 332536"/>
              <a:gd name="connsiteX6" fmla="*/ 1471767 w 1658599"/>
              <a:gd name="connsiteY6" fmla="*/ 109897 h 332536"/>
              <a:gd name="connsiteX7" fmla="*/ 1560667 w 1658599"/>
              <a:gd name="connsiteY7" fmla="*/ 141647 h 332536"/>
              <a:gd name="connsiteX8" fmla="*/ 1446367 w 1658599"/>
              <a:gd name="connsiteY8" fmla="*/ 1947 h 332536"/>
              <a:gd name="connsiteX9" fmla="*/ 1652742 w 1658599"/>
              <a:gd name="connsiteY9" fmla="*/ 262297 h 332536"/>
              <a:gd name="connsiteX10" fmla="*/ 1592417 w 1658599"/>
              <a:gd name="connsiteY10" fmla="*/ 297222 h 332536"/>
              <a:gd name="connsiteX11" fmla="*/ 1490817 w 1658599"/>
              <a:gd name="connsiteY11" fmla="*/ 328972 h 332536"/>
              <a:gd name="connsiteX12" fmla="*/ 960592 w 1658599"/>
              <a:gd name="connsiteY12" fmla="*/ 208322 h 332536"/>
              <a:gd name="connsiteX13" fmla="*/ 1033617 w 1658599"/>
              <a:gd name="connsiteY13" fmla="*/ 205147 h 332536"/>
              <a:gd name="connsiteX14" fmla="*/ 601817 w 1658599"/>
              <a:gd name="connsiteY14" fmla="*/ 122597 h 332536"/>
              <a:gd name="connsiteX15" fmla="*/ 693892 w 1658599"/>
              <a:gd name="connsiteY15" fmla="*/ 106722 h 332536"/>
              <a:gd name="connsiteX16" fmla="*/ 1742 w 1658599"/>
              <a:gd name="connsiteY16" fmla="*/ 24172 h 33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58599" h="332536">
                <a:moveTo>
                  <a:pt x="1742" y="24172"/>
                </a:moveTo>
                <a:cubicBezTo>
                  <a:pt x="40900" y="32639"/>
                  <a:pt x="790200" y="134239"/>
                  <a:pt x="928842" y="157522"/>
                </a:cubicBezTo>
                <a:cubicBezTo>
                  <a:pt x="1067484" y="180805"/>
                  <a:pt x="759509" y="136355"/>
                  <a:pt x="833592" y="163872"/>
                </a:cubicBezTo>
                <a:cubicBezTo>
                  <a:pt x="907675" y="191389"/>
                  <a:pt x="1296613" y="300926"/>
                  <a:pt x="1373342" y="322622"/>
                </a:cubicBezTo>
                <a:cubicBezTo>
                  <a:pt x="1450071" y="344318"/>
                  <a:pt x="1252163" y="299868"/>
                  <a:pt x="1293967" y="294047"/>
                </a:cubicBezTo>
                <a:cubicBezTo>
                  <a:pt x="1335771" y="288226"/>
                  <a:pt x="1594534" y="318389"/>
                  <a:pt x="1624167" y="287697"/>
                </a:cubicBezTo>
                <a:cubicBezTo>
                  <a:pt x="1653800" y="257005"/>
                  <a:pt x="1482350" y="134239"/>
                  <a:pt x="1471767" y="109897"/>
                </a:cubicBezTo>
                <a:cubicBezTo>
                  <a:pt x="1461184" y="85555"/>
                  <a:pt x="1564900" y="159639"/>
                  <a:pt x="1560667" y="141647"/>
                </a:cubicBezTo>
                <a:cubicBezTo>
                  <a:pt x="1556434" y="123655"/>
                  <a:pt x="1431021" y="-18161"/>
                  <a:pt x="1446367" y="1947"/>
                </a:cubicBezTo>
                <a:cubicBezTo>
                  <a:pt x="1461713" y="22055"/>
                  <a:pt x="1628400" y="213085"/>
                  <a:pt x="1652742" y="262297"/>
                </a:cubicBezTo>
                <a:cubicBezTo>
                  <a:pt x="1677084" y="311509"/>
                  <a:pt x="1619404" y="286110"/>
                  <a:pt x="1592417" y="297222"/>
                </a:cubicBezTo>
                <a:cubicBezTo>
                  <a:pt x="1565430" y="308334"/>
                  <a:pt x="1596121" y="343789"/>
                  <a:pt x="1490817" y="328972"/>
                </a:cubicBezTo>
                <a:cubicBezTo>
                  <a:pt x="1385513" y="314155"/>
                  <a:pt x="1036792" y="228960"/>
                  <a:pt x="960592" y="208322"/>
                </a:cubicBezTo>
                <a:cubicBezTo>
                  <a:pt x="884392" y="187685"/>
                  <a:pt x="1093413" y="219434"/>
                  <a:pt x="1033617" y="205147"/>
                </a:cubicBezTo>
                <a:cubicBezTo>
                  <a:pt x="973821" y="190860"/>
                  <a:pt x="658438" y="139001"/>
                  <a:pt x="601817" y="122597"/>
                </a:cubicBezTo>
                <a:cubicBezTo>
                  <a:pt x="545196" y="106193"/>
                  <a:pt x="792317" y="120480"/>
                  <a:pt x="693892" y="106722"/>
                </a:cubicBezTo>
                <a:cubicBezTo>
                  <a:pt x="595467" y="92964"/>
                  <a:pt x="-37416" y="15705"/>
                  <a:pt x="1742" y="2417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3B149CAC-D5C1-8F20-60E9-9622F3F28044}"/>
              </a:ext>
            </a:extLst>
          </p:cNvPr>
          <p:cNvSpPr/>
          <p:nvPr/>
        </p:nvSpPr>
        <p:spPr>
          <a:xfrm>
            <a:off x="6181695" y="1450975"/>
            <a:ext cx="1551740" cy="858145"/>
          </a:xfrm>
          <a:custGeom>
            <a:avLst/>
            <a:gdLst>
              <a:gd name="connsiteX0" fmla="*/ 30 w 1551740"/>
              <a:gd name="connsiteY0" fmla="*/ 0 h 858145"/>
              <a:gd name="connsiteX1" fmla="*/ 647730 w 1551740"/>
              <a:gd name="connsiteY1" fmla="*/ 263525 h 858145"/>
              <a:gd name="connsiteX2" fmla="*/ 558830 w 1551740"/>
              <a:gd name="connsiteY2" fmla="*/ 250825 h 858145"/>
              <a:gd name="connsiteX3" fmla="*/ 1187480 w 1551740"/>
              <a:gd name="connsiteY3" fmla="*/ 552450 h 858145"/>
              <a:gd name="connsiteX4" fmla="*/ 1533555 w 1551740"/>
              <a:gd name="connsiteY4" fmla="*/ 847725 h 858145"/>
              <a:gd name="connsiteX5" fmla="*/ 1485930 w 1551740"/>
              <a:gd name="connsiteY5" fmla="*/ 777875 h 858145"/>
              <a:gd name="connsiteX6" fmla="*/ 1336705 w 1551740"/>
              <a:gd name="connsiteY6" fmla="*/ 644525 h 858145"/>
              <a:gd name="connsiteX7" fmla="*/ 695355 w 1551740"/>
              <a:gd name="connsiteY7" fmla="*/ 257175 h 858145"/>
              <a:gd name="connsiteX8" fmla="*/ 930305 w 1551740"/>
              <a:gd name="connsiteY8" fmla="*/ 377825 h 858145"/>
              <a:gd name="connsiteX9" fmla="*/ 533430 w 1551740"/>
              <a:gd name="connsiteY9" fmla="*/ 209550 h 858145"/>
              <a:gd name="connsiteX10" fmla="*/ 676305 w 1551740"/>
              <a:gd name="connsiteY10" fmla="*/ 254000 h 858145"/>
              <a:gd name="connsiteX11" fmla="*/ 30 w 1551740"/>
              <a:gd name="connsiteY11" fmla="*/ 0 h 85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1740" h="858145">
                <a:moveTo>
                  <a:pt x="30" y="0"/>
                </a:moveTo>
                <a:cubicBezTo>
                  <a:pt x="-4732" y="1587"/>
                  <a:pt x="554597" y="221721"/>
                  <a:pt x="647730" y="263525"/>
                </a:cubicBezTo>
                <a:cubicBezTo>
                  <a:pt x="740863" y="305329"/>
                  <a:pt x="468872" y="202671"/>
                  <a:pt x="558830" y="250825"/>
                </a:cubicBezTo>
                <a:cubicBezTo>
                  <a:pt x="648788" y="298979"/>
                  <a:pt x="1025026" y="452967"/>
                  <a:pt x="1187480" y="552450"/>
                </a:cubicBezTo>
                <a:cubicBezTo>
                  <a:pt x="1349934" y="651933"/>
                  <a:pt x="1483813" y="810154"/>
                  <a:pt x="1533555" y="847725"/>
                </a:cubicBezTo>
                <a:cubicBezTo>
                  <a:pt x="1583297" y="885296"/>
                  <a:pt x="1518738" y="811742"/>
                  <a:pt x="1485930" y="777875"/>
                </a:cubicBezTo>
                <a:cubicBezTo>
                  <a:pt x="1453122" y="744008"/>
                  <a:pt x="1468468" y="731308"/>
                  <a:pt x="1336705" y="644525"/>
                </a:cubicBezTo>
                <a:cubicBezTo>
                  <a:pt x="1204943" y="557742"/>
                  <a:pt x="763088" y="301625"/>
                  <a:pt x="695355" y="257175"/>
                </a:cubicBezTo>
                <a:cubicBezTo>
                  <a:pt x="627622" y="212725"/>
                  <a:pt x="957292" y="385762"/>
                  <a:pt x="930305" y="377825"/>
                </a:cubicBezTo>
                <a:cubicBezTo>
                  <a:pt x="903318" y="369888"/>
                  <a:pt x="575763" y="230188"/>
                  <a:pt x="533430" y="209550"/>
                </a:cubicBezTo>
                <a:cubicBezTo>
                  <a:pt x="491097" y="188912"/>
                  <a:pt x="761501" y="285221"/>
                  <a:pt x="676305" y="254000"/>
                </a:cubicBezTo>
                <a:lnTo>
                  <a:pt x="3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F9B58495-04AD-E1BF-F067-B50251CFC2CF}"/>
              </a:ext>
            </a:extLst>
          </p:cNvPr>
          <p:cNvSpPr/>
          <p:nvPr/>
        </p:nvSpPr>
        <p:spPr>
          <a:xfrm>
            <a:off x="6054709" y="1209641"/>
            <a:ext cx="435110" cy="984503"/>
          </a:xfrm>
          <a:custGeom>
            <a:avLst/>
            <a:gdLst>
              <a:gd name="connsiteX0" fmla="*/ 16 w 435110"/>
              <a:gd name="connsiteY0" fmla="*/ 34 h 984503"/>
              <a:gd name="connsiteX1" fmla="*/ 257191 w 435110"/>
              <a:gd name="connsiteY1" fmla="*/ 285784 h 984503"/>
              <a:gd name="connsiteX2" fmla="*/ 311166 w 435110"/>
              <a:gd name="connsiteY2" fmla="*/ 581059 h 984503"/>
              <a:gd name="connsiteX3" fmla="*/ 304816 w 435110"/>
              <a:gd name="connsiteY3" fmla="*/ 447709 h 984503"/>
              <a:gd name="connsiteX4" fmla="*/ 355616 w 435110"/>
              <a:gd name="connsiteY4" fmla="*/ 758859 h 984503"/>
              <a:gd name="connsiteX5" fmla="*/ 434991 w 435110"/>
              <a:gd name="connsiteY5" fmla="*/ 984284 h 984503"/>
              <a:gd name="connsiteX6" fmla="*/ 371491 w 435110"/>
              <a:gd name="connsiteY6" fmla="*/ 790609 h 984503"/>
              <a:gd name="connsiteX7" fmla="*/ 288941 w 435110"/>
              <a:gd name="connsiteY7" fmla="*/ 336584 h 984503"/>
              <a:gd name="connsiteX8" fmla="*/ 244491 w 435110"/>
              <a:gd name="connsiteY8" fmla="*/ 266734 h 984503"/>
              <a:gd name="connsiteX9" fmla="*/ 16 w 435110"/>
              <a:gd name="connsiteY9" fmla="*/ 34 h 984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5110" h="984503">
                <a:moveTo>
                  <a:pt x="16" y="34"/>
                </a:moveTo>
                <a:cubicBezTo>
                  <a:pt x="2133" y="3209"/>
                  <a:pt x="205333" y="188947"/>
                  <a:pt x="257191" y="285784"/>
                </a:cubicBezTo>
                <a:cubicBezTo>
                  <a:pt x="309049" y="382621"/>
                  <a:pt x="303229" y="554072"/>
                  <a:pt x="311166" y="581059"/>
                </a:cubicBezTo>
                <a:cubicBezTo>
                  <a:pt x="319103" y="608046"/>
                  <a:pt x="297408" y="418076"/>
                  <a:pt x="304816" y="447709"/>
                </a:cubicBezTo>
                <a:cubicBezTo>
                  <a:pt x="312224" y="477342"/>
                  <a:pt x="333920" y="669430"/>
                  <a:pt x="355616" y="758859"/>
                </a:cubicBezTo>
                <a:cubicBezTo>
                  <a:pt x="377312" y="848288"/>
                  <a:pt x="432345" y="978992"/>
                  <a:pt x="434991" y="984284"/>
                </a:cubicBezTo>
                <a:cubicBezTo>
                  <a:pt x="437637" y="989576"/>
                  <a:pt x="395833" y="898559"/>
                  <a:pt x="371491" y="790609"/>
                </a:cubicBezTo>
                <a:cubicBezTo>
                  <a:pt x="347149" y="682659"/>
                  <a:pt x="310108" y="423896"/>
                  <a:pt x="288941" y="336584"/>
                </a:cubicBezTo>
                <a:cubicBezTo>
                  <a:pt x="267774" y="249272"/>
                  <a:pt x="288941" y="320180"/>
                  <a:pt x="244491" y="266734"/>
                </a:cubicBezTo>
                <a:cubicBezTo>
                  <a:pt x="200041" y="213288"/>
                  <a:pt x="-2101" y="-3141"/>
                  <a:pt x="16" y="3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D28C8F80-874A-D5FF-7969-56CA6FD41D3E}"/>
              </a:ext>
            </a:extLst>
          </p:cNvPr>
          <p:cNvSpPr/>
          <p:nvPr/>
        </p:nvSpPr>
        <p:spPr>
          <a:xfrm>
            <a:off x="6486525" y="1479550"/>
            <a:ext cx="1082851" cy="380304"/>
          </a:xfrm>
          <a:custGeom>
            <a:avLst/>
            <a:gdLst>
              <a:gd name="connsiteX0" fmla="*/ 0 w 1082851"/>
              <a:gd name="connsiteY0" fmla="*/ 0 h 380304"/>
              <a:gd name="connsiteX1" fmla="*/ 806450 w 1082851"/>
              <a:gd name="connsiteY1" fmla="*/ 314325 h 380304"/>
              <a:gd name="connsiteX2" fmla="*/ 933450 w 1082851"/>
              <a:gd name="connsiteY2" fmla="*/ 292100 h 380304"/>
              <a:gd name="connsiteX3" fmla="*/ 917575 w 1082851"/>
              <a:gd name="connsiteY3" fmla="*/ 149225 h 380304"/>
              <a:gd name="connsiteX4" fmla="*/ 1082675 w 1082851"/>
              <a:gd name="connsiteY4" fmla="*/ 314325 h 380304"/>
              <a:gd name="connsiteX5" fmla="*/ 949325 w 1082851"/>
              <a:gd name="connsiteY5" fmla="*/ 149225 h 380304"/>
              <a:gd name="connsiteX6" fmla="*/ 942975 w 1082851"/>
              <a:gd name="connsiteY6" fmla="*/ 374650 h 380304"/>
              <a:gd name="connsiteX7" fmla="*/ 806450 w 1082851"/>
              <a:gd name="connsiteY7" fmla="*/ 298450 h 380304"/>
              <a:gd name="connsiteX8" fmla="*/ 361950 w 1082851"/>
              <a:gd name="connsiteY8" fmla="*/ 146050 h 380304"/>
              <a:gd name="connsiteX9" fmla="*/ 501650 w 1082851"/>
              <a:gd name="connsiteY9" fmla="*/ 206375 h 380304"/>
              <a:gd name="connsiteX10" fmla="*/ 0 w 1082851"/>
              <a:gd name="connsiteY10" fmla="*/ 0 h 38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2851" h="380304">
                <a:moveTo>
                  <a:pt x="0" y="0"/>
                </a:moveTo>
                <a:cubicBezTo>
                  <a:pt x="325437" y="132821"/>
                  <a:pt x="650875" y="265642"/>
                  <a:pt x="806450" y="314325"/>
                </a:cubicBezTo>
                <a:cubicBezTo>
                  <a:pt x="962025" y="363008"/>
                  <a:pt x="914929" y="319617"/>
                  <a:pt x="933450" y="292100"/>
                </a:cubicBezTo>
                <a:cubicBezTo>
                  <a:pt x="951971" y="264583"/>
                  <a:pt x="892704" y="145521"/>
                  <a:pt x="917575" y="149225"/>
                </a:cubicBezTo>
                <a:cubicBezTo>
                  <a:pt x="942446" y="152929"/>
                  <a:pt x="1077383" y="314325"/>
                  <a:pt x="1082675" y="314325"/>
                </a:cubicBezTo>
                <a:cubicBezTo>
                  <a:pt x="1087967" y="314325"/>
                  <a:pt x="972608" y="139171"/>
                  <a:pt x="949325" y="149225"/>
                </a:cubicBezTo>
                <a:cubicBezTo>
                  <a:pt x="926042" y="159279"/>
                  <a:pt x="966787" y="349779"/>
                  <a:pt x="942975" y="374650"/>
                </a:cubicBezTo>
                <a:cubicBezTo>
                  <a:pt x="919163" y="399521"/>
                  <a:pt x="903288" y="336550"/>
                  <a:pt x="806450" y="298450"/>
                </a:cubicBezTo>
                <a:cubicBezTo>
                  <a:pt x="709613" y="260350"/>
                  <a:pt x="412750" y="161396"/>
                  <a:pt x="361950" y="146050"/>
                </a:cubicBezTo>
                <a:cubicBezTo>
                  <a:pt x="311150" y="130704"/>
                  <a:pt x="501650" y="206375"/>
                  <a:pt x="501650" y="20637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4A05D7C3-5471-9435-A8A9-A5E4492741CF}"/>
              </a:ext>
            </a:extLst>
          </p:cNvPr>
          <p:cNvSpPr/>
          <p:nvPr/>
        </p:nvSpPr>
        <p:spPr>
          <a:xfrm>
            <a:off x="6292850" y="1409700"/>
            <a:ext cx="717606" cy="1041878"/>
          </a:xfrm>
          <a:custGeom>
            <a:avLst/>
            <a:gdLst>
              <a:gd name="connsiteX0" fmla="*/ 0 w 717606"/>
              <a:gd name="connsiteY0" fmla="*/ 0 h 1041878"/>
              <a:gd name="connsiteX1" fmla="*/ 555625 w 717606"/>
              <a:gd name="connsiteY1" fmla="*/ 558800 h 1041878"/>
              <a:gd name="connsiteX2" fmla="*/ 714375 w 717606"/>
              <a:gd name="connsiteY2" fmla="*/ 1038225 h 1041878"/>
              <a:gd name="connsiteX3" fmla="*/ 650875 w 717606"/>
              <a:gd name="connsiteY3" fmla="*/ 765175 h 1041878"/>
              <a:gd name="connsiteX4" fmla="*/ 514350 w 717606"/>
              <a:gd name="connsiteY4" fmla="*/ 498475 h 1041878"/>
              <a:gd name="connsiteX5" fmla="*/ 561975 w 717606"/>
              <a:gd name="connsiteY5" fmla="*/ 536575 h 1041878"/>
              <a:gd name="connsiteX6" fmla="*/ 314325 w 717606"/>
              <a:gd name="connsiteY6" fmla="*/ 288925 h 1041878"/>
              <a:gd name="connsiteX7" fmla="*/ 0 w 717606"/>
              <a:gd name="connsiteY7" fmla="*/ 0 h 104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606" h="1041878">
                <a:moveTo>
                  <a:pt x="0" y="0"/>
                </a:moveTo>
                <a:cubicBezTo>
                  <a:pt x="218281" y="192881"/>
                  <a:pt x="436563" y="385763"/>
                  <a:pt x="555625" y="558800"/>
                </a:cubicBezTo>
                <a:cubicBezTo>
                  <a:pt x="674687" y="731837"/>
                  <a:pt x="698500" y="1003829"/>
                  <a:pt x="714375" y="1038225"/>
                </a:cubicBezTo>
                <a:cubicBezTo>
                  <a:pt x="730250" y="1072621"/>
                  <a:pt x="684212" y="855133"/>
                  <a:pt x="650875" y="765175"/>
                </a:cubicBezTo>
                <a:cubicBezTo>
                  <a:pt x="617538" y="675217"/>
                  <a:pt x="529167" y="536575"/>
                  <a:pt x="514350" y="498475"/>
                </a:cubicBezTo>
                <a:cubicBezTo>
                  <a:pt x="499533" y="460375"/>
                  <a:pt x="595313" y="571500"/>
                  <a:pt x="561975" y="536575"/>
                </a:cubicBezTo>
                <a:cubicBezTo>
                  <a:pt x="528638" y="501650"/>
                  <a:pt x="314325" y="288925"/>
                  <a:pt x="314325" y="2889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7160B24F-4B04-D33B-C3ED-574512152014}"/>
              </a:ext>
            </a:extLst>
          </p:cNvPr>
          <p:cNvSpPr/>
          <p:nvPr/>
        </p:nvSpPr>
        <p:spPr>
          <a:xfrm>
            <a:off x="6406988" y="1620633"/>
            <a:ext cx="607045" cy="1239115"/>
          </a:xfrm>
          <a:custGeom>
            <a:avLst/>
            <a:gdLst>
              <a:gd name="connsiteX0" fmla="*/ 162 w 607045"/>
              <a:gd name="connsiteY0" fmla="*/ 1792 h 1239115"/>
              <a:gd name="connsiteX1" fmla="*/ 177962 w 607045"/>
              <a:gd name="connsiteY1" fmla="*/ 560592 h 1239115"/>
              <a:gd name="connsiteX2" fmla="*/ 139862 w 607045"/>
              <a:gd name="connsiteY2" fmla="*/ 522492 h 1239115"/>
              <a:gd name="connsiteX3" fmla="*/ 330362 w 607045"/>
              <a:gd name="connsiteY3" fmla="*/ 843167 h 1239115"/>
              <a:gd name="connsiteX4" fmla="*/ 260512 w 607045"/>
              <a:gd name="connsiteY4" fmla="*/ 763792 h 1239115"/>
              <a:gd name="connsiteX5" fmla="*/ 597062 w 607045"/>
              <a:gd name="connsiteY5" fmla="*/ 1227342 h 1239115"/>
              <a:gd name="connsiteX6" fmla="*/ 476412 w 607045"/>
              <a:gd name="connsiteY6" fmla="*/ 1055892 h 1239115"/>
              <a:gd name="connsiteX7" fmla="*/ 54137 w 607045"/>
              <a:gd name="connsiteY7" fmla="*/ 573292 h 1239115"/>
              <a:gd name="connsiteX8" fmla="*/ 355762 w 607045"/>
              <a:gd name="connsiteY8" fmla="*/ 903492 h 1239115"/>
              <a:gd name="connsiteX9" fmla="*/ 174787 w 607045"/>
              <a:gd name="connsiteY9" fmla="*/ 665367 h 1239115"/>
              <a:gd name="connsiteX10" fmla="*/ 54137 w 607045"/>
              <a:gd name="connsiteY10" fmla="*/ 351042 h 1239115"/>
              <a:gd name="connsiteX11" fmla="*/ 162087 w 607045"/>
              <a:gd name="connsiteY11" fmla="*/ 563767 h 1239115"/>
              <a:gd name="connsiteX12" fmla="*/ 162087 w 607045"/>
              <a:gd name="connsiteY12" fmla="*/ 497092 h 1239115"/>
              <a:gd name="connsiteX13" fmla="*/ 146212 w 607045"/>
              <a:gd name="connsiteY13" fmla="*/ 385967 h 1239115"/>
              <a:gd name="connsiteX14" fmla="*/ 162 w 607045"/>
              <a:gd name="connsiteY14" fmla="*/ 1792 h 123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7045" h="1239115">
                <a:moveTo>
                  <a:pt x="162" y="1792"/>
                </a:moveTo>
                <a:cubicBezTo>
                  <a:pt x="5454" y="30896"/>
                  <a:pt x="154679" y="473809"/>
                  <a:pt x="177962" y="560592"/>
                </a:cubicBezTo>
                <a:cubicBezTo>
                  <a:pt x="201245" y="647375"/>
                  <a:pt x="114462" y="475396"/>
                  <a:pt x="139862" y="522492"/>
                </a:cubicBezTo>
                <a:cubicBezTo>
                  <a:pt x="165262" y="569588"/>
                  <a:pt x="310254" y="802950"/>
                  <a:pt x="330362" y="843167"/>
                </a:cubicBezTo>
                <a:cubicBezTo>
                  <a:pt x="350470" y="883384"/>
                  <a:pt x="216062" y="699763"/>
                  <a:pt x="260512" y="763792"/>
                </a:cubicBezTo>
                <a:cubicBezTo>
                  <a:pt x="304962" y="827821"/>
                  <a:pt x="561079" y="1178659"/>
                  <a:pt x="597062" y="1227342"/>
                </a:cubicBezTo>
                <a:cubicBezTo>
                  <a:pt x="633045" y="1276025"/>
                  <a:pt x="566899" y="1164900"/>
                  <a:pt x="476412" y="1055892"/>
                </a:cubicBezTo>
                <a:cubicBezTo>
                  <a:pt x="385925" y="946884"/>
                  <a:pt x="74245" y="598692"/>
                  <a:pt x="54137" y="573292"/>
                </a:cubicBezTo>
                <a:cubicBezTo>
                  <a:pt x="34029" y="547892"/>
                  <a:pt x="335654" y="888146"/>
                  <a:pt x="355762" y="903492"/>
                </a:cubicBezTo>
                <a:cubicBezTo>
                  <a:pt x="375870" y="918838"/>
                  <a:pt x="225058" y="757442"/>
                  <a:pt x="174787" y="665367"/>
                </a:cubicBezTo>
                <a:cubicBezTo>
                  <a:pt x="124516" y="573292"/>
                  <a:pt x="56254" y="367975"/>
                  <a:pt x="54137" y="351042"/>
                </a:cubicBezTo>
                <a:cubicBezTo>
                  <a:pt x="52020" y="334109"/>
                  <a:pt x="144095" y="539425"/>
                  <a:pt x="162087" y="563767"/>
                </a:cubicBezTo>
                <a:cubicBezTo>
                  <a:pt x="180079" y="588109"/>
                  <a:pt x="164733" y="526725"/>
                  <a:pt x="162087" y="497092"/>
                </a:cubicBezTo>
                <a:cubicBezTo>
                  <a:pt x="159441" y="467459"/>
                  <a:pt x="172141" y="465342"/>
                  <a:pt x="146212" y="385967"/>
                </a:cubicBezTo>
                <a:cubicBezTo>
                  <a:pt x="120283" y="306592"/>
                  <a:pt x="-5130" y="-27312"/>
                  <a:pt x="162" y="179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9456EB30-2233-7DC0-8DFC-2E17F13208EE}"/>
              </a:ext>
            </a:extLst>
          </p:cNvPr>
          <p:cNvSpPr/>
          <p:nvPr/>
        </p:nvSpPr>
        <p:spPr>
          <a:xfrm>
            <a:off x="5950694" y="1257288"/>
            <a:ext cx="1483156" cy="207937"/>
          </a:xfrm>
          <a:custGeom>
            <a:avLst/>
            <a:gdLst>
              <a:gd name="connsiteX0" fmla="*/ 11956 w 1483156"/>
              <a:gd name="connsiteY0" fmla="*/ 44462 h 207937"/>
              <a:gd name="connsiteX1" fmla="*/ 704106 w 1483156"/>
              <a:gd name="connsiteY1" fmla="*/ 28587 h 207937"/>
              <a:gd name="connsiteX2" fmla="*/ 605681 w 1483156"/>
              <a:gd name="connsiteY2" fmla="*/ 9537 h 207937"/>
              <a:gd name="connsiteX3" fmla="*/ 885081 w 1483156"/>
              <a:gd name="connsiteY3" fmla="*/ 60337 h 207937"/>
              <a:gd name="connsiteX4" fmla="*/ 786656 w 1483156"/>
              <a:gd name="connsiteY4" fmla="*/ 9537 h 207937"/>
              <a:gd name="connsiteX5" fmla="*/ 1120031 w 1483156"/>
              <a:gd name="connsiteY5" fmla="*/ 98437 h 207937"/>
              <a:gd name="connsiteX6" fmla="*/ 1472456 w 1483156"/>
              <a:gd name="connsiteY6" fmla="*/ 206387 h 207937"/>
              <a:gd name="connsiteX7" fmla="*/ 1329581 w 1483156"/>
              <a:gd name="connsiteY7" fmla="*/ 152412 h 207937"/>
              <a:gd name="connsiteX8" fmla="*/ 713631 w 1483156"/>
              <a:gd name="connsiteY8" fmla="*/ 19062 h 207937"/>
              <a:gd name="connsiteX9" fmla="*/ 796181 w 1483156"/>
              <a:gd name="connsiteY9" fmla="*/ 38112 h 207937"/>
              <a:gd name="connsiteX10" fmla="*/ 221506 w 1483156"/>
              <a:gd name="connsiteY10" fmla="*/ 22237 h 207937"/>
              <a:gd name="connsiteX11" fmla="*/ 621556 w 1483156"/>
              <a:gd name="connsiteY11" fmla="*/ 12 h 207937"/>
              <a:gd name="connsiteX12" fmla="*/ 291356 w 1483156"/>
              <a:gd name="connsiteY12" fmla="*/ 25412 h 207937"/>
              <a:gd name="connsiteX13" fmla="*/ 11956 w 1483156"/>
              <a:gd name="connsiteY13" fmla="*/ 44462 h 20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83156" h="207937">
                <a:moveTo>
                  <a:pt x="11956" y="44462"/>
                </a:moveTo>
                <a:cubicBezTo>
                  <a:pt x="80748" y="44991"/>
                  <a:pt x="605152" y="34408"/>
                  <a:pt x="704106" y="28587"/>
                </a:cubicBezTo>
                <a:cubicBezTo>
                  <a:pt x="803060" y="22766"/>
                  <a:pt x="605681" y="9537"/>
                  <a:pt x="605681" y="9537"/>
                </a:cubicBezTo>
                <a:cubicBezTo>
                  <a:pt x="635843" y="14829"/>
                  <a:pt x="854919" y="60337"/>
                  <a:pt x="885081" y="60337"/>
                </a:cubicBezTo>
                <a:cubicBezTo>
                  <a:pt x="915243" y="60337"/>
                  <a:pt x="747498" y="3187"/>
                  <a:pt x="786656" y="9537"/>
                </a:cubicBezTo>
                <a:cubicBezTo>
                  <a:pt x="825814" y="15887"/>
                  <a:pt x="1005731" y="65629"/>
                  <a:pt x="1120031" y="98437"/>
                </a:cubicBezTo>
                <a:cubicBezTo>
                  <a:pt x="1234331" y="131245"/>
                  <a:pt x="1437531" y="197391"/>
                  <a:pt x="1472456" y="206387"/>
                </a:cubicBezTo>
                <a:cubicBezTo>
                  <a:pt x="1507381" y="215383"/>
                  <a:pt x="1456052" y="183633"/>
                  <a:pt x="1329581" y="152412"/>
                </a:cubicBezTo>
                <a:cubicBezTo>
                  <a:pt x="1203110" y="121191"/>
                  <a:pt x="802531" y="38112"/>
                  <a:pt x="713631" y="19062"/>
                </a:cubicBezTo>
                <a:cubicBezTo>
                  <a:pt x="624731" y="12"/>
                  <a:pt x="878202" y="37583"/>
                  <a:pt x="796181" y="38112"/>
                </a:cubicBezTo>
                <a:cubicBezTo>
                  <a:pt x="714160" y="38641"/>
                  <a:pt x="250610" y="28587"/>
                  <a:pt x="221506" y="22237"/>
                </a:cubicBezTo>
                <a:cubicBezTo>
                  <a:pt x="192402" y="15887"/>
                  <a:pt x="609914" y="-517"/>
                  <a:pt x="621556" y="12"/>
                </a:cubicBezTo>
                <a:cubicBezTo>
                  <a:pt x="633198" y="541"/>
                  <a:pt x="393485" y="20120"/>
                  <a:pt x="291356" y="25412"/>
                </a:cubicBezTo>
                <a:cubicBezTo>
                  <a:pt x="189227" y="30704"/>
                  <a:pt x="-56836" y="43933"/>
                  <a:pt x="11956" y="4446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E0C1B55D-E92B-6BA4-99A4-1E9E3952EA33}"/>
              </a:ext>
            </a:extLst>
          </p:cNvPr>
          <p:cNvSpPr/>
          <p:nvPr/>
        </p:nvSpPr>
        <p:spPr>
          <a:xfrm>
            <a:off x="6087199" y="1117665"/>
            <a:ext cx="1308527" cy="368247"/>
          </a:xfrm>
          <a:custGeom>
            <a:avLst/>
            <a:gdLst>
              <a:gd name="connsiteX0" fmla="*/ 15151 w 1308527"/>
              <a:gd name="connsiteY0" fmla="*/ 3110 h 368247"/>
              <a:gd name="connsiteX1" fmla="*/ 643801 w 1308527"/>
              <a:gd name="connsiteY1" fmla="*/ 187260 h 368247"/>
              <a:gd name="connsiteX2" fmla="*/ 954951 w 1308527"/>
              <a:gd name="connsiteY2" fmla="*/ 253935 h 368247"/>
              <a:gd name="connsiteX3" fmla="*/ 859701 w 1308527"/>
              <a:gd name="connsiteY3" fmla="*/ 253935 h 368247"/>
              <a:gd name="connsiteX4" fmla="*/ 1307376 w 1308527"/>
              <a:gd name="connsiteY4" fmla="*/ 368235 h 368247"/>
              <a:gd name="connsiteX5" fmla="*/ 970826 w 1308527"/>
              <a:gd name="connsiteY5" fmla="*/ 260285 h 368247"/>
              <a:gd name="connsiteX6" fmla="*/ 431076 w 1308527"/>
              <a:gd name="connsiteY6" fmla="*/ 120585 h 368247"/>
              <a:gd name="connsiteX7" fmla="*/ 519976 w 1308527"/>
              <a:gd name="connsiteY7" fmla="*/ 155510 h 368247"/>
              <a:gd name="connsiteX8" fmla="*/ 332651 w 1308527"/>
              <a:gd name="connsiteY8" fmla="*/ 72960 h 368247"/>
              <a:gd name="connsiteX9" fmla="*/ 424726 w 1308527"/>
              <a:gd name="connsiteY9" fmla="*/ 98360 h 368247"/>
              <a:gd name="connsiteX10" fmla="*/ 212001 w 1308527"/>
              <a:gd name="connsiteY10" fmla="*/ 72960 h 368247"/>
              <a:gd name="connsiteX11" fmla="*/ 15151 w 1308527"/>
              <a:gd name="connsiteY11" fmla="*/ 3110 h 36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08527" h="368247">
                <a:moveTo>
                  <a:pt x="15151" y="3110"/>
                </a:moveTo>
                <a:cubicBezTo>
                  <a:pt x="87118" y="22160"/>
                  <a:pt x="487168" y="145456"/>
                  <a:pt x="643801" y="187260"/>
                </a:cubicBezTo>
                <a:cubicBezTo>
                  <a:pt x="800434" y="229064"/>
                  <a:pt x="918968" y="242822"/>
                  <a:pt x="954951" y="253935"/>
                </a:cubicBezTo>
                <a:cubicBezTo>
                  <a:pt x="990934" y="265048"/>
                  <a:pt x="800964" y="234885"/>
                  <a:pt x="859701" y="253935"/>
                </a:cubicBezTo>
                <a:cubicBezTo>
                  <a:pt x="918438" y="272985"/>
                  <a:pt x="1288855" y="367177"/>
                  <a:pt x="1307376" y="368235"/>
                </a:cubicBezTo>
                <a:cubicBezTo>
                  <a:pt x="1325897" y="369293"/>
                  <a:pt x="1116876" y="301560"/>
                  <a:pt x="970826" y="260285"/>
                </a:cubicBezTo>
                <a:cubicBezTo>
                  <a:pt x="824776" y="219010"/>
                  <a:pt x="506218" y="138048"/>
                  <a:pt x="431076" y="120585"/>
                </a:cubicBezTo>
                <a:cubicBezTo>
                  <a:pt x="355934" y="103123"/>
                  <a:pt x="536380" y="163448"/>
                  <a:pt x="519976" y="155510"/>
                </a:cubicBezTo>
                <a:cubicBezTo>
                  <a:pt x="503572" y="147573"/>
                  <a:pt x="348526" y="82485"/>
                  <a:pt x="332651" y="72960"/>
                </a:cubicBezTo>
                <a:cubicBezTo>
                  <a:pt x="316776" y="63435"/>
                  <a:pt x="444834" y="98360"/>
                  <a:pt x="424726" y="98360"/>
                </a:cubicBezTo>
                <a:cubicBezTo>
                  <a:pt x="404618" y="98360"/>
                  <a:pt x="276559" y="87777"/>
                  <a:pt x="212001" y="72960"/>
                </a:cubicBezTo>
                <a:cubicBezTo>
                  <a:pt x="147443" y="58143"/>
                  <a:pt x="-56816" y="-15940"/>
                  <a:pt x="15151" y="311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7F3FBA07-8C91-8FC9-A5F1-092DEAF2D552}"/>
              </a:ext>
            </a:extLst>
          </p:cNvPr>
          <p:cNvSpPr/>
          <p:nvPr/>
        </p:nvSpPr>
        <p:spPr>
          <a:xfrm>
            <a:off x="6460867" y="1472516"/>
            <a:ext cx="966479" cy="1214954"/>
          </a:xfrm>
          <a:custGeom>
            <a:avLst/>
            <a:gdLst>
              <a:gd name="connsiteX0" fmla="*/ 258 w 966479"/>
              <a:gd name="connsiteY0" fmla="*/ 684 h 1214954"/>
              <a:gd name="connsiteX1" fmla="*/ 295533 w 966479"/>
              <a:gd name="connsiteY1" fmla="*/ 734109 h 1214954"/>
              <a:gd name="connsiteX2" fmla="*/ 247908 w 966479"/>
              <a:gd name="connsiteY2" fmla="*/ 667434 h 1214954"/>
              <a:gd name="connsiteX3" fmla="*/ 498733 w 966479"/>
              <a:gd name="connsiteY3" fmla="*/ 946834 h 1214954"/>
              <a:gd name="connsiteX4" fmla="*/ 952758 w 966479"/>
              <a:gd name="connsiteY4" fmla="*/ 1207184 h 1214954"/>
              <a:gd name="connsiteX5" fmla="*/ 844808 w 966479"/>
              <a:gd name="connsiteY5" fmla="*/ 1146859 h 1214954"/>
              <a:gd name="connsiteX6" fmla="*/ 806708 w 966479"/>
              <a:gd name="connsiteY6" fmla="*/ 1150034 h 1214954"/>
              <a:gd name="connsiteX7" fmla="*/ 571758 w 966479"/>
              <a:gd name="connsiteY7" fmla="*/ 988109 h 1214954"/>
              <a:gd name="connsiteX8" fmla="*/ 254258 w 966479"/>
              <a:gd name="connsiteY8" fmla="*/ 718234 h 1214954"/>
              <a:gd name="connsiteX9" fmla="*/ 320933 w 966479"/>
              <a:gd name="connsiteY9" fmla="*/ 769034 h 1214954"/>
              <a:gd name="connsiteX10" fmla="*/ 139958 w 966479"/>
              <a:gd name="connsiteY10" fmla="*/ 397559 h 1214954"/>
              <a:gd name="connsiteX11" fmla="*/ 241558 w 966479"/>
              <a:gd name="connsiteY11" fmla="*/ 597584 h 1214954"/>
              <a:gd name="connsiteX12" fmla="*/ 258 w 966479"/>
              <a:gd name="connsiteY12" fmla="*/ 684 h 121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66479" h="1214954">
                <a:moveTo>
                  <a:pt x="258" y="684"/>
                </a:moveTo>
                <a:cubicBezTo>
                  <a:pt x="9254" y="23438"/>
                  <a:pt x="254258" y="622984"/>
                  <a:pt x="295533" y="734109"/>
                </a:cubicBezTo>
                <a:cubicBezTo>
                  <a:pt x="336808" y="845234"/>
                  <a:pt x="214041" y="631980"/>
                  <a:pt x="247908" y="667434"/>
                </a:cubicBezTo>
                <a:cubicBezTo>
                  <a:pt x="281775" y="702888"/>
                  <a:pt x="381258" y="856876"/>
                  <a:pt x="498733" y="946834"/>
                </a:cubicBezTo>
                <a:cubicBezTo>
                  <a:pt x="616208" y="1036792"/>
                  <a:pt x="895079" y="1173847"/>
                  <a:pt x="952758" y="1207184"/>
                </a:cubicBezTo>
                <a:cubicBezTo>
                  <a:pt x="1010437" y="1240521"/>
                  <a:pt x="869150" y="1156384"/>
                  <a:pt x="844808" y="1146859"/>
                </a:cubicBezTo>
                <a:cubicBezTo>
                  <a:pt x="820466" y="1137334"/>
                  <a:pt x="852216" y="1176492"/>
                  <a:pt x="806708" y="1150034"/>
                </a:cubicBezTo>
                <a:cubicBezTo>
                  <a:pt x="761200" y="1123576"/>
                  <a:pt x="663833" y="1060076"/>
                  <a:pt x="571758" y="988109"/>
                </a:cubicBezTo>
                <a:cubicBezTo>
                  <a:pt x="479683" y="916142"/>
                  <a:pt x="296062" y="754747"/>
                  <a:pt x="254258" y="718234"/>
                </a:cubicBezTo>
                <a:cubicBezTo>
                  <a:pt x="212454" y="681721"/>
                  <a:pt x="339983" y="822480"/>
                  <a:pt x="320933" y="769034"/>
                </a:cubicBezTo>
                <a:cubicBezTo>
                  <a:pt x="301883" y="715588"/>
                  <a:pt x="153187" y="426134"/>
                  <a:pt x="139958" y="397559"/>
                </a:cubicBezTo>
                <a:cubicBezTo>
                  <a:pt x="126729" y="368984"/>
                  <a:pt x="263254" y="665317"/>
                  <a:pt x="241558" y="597584"/>
                </a:cubicBezTo>
                <a:cubicBezTo>
                  <a:pt x="219862" y="529851"/>
                  <a:pt x="-8738" y="-22070"/>
                  <a:pt x="258" y="68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D77F2E99-4FE6-A5EF-02A6-81B830CD37F8}"/>
              </a:ext>
            </a:extLst>
          </p:cNvPr>
          <p:cNvSpPr/>
          <p:nvPr/>
        </p:nvSpPr>
        <p:spPr>
          <a:xfrm>
            <a:off x="5954395" y="624231"/>
            <a:ext cx="579618" cy="580509"/>
          </a:xfrm>
          <a:custGeom>
            <a:avLst/>
            <a:gdLst>
              <a:gd name="connsiteX0" fmla="*/ 1905 w 579618"/>
              <a:gd name="connsiteY0" fmla="*/ 579094 h 580509"/>
              <a:gd name="connsiteX1" fmla="*/ 392430 w 579618"/>
              <a:gd name="connsiteY1" fmla="*/ 439394 h 580509"/>
              <a:gd name="connsiteX2" fmla="*/ 541655 w 579618"/>
              <a:gd name="connsiteY2" fmla="*/ 271119 h 580509"/>
              <a:gd name="connsiteX3" fmla="*/ 487680 w 579618"/>
              <a:gd name="connsiteY3" fmla="*/ 99669 h 580509"/>
              <a:gd name="connsiteX4" fmla="*/ 65405 w 579618"/>
              <a:gd name="connsiteY4" fmla="*/ 1244 h 580509"/>
              <a:gd name="connsiteX5" fmla="*/ 255905 w 579618"/>
              <a:gd name="connsiteY5" fmla="*/ 45694 h 580509"/>
              <a:gd name="connsiteX6" fmla="*/ 395605 w 579618"/>
              <a:gd name="connsiteY6" fmla="*/ 67919 h 580509"/>
              <a:gd name="connsiteX7" fmla="*/ 554355 w 579618"/>
              <a:gd name="connsiteY7" fmla="*/ 175869 h 580509"/>
              <a:gd name="connsiteX8" fmla="*/ 554355 w 579618"/>
              <a:gd name="connsiteY8" fmla="*/ 274294 h 580509"/>
              <a:gd name="connsiteX9" fmla="*/ 313055 w 579618"/>
              <a:gd name="connsiteY9" fmla="*/ 464794 h 580509"/>
              <a:gd name="connsiteX10" fmla="*/ 478155 w 579618"/>
              <a:gd name="connsiteY10" fmla="*/ 401294 h 580509"/>
              <a:gd name="connsiteX11" fmla="*/ 252730 w 579618"/>
              <a:gd name="connsiteY11" fmla="*/ 506069 h 580509"/>
              <a:gd name="connsiteX12" fmla="*/ 1905 w 579618"/>
              <a:gd name="connsiteY12" fmla="*/ 579094 h 58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9618" h="580509">
                <a:moveTo>
                  <a:pt x="1905" y="579094"/>
                </a:moveTo>
                <a:cubicBezTo>
                  <a:pt x="25188" y="567982"/>
                  <a:pt x="302472" y="490723"/>
                  <a:pt x="392430" y="439394"/>
                </a:cubicBezTo>
                <a:cubicBezTo>
                  <a:pt x="482388" y="388065"/>
                  <a:pt x="525780" y="327740"/>
                  <a:pt x="541655" y="271119"/>
                </a:cubicBezTo>
                <a:cubicBezTo>
                  <a:pt x="557530" y="214498"/>
                  <a:pt x="567055" y="144648"/>
                  <a:pt x="487680" y="99669"/>
                </a:cubicBezTo>
                <a:cubicBezTo>
                  <a:pt x="408305" y="54690"/>
                  <a:pt x="65405" y="1244"/>
                  <a:pt x="65405" y="1244"/>
                </a:cubicBezTo>
                <a:cubicBezTo>
                  <a:pt x="26776" y="-7752"/>
                  <a:pt x="200872" y="34582"/>
                  <a:pt x="255905" y="45694"/>
                </a:cubicBezTo>
                <a:cubicBezTo>
                  <a:pt x="310938" y="56806"/>
                  <a:pt x="345863" y="46223"/>
                  <a:pt x="395605" y="67919"/>
                </a:cubicBezTo>
                <a:cubicBezTo>
                  <a:pt x="445347" y="89615"/>
                  <a:pt x="527897" y="141473"/>
                  <a:pt x="554355" y="175869"/>
                </a:cubicBezTo>
                <a:cubicBezTo>
                  <a:pt x="580813" y="210265"/>
                  <a:pt x="594572" y="226140"/>
                  <a:pt x="554355" y="274294"/>
                </a:cubicBezTo>
                <a:cubicBezTo>
                  <a:pt x="514138" y="322448"/>
                  <a:pt x="325755" y="443627"/>
                  <a:pt x="313055" y="464794"/>
                </a:cubicBezTo>
                <a:cubicBezTo>
                  <a:pt x="300355" y="485961"/>
                  <a:pt x="488209" y="394415"/>
                  <a:pt x="478155" y="401294"/>
                </a:cubicBezTo>
                <a:cubicBezTo>
                  <a:pt x="468101" y="408173"/>
                  <a:pt x="330517" y="479082"/>
                  <a:pt x="252730" y="506069"/>
                </a:cubicBezTo>
                <a:cubicBezTo>
                  <a:pt x="174943" y="533056"/>
                  <a:pt x="-21378" y="590206"/>
                  <a:pt x="1905" y="57909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 233">
            <a:extLst>
              <a:ext uri="{FF2B5EF4-FFF2-40B4-BE49-F238E27FC236}">
                <a16:creationId xmlns:a16="http://schemas.microsoft.com/office/drawing/2014/main" id="{60EAF8AB-00E6-3E91-2909-F40E5A9C55F5}"/>
              </a:ext>
            </a:extLst>
          </p:cNvPr>
          <p:cNvSpPr/>
          <p:nvPr/>
        </p:nvSpPr>
        <p:spPr>
          <a:xfrm>
            <a:off x="6316237" y="1213565"/>
            <a:ext cx="1079763" cy="1416823"/>
          </a:xfrm>
          <a:custGeom>
            <a:avLst/>
            <a:gdLst>
              <a:gd name="connsiteX0" fmla="*/ 2013 w 1079763"/>
              <a:gd name="connsiteY0" fmla="*/ 2460 h 1416823"/>
              <a:gd name="connsiteX1" fmla="*/ 589388 w 1079763"/>
              <a:gd name="connsiteY1" fmla="*/ 567610 h 1416823"/>
              <a:gd name="connsiteX2" fmla="*/ 1056113 w 1079763"/>
              <a:gd name="connsiteY2" fmla="*/ 1377235 h 1416823"/>
              <a:gd name="connsiteX3" fmla="*/ 983088 w 1079763"/>
              <a:gd name="connsiteY3" fmla="*/ 1243885 h 1416823"/>
              <a:gd name="connsiteX4" fmla="*/ 741788 w 1079763"/>
              <a:gd name="connsiteY4" fmla="*/ 827960 h 1416823"/>
              <a:gd name="connsiteX5" fmla="*/ 513188 w 1079763"/>
              <a:gd name="connsiteY5" fmla="*/ 456485 h 1416823"/>
              <a:gd name="connsiteX6" fmla="*/ 303638 w 1079763"/>
              <a:gd name="connsiteY6" fmla="*/ 269160 h 1416823"/>
              <a:gd name="connsiteX7" fmla="*/ 392538 w 1079763"/>
              <a:gd name="connsiteY7" fmla="*/ 358060 h 1416823"/>
              <a:gd name="connsiteX8" fmla="*/ 2013 w 1079763"/>
              <a:gd name="connsiteY8" fmla="*/ 2460 h 141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9763" h="1416823">
                <a:moveTo>
                  <a:pt x="2013" y="2460"/>
                </a:moveTo>
                <a:cubicBezTo>
                  <a:pt x="34821" y="37385"/>
                  <a:pt x="413705" y="338481"/>
                  <a:pt x="589388" y="567610"/>
                </a:cubicBezTo>
                <a:cubicBezTo>
                  <a:pt x="765071" y="796739"/>
                  <a:pt x="990496" y="1264523"/>
                  <a:pt x="1056113" y="1377235"/>
                </a:cubicBezTo>
                <a:cubicBezTo>
                  <a:pt x="1121730" y="1489948"/>
                  <a:pt x="1035475" y="1335431"/>
                  <a:pt x="983088" y="1243885"/>
                </a:cubicBezTo>
                <a:cubicBezTo>
                  <a:pt x="930701" y="1152339"/>
                  <a:pt x="820105" y="959193"/>
                  <a:pt x="741788" y="827960"/>
                </a:cubicBezTo>
                <a:cubicBezTo>
                  <a:pt x="663471" y="696727"/>
                  <a:pt x="586213" y="549618"/>
                  <a:pt x="513188" y="456485"/>
                </a:cubicBezTo>
                <a:cubicBezTo>
                  <a:pt x="440163" y="363352"/>
                  <a:pt x="323746" y="285564"/>
                  <a:pt x="303638" y="269160"/>
                </a:cubicBezTo>
                <a:cubicBezTo>
                  <a:pt x="283530" y="252756"/>
                  <a:pt x="437517" y="400923"/>
                  <a:pt x="392538" y="358060"/>
                </a:cubicBezTo>
                <a:cubicBezTo>
                  <a:pt x="347559" y="315198"/>
                  <a:pt x="-30795" y="-32465"/>
                  <a:pt x="2013" y="246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9231D79D-B4F6-55B1-ABC1-BCC7CDE4D757}"/>
              </a:ext>
            </a:extLst>
          </p:cNvPr>
          <p:cNvSpPr/>
          <p:nvPr/>
        </p:nvSpPr>
        <p:spPr>
          <a:xfrm>
            <a:off x="6523827" y="1355508"/>
            <a:ext cx="842492" cy="213050"/>
          </a:xfrm>
          <a:custGeom>
            <a:avLst/>
            <a:gdLst>
              <a:gd name="connsiteX0" fmla="*/ 798 w 842492"/>
              <a:gd name="connsiteY0" fmla="*/ 217 h 213050"/>
              <a:gd name="connsiteX1" fmla="*/ 635798 w 842492"/>
              <a:gd name="connsiteY1" fmla="*/ 178017 h 213050"/>
              <a:gd name="connsiteX2" fmla="*/ 842173 w 842492"/>
              <a:gd name="connsiteY2" fmla="*/ 212942 h 213050"/>
              <a:gd name="connsiteX3" fmla="*/ 673898 w 842492"/>
              <a:gd name="connsiteY3" fmla="*/ 174842 h 213050"/>
              <a:gd name="connsiteX4" fmla="*/ 330998 w 842492"/>
              <a:gd name="connsiteY4" fmla="*/ 70067 h 213050"/>
              <a:gd name="connsiteX5" fmla="*/ 499273 w 842492"/>
              <a:gd name="connsiteY5" fmla="*/ 139917 h 213050"/>
              <a:gd name="connsiteX6" fmla="*/ 798 w 842492"/>
              <a:gd name="connsiteY6" fmla="*/ 217 h 21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492" h="213050">
                <a:moveTo>
                  <a:pt x="798" y="217"/>
                </a:moveTo>
                <a:lnTo>
                  <a:pt x="635798" y="178017"/>
                </a:lnTo>
                <a:cubicBezTo>
                  <a:pt x="776027" y="213471"/>
                  <a:pt x="835823" y="213471"/>
                  <a:pt x="842173" y="212942"/>
                </a:cubicBezTo>
                <a:cubicBezTo>
                  <a:pt x="848523" y="212413"/>
                  <a:pt x="759094" y="198654"/>
                  <a:pt x="673898" y="174842"/>
                </a:cubicBezTo>
                <a:cubicBezTo>
                  <a:pt x="588702" y="151030"/>
                  <a:pt x="360102" y="75888"/>
                  <a:pt x="330998" y="70067"/>
                </a:cubicBezTo>
                <a:cubicBezTo>
                  <a:pt x="301894" y="64246"/>
                  <a:pt x="550073" y="151559"/>
                  <a:pt x="499273" y="139917"/>
                </a:cubicBezTo>
                <a:cubicBezTo>
                  <a:pt x="448473" y="128275"/>
                  <a:pt x="-21956" y="-6133"/>
                  <a:pt x="798" y="21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C5973C77-6E6F-019C-FB63-A6C8A507E936}"/>
              </a:ext>
            </a:extLst>
          </p:cNvPr>
          <p:cNvSpPr/>
          <p:nvPr/>
        </p:nvSpPr>
        <p:spPr>
          <a:xfrm>
            <a:off x="7131809" y="1599517"/>
            <a:ext cx="388513" cy="986063"/>
          </a:xfrm>
          <a:custGeom>
            <a:avLst/>
            <a:gdLst>
              <a:gd name="connsiteX0" fmla="*/ 2416 w 388513"/>
              <a:gd name="connsiteY0" fmla="*/ 683 h 986063"/>
              <a:gd name="connsiteX1" fmla="*/ 88141 w 388513"/>
              <a:gd name="connsiteY1" fmla="*/ 511858 h 986063"/>
              <a:gd name="connsiteX2" fmla="*/ 370716 w 388513"/>
              <a:gd name="connsiteY2" fmla="*/ 965883 h 986063"/>
              <a:gd name="connsiteX3" fmla="*/ 342141 w 388513"/>
              <a:gd name="connsiteY3" fmla="*/ 889683 h 986063"/>
              <a:gd name="connsiteX4" fmla="*/ 202441 w 388513"/>
              <a:gd name="connsiteY4" fmla="*/ 737283 h 986063"/>
              <a:gd name="connsiteX5" fmla="*/ 37341 w 388513"/>
              <a:gd name="connsiteY5" fmla="*/ 410258 h 986063"/>
              <a:gd name="connsiteX6" fmla="*/ 2416 w 388513"/>
              <a:gd name="connsiteY6" fmla="*/ 683 h 98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513" h="986063">
                <a:moveTo>
                  <a:pt x="2416" y="683"/>
                </a:moveTo>
                <a:cubicBezTo>
                  <a:pt x="10883" y="17616"/>
                  <a:pt x="26758" y="350991"/>
                  <a:pt x="88141" y="511858"/>
                </a:cubicBezTo>
                <a:cubicBezTo>
                  <a:pt x="149524" y="672725"/>
                  <a:pt x="328383" y="902912"/>
                  <a:pt x="370716" y="965883"/>
                </a:cubicBezTo>
                <a:cubicBezTo>
                  <a:pt x="413049" y="1028854"/>
                  <a:pt x="370187" y="927783"/>
                  <a:pt x="342141" y="889683"/>
                </a:cubicBezTo>
                <a:cubicBezTo>
                  <a:pt x="314095" y="851583"/>
                  <a:pt x="253241" y="817187"/>
                  <a:pt x="202441" y="737283"/>
                </a:cubicBezTo>
                <a:cubicBezTo>
                  <a:pt x="151641" y="657379"/>
                  <a:pt x="66445" y="534612"/>
                  <a:pt x="37341" y="410258"/>
                </a:cubicBezTo>
                <a:cubicBezTo>
                  <a:pt x="8237" y="285904"/>
                  <a:pt x="-6051" y="-16250"/>
                  <a:pt x="2416" y="68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>
            <a:extLst>
              <a:ext uri="{FF2B5EF4-FFF2-40B4-BE49-F238E27FC236}">
                <a16:creationId xmlns:a16="http://schemas.microsoft.com/office/drawing/2014/main" id="{D29A01EB-9EA5-9F1B-8BFB-2BE556D73162}"/>
              </a:ext>
            </a:extLst>
          </p:cNvPr>
          <p:cNvSpPr/>
          <p:nvPr/>
        </p:nvSpPr>
        <p:spPr>
          <a:xfrm>
            <a:off x="6365987" y="1745307"/>
            <a:ext cx="1301920" cy="645911"/>
          </a:xfrm>
          <a:custGeom>
            <a:avLst/>
            <a:gdLst>
              <a:gd name="connsiteX0" fmla="*/ 12588 w 1301920"/>
              <a:gd name="connsiteY0" fmla="*/ 10468 h 645911"/>
              <a:gd name="connsiteX1" fmla="*/ 695213 w 1301920"/>
              <a:gd name="connsiteY1" fmla="*/ 559743 h 645911"/>
              <a:gd name="connsiteX2" fmla="*/ 952388 w 1301920"/>
              <a:gd name="connsiteY2" fmla="*/ 556568 h 645911"/>
              <a:gd name="connsiteX3" fmla="*/ 825388 w 1301920"/>
              <a:gd name="connsiteY3" fmla="*/ 572443 h 645911"/>
              <a:gd name="connsiteX4" fmla="*/ 1069863 w 1301920"/>
              <a:gd name="connsiteY4" fmla="*/ 553393 h 645911"/>
              <a:gd name="connsiteX5" fmla="*/ 961913 w 1301920"/>
              <a:gd name="connsiteY5" fmla="*/ 566093 h 645911"/>
              <a:gd name="connsiteX6" fmla="*/ 1222263 w 1301920"/>
              <a:gd name="connsiteY6" fmla="*/ 445443 h 645911"/>
              <a:gd name="connsiteX7" fmla="*/ 1282588 w 1301920"/>
              <a:gd name="connsiteY7" fmla="*/ 347018 h 645911"/>
              <a:gd name="connsiteX8" fmla="*/ 1212738 w 1301920"/>
              <a:gd name="connsiteY8" fmla="*/ 73968 h 645911"/>
              <a:gd name="connsiteX9" fmla="*/ 1298463 w 1301920"/>
              <a:gd name="connsiteY9" fmla="*/ 394643 h 645911"/>
              <a:gd name="connsiteX10" fmla="*/ 1069863 w 1301920"/>
              <a:gd name="connsiteY10" fmla="*/ 512118 h 645911"/>
              <a:gd name="connsiteX11" fmla="*/ 803163 w 1301920"/>
              <a:gd name="connsiteY11" fmla="*/ 569268 h 645911"/>
              <a:gd name="connsiteX12" fmla="*/ 866663 w 1301920"/>
              <a:gd name="connsiteY12" fmla="*/ 635943 h 645911"/>
              <a:gd name="connsiteX13" fmla="*/ 425338 w 1301920"/>
              <a:gd name="connsiteY13" fmla="*/ 337493 h 645911"/>
              <a:gd name="connsiteX14" fmla="*/ 638063 w 1301920"/>
              <a:gd name="connsiteY14" fmla="*/ 512118 h 645911"/>
              <a:gd name="connsiteX15" fmla="*/ 279288 w 1301920"/>
              <a:gd name="connsiteY15" fmla="*/ 220018 h 645911"/>
              <a:gd name="connsiteX16" fmla="*/ 12588 w 1301920"/>
              <a:gd name="connsiteY16" fmla="*/ 10468 h 645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01920" h="645911">
                <a:moveTo>
                  <a:pt x="12588" y="10468"/>
                </a:moveTo>
                <a:cubicBezTo>
                  <a:pt x="81909" y="67089"/>
                  <a:pt x="538580" y="468726"/>
                  <a:pt x="695213" y="559743"/>
                </a:cubicBezTo>
                <a:cubicBezTo>
                  <a:pt x="851846" y="650760"/>
                  <a:pt x="930692" y="554451"/>
                  <a:pt x="952388" y="556568"/>
                </a:cubicBezTo>
                <a:cubicBezTo>
                  <a:pt x="974084" y="558685"/>
                  <a:pt x="805809" y="572972"/>
                  <a:pt x="825388" y="572443"/>
                </a:cubicBezTo>
                <a:cubicBezTo>
                  <a:pt x="844967" y="571914"/>
                  <a:pt x="1047109" y="554451"/>
                  <a:pt x="1069863" y="553393"/>
                </a:cubicBezTo>
                <a:cubicBezTo>
                  <a:pt x="1092617" y="552335"/>
                  <a:pt x="936513" y="584085"/>
                  <a:pt x="961913" y="566093"/>
                </a:cubicBezTo>
                <a:cubicBezTo>
                  <a:pt x="987313" y="548101"/>
                  <a:pt x="1168817" y="481956"/>
                  <a:pt x="1222263" y="445443"/>
                </a:cubicBezTo>
                <a:cubicBezTo>
                  <a:pt x="1275709" y="408930"/>
                  <a:pt x="1284175" y="408930"/>
                  <a:pt x="1282588" y="347018"/>
                </a:cubicBezTo>
                <a:cubicBezTo>
                  <a:pt x="1281001" y="285106"/>
                  <a:pt x="1210092" y="66031"/>
                  <a:pt x="1212738" y="73968"/>
                </a:cubicBezTo>
                <a:cubicBezTo>
                  <a:pt x="1215384" y="81905"/>
                  <a:pt x="1322276" y="321618"/>
                  <a:pt x="1298463" y="394643"/>
                </a:cubicBezTo>
                <a:cubicBezTo>
                  <a:pt x="1274651" y="467668"/>
                  <a:pt x="1152413" y="483014"/>
                  <a:pt x="1069863" y="512118"/>
                </a:cubicBezTo>
                <a:cubicBezTo>
                  <a:pt x="987313" y="541222"/>
                  <a:pt x="837030" y="548631"/>
                  <a:pt x="803163" y="569268"/>
                </a:cubicBezTo>
                <a:cubicBezTo>
                  <a:pt x="769296" y="589906"/>
                  <a:pt x="929634" y="674572"/>
                  <a:pt x="866663" y="635943"/>
                </a:cubicBezTo>
                <a:cubicBezTo>
                  <a:pt x="803692" y="597314"/>
                  <a:pt x="463438" y="358130"/>
                  <a:pt x="425338" y="337493"/>
                </a:cubicBezTo>
                <a:cubicBezTo>
                  <a:pt x="387238" y="316856"/>
                  <a:pt x="638063" y="512118"/>
                  <a:pt x="638063" y="512118"/>
                </a:cubicBezTo>
                <a:cubicBezTo>
                  <a:pt x="613721" y="492539"/>
                  <a:pt x="380359" y="298335"/>
                  <a:pt x="279288" y="220018"/>
                </a:cubicBezTo>
                <a:cubicBezTo>
                  <a:pt x="178217" y="141701"/>
                  <a:pt x="-56733" y="-46153"/>
                  <a:pt x="12588" y="1046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4E4B36E3-CD2F-B72B-16BA-0F3822724074}"/>
              </a:ext>
            </a:extLst>
          </p:cNvPr>
          <p:cNvSpPr/>
          <p:nvPr/>
        </p:nvSpPr>
        <p:spPr>
          <a:xfrm>
            <a:off x="6539746" y="2095277"/>
            <a:ext cx="1127306" cy="1144328"/>
          </a:xfrm>
          <a:custGeom>
            <a:avLst/>
            <a:gdLst>
              <a:gd name="connsiteX0" fmla="*/ 16629 w 1127306"/>
              <a:gd name="connsiteY0" fmla="*/ 16098 h 1144328"/>
              <a:gd name="connsiteX1" fmla="*/ 870704 w 1127306"/>
              <a:gd name="connsiteY1" fmla="*/ 943198 h 1144328"/>
              <a:gd name="connsiteX2" fmla="*/ 718304 w 1127306"/>
              <a:gd name="connsiteY2" fmla="*/ 835248 h 1144328"/>
              <a:gd name="connsiteX3" fmla="*/ 1124704 w 1127306"/>
              <a:gd name="connsiteY3" fmla="*/ 1143223 h 1144328"/>
              <a:gd name="connsiteX4" fmla="*/ 880229 w 1127306"/>
              <a:gd name="connsiteY4" fmla="*/ 927323 h 1144328"/>
              <a:gd name="connsiteX5" fmla="*/ 635754 w 1127306"/>
              <a:gd name="connsiteY5" fmla="*/ 644748 h 1144328"/>
              <a:gd name="connsiteX6" fmla="*/ 327779 w 1127306"/>
              <a:gd name="connsiteY6" fmla="*/ 374873 h 1144328"/>
              <a:gd name="connsiteX7" fmla="*/ 16629 w 1127306"/>
              <a:gd name="connsiteY7" fmla="*/ 16098 h 114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7306" h="1144328">
                <a:moveTo>
                  <a:pt x="16629" y="16098"/>
                </a:moveTo>
                <a:cubicBezTo>
                  <a:pt x="107117" y="110819"/>
                  <a:pt x="753758" y="806673"/>
                  <a:pt x="870704" y="943198"/>
                </a:cubicBezTo>
                <a:cubicBezTo>
                  <a:pt x="987650" y="1079723"/>
                  <a:pt x="675971" y="801911"/>
                  <a:pt x="718304" y="835248"/>
                </a:cubicBezTo>
                <a:cubicBezTo>
                  <a:pt x="760637" y="868585"/>
                  <a:pt x="1097717" y="1127877"/>
                  <a:pt x="1124704" y="1143223"/>
                </a:cubicBezTo>
                <a:cubicBezTo>
                  <a:pt x="1151691" y="1158569"/>
                  <a:pt x="961721" y="1010402"/>
                  <a:pt x="880229" y="927323"/>
                </a:cubicBezTo>
                <a:cubicBezTo>
                  <a:pt x="798737" y="844244"/>
                  <a:pt x="727829" y="736823"/>
                  <a:pt x="635754" y="644748"/>
                </a:cubicBezTo>
                <a:cubicBezTo>
                  <a:pt x="543679" y="552673"/>
                  <a:pt x="425675" y="478590"/>
                  <a:pt x="327779" y="374873"/>
                </a:cubicBezTo>
                <a:cubicBezTo>
                  <a:pt x="229883" y="271156"/>
                  <a:pt x="-73859" y="-78623"/>
                  <a:pt x="16629" y="1609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803F284A-AC98-8B58-A66E-14CBDB9FFC83}"/>
              </a:ext>
            </a:extLst>
          </p:cNvPr>
          <p:cNvSpPr/>
          <p:nvPr/>
        </p:nvSpPr>
        <p:spPr>
          <a:xfrm>
            <a:off x="7116582" y="2408899"/>
            <a:ext cx="759691" cy="935622"/>
          </a:xfrm>
          <a:custGeom>
            <a:avLst/>
            <a:gdLst>
              <a:gd name="connsiteX0" fmla="*/ 1768 w 759691"/>
              <a:gd name="connsiteY0" fmla="*/ 926 h 935622"/>
              <a:gd name="connsiteX1" fmla="*/ 592318 w 759691"/>
              <a:gd name="connsiteY1" fmla="*/ 289851 h 935622"/>
              <a:gd name="connsiteX2" fmla="*/ 643118 w 759691"/>
              <a:gd name="connsiteY2" fmla="*/ 521626 h 935622"/>
              <a:gd name="connsiteX3" fmla="*/ 652643 w 759691"/>
              <a:gd name="connsiteY3" fmla="*/ 410501 h 935622"/>
              <a:gd name="connsiteX4" fmla="*/ 706618 w 759691"/>
              <a:gd name="connsiteY4" fmla="*/ 607351 h 935622"/>
              <a:gd name="connsiteX5" fmla="*/ 611368 w 759691"/>
              <a:gd name="connsiteY5" fmla="*/ 918501 h 935622"/>
              <a:gd name="connsiteX6" fmla="*/ 624068 w 759691"/>
              <a:gd name="connsiteY6" fmla="*/ 864526 h 935622"/>
              <a:gd name="connsiteX7" fmla="*/ 728843 w 759691"/>
              <a:gd name="connsiteY7" fmla="*/ 607351 h 935622"/>
              <a:gd name="connsiteX8" fmla="*/ 643118 w 759691"/>
              <a:gd name="connsiteY8" fmla="*/ 791501 h 935622"/>
              <a:gd name="connsiteX9" fmla="*/ 725668 w 759691"/>
              <a:gd name="connsiteY9" fmla="*/ 375576 h 935622"/>
              <a:gd name="connsiteX10" fmla="*/ 741543 w 759691"/>
              <a:gd name="connsiteY10" fmla="*/ 464476 h 935622"/>
              <a:gd name="connsiteX11" fmla="*/ 474843 w 759691"/>
              <a:gd name="connsiteY11" fmla="*/ 185076 h 935622"/>
              <a:gd name="connsiteX12" fmla="*/ 192268 w 759691"/>
              <a:gd name="connsiteY12" fmla="*/ 105701 h 935622"/>
              <a:gd name="connsiteX13" fmla="*/ 401818 w 759691"/>
              <a:gd name="connsiteY13" fmla="*/ 194601 h 935622"/>
              <a:gd name="connsiteX14" fmla="*/ 1768 w 759691"/>
              <a:gd name="connsiteY14" fmla="*/ 926 h 93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9691" h="935622">
                <a:moveTo>
                  <a:pt x="1768" y="926"/>
                </a:moveTo>
                <a:cubicBezTo>
                  <a:pt x="33518" y="16801"/>
                  <a:pt x="485426" y="203068"/>
                  <a:pt x="592318" y="289851"/>
                </a:cubicBezTo>
                <a:cubicBezTo>
                  <a:pt x="699210" y="376634"/>
                  <a:pt x="633064" y="501518"/>
                  <a:pt x="643118" y="521626"/>
                </a:cubicBezTo>
                <a:cubicBezTo>
                  <a:pt x="653172" y="541734"/>
                  <a:pt x="642060" y="396214"/>
                  <a:pt x="652643" y="410501"/>
                </a:cubicBezTo>
                <a:cubicBezTo>
                  <a:pt x="663226" y="424789"/>
                  <a:pt x="713497" y="522684"/>
                  <a:pt x="706618" y="607351"/>
                </a:cubicBezTo>
                <a:cubicBezTo>
                  <a:pt x="699739" y="692018"/>
                  <a:pt x="625126" y="875639"/>
                  <a:pt x="611368" y="918501"/>
                </a:cubicBezTo>
                <a:cubicBezTo>
                  <a:pt x="597610" y="961363"/>
                  <a:pt x="604489" y="916384"/>
                  <a:pt x="624068" y="864526"/>
                </a:cubicBezTo>
                <a:cubicBezTo>
                  <a:pt x="643647" y="812668"/>
                  <a:pt x="725668" y="619522"/>
                  <a:pt x="728843" y="607351"/>
                </a:cubicBezTo>
                <a:cubicBezTo>
                  <a:pt x="732018" y="595180"/>
                  <a:pt x="643647" y="830130"/>
                  <a:pt x="643118" y="791501"/>
                </a:cubicBezTo>
                <a:cubicBezTo>
                  <a:pt x="642589" y="752872"/>
                  <a:pt x="709264" y="430080"/>
                  <a:pt x="725668" y="375576"/>
                </a:cubicBezTo>
                <a:cubicBezTo>
                  <a:pt x="742072" y="321072"/>
                  <a:pt x="783347" y="496226"/>
                  <a:pt x="741543" y="464476"/>
                </a:cubicBezTo>
                <a:cubicBezTo>
                  <a:pt x="699739" y="432726"/>
                  <a:pt x="566389" y="244872"/>
                  <a:pt x="474843" y="185076"/>
                </a:cubicBezTo>
                <a:cubicBezTo>
                  <a:pt x="383297" y="125280"/>
                  <a:pt x="204439" y="104114"/>
                  <a:pt x="192268" y="105701"/>
                </a:cubicBezTo>
                <a:cubicBezTo>
                  <a:pt x="180097" y="107288"/>
                  <a:pt x="427747" y="211005"/>
                  <a:pt x="401818" y="194601"/>
                </a:cubicBezTo>
                <a:cubicBezTo>
                  <a:pt x="375889" y="178197"/>
                  <a:pt x="-29982" y="-14949"/>
                  <a:pt x="1768" y="92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6316067C-552F-46C9-A000-F3BBC5F10642}"/>
              </a:ext>
            </a:extLst>
          </p:cNvPr>
          <p:cNvSpPr/>
          <p:nvPr/>
        </p:nvSpPr>
        <p:spPr>
          <a:xfrm>
            <a:off x="6806626" y="2702190"/>
            <a:ext cx="805792" cy="581186"/>
          </a:xfrm>
          <a:custGeom>
            <a:avLst/>
            <a:gdLst>
              <a:gd name="connsiteX0" fmla="*/ 3749 w 805792"/>
              <a:gd name="connsiteY0" fmla="*/ 2910 h 581186"/>
              <a:gd name="connsiteX1" fmla="*/ 514924 w 805792"/>
              <a:gd name="connsiteY1" fmla="*/ 399785 h 581186"/>
              <a:gd name="connsiteX2" fmla="*/ 286324 w 805792"/>
              <a:gd name="connsiteY2" fmla="*/ 317235 h 581186"/>
              <a:gd name="connsiteX3" fmla="*/ 800674 w 805792"/>
              <a:gd name="connsiteY3" fmla="*/ 577585 h 581186"/>
              <a:gd name="connsiteX4" fmla="*/ 543499 w 805792"/>
              <a:gd name="connsiteY4" fmla="*/ 463285 h 581186"/>
              <a:gd name="connsiteX5" fmla="*/ 432374 w 805792"/>
              <a:gd name="connsiteY5" fmla="*/ 380735 h 581186"/>
              <a:gd name="connsiteX6" fmla="*/ 486349 w 805792"/>
              <a:gd name="connsiteY6" fmla="*/ 399785 h 581186"/>
              <a:gd name="connsiteX7" fmla="*/ 372049 w 805792"/>
              <a:gd name="connsiteY7" fmla="*/ 279135 h 581186"/>
              <a:gd name="connsiteX8" fmla="*/ 178374 w 805792"/>
              <a:gd name="connsiteY8" fmla="*/ 142610 h 581186"/>
              <a:gd name="connsiteX9" fmla="*/ 276799 w 805792"/>
              <a:gd name="connsiteY9" fmla="*/ 215635 h 581186"/>
              <a:gd name="connsiteX10" fmla="*/ 3749 w 805792"/>
              <a:gd name="connsiteY10" fmla="*/ 2910 h 58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5792" h="581186">
                <a:moveTo>
                  <a:pt x="3749" y="2910"/>
                </a:moveTo>
                <a:cubicBezTo>
                  <a:pt x="43437" y="33602"/>
                  <a:pt x="467828" y="347398"/>
                  <a:pt x="514924" y="399785"/>
                </a:cubicBezTo>
                <a:cubicBezTo>
                  <a:pt x="562020" y="452172"/>
                  <a:pt x="238699" y="287602"/>
                  <a:pt x="286324" y="317235"/>
                </a:cubicBezTo>
                <a:cubicBezTo>
                  <a:pt x="333949" y="346868"/>
                  <a:pt x="757812" y="553243"/>
                  <a:pt x="800674" y="577585"/>
                </a:cubicBezTo>
                <a:cubicBezTo>
                  <a:pt x="843536" y="601927"/>
                  <a:pt x="604882" y="496093"/>
                  <a:pt x="543499" y="463285"/>
                </a:cubicBezTo>
                <a:cubicBezTo>
                  <a:pt x="482116" y="430477"/>
                  <a:pt x="441899" y="391318"/>
                  <a:pt x="432374" y="380735"/>
                </a:cubicBezTo>
                <a:cubicBezTo>
                  <a:pt x="422849" y="370152"/>
                  <a:pt x="496403" y="416718"/>
                  <a:pt x="486349" y="399785"/>
                </a:cubicBezTo>
                <a:cubicBezTo>
                  <a:pt x="476295" y="382852"/>
                  <a:pt x="423378" y="321997"/>
                  <a:pt x="372049" y="279135"/>
                </a:cubicBezTo>
                <a:cubicBezTo>
                  <a:pt x="320720" y="236273"/>
                  <a:pt x="194249" y="153193"/>
                  <a:pt x="178374" y="142610"/>
                </a:cubicBezTo>
                <a:cubicBezTo>
                  <a:pt x="162499" y="132027"/>
                  <a:pt x="301670" y="237331"/>
                  <a:pt x="276799" y="215635"/>
                </a:cubicBezTo>
                <a:cubicBezTo>
                  <a:pt x="251928" y="193939"/>
                  <a:pt x="-35939" y="-27782"/>
                  <a:pt x="3749" y="291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 240">
            <a:extLst>
              <a:ext uri="{FF2B5EF4-FFF2-40B4-BE49-F238E27FC236}">
                <a16:creationId xmlns:a16="http://schemas.microsoft.com/office/drawing/2014/main" id="{25531A51-5655-9FDC-66CD-D33C8DCAE835}"/>
              </a:ext>
            </a:extLst>
          </p:cNvPr>
          <p:cNvSpPr/>
          <p:nvPr/>
        </p:nvSpPr>
        <p:spPr>
          <a:xfrm>
            <a:off x="6883400" y="2908300"/>
            <a:ext cx="586033" cy="517934"/>
          </a:xfrm>
          <a:custGeom>
            <a:avLst/>
            <a:gdLst>
              <a:gd name="connsiteX0" fmla="*/ 0 w 586033"/>
              <a:gd name="connsiteY0" fmla="*/ 0 h 517934"/>
              <a:gd name="connsiteX1" fmla="*/ 565150 w 586033"/>
              <a:gd name="connsiteY1" fmla="*/ 498475 h 517934"/>
              <a:gd name="connsiteX2" fmla="*/ 469900 w 586033"/>
              <a:gd name="connsiteY2" fmla="*/ 422275 h 517934"/>
              <a:gd name="connsiteX3" fmla="*/ 523875 w 586033"/>
              <a:gd name="connsiteY3" fmla="*/ 476250 h 517934"/>
              <a:gd name="connsiteX4" fmla="*/ 374650 w 586033"/>
              <a:gd name="connsiteY4" fmla="*/ 339725 h 517934"/>
              <a:gd name="connsiteX5" fmla="*/ 0 w 586033"/>
              <a:gd name="connsiteY5" fmla="*/ 0 h 51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033" h="517934">
                <a:moveTo>
                  <a:pt x="0" y="0"/>
                </a:moveTo>
                <a:lnTo>
                  <a:pt x="565150" y="498475"/>
                </a:lnTo>
                <a:cubicBezTo>
                  <a:pt x="643467" y="568854"/>
                  <a:pt x="476779" y="425979"/>
                  <a:pt x="469900" y="422275"/>
                </a:cubicBezTo>
                <a:cubicBezTo>
                  <a:pt x="463021" y="418571"/>
                  <a:pt x="539750" y="490008"/>
                  <a:pt x="523875" y="476250"/>
                </a:cubicBezTo>
                <a:cubicBezTo>
                  <a:pt x="508000" y="462492"/>
                  <a:pt x="374650" y="339725"/>
                  <a:pt x="374650" y="3397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 241">
            <a:extLst>
              <a:ext uri="{FF2B5EF4-FFF2-40B4-BE49-F238E27FC236}">
                <a16:creationId xmlns:a16="http://schemas.microsoft.com/office/drawing/2014/main" id="{0676DAF6-A85C-0BA9-5193-FE57BC0DA133}"/>
              </a:ext>
            </a:extLst>
          </p:cNvPr>
          <p:cNvSpPr/>
          <p:nvPr/>
        </p:nvSpPr>
        <p:spPr>
          <a:xfrm>
            <a:off x="6954859" y="3123669"/>
            <a:ext cx="428855" cy="312266"/>
          </a:xfrm>
          <a:custGeom>
            <a:avLst/>
            <a:gdLst>
              <a:gd name="connsiteX0" fmla="*/ 1566 w 428855"/>
              <a:gd name="connsiteY0" fmla="*/ 531 h 312266"/>
              <a:gd name="connsiteX1" fmla="*/ 328591 w 428855"/>
              <a:gd name="connsiteY1" fmla="*/ 270406 h 312266"/>
              <a:gd name="connsiteX2" fmla="*/ 427016 w 428855"/>
              <a:gd name="connsiteY2" fmla="*/ 311681 h 312266"/>
              <a:gd name="connsiteX3" fmla="*/ 395266 w 428855"/>
              <a:gd name="connsiteY3" fmla="*/ 295806 h 312266"/>
              <a:gd name="connsiteX4" fmla="*/ 211116 w 428855"/>
              <a:gd name="connsiteY4" fmla="*/ 203731 h 312266"/>
              <a:gd name="connsiteX5" fmla="*/ 1566 w 428855"/>
              <a:gd name="connsiteY5" fmla="*/ 531 h 31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855" h="312266">
                <a:moveTo>
                  <a:pt x="1566" y="531"/>
                </a:moveTo>
                <a:cubicBezTo>
                  <a:pt x="21145" y="11643"/>
                  <a:pt x="257683" y="218548"/>
                  <a:pt x="328591" y="270406"/>
                </a:cubicBezTo>
                <a:cubicBezTo>
                  <a:pt x="399499" y="322264"/>
                  <a:pt x="415904" y="307448"/>
                  <a:pt x="427016" y="311681"/>
                </a:cubicBezTo>
                <a:cubicBezTo>
                  <a:pt x="438129" y="315914"/>
                  <a:pt x="395266" y="295806"/>
                  <a:pt x="395266" y="295806"/>
                </a:cubicBezTo>
                <a:cubicBezTo>
                  <a:pt x="359283" y="277814"/>
                  <a:pt x="270912" y="251885"/>
                  <a:pt x="211116" y="203731"/>
                </a:cubicBezTo>
                <a:cubicBezTo>
                  <a:pt x="151320" y="155577"/>
                  <a:pt x="-18013" y="-10581"/>
                  <a:pt x="1566" y="53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>
            <a:extLst>
              <a:ext uri="{FF2B5EF4-FFF2-40B4-BE49-F238E27FC236}">
                <a16:creationId xmlns:a16="http://schemas.microsoft.com/office/drawing/2014/main" id="{5F8BA845-2265-A931-7E49-D84247ED3AE0}"/>
              </a:ext>
            </a:extLst>
          </p:cNvPr>
          <p:cNvSpPr/>
          <p:nvPr/>
        </p:nvSpPr>
        <p:spPr>
          <a:xfrm>
            <a:off x="6889742" y="3089125"/>
            <a:ext cx="272050" cy="386513"/>
          </a:xfrm>
          <a:custGeom>
            <a:avLst/>
            <a:gdLst>
              <a:gd name="connsiteX0" fmla="*/ 3183 w 272050"/>
              <a:gd name="connsiteY0" fmla="*/ 150 h 386513"/>
              <a:gd name="connsiteX1" fmla="*/ 219083 w 272050"/>
              <a:gd name="connsiteY1" fmla="*/ 301775 h 386513"/>
              <a:gd name="connsiteX2" fmla="*/ 165108 w 272050"/>
              <a:gd name="connsiteY2" fmla="*/ 244625 h 386513"/>
              <a:gd name="connsiteX3" fmla="*/ 260358 w 272050"/>
              <a:gd name="connsiteY3" fmla="*/ 371625 h 386513"/>
              <a:gd name="connsiteX4" fmla="*/ 8 w 272050"/>
              <a:gd name="connsiteY4" fmla="*/ 152550 h 386513"/>
              <a:gd name="connsiteX5" fmla="*/ 250833 w 272050"/>
              <a:gd name="connsiteY5" fmla="*/ 384325 h 386513"/>
              <a:gd name="connsiteX6" fmla="*/ 190508 w 272050"/>
              <a:gd name="connsiteY6" fmla="*/ 273200 h 386513"/>
              <a:gd name="connsiteX7" fmla="*/ 266708 w 272050"/>
              <a:gd name="connsiteY7" fmla="*/ 346225 h 386513"/>
              <a:gd name="connsiteX8" fmla="*/ 3183 w 272050"/>
              <a:gd name="connsiteY8" fmla="*/ 150 h 38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050" h="386513">
                <a:moveTo>
                  <a:pt x="3183" y="150"/>
                </a:moveTo>
                <a:cubicBezTo>
                  <a:pt x="-4755" y="-7258"/>
                  <a:pt x="192096" y="261029"/>
                  <a:pt x="219083" y="301775"/>
                </a:cubicBezTo>
                <a:cubicBezTo>
                  <a:pt x="246071" y="342521"/>
                  <a:pt x="158229" y="232983"/>
                  <a:pt x="165108" y="244625"/>
                </a:cubicBezTo>
                <a:cubicBezTo>
                  <a:pt x="171987" y="256267"/>
                  <a:pt x="287875" y="386971"/>
                  <a:pt x="260358" y="371625"/>
                </a:cubicBezTo>
                <a:cubicBezTo>
                  <a:pt x="232841" y="356279"/>
                  <a:pt x="1596" y="150433"/>
                  <a:pt x="8" y="152550"/>
                </a:cubicBezTo>
                <a:cubicBezTo>
                  <a:pt x="-1580" y="154667"/>
                  <a:pt x="219083" y="364217"/>
                  <a:pt x="250833" y="384325"/>
                </a:cubicBezTo>
                <a:cubicBezTo>
                  <a:pt x="282583" y="404433"/>
                  <a:pt x="187862" y="279550"/>
                  <a:pt x="190508" y="273200"/>
                </a:cubicBezTo>
                <a:cubicBezTo>
                  <a:pt x="193154" y="266850"/>
                  <a:pt x="296341" y="385383"/>
                  <a:pt x="266708" y="346225"/>
                </a:cubicBezTo>
                <a:cubicBezTo>
                  <a:pt x="237075" y="307067"/>
                  <a:pt x="11121" y="7558"/>
                  <a:pt x="3183" y="15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 243">
            <a:extLst>
              <a:ext uri="{FF2B5EF4-FFF2-40B4-BE49-F238E27FC236}">
                <a16:creationId xmlns:a16="http://schemas.microsoft.com/office/drawing/2014/main" id="{187409EE-34CF-744B-8440-D5E531195982}"/>
              </a:ext>
            </a:extLst>
          </p:cNvPr>
          <p:cNvSpPr/>
          <p:nvPr/>
        </p:nvSpPr>
        <p:spPr>
          <a:xfrm>
            <a:off x="6905401" y="3298679"/>
            <a:ext cx="226207" cy="340270"/>
          </a:xfrm>
          <a:custGeom>
            <a:avLst/>
            <a:gdLst>
              <a:gd name="connsiteX0" fmla="*/ 224 w 226207"/>
              <a:gd name="connsiteY0" fmla="*/ 146 h 340270"/>
              <a:gd name="connsiteX1" fmla="*/ 222474 w 226207"/>
              <a:gd name="connsiteY1" fmla="*/ 257321 h 340270"/>
              <a:gd name="connsiteX2" fmla="*/ 133574 w 226207"/>
              <a:gd name="connsiteY2" fmla="*/ 177946 h 340270"/>
              <a:gd name="connsiteX3" fmla="*/ 54199 w 226207"/>
              <a:gd name="connsiteY3" fmla="*/ 130321 h 340270"/>
              <a:gd name="connsiteX4" fmla="*/ 127224 w 226207"/>
              <a:gd name="connsiteY4" fmla="*/ 295421 h 340270"/>
              <a:gd name="connsiteX5" fmla="*/ 16099 w 226207"/>
              <a:gd name="connsiteY5" fmla="*/ 63646 h 340270"/>
              <a:gd name="connsiteX6" fmla="*/ 111349 w 226207"/>
              <a:gd name="connsiteY6" fmla="*/ 339871 h 340270"/>
              <a:gd name="connsiteX7" fmla="*/ 60549 w 226207"/>
              <a:gd name="connsiteY7" fmla="*/ 127146 h 340270"/>
              <a:gd name="connsiteX8" fmla="*/ 178024 w 226207"/>
              <a:gd name="connsiteY8" fmla="*/ 219221 h 340270"/>
              <a:gd name="connsiteX9" fmla="*/ 224 w 226207"/>
              <a:gd name="connsiteY9" fmla="*/ 146 h 34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207" h="340270">
                <a:moveTo>
                  <a:pt x="224" y="146"/>
                </a:moveTo>
                <a:cubicBezTo>
                  <a:pt x="7632" y="6496"/>
                  <a:pt x="200249" y="227688"/>
                  <a:pt x="222474" y="257321"/>
                </a:cubicBezTo>
                <a:cubicBezTo>
                  <a:pt x="244699" y="286954"/>
                  <a:pt x="161620" y="199113"/>
                  <a:pt x="133574" y="177946"/>
                </a:cubicBezTo>
                <a:cubicBezTo>
                  <a:pt x="105528" y="156779"/>
                  <a:pt x="55257" y="110742"/>
                  <a:pt x="54199" y="130321"/>
                </a:cubicBezTo>
                <a:cubicBezTo>
                  <a:pt x="53141" y="149900"/>
                  <a:pt x="133574" y="306533"/>
                  <a:pt x="127224" y="295421"/>
                </a:cubicBezTo>
                <a:cubicBezTo>
                  <a:pt x="120874" y="284309"/>
                  <a:pt x="18745" y="56238"/>
                  <a:pt x="16099" y="63646"/>
                </a:cubicBezTo>
                <a:cubicBezTo>
                  <a:pt x="13453" y="71054"/>
                  <a:pt x="103941" y="329288"/>
                  <a:pt x="111349" y="339871"/>
                </a:cubicBezTo>
                <a:cubicBezTo>
                  <a:pt x="118757" y="350454"/>
                  <a:pt x="49437" y="147254"/>
                  <a:pt x="60549" y="127146"/>
                </a:cubicBezTo>
                <a:cubicBezTo>
                  <a:pt x="71661" y="107038"/>
                  <a:pt x="184903" y="242504"/>
                  <a:pt x="178024" y="219221"/>
                </a:cubicBezTo>
                <a:cubicBezTo>
                  <a:pt x="171145" y="195938"/>
                  <a:pt x="-7184" y="-6204"/>
                  <a:pt x="224" y="14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BF355233-1DBB-4F26-803C-5F4167AE1991}"/>
              </a:ext>
            </a:extLst>
          </p:cNvPr>
          <p:cNvSpPr/>
          <p:nvPr/>
        </p:nvSpPr>
        <p:spPr>
          <a:xfrm>
            <a:off x="6778953" y="3320888"/>
            <a:ext cx="168647" cy="533553"/>
          </a:xfrm>
          <a:custGeom>
            <a:avLst/>
            <a:gdLst>
              <a:gd name="connsiteX0" fmla="*/ 12372 w 168647"/>
              <a:gd name="connsiteY0" fmla="*/ 504987 h 533553"/>
              <a:gd name="connsiteX1" fmla="*/ 50472 w 168647"/>
              <a:gd name="connsiteY1" fmla="*/ 101762 h 533553"/>
              <a:gd name="connsiteX2" fmla="*/ 50472 w 168647"/>
              <a:gd name="connsiteY2" fmla="*/ 216062 h 533553"/>
              <a:gd name="connsiteX3" fmla="*/ 44122 w 168647"/>
              <a:gd name="connsiteY3" fmla="*/ 393862 h 533553"/>
              <a:gd name="connsiteX4" fmla="*/ 75872 w 168647"/>
              <a:gd name="connsiteY4" fmla="*/ 282737 h 533553"/>
              <a:gd name="connsiteX5" fmla="*/ 155247 w 168647"/>
              <a:gd name="connsiteY5" fmla="*/ 454187 h 533553"/>
              <a:gd name="connsiteX6" fmla="*/ 63172 w 168647"/>
              <a:gd name="connsiteY6" fmla="*/ 162 h 533553"/>
              <a:gd name="connsiteX7" fmla="*/ 136197 w 168647"/>
              <a:gd name="connsiteY7" fmla="*/ 403387 h 533553"/>
              <a:gd name="connsiteX8" fmla="*/ 161597 w 168647"/>
              <a:gd name="connsiteY8" fmla="*/ 524037 h 533553"/>
              <a:gd name="connsiteX9" fmla="*/ 12372 w 168647"/>
              <a:gd name="connsiteY9" fmla="*/ 190662 h 533553"/>
              <a:gd name="connsiteX10" fmla="*/ 12372 w 168647"/>
              <a:gd name="connsiteY10" fmla="*/ 504987 h 53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647" h="533553">
                <a:moveTo>
                  <a:pt x="12372" y="504987"/>
                </a:moveTo>
                <a:cubicBezTo>
                  <a:pt x="18722" y="490170"/>
                  <a:pt x="44122" y="149916"/>
                  <a:pt x="50472" y="101762"/>
                </a:cubicBezTo>
                <a:cubicBezTo>
                  <a:pt x="56822" y="53608"/>
                  <a:pt x="51530" y="167379"/>
                  <a:pt x="50472" y="216062"/>
                </a:cubicBezTo>
                <a:cubicBezTo>
                  <a:pt x="49414" y="264745"/>
                  <a:pt x="39889" y="382749"/>
                  <a:pt x="44122" y="393862"/>
                </a:cubicBezTo>
                <a:cubicBezTo>
                  <a:pt x="48355" y="404974"/>
                  <a:pt x="57351" y="272683"/>
                  <a:pt x="75872" y="282737"/>
                </a:cubicBezTo>
                <a:cubicBezTo>
                  <a:pt x="94393" y="292791"/>
                  <a:pt x="157364" y="501283"/>
                  <a:pt x="155247" y="454187"/>
                </a:cubicBezTo>
                <a:cubicBezTo>
                  <a:pt x="153130" y="407091"/>
                  <a:pt x="66347" y="8629"/>
                  <a:pt x="63172" y="162"/>
                </a:cubicBezTo>
                <a:cubicBezTo>
                  <a:pt x="59997" y="-8305"/>
                  <a:pt x="119793" y="316075"/>
                  <a:pt x="136197" y="403387"/>
                </a:cubicBezTo>
                <a:cubicBezTo>
                  <a:pt x="152601" y="490699"/>
                  <a:pt x="182235" y="559491"/>
                  <a:pt x="161597" y="524037"/>
                </a:cubicBezTo>
                <a:cubicBezTo>
                  <a:pt x="140959" y="488583"/>
                  <a:pt x="36714" y="200716"/>
                  <a:pt x="12372" y="190662"/>
                </a:cubicBezTo>
                <a:cubicBezTo>
                  <a:pt x="-11970" y="180608"/>
                  <a:pt x="6022" y="519804"/>
                  <a:pt x="12372" y="50498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>
            <a:extLst>
              <a:ext uri="{FF2B5EF4-FFF2-40B4-BE49-F238E27FC236}">
                <a16:creationId xmlns:a16="http://schemas.microsoft.com/office/drawing/2014/main" id="{8CD55D42-E656-D601-D6F8-7E11891BEB0C}"/>
              </a:ext>
            </a:extLst>
          </p:cNvPr>
          <p:cNvSpPr/>
          <p:nvPr/>
        </p:nvSpPr>
        <p:spPr>
          <a:xfrm>
            <a:off x="7467475" y="2844459"/>
            <a:ext cx="258195" cy="397267"/>
          </a:xfrm>
          <a:custGeom>
            <a:avLst/>
            <a:gdLst>
              <a:gd name="connsiteX0" fmla="*/ 125 w 258195"/>
              <a:gd name="connsiteY0" fmla="*/ 187666 h 397267"/>
              <a:gd name="connsiteX1" fmla="*/ 133475 w 258195"/>
              <a:gd name="connsiteY1" fmla="*/ 105116 h 397267"/>
              <a:gd name="connsiteX2" fmla="*/ 200150 w 258195"/>
              <a:gd name="connsiteY2" fmla="*/ 32091 h 397267"/>
              <a:gd name="connsiteX3" fmla="*/ 231900 w 258195"/>
              <a:gd name="connsiteY3" fmla="*/ 120991 h 397267"/>
              <a:gd name="connsiteX4" fmla="*/ 238250 w 258195"/>
              <a:gd name="connsiteY4" fmla="*/ 51141 h 397267"/>
              <a:gd name="connsiteX5" fmla="*/ 238250 w 258195"/>
              <a:gd name="connsiteY5" fmla="*/ 219416 h 397267"/>
              <a:gd name="connsiteX6" fmla="*/ 235075 w 258195"/>
              <a:gd name="connsiteY6" fmla="*/ 397216 h 397267"/>
              <a:gd name="connsiteX7" fmla="*/ 257300 w 258195"/>
              <a:gd name="connsiteY7" fmla="*/ 235291 h 397267"/>
              <a:gd name="connsiteX8" fmla="*/ 247775 w 258195"/>
              <a:gd name="connsiteY8" fmla="*/ 9866 h 397267"/>
              <a:gd name="connsiteX9" fmla="*/ 193800 w 258195"/>
              <a:gd name="connsiteY9" fmla="*/ 41616 h 397267"/>
              <a:gd name="connsiteX10" fmla="*/ 98550 w 258195"/>
              <a:gd name="connsiteY10" fmla="*/ 54316 h 397267"/>
              <a:gd name="connsiteX11" fmla="*/ 158875 w 258195"/>
              <a:gd name="connsiteY11" fmla="*/ 32091 h 397267"/>
              <a:gd name="connsiteX12" fmla="*/ 125 w 258195"/>
              <a:gd name="connsiteY12" fmla="*/ 187666 h 39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195" h="397267">
                <a:moveTo>
                  <a:pt x="125" y="187666"/>
                </a:moveTo>
                <a:cubicBezTo>
                  <a:pt x="-4108" y="199837"/>
                  <a:pt x="100138" y="131045"/>
                  <a:pt x="133475" y="105116"/>
                </a:cubicBezTo>
                <a:cubicBezTo>
                  <a:pt x="166812" y="79187"/>
                  <a:pt x="183746" y="29445"/>
                  <a:pt x="200150" y="32091"/>
                </a:cubicBezTo>
                <a:cubicBezTo>
                  <a:pt x="216554" y="34737"/>
                  <a:pt x="225550" y="117816"/>
                  <a:pt x="231900" y="120991"/>
                </a:cubicBezTo>
                <a:cubicBezTo>
                  <a:pt x="238250" y="124166"/>
                  <a:pt x="237192" y="34737"/>
                  <a:pt x="238250" y="51141"/>
                </a:cubicBezTo>
                <a:cubicBezTo>
                  <a:pt x="239308" y="67545"/>
                  <a:pt x="238779" y="161737"/>
                  <a:pt x="238250" y="219416"/>
                </a:cubicBezTo>
                <a:cubicBezTo>
                  <a:pt x="237721" y="277095"/>
                  <a:pt x="231900" y="394570"/>
                  <a:pt x="235075" y="397216"/>
                </a:cubicBezTo>
                <a:cubicBezTo>
                  <a:pt x="238250" y="399862"/>
                  <a:pt x="255183" y="299849"/>
                  <a:pt x="257300" y="235291"/>
                </a:cubicBezTo>
                <a:cubicBezTo>
                  <a:pt x="259417" y="170733"/>
                  <a:pt x="258358" y="42145"/>
                  <a:pt x="247775" y="9866"/>
                </a:cubicBezTo>
                <a:cubicBezTo>
                  <a:pt x="237192" y="-22413"/>
                  <a:pt x="218671" y="34208"/>
                  <a:pt x="193800" y="41616"/>
                </a:cubicBezTo>
                <a:cubicBezTo>
                  <a:pt x="168929" y="49024"/>
                  <a:pt x="104371" y="55903"/>
                  <a:pt x="98550" y="54316"/>
                </a:cubicBezTo>
                <a:cubicBezTo>
                  <a:pt x="92729" y="52728"/>
                  <a:pt x="168929" y="10924"/>
                  <a:pt x="158875" y="32091"/>
                </a:cubicBezTo>
                <a:cubicBezTo>
                  <a:pt x="148821" y="53258"/>
                  <a:pt x="4358" y="175495"/>
                  <a:pt x="125" y="18766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A68FC4FE-6F1F-214A-8CF3-7812E2393F1D}"/>
              </a:ext>
            </a:extLst>
          </p:cNvPr>
          <p:cNvSpPr/>
          <p:nvPr/>
        </p:nvSpPr>
        <p:spPr>
          <a:xfrm>
            <a:off x="7460159" y="2806313"/>
            <a:ext cx="225220" cy="595012"/>
          </a:xfrm>
          <a:custGeom>
            <a:avLst/>
            <a:gdLst>
              <a:gd name="connsiteX0" fmla="*/ 178891 w 225220"/>
              <a:gd name="connsiteY0" fmla="*/ 387 h 595012"/>
              <a:gd name="connsiteX1" fmla="*/ 182066 w 225220"/>
              <a:gd name="connsiteY1" fmla="*/ 238512 h 595012"/>
              <a:gd name="connsiteX2" fmla="*/ 182066 w 225220"/>
              <a:gd name="connsiteY2" fmla="*/ 184537 h 595012"/>
              <a:gd name="connsiteX3" fmla="*/ 188416 w 225220"/>
              <a:gd name="connsiteY3" fmla="*/ 289312 h 595012"/>
              <a:gd name="connsiteX4" fmla="*/ 124916 w 225220"/>
              <a:gd name="connsiteY4" fmla="*/ 384562 h 595012"/>
              <a:gd name="connsiteX5" fmla="*/ 1091 w 225220"/>
              <a:gd name="connsiteY5" fmla="*/ 594112 h 595012"/>
              <a:gd name="connsiteX6" fmla="*/ 70941 w 225220"/>
              <a:gd name="connsiteY6" fmla="*/ 454412 h 595012"/>
              <a:gd name="connsiteX7" fmla="*/ 182066 w 225220"/>
              <a:gd name="connsiteY7" fmla="*/ 311537 h 595012"/>
              <a:gd name="connsiteX8" fmla="*/ 223341 w 225220"/>
              <a:gd name="connsiteY8" fmla="*/ 197237 h 595012"/>
              <a:gd name="connsiteX9" fmla="*/ 128091 w 225220"/>
              <a:gd name="connsiteY9" fmla="*/ 286137 h 595012"/>
              <a:gd name="connsiteX10" fmla="*/ 156666 w 225220"/>
              <a:gd name="connsiteY10" fmla="*/ 184537 h 595012"/>
              <a:gd name="connsiteX11" fmla="*/ 178891 w 225220"/>
              <a:gd name="connsiteY11" fmla="*/ 387 h 59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5220" h="595012">
                <a:moveTo>
                  <a:pt x="178891" y="387"/>
                </a:moveTo>
                <a:cubicBezTo>
                  <a:pt x="183124" y="9383"/>
                  <a:pt x="181537" y="207820"/>
                  <a:pt x="182066" y="238512"/>
                </a:cubicBezTo>
                <a:cubicBezTo>
                  <a:pt x="182595" y="269204"/>
                  <a:pt x="181008" y="176070"/>
                  <a:pt x="182066" y="184537"/>
                </a:cubicBezTo>
                <a:cubicBezTo>
                  <a:pt x="183124" y="193004"/>
                  <a:pt x="197941" y="255975"/>
                  <a:pt x="188416" y="289312"/>
                </a:cubicBezTo>
                <a:cubicBezTo>
                  <a:pt x="178891" y="322650"/>
                  <a:pt x="156137" y="333762"/>
                  <a:pt x="124916" y="384562"/>
                </a:cubicBezTo>
                <a:cubicBezTo>
                  <a:pt x="93695" y="435362"/>
                  <a:pt x="10087" y="582470"/>
                  <a:pt x="1091" y="594112"/>
                </a:cubicBezTo>
                <a:cubicBezTo>
                  <a:pt x="-7905" y="605754"/>
                  <a:pt x="40778" y="501508"/>
                  <a:pt x="70941" y="454412"/>
                </a:cubicBezTo>
                <a:cubicBezTo>
                  <a:pt x="101103" y="407316"/>
                  <a:pt x="156666" y="354399"/>
                  <a:pt x="182066" y="311537"/>
                </a:cubicBezTo>
                <a:cubicBezTo>
                  <a:pt x="207466" y="268675"/>
                  <a:pt x="232337" y="201470"/>
                  <a:pt x="223341" y="197237"/>
                </a:cubicBezTo>
                <a:cubicBezTo>
                  <a:pt x="214345" y="193004"/>
                  <a:pt x="139203" y="288254"/>
                  <a:pt x="128091" y="286137"/>
                </a:cubicBezTo>
                <a:cubicBezTo>
                  <a:pt x="116979" y="284020"/>
                  <a:pt x="150316" y="227399"/>
                  <a:pt x="156666" y="184537"/>
                </a:cubicBezTo>
                <a:cubicBezTo>
                  <a:pt x="163016" y="141675"/>
                  <a:pt x="174658" y="-8609"/>
                  <a:pt x="178891" y="38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 247">
            <a:extLst>
              <a:ext uri="{FF2B5EF4-FFF2-40B4-BE49-F238E27FC236}">
                <a16:creationId xmlns:a16="http://schemas.microsoft.com/office/drawing/2014/main" id="{169F6613-E3D7-49D3-3CC6-DF1AF249033F}"/>
              </a:ext>
            </a:extLst>
          </p:cNvPr>
          <p:cNvSpPr/>
          <p:nvPr/>
        </p:nvSpPr>
        <p:spPr>
          <a:xfrm>
            <a:off x="7616711" y="2860570"/>
            <a:ext cx="104889" cy="526569"/>
          </a:xfrm>
          <a:custGeom>
            <a:avLst/>
            <a:gdLst>
              <a:gd name="connsiteX0" fmla="*/ 60439 w 104889"/>
              <a:gd name="connsiteY0" fmla="*/ 105 h 526569"/>
              <a:gd name="connsiteX1" fmla="*/ 114 w 104889"/>
              <a:gd name="connsiteY1" fmla="*/ 171555 h 526569"/>
              <a:gd name="connsiteX2" fmla="*/ 44564 w 104889"/>
              <a:gd name="connsiteY2" fmla="*/ 308080 h 526569"/>
              <a:gd name="connsiteX3" fmla="*/ 19164 w 104889"/>
              <a:gd name="connsiteY3" fmla="*/ 523980 h 526569"/>
              <a:gd name="connsiteX4" fmla="*/ 44564 w 104889"/>
              <a:gd name="connsiteY4" fmla="*/ 412855 h 526569"/>
              <a:gd name="connsiteX5" fmla="*/ 104889 w 104889"/>
              <a:gd name="connsiteY5" fmla="*/ 200130 h 526569"/>
              <a:gd name="connsiteX6" fmla="*/ 44564 w 104889"/>
              <a:gd name="connsiteY6" fmla="*/ 396980 h 526569"/>
              <a:gd name="connsiteX7" fmla="*/ 22339 w 104889"/>
              <a:gd name="connsiteY7" fmla="*/ 260455 h 526569"/>
              <a:gd name="connsiteX8" fmla="*/ 9639 w 104889"/>
              <a:gd name="connsiteY8" fmla="*/ 196955 h 526569"/>
              <a:gd name="connsiteX9" fmla="*/ 60439 w 104889"/>
              <a:gd name="connsiteY9" fmla="*/ 105 h 526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889" h="526569">
                <a:moveTo>
                  <a:pt x="60439" y="105"/>
                </a:moveTo>
                <a:cubicBezTo>
                  <a:pt x="58852" y="-4128"/>
                  <a:pt x="2760" y="120226"/>
                  <a:pt x="114" y="171555"/>
                </a:cubicBezTo>
                <a:cubicBezTo>
                  <a:pt x="-2532" y="222884"/>
                  <a:pt x="41389" y="249343"/>
                  <a:pt x="44564" y="308080"/>
                </a:cubicBezTo>
                <a:cubicBezTo>
                  <a:pt x="47739" y="366818"/>
                  <a:pt x="19164" y="506518"/>
                  <a:pt x="19164" y="523980"/>
                </a:cubicBezTo>
                <a:cubicBezTo>
                  <a:pt x="19164" y="541442"/>
                  <a:pt x="30276" y="466830"/>
                  <a:pt x="44564" y="412855"/>
                </a:cubicBezTo>
                <a:cubicBezTo>
                  <a:pt x="58851" y="358880"/>
                  <a:pt x="104889" y="202776"/>
                  <a:pt x="104889" y="200130"/>
                </a:cubicBezTo>
                <a:cubicBezTo>
                  <a:pt x="104889" y="197484"/>
                  <a:pt x="58322" y="386926"/>
                  <a:pt x="44564" y="396980"/>
                </a:cubicBezTo>
                <a:cubicBezTo>
                  <a:pt x="30806" y="407034"/>
                  <a:pt x="28160" y="293792"/>
                  <a:pt x="22339" y="260455"/>
                </a:cubicBezTo>
                <a:cubicBezTo>
                  <a:pt x="16518" y="227118"/>
                  <a:pt x="9110" y="240876"/>
                  <a:pt x="9639" y="196955"/>
                </a:cubicBezTo>
                <a:cubicBezTo>
                  <a:pt x="10168" y="153034"/>
                  <a:pt x="62026" y="4338"/>
                  <a:pt x="60439" y="10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 248">
            <a:extLst>
              <a:ext uri="{FF2B5EF4-FFF2-40B4-BE49-F238E27FC236}">
                <a16:creationId xmlns:a16="http://schemas.microsoft.com/office/drawing/2014/main" id="{958E6A16-E0D4-9870-EA90-6F7A79DB6937}"/>
              </a:ext>
            </a:extLst>
          </p:cNvPr>
          <p:cNvSpPr/>
          <p:nvPr/>
        </p:nvSpPr>
        <p:spPr>
          <a:xfrm>
            <a:off x="7474503" y="2882757"/>
            <a:ext cx="224944" cy="524980"/>
          </a:xfrm>
          <a:custGeom>
            <a:avLst/>
            <a:gdLst>
              <a:gd name="connsiteX0" fmla="*/ 224872 w 224944"/>
              <a:gd name="connsiteY0" fmla="*/ 143 h 524980"/>
              <a:gd name="connsiteX1" fmla="*/ 183597 w 224944"/>
              <a:gd name="connsiteY1" fmla="*/ 222393 h 524980"/>
              <a:gd name="connsiteX2" fmla="*/ 116922 w 224944"/>
              <a:gd name="connsiteY2" fmla="*/ 330343 h 524980"/>
              <a:gd name="connsiteX3" fmla="*/ 91522 w 224944"/>
              <a:gd name="connsiteY3" fmla="*/ 447818 h 524980"/>
              <a:gd name="connsiteX4" fmla="*/ 78822 w 224944"/>
              <a:gd name="connsiteY4" fmla="*/ 524018 h 524980"/>
              <a:gd name="connsiteX5" fmla="*/ 78822 w 224944"/>
              <a:gd name="connsiteY5" fmla="*/ 409718 h 524980"/>
              <a:gd name="connsiteX6" fmla="*/ 8972 w 224944"/>
              <a:gd name="connsiteY6" fmla="*/ 524018 h 524980"/>
              <a:gd name="connsiteX7" fmla="*/ 66122 w 224944"/>
              <a:gd name="connsiteY7" fmla="*/ 330343 h 524980"/>
              <a:gd name="connsiteX8" fmla="*/ 2622 w 224944"/>
              <a:gd name="connsiteY8" fmla="*/ 485918 h 524980"/>
              <a:gd name="connsiteX9" fmla="*/ 174072 w 224944"/>
              <a:gd name="connsiteY9" fmla="*/ 257318 h 524980"/>
              <a:gd name="connsiteX10" fmla="*/ 224872 w 224944"/>
              <a:gd name="connsiteY10" fmla="*/ 143 h 52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4944" h="524980">
                <a:moveTo>
                  <a:pt x="224872" y="143"/>
                </a:moveTo>
                <a:cubicBezTo>
                  <a:pt x="226460" y="-5678"/>
                  <a:pt x="201589" y="167360"/>
                  <a:pt x="183597" y="222393"/>
                </a:cubicBezTo>
                <a:cubicBezTo>
                  <a:pt x="165605" y="277426"/>
                  <a:pt x="132268" y="292772"/>
                  <a:pt x="116922" y="330343"/>
                </a:cubicBezTo>
                <a:cubicBezTo>
                  <a:pt x="101576" y="367914"/>
                  <a:pt x="97872" y="415539"/>
                  <a:pt x="91522" y="447818"/>
                </a:cubicBezTo>
                <a:cubicBezTo>
                  <a:pt x="85172" y="480097"/>
                  <a:pt x="80939" y="530368"/>
                  <a:pt x="78822" y="524018"/>
                </a:cubicBezTo>
                <a:cubicBezTo>
                  <a:pt x="76705" y="517668"/>
                  <a:pt x="90464" y="409718"/>
                  <a:pt x="78822" y="409718"/>
                </a:cubicBezTo>
                <a:cubicBezTo>
                  <a:pt x="67180" y="409718"/>
                  <a:pt x="11089" y="537247"/>
                  <a:pt x="8972" y="524018"/>
                </a:cubicBezTo>
                <a:cubicBezTo>
                  <a:pt x="6855" y="510789"/>
                  <a:pt x="67180" y="336693"/>
                  <a:pt x="66122" y="330343"/>
                </a:cubicBezTo>
                <a:cubicBezTo>
                  <a:pt x="65064" y="323993"/>
                  <a:pt x="-15370" y="498089"/>
                  <a:pt x="2622" y="485918"/>
                </a:cubicBezTo>
                <a:cubicBezTo>
                  <a:pt x="20614" y="473747"/>
                  <a:pt x="135443" y="334047"/>
                  <a:pt x="174072" y="257318"/>
                </a:cubicBezTo>
                <a:cubicBezTo>
                  <a:pt x="212701" y="180589"/>
                  <a:pt x="223284" y="5964"/>
                  <a:pt x="224872" y="14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 250">
            <a:extLst>
              <a:ext uri="{FF2B5EF4-FFF2-40B4-BE49-F238E27FC236}">
                <a16:creationId xmlns:a16="http://schemas.microsoft.com/office/drawing/2014/main" id="{0D26E27F-D63A-0E15-5736-B7F24DFB9A75}"/>
              </a:ext>
            </a:extLst>
          </p:cNvPr>
          <p:cNvSpPr/>
          <p:nvPr/>
        </p:nvSpPr>
        <p:spPr>
          <a:xfrm>
            <a:off x="3660566" y="1617570"/>
            <a:ext cx="660043" cy="658766"/>
          </a:xfrm>
          <a:custGeom>
            <a:avLst/>
            <a:gdLst>
              <a:gd name="connsiteX0" fmla="*/ 657434 w 660043"/>
              <a:gd name="connsiteY0" fmla="*/ 4855 h 658766"/>
              <a:gd name="connsiteX1" fmla="*/ 31959 w 660043"/>
              <a:gd name="connsiteY1" fmla="*/ 627155 h 658766"/>
              <a:gd name="connsiteX2" fmla="*/ 120859 w 660043"/>
              <a:gd name="connsiteY2" fmla="*/ 535080 h 658766"/>
              <a:gd name="connsiteX3" fmla="*/ 378034 w 660043"/>
              <a:gd name="connsiteY3" fmla="*/ 255680 h 658766"/>
              <a:gd name="connsiteX4" fmla="*/ 260559 w 660043"/>
              <a:gd name="connsiteY4" fmla="*/ 331880 h 658766"/>
              <a:gd name="connsiteX5" fmla="*/ 657434 w 660043"/>
              <a:gd name="connsiteY5" fmla="*/ 4855 h 65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043" h="658766">
                <a:moveTo>
                  <a:pt x="657434" y="4855"/>
                </a:moveTo>
                <a:cubicBezTo>
                  <a:pt x="619334" y="54068"/>
                  <a:pt x="121388" y="538784"/>
                  <a:pt x="31959" y="627155"/>
                </a:cubicBezTo>
                <a:cubicBezTo>
                  <a:pt x="-57470" y="715526"/>
                  <a:pt x="63180" y="596992"/>
                  <a:pt x="120859" y="535080"/>
                </a:cubicBezTo>
                <a:cubicBezTo>
                  <a:pt x="178538" y="473168"/>
                  <a:pt x="354751" y="289547"/>
                  <a:pt x="378034" y="255680"/>
                </a:cubicBezTo>
                <a:cubicBezTo>
                  <a:pt x="401317" y="221813"/>
                  <a:pt x="216638" y="367863"/>
                  <a:pt x="260559" y="331880"/>
                </a:cubicBezTo>
                <a:cubicBezTo>
                  <a:pt x="304480" y="295897"/>
                  <a:pt x="695534" y="-44358"/>
                  <a:pt x="657434" y="485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 251">
            <a:extLst>
              <a:ext uri="{FF2B5EF4-FFF2-40B4-BE49-F238E27FC236}">
                <a16:creationId xmlns:a16="http://schemas.microsoft.com/office/drawing/2014/main" id="{A9438D18-FA57-0CF8-FF1A-886FE6D1BF47}"/>
              </a:ext>
            </a:extLst>
          </p:cNvPr>
          <p:cNvSpPr/>
          <p:nvPr/>
        </p:nvSpPr>
        <p:spPr>
          <a:xfrm>
            <a:off x="3354444" y="2266951"/>
            <a:ext cx="361520" cy="379691"/>
          </a:xfrm>
          <a:custGeom>
            <a:avLst/>
            <a:gdLst>
              <a:gd name="connsiteX0" fmla="*/ 360306 w 361520"/>
              <a:gd name="connsiteY0" fmla="*/ 3174 h 379691"/>
              <a:gd name="connsiteX1" fmla="*/ 7881 w 361520"/>
              <a:gd name="connsiteY1" fmla="*/ 368299 h 379691"/>
              <a:gd name="connsiteX2" fmla="*/ 125356 w 361520"/>
              <a:gd name="connsiteY2" fmla="*/ 273049 h 379691"/>
              <a:gd name="connsiteX3" fmla="*/ 242831 w 361520"/>
              <a:gd name="connsiteY3" fmla="*/ 126999 h 379691"/>
              <a:gd name="connsiteX4" fmla="*/ 128531 w 361520"/>
              <a:gd name="connsiteY4" fmla="*/ 187324 h 379691"/>
              <a:gd name="connsiteX5" fmla="*/ 360306 w 361520"/>
              <a:gd name="connsiteY5" fmla="*/ 3174 h 37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520" h="379691">
                <a:moveTo>
                  <a:pt x="360306" y="3174"/>
                </a:moveTo>
                <a:cubicBezTo>
                  <a:pt x="340198" y="33337"/>
                  <a:pt x="47039" y="323320"/>
                  <a:pt x="7881" y="368299"/>
                </a:cubicBezTo>
                <a:cubicBezTo>
                  <a:pt x="-31277" y="413278"/>
                  <a:pt x="86198" y="313266"/>
                  <a:pt x="125356" y="273049"/>
                </a:cubicBezTo>
                <a:cubicBezTo>
                  <a:pt x="164514" y="232832"/>
                  <a:pt x="242302" y="141287"/>
                  <a:pt x="242831" y="126999"/>
                </a:cubicBezTo>
                <a:cubicBezTo>
                  <a:pt x="243360" y="112712"/>
                  <a:pt x="112656" y="207432"/>
                  <a:pt x="128531" y="187324"/>
                </a:cubicBezTo>
                <a:cubicBezTo>
                  <a:pt x="144406" y="167216"/>
                  <a:pt x="380414" y="-26989"/>
                  <a:pt x="360306" y="317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 252">
            <a:extLst>
              <a:ext uri="{FF2B5EF4-FFF2-40B4-BE49-F238E27FC236}">
                <a16:creationId xmlns:a16="http://schemas.microsoft.com/office/drawing/2014/main" id="{50080475-729C-0D9A-FEF6-859A937920FF}"/>
              </a:ext>
            </a:extLst>
          </p:cNvPr>
          <p:cNvSpPr/>
          <p:nvPr/>
        </p:nvSpPr>
        <p:spPr>
          <a:xfrm>
            <a:off x="3204951" y="2665712"/>
            <a:ext cx="106620" cy="354197"/>
          </a:xfrm>
          <a:custGeom>
            <a:avLst/>
            <a:gdLst>
              <a:gd name="connsiteX0" fmla="*/ 106574 w 106620"/>
              <a:gd name="connsiteY0" fmla="*/ 1288 h 354197"/>
              <a:gd name="connsiteX1" fmla="*/ 11324 w 106620"/>
              <a:gd name="connsiteY1" fmla="*/ 198138 h 354197"/>
              <a:gd name="connsiteX2" fmla="*/ 1799 w 106620"/>
              <a:gd name="connsiteY2" fmla="*/ 353713 h 354197"/>
              <a:gd name="connsiteX3" fmla="*/ 11324 w 106620"/>
              <a:gd name="connsiteY3" fmla="*/ 242588 h 354197"/>
              <a:gd name="connsiteX4" fmla="*/ 24024 w 106620"/>
              <a:gd name="connsiteY4" fmla="*/ 118763 h 354197"/>
              <a:gd name="connsiteX5" fmla="*/ 106574 w 106620"/>
              <a:gd name="connsiteY5" fmla="*/ 1288 h 354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620" h="354197">
                <a:moveTo>
                  <a:pt x="106574" y="1288"/>
                </a:moveTo>
                <a:cubicBezTo>
                  <a:pt x="104457" y="14517"/>
                  <a:pt x="28786" y="139401"/>
                  <a:pt x="11324" y="198138"/>
                </a:cubicBezTo>
                <a:cubicBezTo>
                  <a:pt x="-6138" y="256875"/>
                  <a:pt x="1799" y="346305"/>
                  <a:pt x="1799" y="353713"/>
                </a:cubicBezTo>
                <a:cubicBezTo>
                  <a:pt x="1799" y="361121"/>
                  <a:pt x="7620" y="281746"/>
                  <a:pt x="11324" y="242588"/>
                </a:cubicBezTo>
                <a:cubicBezTo>
                  <a:pt x="15028" y="203430"/>
                  <a:pt x="9737" y="157392"/>
                  <a:pt x="24024" y="118763"/>
                </a:cubicBezTo>
                <a:cubicBezTo>
                  <a:pt x="38311" y="80134"/>
                  <a:pt x="108691" y="-11941"/>
                  <a:pt x="106574" y="128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 253">
            <a:extLst>
              <a:ext uri="{FF2B5EF4-FFF2-40B4-BE49-F238E27FC236}">
                <a16:creationId xmlns:a16="http://schemas.microsoft.com/office/drawing/2014/main" id="{A7C89458-D0A1-419B-4336-0DFB28FCEAD8}"/>
              </a:ext>
            </a:extLst>
          </p:cNvPr>
          <p:cNvSpPr/>
          <p:nvPr/>
        </p:nvSpPr>
        <p:spPr>
          <a:xfrm>
            <a:off x="3212089" y="2952349"/>
            <a:ext cx="435647" cy="442073"/>
          </a:xfrm>
          <a:custGeom>
            <a:avLst/>
            <a:gdLst>
              <a:gd name="connsiteX0" fmla="*/ 1011 w 435647"/>
              <a:gd name="connsiteY0" fmla="*/ 401 h 442073"/>
              <a:gd name="connsiteX1" fmla="*/ 255011 w 435647"/>
              <a:gd name="connsiteY1" fmla="*/ 282976 h 442073"/>
              <a:gd name="connsiteX2" fmla="*/ 131186 w 435647"/>
              <a:gd name="connsiteY2" fmla="*/ 187726 h 442073"/>
              <a:gd name="connsiteX3" fmla="*/ 426461 w 435647"/>
              <a:gd name="connsiteY3" fmla="*/ 438551 h 442073"/>
              <a:gd name="connsiteX4" fmla="*/ 343911 w 435647"/>
              <a:gd name="connsiteY4" fmla="*/ 327426 h 442073"/>
              <a:gd name="connsiteX5" fmla="*/ 172461 w 435647"/>
              <a:gd name="connsiteY5" fmla="*/ 222651 h 442073"/>
              <a:gd name="connsiteX6" fmla="*/ 1011 w 435647"/>
              <a:gd name="connsiteY6" fmla="*/ 401 h 44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647" h="442073">
                <a:moveTo>
                  <a:pt x="1011" y="401"/>
                </a:moveTo>
                <a:cubicBezTo>
                  <a:pt x="14769" y="10455"/>
                  <a:pt x="233315" y="251755"/>
                  <a:pt x="255011" y="282976"/>
                </a:cubicBezTo>
                <a:cubicBezTo>
                  <a:pt x="276707" y="314197"/>
                  <a:pt x="102611" y="161797"/>
                  <a:pt x="131186" y="187726"/>
                </a:cubicBezTo>
                <a:cubicBezTo>
                  <a:pt x="159761" y="213655"/>
                  <a:pt x="391007" y="415268"/>
                  <a:pt x="426461" y="438551"/>
                </a:cubicBezTo>
                <a:cubicBezTo>
                  <a:pt x="461915" y="461834"/>
                  <a:pt x="386244" y="363409"/>
                  <a:pt x="343911" y="327426"/>
                </a:cubicBezTo>
                <a:cubicBezTo>
                  <a:pt x="301578" y="291443"/>
                  <a:pt x="227494" y="273451"/>
                  <a:pt x="172461" y="222651"/>
                </a:cubicBezTo>
                <a:cubicBezTo>
                  <a:pt x="117428" y="171851"/>
                  <a:pt x="-12747" y="-9653"/>
                  <a:pt x="1011" y="40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 254">
            <a:extLst>
              <a:ext uri="{FF2B5EF4-FFF2-40B4-BE49-F238E27FC236}">
                <a16:creationId xmlns:a16="http://schemas.microsoft.com/office/drawing/2014/main" id="{6C4C59EC-E31B-A5A8-B847-1E60B9886AC5}"/>
              </a:ext>
            </a:extLst>
          </p:cNvPr>
          <p:cNvSpPr/>
          <p:nvPr/>
        </p:nvSpPr>
        <p:spPr>
          <a:xfrm>
            <a:off x="3780129" y="1777524"/>
            <a:ext cx="455752" cy="698678"/>
          </a:xfrm>
          <a:custGeom>
            <a:avLst/>
            <a:gdLst>
              <a:gd name="connsiteX0" fmla="*/ 452146 w 455752"/>
              <a:gd name="connsiteY0" fmla="*/ 6826 h 698678"/>
              <a:gd name="connsiteX1" fmla="*/ 13996 w 455752"/>
              <a:gd name="connsiteY1" fmla="*/ 673576 h 698678"/>
              <a:gd name="connsiteX2" fmla="*/ 125121 w 455752"/>
              <a:gd name="connsiteY2" fmla="*/ 527526 h 698678"/>
              <a:gd name="connsiteX3" fmla="*/ 293396 w 455752"/>
              <a:gd name="connsiteY3" fmla="*/ 238601 h 698678"/>
              <a:gd name="connsiteX4" fmla="*/ 226721 w 455752"/>
              <a:gd name="connsiteY4" fmla="*/ 321151 h 698678"/>
              <a:gd name="connsiteX5" fmla="*/ 452146 w 455752"/>
              <a:gd name="connsiteY5" fmla="*/ 6826 h 69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752" h="698678">
                <a:moveTo>
                  <a:pt x="452146" y="6826"/>
                </a:moveTo>
                <a:cubicBezTo>
                  <a:pt x="416692" y="65563"/>
                  <a:pt x="68500" y="586793"/>
                  <a:pt x="13996" y="673576"/>
                </a:cubicBezTo>
                <a:cubicBezTo>
                  <a:pt x="-40508" y="760359"/>
                  <a:pt x="78554" y="600022"/>
                  <a:pt x="125121" y="527526"/>
                </a:cubicBezTo>
                <a:cubicBezTo>
                  <a:pt x="171688" y="455030"/>
                  <a:pt x="276463" y="272997"/>
                  <a:pt x="293396" y="238601"/>
                </a:cubicBezTo>
                <a:cubicBezTo>
                  <a:pt x="310329" y="204205"/>
                  <a:pt x="202908" y="355547"/>
                  <a:pt x="226721" y="321151"/>
                </a:cubicBezTo>
                <a:cubicBezTo>
                  <a:pt x="250533" y="286755"/>
                  <a:pt x="487600" y="-51911"/>
                  <a:pt x="452146" y="682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 255">
            <a:extLst>
              <a:ext uri="{FF2B5EF4-FFF2-40B4-BE49-F238E27FC236}">
                <a16:creationId xmlns:a16="http://schemas.microsoft.com/office/drawing/2014/main" id="{DC2211AA-2947-E2E9-DF95-59417E7E5F5A}"/>
              </a:ext>
            </a:extLst>
          </p:cNvPr>
          <p:cNvSpPr/>
          <p:nvPr/>
        </p:nvSpPr>
        <p:spPr>
          <a:xfrm>
            <a:off x="3495163" y="2583316"/>
            <a:ext cx="356205" cy="486383"/>
          </a:xfrm>
          <a:custGeom>
            <a:avLst/>
            <a:gdLst>
              <a:gd name="connsiteX0" fmla="*/ 352937 w 356205"/>
              <a:gd name="connsiteY0" fmla="*/ 4309 h 486383"/>
              <a:gd name="connsiteX1" fmla="*/ 102112 w 356205"/>
              <a:gd name="connsiteY1" fmla="*/ 201159 h 486383"/>
              <a:gd name="connsiteX2" fmla="*/ 512 w 356205"/>
              <a:gd name="connsiteY2" fmla="*/ 483734 h 486383"/>
              <a:gd name="connsiteX3" fmla="*/ 70362 w 356205"/>
              <a:gd name="connsiteY3" fmla="*/ 328159 h 486383"/>
              <a:gd name="connsiteX4" fmla="*/ 232287 w 356205"/>
              <a:gd name="connsiteY4" fmla="*/ 86859 h 486383"/>
              <a:gd name="connsiteX5" fmla="*/ 352937 w 356205"/>
              <a:gd name="connsiteY5" fmla="*/ 4309 h 48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205" h="486383">
                <a:moveTo>
                  <a:pt x="352937" y="4309"/>
                </a:moveTo>
                <a:cubicBezTo>
                  <a:pt x="331241" y="23359"/>
                  <a:pt x="160849" y="121255"/>
                  <a:pt x="102112" y="201159"/>
                </a:cubicBezTo>
                <a:cubicBezTo>
                  <a:pt x="43375" y="281063"/>
                  <a:pt x="5804" y="462568"/>
                  <a:pt x="512" y="483734"/>
                </a:cubicBezTo>
                <a:cubicBezTo>
                  <a:pt x="-4780" y="504900"/>
                  <a:pt x="31733" y="394305"/>
                  <a:pt x="70362" y="328159"/>
                </a:cubicBezTo>
                <a:cubicBezTo>
                  <a:pt x="108991" y="262013"/>
                  <a:pt x="181487" y="141363"/>
                  <a:pt x="232287" y="86859"/>
                </a:cubicBezTo>
                <a:cubicBezTo>
                  <a:pt x="283087" y="32355"/>
                  <a:pt x="374633" y="-14741"/>
                  <a:pt x="352937" y="430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 256">
            <a:extLst>
              <a:ext uri="{FF2B5EF4-FFF2-40B4-BE49-F238E27FC236}">
                <a16:creationId xmlns:a16="http://schemas.microsoft.com/office/drawing/2014/main" id="{EC6CCD22-FC6E-7F42-A229-FAB53294AD17}"/>
              </a:ext>
            </a:extLst>
          </p:cNvPr>
          <p:cNvSpPr/>
          <p:nvPr/>
        </p:nvSpPr>
        <p:spPr>
          <a:xfrm>
            <a:off x="3878224" y="1132417"/>
            <a:ext cx="830597" cy="86975"/>
          </a:xfrm>
          <a:custGeom>
            <a:avLst/>
            <a:gdLst>
              <a:gd name="connsiteX0" fmla="*/ 830301 w 830597"/>
              <a:gd name="connsiteY0" fmla="*/ 4233 h 86975"/>
              <a:gd name="connsiteX1" fmla="*/ 261976 w 830597"/>
              <a:gd name="connsiteY1" fmla="*/ 26458 h 86975"/>
              <a:gd name="connsiteX2" fmla="*/ 1626 w 830597"/>
              <a:gd name="connsiteY2" fmla="*/ 86783 h 86975"/>
              <a:gd name="connsiteX3" fmla="*/ 160376 w 830597"/>
              <a:gd name="connsiteY3" fmla="*/ 45508 h 86975"/>
              <a:gd name="connsiteX4" fmla="*/ 338176 w 830597"/>
              <a:gd name="connsiteY4" fmla="*/ 42333 h 86975"/>
              <a:gd name="connsiteX5" fmla="*/ 169901 w 830597"/>
              <a:gd name="connsiteY5" fmla="*/ 39158 h 86975"/>
              <a:gd name="connsiteX6" fmla="*/ 376276 w 830597"/>
              <a:gd name="connsiteY6" fmla="*/ 32808 h 86975"/>
              <a:gd name="connsiteX7" fmla="*/ 341351 w 830597"/>
              <a:gd name="connsiteY7" fmla="*/ 1058 h 86975"/>
              <a:gd name="connsiteX8" fmla="*/ 830301 w 830597"/>
              <a:gd name="connsiteY8" fmla="*/ 4233 h 8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597" h="86975">
                <a:moveTo>
                  <a:pt x="830301" y="4233"/>
                </a:moveTo>
                <a:cubicBezTo>
                  <a:pt x="817072" y="8466"/>
                  <a:pt x="400088" y="12700"/>
                  <a:pt x="261976" y="26458"/>
                </a:cubicBezTo>
                <a:cubicBezTo>
                  <a:pt x="123864" y="40216"/>
                  <a:pt x="18559" y="83608"/>
                  <a:pt x="1626" y="86783"/>
                </a:cubicBezTo>
                <a:cubicBezTo>
                  <a:pt x="-15307" y="89958"/>
                  <a:pt x="104284" y="52916"/>
                  <a:pt x="160376" y="45508"/>
                </a:cubicBezTo>
                <a:cubicBezTo>
                  <a:pt x="216468" y="38100"/>
                  <a:pt x="336588" y="43391"/>
                  <a:pt x="338176" y="42333"/>
                </a:cubicBezTo>
                <a:cubicBezTo>
                  <a:pt x="339764" y="41275"/>
                  <a:pt x="163551" y="40746"/>
                  <a:pt x="169901" y="39158"/>
                </a:cubicBezTo>
                <a:cubicBezTo>
                  <a:pt x="176251" y="37571"/>
                  <a:pt x="347701" y="39158"/>
                  <a:pt x="376276" y="32808"/>
                </a:cubicBezTo>
                <a:cubicBezTo>
                  <a:pt x="404851" y="26458"/>
                  <a:pt x="272030" y="3175"/>
                  <a:pt x="341351" y="1058"/>
                </a:cubicBezTo>
                <a:cubicBezTo>
                  <a:pt x="410672" y="-1059"/>
                  <a:pt x="843530" y="0"/>
                  <a:pt x="830301" y="423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 257">
            <a:extLst>
              <a:ext uri="{FF2B5EF4-FFF2-40B4-BE49-F238E27FC236}">
                <a16:creationId xmlns:a16="http://schemas.microsoft.com/office/drawing/2014/main" id="{79CA88E1-CA08-7796-BF36-FB683861B9DB}"/>
              </a:ext>
            </a:extLst>
          </p:cNvPr>
          <p:cNvSpPr/>
          <p:nvPr/>
        </p:nvSpPr>
        <p:spPr>
          <a:xfrm>
            <a:off x="3788191" y="1263020"/>
            <a:ext cx="162127" cy="340578"/>
          </a:xfrm>
          <a:custGeom>
            <a:avLst/>
            <a:gdLst>
              <a:gd name="connsiteX0" fmla="*/ 161509 w 162127"/>
              <a:gd name="connsiteY0" fmla="*/ 630 h 340578"/>
              <a:gd name="connsiteX1" fmla="*/ 69434 w 162127"/>
              <a:gd name="connsiteY1" fmla="*/ 111755 h 340578"/>
              <a:gd name="connsiteX2" fmla="*/ 2759 w 162127"/>
              <a:gd name="connsiteY2" fmla="*/ 337180 h 340578"/>
              <a:gd name="connsiteX3" fmla="*/ 21809 w 162127"/>
              <a:gd name="connsiteY3" fmla="*/ 235580 h 340578"/>
              <a:gd name="connsiteX4" fmla="*/ 104359 w 162127"/>
              <a:gd name="connsiteY4" fmla="*/ 73655 h 340578"/>
              <a:gd name="connsiteX5" fmla="*/ 161509 w 162127"/>
              <a:gd name="connsiteY5" fmla="*/ 630 h 34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127" h="340578">
                <a:moveTo>
                  <a:pt x="161509" y="630"/>
                </a:moveTo>
                <a:cubicBezTo>
                  <a:pt x="155688" y="6980"/>
                  <a:pt x="95892" y="55664"/>
                  <a:pt x="69434" y="111755"/>
                </a:cubicBezTo>
                <a:cubicBezTo>
                  <a:pt x="42976" y="167846"/>
                  <a:pt x="10696" y="316543"/>
                  <a:pt x="2759" y="337180"/>
                </a:cubicBezTo>
                <a:cubicBezTo>
                  <a:pt x="-5179" y="357818"/>
                  <a:pt x="4876" y="279501"/>
                  <a:pt x="21809" y="235580"/>
                </a:cubicBezTo>
                <a:cubicBezTo>
                  <a:pt x="38742" y="191659"/>
                  <a:pt x="77901" y="110167"/>
                  <a:pt x="104359" y="73655"/>
                </a:cubicBezTo>
                <a:cubicBezTo>
                  <a:pt x="130817" y="37143"/>
                  <a:pt x="167330" y="-5720"/>
                  <a:pt x="161509" y="63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 258">
            <a:extLst>
              <a:ext uri="{FF2B5EF4-FFF2-40B4-BE49-F238E27FC236}">
                <a16:creationId xmlns:a16="http://schemas.microsoft.com/office/drawing/2014/main" id="{F30A990B-EA68-9E61-3082-40AD7E3E2A8E}"/>
              </a:ext>
            </a:extLst>
          </p:cNvPr>
          <p:cNvSpPr/>
          <p:nvPr/>
        </p:nvSpPr>
        <p:spPr>
          <a:xfrm>
            <a:off x="4115012" y="1009650"/>
            <a:ext cx="1016826" cy="48463"/>
          </a:xfrm>
          <a:custGeom>
            <a:avLst/>
            <a:gdLst>
              <a:gd name="connsiteX0" fmla="*/ 6138 w 1016826"/>
              <a:gd name="connsiteY0" fmla="*/ 47625 h 48463"/>
              <a:gd name="connsiteX1" fmla="*/ 780838 w 1016826"/>
              <a:gd name="connsiteY1" fmla="*/ 44450 h 48463"/>
              <a:gd name="connsiteX2" fmla="*/ 577638 w 1016826"/>
              <a:gd name="connsiteY2" fmla="*/ 15875 h 48463"/>
              <a:gd name="connsiteX3" fmla="*/ 1012613 w 1016826"/>
              <a:gd name="connsiteY3" fmla="*/ 28575 h 48463"/>
              <a:gd name="connsiteX4" fmla="*/ 777663 w 1016826"/>
              <a:gd name="connsiteY4" fmla="*/ 22225 h 48463"/>
              <a:gd name="connsiteX5" fmla="*/ 437938 w 1016826"/>
              <a:gd name="connsiteY5" fmla="*/ 0 h 48463"/>
              <a:gd name="connsiteX6" fmla="*/ 669713 w 1016826"/>
              <a:gd name="connsiteY6" fmla="*/ 22225 h 48463"/>
              <a:gd name="connsiteX7" fmla="*/ 361738 w 1016826"/>
              <a:gd name="connsiteY7" fmla="*/ 25400 h 48463"/>
              <a:gd name="connsiteX8" fmla="*/ 317288 w 1016826"/>
              <a:gd name="connsiteY8" fmla="*/ 34925 h 48463"/>
              <a:gd name="connsiteX9" fmla="*/ 412538 w 1016826"/>
              <a:gd name="connsiteY9" fmla="*/ 47625 h 48463"/>
              <a:gd name="connsiteX10" fmla="*/ 6138 w 1016826"/>
              <a:gd name="connsiteY10" fmla="*/ 47625 h 4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6826" h="48463">
                <a:moveTo>
                  <a:pt x="6138" y="47625"/>
                </a:moveTo>
                <a:lnTo>
                  <a:pt x="780838" y="44450"/>
                </a:lnTo>
                <a:cubicBezTo>
                  <a:pt x="876088" y="39158"/>
                  <a:pt x="539009" y="18521"/>
                  <a:pt x="577638" y="15875"/>
                </a:cubicBezTo>
                <a:cubicBezTo>
                  <a:pt x="616267" y="13229"/>
                  <a:pt x="1012613" y="28575"/>
                  <a:pt x="1012613" y="28575"/>
                </a:cubicBezTo>
                <a:cubicBezTo>
                  <a:pt x="1045950" y="29633"/>
                  <a:pt x="873442" y="26987"/>
                  <a:pt x="777663" y="22225"/>
                </a:cubicBezTo>
                <a:cubicBezTo>
                  <a:pt x="681884" y="17463"/>
                  <a:pt x="455930" y="0"/>
                  <a:pt x="437938" y="0"/>
                </a:cubicBezTo>
                <a:cubicBezTo>
                  <a:pt x="419946" y="0"/>
                  <a:pt x="682413" y="17992"/>
                  <a:pt x="669713" y="22225"/>
                </a:cubicBezTo>
                <a:cubicBezTo>
                  <a:pt x="657013" y="26458"/>
                  <a:pt x="420475" y="23283"/>
                  <a:pt x="361738" y="25400"/>
                </a:cubicBezTo>
                <a:cubicBezTo>
                  <a:pt x="303001" y="27517"/>
                  <a:pt x="308821" y="31221"/>
                  <a:pt x="317288" y="34925"/>
                </a:cubicBezTo>
                <a:cubicBezTo>
                  <a:pt x="325755" y="38629"/>
                  <a:pt x="462280" y="46037"/>
                  <a:pt x="412538" y="47625"/>
                </a:cubicBezTo>
                <a:cubicBezTo>
                  <a:pt x="362796" y="49213"/>
                  <a:pt x="-55245" y="48154"/>
                  <a:pt x="6138" y="4762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 259">
            <a:extLst>
              <a:ext uri="{FF2B5EF4-FFF2-40B4-BE49-F238E27FC236}">
                <a16:creationId xmlns:a16="http://schemas.microsoft.com/office/drawing/2014/main" id="{A416E89B-B39C-18BB-57B7-7B4992262B1C}"/>
              </a:ext>
            </a:extLst>
          </p:cNvPr>
          <p:cNvSpPr/>
          <p:nvPr/>
        </p:nvSpPr>
        <p:spPr>
          <a:xfrm>
            <a:off x="4860827" y="771491"/>
            <a:ext cx="425818" cy="208473"/>
          </a:xfrm>
          <a:custGeom>
            <a:avLst/>
            <a:gdLst>
              <a:gd name="connsiteX0" fmla="*/ 98 w 425818"/>
              <a:gd name="connsiteY0" fmla="*/ 34 h 208473"/>
              <a:gd name="connsiteX1" fmla="*/ 311248 w 425818"/>
              <a:gd name="connsiteY1" fmla="*/ 127034 h 208473"/>
              <a:gd name="connsiteX2" fmla="*/ 422373 w 425818"/>
              <a:gd name="connsiteY2" fmla="*/ 206409 h 208473"/>
              <a:gd name="connsiteX3" fmla="*/ 374748 w 425818"/>
              <a:gd name="connsiteY3" fmla="*/ 174659 h 208473"/>
              <a:gd name="connsiteX4" fmla="*/ 152498 w 425818"/>
              <a:gd name="connsiteY4" fmla="*/ 63534 h 208473"/>
              <a:gd name="connsiteX5" fmla="*/ 276323 w 425818"/>
              <a:gd name="connsiteY5" fmla="*/ 139734 h 208473"/>
              <a:gd name="connsiteX6" fmla="*/ 98 w 425818"/>
              <a:gd name="connsiteY6" fmla="*/ 34 h 20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818" h="208473">
                <a:moveTo>
                  <a:pt x="98" y="34"/>
                </a:moveTo>
                <a:cubicBezTo>
                  <a:pt x="5919" y="-2083"/>
                  <a:pt x="240869" y="92638"/>
                  <a:pt x="311248" y="127034"/>
                </a:cubicBezTo>
                <a:cubicBezTo>
                  <a:pt x="381627" y="161430"/>
                  <a:pt x="411790" y="198472"/>
                  <a:pt x="422373" y="206409"/>
                </a:cubicBezTo>
                <a:cubicBezTo>
                  <a:pt x="432956" y="214346"/>
                  <a:pt x="419727" y="198472"/>
                  <a:pt x="374748" y="174659"/>
                </a:cubicBezTo>
                <a:cubicBezTo>
                  <a:pt x="329769" y="150847"/>
                  <a:pt x="168902" y="69355"/>
                  <a:pt x="152498" y="63534"/>
                </a:cubicBezTo>
                <a:cubicBezTo>
                  <a:pt x="136094" y="57713"/>
                  <a:pt x="304898" y="150317"/>
                  <a:pt x="276323" y="139734"/>
                </a:cubicBezTo>
                <a:cubicBezTo>
                  <a:pt x="247748" y="129151"/>
                  <a:pt x="-5723" y="2151"/>
                  <a:pt x="98" y="3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 260">
            <a:extLst>
              <a:ext uri="{FF2B5EF4-FFF2-40B4-BE49-F238E27FC236}">
                <a16:creationId xmlns:a16="http://schemas.microsoft.com/office/drawing/2014/main" id="{E3BD84F8-7B83-385A-466A-B9D1F2C0E2DE}"/>
              </a:ext>
            </a:extLst>
          </p:cNvPr>
          <p:cNvSpPr/>
          <p:nvPr/>
        </p:nvSpPr>
        <p:spPr>
          <a:xfrm>
            <a:off x="5470001" y="739767"/>
            <a:ext cx="639326" cy="490304"/>
          </a:xfrm>
          <a:custGeom>
            <a:avLst/>
            <a:gdLst>
              <a:gd name="connsiteX0" fmla="*/ 524 w 639326"/>
              <a:gd name="connsiteY0" fmla="*/ 8 h 490304"/>
              <a:gd name="connsiteX1" fmla="*/ 441849 w 639326"/>
              <a:gd name="connsiteY1" fmla="*/ 104783 h 490304"/>
              <a:gd name="connsiteX2" fmla="*/ 518049 w 639326"/>
              <a:gd name="connsiteY2" fmla="*/ 200033 h 490304"/>
              <a:gd name="connsiteX3" fmla="*/ 638699 w 639326"/>
              <a:gd name="connsiteY3" fmla="*/ 238133 h 490304"/>
              <a:gd name="connsiteX4" fmla="*/ 549799 w 639326"/>
              <a:gd name="connsiteY4" fmla="*/ 288933 h 490304"/>
              <a:gd name="connsiteX5" fmla="*/ 241824 w 639326"/>
              <a:gd name="connsiteY5" fmla="*/ 485783 h 490304"/>
              <a:gd name="connsiteX6" fmla="*/ 356124 w 639326"/>
              <a:gd name="connsiteY6" fmla="*/ 415933 h 490304"/>
              <a:gd name="connsiteX7" fmla="*/ 578374 w 639326"/>
              <a:gd name="connsiteY7" fmla="*/ 288933 h 490304"/>
              <a:gd name="connsiteX8" fmla="*/ 524399 w 639326"/>
              <a:gd name="connsiteY8" fmla="*/ 187333 h 490304"/>
              <a:gd name="connsiteX9" fmla="*/ 549799 w 639326"/>
              <a:gd name="connsiteY9" fmla="*/ 219083 h 490304"/>
              <a:gd name="connsiteX10" fmla="*/ 400574 w 639326"/>
              <a:gd name="connsiteY10" fmla="*/ 98433 h 490304"/>
              <a:gd name="connsiteX11" fmla="*/ 213249 w 639326"/>
              <a:gd name="connsiteY11" fmla="*/ 9533 h 490304"/>
              <a:gd name="connsiteX12" fmla="*/ 349774 w 639326"/>
              <a:gd name="connsiteY12" fmla="*/ 98433 h 490304"/>
              <a:gd name="connsiteX13" fmla="*/ 524 w 639326"/>
              <a:gd name="connsiteY13" fmla="*/ 8 h 49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9326" h="490304">
                <a:moveTo>
                  <a:pt x="524" y="8"/>
                </a:moveTo>
                <a:cubicBezTo>
                  <a:pt x="15870" y="1066"/>
                  <a:pt x="355595" y="71446"/>
                  <a:pt x="441849" y="104783"/>
                </a:cubicBezTo>
                <a:cubicBezTo>
                  <a:pt x="528103" y="138120"/>
                  <a:pt x="485241" y="177808"/>
                  <a:pt x="518049" y="200033"/>
                </a:cubicBezTo>
                <a:cubicBezTo>
                  <a:pt x="550857" y="222258"/>
                  <a:pt x="633407" y="223316"/>
                  <a:pt x="638699" y="238133"/>
                </a:cubicBezTo>
                <a:cubicBezTo>
                  <a:pt x="643991" y="252950"/>
                  <a:pt x="615945" y="247658"/>
                  <a:pt x="549799" y="288933"/>
                </a:cubicBezTo>
                <a:cubicBezTo>
                  <a:pt x="483653" y="330208"/>
                  <a:pt x="274103" y="464616"/>
                  <a:pt x="241824" y="485783"/>
                </a:cubicBezTo>
                <a:cubicBezTo>
                  <a:pt x="209545" y="506950"/>
                  <a:pt x="300032" y="448741"/>
                  <a:pt x="356124" y="415933"/>
                </a:cubicBezTo>
                <a:cubicBezTo>
                  <a:pt x="412216" y="383125"/>
                  <a:pt x="550328" y="327033"/>
                  <a:pt x="578374" y="288933"/>
                </a:cubicBezTo>
                <a:cubicBezTo>
                  <a:pt x="606420" y="250833"/>
                  <a:pt x="529161" y="198975"/>
                  <a:pt x="524399" y="187333"/>
                </a:cubicBezTo>
                <a:cubicBezTo>
                  <a:pt x="519637" y="175691"/>
                  <a:pt x="570436" y="233900"/>
                  <a:pt x="549799" y="219083"/>
                </a:cubicBezTo>
                <a:cubicBezTo>
                  <a:pt x="529162" y="204266"/>
                  <a:pt x="456666" y="133358"/>
                  <a:pt x="400574" y="98433"/>
                </a:cubicBezTo>
                <a:cubicBezTo>
                  <a:pt x="344482" y="63508"/>
                  <a:pt x="221716" y="9533"/>
                  <a:pt x="213249" y="9533"/>
                </a:cubicBezTo>
                <a:cubicBezTo>
                  <a:pt x="204782" y="9533"/>
                  <a:pt x="387874" y="100550"/>
                  <a:pt x="349774" y="98433"/>
                </a:cubicBezTo>
                <a:cubicBezTo>
                  <a:pt x="311674" y="96316"/>
                  <a:pt x="-14822" y="-1050"/>
                  <a:pt x="524" y="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 261">
            <a:extLst>
              <a:ext uri="{FF2B5EF4-FFF2-40B4-BE49-F238E27FC236}">
                <a16:creationId xmlns:a16="http://schemas.microsoft.com/office/drawing/2014/main" id="{9E0282E0-94FF-0656-93D8-94D85DE1F01A}"/>
              </a:ext>
            </a:extLst>
          </p:cNvPr>
          <p:cNvSpPr/>
          <p:nvPr/>
        </p:nvSpPr>
        <p:spPr>
          <a:xfrm>
            <a:off x="5801626" y="545156"/>
            <a:ext cx="602253" cy="458535"/>
          </a:xfrm>
          <a:custGeom>
            <a:avLst/>
            <a:gdLst>
              <a:gd name="connsiteX0" fmla="*/ 2274 w 602253"/>
              <a:gd name="connsiteY0" fmla="*/ 458144 h 458535"/>
              <a:gd name="connsiteX1" fmla="*/ 116574 w 602253"/>
              <a:gd name="connsiteY1" fmla="*/ 270819 h 458535"/>
              <a:gd name="connsiteX2" fmla="*/ 589649 w 602253"/>
              <a:gd name="connsiteY2" fmla="*/ 7294 h 458535"/>
              <a:gd name="connsiteX3" fmla="*/ 443599 w 602253"/>
              <a:gd name="connsiteY3" fmla="*/ 83494 h 458535"/>
              <a:gd name="connsiteX4" fmla="*/ 202299 w 602253"/>
              <a:gd name="connsiteY4" fmla="*/ 188269 h 458535"/>
              <a:gd name="connsiteX5" fmla="*/ 278499 w 602253"/>
              <a:gd name="connsiteY5" fmla="*/ 143819 h 458535"/>
              <a:gd name="connsiteX6" fmla="*/ 59424 w 602253"/>
              <a:gd name="connsiteY6" fmla="*/ 315269 h 458535"/>
              <a:gd name="connsiteX7" fmla="*/ 2274 w 602253"/>
              <a:gd name="connsiteY7" fmla="*/ 458144 h 45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2253" h="458535">
                <a:moveTo>
                  <a:pt x="2274" y="458144"/>
                </a:moveTo>
                <a:cubicBezTo>
                  <a:pt x="11799" y="450736"/>
                  <a:pt x="18678" y="345961"/>
                  <a:pt x="116574" y="270819"/>
                </a:cubicBezTo>
                <a:cubicBezTo>
                  <a:pt x="214470" y="195677"/>
                  <a:pt x="535145" y="38515"/>
                  <a:pt x="589649" y="7294"/>
                </a:cubicBezTo>
                <a:cubicBezTo>
                  <a:pt x="644153" y="-23927"/>
                  <a:pt x="508157" y="53332"/>
                  <a:pt x="443599" y="83494"/>
                </a:cubicBezTo>
                <a:cubicBezTo>
                  <a:pt x="379041" y="113656"/>
                  <a:pt x="229816" y="178215"/>
                  <a:pt x="202299" y="188269"/>
                </a:cubicBezTo>
                <a:cubicBezTo>
                  <a:pt x="174782" y="198323"/>
                  <a:pt x="302312" y="122652"/>
                  <a:pt x="278499" y="143819"/>
                </a:cubicBezTo>
                <a:cubicBezTo>
                  <a:pt x="254687" y="164986"/>
                  <a:pt x="105462" y="264469"/>
                  <a:pt x="59424" y="315269"/>
                </a:cubicBezTo>
                <a:cubicBezTo>
                  <a:pt x="13387" y="366069"/>
                  <a:pt x="-7251" y="465552"/>
                  <a:pt x="2274" y="45814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 262">
            <a:extLst>
              <a:ext uri="{FF2B5EF4-FFF2-40B4-BE49-F238E27FC236}">
                <a16:creationId xmlns:a16="http://schemas.microsoft.com/office/drawing/2014/main" id="{5F46E38A-F89F-91D2-481B-C55C47333FA8}"/>
              </a:ext>
            </a:extLst>
          </p:cNvPr>
          <p:cNvSpPr/>
          <p:nvPr/>
        </p:nvSpPr>
        <p:spPr>
          <a:xfrm>
            <a:off x="6157735" y="1166822"/>
            <a:ext cx="325580" cy="1007137"/>
          </a:xfrm>
          <a:custGeom>
            <a:avLst/>
            <a:gdLst>
              <a:gd name="connsiteX0" fmla="*/ 166865 w 325580"/>
              <a:gd name="connsiteY0" fmla="*/ 1578 h 1007137"/>
              <a:gd name="connsiteX1" fmla="*/ 36690 w 325580"/>
              <a:gd name="connsiteY1" fmla="*/ 280978 h 1007137"/>
              <a:gd name="connsiteX2" fmla="*/ 138290 w 325580"/>
              <a:gd name="connsiteY2" fmla="*/ 608003 h 1007137"/>
              <a:gd name="connsiteX3" fmla="*/ 100190 w 325580"/>
              <a:gd name="connsiteY3" fmla="*/ 442903 h 1007137"/>
              <a:gd name="connsiteX4" fmla="*/ 316090 w 325580"/>
              <a:gd name="connsiteY4" fmla="*/ 985828 h 1007137"/>
              <a:gd name="connsiteX5" fmla="*/ 265290 w 325580"/>
              <a:gd name="connsiteY5" fmla="*/ 849303 h 1007137"/>
              <a:gd name="connsiteX6" fmla="*/ 68440 w 325580"/>
              <a:gd name="connsiteY6" fmla="*/ 401628 h 1007137"/>
              <a:gd name="connsiteX7" fmla="*/ 74790 w 325580"/>
              <a:gd name="connsiteY7" fmla="*/ 436553 h 1007137"/>
              <a:gd name="connsiteX8" fmla="*/ 4940 w 325580"/>
              <a:gd name="connsiteY8" fmla="*/ 157153 h 1007137"/>
              <a:gd name="connsiteX9" fmla="*/ 14465 w 325580"/>
              <a:gd name="connsiteY9" fmla="*/ 293678 h 1007137"/>
              <a:gd name="connsiteX10" fmla="*/ 84315 w 325580"/>
              <a:gd name="connsiteY10" fmla="*/ 106353 h 1007137"/>
              <a:gd name="connsiteX11" fmla="*/ 81140 w 325580"/>
              <a:gd name="connsiteY11" fmla="*/ 163503 h 1007137"/>
              <a:gd name="connsiteX12" fmla="*/ 166865 w 325580"/>
              <a:gd name="connsiteY12" fmla="*/ 1578 h 100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5580" h="1007137">
                <a:moveTo>
                  <a:pt x="166865" y="1578"/>
                </a:moveTo>
                <a:cubicBezTo>
                  <a:pt x="159457" y="21157"/>
                  <a:pt x="41452" y="179907"/>
                  <a:pt x="36690" y="280978"/>
                </a:cubicBezTo>
                <a:cubicBezTo>
                  <a:pt x="31928" y="382049"/>
                  <a:pt x="127707" y="581016"/>
                  <a:pt x="138290" y="608003"/>
                </a:cubicBezTo>
                <a:cubicBezTo>
                  <a:pt x="148873" y="634990"/>
                  <a:pt x="70557" y="379932"/>
                  <a:pt x="100190" y="442903"/>
                </a:cubicBezTo>
                <a:cubicBezTo>
                  <a:pt x="129823" y="505874"/>
                  <a:pt x="288573" y="918095"/>
                  <a:pt x="316090" y="985828"/>
                </a:cubicBezTo>
                <a:cubicBezTo>
                  <a:pt x="343607" y="1053561"/>
                  <a:pt x="306565" y="946670"/>
                  <a:pt x="265290" y="849303"/>
                </a:cubicBezTo>
                <a:cubicBezTo>
                  <a:pt x="224015" y="751936"/>
                  <a:pt x="100190" y="470420"/>
                  <a:pt x="68440" y="401628"/>
                </a:cubicBezTo>
                <a:cubicBezTo>
                  <a:pt x="36690" y="332836"/>
                  <a:pt x="85373" y="477299"/>
                  <a:pt x="74790" y="436553"/>
                </a:cubicBezTo>
                <a:cubicBezTo>
                  <a:pt x="64207" y="395807"/>
                  <a:pt x="14994" y="180965"/>
                  <a:pt x="4940" y="157153"/>
                </a:cubicBezTo>
                <a:cubicBezTo>
                  <a:pt x="-5114" y="133341"/>
                  <a:pt x="1236" y="302145"/>
                  <a:pt x="14465" y="293678"/>
                </a:cubicBezTo>
                <a:cubicBezTo>
                  <a:pt x="27694" y="285211"/>
                  <a:pt x="73203" y="128049"/>
                  <a:pt x="84315" y="106353"/>
                </a:cubicBezTo>
                <a:cubicBezTo>
                  <a:pt x="95427" y="84657"/>
                  <a:pt x="66852" y="176203"/>
                  <a:pt x="81140" y="163503"/>
                </a:cubicBezTo>
                <a:cubicBezTo>
                  <a:pt x="95427" y="150803"/>
                  <a:pt x="174273" y="-18001"/>
                  <a:pt x="166865" y="157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 263">
            <a:extLst>
              <a:ext uri="{FF2B5EF4-FFF2-40B4-BE49-F238E27FC236}">
                <a16:creationId xmlns:a16="http://schemas.microsoft.com/office/drawing/2014/main" id="{BBB3015C-479A-F6F2-6C82-35D2873326D9}"/>
              </a:ext>
            </a:extLst>
          </p:cNvPr>
          <p:cNvSpPr/>
          <p:nvPr/>
        </p:nvSpPr>
        <p:spPr>
          <a:xfrm>
            <a:off x="5781675" y="1136433"/>
            <a:ext cx="1618977" cy="370603"/>
          </a:xfrm>
          <a:custGeom>
            <a:avLst/>
            <a:gdLst>
              <a:gd name="connsiteX0" fmla="*/ 0 w 1618977"/>
              <a:gd name="connsiteY0" fmla="*/ 114517 h 370603"/>
              <a:gd name="connsiteX1" fmla="*/ 1187450 w 1618977"/>
              <a:gd name="connsiteY1" fmla="*/ 85942 h 370603"/>
              <a:gd name="connsiteX2" fmla="*/ 1079500 w 1618977"/>
              <a:gd name="connsiteY2" fmla="*/ 79592 h 370603"/>
              <a:gd name="connsiteX3" fmla="*/ 1406525 w 1618977"/>
              <a:gd name="connsiteY3" fmla="*/ 168492 h 370603"/>
              <a:gd name="connsiteX4" fmla="*/ 1600200 w 1618977"/>
              <a:gd name="connsiteY4" fmla="*/ 362167 h 370603"/>
              <a:gd name="connsiteX5" fmla="*/ 1574800 w 1618977"/>
              <a:gd name="connsiteY5" fmla="*/ 301842 h 370603"/>
              <a:gd name="connsiteX6" fmla="*/ 1276350 w 1618977"/>
              <a:gd name="connsiteY6" fmla="*/ 217 h 370603"/>
              <a:gd name="connsiteX7" fmla="*/ 1495425 w 1618977"/>
              <a:gd name="connsiteY7" fmla="*/ 251042 h 370603"/>
              <a:gd name="connsiteX8" fmla="*/ 1241425 w 1618977"/>
              <a:gd name="connsiteY8" fmla="*/ 108167 h 370603"/>
              <a:gd name="connsiteX9" fmla="*/ 793750 w 1618977"/>
              <a:gd name="connsiteY9" fmla="*/ 70067 h 370603"/>
              <a:gd name="connsiteX10" fmla="*/ 901700 w 1618977"/>
              <a:gd name="connsiteY10" fmla="*/ 73242 h 370603"/>
              <a:gd name="connsiteX11" fmla="*/ 0 w 1618977"/>
              <a:gd name="connsiteY11" fmla="*/ 114517 h 37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18977" h="370603">
                <a:moveTo>
                  <a:pt x="0" y="114517"/>
                </a:moveTo>
                <a:lnTo>
                  <a:pt x="1187450" y="85942"/>
                </a:lnTo>
                <a:cubicBezTo>
                  <a:pt x="1367366" y="80121"/>
                  <a:pt x="1042988" y="65834"/>
                  <a:pt x="1079500" y="79592"/>
                </a:cubicBezTo>
                <a:cubicBezTo>
                  <a:pt x="1116012" y="93350"/>
                  <a:pt x="1319742" y="121396"/>
                  <a:pt x="1406525" y="168492"/>
                </a:cubicBezTo>
                <a:cubicBezTo>
                  <a:pt x="1493308" y="215588"/>
                  <a:pt x="1572154" y="339942"/>
                  <a:pt x="1600200" y="362167"/>
                </a:cubicBezTo>
                <a:cubicBezTo>
                  <a:pt x="1628246" y="384392"/>
                  <a:pt x="1628775" y="362167"/>
                  <a:pt x="1574800" y="301842"/>
                </a:cubicBezTo>
                <a:cubicBezTo>
                  <a:pt x="1520825" y="241517"/>
                  <a:pt x="1289579" y="8684"/>
                  <a:pt x="1276350" y="217"/>
                </a:cubicBezTo>
                <a:cubicBezTo>
                  <a:pt x="1263121" y="-8250"/>
                  <a:pt x="1501246" y="233050"/>
                  <a:pt x="1495425" y="251042"/>
                </a:cubicBezTo>
                <a:cubicBezTo>
                  <a:pt x="1489604" y="269034"/>
                  <a:pt x="1358371" y="138329"/>
                  <a:pt x="1241425" y="108167"/>
                </a:cubicBezTo>
                <a:cubicBezTo>
                  <a:pt x="1124479" y="78005"/>
                  <a:pt x="850371" y="75888"/>
                  <a:pt x="793750" y="70067"/>
                </a:cubicBezTo>
                <a:cubicBezTo>
                  <a:pt x="737129" y="64246"/>
                  <a:pt x="901700" y="73242"/>
                  <a:pt x="901700" y="73242"/>
                </a:cubicBezTo>
                <a:lnTo>
                  <a:pt x="0" y="114517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 264">
            <a:extLst>
              <a:ext uri="{FF2B5EF4-FFF2-40B4-BE49-F238E27FC236}">
                <a16:creationId xmlns:a16="http://schemas.microsoft.com/office/drawing/2014/main" id="{7D563055-1BD8-6259-B04A-F6FDA76852B3}"/>
              </a:ext>
            </a:extLst>
          </p:cNvPr>
          <p:cNvSpPr/>
          <p:nvPr/>
        </p:nvSpPr>
        <p:spPr>
          <a:xfrm>
            <a:off x="7175291" y="1726993"/>
            <a:ext cx="679143" cy="1092868"/>
          </a:xfrm>
          <a:custGeom>
            <a:avLst/>
            <a:gdLst>
              <a:gd name="connsiteX0" fmla="*/ 209 w 679143"/>
              <a:gd name="connsiteY0" fmla="*/ 207 h 1092868"/>
              <a:gd name="connsiteX1" fmla="*/ 162134 w 679143"/>
              <a:gd name="connsiteY1" fmla="*/ 454232 h 1092868"/>
              <a:gd name="connsiteX2" fmla="*/ 470109 w 679143"/>
              <a:gd name="connsiteY2" fmla="*/ 851107 h 1092868"/>
              <a:gd name="connsiteX3" fmla="*/ 432009 w 679143"/>
              <a:gd name="connsiteY3" fmla="*/ 739982 h 1092868"/>
              <a:gd name="connsiteX4" fmla="*/ 673309 w 679143"/>
              <a:gd name="connsiteY4" fmla="*/ 1086057 h 1092868"/>
              <a:gd name="connsiteX5" fmla="*/ 593934 w 679143"/>
              <a:gd name="connsiteY5" fmla="*/ 955882 h 1092868"/>
              <a:gd name="connsiteX6" fmla="*/ 476459 w 679143"/>
              <a:gd name="connsiteY6" fmla="*/ 784432 h 1092868"/>
              <a:gd name="connsiteX7" fmla="*/ 524084 w 679143"/>
              <a:gd name="connsiteY7" fmla="*/ 870157 h 1092868"/>
              <a:gd name="connsiteX8" fmla="*/ 206584 w 679143"/>
              <a:gd name="connsiteY8" fmla="*/ 571707 h 1092868"/>
              <a:gd name="connsiteX9" fmla="*/ 260559 w 679143"/>
              <a:gd name="connsiteY9" fmla="*/ 647907 h 1092868"/>
              <a:gd name="connsiteX10" fmla="*/ 92284 w 679143"/>
              <a:gd name="connsiteY10" fmla="*/ 317707 h 1092868"/>
              <a:gd name="connsiteX11" fmla="*/ 127209 w 679143"/>
              <a:gd name="connsiteY11" fmla="*/ 393907 h 1092868"/>
              <a:gd name="connsiteX12" fmla="*/ 209 w 679143"/>
              <a:gd name="connsiteY12" fmla="*/ 207 h 109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9143" h="1092868">
                <a:moveTo>
                  <a:pt x="209" y="207"/>
                </a:moveTo>
                <a:cubicBezTo>
                  <a:pt x="6030" y="10261"/>
                  <a:pt x="83817" y="312415"/>
                  <a:pt x="162134" y="454232"/>
                </a:cubicBezTo>
                <a:cubicBezTo>
                  <a:pt x="240451" y="596049"/>
                  <a:pt x="425130" y="803482"/>
                  <a:pt x="470109" y="851107"/>
                </a:cubicBezTo>
                <a:cubicBezTo>
                  <a:pt x="515088" y="898732"/>
                  <a:pt x="398142" y="700824"/>
                  <a:pt x="432009" y="739982"/>
                </a:cubicBezTo>
                <a:cubicBezTo>
                  <a:pt x="465876" y="779140"/>
                  <a:pt x="646322" y="1050074"/>
                  <a:pt x="673309" y="1086057"/>
                </a:cubicBezTo>
                <a:cubicBezTo>
                  <a:pt x="700296" y="1122040"/>
                  <a:pt x="626742" y="1006153"/>
                  <a:pt x="593934" y="955882"/>
                </a:cubicBezTo>
                <a:cubicBezTo>
                  <a:pt x="561126" y="905611"/>
                  <a:pt x="488101" y="798719"/>
                  <a:pt x="476459" y="784432"/>
                </a:cubicBezTo>
                <a:cubicBezTo>
                  <a:pt x="464817" y="770145"/>
                  <a:pt x="569063" y="905611"/>
                  <a:pt x="524084" y="870157"/>
                </a:cubicBezTo>
                <a:cubicBezTo>
                  <a:pt x="479105" y="834703"/>
                  <a:pt x="250505" y="608749"/>
                  <a:pt x="206584" y="571707"/>
                </a:cubicBezTo>
                <a:cubicBezTo>
                  <a:pt x="162663" y="534665"/>
                  <a:pt x="279609" y="690240"/>
                  <a:pt x="260559" y="647907"/>
                </a:cubicBezTo>
                <a:cubicBezTo>
                  <a:pt x="241509" y="605574"/>
                  <a:pt x="114509" y="360040"/>
                  <a:pt x="92284" y="317707"/>
                </a:cubicBezTo>
                <a:cubicBezTo>
                  <a:pt x="70059" y="275374"/>
                  <a:pt x="142555" y="438886"/>
                  <a:pt x="127209" y="393907"/>
                </a:cubicBezTo>
                <a:cubicBezTo>
                  <a:pt x="111863" y="348928"/>
                  <a:pt x="-5612" y="-9847"/>
                  <a:pt x="209" y="20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 265">
            <a:extLst>
              <a:ext uri="{FF2B5EF4-FFF2-40B4-BE49-F238E27FC236}">
                <a16:creationId xmlns:a16="http://schemas.microsoft.com/office/drawing/2014/main" id="{B8E5B623-5153-1585-6687-16A846935162}"/>
              </a:ext>
            </a:extLst>
          </p:cNvPr>
          <p:cNvSpPr/>
          <p:nvPr/>
        </p:nvSpPr>
        <p:spPr>
          <a:xfrm>
            <a:off x="6762683" y="1746001"/>
            <a:ext cx="805727" cy="384526"/>
          </a:xfrm>
          <a:custGeom>
            <a:avLst/>
            <a:gdLst>
              <a:gd name="connsiteX0" fmla="*/ 67 w 805727"/>
              <a:gd name="connsiteY0" fmla="*/ 249 h 384526"/>
              <a:gd name="connsiteX1" fmla="*/ 616017 w 805727"/>
              <a:gd name="connsiteY1" fmla="*/ 305049 h 384526"/>
              <a:gd name="connsiteX2" fmla="*/ 720792 w 805727"/>
              <a:gd name="connsiteY2" fmla="*/ 295524 h 384526"/>
              <a:gd name="connsiteX3" fmla="*/ 803342 w 805727"/>
              <a:gd name="connsiteY3" fmla="*/ 28824 h 384526"/>
              <a:gd name="connsiteX4" fmla="*/ 777942 w 805727"/>
              <a:gd name="connsiteY4" fmla="*/ 111374 h 384526"/>
              <a:gd name="connsiteX5" fmla="*/ 720792 w 805727"/>
              <a:gd name="connsiteY5" fmla="*/ 371724 h 384526"/>
              <a:gd name="connsiteX6" fmla="*/ 660467 w 805727"/>
              <a:gd name="connsiteY6" fmla="*/ 324099 h 384526"/>
              <a:gd name="connsiteX7" fmla="*/ 387417 w 805727"/>
              <a:gd name="connsiteY7" fmla="*/ 146299 h 384526"/>
              <a:gd name="connsiteX8" fmla="*/ 574742 w 805727"/>
              <a:gd name="connsiteY8" fmla="*/ 251074 h 384526"/>
              <a:gd name="connsiteX9" fmla="*/ 67 w 805727"/>
              <a:gd name="connsiteY9" fmla="*/ 249 h 38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5727" h="384526">
                <a:moveTo>
                  <a:pt x="67" y="249"/>
                </a:moveTo>
                <a:cubicBezTo>
                  <a:pt x="6946" y="9245"/>
                  <a:pt x="495896" y="255837"/>
                  <a:pt x="616017" y="305049"/>
                </a:cubicBezTo>
                <a:cubicBezTo>
                  <a:pt x="736138" y="354261"/>
                  <a:pt x="689571" y="341561"/>
                  <a:pt x="720792" y="295524"/>
                </a:cubicBezTo>
                <a:cubicBezTo>
                  <a:pt x="752013" y="249487"/>
                  <a:pt x="793817" y="59516"/>
                  <a:pt x="803342" y="28824"/>
                </a:cubicBezTo>
                <a:cubicBezTo>
                  <a:pt x="812867" y="-1868"/>
                  <a:pt x="791700" y="54224"/>
                  <a:pt x="777942" y="111374"/>
                </a:cubicBezTo>
                <a:cubicBezTo>
                  <a:pt x="764184" y="168524"/>
                  <a:pt x="740371" y="336270"/>
                  <a:pt x="720792" y="371724"/>
                </a:cubicBezTo>
                <a:cubicBezTo>
                  <a:pt x="701213" y="407178"/>
                  <a:pt x="716029" y="361670"/>
                  <a:pt x="660467" y="324099"/>
                </a:cubicBezTo>
                <a:cubicBezTo>
                  <a:pt x="604905" y="286528"/>
                  <a:pt x="401704" y="158470"/>
                  <a:pt x="387417" y="146299"/>
                </a:cubicBezTo>
                <a:cubicBezTo>
                  <a:pt x="373130" y="134128"/>
                  <a:pt x="636125" y="273299"/>
                  <a:pt x="574742" y="251074"/>
                </a:cubicBezTo>
                <a:cubicBezTo>
                  <a:pt x="513359" y="228849"/>
                  <a:pt x="-6812" y="-8747"/>
                  <a:pt x="67" y="24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 266">
            <a:extLst>
              <a:ext uri="{FF2B5EF4-FFF2-40B4-BE49-F238E27FC236}">
                <a16:creationId xmlns:a16="http://schemas.microsoft.com/office/drawing/2014/main" id="{D335C10C-94FC-0960-45D1-E826AED43A8C}"/>
              </a:ext>
            </a:extLst>
          </p:cNvPr>
          <p:cNvSpPr/>
          <p:nvPr/>
        </p:nvSpPr>
        <p:spPr>
          <a:xfrm>
            <a:off x="4055240" y="1158195"/>
            <a:ext cx="1961565" cy="1353531"/>
          </a:xfrm>
          <a:custGeom>
            <a:avLst/>
            <a:gdLst>
              <a:gd name="connsiteX0" fmla="*/ 1958210 w 1961565"/>
              <a:gd name="connsiteY0" fmla="*/ 114980 h 1353531"/>
              <a:gd name="connsiteX1" fmla="*/ 808860 w 1961565"/>
              <a:gd name="connsiteY1" fmla="*/ 378505 h 1353531"/>
              <a:gd name="connsiteX2" fmla="*/ 1043810 w 1961565"/>
              <a:gd name="connsiteY2" fmla="*/ 410255 h 1353531"/>
              <a:gd name="connsiteX3" fmla="*/ 662810 w 1961565"/>
              <a:gd name="connsiteY3" fmla="*/ 530905 h 1353531"/>
              <a:gd name="connsiteX4" fmla="*/ 961260 w 1961565"/>
              <a:gd name="connsiteY4" fmla="*/ 530905 h 1353531"/>
              <a:gd name="connsiteX5" fmla="*/ 792985 w 1961565"/>
              <a:gd name="connsiteY5" fmla="*/ 702355 h 1353531"/>
              <a:gd name="connsiteX6" fmla="*/ 1034285 w 1961565"/>
              <a:gd name="connsiteY6" fmla="*/ 680130 h 1353531"/>
              <a:gd name="connsiteX7" fmla="*/ 780285 w 1961565"/>
              <a:gd name="connsiteY7" fmla="*/ 953180 h 1353531"/>
              <a:gd name="connsiteX8" fmla="*/ 872360 w 1961565"/>
              <a:gd name="connsiteY8" fmla="*/ 1353230 h 1353531"/>
              <a:gd name="connsiteX9" fmla="*/ 688210 w 1961565"/>
              <a:gd name="connsiteY9" fmla="*/ 1019855 h 1353531"/>
              <a:gd name="connsiteX10" fmla="*/ 707260 w 1961565"/>
              <a:gd name="connsiteY10" fmla="*/ 1083355 h 1353531"/>
              <a:gd name="connsiteX11" fmla="*/ 424685 w 1961565"/>
              <a:gd name="connsiteY11" fmla="*/ 1067480 h 1353531"/>
              <a:gd name="connsiteX12" fmla="*/ 8760 w 1961565"/>
              <a:gd name="connsiteY12" fmla="*/ 1296080 h 1353531"/>
              <a:gd name="connsiteX13" fmla="*/ 135760 w 1961565"/>
              <a:gd name="connsiteY13" fmla="*/ 1070655 h 1353531"/>
              <a:gd name="connsiteX14" fmla="*/ 65910 w 1961565"/>
              <a:gd name="connsiteY14" fmla="*/ 1210355 h 1353531"/>
              <a:gd name="connsiteX15" fmla="*/ 478660 w 1961565"/>
              <a:gd name="connsiteY15" fmla="*/ 267380 h 1353531"/>
              <a:gd name="connsiteX16" fmla="*/ 278635 w 1961565"/>
              <a:gd name="connsiteY16" fmla="*/ 569005 h 1353531"/>
              <a:gd name="connsiteX17" fmla="*/ 764410 w 1961565"/>
              <a:gd name="connsiteY17" fmla="*/ 67355 h 1353531"/>
              <a:gd name="connsiteX18" fmla="*/ 672335 w 1961565"/>
              <a:gd name="connsiteY18" fmla="*/ 143555 h 1353531"/>
              <a:gd name="connsiteX19" fmla="*/ 1259710 w 1961565"/>
              <a:gd name="connsiteY19" fmla="*/ 95930 h 1353531"/>
              <a:gd name="connsiteX20" fmla="*/ 967610 w 1961565"/>
              <a:gd name="connsiteY20" fmla="*/ 45130 h 1353531"/>
              <a:gd name="connsiteX21" fmla="*/ 1501010 w 1961565"/>
              <a:gd name="connsiteY21" fmla="*/ 64180 h 1353531"/>
              <a:gd name="connsiteX22" fmla="*/ 1170810 w 1961565"/>
              <a:gd name="connsiteY22" fmla="*/ 680 h 1353531"/>
              <a:gd name="connsiteX23" fmla="*/ 1958210 w 1961565"/>
              <a:gd name="connsiteY23" fmla="*/ 114980 h 135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61565" h="1353531">
                <a:moveTo>
                  <a:pt x="1958210" y="114980"/>
                </a:moveTo>
                <a:cubicBezTo>
                  <a:pt x="1897885" y="177951"/>
                  <a:pt x="961260" y="329293"/>
                  <a:pt x="808860" y="378505"/>
                </a:cubicBezTo>
                <a:cubicBezTo>
                  <a:pt x="656460" y="427718"/>
                  <a:pt x="1068152" y="384855"/>
                  <a:pt x="1043810" y="410255"/>
                </a:cubicBezTo>
                <a:cubicBezTo>
                  <a:pt x="1019468" y="435655"/>
                  <a:pt x="676568" y="510797"/>
                  <a:pt x="662810" y="530905"/>
                </a:cubicBezTo>
                <a:cubicBezTo>
                  <a:pt x="649052" y="551013"/>
                  <a:pt x="939564" y="502330"/>
                  <a:pt x="961260" y="530905"/>
                </a:cubicBezTo>
                <a:cubicBezTo>
                  <a:pt x="982956" y="559480"/>
                  <a:pt x="780814" y="677484"/>
                  <a:pt x="792985" y="702355"/>
                </a:cubicBezTo>
                <a:cubicBezTo>
                  <a:pt x="805156" y="727226"/>
                  <a:pt x="1036402" y="638326"/>
                  <a:pt x="1034285" y="680130"/>
                </a:cubicBezTo>
                <a:cubicBezTo>
                  <a:pt x="1032168" y="721934"/>
                  <a:pt x="807272" y="840997"/>
                  <a:pt x="780285" y="953180"/>
                </a:cubicBezTo>
                <a:cubicBezTo>
                  <a:pt x="753298" y="1065363"/>
                  <a:pt x="887706" y="1342118"/>
                  <a:pt x="872360" y="1353230"/>
                </a:cubicBezTo>
                <a:cubicBezTo>
                  <a:pt x="857014" y="1364342"/>
                  <a:pt x="715727" y="1064834"/>
                  <a:pt x="688210" y="1019855"/>
                </a:cubicBezTo>
                <a:cubicBezTo>
                  <a:pt x="660693" y="974876"/>
                  <a:pt x="751181" y="1075418"/>
                  <a:pt x="707260" y="1083355"/>
                </a:cubicBezTo>
                <a:cubicBezTo>
                  <a:pt x="663339" y="1091293"/>
                  <a:pt x="541102" y="1032026"/>
                  <a:pt x="424685" y="1067480"/>
                </a:cubicBezTo>
                <a:cubicBezTo>
                  <a:pt x="308268" y="1102934"/>
                  <a:pt x="56914" y="1295551"/>
                  <a:pt x="8760" y="1296080"/>
                </a:cubicBezTo>
                <a:cubicBezTo>
                  <a:pt x="-39394" y="1296609"/>
                  <a:pt x="126235" y="1084942"/>
                  <a:pt x="135760" y="1070655"/>
                </a:cubicBezTo>
                <a:cubicBezTo>
                  <a:pt x="145285" y="1056368"/>
                  <a:pt x="8760" y="1344234"/>
                  <a:pt x="65910" y="1210355"/>
                </a:cubicBezTo>
                <a:cubicBezTo>
                  <a:pt x="123060" y="1076476"/>
                  <a:pt x="443206" y="374272"/>
                  <a:pt x="478660" y="267380"/>
                </a:cubicBezTo>
                <a:cubicBezTo>
                  <a:pt x="514114" y="160488"/>
                  <a:pt x="231010" y="602343"/>
                  <a:pt x="278635" y="569005"/>
                </a:cubicBezTo>
                <a:cubicBezTo>
                  <a:pt x="326260" y="535668"/>
                  <a:pt x="698793" y="138263"/>
                  <a:pt x="764410" y="67355"/>
                </a:cubicBezTo>
                <a:cubicBezTo>
                  <a:pt x="830027" y="-3553"/>
                  <a:pt x="589785" y="138793"/>
                  <a:pt x="672335" y="143555"/>
                </a:cubicBezTo>
                <a:cubicBezTo>
                  <a:pt x="754885" y="148317"/>
                  <a:pt x="1210497" y="112334"/>
                  <a:pt x="1259710" y="95930"/>
                </a:cubicBezTo>
                <a:cubicBezTo>
                  <a:pt x="1308922" y="79526"/>
                  <a:pt x="927393" y="50422"/>
                  <a:pt x="967610" y="45130"/>
                </a:cubicBezTo>
                <a:cubicBezTo>
                  <a:pt x="1007827" y="39838"/>
                  <a:pt x="1467143" y="71588"/>
                  <a:pt x="1501010" y="64180"/>
                </a:cubicBezTo>
                <a:cubicBezTo>
                  <a:pt x="1534877" y="56772"/>
                  <a:pt x="1095139" y="-7258"/>
                  <a:pt x="1170810" y="680"/>
                </a:cubicBezTo>
                <a:cubicBezTo>
                  <a:pt x="1246481" y="8618"/>
                  <a:pt x="2018535" y="52009"/>
                  <a:pt x="1958210" y="114980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 267">
            <a:extLst>
              <a:ext uri="{FF2B5EF4-FFF2-40B4-BE49-F238E27FC236}">
                <a16:creationId xmlns:a16="http://schemas.microsoft.com/office/drawing/2014/main" id="{1F9E9F58-8AB1-FA1E-E26D-4F48EB1C4FDB}"/>
              </a:ext>
            </a:extLst>
          </p:cNvPr>
          <p:cNvSpPr/>
          <p:nvPr/>
        </p:nvSpPr>
        <p:spPr>
          <a:xfrm>
            <a:off x="3898412" y="2149179"/>
            <a:ext cx="530744" cy="946673"/>
          </a:xfrm>
          <a:custGeom>
            <a:avLst/>
            <a:gdLst>
              <a:gd name="connsiteX0" fmla="*/ 530713 w 530744"/>
              <a:gd name="connsiteY0" fmla="*/ 416221 h 946673"/>
              <a:gd name="connsiteX1" fmla="*/ 165588 w 530744"/>
              <a:gd name="connsiteY1" fmla="*/ 660696 h 946673"/>
              <a:gd name="connsiteX2" fmla="*/ 352913 w 530744"/>
              <a:gd name="connsiteY2" fmla="*/ 568621 h 946673"/>
              <a:gd name="connsiteX3" fmla="*/ 127488 w 530744"/>
              <a:gd name="connsiteY3" fmla="*/ 727371 h 946673"/>
              <a:gd name="connsiteX4" fmla="*/ 488 w 530744"/>
              <a:gd name="connsiteY4" fmla="*/ 946446 h 946673"/>
              <a:gd name="connsiteX5" fmla="*/ 92563 w 530744"/>
              <a:gd name="connsiteY5" fmla="*/ 752771 h 946673"/>
              <a:gd name="connsiteX6" fmla="*/ 305288 w 530744"/>
              <a:gd name="connsiteY6" fmla="*/ 86021 h 946673"/>
              <a:gd name="connsiteX7" fmla="*/ 89388 w 530744"/>
              <a:gd name="connsiteY7" fmla="*/ 597196 h 946673"/>
              <a:gd name="connsiteX8" fmla="*/ 276713 w 530744"/>
              <a:gd name="connsiteY8" fmla="*/ 296 h 946673"/>
              <a:gd name="connsiteX9" fmla="*/ 137013 w 530744"/>
              <a:gd name="connsiteY9" fmla="*/ 514646 h 946673"/>
              <a:gd name="connsiteX10" fmla="*/ 229088 w 530744"/>
              <a:gd name="connsiteY10" fmla="*/ 355896 h 946673"/>
              <a:gd name="connsiteX11" fmla="*/ 330688 w 530744"/>
              <a:gd name="connsiteY11" fmla="*/ 416221 h 946673"/>
              <a:gd name="connsiteX12" fmla="*/ 187813 w 530744"/>
              <a:gd name="connsiteY12" fmla="*/ 409871 h 946673"/>
              <a:gd name="connsiteX13" fmla="*/ 530713 w 530744"/>
              <a:gd name="connsiteY13" fmla="*/ 416221 h 946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0744" h="946673">
                <a:moveTo>
                  <a:pt x="530713" y="416221"/>
                </a:moveTo>
                <a:cubicBezTo>
                  <a:pt x="527009" y="458025"/>
                  <a:pt x="195221" y="635296"/>
                  <a:pt x="165588" y="660696"/>
                </a:cubicBezTo>
                <a:cubicBezTo>
                  <a:pt x="135955" y="686096"/>
                  <a:pt x="359263" y="557509"/>
                  <a:pt x="352913" y="568621"/>
                </a:cubicBezTo>
                <a:cubicBezTo>
                  <a:pt x="346563" y="579733"/>
                  <a:pt x="186225" y="664400"/>
                  <a:pt x="127488" y="727371"/>
                </a:cubicBezTo>
                <a:cubicBezTo>
                  <a:pt x="68751" y="790342"/>
                  <a:pt x="6309" y="942213"/>
                  <a:pt x="488" y="946446"/>
                </a:cubicBezTo>
                <a:cubicBezTo>
                  <a:pt x="-5333" y="950679"/>
                  <a:pt x="41763" y="896175"/>
                  <a:pt x="92563" y="752771"/>
                </a:cubicBezTo>
                <a:cubicBezTo>
                  <a:pt x="143363" y="609367"/>
                  <a:pt x="305817" y="111950"/>
                  <a:pt x="305288" y="86021"/>
                </a:cubicBezTo>
                <a:cubicBezTo>
                  <a:pt x="304759" y="60092"/>
                  <a:pt x="94151" y="611484"/>
                  <a:pt x="89388" y="597196"/>
                </a:cubicBezTo>
                <a:cubicBezTo>
                  <a:pt x="84625" y="582908"/>
                  <a:pt x="268775" y="14054"/>
                  <a:pt x="276713" y="296"/>
                </a:cubicBezTo>
                <a:cubicBezTo>
                  <a:pt x="284650" y="-13462"/>
                  <a:pt x="144950" y="455379"/>
                  <a:pt x="137013" y="514646"/>
                </a:cubicBezTo>
                <a:cubicBezTo>
                  <a:pt x="129076" y="573913"/>
                  <a:pt x="196809" y="372300"/>
                  <a:pt x="229088" y="355896"/>
                </a:cubicBezTo>
                <a:cubicBezTo>
                  <a:pt x="261367" y="339492"/>
                  <a:pt x="337567" y="407225"/>
                  <a:pt x="330688" y="416221"/>
                </a:cubicBezTo>
                <a:cubicBezTo>
                  <a:pt x="323809" y="425217"/>
                  <a:pt x="160296" y="410929"/>
                  <a:pt x="187813" y="409871"/>
                </a:cubicBezTo>
                <a:cubicBezTo>
                  <a:pt x="215330" y="408813"/>
                  <a:pt x="534417" y="374417"/>
                  <a:pt x="530713" y="416221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 268">
            <a:extLst>
              <a:ext uri="{FF2B5EF4-FFF2-40B4-BE49-F238E27FC236}">
                <a16:creationId xmlns:a16="http://schemas.microsoft.com/office/drawing/2014/main" id="{2CAD6E69-121C-8DD8-B1D4-94523FAF9B81}"/>
              </a:ext>
            </a:extLst>
          </p:cNvPr>
          <p:cNvSpPr/>
          <p:nvPr/>
        </p:nvSpPr>
        <p:spPr>
          <a:xfrm>
            <a:off x="3782658" y="2725632"/>
            <a:ext cx="332555" cy="1684329"/>
          </a:xfrm>
          <a:custGeom>
            <a:avLst/>
            <a:gdLst>
              <a:gd name="connsiteX0" fmla="*/ 287692 w 332555"/>
              <a:gd name="connsiteY0" fmla="*/ 58843 h 1684329"/>
              <a:gd name="connsiteX1" fmla="*/ 182917 w 332555"/>
              <a:gd name="connsiteY1" fmla="*/ 623993 h 1684329"/>
              <a:gd name="connsiteX2" fmla="*/ 243242 w 332555"/>
              <a:gd name="connsiteY2" fmla="*/ 535093 h 1684329"/>
              <a:gd name="connsiteX3" fmla="*/ 243242 w 332555"/>
              <a:gd name="connsiteY3" fmla="*/ 681143 h 1684329"/>
              <a:gd name="connsiteX4" fmla="*/ 332142 w 332555"/>
              <a:gd name="connsiteY4" fmla="*/ 528743 h 1684329"/>
              <a:gd name="connsiteX5" fmla="*/ 201967 w 332555"/>
              <a:gd name="connsiteY5" fmla="*/ 868468 h 1684329"/>
              <a:gd name="connsiteX6" fmla="*/ 240067 w 332555"/>
              <a:gd name="connsiteY6" fmla="*/ 1252643 h 1684329"/>
              <a:gd name="connsiteX7" fmla="*/ 221017 w 332555"/>
              <a:gd name="connsiteY7" fmla="*/ 1185968 h 1684329"/>
              <a:gd name="connsiteX8" fmla="*/ 198792 w 332555"/>
              <a:gd name="connsiteY8" fmla="*/ 1674918 h 1684329"/>
              <a:gd name="connsiteX9" fmla="*/ 170217 w 332555"/>
              <a:gd name="connsiteY9" fmla="*/ 1468543 h 1684329"/>
              <a:gd name="connsiteX10" fmla="*/ 14642 w 332555"/>
              <a:gd name="connsiteY10" fmla="*/ 989118 h 1684329"/>
              <a:gd name="connsiteX11" fmla="*/ 14642 w 332555"/>
              <a:gd name="connsiteY11" fmla="*/ 1055793 h 1684329"/>
              <a:gd name="connsiteX12" fmla="*/ 5117 w 332555"/>
              <a:gd name="connsiteY12" fmla="*/ 373168 h 1684329"/>
              <a:gd name="connsiteX13" fmla="*/ 14642 w 332555"/>
              <a:gd name="connsiteY13" fmla="*/ 484293 h 1684329"/>
              <a:gd name="connsiteX14" fmla="*/ 160692 w 332555"/>
              <a:gd name="connsiteY14" fmla="*/ 4868 h 1684329"/>
              <a:gd name="connsiteX15" fmla="*/ 84492 w 332555"/>
              <a:gd name="connsiteY15" fmla="*/ 223943 h 1684329"/>
              <a:gd name="connsiteX16" fmla="*/ 287692 w 332555"/>
              <a:gd name="connsiteY16" fmla="*/ 58843 h 168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2555" h="1684329">
                <a:moveTo>
                  <a:pt x="287692" y="58843"/>
                </a:moveTo>
                <a:cubicBezTo>
                  <a:pt x="304096" y="125518"/>
                  <a:pt x="190325" y="544618"/>
                  <a:pt x="182917" y="623993"/>
                </a:cubicBezTo>
                <a:cubicBezTo>
                  <a:pt x="175509" y="703368"/>
                  <a:pt x="233188" y="525568"/>
                  <a:pt x="243242" y="535093"/>
                </a:cubicBezTo>
                <a:cubicBezTo>
                  <a:pt x="253296" y="544618"/>
                  <a:pt x="228425" y="682201"/>
                  <a:pt x="243242" y="681143"/>
                </a:cubicBezTo>
                <a:cubicBezTo>
                  <a:pt x="258059" y="680085"/>
                  <a:pt x="339021" y="497522"/>
                  <a:pt x="332142" y="528743"/>
                </a:cubicBezTo>
                <a:cubicBezTo>
                  <a:pt x="325263" y="559964"/>
                  <a:pt x="217313" y="747818"/>
                  <a:pt x="201967" y="868468"/>
                </a:cubicBezTo>
                <a:cubicBezTo>
                  <a:pt x="186621" y="989118"/>
                  <a:pt x="236892" y="1199726"/>
                  <a:pt x="240067" y="1252643"/>
                </a:cubicBezTo>
                <a:cubicBezTo>
                  <a:pt x="243242" y="1305560"/>
                  <a:pt x="227896" y="1115589"/>
                  <a:pt x="221017" y="1185968"/>
                </a:cubicBezTo>
                <a:cubicBezTo>
                  <a:pt x="214138" y="1256347"/>
                  <a:pt x="207259" y="1627822"/>
                  <a:pt x="198792" y="1674918"/>
                </a:cubicBezTo>
                <a:cubicBezTo>
                  <a:pt x="190325" y="1722014"/>
                  <a:pt x="200909" y="1582843"/>
                  <a:pt x="170217" y="1468543"/>
                </a:cubicBezTo>
                <a:cubicBezTo>
                  <a:pt x="139525" y="1354243"/>
                  <a:pt x="40571" y="1057910"/>
                  <a:pt x="14642" y="989118"/>
                </a:cubicBezTo>
                <a:cubicBezTo>
                  <a:pt x="-11287" y="920326"/>
                  <a:pt x="16229" y="1158451"/>
                  <a:pt x="14642" y="1055793"/>
                </a:cubicBezTo>
                <a:cubicBezTo>
                  <a:pt x="13055" y="953135"/>
                  <a:pt x="5117" y="468418"/>
                  <a:pt x="5117" y="373168"/>
                </a:cubicBezTo>
                <a:cubicBezTo>
                  <a:pt x="5117" y="277918"/>
                  <a:pt x="-11287" y="545676"/>
                  <a:pt x="14642" y="484293"/>
                </a:cubicBezTo>
                <a:cubicBezTo>
                  <a:pt x="40571" y="422910"/>
                  <a:pt x="149050" y="48260"/>
                  <a:pt x="160692" y="4868"/>
                </a:cubicBezTo>
                <a:cubicBezTo>
                  <a:pt x="172334" y="-38524"/>
                  <a:pt x="67030" y="222356"/>
                  <a:pt x="84492" y="223943"/>
                </a:cubicBezTo>
                <a:cubicBezTo>
                  <a:pt x="101954" y="225530"/>
                  <a:pt x="271288" y="-7832"/>
                  <a:pt x="287692" y="58843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 269">
            <a:extLst>
              <a:ext uri="{FF2B5EF4-FFF2-40B4-BE49-F238E27FC236}">
                <a16:creationId xmlns:a16="http://schemas.microsoft.com/office/drawing/2014/main" id="{15BB546D-FD58-4D27-19C6-694F6BD7E57D}"/>
              </a:ext>
            </a:extLst>
          </p:cNvPr>
          <p:cNvSpPr/>
          <p:nvPr/>
        </p:nvSpPr>
        <p:spPr>
          <a:xfrm>
            <a:off x="3787236" y="3643308"/>
            <a:ext cx="540289" cy="1493842"/>
          </a:xfrm>
          <a:custGeom>
            <a:avLst/>
            <a:gdLst>
              <a:gd name="connsiteX0" fmla="*/ 499014 w 540289"/>
              <a:gd name="connsiteY0" fmla="*/ 147642 h 1493842"/>
              <a:gd name="connsiteX1" fmla="*/ 295814 w 540289"/>
              <a:gd name="connsiteY1" fmla="*/ 741367 h 1493842"/>
              <a:gd name="connsiteX2" fmla="*/ 368839 w 540289"/>
              <a:gd name="connsiteY2" fmla="*/ 623892 h 1493842"/>
              <a:gd name="connsiteX3" fmla="*/ 432339 w 540289"/>
              <a:gd name="connsiteY3" fmla="*/ 1071567 h 1493842"/>
              <a:gd name="connsiteX4" fmla="*/ 403764 w 540289"/>
              <a:gd name="connsiteY4" fmla="*/ 995367 h 1493842"/>
              <a:gd name="connsiteX5" fmla="*/ 479964 w 540289"/>
              <a:gd name="connsiteY5" fmla="*/ 1233492 h 1493842"/>
              <a:gd name="connsiteX6" fmla="*/ 502189 w 540289"/>
              <a:gd name="connsiteY6" fmla="*/ 1427167 h 1493842"/>
              <a:gd name="connsiteX7" fmla="*/ 540289 w 540289"/>
              <a:gd name="connsiteY7" fmla="*/ 1493842 h 1493842"/>
              <a:gd name="connsiteX8" fmla="*/ 432339 w 540289"/>
              <a:gd name="connsiteY8" fmla="*/ 1306517 h 1493842"/>
              <a:gd name="connsiteX9" fmla="*/ 118014 w 540289"/>
              <a:gd name="connsiteY9" fmla="*/ 982667 h 1493842"/>
              <a:gd name="connsiteX10" fmla="*/ 143414 w 540289"/>
              <a:gd name="connsiteY10" fmla="*/ 1119192 h 1493842"/>
              <a:gd name="connsiteX11" fmla="*/ 3714 w 540289"/>
              <a:gd name="connsiteY11" fmla="*/ 33342 h 1493842"/>
              <a:gd name="connsiteX12" fmla="*/ 44989 w 540289"/>
              <a:gd name="connsiteY12" fmla="*/ 255592 h 1493842"/>
              <a:gd name="connsiteX13" fmla="*/ 95789 w 540289"/>
              <a:gd name="connsiteY13" fmla="*/ 17467 h 1493842"/>
              <a:gd name="connsiteX14" fmla="*/ 127539 w 540289"/>
              <a:gd name="connsiteY14" fmla="*/ 293692 h 1493842"/>
              <a:gd name="connsiteX15" fmla="*/ 210089 w 540289"/>
              <a:gd name="connsiteY15" fmla="*/ 112717 h 1493842"/>
              <a:gd name="connsiteX16" fmla="*/ 292639 w 540289"/>
              <a:gd name="connsiteY16" fmla="*/ 461967 h 1493842"/>
              <a:gd name="connsiteX17" fmla="*/ 330739 w 540289"/>
              <a:gd name="connsiteY17" fmla="*/ 274642 h 1493842"/>
              <a:gd name="connsiteX18" fmla="*/ 352964 w 540289"/>
              <a:gd name="connsiteY18" fmla="*/ 347667 h 1493842"/>
              <a:gd name="connsiteX19" fmla="*/ 499014 w 540289"/>
              <a:gd name="connsiteY19" fmla="*/ 147642 h 149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0289" h="1493842">
                <a:moveTo>
                  <a:pt x="499014" y="147642"/>
                </a:moveTo>
                <a:cubicBezTo>
                  <a:pt x="489489" y="213259"/>
                  <a:pt x="317510" y="661992"/>
                  <a:pt x="295814" y="741367"/>
                </a:cubicBezTo>
                <a:cubicBezTo>
                  <a:pt x="274118" y="820742"/>
                  <a:pt x="346085" y="568859"/>
                  <a:pt x="368839" y="623892"/>
                </a:cubicBezTo>
                <a:cubicBezTo>
                  <a:pt x="391593" y="678925"/>
                  <a:pt x="426518" y="1009655"/>
                  <a:pt x="432339" y="1071567"/>
                </a:cubicBezTo>
                <a:cubicBezTo>
                  <a:pt x="438160" y="1133479"/>
                  <a:pt x="395827" y="968380"/>
                  <a:pt x="403764" y="995367"/>
                </a:cubicBezTo>
                <a:cubicBezTo>
                  <a:pt x="411701" y="1022354"/>
                  <a:pt x="463560" y="1161525"/>
                  <a:pt x="479964" y="1233492"/>
                </a:cubicBezTo>
                <a:cubicBezTo>
                  <a:pt x="496368" y="1305459"/>
                  <a:pt x="492135" y="1383775"/>
                  <a:pt x="502189" y="1427167"/>
                </a:cubicBezTo>
                <a:cubicBezTo>
                  <a:pt x="512243" y="1470559"/>
                  <a:pt x="540289" y="1493842"/>
                  <a:pt x="540289" y="1493842"/>
                </a:cubicBezTo>
                <a:cubicBezTo>
                  <a:pt x="528647" y="1473734"/>
                  <a:pt x="502718" y="1391713"/>
                  <a:pt x="432339" y="1306517"/>
                </a:cubicBezTo>
                <a:cubicBezTo>
                  <a:pt x="361960" y="1221321"/>
                  <a:pt x="166168" y="1013888"/>
                  <a:pt x="118014" y="982667"/>
                </a:cubicBezTo>
                <a:cubicBezTo>
                  <a:pt x="69860" y="951446"/>
                  <a:pt x="162464" y="1277413"/>
                  <a:pt x="143414" y="1119192"/>
                </a:cubicBezTo>
                <a:cubicBezTo>
                  <a:pt x="124364" y="960971"/>
                  <a:pt x="20118" y="177275"/>
                  <a:pt x="3714" y="33342"/>
                </a:cubicBezTo>
                <a:cubicBezTo>
                  <a:pt x="-12690" y="-110591"/>
                  <a:pt x="29643" y="258238"/>
                  <a:pt x="44989" y="255592"/>
                </a:cubicBezTo>
                <a:cubicBezTo>
                  <a:pt x="60335" y="252946"/>
                  <a:pt x="82031" y="11117"/>
                  <a:pt x="95789" y="17467"/>
                </a:cubicBezTo>
                <a:cubicBezTo>
                  <a:pt x="109547" y="23817"/>
                  <a:pt x="108489" y="277817"/>
                  <a:pt x="127539" y="293692"/>
                </a:cubicBezTo>
                <a:cubicBezTo>
                  <a:pt x="146589" y="309567"/>
                  <a:pt x="182572" y="84671"/>
                  <a:pt x="210089" y="112717"/>
                </a:cubicBezTo>
                <a:cubicBezTo>
                  <a:pt x="237606" y="140763"/>
                  <a:pt x="272531" y="434980"/>
                  <a:pt x="292639" y="461967"/>
                </a:cubicBezTo>
                <a:cubicBezTo>
                  <a:pt x="312747" y="488955"/>
                  <a:pt x="320685" y="293692"/>
                  <a:pt x="330739" y="274642"/>
                </a:cubicBezTo>
                <a:cubicBezTo>
                  <a:pt x="340793" y="255592"/>
                  <a:pt x="329681" y="367775"/>
                  <a:pt x="352964" y="347667"/>
                </a:cubicBezTo>
                <a:cubicBezTo>
                  <a:pt x="376247" y="327559"/>
                  <a:pt x="508539" y="82025"/>
                  <a:pt x="499014" y="147642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 270">
            <a:extLst>
              <a:ext uri="{FF2B5EF4-FFF2-40B4-BE49-F238E27FC236}">
                <a16:creationId xmlns:a16="http://schemas.microsoft.com/office/drawing/2014/main" id="{285A2143-EE33-89E9-5859-C6E3E081EA06}"/>
              </a:ext>
            </a:extLst>
          </p:cNvPr>
          <p:cNvSpPr/>
          <p:nvPr/>
        </p:nvSpPr>
        <p:spPr>
          <a:xfrm>
            <a:off x="3839516" y="3993030"/>
            <a:ext cx="1250931" cy="1411614"/>
          </a:xfrm>
          <a:custGeom>
            <a:avLst/>
            <a:gdLst>
              <a:gd name="connsiteX0" fmla="*/ 313384 w 1250931"/>
              <a:gd name="connsiteY0" fmla="*/ 131295 h 1411614"/>
              <a:gd name="connsiteX1" fmla="*/ 443559 w 1250931"/>
              <a:gd name="connsiteY1" fmla="*/ 725020 h 1411614"/>
              <a:gd name="connsiteX2" fmla="*/ 513409 w 1250931"/>
              <a:gd name="connsiteY2" fmla="*/ 1007595 h 1411614"/>
              <a:gd name="connsiteX3" fmla="*/ 529284 w 1250931"/>
              <a:gd name="connsiteY3" fmla="*/ 950445 h 1411614"/>
              <a:gd name="connsiteX4" fmla="*/ 678509 w 1250931"/>
              <a:gd name="connsiteY4" fmla="*/ 1201270 h 1411614"/>
              <a:gd name="connsiteX5" fmla="*/ 719784 w 1250931"/>
              <a:gd name="connsiteY5" fmla="*/ 1185395 h 1411614"/>
              <a:gd name="connsiteX6" fmla="*/ 1240484 w 1250931"/>
              <a:gd name="connsiteY6" fmla="*/ 1363195 h 1411614"/>
              <a:gd name="connsiteX7" fmla="*/ 1075384 w 1250931"/>
              <a:gd name="connsiteY7" fmla="*/ 1356845 h 1411614"/>
              <a:gd name="connsiteX8" fmla="*/ 1164284 w 1250931"/>
              <a:gd name="connsiteY8" fmla="*/ 1410820 h 1411614"/>
              <a:gd name="connsiteX9" fmla="*/ 627709 w 1250931"/>
              <a:gd name="connsiteY9" fmla="*/ 1309220 h 1411614"/>
              <a:gd name="connsiteX10" fmla="*/ 653109 w 1250931"/>
              <a:gd name="connsiteY10" fmla="*/ 1350495 h 1411614"/>
              <a:gd name="connsiteX11" fmla="*/ 335609 w 1250931"/>
              <a:gd name="connsiteY11" fmla="*/ 1194920 h 1411614"/>
              <a:gd name="connsiteX12" fmla="*/ 224484 w 1250931"/>
              <a:gd name="connsiteY12" fmla="*/ 1020295 h 1411614"/>
              <a:gd name="connsiteX13" fmla="*/ 249884 w 1250931"/>
              <a:gd name="connsiteY13" fmla="*/ 1071095 h 1411614"/>
              <a:gd name="connsiteX14" fmla="*/ 18109 w 1250931"/>
              <a:gd name="connsiteY14" fmla="*/ 705970 h 1411614"/>
              <a:gd name="connsiteX15" fmla="*/ 33984 w 1250931"/>
              <a:gd name="connsiteY15" fmla="*/ 677395 h 1411614"/>
              <a:gd name="connsiteX16" fmla="*/ 2234 w 1250931"/>
              <a:gd name="connsiteY16" fmla="*/ 204320 h 1411614"/>
              <a:gd name="connsiteX17" fmla="*/ 5409 w 1250931"/>
              <a:gd name="connsiteY17" fmla="*/ 344020 h 1411614"/>
              <a:gd name="connsiteX18" fmla="*/ 27634 w 1250931"/>
              <a:gd name="connsiteY18" fmla="*/ 1120 h 1411614"/>
              <a:gd name="connsiteX19" fmla="*/ 94309 w 1250931"/>
              <a:gd name="connsiteY19" fmla="*/ 226545 h 1411614"/>
              <a:gd name="connsiteX20" fmla="*/ 230834 w 1250931"/>
              <a:gd name="connsiteY20" fmla="*/ 10645 h 1411614"/>
              <a:gd name="connsiteX21" fmla="*/ 300684 w 1250931"/>
              <a:gd name="connsiteY21" fmla="*/ 394820 h 1411614"/>
              <a:gd name="connsiteX22" fmla="*/ 313384 w 1250931"/>
              <a:gd name="connsiteY22" fmla="*/ 131295 h 141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50931" h="1411614">
                <a:moveTo>
                  <a:pt x="313384" y="131295"/>
                </a:moveTo>
                <a:cubicBezTo>
                  <a:pt x="337197" y="186328"/>
                  <a:pt x="410222" y="578970"/>
                  <a:pt x="443559" y="725020"/>
                </a:cubicBezTo>
                <a:cubicBezTo>
                  <a:pt x="476896" y="871070"/>
                  <a:pt x="499121" y="970024"/>
                  <a:pt x="513409" y="1007595"/>
                </a:cubicBezTo>
                <a:cubicBezTo>
                  <a:pt x="527697" y="1045166"/>
                  <a:pt x="501767" y="918166"/>
                  <a:pt x="529284" y="950445"/>
                </a:cubicBezTo>
                <a:cubicBezTo>
                  <a:pt x="556801" y="982724"/>
                  <a:pt x="646759" y="1162112"/>
                  <a:pt x="678509" y="1201270"/>
                </a:cubicBezTo>
                <a:cubicBezTo>
                  <a:pt x="710259" y="1240428"/>
                  <a:pt x="626122" y="1158408"/>
                  <a:pt x="719784" y="1185395"/>
                </a:cubicBezTo>
                <a:cubicBezTo>
                  <a:pt x="813446" y="1212382"/>
                  <a:pt x="1181217" y="1334620"/>
                  <a:pt x="1240484" y="1363195"/>
                </a:cubicBezTo>
                <a:cubicBezTo>
                  <a:pt x="1299751" y="1391770"/>
                  <a:pt x="1088084" y="1348908"/>
                  <a:pt x="1075384" y="1356845"/>
                </a:cubicBezTo>
                <a:cubicBezTo>
                  <a:pt x="1062684" y="1364782"/>
                  <a:pt x="1238896" y="1418757"/>
                  <a:pt x="1164284" y="1410820"/>
                </a:cubicBezTo>
                <a:cubicBezTo>
                  <a:pt x="1089672" y="1402883"/>
                  <a:pt x="712905" y="1319274"/>
                  <a:pt x="627709" y="1309220"/>
                </a:cubicBezTo>
                <a:cubicBezTo>
                  <a:pt x="542513" y="1299166"/>
                  <a:pt x="701792" y="1369545"/>
                  <a:pt x="653109" y="1350495"/>
                </a:cubicBezTo>
                <a:cubicBezTo>
                  <a:pt x="604426" y="1331445"/>
                  <a:pt x="407046" y="1249953"/>
                  <a:pt x="335609" y="1194920"/>
                </a:cubicBezTo>
                <a:cubicBezTo>
                  <a:pt x="264172" y="1139887"/>
                  <a:pt x="238771" y="1040932"/>
                  <a:pt x="224484" y="1020295"/>
                </a:cubicBezTo>
                <a:cubicBezTo>
                  <a:pt x="210197" y="999658"/>
                  <a:pt x="284280" y="1123482"/>
                  <a:pt x="249884" y="1071095"/>
                </a:cubicBezTo>
                <a:cubicBezTo>
                  <a:pt x="215488" y="1018708"/>
                  <a:pt x="54092" y="771587"/>
                  <a:pt x="18109" y="705970"/>
                </a:cubicBezTo>
                <a:cubicBezTo>
                  <a:pt x="-17874" y="640353"/>
                  <a:pt x="36630" y="761003"/>
                  <a:pt x="33984" y="677395"/>
                </a:cubicBezTo>
                <a:cubicBezTo>
                  <a:pt x="31338" y="593787"/>
                  <a:pt x="6996" y="259883"/>
                  <a:pt x="2234" y="204320"/>
                </a:cubicBezTo>
                <a:cubicBezTo>
                  <a:pt x="-2529" y="148758"/>
                  <a:pt x="1176" y="377887"/>
                  <a:pt x="5409" y="344020"/>
                </a:cubicBezTo>
                <a:cubicBezTo>
                  <a:pt x="9642" y="310153"/>
                  <a:pt x="12817" y="20699"/>
                  <a:pt x="27634" y="1120"/>
                </a:cubicBezTo>
                <a:cubicBezTo>
                  <a:pt x="42451" y="-18459"/>
                  <a:pt x="60442" y="224958"/>
                  <a:pt x="94309" y="226545"/>
                </a:cubicBezTo>
                <a:cubicBezTo>
                  <a:pt x="128176" y="228132"/>
                  <a:pt x="196438" y="-17401"/>
                  <a:pt x="230834" y="10645"/>
                </a:cubicBezTo>
                <a:cubicBezTo>
                  <a:pt x="265230" y="38691"/>
                  <a:pt x="289042" y="370478"/>
                  <a:pt x="300684" y="394820"/>
                </a:cubicBezTo>
                <a:cubicBezTo>
                  <a:pt x="312326" y="419162"/>
                  <a:pt x="289571" y="76262"/>
                  <a:pt x="313384" y="131295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 271">
            <a:extLst>
              <a:ext uri="{FF2B5EF4-FFF2-40B4-BE49-F238E27FC236}">
                <a16:creationId xmlns:a16="http://schemas.microsoft.com/office/drawing/2014/main" id="{5A4C56E1-FF3E-EB9F-23FE-3BCB7F313F1A}"/>
              </a:ext>
            </a:extLst>
          </p:cNvPr>
          <p:cNvSpPr/>
          <p:nvPr/>
        </p:nvSpPr>
        <p:spPr>
          <a:xfrm>
            <a:off x="3997309" y="4663189"/>
            <a:ext cx="2340366" cy="788188"/>
          </a:xfrm>
          <a:custGeom>
            <a:avLst/>
            <a:gdLst>
              <a:gd name="connsiteX0" fmla="*/ 431816 w 2340366"/>
              <a:gd name="connsiteY0" fmla="*/ 480311 h 788188"/>
              <a:gd name="connsiteX1" fmla="*/ 1482741 w 2340366"/>
              <a:gd name="connsiteY1" fmla="*/ 394586 h 788188"/>
              <a:gd name="connsiteX2" fmla="*/ 1247791 w 2340366"/>
              <a:gd name="connsiteY2" fmla="*/ 397761 h 788188"/>
              <a:gd name="connsiteX3" fmla="*/ 2108216 w 2340366"/>
              <a:gd name="connsiteY3" fmla="*/ 131061 h 788188"/>
              <a:gd name="connsiteX4" fmla="*/ 2025666 w 2340366"/>
              <a:gd name="connsiteY4" fmla="*/ 137411 h 788188"/>
              <a:gd name="connsiteX5" fmla="*/ 2339991 w 2340366"/>
              <a:gd name="connsiteY5" fmla="*/ 886 h 788188"/>
              <a:gd name="connsiteX6" fmla="*/ 1952641 w 2340366"/>
              <a:gd name="connsiteY6" fmla="*/ 213611 h 788188"/>
              <a:gd name="connsiteX7" fmla="*/ 2038366 w 2340366"/>
              <a:gd name="connsiteY7" fmla="*/ 302511 h 788188"/>
              <a:gd name="connsiteX8" fmla="*/ 1911366 w 2340366"/>
              <a:gd name="connsiteY8" fmla="*/ 432686 h 788188"/>
              <a:gd name="connsiteX9" fmla="*/ 1997091 w 2340366"/>
              <a:gd name="connsiteY9" fmla="*/ 473961 h 788188"/>
              <a:gd name="connsiteX10" fmla="*/ 1387491 w 2340366"/>
              <a:gd name="connsiteY10" fmla="*/ 556511 h 788188"/>
              <a:gd name="connsiteX11" fmla="*/ 1616091 w 2340366"/>
              <a:gd name="connsiteY11" fmla="*/ 648586 h 788188"/>
              <a:gd name="connsiteX12" fmla="*/ 1108091 w 2340366"/>
              <a:gd name="connsiteY12" fmla="*/ 785111 h 788188"/>
              <a:gd name="connsiteX13" fmla="*/ 939816 w 2340366"/>
              <a:gd name="connsiteY13" fmla="*/ 734311 h 788188"/>
              <a:gd name="connsiteX14" fmla="*/ 339741 w 2340366"/>
              <a:gd name="connsiteY14" fmla="*/ 626361 h 788188"/>
              <a:gd name="connsiteX15" fmla="*/ 676291 w 2340366"/>
              <a:gd name="connsiteY15" fmla="*/ 721611 h 788188"/>
              <a:gd name="connsiteX16" fmla="*/ 16 w 2340366"/>
              <a:gd name="connsiteY16" fmla="*/ 400936 h 788188"/>
              <a:gd name="connsiteX17" fmla="*/ 698516 w 2340366"/>
              <a:gd name="connsiteY17" fmla="*/ 658111 h 788188"/>
              <a:gd name="connsiteX18" fmla="*/ 431816 w 2340366"/>
              <a:gd name="connsiteY18" fmla="*/ 480311 h 78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40366" h="788188">
                <a:moveTo>
                  <a:pt x="431816" y="480311"/>
                </a:moveTo>
                <a:cubicBezTo>
                  <a:pt x="562520" y="436390"/>
                  <a:pt x="1346745" y="408344"/>
                  <a:pt x="1482741" y="394586"/>
                </a:cubicBezTo>
                <a:cubicBezTo>
                  <a:pt x="1618737" y="380828"/>
                  <a:pt x="1143545" y="441682"/>
                  <a:pt x="1247791" y="397761"/>
                </a:cubicBezTo>
                <a:cubicBezTo>
                  <a:pt x="1352037" y="353840"/>
                  <a:pt x="1978570" y="174453"/>
                  <a:pt x="2108216" y="131061"/>
                </a:cubicBezTo>
                <a:cubicBezTo>
                  <a:pt x="2237862" y="87669"/>
                  <a:pt x="1987037" y="159107"/>
                  <a:pt x="2025666" y="137411"/>
                </a:cubicBezTo>
                <a:cubicBezTo>
                  <a:pt x="2064295" y="115715"/>
                  <a:pt x="2352162" y="-11814"/>
                  <a:pt x="2339991" y="886"/>
                </a:cubicBezTo>
                <a:cubicBezTo>
                  <a:pt x="2327820" y="13586"/>
                  <a:pt x="2002912" y="163340"/>
                  <a:pt x="1952641" y="213611"/>
                </a:cubicBezTo>
                <a:cubicBezTo>
                  <a:pt x="1902370" y="263882"/>
                  <a:pt x="2045245" y="265999"/>
                  <a:pt x="2038366" y="302511"/>
                </a:cubicBezTo>
                <a:cubicBezTo>
                  <a:pt x="2031487" y="339023"/>
                  <a:pt x="1918245" y="404111"/>
                  <a:pt x="1911366" y="432686"/>
                </a:cubicBezTo>
                <a:cubicBezTo>
                  <a:pt x="1904487" y="461261"/>
                  <a:pt x="2084404" y="453323"/>
                  <a:pt x="1997091" y="473961"/>
                </a:cubicBezTo>
                <a:cubicBezTo>
                  <a:pt x="1909778" y="494599"/>
                  <a:pt x="1450991" y="527407"/>
                  <a:pt x="1387491" y="556511"/>
                </a:cubicBezTo>
                <a:cubicBezTo>
                  <a:pt x="1323991" y="585615"/>
                  <a:pt x="1662658" y="610486"/>
                  <a:pt x="1616091" y="648586"/>
                </a:cubicBezTo>
                <a:cubicBezTo>
                  <a:pt x="1569524" y="686686"/>
                  <a:pt x="1220803" y="770824"/>
                  <a:pt x="1108091" y="785111"/>
                </a:cubicBezTo>
                <a:cubicBezTo>
                  <a:pt x="995379" y="799398"/>
                  <a:pt x="1067874" y="760769"/>
                  <a:pt x="939816" y="734311"/>
                </a:cubicBezTo>
                <a:cubicBezTo>
                  <a:pt x="811758" y="707853"/>
                  <a:pt x="383662" y="628478"/>
                  <a:pt x="339741" y="626361"/>
                </a:cubicBezTo>
                <a:cubicBezTo>
                  <a:pt x="295820" y="624244"/>
                  <a:pt x="732912" y="759182"/>
                  <a:pt x="676291" y="721611"/>
                </a:cubicBezTo>
                <a:cubicBezTo>
                  <a:pt x="619670" y="684040"/>
                  <a:pt x="-3688" y="411519"/>
                  <a:pt x="16" y="400936"/>
                </a:cubicBezTo>
                <a:cubicBezTo>
                  <a:pt x="3720" y="390353"/>
                  <a:pt x="624962" y="641707"/>
                  <a:pt x="698516" y="658111"/>
                </a:cubicBezTo>
                <a:cubicBezTo>
                  <a:pt x="772070" y="674515"/>
                  <a:pt x="301112" y="524232"/>
                  <a:pt x="431816" y="480311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 272">
            <a:extLst>
              <a:ext uri="{FF2B5EF4-FFF2-40B4-BE49-F238E27FC236}">
                <a16:creationId xmlns:a16="http://schemas.microsoft.com/office/drawing/2014/main" id="{5423E148-12FD-11B6-EF2F-ECE1BE7BBC7D}"/>
              </a:ext>
            </a:extLst>
          </p:cNvPr>
          <p:cNvSpPr/>
          <p:nvPr/>
        </p:nvSpPr>
        <p:spPr>
          <a:xfrm>
            <a:off x="6090734" y="3364880"/>
            <a:ext cx="961791" cy="1385018"/>
          </a:xfrm>
          <a:custGeom>
            <a:avLst/>
            <a:gdLst>
              <a:gd name="connsiteX0" fmla="*/ 935541 w 961791"/>
              <a:gd name="connsiteY0" fmla="*/ 337170 h 1385018"/>
              <a:gd name="connsiteX1" fmla="*/ 506916 w 961791"/>
              <a:gd name="connsiteY1" fmla="*/ 518145 h 1385018"/>
              <a:gd name="connsiteX2" fmla="*/ 367216 w 961791"/>
              <a:gd name="connsiteY2" fmla="*/ 581645 h 1385018"/>
              <a:gd name="connsiteX3" fmla="*/ 446591 w 961791"/>
              <a:gd name="connsiteY3" fmla="*/ 591170 h 1385018"/>
              <a:gd name="connsiteX4" fmla="*/ 262441 w 961791"/>
              <a:gd name="connsiteY4" fmla="*/ 838820 h 1385018"/>
              <a:gd name="connsiteX5" fmla="*/ 173541 w 961791"/>
              <a:gd name="connsiteY5" fmla="*/ 1130920 h 1385018"/>
              <a:gd name="connsiteX6" fmla="*/ 208466 w 961791"/>
              <a:gd name="connsiteY6" fmla="*/ 1080120 h 1385018"/>
              <a:gd name="connsiteX7" fmla="*/ 195766 w 961791"/>
              <a:gd name="connsiteY7" fmla="*/ 1216645 h 1385018"/>
              <a:gd name="connsiteX8" fmla="*/ 100516 w 961791"/>
              <a:gd name="connsiteY8" fmla="*/ 1384920 h 1385018"/>
              <a:gd name="connsiteX9" fmla="*/ 94166 w 961791"/>
              <a:gd name="connsiteY9" fmla="*/ 1232520 h 1385018"/>
              <a:gd name="connsiteX10" fmla="*/ 11616 w 961791"/>
              <a:gd name="connsiteY10" fmla="*/ 759445 h 1385018"/>
              <a:gd name="connsiteX11" fmla="*/ 49716 w 961791"/>
              <a:gd name="connsiteY11" fmla="*/ 864220 h 1385018"/>
              <a:gd name="connsiteX12" fmla="*/ 456116 w 961791"/>
              <a:gd name="connsiteY12" fmla="*/ 292720 h 1385018"/>
              <a:gd name="connsiteX13" fmla="*/ 275141 w 961791"/>
              <a:gd name="connsiteY13" fmla="*/ 530845 h 1385018"/>
              <a:gd name="connsiteX14" fmla="*/ 786316 w 961791"/>
              <a:gd name="connsiteY14" fmla="*/ 620 h 1385018"/>
              <a:gd name="connsiteX15" fmla="*/ 475166 w 961791"/>
              <a:gd name="connsiteY15" fmla="*/ 426070 h 1385018"/>
              <a:gd name="connsiteX16" fmla="*/ 354516 w 961791"/>
              <a:gd name="connsiteY16" fmla="*/ 521320 h 1385018"/>
              <a:gd name="connsiteX17" fmla="*/ 856166 w 961791"/>
              <a:gd name="connsiteY17" fmla="*/ 368920 h 1385018"/>
              <a:gd name="connsiteX18" fmla="*/ 935541 w 961791"/>
              <a:gd name="connsiteY18" fmla="*/ 337170 h 138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61791" h="1385018">
                <a:moveTo>
                  <a:pt x="935541" y="337170"/>
                </a:moveTo>
                <a:lnTo>
                  <a:pt x="506916" y="518145"/>
                </a:lnTo>
                <a:cubicBezTo>
                  <a:pt x="412195" y="558891"/>
                  <a:pt x="377270" y="569474"/>
                  <a:pt x="367216" y="581645"/>
                </a:cubicBezTo>
                <a:cubicBezTo>
                  <a:pt x="357162" y="593816"/>
                  <a:pt x="464053" y="548308"/>
                  <a:pt x="446591" y="591170"/>
                </a:cubicBezTo>
                <a:cubicBezTo>
                  <a:pt x="429129" y="634032"/>
                  <a:pt x="307949" y="748862"/>
                  <a:pt x="262441" y="838820"/>
                </a:cubicBezTo>
                <a:cubicBezTo>
                  <a:pt x="216933" y="928778"/>
                  <a:pt x="182537" y="1090703"/>
                  <a:pt x="173541" y="1130920"/>
                </a:cubicBezTo>
                <a:cubicBezTo>
                  <a:pt x="164545" y="1171137"/>
                  <a:pt x="204762" y="1065833"/>
                  <a:pt x="208466" y="1080120"/>
                </a:cubicBezTo>
                <a:cubicBezTo>
                  <a:pt x="212170" y="1094407"/>
                  <a:pt x="213758" y="1165845"/>
                  <a:pt x="195766" y="1216645"/>
                </a:cubicBezTo>
                <a:cubicBezTo>
                  <a:pt x="177774" y="1267445"/>
                  <a:pt x="117449" y="1382274"/>
                  <a:pt x="100516" y="1384920"/>
                </a:cubicBezTo>
                <a:cubicBezTo>
                  <a:pt x="83583" y="1387566"/>
                  <a:pt x="108983" y="1336766"/>
                  <a:pt x="94166" y="1232520"/>
                </a:cubicBezTo>
                <a:cubicBezTo>
                  <a:pt x="79349" y="1128274"/>
                  <a:pt x="19024" y="820828"/>
                  <a:pt x="11616" y="759445"/>
                </a:cubicBezTo>
                <a:cubicBezTo>
                  <a:pt x="4208" y="698062"/>
                  <a:pt x="-24367" y="942008"/>
                  <a:pt x="49716" y="864220"/>
                </a:cubicBezTo>
                <a:cubicBezTo>
                  <a:pt x="123799" y="786433"/>
                  <a:pt x="418545" y="348282"/>
                  <a:pt x="456116" y="292720"/>
                </a:cubicBezTo>
                <a:cubicBezTo>
                  <a:pt x="493687" y="237158"/>
                  <a:pt x="220108" y="579528"/>
                  <a:pt x="275141" y="530845"/>
                </a:cubicBezTo>
                <a:cubicBezTo>
                  <a:pt x="330174" y="482162"/>
                  <a:pt x="752979" y="18082"/>
                  <a:pt x="786316" y="620"/>
                </a:cubicBezTo>
                <a:cubicBezTo>
                  <a:pt x="819653" y="-16842"/>
                  <a:pt x="547133" y="339287"/>
                  <a:pt x="475166" y="426070"/>
                </a:cubicBezTo>
                <a:cubicBezTo>
                  <a:pt x="403199" y="512853"/>
                  <a:pt x="291016" y="530845"/>
                  <a:pt x="354516" y="521320"/>
                </a:cubicBezTo>
                <a:cubicBezTo>
                  <a:pt x="418016" y="511795"/>
                  <a:pt x="762503" y="396966"/>
                  <a:pt x="856166" y="368920"/>
                </a:cubicBezTo>
                <a:cubicBezTo>
                  <a:pt x="949829" y="340874"/>
                  <a:pt x="993749" y="312299"/>
                  <a:pt x="935541" y="337170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 273">
            <a:extLst>
              <a:ext uri="{FF2B5EF4-FFF2-40B4-BE49-F238E27FC236}">
                <a16:creationId xmlns:a16="http://schemas.microsoft.com/office/drawing/2014/main" id="{8AB39979-3000-F82C-067F-5FC2A1B93993}"/>
              </a:ext>
            </a:extLst>
          </p:cNvPr>
          <p:cNvSpPr/>
          <p:nvPr/>
        </p:nvSpPr>
        <p:spPr>
          <a:xfrm>
            <a:off x="6127959" y="1781753"/>
            <a:ext cx="1020641" cy="1555654"/>
          </a:xfrm>
          <a:custGeom>
            <a:avLst/>
            <a:gdLst>
              <a:gd name="connsiteX0" fmla="*/ 225216 w 1020641"/>
              <a:gd name="connsiteY0" fmla="*/ 37522 h 1555654"/>
              <a:gd name="connsiteX1" fmla="*/ 301416 w 1020641"/>
              <a:gd name="connsiteY1" fmla="*/ 132772 h 1555654"/>
              <a:gd name="connsiteX2" fmla="*/ 936416 w 1020641"/>
              <a:gd name="connsiteY2" fmla="*/ 1024947 h 1555654"/>
              <a:gd name="connsiteX3" fmla="*/ 1012616 w 1020641"/>
              <a:gd name="connsiteY3" fmla="*/ 1117022 h 1555654"/>
              <a:gd name="connsiteX4" fmla="*/ 926891 w 1020641"/>
              <a:gd name="connsiteY4" fmla="*/ 1120197 h 1555654"/>
              <a:gd name="connsiteX5" fmla="*/ 987216 w 1020641"/>
              <a:gd name="connsiteY5" fmla="*/ 1218622 h 1555654"/>
              <a:gd name="connsiteX6" fmla="*/ 869741 w 1020641"/>
              <a:gd name="connsiteY6" fmla="*/ 1424997 h 1555654"/>
              <a:gd name="connsiteX7" fmla="*/ 917366 w 1020641"/>
              <a:gd name="connsiteY7" fmla="*/ 1504372 h 1555654"/>
              <a:gd name="connsiteX8" fmla="*/ 768141 w 1020641"/>
              <a:gd name="connsiteY8" fmla="*/ 1551997 h 1555654"/>
              <a:gd name="connsiteX9" fmla="*/ 891966 w 1020641"/>
              <a:gd name="connsiteY9" fmla="*/ 1405947 h 1555654"/>
              <a:gd name="connsiteX10" fmla="*/ 231566 w 1020641"/>
              <a:gd name="connsiteY10" fmla="*/ 469322 h 1555654"/>
              <a:gd name="connsiteX11" fmla="*/ 412541 w 1020641"/>
              <a:gd name="connsiteY11" fmla="*/ 697922 h 1555654"/>
              <a:gd name="connsiteX12" fmla="*/ 2966 w 1020641"/>
              <a:gd name="connsiteY12" fmla="*/ 88322 h 1555654"/>
              <a:gd name="connsiteX13" fmla="*/ 225216 w 1020641"/>
              <a:gd name="connsiteY13" fmla="*/ 329622 h 1555654"/>
              <a:gd name="connsiteX14" fmla="*/ 174416 w 1020641"/>
              <a:gd name="connsiteY14" fmla="*/ 21647 h 1555654"/>
              <a:gd name="connsiteX15" fmla="*/ 225216 w 1020641"/>
              <a:gd name="connsiteY15" fmla="*/ 37522 h 155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0641" h="1555654">
                <a:moveTo>
                  <a:pt x="225216" y="37522"/>
                </a:moveTo>
                <a:cubicBezTo>
                  <a:pt x="246383" y="56043"/>
                  <a:pt x="182883" y="-31799"/>
                  <a:pt x="301416" y="132772"/>
                </a:cubicBezTo>
                <a:cubicBezTo>
                  <a:pt x="419949" y="297343"/>
                  <a:pt x="817883" y="860905"/>
                  <a:pt x="936416" y="1024947"/>
                </a:cubicBezTo>
                <a:cubicBezTo>
                  <a:pt x="1054949" y="1188989"/>
                  <a:pt x="1014204" y="1101147"/>
                  <a:pt x="1012616" y="1117022"/>
                </a:cubicBezTo>
                <a:cubicBezTo>
                  <a:pt x="1011029" y="1132897"/>
                  <a:pt x="931124" y="1103264"/>
                  <a:pt x="926891" y="1120197"/>
                </a:cubicBezTo>
                <a:cubicBezTo>
                  <a:pt x="922658" y="1137130"/>
                  <a:pt x="996741" y="1167822"/>
                  <a:pt x="987216" y="1218622"/>
                </a:cubicBezTo>
                <a:cubicBezTo>
                  <a:pt x="977691" y="1269422"/>
                  <a:pt x="881383" y="1377372"/>
                  <a:pt x="869741" y="1424997"/>
                </a:cubicBezTo>
                <a:cubicBezTo>
                  <a:pt x="858099" y="1472622"/>
                  <a:pt x="934299" y="1483205"/>
                  <a:pt x="917366" y="1504372"/>
                </a:cubicBezTo>
                <a:cubicBezTo>
                  <a:pt x="900433" y="1525539"/>
                  <a:pt x="772374" y="1568401"/>
                  <a:pt x="768141" y="1551997"/>
                </a:cubicBezTo>
                <a:cubicBezTo>
                  <a:pt x="763908" y="1535593"/>
                  <a:pt x="981395" y="1586393"/>
                  <a:pt x="891966" y="1405947"/>
                </a:cubicBezTo>
                <a:cubicBezTo>
                  <a:pt x="802537" y="1225501"/>
                  <a:pt x="311470" y="587326"/>
                  <a:pt x="231566" y="469322"/>
                </a:cubicBezTo>
                <a:cubicBezTo>
                  <a:pt x="151662" y="351318"/>
                  <a:pt x="450641" y="761422"/>
                  <a:pt x="412541" y="697922"/>
                </a:cubicBezTo>
                <a:cubicBezTo>
                  <a:pt x="374441" y="634422"/>
                  <a:pt x="34187" y="149705"/>
                  <a:pt x="2966" y="88322"/>
                </a:cubicBezTo>
                <a:cubicBezTo>
                  <a:pt x="-28255" y="26939"/>
                  <a:pt x="196641" y="340734"/>
                  <a:pt x="225216" y="329622"/>
                </a:cubicBezTo>
                <a:cubicBezTo>
                  <a:pt x="253791" y="318510"/>
                  <a:pt x="172829" y="70330"/>
                  <a:pt x="174416" y="21647"/>
                </a:cubicBezTo>
                <a:cubicBezTo>
                  <a:pt x="176003" y="-27036"/>
                  <a:pt x="204049" y="19001"/>
                  <a:pt x="225216" y="37522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 274">
            <a:extLst>
              <a:ext uri="{FF2B5EF4-FFF2-40B4-BE49-F238E27FC236}">
                <a16:creationId xmlns:a16="http://schemas.microsoft.com/office/drawing/2014/main" id="{842C6DD6-0AF7-B29D-B57F-448693B14EF1}"/>
              </a:ext>
            </a:extLst>
          </p:cNvPr>
          <p:cNvSpPr/>
          <p:nvPr/>
        </p:nvSpPr>
        <p:spPr>
          <a:xfrm>
            <a:off x="6701554" y="2654309"/>
            <a:ext cx="532133" cy="1273474"/>
          </a:xfrm>
          <a:custGeom>
            <a:avLst/>
            <a:gdLst>
              <a:gd name="connsiteX0" fmla="*/ 362821 w 532133"/>
              <a:gd name="connsiteY0" fmla="*/ 3166 h 1273474"/>
              <a:gd name="connsiteX1" fmla="*/ 169146 w 532133"/>
              <a:gd name="connsiteY1" fmla="*/ 263516 h 1273474"/>
              <a:gd name="connsiteX2" fmla="*/ 277096 w 532133"/>
              <a:gd name="connsiteY2" fmla="*/ 327016 h 1273474"/>
              <a:gd name="connsiteX3" fmla="*/ 871 w 532133"/>
              <a:gd name="connsiteY3" fmla="*/ 301616 h 1273474"/>
              <a:gd name="connsiteX4" fmla="*/ 385046 w 532133"/>
              <a:gd name="connsiteY4" fmla="*/ 530216 h 1273474"/>
              <a:gd name="connsiteX5" fmla="*/ 219946 w 532133"/>
              <a:gd name="connsiteY5" fmla="*/ 603241 h 1273474"/>
              <a:gd name="connsiteX6" fmla="*/ 270746 w 532133"/>
              <a:gd name="connsiteY6" fmla="*/ 806441 h 1273474"/>
              <a:gd name="connsiteX7" fmla="*/ 134221 w 532133"/>
              <a:gd name="connsiteY7" fmla="*/ 787391 h 1273474"/>
              <a:gd name="connsiteX8" fmla="*/ 102471 w 532133"/>
              <a:gd name="connsiteY8" fmla="*/ 1269991 h 1273474"/>
              <a:gd name="connsiteX9" fmla="*/ 238996 w 532133"/>
              <a:gd name="connsiteY9" fmla="*/ 984241 h 1273474"/>
              <a:gd name="connsiteX10" fmla="*/ 527921 w 532133"/>
              <a:gd name="connsiteY10" fmla="*/ 600066 h 1273474"/>
              <a:gd name="connsiteX11" fmla="*/ 407271 w 532133"/>
              <a:gd name="connsiteY11" fmla="*/ 698491 h 1273474"/>
              <a:gd name="connsiteX12" fmla="*/ 356471 w 532133"/>
              <a:gd name="connsiteY12" fmla="*/ 320666 h 1273474"/>
              <a:gd name="connsiteX13" fmla="*/ 51671 w 532133"/>
              <a:gd name="connsiteY13" fmla="*/ 463541 h 1273474"/>
              <a:gd name="connsiteX14" fmla="*/ 362821 w 532133"/>
              <a:gd name="connsiteY14" fmla="*/ 3166 h 127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2133" h="1273474">
                <a:moveTo>
                  <a:pt x="362821" y="3166"/>
                </a:moveTo>
                <a:cubicBezTo>
                  <a:pt x="382400" y="-30172"/>
                  <a:pt x="183433" y="209541"/>
                  <a:pt x="169146" y="263516"/>
                </a:cubicBezTo>
                <a:cubicBezTo>
                  <a:pt x="154858" y="317491"/>
                  <a:pt x="305142" y="320666"/>
                  <a:pt x="277096" y="327016"/>
                </a:cubicBezTo>
                <a:cubicBezTo>
                  <a:pt x="249050" y="333366"/>
                  <a:pt x="-17121" y="267749"/>
                  <a:pt x="871" y="301616"/>
                </a:cubicBezTo>
                <a:cubicBezTo>
                  <a:pt x="18863" y="335483"/>
                  <a:pt x="348533" y="479945"/>
                  <a:pt x="385046" y="530216"/>
                </a:cubicBezTo>
                <a:cubicBezTo>
                  <a:pt x="421559" y="580487"/>
                  <a:pt x="238996" y="557204"/>
                  <a:pt x="219946" y="603241"/>
                </a:cubicBezTo>
                <a:cubicBezTo>
                  <a:pt x="200896" y="649278"/>
                  <a:pt x="285033" y="775749"/>
                  <a:pt x="270746" y="806441"/>
                </a:cubicBezTo>
                <a:cubicBezTo>
                  <a:pt x="256459" y="837133"/>
                  <a:pt x="162267" y="710133"/>
                  <a:pt x="134221" y="787391"/>
                </a:cubicBezTo>
                <a:cubicBezTo>
                  <a:pt x="106175" y="864649"/>
                  <a:pt x="85009" y="1237183"/>
                  <a:pt x="102471" y="1269991"/>
                </a:cubicBezTo>
                <a:cubicBezTo>
                  <a:pt x="119933" y="1302799"/>
                  <a:pt x="168088" y="1095895"/>
                  <a:pt x="238996" y="984241"/>
                </a:cubicBezTo>
                <a:cubicBezTo>
                  <a:pt x="309904" y="872587"/>
                  <a:pt x="499875" y="647691"/>
                  <a:pt x="527921" y="600066"/>
                </a:cubicBezTo>
                <a:cubicBezTo>
                  <a:pt x="555967" y="552441"/>
                  <a:pt x="435846" y="745058"/>
                  <a:pt x="407271" y="698491"/>
                </a:cubicBezTo>
                <a:cubicBezTo>
                  <a:pt x="378696" y="651924"/>
                  <a:pt x="415738" y="359824"/>
                  <a:pt x="356471" y="320666"/>
                </a:cubicBezTo>
                <a:cubicBezTo>
                  <a:pt x="297204" y="281508"/>
                  <a:pt x="51142" y="510637"/>
                  <a:pt x="51671" y="463541"/>
                </a:cubicBezTo>
                <a:cubicBezTo>
                  <a:pt x="52200" y="416445"/>
                  <a:pt x="343242" y="36504"/>
                  <a:pt x="362821" y="3166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 275">
            <a:extLst>
              <a:ext uri="{FF2B5EF4-FFF2-40B4-BE49-F238E27FC236}">
                <a16:creationId xmlns:a16="http://schemas.microsoft.com/office/drawing/2014/main" id="{7E1B23F3-6C1C-A4D3-B990-0BEE62FEAFB6}"/>
              </a:ext>
            </a:extLst>
          </p:cNvPr>
          <p:cNvSpPr/>
          <p:nvPr/>
        </p:nvSpPr>
        <p:spPr>
          <a:xfrm>
            <a:off x="4613138" y="1138388"/>
            <a:ext cx="2137343" cy="1488345"/>
          </a:xfrm>
          <a:custGeom>
            <a:avLst/>
            <a:gdLst>
              <a:gd name="connsiteX0" fmla="*/ 282712 w 2137343"/>
              <a:gd name="connsiteY0" fmla="*/ 249087 h 1488345"/>
              <a:gd name="connsiteX1" fmla="*/ 1263787 w 2137343"/>
              <a:gd name="connsiteY1" fmla="*/ 230037 h 1488345"/>
              <a:gd name="connsiteX2" fmla="*/ 806587 w 2137343"/>
              <a:gd name="connsiteY2" fmla="*/ 312587 h 1488345"/>
              <a:gd name="connsiteX3" fmla="*/ 1276487 w 2137343"/>
              <a:gd name="connsiteY3" fmla="*/ 322112 h 1488345"/>
              <a:gd name="connsiteX4" fmla="*/ 1124087 w 2137343"/>
              <a:gd name="connsiteY4" fmla="*/ 350687 h 1488345"/>
              <a:gd name="connsiteX5" fmla="*/ 1387612 w 2137343"/>
              <a:gd name="connsiteY5" fmla="*/ 515787 h 1488345"/>
              <a:gd name="connsiteX6" fmla="*/ 1324112 w 2137343"/>
              <a:gd name="connsiteY6" fmla="*/ 461812 h 1488345"/>
              <a:gd name="connsiteX7" fmla="*/ 1689237 w 2137343"/>
              <a:gd name="connsiteY7" fmla="*/ 839637 h 1488345"/>
              <a:gd name="connsiteX8" fmla="*/ 1609862 w 2137343"/>
              <a:gd name="connsiteY8" fmla="*/ 785662 h 1488345"/>
              <a:gd name="connsiteX9" fmla="*/ 1863862 w 2137343"/>
              <a:gd name="connsiteY9" fmla="*/ 1074587 h 1488345"/>
              <a:gd name="connsiteX10" fmla="*/ 1724162 w 2137343"/>
              <a:gd name="connsiteY10" fmla="*/ 1014262 h 1488345"/>
              <a:gd name="connsiteX11" fmla="*/ 2130562 w 2137343"/>
              <a:gd name="connsiteY11" fmla="*/ 1480987 h 1488345"/>
              <a:gd name="connsiteX12" fmla="*/ 1946412 w 2137343"/>
              <a:gd name="connsiteY12" fmla="*/ 1211112 h 1488345"/>
              <a:gd name="connsiteX13" fmla="*/ 1536837 w 2137343"/>
              <a:gd name="connsiteY13" fmla="*/ 112562 h 1488345"/>
              <a:gd name="connsiteX14" fmla="*/ 1203462 w 2137343"/>
              <a:gd name="connsiteY14" fmla="*/ 39537 h 1488345"/>
              <a:gd name="connsiteX15" fmla="*/ 1536837 w 2137343"/>
              <a:gd name="connsiteY15" fmla="*/ 144312 h 1488345"/>
              <a:gd name="connsiteX16" fmla="*/ 606562 w 2137343"/>
              <a:gd name="connsiteY16" fmla="*/ 64937 h 1488345"/>
              <a:gd name="connsiteX17" fmla="*/ 908187 w 2137343"/>
              <a:gd name="connsiteY17" fmla="*/ 96687 h 1488345"/>
              <a:gd name="connsiteX18" fmla="*/ 137 w 2137343"/>
              <a:gd name="connsiteY18" fmla="*/ 115737 h 1488345"/>
              <a:gd name="connsiteX19" fmla="*/ 835162 w 2137343"/>
              <a:gd name="connsiteY19" fmla="*/ 125262 h 1488345"/>
              <a:gd name="connsiteX20" fmla="*/ 282712 w 2137343"/>
              <a:gd name="connsiteY20" fmla="*/ 249087 h 148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37343" h="1488345">
                <a:moveTo>
                  <a:pt x="282712" y="249087"/>
                </a:moveTo>
                <a:cubicBezTo>
                  <a:pt x="354149" y="266549"/>
                  <a:pt x="1176475" y="219454"/>
                  <a:pt x="1263787" y="230037"/>
                </a:cubicBezTo>
                <a:cubicBezTo>
                  <a:pt x="1351100" y="240620"/>
                  <a:pt x="804470" y="297241"/>
                  <a:pt x="806587" y="312587"/>
                </a:cubicBezTo>
                <a:cubicBezTo>
                  <a:pt x="808704" y="327933"/>
                  <a:pt x="1223570" y="315762"/>
                  <a:pt x="1276487" y="322112"/>
                </a:cubicBezTo>
                <a:cubicBezTo>
                  <a:pt x="1329404" y="328462"/>
                  <a:pt x="1105566" y="318408"/>
                  <a:pt x="1124087" y="350687"/>
                </a:cubicBezTo>
                <a:cubicBezTo>
                  <a:pt x="1142608" y="382966"/>
                  <a:pt x="1354275" y="497266"/>
                  <a:pt x="1387612" y="515787"/>
                </a:cubicBezTo>
                <a:cubicBezTo>
                  <a:pt x="1420950" y="534308"/>
                  <a:pt x="1273841" y="407837"/>
                  <a:pt x="1324112" y="461812"/>
                </a:cubicBezTo>
                <a:cubicBezTo>
                  <a:pt x="1374383" y="515787"/>
                  <a:pt x="1641612" y="785662"/>
                  <a:pt x="1689237" y="839637"/>
                </a:cubicBezTo>
                <a:cubicBezTo>
                  <a:pt x="1736862" y="893612"/>
                  <a:pt x="1580758" y="746504"/>
                  <a:pt x="1609862" y="785662"/>
                </a:cubicBezTo>
                <a:cubicBezTo>
                  <a:pt x="1638966" y="824820"/>
                  <a:pt x="1844812" y="1036487"/>
                  <a:pt x="1863862" y="1074587"/>
                </a:cubicBezTo>
                <a:cubicBezTo>
                  <a:pt x="1882912" y="1112687"/>
                  <a:pt x="1679712" y="946529"/>
                  <a:pt x="1724162" y="1014262"/>
                </a:cubicBezTo>
                <a:cubicBezTo>
                  <a:pt x="1768612" y="1081995"/>
                  <a:pt x="2093520" y="1448179"/>
                  <a:pt x="2130562" y="1480987"/>
                </a:cubicBezTo>
                <a:cubicBezTo>
                  <a:pt x="2167604" y="1513795"/>
                  <a:pt x="2045366" y="1439183"/>
                  <a:pt x="1946412" y="1211112"/>
                </a:cubicBezTo>
                <a:cubicBezTo>
                  <a:pt x="1847458" y="983041"/>
                  <a:pt x="1660662" y="307824"/>
                  <a:pt x="1536837" y="112562"/>
                </a:cubicBezTo>
                <a:cubicBezTo>
                  <a:pt x="1413012" y="-82700"/>
                  <a:pt x="1203462" y="34245"/>
                  <a:pt x="1203462" y="39537"/>
                </a:cubicBezTo>
                <a:cubicBezTo>
                  <a:pt x="1203462" y="44829"/>
                  <a:pt x="1636320" y="140079"/>
                  <a:pt x="1536837" y="144312"/>
                </a:cubicBezTo>
                <a:cubicBezTo>
                  <a:pt x="1437354" y="148545"/>
                  <a:pt x="711337" y="72874"/>
                  <a:pt x="606562" y="64937"/>
                </a:cubicBezTo>
                <a:cubicBezTo>
                  <a:pt x="501787" y="56999"/>
                  <a:pt x="1009258" y="88220"/>
                  <a:pt x="908187" y="96687"/>
                </a:cubicBezTo>
                <a:cubicBezTo>
                  <a:pt x="807116" y="105154"/>
                  <a:pt x="12308" y="110975"/>
                  <a:pt x="137" y="115737"/>
                </a:cubicBezTo>
                <a:cubicBezTo>
                  <a:pt x="-12034" y="120499"/>
                  <a:pt x="784891" y="103566"/>
                  <a:pt x="835162" y="125262"/>
                </a:cubicBezTo>
                <a:cubicBezTo>
                  <a:pt x="885433" y="146958"/>
                  <a:pt x="211275" y="231625"/>
                  <a:pt x="282712" y="249087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 276">
            <a:extLst>
              <a:ext uri="{FF2B5EF4-FFF2-40B4-BE49-F238E27FC236}">
                <a16:creationId xmlns:a16="http://schemas.microsoft.com/office/drawing/2014/main" id="{D178D478-8BA9-8ABD-712D-C5D60734C631}"/>
              </a:ext>
            </a:extLst>
          </p:cNvPr>
          <p:cNvSpPr/>
          <p:nvPr/>
        </p:nvSpPr>
        <p:spPr>
          <a:xfrm>
            <a:off x="5070475" y="654040"/>
            <a:ext cx="410330" cy="358854"/>
          </a:xfrm>
          <a:custGeom>
            <a:avLst/>
            <a:gdLst>
              <a:gd name="connsiteX0" fmla="*/ 409575 w 410330"/>
              <a:gd name="connsiteY0" fmla="*/ 358785 h 358854"/>
              <a:gd name="connsiteX1" fmla="*/ 171450 w 410330"/>
              <a:gd name="connsiteY1" fmla="*/ 234960 h 358854"/>
              <a:gd name="connsiteX2" fmla="*/ 92075 w 410330"/>
              <a:gd name="connsiteY2" fmla="*/ 130185 h 358854"/>
              <a:gd name="connsiteX3" fmla="*/ 0 w 410330"/>
              <a:gd name="connsiteY3" fmla="*/ 10 h 358854"/>
              <a:gd name="connsiteX4" fmla="*/ 92075 w 410330"/>
              <a:gd name="connsiteY4" fmla="*/ 123835 h 358854"/>
              <a:gd name="connsiteX5" fmla="*/ 241300 w 410330"/>
              <a:gd name="connsiteY5" fmla="*/ 250835 h 358854"/>
              <a:gd name="connsiteX6" fmla="*/ 409575 w 410330"/>
              <a:gd name="connsiteY6" fmla="*/ 358785 h 358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330" h="358854">
                <a:moveTo>
                  <a:pt x="409575" y="358785"/>
                </a:moveTo>
                <a:cubicBezTo>
                  <a:pt x="397933" y="356139"/>
                  <a:pt x="224367" y="273060"/>
                  <a:pt x="171450" y="234960"/>
                </a:cubicBezTo>
                <a:cubicBezTo>
                  <a:pt x="118533" y="196860"/>
                  <a:pt x="120650" y="169343"/>
                  <a:pt x="92075" y="130185"/>
                </a:cubicBezTo>
                <a:cubicBezTo>
                  <a:pt x="63500" y="91027"/>
                  <a:pt x="0" y="1068"/>
                  <a:pt x="0" y="10"/>
                </a:cubicBezTo>
                <a:cubicBezTo>
                  <a:pt x="0" y="-1048"/>
                  <a:pt x="51858" y="82031"/>
                  <a:pt x="92075" y="123835"/>
                </a:cubicBezTo>
                <a:cubicBezTo>
                  <a:pt x="132292" y="165639"/>
                  <a:pt x="187325" y="214323"/>
                  <a:pt x="241300" y="250835"/>
                </a:cubicBezTo>
                <a:cubicBezTo>
                  <a:pt x="295275" y="287347"/>
                  <a:pt x="421217" y="361431"/>
                  <a:pt x="409575" y="35878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 277">
            <a:extLst>
              <a:ext uri="{FF2B5EF4-FFF2-40B4-BE49-F238E27FC236}">
                <a16:creationId xmlns:a16="http://schemas.microsoft.com/office/drawing/2014/main" id="{AF74CDCE-AE2D-20B8-CD46-FE54BE86A847}"/>
              </a:ext>
            </a:extLst>
          </p:cNvPr>
          <p:cNvSpPr/>
          <p:nvPr/>
        </p:nvSpPr>
        <p:spPr>
          <a:xfrm>
            <a:off x="3999832" y="1518705"/>
            <a:ext cx="447058" cy="1065838"/>
          </a:xfrm>
          <a:custGeom>
            <a:avLst/>
            <a:gdLst>
              <a:gd name="connsiteX0" fmla="*/ 438818 w 447058"/>
              <a:gd name="connsiteY0" fmla="*/ 11645 h 1065838"/>
              <a:gd name="connsiteX1" fmla="*/ 181643 w 447058"/>
              <a:gd name="connsiteY1" fmla="*/ 618070 h 1065838"/>
              <a:gd name="connsiteX2" fmla="*/ 668 w 447058"/>
              <a:gd name="connsiteY2" fmla="*/ 1062570 h 1065838"/>
              <a:gd name="connsiteX3" fmla="*/ 124493 w 447058"/>
              <a:gd name="connsiteY3" fmla="*/ 799045 h 1065838"/>
              <a:gd name="connsiteX4" fmla="*/ 232443 w 447058"/>
              <a:gd name="connsiteY4" fmla="*/ 414870 h 1065838"/>
              <a:gd name="connsiteX5" fmla="*/ 191168 w 447058"/>
              <a:gd name="connsiteY5" fmla="*/ 564095 h 1065838"/>
              <a:gd name="connsiteX6" fmla="*/ 365793 w 447058"/>
              <a:gd name="connsiteY6" fmla="*/ 243420 h 1065838"/>
              <a:gd name="connsiteX7" fmla="*/ 438818 w 447058"/>
              <a:gd name="connsiteY7" fmla="*/ 11645 h 106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7058" h="1065838">
                <a:moveTo>
                  <a:pt x="438818" y="11645"/>
                </a:moveTo>
                <a:cubicBezTo>
                  <a:pt x="408126" y="74087"/>
                  <a:pt x="254668" y="442916"/>
                  <a:pt x="181643" y="618070"/>
                </a:cubicBezTo>
                <a:cubicBezTo>
                  <a:pt x="108618" y="793224"/>
                  <a:pt x="10193" y="1032408"/>
                  <a:pt x="668" y="1062570"/>
                </a:cubicBezTo>
                <a:cubicBezTo>
                  <a:pt x="-8857" y="1092732"/>
                  <a:pt x="85864" y="906995"/>
                  <a:pt x="124493" y="799045"/>
                </a:cubicBezTo>
                <a:cubicBezTo>
                  <a:pt x="163122" y="691095"/>
                  <a:pt x="221330" y="454028"/>
                  <a:pt x="232443" y="414870"/>
                </a:cubicBezTo>
                <a:cubicBezTo>
                  <a:pt x="243555" y="375712"/>
                  <a:pt x="168943" y="592670"/>
                  <a:pt x="191168" y="564095"/>
                </a:cubicBezTo>
                <a:cubicBezTo>
                  <a:pt x="213393" y="535520"/>
                  <a:pt x="323989" y="332849"/>
                  <a:pt x="365793" y="243420"/>
                </a:cubicBezTo>
                <a:cubicBezTo>
                  <a:pt x="407597" y="153991"/>
                  <a:pt x="469510" y="-50797"/>
                  <a:pt x="438818" y="1164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 278">
            <a:extLst>
              <a:ext uri="{FF2B5EF4-FFF2-40B4-BE49-F238E27FC236}">
                <a16:creationId xmlns:a16="http://schemas.microsoft.com/office/drawing/2014/main" id="{5E215010-95D6-FA06-E88B-1E6AD9050FA0}"/>
              </a:ext>
            </a:extLst>
          </p:cNvPr>
          <p:cNvSpPr/>
          <p:nvPr/>
        </p:nvSpPr>
        <p:spPr>
          <a:xfrm>
            <a:off x="3609052" y="1266740"/>
            <a:ext cx="896273" cy="712823"/>
          </a:xfrm>
          <a:custGeom>
            <a:avLst/>
            <a:gdLst>
              <a:gd name="connsiteX0" fmla="*/ 896273 w 896273"/>
              <a:gd name="connsiteY0" fmla="*/ 85 h 712823"/>
              <a:gd name="connsiteX1" fmla="*/ 346998 w 896273"/>
              <a:gd name="connsiteY1" fmla="*/ 285835 h 712823"/>
              <a:gd name="connsiteX2" fmla="*/ 923 w 896273"/>
              <a:gd name="connsiteY2" fmla="*/ 711285 h 712823"/>
              <a:gd name="connsiteX3" fmla="*/ 248573 w 896273"/>
              <a:gd name="connsiteY3" fmla="*/ 422360 h 712823"/>
              <a:gd name="connsiteX4" fmla="*/ 343823 w 896273"/>
              <a:gd name="connsiteY4" fmla="*/ 257260 h 712823"/>
              <a:gd name="connsiteX5" fmla="*/ 896273 w 896273"/>
              <a:gd name="connsiteY5" fmla="*/ 85 h 71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6273" h="712823">
                <a:moveTo>
                  <a:pt x="896273" y="85"/>
                </a:moveTo>
                <a:cubicBezTo>
                  <a:pt x="896802" y="4848"/>
                  <a:pt x="496223" y="167302"/>
                  <a:pt x="346998" y="285835"/>
                </a:cubicBezTo>
                <a:cubicBezTo>
                  <a:pt x="197773" y="404368"/>
                  <a:pt x="17327" y="688531"/>
                  <a:pt x="923" y="711285"/>
                </a:cubicBezTo>
                <a:cubicBezTo>
                  <a:pt x="-15481" y="734039"/>
                  <a:pt x="191423" y="498031"/>
                  <a:pt x="248573" y="422360"/>
                </a:cubicBezTo>
                <a:cubicBezTo>
                  <a:pt x="305723" y="346689"/>
                  <a:pt x="238519" y="323406"/>
                  <a:pt x="343823" y="257260"/>
                </a:cubicBezTo>
                <a:cubicBezTo>
                  <a:pt x="449127" y="191114"/>
                  <a:pt x="895744" y="-4678"/>
                  <a:pt x="896273" y="8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 279">
            <a:extLst>
              <a:ext uri="{FF2B5EF4-FFF2-40B4-BE49-F238E27FC236}">
                <a16:creationId xmlns:a16="http://schemas.microsoft.com/office/drawing/2014/main" id="{C164C23B-D568-B352-3FE7-C9A83910D556}"/>
              </a:ext>
            </a:extLst>
          </p:cNvPr>
          <p:cNvSpPr/>
          <p:nvPr/>
        </p:nvSpPr>
        <p:spPr>
          <a:xfrm>
            <a:off x="2954425" y="3671917"/>
            <a:ext cx="909769" cy="389525"/>
          </a:xfrm>
          <a:custGeom>
            <a:avLst/>
            <a:gdLst>
              <a:gd name="connsiteX0" fmla="*/ 906375 w 909769"/>
              <a:gd name="connsiteY0" fmla="*/ 1558 h 389525"/>
              <a:gd name="connsiteX1" fmla="*/ 499975 w 909769"/>
              <a:gd name="connsiteY1" fmla="*/ 30133 h 389525"/>
              <a:gd name="connsiteX2" fmla="*/ 195175 w 909769"/>
              <a:gd name="connsiteY2" fmla="*/ 128558 h 389525"/>
              <a:gd name="connsiteX3" fmla="*/ 338050 w 909769"/>
              <a:gd name="connsiteY3" fmla="*/ 74583 h 389525"/>
              <a:gd name="connsiteX4" fmla="*/ 141200 w 909769"/>
              <a:gd name="connsiteY4" fmla="*/ 192058 h 389525"/>
              <a:gd name="connsiteX5" fmla="*/ 1500 w 909769"/>
              <a:gd name="connsiteY5" fmla="*/ 388908 h 389525"/>
              <a:gd name="connsiteX6" fmla="*/ 230100 w 909769"/>
              <a:gd name="connsiteY6" fmla="*/ 122208 h 389525"/>
              <a:gd name="connsiteX7" fmla="*/ 360275 w 909769"/>
              <a:gd name="connsiteY7" fmla="*/ 26958 h 389525"/>
              <a:gd name="connsiteX8" fmla="*/ 258675 w 909769"/>
              <a:gd name="connsiteY8" fmla="*/ 68233 h 389525"/>
              <a:gd name="connsiteX9" fmla="*/ 906375 w 909769"/>
              <a:gd name="connsiteY9" fmla="*/ 1558 h 38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9769" h="389525">
                <a:moveTo>
                  <a:pt x="906375" y="1558"/>
                </a:moveTo>
                <a:cubicBezTo>
                  <a:pt x="946592" y="-4792"/>
                  <a:pt x="618508" y="8966"/>
                  <a:pt x="499975" y="30133"/>
                </a:cubicBezTo>
                <a:cubicBezTo>
                  <a:pt x="381442" y="51300"/>
                  <a:pt x="222162" y="121150"/>
                  <a:pt x="195175" y="128558"/>
                </a:cubicBezTo>
                <a:cubicBezTo>
                  <a:pt x="168188" y="135966"/>
                  <a:pt x="347046" y="64000"/>
                  <a:pt x="338050" y="74583"/>
                </a:cubicBezTo>
                <a:cubicBezTo>
                  <a:pt x="329054" y="85166"/>
                  <a:pt x="197292" y="139671"/>
                  <a:pt x="141200" y="192058"/>
                </a:cubicBezTo>
                <a:cubicBezTo>
                  <a:pt x="85108" y="244446"/>
                  <a:pt x="-13316" y="400550"/>
                  <a:pt x="1500" y="388908"/>
                </a:cubicBezTo>
                <a:cubicBezTo>
                  <a:pt x="16316" y="377266"/>
                  <a:pt x="170304" y="182533"/>
                  <a:pt x="230100" y="122208"/>
                </a:cubicBezTo>
                <a:cubicBezTo>
                  <a:pt x="289896" y="61883"/>
                  <a:pt x="355513" y="35954"/>
                  <a:pt x="360275" y="26958"/>
                </a:cubicBezTo>
                <a:cubicBezTo>
                  <a:pt x="365037" y="17962"/>
                  <a:pt x="169775" y="74583"/>
                  <a:pt x="258675" y="68233"/>
                </a:cubicBezTo>
                <a:cubicBezTo>
                  <a:pt x="347575" y="61883"/>
                  <a:pt x="866158" y="7908"/>
                  <a:pt x="906375" y="155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 280">
            <a:extLst>
              <a:ext uri="{FF2B5EF4-FFF2-40B4-BE49-F238E27FC236}">
                <a16:creationId xmlns:a16="http://schemas.microsoft.com/office/drawing/2014/main" id="{30316B5D-6B0D-4CB0-67C3-ABE6308EE7FF}"/>
              </a:ext>
            </a:extLst>
          </p:cNvPr>
          <p:cNvSpPr/>
          <p:nvPr/>
        </p:nvSpPr>
        <p:spPr>
          <a:xfrm>
            <a:off x="7366064" y="1486993"/>
            <a:ext cx="580466" cy="558168"/>
          </a:xfrm>
          <a:custGeom>
            <a:avLst/>
            <a:gdLst>
              <a:gd name="connsiteX0" fmla="*/ 3111 w 580466"/>
              <a:gd name="connsiteY0" fmla="*/ 2082 h 558168"/>
              <a:gd name="connsiteX1" fmla="*/ 393636 w 580466"/>
              <a:gd name="connsiteY1" fmla="*/ 224332 h 558168"/>
              <a:gd name="connsiteX2" fmla="*/ 311086 w 580466"/>
              <a:gd name="connsiteY2" fmla="*/ 198932 h 558168"/>
              <a:gd name="connsiteX3" fmla="*/ 577786 w 580466"/>
              <a:gd name="connsiteY3" fmla="*/ 554532 h 558168"/>
              <a:gd name="connsiteX4" fmla="*/ 441261 w 580466"/>
              <a:gd name="connsiteY4" fmla="*/ 373557 h 558168"/>
              <a:gd name="connsiteX5" fmla="*/ 323786 w 580466"/>
              <a:gd name="connsiteY5" fmla="*/ 214807 h 558168"/>
              <a:gd name="connsiteX6" fmla="*/ 215836 w 580466"/>
              <a:gd name="connsiteY6" fmla="*/ 116382 h 558168"/>
              <a:gd name="connsiteX7" fmla="*/ 3111 w 580466"/>
              <a:gd name="connsiteY7" fmla="*/ 2082 h 55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0466" h="558168">
                <a:moveTo>
                  <a:pt x="3111" y="2082"/>
                </a:moveTo>
                <a:cubicBezTo>
                  <a:pt x="32744" y="20074"/>
                  <a:pt x="342307" y="191524"/>
                  <a:pt x="393636" y="224332"/>
                </a:cubicBezTo>
                <a:cubicBezTo>
                  <a:pt x="444965" y="257140"/>
                  <a:pt x="280394" y="143899"/>
                  <a:pt x="311086" y="198932"/>
                </a:cubicBezTo>
                <a:cubicBezTo>
                  <a:pt x="341778" y="253965"/>
                  <a:pt x="556090" y="525428"/>
                  <a:pt x="577786" y="554532"/>
                </a:cubicBezTo>
                <a:cubicBezTo>
                  <a:pt x="599482" y="583636"/>
                  <a:pt x="483594" y="430178"/>
                  <a:pt x="441261" y="373557"/>
                </a:cubicBezTo>
                <a:cubicBezTo>
                  <a:pt x="398928" y="316936"/>
                  <a:pt x="361357" y="257669"/>
                  <a:pt x="323786" y="214807"/>
                </a:cubicBezTo>
                <a:cubicBezTo>
                  <a:pt x="286215" y="171945"/>
                  <a:pt x="267694" y="144957"/>
                  <a:pt x="215836" y="116382"/>
                </a:cubicBezTo>
                <a:cubicBezTo>
                  <a:pt x="163978" y="87807"/>
                  <a:pt x="-26522" y="-15910"/>
                  <a:pt x="3111" y="208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 281">
            <a:extLst>
              <a:ext uri="{FF2B5EF4-FFF2-40B4-BE49-F238E27FC236}">
                <a16:creationId xmlns:a16="http://schemas.microsoft.com/office/drawing/2014/main" id="{7A2224D8-85C3-2812-42C6-4D40C9F86531}"/>
              </a:ext>
            </a:extLst>
          </p:cNvPr>
          <p:cNvSpPr/>
          <p:nvPr/>
        </p:nvSpPr>
        <p:spPr>
          <a:xfrm>
            <a:off x="7845080" y="1755986"/>
            <a:ext cx="127438" cy="814168"/>
          </a:xfrm>
          <a:custGeom>
            <a:avLst/>
            <a:gdLst>
              <a:gd name="connsiteX0" fmla="*/ 38445 w 127438"/>
              <a:gd name="connsiteY0" fmla="*/ 6139 h 814168"/>
              <a:gd name="connsiteX1" fmla="*/ 111470 w 127438"/>
              <a:gd name="connsiteY1" fmla="*/ 380789 h 814168"/>
              <a:gd name="connsiteX2" fmla="*/ 117820 w 127438"/>
              <a:gd name="connsiteY2" fmla="*/ 514139 h 814168"/>
              <a:gd name="connsiteX3" fmla="*/ 345 w 127438"/>
              <a:gd name="connsiteY3" fmla="*/ 812589 h 814168"/>
              <a:gd name="connsiteX4" fmla="*/ 82895 w 127438"/>
              <a:gd name="connsiteY4" fmla="*/ 622089 h 814168"/>
              <a:gd name="connsiteX5" fmla="*/ 114645 w 127438"/>
              <a:gd name="connsiteY5" fmla="*/ 403014 h 814168"/>
              <a:gd name="connsiteX6" fmla="*/ 76545 w 127438"/>
              <a:gd name="connsiteY6" fmla="*/ 164889 h 814168"/>
              <a:gd name="connsiteX7" fmla="*/ 38445 w 127438"/>
              <a:gd name="connsiteY7" fmla="*/ 6139 h 81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438" h="814168">
                <a:moveTo>
                  <a:pt x="38445" y="6139"/>
                </a:moveTo>
                <a:cubicBezTo>
                  <a:pt x="44266" y="42122"/>
                  <a:pt x="98241" y="296122"/>
                  <a:pt x="111470" y="380789"/>
                </a:cubicBezTo>
                <a:cubicBezTo>
                  <a:pt x="124699" y="465456"/>
                  <a:pt x="136341" y="442172"/>
                  <a:pt x="117820" y="514139"/>
                </a:cubicBezTo>
                <a:cubicBezTo>
                  <a:pt x="99299" y="586106"/>
                  <a:pt x="6166" y="794597"/>
                  <a:pt x="345" y="812589"/>
                </a:cubicBezTo>
                <a:cubicBezTo>
                  <a:pt x="-5476" y="830581"/>
                  <a:pt x="63845" y="690351"/>
                  <a:pt x="82895" y="622089"/>
                </a:cubicBezTo>
                <a:cubicBezTo>
                  <a:pt x="101945" y="553827"/>
                  <a:pt x="115703" y="479214"/>
                  <a:pt x="114645" y="403014"/>
                </a:cubicBezTo>
                <a:cubicBezTo>
                  <a:pt x="113587" y="326814"/>
                  <a:pt x="89245" y="228389"/>
                  <a:pt x="76545" y="164889"/>
                </a:cubicBezTo>
                <a:cubicBezTo>
                  <a:pt x="63845" y="101389"/>
                  <a:pt x="32624" y="-29844"/>
                  <a:pt x="38445" y="613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 282">
            <a:extLst>
              <a:ext uri="{FF2B5EF4-FFF2-40B4-BE49-F238E27FC236}">
                <a16:creationId xmlns:a16="http://schemas.microsoft.com/office/drawing/2014/main" id="{F100AE2A-43EF-BBEF-B50D-808594C9D6F6}"/>
              </a:ext>
            </a:extLst>
          </p:cNvPr>
          <p:cNvSpPr/>
          <p:nvPr/>
        </p:nvSpPr>
        <p:spPr>
          <a:xfrm>
            <a:off x="7026262" y="2495308"/>
            <a:ext cx="655405" cy="334602"/>
          </a:xfrm>
          <a:custGeom>
            <a:avLst/>
            <a:gdLst>
              <a:gd name="connsiteX0" fmla="*/ 3188 w 655405"/>
              <a:gd name="connsiteY0" fmla="*/ 242 h 334602"/>
              <a:gd name="connsiteX1" fmla="*/ 53988 w 655405"/>
              <a:gd name="connsiteY1" fmla="*/ 31992 h 334602"/>
              <a:gd name="connsiteX2" fmla="*/ 374663 w 655405"/>
              <a:gd name="connsiteY2" fmla="*/ 200267 h 334602"/>
              <a:gd name="connsiteX3" fmla="*/ 650888 w 655405"/>
              <a:gd name="connsiteY3" fmla="*/ 327267 h 334602"/>
              <a:gd name="connsiteX4" fmla="*/ 549288 w 655405"/>
              <a:gd name="connsiteY4" fmla="*/ 317742 h 334602"/>
              <a:gd name="connsiteX5" fmla="*/ 590563 w 655405"/>
              <a:gd name="connsiteY5" fmla="*/ 305042 h 334602"/>
              <a:gd name="connsiteX6" fmla="*/ 612788 w 655405"/>
              <a:gd name="connsiteY6" fmla="*/ 311392 h 334602"/>
              <a:gd name="connsiteX7" fmla="*/ 311163 w 655405"/>
              <a:gd name="connsiteY7" fmla="*/ 190742 h 334602"/>
              <a:gd name="connsiteX8" fmla="*/ 288938 w 655405"/>
              <a:gd name="connsiteY8" fmla="*/ 168517 h 334602"/>
              <a:gd name="connsiteX9" fmla="*/ 288938 w 655405"/>
              <a:gd name="connsiteY9" fmla="*/ 168517 h 334602"/>
              <a:gd name="connsiteX10" fmla="*/ 3188 w 655405"/>
              <a:gd name="connsiteY10" fmla="*/ 242 h 33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5405" h="334602">
                <a:moveTo>
                  <a:pt x="3188" y="242"/>
                </a:moveTo>
                <a:cubicBezTo>
                  <a:pt x="-2368" y="-552"/>
                  <a:pt x="-7924" y="-1345"/>
                  <a:pt x="53988" y="31992"/>
                </a:cubicBezTo>
                <a:cubicBezTo>
                  <a:pt x="115900" y="65329"/>
                  <a:pt x="275180" y="151055"/>
                  <a:pt x="374663" y="200267"/>
                </a:cubicBezTo>
                <a:cubicBezTo>
                  <a:pt x="474146" y="249479"/>
                  <a:pt x="621784" y="307688"/>
                  <a:pt x="650888" y="327267"/>
                </a:cubicBezTo>
                <a:cubicBezTo>
                  <a:pt x="679992" y="346846"/>
                  <a:pt x="559342" y="321446"/>
                  <a:pt x="549288" y="317742"/>
                </a:cubicBezTo>
                <a:cubicBezTo>
                  <a:pt x="539234" y="314038"/>
                  <a:pt x="579980" y="306100"/>
                  <a:pt x="590563" y="305042"/>
                </a:cubicBezTo>
                <a:cubicBezTo>
                  <a:pt x="601146" y="303984"/>
                  <a:pt x="612788" y="311392"/>
                  <a:pt x="612788" y="311392"/>
                </a:cubicBezTo>
                <a:lnTo>
                  <a:pt x="311163" y="190742"/>
                </a:lnTo>
                <a:cubicBezTo>
                  <a:pt x="257188" y="166930"/>
                  <a:pt x="288938" y="168517"/>
                  <a:pt x="288938" y="168517"/>
                </a:cubicBezTo>
                <a:lnTo>
                  <a:pt x="288938" y="168517"/>
                </a:lnTo>
                <a:lnTo>
                  <a:pt x="3188" y="242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 283">
            <a:extLst>
              <a:ext uri="{FF2B5EF4-FFF2-40B4-BE49-F238E27FC236}">
                <a16:creationId xmlns:a16="http://schemas.microsoft.com/office/drawing/2014/main" id="{F974AD57-6EE7-E226-A24B-45D45987722B}"/>
              </a:ext>
            </a:extLst>
          </p:cNvPr>
          <p:cNvSpPr/>
          <p:nvPr/>
        </p:nvSpPr>
        <p:spPr>
          <a:xfrm>
            <a:off x="4525426" y="308118"/>
            <a:ext cx="1246621" cy="824100"/>
          </a:xfrm>
          <a:custGeom>
            <a:avLst/>
            <a:gdLst>
              <a:gd name="connsiteX0" fmla="*/ 1243549 w 1246621"/>
              <a:gd name="connsiteY0" fmla="*/ 822182 h 824100"/>
              <a:gd name="connsiteX1" fmla="*/ 776824 w 1246621"/>
              <a:gd name="connsiteY1" fmla="*/ 358632 h 824100"/>
              <a:gd name="connsiteX2" fmla="*/ 452974 w 1246621"/>
              <a:gd name="connsiteY2" fmla="*/ 3032 h 824100"/>
              <a:gd name="connsiteX3" fmla="*/ 589499 w 1246621"/>
              <a:gd name="connsiteY3" fmla="*/ 184007 h 824100"/>
              <a:gd name="connsiteX4" fmla="*/ 554574 w 1246621"/>
              <a:gd name="connsiteY4" fmla="*/ 126857 h 824100"/>
              <a:gd name="connsiteX5" fmla="*/ 2124 w 1246621"/>
              <a:gd name="connsiteY5" fmla="*/ 101457 h 824100"/>
              <a:gd name="connsiteX6" fmla="*/ 370424 w 1246621"/>
              <a:gd name="connsiteY6" fmla="*/ 120507 h 824100"/>
              <a:gd name="connsiteX7" fmla="*/ 532349 w 1246621"/>
              <a:gd name="connsiteY7" fmla="*/ 171307 h 824100"/>
              <a:gd name="connsiteX8" fmla="*/ 1243549 w 1246621"/>
              <a:gd name="connsiteY8" fmla="*/ 822182 h 8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6621" h="824100">
                <a:moveTo>
                  <a:pt x="1243549" y="822182"/>
                </a:moveTo>
                <a:cubicBezTo>
                  <a:pt x="1284295" y="853403"/>
                  <a:pt x="908587" y="495157"/>
                  <a:pt x="776824" y="358632"/>
                </a:cubicBezTo>
                <a:cubicBezTo>
                  <a:pt x="645061" y="222107"/>
                  <a:pt x="484195" y="32136"/>
                  <a:pt x="452974" y="3032"/>
                </a:cubicBezTo>
                <a:cubicBezTo>
                  <a:pt x="421753" y="-26072"/>
                  <a:pt x="572566" y="163369"/>
                  <a:pt x="589499" y="184007"/>
                </a:cubicBezTo>
                <a:cubicBezTo>
                  <a:pt x="606432" y="204644"/>
                  <a:pt x="652470" y="140615"/>
                  <a:pt x="554574" y="126857"/>
                </a:cubicBezTo>
                <a:cubicBezTo>
                  <a:pt x="456678" y="113099"/>
                  <a:pt x="32816" y="102515"/>
                  <a:pt x="2124" y="101457"/>
                </a:cubicBezTo>
                <a:cubicBezTo>
                  <a:pt x="-28568" y="100399"/>
                  <a:pt x="282053" y="108865"/>
                  <a:pt x="370424" y="120507"/>
                </a:cubicBezTo>
                <a:cubicBezTo>
                  <a:pt x="458795" y="132149"/>
                  <a:pt x="391062" y="58065"/>
                  <a:pt x="532349" y="171307"/>
                </a:cubicBezTo>
                <a:cubicBezTo>
                  <a:pt x="673636" y="284549"/>
                  <a:pt x="1202803" y="790961"/>
                  <a:pt x="1243549" y="82218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 284">
            <a:extLst>
              <a:ext uri="{FF2B5EF4-FFF2-40B4-BE49-F238E27FC236}">
                <a16:creationId xmlns:a16="http://schemas.microsoft.com/office/drawing/2014/main" id="{34A9A160-7102-9E0A-914B-2E54C755F124}"/>
              </a:ext>
            </a:extLst>
          </p:cNvPr>
          <p:cNvSpPr/>
          <p:nvPr/>
        </p:nvSpPr>
        <p:spPr>
          <a:xfrm>
            <a:off x="6359525" y="987358"/>
            <a:ext cx="762793" cy="104842"/>
          </a:xfrm>
          <a:custGeom>
            <a:avLst/>
            <a:gdLst>
              <a:gd name="connsiteX0" fmla="*/ 0 w 762793"/>
              <a:gd name="connsiteY0" fmla="*/ 104842 h 104842"/>
              <a:gd name="connsiteX1" fmla="*/ 539750 w 762793"/>
              <a:gd name="connsiteY1" fmla="*/ 12767 h 104842"/>
              <a:gd name="connsiteX2" fmla="*/ 758825 w 762793"/>
              <a:gd name="connsiteY2" fmla="*/ 88967 h 104842"/>
              <a:gd name="connsiteX3" fmla="*/ 666750 w 762793"/>
              <a:gd name="connsiteY3" fmla="*/ 34992 h 104842"/>
              <a:gd name="connsiteX4" fmla="*/ 488950 w 762793"/>
              <a:gd name="connsiteY4" fmla="*/ 67 h 104842"/>
              <a:gd name="connsiteX5" fmla="*/ 358775 w 762793"/>
              <a:gd name="connsiteY5" fmla="*/ 25467 h 104842"/>
              <a:gd name="connsiteX6" fmla="*/ 0 w 762793"/>
              <a:gd name="connsiteY6" fmla="*/ 104842 h 10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793" h="104842">
                <a:moveTo>
                  <a:pt x="0" y="104842"/>
                </a:moveTo>
                <a:cubicBezTo>
                  <a:pt x="206639" y="60127"/>
                  <a:pt x="413279" y="15413"/>
                  <a:pt x="539750" y="12767"/>
                </a:cubicBezTo>
                <a:cubicBezTo>
                  <a:pt x="666221" y="10121"/>
                  <a:pt x="737658" y="85263"/>
                  <a:pt x="758825" y="88967"/>
                </a:cubicBezTo>
                <a:cubicBezTo>
                  <a:pt x="779992" y="92671"/>
                  <a:pt x="711729" y="49809"/>
                  <a:pt x="666750" y="34992"/>
                </a:cubicBezTo>
                <a:cubicBezTo>
                  <a:pt x="621771" y="20175"/>
                  <a:pt x="540279" y="1654"/>
                  <a:pt x="488950" y="67"/>
                </a:cubicBezTo>
                <a:cubicBezTo>
                  <a:pt x="437621" y="-1520"/>
                  <a:pt x="358775" y="25467"/>
                  <a:pt x="358775" y="25467"/>
                </a:cubicBezTo>
                <a:lnTo>
                  <a:pt x="0" y="104842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 285">
            <a:extLst>
              <a:ext uri="{FF2B5EF4-FFF2-40B4-BE49-F238E27FC236}">
                <a16:creationId xmlns:a16="http://schemas.microsoft.com/office/drawing/2014/main" id="{ABACFFB7-D824-4283-ED3B-08F2049620DC}"/>
              </a:ext>
            </a:extLst>
          </p:cNvPr>
          <p:cNvSpPr/>
          <p:nvPr/>
        </p:nvSpPr>
        <p:spPr>
          <a:xfrm>
            <a:off x="6472966" y="2082000"/>
            <a:ext cx="514960" cy="1168676"/>
          </a:xfrm>
          <a:custGeom>
            <a:avLst/>
            <a:gdLst>
              <a:gd name="connsiteX0" fmla="*/ 7209 w 514960"/>
              <a:gd name="connsiteY0" fmla="*/ 13500 h 1168676"/>
              <a:gd name="connsiteX1" fmla="*/ 302484 w 514960"/>
              <a:gd name="connsiteY1" fmla="*/ 677075 h 1168676"/>
              <a:gd name="connsiteX2" fmla="*/ 512034 w 514960"/>
              <a:gd name="connsiteY2" fmla="*/ 1162850 h 1168676"/>
              <a:gd name="connsiteX3" fmla="*/ 404084 w 514960"/>
              <a:gd name="connsiteY3" fmla="*/ 902500 h 1168676"/>
              <a:gd name="connsiteX4" fmla="*/ 118334 w 514960"/>
              <a:gd name="connsiteY4" fmla="*/ 280200 h 1168676"/>
              <a:gd name="connsiteX5" fmla="*/ 7209 w 514960"/>
              <a:gd name="connsiteY5" fmla="*/ 13500 h 116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960" h="1168676">
                <a:moveTo>
                  <a:pt x="7209" y="13500"/>
                </a:moveTo>
                <a:cubicBezTo>
                  <a:pt x="37901" y="79646"/>
                  <a:pt x="218347" y="485517"/>
                  <a:pt x="302484" y="677075"/>
                </a:cubicBezTo>
                <a:cubicBezTo>
                  <a:pt x="386621" y="868633"/>
                  <a:pt x="495101" y="1125279"/>
                  <a:pt x="512034" y="1162850"/>
                </a:cubicBezTo>
                <a:cubicBezTo>
                  <a:pt x="528967" y="1200421"/>
                  <a:pt x="469701" y="1049608"/>
                  <a:pt x="404084" y="902500"/>
                </a:cubicBezTo>
                <a:cubicBezTo>
                  <a:pt x="338467" y="755392"/>
                  <a:pt x="187126" y="422017"/>
                  <a:pt x="118334" y="280200"/>
                </a:cubicBezTo>
                <a:cubicBezTo>
                  <a:pt x="49542" y="138383"/>
                  <a:pt x="-23483" y="-52646"/>
                  <a:pt x="7209" y="1350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 286">
            <a:extLst>
              <a:ext uri="{FF2B5EF4-FFF2-40B4-BE49-F238E27FC236}">
                <a16:creationId xmlns:a16="http://schemas.microsoft.com/office/drawing/2014/main" id="{5ACE2A78-9E63-DB3F-6634-B3371E444C54}"/>
              </a:ext>
            </a:extLst>
          </p:cNvPr>
          <p:cNvSpPr/>
          <p:nvPr/>
        </p:nvSpPr>
        <p:spPr>
          <a:xfrm>
            <a:off x="4239215" y="1203900"/>
            <a:ext cx="1514078" cy="787146"/>
          </a:xfrm>
          <a:custGeom>
            <a:avLst/>
            <a:gdLst>
              <a:gd name="connsiteX0" fmla="*/ 1513885 w 1514078"/>
              <a:gd name="connsiteY0" fmla="*/ 104200 h 787146"/>
              <a:gd name="connsiteX1" fmla="*/ 558210 w 1514078"/>
              <a:gd name="connsiteY1" fmla="*/ 329625 h 787146"/>
              <a:gd name="connsiteX2" fmla="*/ 628060 w 1514078"/>
              <a:gd name="connsiteY2" fmla="*/ 304225 h 787146"/>
              <a:gd name="connsiteX3" fmla="*/ 12110 w 1514078"/>
              <a:gd name="connsiteY3" fmla="*/ 783650 h 787146"/>
              <a:gd name="connsiteX4" fmla="*/ 259760 w 1514078"/>
              <a:gd name="connsiteY4" fmla="*/ 494725 h 787146"/>
              <a:gd name="connsiteX5" fmla="*/ 751885 w 1514078"/>
              <a:gd name="connsiteY5" fmla="*/ 8950 h 787146"/>
              <a:gd name="connsiteX6" fmla="*/ 377235 w 1514078"/>
              <a:gd name="connsiteY6" fmla="*/ 167700 h 787146"/>
              <a:gd name="connsiteX7" fmla="*/ 882060 w 1514078"/>
              <a:gd name="connsiteY7" fmla="*/ 15300 h 787146"/>
              <a:gd name="connsiteX8" fmla="*/ 643935 w 1514078"/>
              <a:gd name="connsiteY8" fmla="*/ 31175 h 787146"/>
              <a:gd name="connsiteX9" fmla="*/ 1513885 w 1514078"/>
              <a:gd name="connsiteY9" fmla="*/ 104200 h 78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4078" h="787146">
                <a:moveTo>
                  <a:pt x="1513885" y="104200"/>
                </a:moveTo>
                <a:cubicBezTo>
                  <a:pt x="1499597" y="153942"/>
                  <a:pt x="705847" y="296288"/>
                  <a:pt x="558210" y="329625"/>
                </a:cubicBezTo>
                <a:cubicBezTo>
                  <a:pt x="410573" y="362962"/>
                  <a:pt x="719077" y="228554"/>
                  <a:pt x="628060" y="304225"/>
                </a:cubicBezTo>
                <a:cubicBezTo>
                  <a:pt x="537043" y="379896"/>
                  <a:pt x="73493" y="751900"/>
                  <a:pt x="12110" y="783650"/>
                </a:cubicBezTo>
                <a:cubicBezTo>
                  <a:pt x="-49273" y="815400"/>
                  <a:pt x="136464" y="623842"/>
                  <a:pt x="259760" y="494725"/>
                </a:cubicBezTo>
                <a:cubicBezTo>
                  <a:pt x="383056" y="365608"/>
                  <a:pt x="732306" y="63454"/>
                  <a:pt x="751885" y="8950"/>
                </a:cubicBezTo>
                <a:cubicBezTo>
                  <a:pt x="771464" y="-45554"/>
                  <a:pt x="355539" y="166642"/>
                  <a:pt x="377235" y="167700"/>
                </a:cubicBezTo>
                <a:cubicBezTo>
                  <a:pt x="398931" y="168758"/>
                  <a:pt x="837610" y="38054"/>
                  <a:pt x="882060" y="15300"/>
                </a:cubicBezTo>
                <a:cubicBezTo>
                  <a:pt x="926510" y="-7454"/>
                  <a:pt x="542864" y="14242"/>
                  <a:pt x="643935" y="31175"/>
                </a:cubicBezTo>
                <a:cubicBezTo>
                  <a:pt x="745006" y="48108"/>
                  <a:pt x="1528173" y="54458"/>
                  <a:pt x="1513885" y="104200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 287">
            <a:extLst>
              <a:ext uri="{FF2B5EF4-FFF2-40B4-BE49-F238E27FC236}">
                <a16:creationId xmlns:a16="http://schemas.microsoft.com/office/drawing/2014/main" id="{220BC12C-81A0-A7DF-F658-8247E8CA27B4}"/>
              </a:ext>
            </a:extLst>
          </p:cNvPr>
          <p:cNvSpPr/>
          <p:nvPr/>
        </p:nvSpPr>
        <p:spPr>
          <a:xfrm>
            <a:off x="4387850" y="2311396"/>
            <a:ext cx="497615" cy="820119"/>
          </a:xfrm>
          <a:custGeom>
            <a:avLst/>
            <a:gdLst>
              <a:gd name="connsiteX0" fmla="*/ 454025 w 497615"/>
              <a:gd name="connsiteY0" fmla="*/ 4 h 820119"/>
              <a:gd name="connsiteX1" fmla="*/ 466725 w 497615"/>
              <a:gd name="connsiteY1" fmla="*/ 234954 h 820119"/>
              <a:gd name="connsiteX2" fmla="*/ 492125 w 497615"/>
              <a:gd name="connsiteY2" fmla="*/ 327029 h 820119"/>
              <a:gd name="connsiteX3" fmla="*/ 485775 w 497615"/>
              <a:gd name="connsiteY3" fmla="*/ 174629 h 820119"/>
              <a:gd name="connsiteX4" fmla="*/ 492125 w 497615"/>
              <a:gd name="connsiteY4" fmla="*/ 542929 h 820119"/>
              <a:gd name="connsiteX5" fmla="*/ 393700 w 497615"/>
              <a:gd name="connsiteY5" fmla="*/ 815979 h 820119"/>
              <a:gd name="connsiteX6" fmla="*/ 447675 w 497615"/>
              <a:gd name="connsiteY6" fmla="*/ 685804 h 820119"/>
              <a:gd name="connsiteX7" fmla="*/ 419100 w 497615"/>
              <a:gd name="connsiteY7" fmla="*/ 393704 h 820119"/>
              <a:gd name="connsiteX8" fmla="*/ 3175 w 497615"/>
              <a:gd name="connsiteY8" fmla="*/ 136529 h 820119"/>
              <a:gd name="connsiteX9" fmla="*/ 222250 w 497615"/>
              <a:gd name="connsiteY9" fmla="*/ 317504 h 820119"/>
              <a:gd name="connsiteX10" fmla="*/ 123825 w 497615"/>
              <a:gd name="connsiteY10" fmla="*/ 174629 h 820119"/>
              <a:gd name="connsiteX11" fmla="*/ 377825 w 497615"/>
              <a:gd name="connsiteY11" fmla="*/ 317504 h 820119"/>
              <a:gd name="connsiteX12" fmla="*/ 371475 w 497615"/>
              <a:gd name="connsiteY12" fmla="*/ 114304 h 820119"/>
              <a:gd name="connsiteX13" fmla="*/ 355600 w 497615"/>
              <a:gd name="connsiteY13" fmla="*/ 241304 h 820119"/>
              <a:gd name="connsiteX14" fmla="*/ 454025 w 497615"/>
              <a:gd name="connsiteY14" fmla="*/ 4 h 82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7615" h="820119">
                <a:moveTo>
                  <a:pt x="454025" y="4"/>
                </a:moveTo>
                <a:cubicBezTo>
                  <a:pt x="472546" y="-1054"/>
                  <a:pt x="460375" y="180450"/>
                  <a:pt x="466725" y="234954"/>
                </a:cubicBezTo>
                <a:cubicBezTo>
                  <a:pt x="473075" y="289458"/>
                  <a:pt x="488950" y="337083"/>
                  <a:pt x="492125" y="327029"/>
                </a:cubicBezTo>
                <a:cubicBezTo>
                  <a:pt x="495300" y="316975"/>
                  <a:pt x="485775" y="138646"/>
                  <a:pt x="485775" y="174629"/>
                </a:cubicBezTo>
                <a:cubicBezTo>
                  <a:pt x="485775" y="210612"/>
                  <a:pt x="507471" y="436037"/>
                  <a:pt x="492125" y="542929"/>
                </a:cubicBezTo>
                <a:cubicBezTo>
                  <a:pt x="476779" y="649821"/>
                  <a:pt x="401108" y="792167"/>
                  <a:pt x="393700" y="815979"/>
                </a:cubicBezTo>
                <a:cubicBezTo>
                  <a:pt x="386292" y="839792"/>
                  <a:pt x="443442" y="756183"/>
                  <a:pt x="447675" y="685804"/>
                </a:cubicBezTo>
                <a:cubicBezTo>
                  <a:pt x="451908" y="615425"/>
                  <a:pt x="493183" y="485250"/>
                  <a:pt x="419100" y="393704"/>
                </a:cubicBezTo>
                <a:cubicBezTo>
                  <a:pt x="345017" y="302158"/>
                  <a:pt x="35983" y="149229"/>
                  <a:pt x="3175" y="136529"/>
                </a:cubicBezTo>
                <a:cubicBezTo>
                  <a:pt x="-29633" y="123829"/>
                  <a:pt x="202142" y="311154"/>
                  <a:pt x="222250" y="317504"/>
                </a:cubicBezTo>
                <a:cubicBezTo>
                  <a:pt x="242358" y="323854"/>
                  <a:pt x="97896" y="174629"/>
                  <a:pt x="123825" y="174629"/>
                </a:cubicBezTo>
                <a:cubicBezTo>
                  <a:pt x="149754" y="174629"/>
                  <a:pt x="336550" y="327558"/>
                  <a:pt x="377825" y="317504"/>
                </a:cubicBezTo>
                <a:cubicBezTo>
                  <a:pt x="419100" y="307450"/>
                  <a:pt x="375179" y="127004"/>
                  <a:pt x="371475" y="114304"/>
                </a:cubicBezTo>
                <a:cubicBezTo>
                  <a:pt x="367771" y="101604"/>
                  <a:pt x="343429" y="255591"/>
                  <a:pt x="355600" y="241304"/>
                </a:cubicBezTo>
                <a:cubicBezTo>
                  <a:pt x="367771" y="227017"/>
                  <a:pt x="435504" y="1062"/>
                  <a:pt x="454025" y="4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 288">
            <a:extLst>
              <a:ext uri="{FF2B5EF4-FFF2-40B4-BE49-F238E27FC236}">
                <a16:creationId xmlns:a16="http://schemas.microsoft.com/office/drawing/2014/main" id="{1C6692E1-27B8-E6D2-B4CD-00A07D183A48}"/>
              </a:ext>
            </a:extLst>
          </p:cNvPr>
          <p:cNvSpPr/>
          <p:nvPr/>
        </p:nvSpPr>
        <p:spPr>
          <a:xfrm>
            <a:off x="4335930" y="2571106"/>
            <a:ext cx="682613" cy="1290883"/>
          </a:xfrm>
          <a:custGeom>
            <a:avLst/>
            <a:gdLst>
              <a:gd name="connsiteX0" fmla="*/ 677395 w 682613"/>
              <a:gd name="connsiteY0" fmla="*/ 22869 h 1290883"/>
              <a:gd name="connsiteX1" fmla="*/ 324970 w 682613"/>
              <a:gd name="connsiteY1" fmla="*/ 743594 h 1290883"/>
              <a:gd name="connsiteX2" fmla="*/ 156695 w 682613"/>
              <a:gd name="connsiteY2" fmla="*/ 981719 h 1290883"/>
              <a:gd name="connsiteX3" fmla="*/ 290045 w 682613"/>
              <a:gd name="connsiteY3" fmla="*/ 813444 h 1290883"/>
              <a:gd name="connsiteX4" fmla="*/ 121770 w 682613"/>
              <a:gd name="connsiteY4" fmla="*/ 1073794 h 1290883"/>
              <a:gd name="connsiteX5" fmla="*/ 128120 w 682613"/>
              <a:gd name="connsiteY5" fmla="*/ 1191269 h 1290883"/>
              <a:gd name="connsiteX6" fmla="*/ 185270 w 682613"/>
              <a:gd name="connsiteY6" fmla="*/ 1289694 h 1290883"/>
              <a:gd name="connsiteX7" fmla="*/ 153520 w 682613"/>
              <a:gd name="connsiteY7" fmla="*/ 1248419 h 1290883"/>
              <a:gd name="connsiteX8" fmla="*/ 1120 w 682613"/>
              <a:gd name="connsiteY8" fmla="*/ 1045219 h 1290883"/>
              <a:gd name="connsiteX9" fmla="*/ 242420 w 682613"/>
              <a:gd name="connsiteY9" fmla="*/ 807094 h 1290883"/>
              <a:gd name="connsiteX10" fmla="*/ 150345 w 682613"/>
              <a:gd name="connsiteY10" fmla="*/ 905519 h 1290883"/>
              <a:gd name="connsiteX11" fmla="*/ 344020 w 682613"/>
              <a:gd name="connsiteY11" fmla="*/ 607069 h 1290883"/>
              <a:gd name="connsiteX12" fmla="*/ 245595 w 682613"/>
              <a:gd name="connsiteY12" fmla="*/ 664219 h 1290883"/>
              <a:gd name="connsiteX13" fmla="*/ 423395 w 682613"/>
              <a:gd name="connsiteY13" fmla="*/ 384819 h 1290883"/>
              <a:gd name="connsiteX14" fmla="*/ 353545 w 682613"/>
              <a:gd name="connsiteY14" fmla="*/ 451494 h 1290883"/>
              <a:gd name="connsiteX15" fmla="*/ 461495 w 682613"/>
              <a:gd name="connsiteY15" fmla="*/ 299094 h 1290883"/>
              <a:gd name="connsiteX16" fmla="*/ 385295 w 682613"/>
              <a:gd name="connsiteY16" fmla="*/ 6994 h 1290883"/>
              <a:gd name="connsiteX17" fmla="*/ 394820 w 682613"/>
              <a:gd name="connsiteY17" fmla="*/ 207019 h 1290883"/>
              <a:gd name="connsiteX18" fmla="*/ 429745 w 682613"/>
              <a:gd name="connsiteY18" fmla="*/ 48269 h 1290883"/>
              <a:gd name="connsiteX19" fmla="*/ 451970 w 682613"/>
              <a:gd name="connsiteY19" fmla="*/ 146694 h 1290883"/>
              <a:gd name="connsiteX20" fmla="*/ 512295 w 682613"/>
              <a:gd name="connsiteY20" fmla="*/ 102244 h 1290883"/>
              <a:gd name="connsiteX21" fmla="*/ 534520 w 682613"/>
              <a:gd name="connsiteY21" fmla="*/ 172094 h 1290883"/>
              <a:gd name="connsiteX22" fmla="*/ 677395 w 682613"/>
              <a:gd name="connsiteY22" fmla="*/ 22869 h 129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82613" h="1290883">
                <a:moveTo>
                  <a:pt x="677395" y="22869"/>
                </a:moveTo>
                <a:cubicBezTo>
                  <a:pt x="642470" y="118119"/>
                  <a:pt x="411753" y="583786"/>
                  <a:pt x="324970" y="743594"/>
                </a:cubicBezTo>
                <a:cubicBezTo>
                  <a:pt x="238187" y="903402"/>
                  <a:pt x="162516" y="970077"/>
                  <a:pt x="156695" y="981719"/>
                </a:cubicBezTo>
                <a:cubicBezTo>
                  <a:pt x="150874" y="993361"/>
                  <a:pt x="295866" y="798098"/>
                  <a:pt x="290045" y="813444"/>
                </a:cubicBezTo>
                <a:cubicBezTo>
                  <a:pt x="284224" y="828790"/>
                  <a:pt x="148758" y="1010823"/>
                  <a:pt x="121770" y="1073794"/>
                </a:cubicBezTo>
                <a:cubicBezTo>
                  <a:pt x="94782" y="1136765"/>
                  <a:pt x="117537" y="1155286"/>
                  <a:pt x="128120" y="1191269"/>
                </a:cubicBezTo>
                <a:cubicBezTo>
                  <a:pt x="138703" y="1227252"/>
                  <a:pt x="181037" y="1280169"/>
                  <a:pt x="185270" y="1289694"/>
                </a:cubicBezTo>
                <a:cubicBezTo>
                  <a:pt x="189503" y="1299219"/>
                  <a:pt x="153520" y="1248419"/>
                  <a:pt x="153520" y="1248419"/>
                </a:cubicBezTo>
                <a:cubicBezTo>
                  <a:pt x="122828" y="1207673"/>
                  <a:pt x="-13697" y="1118773"/>
                  <a:pt x="1120" y="1045219"/>
                </a:cubicBezTo>
                <a:cubicBezTo>
                  <a:pt x="15937" y="971665"/>
                  <a:pt x="217549" y="830377"/>
                  <a:pt x="242420" y="807094"/>
                </a:cubicBezTo>
                <a:cubicBezTo>
                  <a:pt x="267291" y="783811"/>
                  <a:pt x="133412" y="938856"/>
                  <a:pt x="150345" y="905519"/>
                </a:cubicBezTo>
                <a:cubicBezTo>
                  <a:pt x="167278" y="872182"/>
                  <a:pt x="328145" y="647286"/>
                  <a:pt x="344020" y="607069"/>
                </a:cubicBezTo>
                <a:cubicBezTo>
                  <a:pt x="359895" y="566852"/>
                  <a:pt x="232366" y="701261"/>
                  <a:pt x="245595" y="664219"/>
                </a:cubicBezTo>
                <a:cubicBezTo>
                  <a:pt x="258824" y="627177"/>
                  <a:pt x="405403" y="420273"/>
                  <a:pt x="423395" y="384819"/>
                </a:cubicBezTo>
                <a:cubicBezTo>
                  <a:pt x="441387" y="349365"/>
                  <a:pt x="347195" y="465782"/>
                  <a:pt x="353545" y="451494"/>
                </a:cubicBezTo>
                <a:cubicBezTo>
                  <a:pt x="359895" y="437206"/>
                  <a:pt x="456203" y="373177"/>
                  <a:pt x="461495" y="299094"/>
                </a:cubicBezTo>
                <a:cubicBezTo>
                  <a:pt x="466787" y="225011"/>
                  <a:pt x="396407" y="22340"/>
                  <a:pt x="385295" y="6994"/>
                </a:cubicBezTo>
                <a:cubicBezTo>
                  <a:pt x="374183" y="-8352"/>
                  <a:pt x="387412" y="200140"/>
                  <a:pt x="394820" y="207019"/>
                </a:cubicBezTo>
                <a:cubicBezTo>
                  <a:pt x="402228" y="213898"/>
                  <a:pt x="420220" y="58323"/>
                  <a:pt x="429745" y="48269"/>
                </a:cubicBezTo>
                <a:cubicBezTo>
                  <a:pt x="439270" y="38215"/>
                  <a:pt x="438212" y="137698"/>
                  <a:pt x="451970" y="146694"/>
                </a:cubicBezTo>
                <a:cubicBezTo>
                  <a:pt x="465728" y="155690"/>
                  <a:pt x="498537" y="98011"/>
                  <a:pt x="512295" y="102244"/>
                </a:cubicBezTo>
                <a:cubicBezTo>
                  <a:pt x="526053" y="106477"/>
                  <a:pt x="507532" y="184265"/>
                  <a:pt x="534520" y="172094"/>
                </a:cubicBezTo>
                <a:cubicBezTo>
                  <a:pt x="561507" y="159923"/>
                  <a:pt x="712320" y="-72381"/>
                  <a:pt x="677395" y="22869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 289">
            <a:extLst>
              <a:ext uri="{FF2B5EF4-FFF2-40B4-BE49-F238E27FC236}">
                <a16:creationId xmlns:a16="http://schemas.microsoft.com/office/drawing/2014/main" id="{33539112-E122-C2AF-BBB2-62AB4D3A87C6}"/>
              </a:ext>
            </a:extLst>
          </p:cNvPr>
          <p:cNvSpPr/>
          <p:nvPr/>
        </p:nvSpPr>
        <p:spPr>
          <a:xfrm>
            <a:off x="4892167" y="3332987"/>
            <a:ext cx="306602" cy="623111"/>
          </a:xfrm>
          <a:custGeom>
            <a:avLst/>
            <a:gdLst>
              <a:gd name="connsiteX0" fmla="*/ 86233 w 306602"/>
              <a:gd name="connsiteY0" fmla="*/ 763 h 623111"/>
              <a:gd name="connsiteX1" fmla="*/ 248158 w 306602"/>
              <a:gd name="connsiteY1" fmla="*/ 378588 h 623111"/>
              <a:gd name="connsiteX2" fmla="*/ 267208 w 306602"/>
              <a:gd name="connsiteY2" fmla="*/ 299213 h 623111"/>
              <a:gd name="connsiteX3" fmla="*/ 302133 w 306602"/>
              <a:gd name="connsiteY3" fmla="*/ 448438 h 623111"/>
              <a:gd name="connsiteX4" fmla="*/ 156083 w 306602"/>
              <a:gd name="connsiteY4" fmla="*/ 591313 h 623111"/>
              <a:gd name="connsiteX5" fmla="*/ 260858 w 306602"/>
              <a:gd name="connsiteY5" fmla="*/ 530988 h 623111"/>
              <a:gd name="connsiteX6" fmla="*/ 508 w 306602"/>
              <a:gd name="connsiteY6" fmla="*/ 623063 h 623111"/>
              <a:gd name="connsiteX7" fmla="*/ 191008 w 306602"/>
              <a:gd name="connsiteY7" fmla="*/ 543688 h 623111"/>
              <a:gd name="connsiteX8" fmla="*/ 60833 w 306602"/>
              <a:gd name="connsiteY8" fmla="*/ 537338 h 623111"/>
              <a:gd name="connsiteX9" fmla="*/ 149733 w 306602"/>
              <a:gd name="connsiteY9" fmla="*/ 511938 h 623111"/>
              <a:gd name="connsiteX10" fmla="*/ 165608 w 306602"/>
              <a:gd name="connsiteY10" fmla="*/ 254763 h 623111"/>
              <a:gd name="connsiteX11" fmla="*/ 171958 w 306602"/>
              <a:gd name="connsiteY11" fmla="*/ 280163 h 623111"/>
              <a:gd name="connsiteX12" fmla="*/ 86233 w 306602"/>
              <a:gd name="connsiteY12" fmla="*/ 763 h 623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6602" h="623111">
                <a:moveTo>
                  <a:pt x="86233" y="763"/>
                </a:moveTo>
                <a:cubicBezTo>
                  <a:pt x="98933" y="17167"/>
                  <a:pt x="217996" y="328846"/>
                  <a:pt x="248158" y="378588"/>
                </a:cubicBezTo>
                <a:cubicBezTo>
                  <a:pt x="278321" y="428330"/>
                  <a:pt x="258212" y="287571"/>
                  <a:pt x="267208" y="299213"/>
                </a:cubicBezTo>
                <a:cubicBezTo>
                  <a:pt x="276204" y="310855"/>
                  <a:pt x="320654" y="399755"/>
                  <a:pt x="302133" y="448438"/>
                </a:cubicBezTo>
                <a:cubicBezTo>
                  <a:pt x="283612" y="497121"/>
                  <a:pt x="162962" y="577555"/>
                  <a:pt x="156083" y="591313"/>
                </a:cubicBezTo>
                <a:cubicBezTo>
                  <a:pt x="149204" y="605071"/>
                  <a:pt x="286787" y="525696"/>
                  <a:pt x="260858" y="530988"/>
                </a:cubicBezTo>
                <a:cubicBezTo>
                  <a:pt x="234929" y="536280"/>
                  <a:pt x="12150" y="620946"/>
                  <a:pt x="508" y="623063"/>
                </a:cubicBezTo>
                <a:cubicBezTo>
                  <a:pt x="-11134" y="625180"/>
                  <a:pt x="180954" y="557975"/>
                  <a:pt x="191008" y="543688"/>
                </a:cubicBezTo>
                <a:cubicBezTo>
                  <a:pt x="201062" y="529401"/>
                  <a:pt x="67712" y="542630"/>
                  <a:pt x="60833" y="537338"/>
                </a:cubicBezTo>
                <a:cubicBezTo>
                  <a:pt x="53954" y="532046"/>
                  <a:pt x="132271" y="559034"/>
                  <a:pt x="149733" y="511938"/>
                </a:cubicBezTo>
                <a:cubicBezTo>
                  <a:pt x="167195" y="464842"/>
                  <a:pt x="161904" y="293392"/>
                  <a:pt x="165608" y="254763"/>
                </a:cubicBezTo>
                <a:cubicBezTo>
                  <a:pt x="169312" y="216134"/>
                  <a:pt x="184658" y="323026"/>
                  <a:pt x="171958" y="280163"/>
                </a:cubicBezTo>
                <a:cubicBezTo>
                  <a:pt x="159258" y="237301"/>
                  <a:pt x="73533" y="-15641"/>
                  <a:pt x="86233" y="763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 290">
            <a:extLst>
              <a:ext uri="{FF2B5EF4-FFF2-40B4-BE49-F238E27FC236}">
                <a16:creationId xmlns:a16="http://schemas.microsoft.com/office/drawing/2014/main" id="{35A86C47-D73B-4AFA-C470-D5EB6BA5481D}"/>
              </a:ext>
            </a:extLst>
          </p:cNvPr>
          <p:cNvSpPr/>
          <p:nvPr/>
        </p:nvSpPr>
        <p:spPr>
          <a:xfrm>
            <a:off x="4329371" y="3351121"/>
            <a:ext cx="269332" cy="500546"/>
          </a:xfrm>
          <a:custGeom>
            <a:avLst/>
            <a:gdLst>
              <a:gd name="connsiteX0" fmla="*/ 264854 w 269332"/>
              <a:gd name="connsiteY0" fmla="*/ 1679 h 500546"/>
              <a:gd name="connsiteX1" fmla="*/ 163254 w 269332"/>
              <a:gd name="connsiteY1" fmla="*/ 157254 h 500546"/>
              <a:gd name="connsiteX2" fmla="*/ 61654 w 269332"/>
              <a:gd name="connsiteY2" fmla="*/ 300129 h 500546"/>
              <a:gd name="connsiteX3" fmla="*/ 93404 w 269332"/>
              <a:gd name="connsiteY3" fmla="*/ 255679 h 500546"/>
              <a:gd name="connsiteX4" fmla="*/ 64829 w 269332"/>
              <a:gd name="connsiteY4" fmla="*/ 306479 h 500546"/>
              <a:gd name="connsiteX5" fmla="*/ 160079 w 269332"/>
              <a:gd name="connsiteY5" fmla="*/ 500154 h 500546"/>
              <a:gd name="connsiteX6" fmla="*/ 48954 w 269332"/>
              <a:gd name="connsiteY6" fmla="*/ 360454 h 500546"/>
              <a:gd name="connsiteX7" fmla="*/ 1329 w 269332"/>
              <a:gd name="connsiteY7" fmla="*/ 300129 h 500546"/>
              <a:gd name="connsiteX8" fmla="*/ 96579 w 269332"/>
              <a:gd name="connsiteY8" fmla="*/ 173129 h 500546"/>
              <a:gd name="connsiteX9" fmla="*/ 7679 w 269332"/>
              <a:gd name="connsiteY9" fmla="*/ 262029 h 500546"/>
              <a:gd name="connsiteX10" fmla="*/ 264854 w 269332"/>
              <a:gd name="connsiteY10" fmla="*/ 1679 h 50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9332" h="500546">
                <a:moveTo>
                  <a:pt x="264854" y="1679"/>
                </a:moveTo>
                <a:cubicBezTo>
                  <a:pt x="290783" y="-15783"/>
                  <a:pt x="197121" y="107512"/>
                  <a:pt x="163254" y="157254"/>
                </a:cubicBezTo>
                <a:cubicBezTo>
                  <a:pt x="129387" y="206996"/>
                  <a:pt x="61654" y="300129"/>
                  <a:pt x="61654" y="300129"/>
                </a:cubicBezTo>
                <a:cubicBezTo>
                  <a:pt x="50012" y="316533"/>
                  <a:pt x="92875" y="254621"/>
                  <a:pt x="93404" y="255679"/>
                </a:cubicBezTo>
                <a:cubicBezTo>
                  <a:pt x="93933" y="256737"/>
                  <a:pt x="53716" y="265733"/>
                  <a:pt x="64829" y="306479"/>
                </a:cubicBezTo>
                <a:cubicBezTo>
                  <a:pt x="75941" y="347225"/>
                  <a:pt x="162725" y="491158"/>
                  <a:pt x="160079" y="500154"/>
                </a:cubicBezTo>
                <a:cubicBezTo>
                  <a:pt x="157433" y="509150"/>
                  <a:pt x="48954" y="360454"/>
                  <a:pt x="48954" y="360454"/>
                </a:cubicBezTo>
                <a:cubicBezTo>
                  <a:pt x="22496" y="327117"/>
                  <a:pt x="-6608" y="331350"/>
                  <a:pt x="1329" y="300129"/>
                </a:cubicBezTo>
                <a:cubicBezTo>
                  <a:pt x="9266" y="268908"/>
                  <a:pt x="95521" y="179479"/>
                  <a:pt x="96579" y="173129"/>
                </a:cubicBezTo>
                <a:cubicBezTo>
                  <a:pt x="97637" y="166779"/>
                  <a:pt x="-21425" y="290075"/>
                  <a:pt x="7679" y="262029"/>
                </a:cubicBezTo>
                <a:cubicBezTo>
                  <a:pt x="36783" y="233983"/>
                  <a:pt x="238925" y="19141"/>
                  <a:pt x="264854" y="1679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 291">
            <a:extLst>
              <a:ext uri="{FF2B5EF4-FFF2-40B4-BE49-F238E27FC236}">
                <a16:creationId xmlns:a16="http://schemas.microsoft.com/office/drawing/2014/main" id="{802D4C9A-7A8F-E699-E9CA-AF5E2B026D08}"/>
              </a:ext>
            </a:extLst>
          </p:cNvPr>
          <p:cNvSpPr/>
          <p:nvPr/>
        </p:nvSpPr>
        <p:spPr>
          <a:xfrm>
            <a:off x="4398698" y="3441784"/>
            <a:ext cx="2544555" cy="1891424"/>
          </a:xfrm>
          <a:custGeom>
            <a:avLst/>
            <a:gdLst>
              <a:gd name="connsiteX0" fmla="*/ 2420556 w 2544555"/>
              <a:gd name="connsiteY0" fmla="*/ 37585 h 1891424"/>
              <a:gd name="connsiteX1" fmla="*/ 1265933 w 2544555"/>
              <a:gd name="connsiteY1" fmla="*/ 378548 h 1891424"/>
              <a:gd name="connsiteX2" fmla="*/ 1552651 w 2544555"/>
              <a:gd name="connsiteY2" fmla="*/ 409545 h 1891424"/>
              <a:gd name="connsiteX3" fmla="*/ 971465 w 2544555"/>
              <a:gd name="connsiteY3" fmla="*/ 766006 h 1891424"/>
              <a:gd name="connsiteX4" fmla="*/ 1482909 w 2544555"/>
              <a:gd name="connsiteY4" fmla="*/ 858996 h 1891424"/>
              <a:gd name="connsiteX5" fmla="*/ 963716 w 2544555"/>
              <a:gd name="connsiteY5" fmla="*/ 1006230 h 1891424"/>
              <a:gd name="connsiteX6" fmla="*/ 1467410 w 2544555"/>
              <a:gd name="connsiteY6" fmla="*/ 1052724 h 1891424"/>
              <a:gd name="connsiteX7" fmla="*/ 1134197 w 2544555"/>
              <a:gd name="connsiteY7" fmla="*/ 1323945 h 1891424"/>
              <a:gd name="connsiteX8" fmla="*/ 1420916 w 2544555"/>
              <a:gd name="connsiteY8" fmla="*/ 1347192 h 1891424"/>
              <a:gd name="connsiteX9" fmla="*/ 506516 w 2544555"/>
              <a:gd name="connsiteY9" fmla="*/ 1525423 h 1891424"/>
              <a:gd name="connsiteX10" fmla="*/ 1172943 w 2544555"/>
              <a:gd name="connsiteY10" fmla="*/ 1471179 h 1891424"/>
              <a:gd name="connsiteX11" fmla="*/ 2821 w 2544555"/>
              <a:gd name="connsiteY11" fmla="*/ 1881884 h 1891424"/>
              <a:gd name="connsiteX12" fmla="*/ 1575899 w 2544555"/>
              <a:gd name="connsiteY12" fmla="*/ 1757897 h 1891424"/>
              <a:gd name="connsiteX13" fmla="*/ 1265933 w 2544555"/>
              <a:gd name="connsiteY13" fmla="*/ 1726901 h 1891424"/>
              <a:gd name="connsiteX14" fmla="*/ 1761878 w 2544555"/>
              <a:gd name="connsiteY14" fmla="*/ 1424684 h 1891424"/>
              <a:gd name="connsiteX15" fmla="*/ 1692136 w 2544555"/>
              <a:gd name="connsiteY15" fmla="*/ 1354941 h 1891424"/>
              <a:gd name="connsiteX16" fmla="*/ 2288821 w 2544555"/>
              <a:gd name="connsiteY16" fmla="*/ 324304 h 1891424"/>
              <a:gd name="connsiteX17" fmla="*/ 1986604 w 2544555"/>
              <a:gd name="connsiteY17" fmla="*/ 549030 h 1891424"/>
              <a:gd name="connsiteX18" fmla="*/ 2505797 w 2544555"/>
              <a:gd name="connsiteY18" fmla="*/ 339802 h 1891424"/>
              <a:gd name="connsiteX19" fmla="*/ 2118339 w 2544555"/>
              <a:gd name="connsiteY19" fmla="*/ 394047 h 1891424"/>
              <a:gd name="connsiteX20" fmla="*/ 2474800 w 2544555"/>
              <a:gd name="connsiteY20" fmla="*/ 53084 h 1891424"/>
              <a:gd name="connsiteX21" fmla="*/ 2420556 w 2544555"/>
              <a:gd name="connsiteY21" fmla="*/ 37585 h 189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44555" h="1891424">
                <a:moveTo>
                  <a:pt x="2420556" y="37585"/>
                </a:moveTo>
                <a:cubicBezTo>
                  <a:pt x="2219078" y="91829"/>
                  <a:pt x="1410584" y="316555"/>
                  <a:pt x="1265933" y="378548"/>
                </a:cubicBezTo>
                <a:cubicBezTo>
                  <a:pt x="1121282" y="440541"/>
                  <a:pt x="1601729" y="344969"/>
                  <a:pt x="1552651" y="409545"/>
                </a:cubicBezTo>
                <a:cubicBezTo>
                  <a:pt x="1503573" y="474121"/>
                  <a:pt x="983089" y="691098"/>
                  <a:pt x="971465" y="766006"/>
                </a:cubicBezTo>
                <a:cubicBezTo>
                  <a:pt x="959841" y="840914"/>
                  <a:pt x="1484200" y="818959"/>
                  <a:pt x="1482909" y="858996"/>
                </a:cubicBezTo>
                <a:cubicBezTo>
                  <a:pt x="1481618" y="899033"/>
                  <a:pt x="966299" y="973942"/>
                  <a:pt x="963716" y="1006230"/>
                </a:cubicBezTo>
                <a:cubicBezTo>
                  <a:pt x="961133" y="1038518"/>
                  <a:pt x="1438996" y="999771"/>
                  <a:pt x="1467410" y="1052724"/>
                </a:cubicBezTo>
                <a:cubicBezTo>
                  <a:pt x="1495824" y="1105677"/>
                  <a:pt x="1141946" y="1274867"/>
                  <a:pt x="1134197" y="1323945"/>
                </a:cubicBezTo>
                <a:cubicBezTo>
                  <a:pt x="1126448" y="1373023"/>
                  <a:pt x="1525530" y="1313612"/>
                  <a:pt x="1420916" y="1347192"/>
                </a:cubicBezTo>
                <a:cubicBezTo>
                  <a:pt x="1316302" y="1380772"/>
                  <a:pt x="547845" y="1504759"/>
                  <a:pt x="506516" y="1525423"/>
                </a:cubicBezTo>
                <a:cubicBezTo>
                  <a:pt x="465187" y="1546087"/>
                  <a:pt x="1256892" y="1411769"/>
                  <a:pt x="1172943" y="1471179"/>
                </a:cubicBezTo>
                <a:cubicBezTo>
                  <a:pt x="1088994" y="1530589"/>
                  <a:pt x="-64338" y="1834098"/>
                  <a:pt x="2821" y="1881884"/>
                </a:cubicBezTo>
                <a:cubicBezTo>
                  <a:pt x="69980" y="1929670"/>
                  <a:pt x="1365380" y="1783727"/>
                  <a:pt x="1575899" y="1757897"/>
                </a:cubicBezTo>
                <a:cubicBezTo>
                  <a:pt x="1786418" y="1732067"/>
                  <a:pt x="1234937" y="1782436"/>
                  <a:pt x="1265933" y="1726901"/>
                </a:cubicBezTo>
                <a:cubicBezTo>
                  <a:pt x="1296929" y="1671366"/>
                  <a:pt x="1690844" y="1486677"/>
                  <a:pt x="1761878" y="1424684"/>
                </a:cubicBezTo>
                <a:cubicBezTo>
                  <a:pt x="1832912" y="1362691"/>
                  <a:pt x="1604312" y="1538338"/>
                  <a:pt x="1692136" y="1354941"/>
                </a:cubicBezTo>
                <a:cubicBezTo>
                  <a:pt x="1779960" y="1171544"/>
                  <a:pt x="2239743" y="458622"/>
                  <a:pt x="2288821" y="324304"/>
                </a:cubicBezTo>
                <a:cubicBezTo>
                  <a:pt x="2337899" y="189986"/>
                  <a:pt x="1950441" y="546447"/>
                  <a:pt x="1986604" y="549030"/>
                </a:cubicBezTo>
                <a:cubicBezTo>
                  <a:pt x="2022767" y="551613"/>
                  <a:pt x="2483841" y="365632"/>
                  <a:pt x="2505797" y="339802"/>
                </a:cubicBezTo>
                <a:cubicBezTo>
                  <a:pt x="2527753" y="313972"/>
                  <a:pt x="2123505" y="441833"/>
                  <a:pt x="2118339" y="394047"/>
                </a:cubicBezTo>
                <a:cubicBezTo>
                  <a:pt x="2113173" y="346261"/>
                  <a:pt x="2419264" y="118952"/>
                  <a:pt x="2474800" y="53084"/>
                </a:cubicBezTo>
                <a:cubicBezTo>
                  <a:pt x="2530336" y="-12784"/>
                  <a:pt x="2622034" y="-16659"/>
                  <a:pt x="2420556" y="37585"/>
                </a:cubicBezTo>
                <a:close/>
              </a:path>
            </a:pathLst>
          </a:custGeom>
          <a:solidFill>
            <a:srgbClr val="92D05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 292">
            <a:extLst>
              <a:ext uri="{FF2B5EF4-FFF2-40B4-BE49-F238E27FC236}">
                <a16:creationId xmlns:a16="http://schemas.microsoft.com/office/drawing/2014/main" id="{DD2A4026-6F97-05C5-44B4-AA619FEB186A}"/>
              </a:ext>
            </a:extLst>
          </p:cNvPr>
          <p:cNvSpPr/>
          <p:nvPr/>
        </p:nvSpPr>
        <p:spPr>
          <a:xfrm>
            <a:off x="5691219" y="2892559"/>
            <a:ext cx="1517632" cy="2369277"/>
          </a:xfrm>
          <a:custGeom>
            <a:avLst/>
            <a:gdLst>
              <a:gd name="connsiteX0" fmla="*/ 1468998 w 1517632"/>
              <a:gd name="connsiteY0" fmla="*/ 52119 h 2369277"/>
              <a:gd name="connsiteX1" fmla="*/ 1345012 w 1517632"/>
              <a:gd name="connsiteY1" fmla="*/ 664302 h 2369277"/>
              <a:gd name="connsiteX2" fmla="*/ 887812 w 1517632"/>
              <a:gd name="connsiteY2" fmla="*/ 997516 h 2369277"/>
              <a:gd name="connsiteX3" fmla="*/ 1058293 w 1517632"/>
              <a:gd name="connsiteY3" fmla="*/ 966519 h 2369277"/>
              <a:gd name="connsiteX4" fmla="*/ 725079 w 1517632"/>
              <a:gd name="connsiteY4" fmla="*/ 1423719 h 2369277"/>
              <a:gd name="connsiteX5" fmla="*/ 639839 w 1517632"/>
              <a:gd name="connsiteY5" fmla="*/ 1826675 h 2369277"/>
              <a:gd name="connsiteX6" fmla="*/ 4408 w 1517632"/>
              <a:gd name="connsiteY6" fmla="*/ 2369116 h 2369277"/>
              <a:gd name="connsiteX7" fmla="*/ 376367 w 1517632"/>
              <a:gd name="connsiteY7" fmla="*/ 1873170 h 2369277"/>
              <a:gd name="connsiteX8" fmla="*/ 725079 w 1517632"/>
              <a:gd name="connsiteY8" fmla="*/ 982017 h 2369277"/>
              <a:gd name="connsiteX9" fmla="*/ 554598 w 1517632"/>
              <a:gd name="connsiteY9" fmla="*/ 1137000 h 2369277"/>
              <a:gd name="connsiteX10" fmla="*/ 1197778 w 1517632"/>
              <a:gd name="connsiteY10" fmla="*/ 478322 h 2369277"/>
              <a:gd name="connsiteX11" fmla="*/ 996300 w 1517632"/>
              <a:gd name="connsiteY11" fmla="*/ 850282 h 2369277"/>
              <a:gd name="connsiteX12" fmla="*/ 1476747 w 1517632"/>
              <a:gd name="connsiteY12" fmla="*/ 121861 h 2369277"/>
              <a:gd name="connsiteX13" fmla="*/ 1468998 w 1517632"/>
              <a:gd name="connsiteY13" fmla="*/ 52119 h 236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7632" h="2369277">
                <a:moveTo>
                  <a:pt x="1468998" y="52119"/>
                </a:moveTo>
                <a:cubicBezTo>
                  <a:pt x="1447042" y="142526"/>
                  <a:pt x="1441876" y="506736"/>
                  <a:pt x="1345012" y="664302"/>
                </a:cubicBezTo>
                <a:cubicBezTo>
                  <a:pt x="1248148" y="821868"/>
                  <a:pt x="935598" y="947147"/>
                  <a:pt x="887812" y="997516"/>
                </a:cubicBezTo>
                <a:cubicBezTo>
                  <a:pt x="840026" y="1047885"/>
                  <a:pt x="1085415" y="895485"/>
                  <a:pt x="1058293" y="966519"/>
                </a:cubicBezTo>
                <a:cubicBezTo>
                  <a:pt x="1031171" y="1037553"/>
                  <a:pt x="794821" y="1280360"/>
                  <a:pt x="725079" y="1423719"/>
                </a:cubicBezTo>
                <a:cubicBezTo>
                  <a:pt x="655337" y="1567078"/>
                  <a:pt x="759951" y="1669109"/>
                  <a:pt x="639839" y="1826675"/>
                </a:cubicBezTo>
                <a:cubicBezTo>
                  <a:pt x="519727" y="1984241"/>
                  <a:pt x="48320" y="2361367"/>
                  <a:pt x="4408" y="2369116"/>
                </a:cubicBezTo>
                <a:cubicBezTo>
                  <a:pt x="-39504" y="2376865"/>
                  <a:pt x="256255" y="2104353"/>
                  <a:pt x="376367" y="1873170"/>
                </a:cubicBezTo>
                <a:cubicBezTo>
                  <a:pt x="496479" y="1641987"/>
                  <a:pt x="695374" y="1104712"/>
                  <a:pt x="725079" y="982017"/>
                </a:cubicBezTo>
                <a:cubicBezTo>
                  <a:pt x="754784" y="859322"/>
                  <a:pt x="475815" y="1220949"/>
                  <a:pt x="554598" y="1137000"/>
                </a:cubicBezTo>
                <a:cubicBezTo>
                  <a:pt x="633381" y="1053051"/>
                  <a:pt x="1124161" y="526108"/>
                  <a:pt x="1197778" y="478322"/>
                </a:cubicBezTo>
                <a:cubicBezTo>
                  <a:pt x="1271395" y="430536"/>
                  <a:pt x="949805" y="909692"/>
                  <a:pt x="996300" y="850282"/>
                </a:cubicBezTo>
                <a:cubicBezTo>
                  <a:pt x="1042795" y="790872"/>
                  <a:pt x="1391506" y="252305"/>
                  <a:pt x="1476747" y="121861"/>
                </a:cubicBezTo>
                <a:cubicBezTo>
                  <a:pt x="1561988" y="-8583"/>
                  <a:pt x="1490954" y="-38288"/>
                  <a:pt x="1468998" y="52119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 293">
            <a:extLst>
              <a:ext uri="{FF2B5EF4-FFF2-40B4-BE49-F238E27FC236}">
                <a16:creationId xmlns:a16="http://schemas.microsoft.com/office/drawing/2014/main" id="{0192E89C-E6DB-FEDC-E0AC-D66FF8979905}"/>
              </a:ext>
            </a:extLst>
          </p:cNvPr>
          <p:cNvSpPr/>
          <p:nvPr/>
        </p:nvSpPr>
        <p:spPr>
          <a:xfrm>
            <a:off x="5398991" y="1377257"/>
            <a:ext cx="1728668" cy="2568681"/>
          </a:xfrm>
          <a:custGeom>
            <a:avLst/>
            <a:gdLst>
              <a:gd name="connsiteX0" fmla="*/ 2168 w 1728668"/>
              <a:gd name="connsiteY0" fmla="*/ 9841 h 2568681"/>
              <a:gd name="connsiteX1" fmla="*/ 986311 w 1728668"/>
              <a:gd name="connsiteY1" fmla="*/ 722763 h 2568681"/>
              <a:gd name="connsiteX2" fmla="*/ 575606 w 1728668"/>
              <a:gd name="connsiteY2" fmla="*/ 614275 h 2568681"/>
              <a:gd name="connsiteX3" fmla="*/ 846826 w 1728668"/>
              <a:gd name="connsiteY3" fmla="*/ 939740 h 2568681"/>
              <a:gd name="connsiteX4" fmla="*/ 1172290 w 1728668"/>
              <a:gd name="connsiteY4" fmla="*/ 1482180 h 2568681"/>
              <a:gd name="connsiteX5" fmla="*/ 1094799 w 1728668"/>
              <a:gd name="connsiteY5" fmla="*/ 1365943 h 2568681"/>
              <a:gd name="connsiteX6" fmla="*/ 1273029 w 1728668"/>
              <a:gd name="connsiteY6" fmla="*/ 2272594 h 2568681"/>
              <a:gd name="connsiteX7" fmla="*/ 1242033 w 1728668"/>
              <a:gd name="connsiteY7" fmla="*/ 2125360 h 2568681"/>
              <a:gd name="connsiteX8" fmla="*/ 1056053 w 1728668"/>
              <a:gd name="connsiteY8" fmla="*/ 2567062 h 2568681"/>
              <a:gd name="connsiteX9" fmla="*/ 1551999 w 1728668"/>
              <a:gd name="connsiteY9" fmla="*/ 1939380 h 2568681"/>
              <a:gd name="connsiteX10" fmla="*/ 1683734 w 1728668"/>
              <a:gd name="connsiteY10" fmla="*/ 1761150 h 2568681"/>
              <a:gd name="connsiteX11" fmla="*/ 831328 w 1728668"/>
              <a:gd name="connsiteY11" fmla="*/ 304309 h 2568681"/>
              <a:gd name="connsiteX12" fmla="*/ 932067 w 1728668"/>
              <a:gd name="connsiteY12" fmla="*/ 498038 h 2568681"/>
              <a:gd name="connsiteX13" fmla="*/ 521362 w 1728668"/>
              <a:gd name="connsiteY13" fmla="*/ 9841 h 2568681"/>
              <a:gd name="connsiteX14" fmla="*/ 715090 w 1728668"/>
              <a:gd name="connsiteY14" fmla="*/ 288811 h 2568681"/>
              <a:gd name="connsiteX15" fmla="*/ 2168 w 1728668"/>
              <a:gd name="connsiteY15" fmla="*/ 9841 h 256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28668" h="2568681">
                <a:moveTo>
                  <a:pt x="2168" y="9841"/>
                </a:moveTo>
                <a:cubicBezTo>
                  <a:pt x="47371" y="82166"/>
                  <a:pt x="890738" y="622024"/>
                  <a:pt x="986311" y="722763"/>
                </a:cubicBezTo>
                <a:cubicBezTo>
                  <a:pt x="1081884" y="823502"/>
                  <a:pt x="598854" y="578112"/>
                  <a:pt x="575606" y="614275"/>
                </a:cubicBezTo>
                <a:cubicBezTo>
                  <a:pt x="552359" y="650438"/>
                  <a:pt x="747379" y="795089"/>
                  <a:pt x="846826" y="939740"/>
                </a:cubicBezTo>
                <a:cubicBezTo>
                  <a:pt x="946273" y="1084391"/>
                  <a:pt x="1130961" y="1411146"/>
                  <a:pt x="1172290" y="1482180"/>
                </a:cubicBezTo>
                <a:cubicBezTo>
                  <a:pt x="1213619" y="1553214"/>
                  <a:pt x="1078009" y="1234207"/>
                  <a:pt x="1094799" y="1365943"/>
                </a:cubicBezTo>
                <a:cubicBezTo>
                  <a:pt x="1111589" y="1497679"/>
                  <a:pt x="1248490" y="2146025"/>
                  <a:pt x="1273029" y="2272594"/>
                </a:cubicBezTo>
                <a:cubicBezTo>
                  <a:pt x="1297568" y="2399163"/>
                  <a:pt x="1278196" y="2076282"/>
                  <a:pt x="1242033" y="2125360"/>
                </a:cubicBezTo>
                <a:cubicBezTo>
                  <a:pt x="1205870" y="2174438"/>
                  <a:pt x="1004392" y="2598059"/>
                  <a:pt x="1056053" y="2567062"/>
                </a:cubicBezTo>
                <a:cubicBezTo>
                  <a:pt x="1107714" y="2536065"/>
                  <a:pt x="1447386" y="2073699"/>
                  <a:pt x="1551999" y="1939380"/>
                </a:cubicBezTo>
                <a:cubicBezTo>
                  <a:pt x="1656612" y="1805061"/>
                  <a:pt x="1803846" y="2033662"/>
                  <a:pt x="1683734" y="1761150"/>
                </a:cubicBezTo>
                <a:cubicBezTo>
                  <a:pt x="1563622" y="1488638"/>
                  <a:pt x="956606" y="514828"/>
                  <a:pt x="831328" y="304309"/>
                </a:cubicBezTo>
                <a:cubicBezTo>
                  <a:pt x="706050" y="93790"/>
                  <a:pt x="983728" y="547116"/>
                  <a:pt x="932067" y="498038"/>
                </a:cubicBezTo>
                <a:cubicBezTo>
                  <a:pt x="880406" y="448960"/>
                  <a:pt x="557525" y="44712"/>
                  <a:pt x="521362" y="9841"/>
                </a:cubicBezTo>
                <a:cubicBezTo>
                  <a:pt x="485199" y="-25030"/>
                  <a:pt x="797748" y="290103"/>
                  <a:pt x="715090" y="288811"/>
                </a:cubicBezTo>
                <a:cubicBezTo>
                  <a:pt x="632432" y="287520"/>
                  <a:pt x="-43035" y="-62484"/>
                  <a:pt x="2168" y="9841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 294">
            <a:extLst>
              <a:ext uri="{FF2B5EF4-FFF2-40B4-BE49-F238E27FC236}">
                <a16:creationId xmlns:a16="http://schemas.microsoft.com/office/drawing/2014/main" id="{456FB703-11AF-793D-3520-CD75B4BEFC6C}"/>
              </a:ext>
            </a:extLst>
          </p:cNvPr>
          <p:cNvSpPr/>
          <p:nvPr/>
        </p:nvSpPr>
        <p:spPr>
          <a:xfrm>
            <a:off x="5438819" y="3038428"/>
            <a:ext cx="1542559" cy="2115936"/>
          </a:xfrm>
          <a:custGeom>
            <a:avLst/>
            <a:gdLst>
              <a:gd name="connsiteX0" fmla="*/ 1527669 w 1542559"/>
              <a:gd name="connsiteY0" fmla="*/ 6989 h 2115936"/>
              <a:gd name="connsiteX1" fmla="*/ 915486 w 1542559"/>
              <a:gd name="connsiteY1" fmla="*/ 967884 h 2115936"/>
              <a:gd name="connsiteX2" fmla="*/ 535778 w 1542559"/>
              <a:gd name="connsiteY2" fmla="*/ 1673057 h 2115936"/>
              <a:gd name="connsiteX3" fmla="*/ 582273 w 1542559"/>
              <a:gd name="connsiteY3" fmla="*/ 1580067 h 2115936"/>
              <a:gd name="connsiteX4" fmla="*/ 1086 w 1542559"/>
              <a:gd name="connsiteY4" fmla="*/ 2114758 h 2115936"/>
              <a:gd name="connsiteX5" fmla="*/ 450537 w 1542559"/>
              <a:gd name="connsiteY5" fmla="*/ 1704053 h 2115936"/>
              <a:gd name="connsiteX6" fmla="*/ 930984 w 1542559"/>
              <a:gd name="connsiteY6" fmla="*/ 1060874 h 2115936"/>
              <a:gd name="connsiteX7" fmla="*/ 644266 w 1542559"/>
              <a:gd name="connsiteY7" fmla="*/ 1781545 h 2115936"/>
              <a:gd name="connsiteX8" fmla="*/ 1078218 w 1542559"/>
              <a:gd name="connsiteY8" fmla="*/ 859396 h 2115936"/>
              <a:gd name="connsiteX9" fmla="*/ 1419181 w 1542559"/>
              <a:gd name="connsiteY9" fmla="*/ 363450 h 2115936"/>
              <a:gd name="connsiteX10" fmla="*/ 1357188 w 1542559"/>
              <a:gd name="connsiteY10" fmla="*/ 526182 h 2115936"/>
              <a:gd name="connsiteX11" fmla="*/ 1527669 w 1542559"/>
              <a:gd name="connsiteY11" fmla="*/ 6989 h 211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42559" h="2115936">
                <a:moveTo>
                  <a:pt x="1527669" y="6989"/>
                </a:moveTo>
                <a:cubicBezTo>
                  <a:pt x="1454052" y="80606"/>
                  <a:pt x="1080801" y="690206"/>
                  <a:pt x="915486" y="967884"/>
                </a:cubicBezTo>
                <a:cubicBezTo>
                  <a:pt x="750171" y="1245562"/>
                  <a:pt x="591314" y="1571026"/>
                  <a:pt x="535778" y="1673057"/>
                </a:cubicBezTo>
                <a:cubicBezTo>
                  <a:pt x="480242" y="1775088"/>
                  <a:pt x="671388" y="1506450"/>
                  <a:pt x="582273" y="1580067"/>
                </a:cubicBezTo>
                <a:cubicBezTo>
                  <a:pt x="493158" y="1653684"/>
                  <a:pt x="23042" y="2094094"/>
                  <a:pt x="1086" y="2114758"/>
                </a:cubicBezTo>
                <a:cubicBezTo>
                  <a:pt x="-20870" y="2135422"/>
                  <a:pt x="295554" y="1879700"/>
                  <a:pt x="450537" y="1704053"/>
                </a:cubicBezTo>
                <a:cubicBezTo>
                  <a:pt x="605520" y="1528406"/>
                  <a:pt x="898696" y="1047959"/>
                  <a:pt x="930984" y="1060874"/>
                </a:cubicBezTo>
                <a:cubicBezTo>
                  <a:pt x="963272" y="1073789"/>
                  <a:pt x="619727" y="1815125"/>
                  <a:pt x="644266" y="1781545"/>
                </a:cubicBezTo>
                <a:cubicBezTo>
                  <a:pt x="668805" y="1747965"/>
                  <a:pt x="949066" y="1095745"/>
                  <a:pt x="1078218" y="859396"/>
                </a:cubicBezTo>
                <a:cubicBezTo>
                  <a:pt x="1207370" y="623047"/>
                  <a:pt x="1372686" y="418986"/>
                  <a:pt x="1419181" y="363450"/>
                </a:cubicBezTo>
                <a:cubicBezTo>
                  <a:pt x="1465676" y="307914"/>
                  <a:pt x="1335232" y="588175"/>
                  <a:pt x="1357188" y="526182"/>
                </a:cubicBezTo>
                <a:cubicBezTo>
                  <a:pt x="1379144" y="464189"/>
                  <a:pt x="1601286" y="-66628"/>
                  <a:pt x="1527669" y="6989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 295">
            <a:extLst>
              <a:ext uri="{FF2B5EF4-FFF2-40B4-BE49-F238E27FC236}">
                <a16:creationId xmlns:a16="http://schemas.microsoft.com/office/drawing/2014/main" id="{245F13D6-4D58-CCA6-E6E6-1146D33AD521}"/>
              </a:ext>
            </a:extLst>
          </p:cNvPr>
          <p:cNvSpPr/>
          <p:nvPr/>
        </p:nvSpPr>
        <p:spPr>
          <a:xfrm>
            <a:off x="4391082" y="5089209"/>
            <a:ext cx="1714008" cy="662079"/>
          </a:xfrm>
          <a:custGeom>
            <a:avLst/>
            <a:gdLst>
              <a:gd name="connsiteX0" fmla="*/ 2687 w 1714008"/>
              <a:gd name="connsiteY0" fmla="*/ 141469 h 662079"/>
              <a:gd name="connsiteX1" fmla="*/ 715610 w 1714008"/>
              <a:gd name="connsiteY1" fmla="*/ 156967 h 662079"/>
              <a:gd name="connsiteX2" fmla="*/ 459887 w 1714008"/>
              <a:gd name="connsiteY2" fmla="*/ 156967 h 662079"/>
              <a:gd name="connsiteX3" fmla="*/ 1188308 w 1714008"/>
              <a:gd name="connsiteY3" fmla="*/ 71727 h 662079"/>
              <a:gd name="connsiteX4" fmla="*/ 1126315 w 1714008"/>
              <a:gd name="connsiteY4" fmla="*/ 71727 h 662079"/>
              <a:gd name="connsiteX5" fmla="*/ 1699752 w 1714008"/>
              <a:gd name="connsiteY5" fmla="*/ 1984 h 662079"/>
              <a:gd name="connsiteX6" fmla="*/ 1498274 w 1714008"/>
              <a:gd name="connsiteY6" fmla="*/ 32981 h 662079"/>
              <a:gd name="connsiteX7" fmla="*/ 1041074 w 1714008"/>
              <a:gd name="connsiteY7" fmla="*/ 172466 h 662079"/>
              <a:gd name="connsiteX8" fmla="*/ 1428532 w 1714008"/>
              <a:gd name="connsiteY8" fmla="*/ 234459 h 662079"/>
              <a:gd name="connsiteX9" fmla="*/ 1630010 w 1714008"/>
              <a:gd name="connsiteY9" fmla="*/ 443686 h 662079"/>
              <a:gd name="connsiteX10" fmla="*/ 1397535 w 1714008"/>
              <a:gd name="connsiteY10" fmla="*/ 420438 h 662079"/>
              <a:gd name="connsiteX11" fmla="*/ 870593 w 1714008"/>
              <a:gd name="connsiteY11" fmla="*/ 474683 h 662079"/>
              <a:gd name="connsiteX12" fmla="*/ 1420782 w 1714008"/>
              <a:gd name="connsiteY12" fmla="*/ 660662 h 662079"/>
              <a:gd name="connsiteX13" fmla="*/ 901589 w 1714008"/>
              <a:gd name="connsiteY13" fmla="*/ 559923 h 662079"/>
              <a:gd name="connsiteX14" fmla="*/ 297155 w 1714008"/>
              <a:gd name="connsiteY14" fmla="*/ 552174 h 662079"/>
              <a:gd name="connsiteX15" fmla="*/ 669115 w 1714008"/>
              <a:gd name="connsiteY15" fmla="*/ 513428 h 662079"/>
              <a:gd name="connsiteX16" fmla="*/ 328152 w 1714008"/>
              <a:gd name="connsiteY16" fmla="*/ 366194 h 662079"/>
              <a:gd name="connsiteX17" fmla="*/ 467637 w 1714008"/>
              <a:gd name="connsiteY17" fmla="*/ 435937 h 662079"/>
              <a:gd name="connsiteX18" fmla="*/ 2687 w 1714008"/>
              <a:gd name="connsiteY18" fmla="*/ 141469 h 66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14008" h="662079">
                <a:moveTo>
                  <a:pt x="2687" y="141469"/>
                </a:moveTo>
                <a:cubicBezTo>
                  <a:pt x="44016" y="94974"/>
                  <a:pt x="639410" y="154384"/>
                  <a:pt x="715610" y="156967"/>
                </a:cubicBezTo>
                <a:cubicBezTo>
                  <a:pt x="791810" y="159550"/>
                  <a:pt x="381104" y="171174"/>
                  <a:pt x="459887" y="156967"/>
                </a:cubicBezTo>
                <a:cubicBezTo>
                  <a:pt x="538670" y="142760"/>
                  <a:pt x="1077237" y="85934"/>
                  <a:pt x="1188308" y="71727"/>
                </a:cubicBezTo>
                <a:cubicBezTo>
                  <a:pt x="1299379" y="57520"/>
                  <a:pt x="1041075" y="83351"/>
                  <a:pt x="1126315" y="71727"/>
                </a:cubicBezTo>
                <a:cubicBezTo>
                  <a:pt x="1211555" y="60103"/>
                  <a:pt x="1637759" y="8442"/>
                  <a:pt x="1699752" y="1984"/>
                </a:cubicBezTo>
                <a:cubicBezTo>
                  <a:pt x="1761745" y="-4474"/>
                  <a:pt x="1608054" y="4567"/>
                  <a:pt x="1498274" y="32981"/>
                </a:cubicBezTo>
                <a:cubicBezTo>
                  <a:pt x="1388494" y="61395"/>
                  <a:pt x="1052698" y="138886"/>
                  <a:pt x="1041074" y="172466"/>
                </a:cubicBezTo>
                <a:cubicBezTo>
                  <a:pt x="1029450" y="206046"/>
                  <a:pt x="1330376" y="189256"/>
                  <a:pt x="1428532" y="234459"/>
                </a:cubicBezTo>
                <a:cubicBezTo>
                  <a:pt x="1526688" y="279662"/>
                  <a:pt x="1635176" y="412690"/>
                  <a:pt x="1630010" y="443686"/>
                </a:cubicBezTo>
                <a:cubicBezTo>
                  <a:pt x="1624844" y="474683"/>
                  <a:pt x="1524105" y="415272"/>
                  <a:pt x="1397535" y="420438"/>
                </a:cubicBezTo>
                <a:cubicBezTo>
                  <a:pt x="1270966" y="425604"/>
                  <a:pt x="866719" y="434646"/>
                  <a:pt x="870593" y="474683"/>
                </a:cubicBezTo>
                <a:cubicBezTo>
                  <a:pt x="874467" y="514720"/>
                  <a:pt x="1415616" y="646455"/>
                  <a:pt x="1420782" y="660662"/>
                </a:cubicBezTo>
                <a:cubicBezTo>
                  <a:pt x="1425948" y="674869"/>
                  <a:pt x="1088860" y="578004"/>
                  <a:pt x="901589" y="559923"/>
                </a:cubicBezTo>
                <a:cubicBezTo>
                  <a:pt x="714318" y="541842"/>
                  <a:pt x="335901" y="559923"/>
                  <a:pt x="297155" y="552174"/>
                </a:cubicBezTo>
                <a:cubicBezTo>
                  <a:pt x="258409" y="544425"/>
                  <a:pt x="663949" y="544425"/>
                  <a:pt x="669115" y="513428"/>
                </a:cubicBezTo>
                <a:cubicBezTo>
                  <a:pt x="674281" y="482431"/>
                  <a:pt x="361732" y="379109"/>
                  <a:pt x="328152" y="366194"/>
                </a:cubicBezTo>
                <a:cubicBezTo>
                  <a:pt x="294572" y="353279"/>
                  <a:pt x="525756" y="472100"/>
                  <a:pt x="467637" y="435937"/>
                </a:cubicBezTo>
                <a:cubicBezTo>
                  <a:pt x="409518" y="399774"/>
                  <a:pt x="-38642" y="187964"/>
                  <a:pt x="2687" y="141469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 296">
            <a:extLst>
              <a:ext uri="{FF2B5EF4-FFF2-40B4-BE49-F238E27FC236}">
                <a16:creationId xmlns:a16="http://schemas.microsoft.com/office/drawing/2014/main" id="{3F85450C-82F6-44B3-E64E-5E57C887D8E3}"/>
              </a:ext>
            </a:extLst>
          </p:cNvPr>
          <p:cNvSpPr/>
          <p:nvPr/>
        </p:nvSpPr>
        <p:spPr>
          <a:xfrm>
            <a:off x="5812198" y="4631704"/>
            <a:ext cx="474959" cy="943650"/>
          </a:xfrm>
          <a:custGeom>
            <a:avLst/>
            <a:gdLst>
              <a:gd name="connsiteX0" fmla="*/ 474302 w 474959"/>
              <a:gd name="connsiteY0" fmla="*/ 808 h 943650"/>
              <a:gd name="connsiteX1" fmla="*/ 299490 w 474959"/>
              <a:gd name="connsiteY1" fmla="*/ 189067 h 943650"/>
              <a:gd name="connsiteX2" fmla="*/ 168381 w 474959"/>
              <a:gd name="connsiteY2" fmla="*/ 340346 h 943650"/>
              <a:gd name="connsiteX3" fmla="*/ 191914 w 474959"/>
              <a:gd name="connsiteY3" fmla="*/ 296643 h 943650"/>
              <a:gd name="connsiteX4" fmla="*/ 165020 w 474959"/>
              <a:gd name="connsiteY4" fmla="*/ 390772 h 943650"/>
              <a:gd name="connsiteX5" fmla="*/ 97784 w 474959"/>
              <a:gd name="connsiteY5" fmla="*/ 511796 h 943650"/>
              <a:gd name="connsiteX6" fmla="*/ 134764 w 474959"/>
              <a:gd name="connsiteY6" fmla="*/ 481540 h 943650"/>
              <a:gd name="connsiteX7" fmla="*/ 47358 w 474959"/>
              <a:gd name="connsiteY7" fmla="*/ 605925 h 943650"/>
              <a:gd name="connsiteX8" fmla="*/ 7017 w 474959"/>
              <a:gd name="connsiteY8" fmla="*/ 663075 h 943650"/>
              <a:gd name="connsiteX9" fmla="*/ 13740 w 474959"/>
              <a:gd name="connsiteY9" fmla="*/ 646267 h 943650"/>
              <a:gd name="connsiteX10" fmla="*/ 7017 w 474959"/>
              <a:gd name="connsiteY10" fmla="*/ 713502 h 943650"/>
              <a:gd name="connsiteX11" fmla="*/ 128040 w 474959"/>
              <a:gd name="connsiteY11" fmla="*/ 932017 h 943650"/>
              <a:gd name="connsiteX12" fmla="*/ 101146 w 474959"/>
              <a:gd name="connsiteY12" fmla="*/ 888314 h 943650"/>
              <a:gd name="connsiteX13" fmla="*/ 10378 w 474959"/>
              <a:gd name="connsiteY13" fmla="*/ 673161 h 943650"/>
              <a:gd name="connsiteX14" fmla="*/ 171743 w 474959"/>
              <a:gd name="connsiteY14" fmla="*/ 407581 h 943650"/>
              <a:gd name="connsiteX15" fmla="*/ 154934 w 474959"/>
              <a:gd name="connsiteY15" fmla="*/ 434475 h 943650"/>
              <a:gd name="connsiteX16" fmla="*/ 265873 w 474959"/>
              <a:gd name="connsiteY16" fmla="*/ 202514 h 943650"/>
              <a:gd name="connsiteX17" fmla="*/ 232255 w 474959"/>
              <a:gd name="connsiteY17" fmla="*/ 266387 h 943650"/>
              <a:gd name="connsiteX18" fmla="*/ 474302 w 474959"/>
              <a:gd name="connsiteY18" fmla="*/ 808 h 9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74959" h="943650">
                <a:moveTo>
                  <a:pt x="474302" y="808"/>
                </a:moveTo>
                <a:cubicBezTo>
                  <a:pt x="485508" y="-12079"/>
                  <a:pt x="350477" y="132477"/>
                  <a:pt x="299490" y="189067"/>
                </a:cubicBezTo>
                <a:cubicBezTo>
                  <a:pt x="248503" y="245657"/>
                  <a:pt x="186310" y="322417"/>
                  <a:pt x="168381" y="340346"/>
                </a:cubicBezTo>
                <a:cubicBezTo>
                  <a:pt x="150452" y="358275"/>
                  <a:pt x="192474" y="288239"/>
                  <a:pt x="191914" y="296643"/>
                </a:cubicBezTo>
                <a:cubicBezTo>
                  <a:pt x="191354" y="305047"/>
                  <a:pt x="180708" y="354913"/>
                  <a:pt x="165020" y="390772"/>
                </a:cubicBezTo>
                <a:cubicBezTo>
                  <a:pt x="149332" y="426631"/>
                  <a:pt x="102827" y="496668"/>
                  <a:pt x="97784" y="511796"/>
                </a:cubicBezTo>
                <a:cubicBezTo>
                  <a:pt x="92741" y="526924"/>
                  <a:pt x="143168" y="465852"/>
                  <a:pt x="134764" y="481540"/>
                </a:cubicBezTo>
                <a:cubicBezTo>
                  <a:pt x="126360" y="497228"/>
                  <a:pt x="47358" y="605925"/>
                  <a:pt x="47358" y="605925"/>
                </a:cubicBezTo>
                <a:lnTo>
                  <a:pt x="7017" y="663075"/>
                </a:lnTo>
                <a:cubicBezTo>
                  <a:pt x="1414" y="669799"/>
                  <a:pt x="13740" y="637863"/>
                  <a:pt x="13740" y="646267"/>
                </a:cubicBezTo>
                <a:cubicBezTo>
                  <a:pt x="13740" y="654671"/>
                  <a:pt x="-12033" y="665877"/>
                  <a:pt x="7017" y="713502"/>
                </a:cubicBezTo>
                <a:cubicBezTo>
                  <a:pt x="26067" y="761127"/>
                  <a:pt x="112352" y="902882"/>
                  <a:pt x="128040" y="932017"/>
                </a:cubicBezTo>
                <a:cubicBezTo>
                  <a:pt x="143728" y="961152"/>
                  <a:pt x="120756" y="931457"/>
                  <a:pt x="101146" y="888314"/>
                </a:cubicBezTo>
                <a:cubicBezTo>
                  <a:pt x="81536" y="845171"/>
                  <a:pt x="-1388" y="753283"/>
                  <a:pt x="10378" y="673161"/>
                </a:cubicBezTo>
                <a:cubicBezTo>
                  <a:pt x="22144" y="593039"/>
                  <a:pt x="147650" y="447362"/>
                  <a:pt x="171743" y="407581"/>
                </a:cubicBezTo>
                <a:cubicBezTo>
                  <a:pt x="195836" y="367800"/>
                  <a:pt x="139246" y="468653"/>
                  <a:pt x="154934" y="434475"/>
                </a:cubicBezTo>
                <a:cubicBezTo>
                  <a:pt x="170622" y="400297"/>
                  <a:pt x="252986" y="230529"/>
                  <a:pt x="265873" y="202514"/>
                </a:cubicBezTo>
                <a:cubicBezTo>
                  <a:pt x="278760" y="174499"/>
                  <a:pt x="197517" y="294962"/>
                  <a:pt x="232255" y="266387"/>
                </a:cubicBezTo>
                <a:cubicBezTo>
                  <a:pt x="266993" y="237812"/>
                  <a:pt x="463096" y="13695"/>
                  <a:pt x="474302" y="80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 297">
            <a:extLst>
              <a:ext uri="{FF2B5EF4-FFF2-40B4-BE49-F238E27FC236}">
                <a16:creationId xmlns:a16="http://schemas.microsoft.com/office/drawing/2014/main" id="{6F82CF6A-C65E-59D3-7C22-D19B2155138F}"/>
              </a:ext>
            </a:extLst>
          </p:cNvPr>
          <p:cNvSpPr/>
          <p:nvPr/>
        </p:nvSpPr>
        <p:spPr>
          <a:xfrm>
            <a:off x="5961405" y="4662762"/>
            <a:ext cx="318450" cy="415767"/>
          </a:xfrm>
          <a:custGeom>
            <a:avLst/>
            <a:gdLst>
              <a:gd name="connsiteX0" fmla="*/ 318371 w 318450"/>
              <a:gd name="connsiteY0" fmla="*/ 6 h 415767"/>
              <a:gd name="connsiteX1" fmla="*/ 126751 w 318450"/>
              <a:gd name="connsiteY1" fmla="*/ 215159 h 415767"/>
              <a:gd name="connsiteX2" fmla="*/ 2366 w 318450"/>
              <a:gd name="connsiteY2" fmla="*/ 413503 h 415767"/>
              <a:gd name="connsiteX3" fmla="*/ 52792 w 318450"/>
              <a:gd name="connsiteY3" fmla="*/ 312650 h 415767"/>
              <a:gd name="connsiteX4" fmla="*/ 146921 w 318450"/>
              <a:gd name="connsiteY4" fmla="*/ 161370 h 415767"/>
              <a:gd name="connsiteX5" fmla="*/ 103219 w 318450"/>
              <a:gd name="connsiteY5" fmla="*/ 221882 h 415767"/>
              <a:gd name="connsiteX6" fmla="*/ 318371 w 318450"/>
              <a:gd name="connsiteY6" fmla="*/ 6 h 41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450" h="415767">
                <a:moveTo>
                  <a:pt x="318371" y="6"/>
                </a:moveTo>
                <a:cubicBezTo>
                  <a:pt x="322293" y="-1115"/>
                  <a:pt x="179418" y="146243"/>
                  <a:pt x="126751" y="215159"/>
                </a:cubicBezTo>
                <a:cubicBezTo>
                  <a:pt x="74084" y="284075"/>
                  <a:pt x="14692" y="397255"/>
                  <a:pt x="2366" y="413503"/>
                </a:cubicBezTo>
                <a:cubicBezTo>
                  <a:pt x="-9960" y="429751"/>
                  <a:pt x="28700" y="354672"/>
                  <a:pt x="52792" y="312650"/>
                </a:cubicBezTo>
                <a:cubicBezTo>
                  <a:pt x="76884" y="270628"/>
                  <a:pt x="138516" y="176498"/>
                  <a:pt x="146921" y="161370"/>
                </a:cubicBezTo>
                <a:cubicBezTo>
                  <a:pt x="155325" y="146242"/>
                  <a:pt x="77445" y="246535"/>
                  <a:pt x="103219" y="221882"/>
                </a:cubicBezTo>
                <a:cubicBezTo>
                  <a:pt x="128993" y="197229"/>
                  <a:pt x="314449" y="1127"/>
                  <a:pt x="318371" y="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 298">
            <a:extLst>
              <a:ext uri="{FF2B5EF4-FFF2-40B4-BE49-F238E27FC236}">
                <a16:creationId xmlns:a16="http://schemas.microsoft.com/office/drawing/2014/main" id="{AD532209-0496-7A11-2F2F-B802D631FDCB}"/>
              </a:ext>
            </a:extLst>
          </p:cNvPr>
          <p:cNvSpPr/>
          <p:nvPr/>
        </p:nvSpPr>
        <p:spPr>
          <a:xfrm>
            <a:off x="6348505" y="3814832"/>
            <a:ext cx="553678" cy="444540"/>
          </a:xfrm>
          <a:custGeom>
            <a:avLst/>
            <a:gdLst>
              <a:gd name="connsiteX0" fmla="*/ 553198 w 553678"/>
              <a:gd name="connsiteY0" fmla="*/ 771 h 444540"/>
              <a:gd name="connsiteX1" fmla="*/ 314513 w 553678"/>
              <a:gd name="connsiteY1" fmla="*/ 27665 h 444540"/>
              <a:gd name="connsiteX2" fmla="*/ 176680 w 553678"/>
              <a:gd name="connsiteY2" fmla="*/ 182306 h 444540"/>
              <a:gd name="connsiteX3" fmla="*/ 200213 w 553678"/>
              <a:gd name="connsiteY3" fmla="*/ 101624 h 444540"/>
              <a:gd name="connsiteX4" fmla="*/ 139701 w 553678"/>
              <a:gd name="connsiteY4" fmla="*/ 236094 h 444540"/>
              <a:gd name="connsiteX5" fmla="*/ 8592 w 553678"/>
              <a:gd name="connsiteY5" fmla="*/ 441162 h 444540"/>
              <a:gd name="connsiteX6" fmla="*/ 35486 w 553678"/>
              <a:gd name="connsiteY6" fmla="*/ 347033 h 444540"/>
              <a:gd name="connsiteX7" fmla="*/ 220383 w 553678"/>
              <a:gd name="connsiteY7" fmla="*/ 131880 h 444540"/>
              <a:gd name="connsiteX8" fmla="*/ 264086 w 553678"/>
              <a:gd name="connsiteY8" fmla="*/ 88177 h 444540"/>
              <a:gd name="connsiteX9" fmla="*/ 391833 w 553678"/>
              <a:gd name="connsiteY9" fmla="*/ 74730 h 444540"/>
              <a:gd name="connsiteX10" fmla="*/ 217021 w 553678"/>
              <a:gd name="connsiteY10" fmla="*/ 84815 h 444540"/>
              <a:gd name="connsiteX11" fmla="*/ 371663 w 553678"/>
              <a:gd name="connsiteY11" fmla="*/ 37750 h 444540"/>
              <a:gd name="connsiteX12" fmla="*/ 553198 w 553678"/>
              <a:gd name="connsiteY12" fmla="*/ 771 h 44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3678" h="444540">
                <a:moveTo>
                  <a:pt x="553198" y="771"/>
                </a:moveTo>
                <a:cubicBezTo>
                  <a:pt x="543673" y="-910"/>
                  <a:pt x="377266" y="-2591"/>
                  <a:pt x="314513" y="27665"/>
                </a:cubicBezTo>
                <a:cubicBezTo>
                  <a:pt x="251760" y="57921"/>
                  <a:pt x="195730" y="169980"/>
                  <a:pt x="176680" y="182306"/>
                </a:cubicBezTo>
                <a:cubicBezTo>
                  <a:pt x="157630" y="194633"/>
                  <a:pt x="206376" y="92659"/>
                  <a:pt x="200213" y="101624"/>
                </a:cubicBezTo>
                <a:cubicBezTo>
                  <a:pt x="194050" y="110589"/>
                  <a:pt x="171638" y="179504"/>
                  <a:pt x="139701" y="236094"/>
                </a:cubicBezTo>
                <a:cubicBezTo>
                  <a:pt x="107764" y="292684"/>
                  <a:pt x="25961" y="422672"/>
                  <a:pt x="8592" y="441162"/>
                </a:cubicBezTo>
                <a:cubicBezTo>
                  <a:pt x="-8777" y="459652"/>
                  <a:pt x="188" y="398580"/>
                  <a:pt x="35486" y="347033"/>
                </a:cubicBezTo>
                <a:cubicBezTo>
                  <a:pt x="70784" y="295486"/>
                  <a:pt x="182283" y="175023"/>
                  <a:pt x="220383" y="131880"/>
                </a:cubicBezTo>
                <a:cubicBezTo>
                  <a:pt x="258483" y="88737"/>
                  <a:pt x="235511" y="97702"/>
                  <a:pt x="264086" y="88177"/>
                </a:cubicBezTo>
                <a:cubicBezTo>
                  <a:pt x="292661" y="78652"/>
                  <a:pt x="399677" y="75290"/>
                  <a:pt x="391833" y="74730"/>
                </a:cubicBezTo>
                <a:cubicBezTo>
                  <a:pt x="383989" y="74170"/>
                  <a:pt x="220383" y="90978"/>
                  <a:pt x="217021" y="84815"/>
                </a:cubicBezTo>
                <a:cubicBezTo>
                  <a:pt x="213659" y="78652"/>
                  <a:pt x="315073" y="50637"/>
                  <a:pt x="371663" y="37750"/>
                </a:cubicBezTo>
                <a:cubicBezTo>
                  <a:pt x="428253" y="24863"/>
                  <a:pt x="562723" y="2452"/>
                  <a:pt x="553198" y="77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 299">
            <a:extLst>
              <a:ext uri="{FF2B5EF4-FFF2-40B4-BE49-F238E27FC236}">
                <a16:creationId xmlns:a16="http://schemas.microsoft.com/office/drawing/2014/main" id="{137B66DB-98DE-494B-4635-1950288755AC}"/>
              </a:ext>
            </a:extLst>
          </p:cNvPr>
          <p:cNvSpPr/>
          <p:nvPr/>
        </p:nvSpPr>
        <p:spPr>
          <a:xfrm>
            <a:off x="6276262" y="3788092"/>
            <a:ext cx="703247" cy="969369"/>
          </a:xfrm>
          <a:custGeom>
            <a:avLst/>
            <a:gdLst>
              <a:gd name="connsiteX0" fmla="*/ 692676 w 703247"/>
              <a:gd name="connsiteY0" fmla="*/ 24149 h 969369"/>
              <a:gd name="connsiteX1" fmla="*/ 356500 w 703247"/>
              <a:gd name="connsiteY1" fmla="*/ 34234 h 969369"/>
              <a:gd name="connsiteX2" fmla="*/ 265732 w 703247"/>
              <a:gd name="connsiteY2" fmla="*/ 47682 h 969369"/>
              <a:gd name="connsiteX3" fmla="*/ 316159 w 703247"/>
              <a:gd name="connsiteY3" fmla="*/ 91384 h 969369"/>
              <a:gd name="connsiteX4" fmla="*/ 124538 w 703247"/>
              <a:gd name="connsiteY4" fmla="*/ 299814 h 969369"/>
              <a:gd name="connsiteX5" fmla="*/ 33770 w 703247"/>
              <a:gd name="connsiteY5" fmla="*/ 417476 h 969369"/>
              <a:gd name="connsiteX6" fmla="*/ 101006 w 703247"/>
              <a:gd name="connsiteY6" fmla="*/ 350240 h 969369"/>
              <a:gd name="connsiteX7" fmla="*/ 57303 w 703247"/>
              <a:gd name="connsiteY7" fmla="*/ 511605 h 969369"/>
              <a:gd name="connsiteX8" fmla="*/ 13600 w 703247"/>
              <a:gd name="connsiteY8" fmla="*/ 716673 h 969369"/>
              <a:gd name="connsiteX9" fmla="*/ 153 w 703247"/>
              <a:gd name="connsiteY9" fmla="*/ 968805 h 969369"/>
              <a:gd name="connsiteX10" fmla="*/ 20323 w 703247"/>
              <a:gd name="connsiteY10" fmla="*/ 770461 h 969369"/>
              <a:gd name="connsiteX11" fmla="*/ 144709 w 703247"/>
              <a:gd name="connsiteY11" fmla="*/ 319984 h 969369"/>
              <a:gd name="connsiteX12" fmla="*/ 329606 w 703247"/>
              <a:gd name="connsiteY12" fmla="*/ 71214 h 969369"/>
              <a:gd name="connsiteX13" fmla="*/ 544759 w 703247"/>
              <a:gd name="connsiteY13" fmla="*/ 34234 h 969369"/>
              <a:gd name="connsiteX14" fmla="*/ 484247 w 703247"/>
              <a:gd name="connsiteY14" fmla="*/ 617 h 969369"/>
              <a:gd name="connsiteX15" fmla="*/ 605270 w 703247"/>
              <a:gd name="connsiteY15" fmla="*/ 14064 h 969369"/>
              <a:gd name="connsiteX16" fmla="*/ 692676 w 703247"/>
              <a:gd name="connsiteY16" fmla="*/ 24149 h 96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3247" h="969369">
                <a:moveTo>
                  <a:pt x="692676" y="24149"/>
                </a:moveTo>
                <a:cubicBezTo>
                  <a:pt x="651214" y="27511"/>
                  <a:pt x="427657" y="30312"/>
                  <a:pt x="356500" y="34234"/>
                </a:cubicBezTo>
                <a:cubicBezTo>
                  <a:pt x="285343" y="38156"/>
                  <a:pt x="272456" y="38157"/>
                  <a:pt x="265732" y="47682"/>
                </a:cubicBezTo>
                <a:cubicBezTo>
                  <a:pt x="259008" y="57207"/>
                  <a:pt x="339691" y="49362"/>
                  <a:pt x="316159" y="91384"/>
                </a:cubicBezTo>
                <a:cubicBezTo>
                  <a:pt x="292627" y="133406"/>
                  <a:pt x="171603" y="245465"/>
                  <a:pt x="124538" y="299814"/>
                </a:cubicBezTo>
                <a:cubicBezTo>
                  <a:pt x="77473" y="354163"/>
                  <a:pt x="37692" y="409072"/>
                  <a:pt x="33770" y="417476"/>
                </a:cubicBezTo>
                <a:cubicBezTo>
                  <a:pt x="29848" y="425880"/>
                  <a:pt x="97084" y="334552"/>
                  <a:pt x="101006" y="350240"/>
                </a:cubicBezTo>
                <a:cubicBezTo>
                  <a:pt x="104928" y="365928"/>
                  <a:pt x="71871" y="450533"/>
                  <a:pt x="57303" y="511605"/>
                </a:cubicBezTo>
                <a:cubicBezTo>
                  <a:pt x="42735" y="572677"/>
                  <a:pt x="23125" y="640473"/>
                  <a:pt x="13600" y="716673"/>
                </a:cubicBezTo>
                <a:cubicBezTo>
                  <a:pt x="4075" y="792873"/>
                  <a:pt x="-967" y="959840"/>
                  <a:pt x="153" y="968805"/>
                </a:cubicBezTo>
                <a:cubicBezTo>
                  <a:pt x="1273" y="977770"/>
                  <a:pt x="-3770" y="878598"/>
                  <a:pt x="20323" y="770461"/>
                </a:cubicBezTo>
                <a:cubicBezTo>
                  <a:pt x="44416" y="662324"/>
                  <a:pt x="93162" y="436525"/>
                  <a:pt x="144709" y="319984"/>
                </a:cubicBezTo>
                <a:cubicBezTo>
                  <a:pt x="196256" y="203443"/>
                  <a:pt x="262931" y="118839"/>
                  <a:pt x="329606" y="71214"/>
                </a:cubicBezTo>
                <a:cubicBezTo>
                  <a:pt x="396281" y="23589"/>
                  <a:pt x="518985" y="46000"/>
                  <a:pt x="544759" y="34234"/>
                </a:cubicBezTo>
                <a:cubicBezTo>
                  <a:pt x="570533" y="22468"/>
                  <a:pt x="474162" y="3979"/>
                  <a:pt x="484247" y="617"/>
                </a:cubicBezTo>
                <a:cubicBezTo>
                  <a:pt x="494332" y="-2745"/>
                  <a:pt x="567730" y="8461"/>
                  <a:pt x="605270" y="14064"/>
                </a:cubicBezTo>
                <a:cubicBezTo>
                  <a:pt x="642810" y="19667"/>
                  <a:pt x="734138" y="20787"/>
                  <a:pt x="692676" y="2414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 300">
            <a:extLst>
              <a:ext uri="{FF2B5EF4-FFF2-40B4-BE49-F238E27FC236}">
                <a16:creationId xmlns:a16="http://schemas.microsoft.com/office/drawing/2014/main" id="{1D1687DF-AF2B-F226-D634-58637DA786A8}"/>
              </a:ext>
            </a:extLst>
          </p:cNvPr>
          <p:cNvSpPr/>
          <p:nvPr/>
        </p:nvSpPr>
        <p:spPr>
          <a:xfrm>
            <a:off x="6941910" y="3370689"/>
            <a:ext cx="1287690" cy="448279"/>
          </a:xfrm>
          <a:custGeom>
            <a:avLst/>
            <a:gdLst>
              <a:gd name="connsiteX0" fmla="*/ 134 w 1287690"/>
              <a:gd name="connsiteY0" fmla="*/ 448276 h 448279"/>
              <a:gd name="connsiteX1" fmla="*/ 329587 w 1287690"/>
              <a:gd name="connsiteY1" fmla="*/ 138993 h 448279"/>
              <a:gd name="connsiteX2" fmla="*/ 534655 w 1287690"/>
              <a:gd name="connsiteY2" fmla="*/ 71758 h 448279"/>
              <a:gd name="connsiteX3" fmla="*/ 480866 w 1287690"/>
              <a:gd name="connsiteY3" fmla="*/ 95290 h 448279"/>
              <a:gd name="connsiteX4" fmla="*/ 699381 w 1287690"/>
              <a:gd name="connsiteY4" fmla="*/ 11246 h 448279"/>
              <a:gd name="connsiteX5" fmla="*/ 995216 w 1287690"/>
              <a:gd name="connsiteY5" fmla="*/ 11246 h 448279"/>
              <a:gd name="connsiteX6" fmla="*/ 921258 w 1287690"/>
              <a:gd name="connsiteY6" fmla="*/ 4523 h 448279"/>
              <a:gd name="connsiteX7" fmla="*/ 1287690 w 1287690"/>
              <a:gd name="connsiteY7" fmla="*/ 4523 h 448279"/>
              <a:gd name="connsiteX8" fmla="*/ 924619 w 1287690"/>
              <a:gd name="connsiteY8" fmla="*/ 4523 h 448279"/>
              <a:gd name="connsiteX9" fmla="*/ 625422 w 1287690"/>
              <a:gd name="connsiteY9" fmla="*/ 11246 h 448279"/>
              <a:gd name="connsiteX10" fmla="*/ 420355 w 1287690"/>
              <a:gd name="connsiteY10" fmla="*/ 132270 h 448279"/>
              <a:gd name="connsiteX11" fmla="*/ 363205 w 1287690"/>
              <a:gd name="connsiteY11" fmla="*/ 135632 h 448279"/>
              <a:gd name="connsiteX12" fmla="*/ 369928 w 1287690"/>
              <a:gd name="connsiteY12" fmla="*/ 145717 h 448279"/>
              <a:gd name="connsiteX13" fmla="*/ 134 w 1287690"/>
              <a:gd name="connsiteY13" fmla="*/ 448276 h 44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87690" h="448279">
                <a:moveTo>
                  <a:pt x="134" y="448276"/>
                </a:moveTo>
                <a:cubicBezTo>
                  <a:pt x="-6590" y="447155"/>
                  <a:pt x="240500" y="201746"/>
                  <a:pt x="329587" y="138993"/>
                </a:cubicBezTo>
                <a:cubicBezTo>
                  <a:pt x="418674" y="76240"/>
                  <a:pt x="509442" y="79042"/>
                  <a:pt x="534655" y="71758"/>
                </a:cubicBezTo>
                <a:cubicBezTo>
                  <a:pt x="559868" y="64474"/>
                  <a:pt x="453412" y="105375"/>
                  <a:pt x="480866" y="95290"/>
                </a:cubicBezTo>
                <a:cubicBezTo>
                  <a:pt x="508320" y="85205"/>
                  <a:pt x="613656" y="25253"/>
                  <a:pt x="699381" y="11246"/>
                </a:cubicBezTo>
                <a:cubicBezTo>
                  <a:pt x="785106" y="-2761"/>
                  <a:pt x="958237" y="12366"/>
                  <a:pt x="995216" y="11246"/>
                </a:cubicBezTo>
                <a:cubicBezTo>
                  <a:pt x="1032196" y="10125"/>
                  <a:pt x="872512" y="5643"/>
                  <a:pt x="921258" y="4523"/>
                </a:cubicBezTo>
                <a:cubicBezTo>
                  <a:pt x="970004" y="3403"/>
                  <a:pt x="1287690" y="4523"/>
                  <a:pt x="1287690" y="4523"/>
                </a:cubicBezTo>
                <a:lnTo>
                  <a:pt x="924619" y="4523"/>
                </a:lnTo>
                <a:cubicBezTo>
                  <a:pt x="814241" y="5643"/>
                  <a:pt x="709466" y="-10045"/>
                  <a:pt x="625422" y="11246"/>
                </a:cubicBezTo>
                <a:cubicBezTo>
                  <a:pt x="541378" y="32537"/>
                  <a:pt x="464058" y="111539"/>
                  <a:pt x="420355" y="132270"/>
                </a:cubicBezTo>
                <a:cubicBezTo>
                  <a:pt x="376652" y="153001"/>
                  <a:pt x="371609" y="133391"/>
                  <a:pt x="363205" y="135632"/>
                </a:cubicBezTo>
                <a:cubicBezTo>
                  <a:pt x="354801" y="137873"/>
                  <a:pt x="433241" y="97532"/>
                  <a:pt x="369928" y="145717"/>
                </a:cubicBezTo>
                <a:cubicBezTo>
                  <a:pt x="306615" y="193902"/>
                  <a:pt x="6858" y="449397"/>
                  <a:pt x="134" y="44827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 301">
            <a:extLst>
              <a:ext uri="{FF2B5EF4-FFF2-40B4-BE49-F238E27FC236}">
                <a16:creationId xmlns:a16="http://schemas.microsoft.com/office/drawing/2014/main" id="{BC6FC1FA-B2C4-2243-EADB-60C3C0024928}"/>
              </a:ext>
            </a:extLst>
          </p:cNvPr>
          <p:cNvSpPr/>
          <p:nvPr/>
        </p:nvSpPr>
        <p:spPr>
          <a:xfrm>
            <a:off x="6878698" y="3339007"/>
            <a:ext cx="1198426" cy="523067"/>
          </a:xfrm>
          <a:custGeom>
            <a:avLst/>
            <a:gdLst>
              <a:gd name="connsiteX0" fmla="*/ 12920 w 1198426"/>
              <a:gd name="connsiteY0" fmla="*/ 516937 h 523067"/>
              <a:gd name="connsiteX1" fmla="*/ 147390 w 1198426"/>
              <a:gd name="connsiteY1" fmla="*/ 345487 h 523067"/>
              <a:gd name="connsiteX2" fmla="*/ 342373 w 1198426"/>
              <a:gd name="connsiteY2" fmla="*/ 184122 h 523067"/>
              <a:gd name="connsiteX3" fmla="*/ 291946 w 1198426"/>
              <a:gd name="connsiteY3" fmla="*/ 251358 h 523067"/>
              <a:gd name="connsiteX4" fmla="*/ 554164 w 1198426"/>
              <a:gd name="connsiteY4" fmla="*/ 89993 h 523067"/>
              <a:gd name="connsiteX5" fmla="*/ 530631 w 1198426"/>
              <a:gd name="connsiteY5" fmla="*/ 89993 h 523067"/>
              <a:gd name="connsiteX6" fmla="*/ 732337 w 1198426"/>
              <a:gd name="connsiteY6" fmla="*/ 32843 h 523067"/>
              <a:gd name="connsiteX7" fmla="*/ 678549 w 1198426"/>
              <a:gd name="connsiteY7" fmla="*/ 46290 h 523067"/>
              <a:gd name="connsiteX8" fmla="*/ 1034896 w 1198426"/>
              <a:gd name="connsiteY8" fmla="*/ 29481 h 523067"/>
              <a:gd name="connsiteX9" fmla="*/ 954214 w 1198426"/>
              <a:gd name="connsiteY9" fmla="*/ 2587 h 523067"/>
              <a:gd name="connsiteX10" fmla="*/ 1152558 w 1198426"/>
              <a:gd name="connsiteY10" fmla="*/ 9311 h 523067"/>
              <a:gd name="connsiteX11" fmla="*/ 1176090 w 1198426"/>
              <a:gd name="connsiteY11" fmla="*/ 16034 h 523067"/>
              <a:gd name="connsiteX12" fmla="*/ 880255 w 1198426"/>
              <a:gd name="connsiteY12" fmla="*/ 2587 h 523067"/>
              <a:gd name="connsiteX13" fmla="*/ 651655 w 1198426"/>
              <a:gd name="connsiteY13" fmla="*/ 2587 h 523067"/>
              <a:gd name="connsiteX14" fmla="*/ 728976 w 1198426"/>
              <a:gd name="connsiteY14" fmla="*/ 29481 h 523067"/>
              <a:gd name="connsiteX15" fmla="*/ 476843 w 1198426"/>
              <a:gd name="connsiteY15" fmla="*/ 113525 h 523067"/>
              <a:gd name="connsiteX16" fmla="*/ 12920 w 1198426"/>
              <a:gd name="connsiteY16" fmla="*/ 516937 h 52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98426" h="523067">
                <a:moveTo>
                  <a:pt x="12920" y="516937"/>
                </a:moveTo>
                <a:cubicBezTo>
                  <a:pt x="-41989" y="555597"/>
                  <a:pt x="92481" y="400956"/>
                  <a:pt x="147390" y="345487"/>
                </a:cubicBezTo>
                <a:cubicBezTo>
                  <a:pt x="202299" y="290018"/>
                  <a:pt x="318280" y="199810"/>
                  <a:pt x="342373" y="184122"/>
                </a:cubicBezTo>
                <a:cubicBezTo>
                  <a:pt x="366466" y="168434"/>
                  <a:pt x="256648" y="267046"/>
                  <a:pt x="291946" y="251358"/>
                </a:cubicBezTo>
                <a:cubicBezTo>
                  <a:pt x="327244" y="235670"/>
                  <a:pt x="514383" y="116887"/>
                  <a:pt x="554164" y="89993"/>
                </a:cubicBezTo>
                <a:cubicBezTo>
                  <a:pt x="593945" y="63099"/>
                  <a:pt x="500936" y="99518"/>
                  <a:pt x="530631" y="89993"/>
                </a:cubicBezTo>
                <a:cubicBezTo>
                  <a:pt x="560326" y="80468"/>
                  <a:pt x="707684" y="40127"/>
                  <a:pt x="732337" y="32843"/>
                </a:cubicBezTo>
                <a:cubicBezTo>
                  <a:pt x="756990" y="25559"/>
                  <a:pt x="628123" y="46850"/>
                  <a:pt x="678549" y="46290"/>
                </a:cubicBezTo>
                <a:cubicBezTo>
                  <a:pt x="728975" y="45730"/>
                  <a:pt x="988952" y="36765"/>
                  <a:pt x="1034896" y="29481"/>
                </a:cubicBezTo>
                <a:cubicBezTo>
                  <a:pt x="1080840" y="22197"/>
                  <a:pt x="934604" y="5949"/>
                  <a:pt x="954214" y="2587"/>
                </a:cubicBezTo>
                <a:cubicBezTo>
                  <a:pt x="973824" y="-775"/>
                  <a:pt x="1115579" y="7070"/>
                  <a:pt x="1152558" y="9311"/>
                </a:cubicBezTo>
                <a:cubicBezTo>
                  <a:pt x="1189537" y="11552"/>
                  <a:pt x="1221474" y="17155"/>
                  <a:pt x="1176090" y="16034"/>
                </a:cubicBezTo>
                <a:cubicBezTo>
                  <a:pt x="1130706" y="14913"/>
                  <a:pt x="967661" y="4828"/>
                  <a:pt x="880255" y="2587"/>
                </a:cubicBezTo>
                <a:cubicBezTo>
                  <a:pt x="792849" y="346"/>
                  <a:pt x="676868" y="-1895"/>
                  <a:pt x="651655" y="2587"/>
                </a:cubicBezTo>
                <a:cubicBezTo>
                  <a:pt x="626442" y="7069"/>
                  <a:pt x="758111" y="10991"/>
                  <a:pt x="728976" y="29481"/>
                </a:cubicBezTo>
                <a:cubicBezTo>
                  <a:pt x="699841" y="47971"/>
                  <a:pt x="597306" y="33403"/>
                  <a:pt x="476843" y="113525"/>
                </a:cubicBezTo>
                <a:cubicBezTo>
                  <a:pt x="356380" y="193647"/>
                  <a:pt x="67829" y="478277"/>
                  <a:pt x="12920" y="51693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 302">
            <a:extLst>
              <a:ext uri="{FF2B5EF4-FFF2-40B4-BE49-F238E27FC236}">
                <a16:creationId xmlns:a16="http://schemas.microsoft.com/office/drawing/2014/main" id="{A36C1643-92B6-A0ED-A29E-480303CB3041}"/>
              </a:ext>
            </a:extLst>
          </p:cNvPr>
          <p:cNvSpPr/>
          <p:nvPr/>
        </p:nvSpPr>
        <p:spPr>
          <a:xfrm>
            <a:off x="7968185" y="3364867"/>
            <a:ext cx="443485" cy="97795"/>
          </a:xfrm>
          <a:custGeom>
            <a:avLst/>
            <a:gdLst>
              <a:gd name="connsiteX0" fmla="*/ 5921 w 443485"/>
              <a:gd name="connsiteY0" fmla="*/ 23792 h 97795"/>
              <a:gd name="connsiteX1" fmla="*/ 288309 w 443485"/>
              <a:gd name="connsiteY1" fmla="*/ 33877 h 97795"/>
              <a:gd name="connsiteX2" fmla="*/ 439589 w 443485"/>
              <a:gd name="connsiteY2" fmla="*/ 97751 h 97795"/>
              <a:gd name="connsiteX3" fmla="*/ 389162 w 443485"/>
              <a:gd name="connsiteY3" fmla="*/ 43962 h 97795"/>
              <a:gd name="connsiteX4" fmla="*/ 284947 w 443485"/>
              <a:gd name="connsiteY4" fmla="*/ 40601 h 97795"/>
              <a:gd name="connsiteX5" fmla="*/ 295033 w 443485"/>
              <a:gd name="connsiteY5" fmla="*/ 40601 h 97795"/>
              <a:gd name="connsiteX6" fmla="*/ 113497 w 443485"/>
              <a:gd name="connsiteY6" fmla="*/ 259 h 97795"/>
              <a:gd name="connsiteX7" fmla="*/ 5921 w 443485"/>
              <a:gd name="connsiteY7" fmla="*/ 23792 h 9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485" h="97795">
                <a:moveTo>
                  <a:pt x="5921" y="23792"/>
                </a:moveTo>
                <a:cubicBezTo>
                  <a:pt x="35056" y="29395"/>
                  <a:pt x="216031" y="21550"/>
                  <a:pt x="288309" y="33877"/>
                </a:cubicBezTo>
                <a:cubicBezTo>
                  <a:pt x="360587" y="46204"/>
                  <a:pt x="422780" y="96070"/>
                  <a:pt x="439589" y="97751"/>
                </a:cubicBezTo>
                <a:cubicBezTo>
                  <a:pt x="456398" y="99432"/>
                  <a:pt x="414936" y="53487"/>
                  <a:pt x="389162" y="43962"/>
                </a:cubicBezTo>
                <a:cubicBezTo>
                  <a:pt x="363388" y="34437"/>
                  <a:pt x="300635" y="41161"/>
                  <a:pt x="284947" y="40601"/>
                </a:cubicBezTo>
                <a:cubicBezTo>
                  <a:pt x="269259" y="40041"/>
                  <a:pt x="323608" y="47325"/>
                  <a:pt x="295033" y="40601"/>
                </a:cubicBezTo>
                <a:cubicBezTo>
                  <a:pt x="266458" y="33877"/>
                  <a:pt x="165044" y="3060"/>
                  <a:pt x="113497" y="259"/>
                </a:cubicBezTo>
                <a:cubicBezTo>
                  <a:pt x="61950" y="-2543"/>
                  <a:pt x="-23214" y="18189"/>
                  <a:pt x="5921" y="2379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 303">
            <a:extLst>
              <a:ext uri="{FF2B5EF4-FFF2-40B4-BE49-F238E27FC236}">
                <a16:creationId xmlns:a16="http://schemas.microsoft.com/office/drawing/2014/main" id="{81CF423D-0EFD-BEEA-67CB-6FB9C71F9006}"/>
              </a:ext>
            </a:extLst>
          </p:cNvPr>
          <p:cNvSpPr/>
          <p:nvPr/>
        </p:nvSpPr>
        <p:spPr>
          <a:xfrm>
            <a:off x="7656316" y="3348266"/>
            <a:ext cx="755006" cy="57280"/>
          </a:xfrm>
          <a:custGeom>
            <a:avLst/>
            <a:gdLst>
              <a:gd name="connsiteX0" fmla="*/ 75743 w 755006"/>
              <a:gd name="connsiteY0" fmla="*/ 10137 h 57280"/>
              <a:gd name="connsiteX1" fmla="*/ 627072 w 755006"/>
              <a:gd name="connsiteY1" fmla="*/ 13499 h 57280"/>
              <a:gd name="connsiteX2" fmla="*/ 754819 w 755006"/>
              <a:gd name="connsiteY2" fmla="*/ 57202 h 57280"/>
              <a:gd name="connsiteX3" fmla="*/ 633796 w 755006"/>
              <a:gd name="connsiteY3" fmla="*/ 23584 h 57280"/>
              <a:gd name="connsiteX4" fmla="*/ 21955 w 755006"/>
              <a:gd name="connsiteY4" fmla="*/ 52 h 57280"/>
              <a:gd name="connsiteX5" fmla="*/ 129531 w 755006"/>
              <a:gd name="connsiteY5" fmla="*/ 16860 h 57280"/>
              <a:gd name="connsiteX6" fmla="*/ 75743 w 755006"/>
              <a:gd name="connsiteY6" fmla="*/ 10137 h 5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006" h="57280">
                <a:moveTo>
                  <a:pt x="75743" y="10137"/>
                </a:moveTo>
                <a:lnTo>
                  <a:pt x="627072" y="13499"/>
                </a:lnTo>
                <a:cubicBezTo>
                  <a:pt x="740251" y="21343"/>
                  <a:pt x="753698" y="55521"/>
                  <a:pt x="754819" y="57202"/>
                </a:cubicBezTo>
                <a:cubicBezTo>
                  <a:pt x="755940" y="58883"/>
                  <a:pt x="755940" y="33109"/>
                  <a:pt x="633796" y="23584"/>
                </a:cubicBezTo>
                <a:cubicBezTo>
                  <a:pt x="511652" y="14059"/>
                  <a:pt x="105999" y="1173"/>
                  <a:pt x="21955" y="52"/>
                </a:cubicBezTo>
                <a:cubicBezTo>
                  <a:pt x="-62089" y="-1069"/>
                  <a:pt x="121687" y="16300"/>
                  <a:pt x="129531" y="16860"/>
                </a:cubicBezTo>
                <a:cubicBezTo>
                  <a:pt x="137375" y="17420"/>
                  <a:pt x="-7180" y="10697"/>
                  <a:pt x="75743" y="1013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 304">
            <a:extLst>
              <a:ext uri="{FF2B5EF4-FFF2-40B4-BE49-F238E27FC236}">
                <a16:creationId xmlns:a16="http://schemas.microsoft.com/office/drawing/2014/main" id="{D6DB8BFD-016A-5251-4F3B-D7DB9A4EDD74}"/>
              </a:ext>
            </a:extLst>
          </p:cNvPr>
          <p:cNvSpPr/>
          <p:nvPr/>
        </p:nvSpPr>
        <p:spPr>
          <a:xfrm>
            <a:off x="7869513" y="3328794"/>
            <a:ext cx="864854" cy="608389"/>
          </a:xfrm>
          <a:custGeom>
            <a:avLst/>
            <a:gdLst>
              <a:gd name="connsiteX0" fmla="*/ 378 w 864854"/>
              <a:gd name="connsiteY0" fmla="*/ 32971 h 608389"/>
              <a:gd name="connsiteX1" fmla="*/ 393705 w 864854"/>
              <a:gd name="connsiteY1" fmla="*/ 9438 h 608389"/>
              <a:gd name="connsiteX2" fmla="*/ 484472 w 864854"/>
              <a:gd name="connsiteY2" fmla="*/ 29609 h 608389"/>
              <a:gd name="connsiteX3" fmla="*/ 450855 w 864854"/>
              <a:gd name="connsiteY3" fmla="*/ 9438 h 608389"/>
              <a:gd name="connsiteX4" fmla="*/ 649199 w 864854"/>
              <a:gd name="connsiteY4" fmla="*/ 207782 h 608389"/>
              <a:gd name="connsiteX5" fmla="*/ 618943 w 864854"/>
              <a:gd name="connsiteY5" fmla="*/ 147271 h 608389"/>
              <a:gd name="connsiteX6" fmla="*/ 850905 w 864854"/>
              <a:gd name="connsiteY6" fmla="*/ 587662 h 608389"/>
              <a:gd name="connsiteX7" fmla="*/ 810563 w 864854"/>
              <a:gd name="connsiteY7" fmla="*/ 486809 h 608389"/>
              <a:gd name="connsiteX8" fmla="*/ 578602 w 864854"/>
              <a:gd name="connsiteY8" fmla="*/ 49780 h 608389"/>
              <a:gd name="connsiteX9" fmla="*/ 622305 w 864854"/>
              <a:gd name="connsiteY9" fmla="*/ 201059 h 608389"/>
              <a:gd name="connsiteX10" fmla="*/ 575240 w 864854"/>
              <a:gd name="connsiteY10" fmla="*/ 120377 h 608389"/>
              <a:gd name="connsiteX11" fmla="*/ 447493 w 864854"/>
              <a:gd name="connsiteY11" fmla="*/ 53141 h 608389"/>
              <a:gd name="connsiteX12" fmla="*/ 279405 w 864854"/>
              <a:gd name="connsiteY12" fmla="*/ 2715 h 608389"/>
              <a:gd name="connsiteX13" fmla="*/ 319746 w 864854"/>
              <a:gd name="connsiteY13" fmla="*/ 12800 h 608389"/>
              <a:gd name="connsiteX14" fmla="*/ 378 w 864854"/>
              <a:gd name="connsiteY14" fmla="*/ 32971 h 60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64854" h="608389">
                <a:moveTo>
                  <a:pt x="378" y="32971"/>
                </a:moveTo>
                <a:cubicBezTo>
                  <a:pt x="12704" y="32411"/>
                  <a:pt x="313023" y="9998"/>
                  <a:pt x="393705" y="9438"/>
                </a:cubicBezTo>
                <a:cubicBezTo>
                  <a:pt x="474387" y="8878"/>
                  <a:pt x="474947" y="29609"/>
                  <a:pt x="484472" y="29609"/>
                </a:cubicBezTo>
                <a:cubicBezTo>
                  <a:pt x="493997" y="29609"/>
                  <a:pt x="423401" y="-20257"/>
                  <a:pt x="450855" y="9438"/>
                </a:cubicBezTo>
                <a:cubicBezTo>
                  <a:pt x="478309" y="39133"/>
                  <a:pt x="621184" y="184810"/>
                  <a:pt x="649199" y="207782"/>
                </a:cubicBezTo>
                <a:cubicBezTo>
                  <a:pt x="677214" y="230754"/>
                  <a:pt x="585325" y="83958"/>
                  <a:pt x="618943" y="147271"/>
                </a:cubicBezTo>
                <a:cubicBezTo>
                  <a:pt x="652561" y="210584"/>
                  <a:pt x="818968" y="531072"/>
                  <a:pt x="850905" y="587662"/>
                </a:cubicBezTo>
                <a:cubicBezTo>
                  <a:pt x="882842" y="644252"/>
                  <a:pt x="855947" y="576456"/>
                  <a:pt x="810563" y="486809"/>
                </a:cubicBezTo>
                <a:cubicBezTo>
                  <a:pt x="765179" y="397162"/>
                  <a:pt x="609978" y="97405"/>
                  <a:pt x="578602" y="49780"/>
                </a:cubicBezTo>
                <a:cubicBezTo>
                  <a:pt x="547226" y="2155"/>
                  <a:pt x="622865" y="189293"/>
                  <a:pt x="622305" y="201059"/>
                </a:cubicBezTo>
                <a:cubicBezTo>
                  <a:pt x="621745" y="212825"/>
                  <a:pt x="604375" y="145030"/>
                  <a:pt x="575240" y="120377"/>
                </a:cubicBezTo>
                <a:cubicBezTo>
                  <a:pt x="546105" y="95724"/>
                  <a:pt x="496799" y="72751"/>
                  <a:pt x="447493" y="53141"/>
                </a:cubicBezTo>
                <a:cubicBezTo>
                  <a:pt x="398187" y="33531"/>
                  <a:pt x="300696" y="9438"/>
                  <a:pt x="279405" y="2715"/>
                </a:cubicBezTo>
                <a:cubicBezTo>
                  <a:pt x="258114" y="-4008"/>
                  <a:pt x="358967" y="11119"/>
                  <a:pt x="319746" y="12800"/>
                </a:cubicBezTo>
                <a:cubicBezTo>
                  <a:pt x="280525" y="14481"/>
                  <a:pt x="-11948" y="33531"/>
                  <a:pt x="378" y="3297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 305">
            <a:extLst>
              <a:ext uri="{FF2B5EF4-FFF2-40B4-BE49-F238E27FC236}">
                <a16:creationId xmlns:a16="http://schemas.microsoft.com/office/drawing/2014/main" id="{80F1D73F-14D3-E899-FBCF-7CAB98F12382}"/>
              </a:ext>
            </a:extLst>
          </p:cNvPr>
          <p:cNvSpPr/>
          <p:nvPr/>
        </p:nvSpPr>
        <p:spPr>
          <a:xfrm>
            <a:off x="8420098" y="3467279"/>
            <a:ext cx="283640" cy="488537"/>
          </a:xfrm>
          <a:custGeom>
            <a:avLst/>
            <a:gdLst>
              <a:gd name="connsiteX0" fmla="*/ 1123 w 283640"/>
              <a:gd name="connsiteY0" fmla="*/ 2062 h 488537"/>
              <a:gd name="connsiteX1" fmla="*/ 44826 w 283640"/>
              <a:gd name="connsiteY1" fmla="*/ 35680 h 488537"/>
              <a:gd name="connsiteX2" fmla="*/ 128870 w 283640"/>
              <a:gd name="connsiteY2" fmla="*/ 143256 h 488537"/>
              <a:gd name="connsiteX3" fmla="*/ 145678 w 283640"/>
              <a:gd name="connsiteY3" fmla="*/ 217215 h 488537"/>
              <a:gd name="connsiteX4" fmla="*/ 108699 w 283640"/>
              <a:gd name="connsiteY4" fmla="*/ 160065 h 488537"/>
              <a:gd name="connsiteX5" fmla="*/ 276787 w 283640"/>
              <a:gd name="connsiteY5" fmla="*/ 482795 h 488537"/>
              <a:gd name="connsiteX6" fmla="*/ 236446 w 283640"/>
              <a:gd name="connsiteY6" fmla="*/ 351686 h 488537"/>
              <a:gd name="connsiteX7" fmla="*/ 101976 w 283640"/>
              <a:gd name="connsiteY7" fmla="*/ 160065 h 488537"/>
              <a:gd name="connsiteX8" fmla="*/ 169211 w 283640"/>
              <a:gd name="connsiteY8" fmla="*/ 257556 h 488537"/>
              <a:gd name="connsiteX9" fmla="*/ 88528 w 283640"/>
              <a:gd name="connsiteY9" fmla="*/ 86106 h 488537"/>
              <a:gd name="connsiteX10" fmla="*/ 1123 w 283640"/>
              <a:gd name="connsiteY10" fmla="*/ 2062 h 48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3640" h="488537">
                <a:moveTo>
                  <a:pt x="1123" y="2062"/>
                </a:moveTo>
                <a:cubicBezTo>
                  <a:pt x="-6161" y="-6342"/>
                  <a:pt x="23535" y="12148"/>
                  <a:pt x="44826" y="35680"/>
                </a:cubicBezTo>
                <a:cubicBezTo>
                  <a:pt x="66117" y="59212"/>
                  <a:pt x="112061" y="113000"/>
                  <a:pt x="128870" y="143256"/>
                </a:cubicBezTo>
                <a:cubicBezTo>
                  <a:pt x="145679" y="173512"/>
                  <a:pt x="149040" y="214414"/>
                  <a:pt x="145678" y="217215"/>
                </a:cubicBezTo>
                <a:cubicBezTo>
                  <a:pt x="142316" y="220016"/>
                  <a:pt x="86848" y="115802"/>
                  <a:pt x="108699" y="160065"/>
                </a:cubicBezTo>
                <a:cubicBezTo>
                  <a:pt x="130550" y="204328"/>
                  <a:pt x="255496" y="450858"/>
                  <a:pt x="276787" y="482795"/>
                </a:cubicBezTo>
                <a:cubicBezTo>
                  <a:pt x="298078" y="514732"/>
                  <a:pt x="265581" y="405474"/>
                  <a:pt x="236446" y="351686"/>
                </a:cubicBezTo>
                <a:cubicBezTo>
                  <a:pt x="207311" y="297898"/>
                  <a:pt x="113182" y="175753"/>
                  <a:pt x="101976" y="160065"/>
                </a:cubicBezTo>
                <a:cubicBezTo>
                  <a:pt x="90770" y="144377"/>
                  <a:pt x="171452" y="269883"/>
                  <a:pt x="169211" y="257556"/>
                </a:cubicBezTo>
                <a:cubicBezTo>
                  <a:pt x="166970" y="245229"/>
                  <a:pt x="109819" y="128128"/>
                  <a:pt x="88528" y="86106"/>
                </a:cubicBezTo>
                <a:cubicBezTo>
                  <a:pt x="67237" y="44084"/>
                  <a:pt x="8407" y="10466"/>
                  <a:pt x="1123" y="206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 306">
            <a:extLst>
              <a:ext uri="{FF2B5EF4-FFF2-40B4-BE49-F238E27FC236}">
                <a16:creationId xmlns:a16="http://schemas.microsoft.com/office/drawing/2014/main" id="{42B8F0A4-9B58-8A22-D70F-523A4C215B7C}"/>
              </a:ext>
            </a:extLst>
          </p:cNvPr>
          <p:cNvSpPr/>
          <p:nvPr/>
        </p:nvSpPr>
        <p:spPr>
          <a:xfrm>
            <a:off x="6763464" y="3758227"/>
            <a:ext cx="941765" cy="430532"/>
          </a:xfrm>
          <a:custGeom>
            <a:avLst/>
            <a:gdLst>
              <a:gd name="connsiteX0" fmla="*/ 407 w 941765"/>
              <a:gd name="connsiteY0" fmla="*/ 226 h 430532"/>
              <a:gd name="connsiteX1" fmla="*/ 477777 w 941765"/>
              <a:gd name="connsiteY1" fmla="*/ 141420 h 430532"/>
              <a:gd name="connsiteX2" fmla="*/ 447521 w 941765"/>
              <a:gd name="connsiteY2" fmla="*/ 111164 h 430532"/>
              <a:gd name="connsiteX3" fmla="*/ 709739 w 941765"/>
              <a:gd name="connsiteY3" fmla="*/ 208655 h 430532"/>
              <a:gd name="connsiteX4" fmla="*/ 676121 w 941765"/>
              <a:gd name="connsiteY4" fmla="*/ 185123 h 430532"/>
              <a:gd name="connsiteX5" fmla="*/ 941701 w 941765"/>
              <a:gd name="connsiteY5" fmla="*/ 430532 h 430532"/>
              <a:gd name="connsiteX6" fmla="*/ 649227 w 941765"/>
              <a:gd name="connsiteY6" fmla="*/ 185123 h 430532"/>
              <a:gd name="connsiteX7" fmla="*/ 366839 w 941765"/>
              <a:gd name="connsiteY7" fmla="*/ 84270 h 430532"/>
              <a:gd name="connsiteX8" fmla="*/ 393733 w 941765"/>
              <a:gd name="connsiteY8" fmla="*/ 107802 h 430532"/>
              <a:gd name="connsiteX9" fmla="*/ 407 w 941765"/>
              <a:gd name="connsiteY9" fmla="*/ 226 h 430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1765" h="430532">
                <a:moveTo>
                  <a:pt x="407" y="226"/>
                </a:moveTo>
                <a:cubicBezTo>
                  <a:pt x="14414" y="5829"/>
                  <a:pt x="403258" y="122930"/>
                  <a:pt x="477777" y="141420"/>
                </a:cubicBezTo>
                <a:cubicBezTo>
                  <a:pt x="552296" y="159910"/>
                  <a:pt x="408861" y="99958"/>
                  <a:pt x="447521" y="111164"/>
                </a:cubicBezTo>
                <a:cubicBezTo>
                  <a:pt x="486181" y="122370"/>
                  <a:pt x="671639" y="196329"/>
                  <a:pt x="709739" y="208655"/>
                </a:cubicBezTo>
                <a:cubicBezTo>
                  <a:pt x="747839" y="220981"/>
                  <a:pt x="637461" y="148144"/>
                  <a:pt x="676121" y="185123"/>
                </a:cubicBezTo>
                <a:cubicBezTo>
                  <a:pt x="714781" y="222102"/>
                  <a:pt x="946183" y="430532"/>
                  <a:pt x="941701" y="430532"/>
                </a:cubicBezTo>
                <a:cubicBezTo>
                  <a:pt x="937219" y="430532"/>
                  <a:pt x="745037" y="242833"/>
                  <a:pt x="649227" y="185123"/>
                </a:cubicBezTo>
                <a:cubicBezTo>
                  <a:pt x="553417" y="127413"/>
                  <a:pt x="409421" y="97157"/>
                  <a:pt x="366839" y="84270"/>
                </a:cubicBezTo>
                <a:cubicBezTo>
                  <a:pt x="324257" y="71383"/>
                  <a:pt x="449763" y="120689"/>
                  <a:pt x="393733" y="107802"/>
                </a:cubicBezTo>
                <a:cubicBezTo>
                  <a:pt x="337704" y="94915"/>
                  <a:pt x="-13600" y="-5377"/>
                  <a:pt x="407" y="22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 307">
            <a:extLst>
              <a:ext uri="{FF2B5EF4-FFF2-40B4-BE49-F238E27FC236}">
                <a16:creationId xmlns:a16="http://schemas.microsoft.com/office/drawing/2014/main" id="{77428FAA-6CFE-DAED-3140-F39CBB38B76C}"/>
              </a:ext>
            </a:extLst>
          </p:cNvPr>
          <p:cNvSpPr/>
          <p:nvPr/>
        </p:nvSpPr>
        <p:spPr>
          <a:xfrm>
            <a:off x="6290042" y="4686140"/>
            <a:ext cx="84621" cy="521813"/>
          </a:xfrm>
          <a:custGeom>
            <a:avLst/>
            <a:gdLst>
              <a:gd name="connsiteX0" fmla="*/ 13267 w 84621"/>
              <a:gd name="connsiteY0" fmla="*/ 160 h 521813"/>
              <a:gd name="connsiteX1" fmla="*/ 23352 w 84621"/>
              <a:gd name="connsiteY1" fmla="*/ 188419 h 521813"/>
              <a:gd name="connsiteX2" fmla="*/ 30076 w 84621"/>
              <a:gd name="connsiteY2" fmla="*/ 134631 h 521813"/>
              <a:gd name="connsiteX3" fmla="*/ 36799 w 84621"/>
              <a:gd name="connsiteY3" fmla="*/ 299357 h 521813"/>
              <a:gd name="connsiteX4" fmla="*/ 50246 w 84621"/>
              <a:gd name="connsiteY4" fmla="*/ 349784 h 521813"/>
              <a:gd name="connsiteX5" fmla="*/ 56970 w 84621"/>
              <a:gd name="connsiteY5" fmla="*/ 440551 h 521813"/>
              <a:gd name="connsiteX6" fmla="*/ 83864 w 84621"/>
              <a:gd name="connsiteY6" fmla="*/ 517872 h 521813"/>
              <a:gd name="connsiteX7" fmla="*/ 70417 w 84621"/>
              <a:gd name="connsiteY7" fmla="*/ 312804 h 521813"/>
              <a:gd name="connsiteX8" fmla="*/ 3182 w 84621"/>
              <a:gd name="connsiteY8" fmla="*/ 158163 h 521813"/>
              <a:gd name="connsiteX9" fmla="*/ 13267 w 84621"/>
              <a:gd name="connsiteY9" fmla="*/ 160 h 52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621" h="521813">
                <a:moveTo>
                  <a:pt x="13267" y="160"/>
                </a:moveTo>
                <a:cubicBezTo>
                  <a:pt x="16629" y="5203"/>
                  <a:pt x="20551" y="166007"/>
                  <a:pt x="23352" y="188419"/>
                </a:cubicBezTo>
                <a:cubicBezTo>
                  <a:pt x="26154" y="210831"/>
                  <a:pt x="27835" y="116141"/>
                  <a:pt x="30076" y="134631"/>
                </a:cubicBezTo>
                <a:cubicBezTo>
                  <a:pt x="32317" y="153121"/>
                  <a:pt x="33437" y="263498"/>
                  <a:pt x="36799" y="299357"/>
                </a:cubicBezTo>
                <a:cubicBezTo>
                  <a:pt x="40161" y="335216"/>
                  <a:pt x="46884" y="326252"/>
                  <a:pt x="50246" y="349784"/>
                </a:cubicBezTo>
                <a:cubicBezTo>
                  <a:pt x="53608" y="373316"/>
                  <a:pt x="51367" y="412536"/>
                  <a:pt x="56970" y="440551"/>
                </a:cubicBezTo>
                <a:cubicBezTo>
                  <a:pt x="62573" y="468566"/>
                  <a:pt x="81623" y="539163"/>
                  <a:pt x="83864" y="517872"/>
                </a:cubicBezTo>
                <a:cubicBezTo>
                  <a:pt x="86105" y="496581"/>
                  <a:pt x="83864" y="372756"/>
                  <a:pt x="70417" y="312804"/>
                </a:cubicBezTo>
                <a:cubicBezTo>
                  <a:pt x="56970" y="252853"/>
                  <a:pt x="13267" y="205788"/>
                  <a:pt x="3182" y="158163"/>
                </a:cubicBezTo>
                <a:cubicBezTo>
                  <a:pt x="-6903" y="110538"/>
                  <a:pt x="9905" y="-4883"/>
                  <a:pt x="13267" y="16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 308">
            <a:extLst>
              <a:ext uri="{FF2B5EF4-FFF2-40B4-BE49-F238E27FC236}">
                <a16:creationId xmlns:a16="http://schemas.microsoft.com/office/drawing/2014/main" id="{A12F37B9-4FEF-7914-F2F0-1C11D1B63101}"/>
              </a:ext>
            </a:extLst>
          </p:cNvPr>
          <p:cNvSpPr/>
          <p:nvPr/>
        </p:nvSpPr>
        <p:spPr>
          <a:xfrm>
            <a:off x="7026088" y="3953428"/>
            <a:ext cx="289262" cy="1160302"/>
          </a:xfrm>
          <a:custGeom>
            <a:avLst/>
            <a:gdLst>
              <a:gd name="connsiteX0" fmla="*/ 0 w 289262"/>
              <a:gd name="connsiteY0" fmla="*/ 7 h 1160302"/>
              <a:gd name="connsiteX1" fmla="*/ 110938 w 289262"/>
              <a:gd name="connsiteY1" fmla="*/ 225246 h 1160302"/>
              <a:gd name="connsiteX2" fmla="*/ 114300 w 289262"/>
              <a:gd name="connsiteY2" fmla="*/ 601763 h 1160302"/>
              <a:gd name="connsiteX3" fmla="*/ 218515 w 289262"/>
              <a:gd name="connsiteY3" fmla="*/ 978281 h 1160302"/>
              <a:gd name="connsiteX4" fmla="*/ 184897 w 289262"/>
              <a:gd name="connsiteY4" fmla="*/ 699254 h 1160302"/>
              <a:gd name="connsiteX5" fmla="*/ 289112 w 289262"/>
              <a:gd name="connsiteY5" fmla="*/ 1159816 h 1160302"/>
              <a:gd name="connsiteX6" fmla="*/ 158003 w 289262"/>
              <a:gd name="connsiteY6" fmla="*/ 779937 h 1160302"/>
              <a:gd name="connsiteX7" fmla="*/ 94130 w 289262"/>
              <a:gd name="connsiteY7" fmla="*/ 413504 h 1160302"/>
              <a:gd name="connsiteX8" fmla="*/ 110938 w 289262"/>
              <a:gd name="connsiteY8" fmla="*/ 231969 h 1160302"/>
              <a:gd name="connsiteX9" fmla="*/ 0 w 289262"/>
              <a:gd name="connsiteY9" fmla="*/ 7 h 116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262" h="1160302">
                <a:moveTo>
                  <a:pt x="0" y="7"/>
                </a:moveTo>
                <a:cubicBezTo>
                  <a:pt x="0" y="-1113"/>
                  <a:pt x="91888" y="124953"/>
                  <a:pt x="110938" y="225246"/>
                </a:cubicBezTo>
                <a:cubicBezTo>
                  <a:pt x="129988" y="325539"/>
                  <a:pt x="96371" y="476257"/>
                  <a:pt x="114300" y="601763"/>
                </a:cubicBezTo>
                <a:cubicBezTo>
                  <a:pt x="132230" y="727269"/>
                  <a:pt x="206749" y="962033"/>
                  <a:pt x="218515" y="978281"/>
                </a:cubicBezTo>
                <a:cubicBezTo>
                  <a:pt x="230281" y="994529"/>
                  <a:pt x="173131" y="668998"/>
                  <a:pt x="184897" y="699254"/>
                </a:cubicBezTo>
                <a:cubicBezTo>
                  <a:pt x="196663" y="729510"/>
                  <a:pt x="293594" y="1146369"/>
                  <a:pt x="289112" y="1159816"/>
                </a:cubicBezTo>
                <a:cubicBezTo>
                  <a:pt x="284630" y="1173263"/>
                  <a:pt x="190500" y="904322"/>
                  <a:pt x="158003" y="779937"/>
                </a:cubicBezTo>
                <a:cubicBezTo>
                  <a:pt x="125506" y="655552"/>
                  <a:pt x="101974" y="504832"/>
                  <a:pt x="94130" y="413504"/>
                </a:cubicBezTo>
                <a:cubicBezTo>
                  <a:pt x="86286" y="322176"/>
                  <a:pt x="124385" y="299764"/>
                  <a:pt x="110938" y="231969"/>
                </a:cubicBezTo>
                <a:cubicBezTo>
                  <a:pt x="97491" y="164174"/>
                  <a:pt x="0" y="1127"/>
                  <a:pt x="0" y="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 309">
            <a:extLst>
              <a:ext uri="{FF2B5EF4-FFF2-40B4-BE49-F238E27FC236}">
                <a16:creationId xmlns:a16="http://schemas.microsoft.com/office/drawing/2014/main" id="{16C14724-B2FF-FAE7-15C1-24C02A120DAD}"/>
              </a:ext>
            </a:extLst>
          </p:cNvPr>
          <p:cNvSpPr/>
          <p:nvPr/>
        </p:nvSpPr>
        <p:spPr>
          <a:xfrm>
            <a:off x="6414240" y="4013553"/>
            <a:ext cx="294214" cy="270047"/>
          </a:xfrm>
          <a:custGeom>
            <a:avLst/>
            <a:gdLst>
              <a:gd name="connsiteX0" fmla="*/ 292481 w 294214"/>
              <a:gd name="connsiteY0" fmla="*/ 394 h 270047"/>
              <a:gd name="connsiteX1" fmla="*/ 121031 w 294214"/>
              <a:gd name="connsiteY1" fmla="*/ 165121 h 270047"/>
              <a:gd name="connsiteX2" fmla="*/ 60519 w 294214"/>
              <a:gd name="connsiteY2" fmla="*/ 269335 h 270047"/>
              <a:gd name="connsiteX3" fmla="*/ 134478 w 294214"/>
              <a:gd name="connsiteY3" fmla="*/ 114694 h 270047"/>
              <a:gd name="connsiteX4" fmla="*/ 3369 w 294214"/>
              <a:gd name="connsiteY4" fmla="*/ 215547 h 270047"/>
              <a:gd name="connsiteX5" fmla="*/ 292481 w 294214"/>
              <a:gd name="connsiteY5" fmla="*/ 394 h 27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214" h="270047">
                <a:moveTo>
                  <a:pt x="292481" y="394"/>
                </a:moveTo>
                <a:cubicBezTo>
                  <a:pt x="312091" y="-8010"/>
                  <a:pt x="159691" y="120298"/>
                  <a:pt x="121031" y="165121"/>
                </a:cubicBezTo>
                <a:cubicBezTo>
                  <a:pt x="82371" y="209944"/>
                  <a:pt x="58278" y="277739"/>
                  <a:pt x="60519" y="269335"/>
                </a:cubicBezTo>
                <a:cubicBezTo>
                  <a:pt x="62760" y="260931"/>
                  <a:pt x="144003" y="123659"/>
                  <a:pt x="134478" y="114694"/>
                </a:cubicBezTo>
                <a:cubicBezTo>
                  <a:pt x="124953" y="105729"/>
                  <a:pt x="-24085" y="230115"/>
                  <a:pt x="3369" y="215547"/>
                </a:cubicBezTo>
                <a:cubicBezTo>
                  <a:pt x="30823" y="200979"/>
                  <a:pt x="272871" y="8798"/>
                  <a:pt x="292481" y="39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 310">
            <a:extLst>
              <a:ext uri="{FF2B5EF4-FFF2-40B4-BE49-F238E27FC236}">
                <a16:creationId xmlns:a16="http://schemas.microsoft.com/office/drawing/2014/main" id="{DABDD2E2-DF41-8146-F61C-73D135430FF4}"/>
              </a:ext>
            </a:extLst>
          </p:cNvPr>
          <p:cNvSpPr/>
          <p:nvPr/>
        </p:nvSpPr>
        <p:spPr>
          <a:xfrm>
            <a:off x="7025964" y="4141542"/>
            <a:ext cx="92152" cy="440609"/>
          </a:xfrm>
          <a:custGeom>
            <a:avLst/>
            <a:gdLst>
              <a:gd name="connsiteX0" fmla="*/ 124 w 92152"/>
              <a:gd name="connsiteY0" fmla="*/ 152 h 440609"/>
              <a:gd name="connsiteX1" fmla="*/ 87530 w 92152"/>
              <a:gd name="connsiteY1" fmla="*/ 228752 h 440609"/>
              <a:gd name="connsiteX2" fmla="*/ 80807 w 92152"/>
              <a:gd name="connsiteY2" fmla="*/ 430458 h 440609"/>
              <a:gd name="connsiteX3" fmla="*/ 87530 w 92152"/>
              <a:gd name="connsiteY3" fmla="*/ 393479 h 440609"/>
              <a:gd name="connsiteX4" fmla="*/ 30380 w 92152"/>
              <a:gd name="connsiteY4" fmla="*/ 245561 h 440609"/>
              <a:gd name="connsiteX5" fmla="*/ 60636 w 92152"/>
              <a:gd name="connsiteY5" fmla="*/ 319520 h 440609"/>
              <a:gd name="connsiteX6" fmla="*/ 67360 w 92152"/>
              <a:gd name="connsiteY6" fmla="*/ 195134 h 440609"/>
              <a:gd name="connsiteX7" fmla="*/ 124 w 92152"/>
              <a:gd name="connsiteY7" fmla="*/ 152 h 44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152" h="440609">
                <a:moveTo>
                  <a:pt x="124" y="152"/>
                </a:moveTo>
                <a:cubicBezTo>
                  <a:pt x="3486" y="5755"/>
                  <a:pt x="74083" y="157034"/>
                  <a:pt x="87530" y="228752"/>
                </a:cubicBezTo>
                <a:cubicBezTo>
                  <a:pt x="100977" y="300470"/>
                  <a:pt x="80807" y="403004"/>
                  <a:pt x="80807" y="430458"/>
                </a:cubicBezTo>
                <a:cubicBezTo>
                  <a:pt x="80807" y="457912"/>
                  <a:pt x="95935" y="424295"/>
                  <a:pt x="87530" y="393479"/>
                </a:cubicBezTo>
                <a:cubicBezTo>
                  <a:pt x="79126" y="362663"/>
                  <a:pt x="34862" y="257887"/>
                  <a:pt x="30380" y="245561"/>
                </a:cubicBezTo>
                <a:cubicBezTo>
                  <a:pt x="25898" y="233235"/>
                  <a:pt x="54473" y="327924"/>
                  <a:pt x="60636" y="319520"/>
                </a:cubicBezTo>
                <a:cubicBezTo>
                  <a:pt x="66799" y="311116"/>
                  <a:pt x="72403" y="245560"/>
                  <a:pt x="67360" y="195134"/>
                </a:cubicBezTo>
                <a:cubicBezTo>
                  <a:pt x="62317" y="144708"/>
                  <a:pt x="-3238" y="-5451"/>
                  <a:pt x="124" y="15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 311">
            <a:extLst>
              <a:ext uri="{FF2B5EF4-FFF2-40B4-BE49-F238E27FC236}">
                <a16:creationId xmlns:a16="http://schemas.microsoft.com/office/drawing/2014/main" id="{2D135BAD-CD69-3598-F460-898B0FA47CBF}"/>
              </a:ext>
            </a:extLst>
          </p:cNvPr>
          <p:cNvSpPr/>
          <p:nvPr/>
        </p:nvSpPr>
        <p:spPr>
          <a:xfrm>
            <a:off x="6509710" y="4450976"/>
            <a:ext cx="576890" cy="1022376"/>
          </a:xfrm>
          <a:custGeom>
            <a:avLst/>
            <a:gdLst>
              <a:gd name="connsiteX0" fmla="*/ 576890 w 576890"/>
              <a:gd name="connsiteY0" fmla="*/ 0 h 1022376"/>
              <a:gd name="connsiteX1" fmla="*/ 405440 w 576890"/>
              <a:gd name="connsiteY1" fmla="*/ 279027 h 1022376"/>
              <a:gd name="connsiteX2" fmla="*/ 223905 w 576890"/>
              <a:gd name="connsiteY2" fmla="*/ 423583 h 1022376"/>
              <a:gd name="connsiteX3" fmla="*/ 297864 w 576890"/>
              <a:gd name="connsiteY3" fmla="*/ 373156 h 1022376"/>
              <a:gd name="connsiteX4" fmla="*/ 112966 w 576890"/>
              <a:gd name="connsiteY4" fmla="*/ 632012 h 1022376"/>
              <a:gd name="connsiteX5" fmla="*/ 5390 w 576890"/>
              <a:gd name="connsiteY5" fmla="*/ 1001806 h 1022376"/>
              <a:gd name="connsiteX6" fmla="*/ 39008 w 576890"/>
              <a:gd name="connsiteY6" fmla="*/ 921124 h 1022376"/>
              <a:gd name="connsiteX7" fmla="*/ 233990 w 576890"/>
              <a:gd name="connsiteY7" fmla="*/ 470648 h 1022376"/>
              <a:gd name="connsiteX8" fmla="*/ 412164 w 576890"/>
              <a:gd name="connsiteY8" fmla="*/ 265580 h 1022376"/>
              <a:gd name="connsiteX9" fmla="*/ 324758 w 576890"/>
              <a:gd name="connsiteY9" fmla="*/ 386603 h 1022376"/>
              <a:gd name="connsiteX10" fmla="*/ 576890 w 576890"/>
              <a:gd name="connsiteY10" fmla="*/ 0 h 102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890" h="1022376">
                <a:moveTo>
                  <a:pt x="576890" y="0"/>
                </a:moveTo>
                <a:cubicBezTo>
                  <a:pt x="520580" y="104215"/>
                  <a:pt x="464271" y="208430"/>
                  <a:pt x="405440" y="279027"/>
                </a:cubicBezTo>
                <a:cubicBezTo>
                  <a:pt x="346609" y="349624"/>
                  <a:pt x="241834" y="407895"/>
                  <a:pt x="223905" y="423583"/>
                </a:cubicBezTo>
                <a:cubicBezTo>
                  <a:pt x="205976" y="439271"/>
                  <a:pt x="316354" y="338418"/>
                  <a:pt x="297864" y="373156"/>
                </a:cubicBezTo>
                <a:cubicBezTo>
                  <a:pt x="279374" y="407894"/>
                  <a:pt x="161712" y="527237"/>
                  <a:pt x="112966" y="632012"/>
                </a:cubicBezTo>
                <a:cubicBezTo>
                  <a:pt x="64220" y="736787"/>
                  <a:pt x="17716" y="953621"/>
                  <a:pt x="5390" y="1001806"/>
                </a:cubicBezTo>
                <a:cubicBezTo>
                  <a:pt x="-6936" y="1049991"/>
                  <a:pt x="908" y="1009650"/>
                  <a:pt x="39008" y="921124"/>
                </a:cubicBezTo>
                <a:cubicBezTo>
                  <a:pt x="77108" y="832598"/>
                  <a:pt x="171797" y="579905"/>
                  <a:pt x="233990" y="470648"/>
                </a:cubicBezTo>
                <a:cubicBezTo>
                  <a:pt x="296183" y="361391"/>
                  <a:pt x="397036" y="279587"/>
                  <a:pt x="412164" y="265580"/>
                </a:cubicBezTo>
                <a:cubicBezTo>
                  <a:pt x="427292" y="251573"/>
                  <a:pt x="324758" y="386603"/>
                  <a:pt x="324758" y="386603"/>
                </a:cubicBezTo>
                <a:lnTo>
                  <a:pt x="576890" y="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 312">
            <a:extLst>
              <a:ext uri="{FF2B5EF4-FFF2-40B4-BE49-F238E27FC236}">
                <a16:creationId xmlns:a16="http://schemas.microsoft.com/office/drawing/2014/main" id="{BD372B18-4F04-D97E-E170-07B110D43A3B}"/>
              </a:ext>
            </a:extLst>
          </p:cNvPr>
          <p:cNvSpPr/>
          <p:nvPr/>
        </p:nvSpPr>
        <p:spPr>
          <a:xfrm>
            <a:off x="6536516" y="4722935"/>
            <a:ext cx="375273" cy="1136772"/>
          </a:xfrm>
          <a:custGeom>
            <a:avLst/>
            <a:gdLst>
              <a:gd name="connsiteX0" fmla="*/ 375272 w 375273"/>
              <a:gd name="connsiteY0" fmla="*/ 344 h 1136772"/>
              <a:gd name="connsiteX1" fmla="*/ 163481 w 375273"/>
              <a:gd name="connsiteY1" fmla="*/ 319712 h 1136772"/>
              <a:gd name="connsiteX2" fmla="*/ 133225 w 375273"/>
              <a:gd name="connsiteY2" fmla="*/ 548312 h 1136772"/>
              <a:gd name="connsiteX3" fmla="*/ 153396 w 375273"/>
              <a:gd name="connsiteY3" fmla="*/ 477715 h 1136772"/>
              <a:gd name="connsiteX4" fmla="*/ 39096 w 375273"/>
              <a:gd name="connsiteY4" fmla="*/ 746656 h 1136772"/>
              <a:gd name="connsiteX5" fmla="*/ 79437 w 375273"/>
              <a:gd name="connsiteY5" fmla="*/ 877765 h 1136772"/>
              <a:gd name="connsiteX6" fmla="*/ 59266 w 375273"/>
              <a:gd name="connsiteY6" fmla="*/ 877765 h 1136772"/>
              <a:gd name="connsiteX7" fmla="*/ 79437 w 375273"/>
              <a:gd name="connsiteY7" fmla="*/ 1002150 h 1136772"/>
              <a:gd name="connsiteX8" fmla="*/ 126502 w 375273"/>
              <a:gd name="connsiteY8" fmla="*/ 1136621 h 1136772"/>
              <a:gd name="connsiteX9" fmla="*/ 116416 w 375273"/>
              <a:gd name="connsiteY9" fmla="*/ 975256 h 1136772"/>
              <a:gd name="connsiteX10" fmla="*/ 5478 w 375273"/>
              <a:gd name="connsiteY10" fmla="*/ 773550 h 1136772"/>
              <a:gd name="connsiteX11" fmla="*/ 35734 w 375273"/>
              <a:gd name="connsiteY11" fmla="*/ 756741 h 1136772"/>
              <a:gd name="connsiteX12" fmla="*/ 197099 w 375273"/>
              <a:gd name="connsiteY12" fmla="*/ 343244 h 1136772"/>
              <a:gd name="connsiteX13" fmla="*/ 153396 w 375273"/>
              <a:gd name="connsiteY13" fmla="*/ 413841 h 1136772"/>
              <a:gd name="connsiteX14" fmla="*/ 156758 w 375273"/>
              <a:gd name="connsiteY14" fmla="*/ 249115 h 1136772"/>
              <a:gd name="connsiteX15" fmla="*/ 160119 w 375273"/>
              <a:gd name="connsiteY15" fmla="*/ 383586 h 1136772"/>
              <a:gd name="connsiteX16" fmla="*/ 375272 w 375273"/>
              <a:gd name="connsiteY16" fmla="*/ 344 h 113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5273" h="1136772">
                <a:moveTo>
                  <a:pt x="375272" y="344"/>
                </a:moveTo>
                <a:cubicBezTo>
                  <a:pt x="375832" y="-10302"/>
                  <a:pt x="203822" y="228384"/>
                  <a:pt x="163481" y="319712"/>
                </a:cubicBezTo>
                <a:cubicBezTo>
                  <a:pt x="123140" y="411040"/>
                  <a:pt x="134906" y="521978"/>
                  <a:pt x="133225" y="548312"/>
                </a:cubicBezTo>
                <a:cubicBezTo>
                  <a:pt x="131544" y="574646"/>
                  <a:pt x="169084" y="444658"/>
                  <a:pt x="153396" y="477715"/>
                </a:cubicBezTo>
                <a:cubicBezTo>
                  <a:pt x="137708" y="510772"/>
                  <a:pt x="51422" y="679981"/>
                  <a:pt x="39096" y="746656"/>
                </a:cubicBezTo>
                <a:cubicBezTo>
                  <a:pt x="26770" y="813331"/>
                  <a:pt x="76075" y="855914"/>
                  <a:pt x="79437" y="877765"/>
                </a:cubicBezTo>
                <a:cubicBezTo>
                  <a:pt x="82799" y="899616"/>
                  <a:pt x="59266" y="857034"/>
                  <a:pt x="59266" y="877765"/>
                </a:cubicBezTo>
                <a:cubicBezTo>
                  <a:pt x="59266" y="898496"/>
                  <a:pt x="68231" y="959007"/>
                  <a:pt x="79437" y="1002150"/>
                </a:cubicBezTo>
                <a:cubicBezTo>
                  <a:pt x="90643" y="1045293"/>
                  <a:pt x="120339" y="1141103"/>
                  <a:pt x="126502" y="1136621"/>
                </a:cubicBezTo>
                <a:cubicBezTo>
                  <a:pt x="132665" y="1132139"/>
                  <a:pt x="136587" y="1035768"/>
                  <a:pt x="116416" y="975256"/>
                </a:cubicBezTo>
                <a:cubicBezTo>
                  <a:pt x="96245" y="914744"/>
                  <a:pt x="18925" y="809969"/>
                  <a:pt x="5478" y="773550"/>
                </a:cubicBezTo>
                <a:cubicBezTo>
                  <a:pt x="-7969" y="737131"/>
                  <a:pt x="3797" y="828459"/>
                  <a:pt x="35734" y="756741"/>
                </a:cubicBezTo>
                <a:cubicBezTo>
                  <a:pt x="67671" y="685023"/>
                  <a:pt x="177489" y="400394"/>
                  <a:pt x="197099" y="343244"/>
                </a:cubicBezTo>
                <a:cubicBezTo>
                  <a:pt x="216709" y="286094"/>
                  <a:pt x="160119" y="429529"/>
                  <a:pt x="153396" y="413841"/>
                </a:cubicBezTo>
                <a:cubicBezTo>
                  <a:pt x="146673" y="398153"/>
                  <a:pt x="155638" y="254157"/>
                  <a:pt x="156758" y="249115"/>
                </a:cubicBezTo>
                <a:cubicBezTo>
                  <a:pt x="157878" y="244073"/>
                  <a:pt x="123700" y="423367"/>
                  <a:pt x="160119" y="383586"/>
                </a:cubicBezTo>
                <a:cubicBezTo>
                  <a:pt x="196538" y="343805"/>
                  <a:pt x="374712" y="10990"/>
                  <a:pt x="375272" y="34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 313">
            <a:extLst>
              <a:ext uri="{FF2B5EF4-FFF2-40B4-BE49-F238E27FC236}">
                <a16:creationId xmlns:a16="http://schemas.microsoft.com/office/drawing/2014/main" id="{F2F38988-CFB5-BB00-6CFE-9873561DC592}"/>
              </a:ext>
            </a:extLst>
          </p:cNvPr>
          <p:cNvSpPr/>
          <p:nvPr/>
        </p:nvSpPr>
        <p:spPr>
          <a:xfrm>
            <a:off x="6363672" y="5185937"/>
            <a:ext cx="335464" cy="965548"/>
          </a:xfrm>
          <a:custGeom>
            <a:avLst/>
            <a:gdLst>
              <a:gd name="connsiteX0" fmla="*/ 149 w 335464"/>
              <a:gd name="connsiteY0" fmla="*/ 1266 h 965548"/>
              <a:gd name="connsiteX1" fmla="*/ 94278 w 335464"/>
              <a:gd name="connsiteY1" fmla="*/ 280292 h 965548"/>
              <a:gd name="connsiteX2" fmla="*/ 141343 w 335464"/>
              <a:gd name="connsiteY2" fmla="*/ 360975 h 965548"/>
              <a:gd name="connsiteX3" fmla="*/ 319516 w 335464"/>
              <a:gd name="connsiteY3" fmla="*/ 935837 h 965548"/>
              <a:gd name="connsiteX4" fmla="*/ 312793 w 335464"/>
              <a:gd name="connsiteY4" fmla="*/ 841707 h 965548"/>
              <a:gd name="connsiteX5" fmla="*/ 195131 w 335464"/>
              <a:gd name="connsiteY5" fmla="*/ 485360 h 965548"/>
              <a:gd name="connsiteX6" fmla="*/ 107725 w 335464"/>
              <a:gd name="connsiteY6" fmla="*/ 394592 h 965548"/>
              <a:gd name="connsiteX7" fmla="*/ 117810 w 335464"/>
              <a:gd name="connsiteY7" fmla="*/ 404678 h 965548"/>
              <a:gd name="connsiteX8" fmla="*/ 149 w 335464"/>
              <a:gd name="connsiteY8" fmla="*/ 1266 h 96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464" h="965548">
                <a:moveTo>
                  <a:pt x="149" y="1266"/>
                </a:moveTo>
                <a:cubicBezTo>
                  <a:pt x="-3773" y="-19465"/>
                  <a:pt x="70746" y="220341"/>
                  <a:pt x="94278" y="280292"/>
                </a:cubicBezTo>
                <a:cubicBezTo>
                  <a:pt x="117810" y="340243"/>
                  <a:pt x="103803" y="251718"/>
                  <a:pt x="141343" y="360975"/>
                </a:cubicBezTo>
                <a:cubicBezTo>
                  <a:pt x="178883" y="470233"/>
                  <a:pt x="290941" y="855715"/>
                  <a:pt x="319516" y="935837"/>
                </a:cubicBezTo>
                <a:cubicBezTo>
                  <a:pt x="348091" y="1015959"/>
                  <a:pt x="333524" y="916787"/>
                  <a:pt x="312793" y="841707"/>
                </a:cubicBezTo>
                <a:cubicBezTo>
                  <a:pt x="292062" y="766628"/>
                  <a:pt x="229309" y="559879"/>
                  <a:pt x="195131" y="485360"/>
                </a:cubicBezTo>
                <a:cubicBezTo>
                  <a:pt x="160953" y="410841"/>
                  <a:pt x="120612" y="408039"/>
                  <a:pt x="107725" y="394592"/>
                </a:cubicBezTo>
                <a:cubicBezTo>
                  <a:pt x="94838" y="381145"/>
                  <a:pt x="134058" y="464629"/>
                  <a:pt x="117810" y="404678"/>
                </a:cubicBezTo>
                <a:cubicBezTo>
                  <a:pt x="101562" y="344727"/>
                  <a:pt x="4071" y="21997"/>
                  <a:pt x="149" y="126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 314">
            <a:extLst>
              <a:ext uri="{FF2B5EF4-FFF2-40B4-BE49-F238E27FC236}">
                <a16:creationId xmlns:a16="http://schemas.microsoft.com/office/drawing/2014/main" id="{B35AECB2-3076-5F66-D8B1-F657264A216A}"/>
              </a:ext>
            </a:extLst>
          </p:cNvPr>
          <p:cNvSpPr/>
          <p:nvPr/>
        </p:nvSpPr>
        <p:spPr>
          <a:xfrm>
            <a:off x="6303092" y="5038657"/>
            <a:ext cx="330868" cy="1073436"/>
          </a:xfrm>
          <a:custGeom>
            <a:avLst/>
            <a:gdLst>
              <a:gd name="connsiteX0" fmla="*/ 217 w 330868"/>
              <a:gd name="connsiteY0" fmla="*/ 628 h 1073436"/>
              <a:gd name="connsiteX1" fmla="*/ 148134 w 330868"/>
              <a:gd name="connsiteY1" fmla="*/ 356975 h 1073436"/>
              <a:gd name="connsiteX2" fmla="*/ 275882 w 330868"/>
              <a:gd name="connsiteY2" fmla="*/ 679705 h 1073436"/>
              <a:gd name="connsiteX3" fmla="*/ 248987 w 330868"/>
              <a:gd name="connsiteY3" fmla="*/ 619193 h 1073436"/>
              <a:gd name="connsiteX4" fmla="*/ 322946 w 330868"/>
              <a:gd name="connsiteY4" fmla="*/ 1066308 h 1073436"/>
              <a:gd name="connsiteX5" fmla="*/ 312861 w 330868"/>
              <a:gd name="connsiteY5" fmla="*/ 867964 h 1073436"/>
              <a:gd name="connsiteX6" fmla="*/ 181752 w 330868"/>
              <a:gd name="connsiteY6" fmla="*/ 521702 h 1073436"/>
              <a:gd name="connsiteX7" fmla="*/ 205284 w 330868"/>
              <a:gd name="connsiteY7" fmla="*/ 582214 h 1073436"/>
              <a:gd name="connsiteX8" fmla="*/ 117879 w 330868"/>
              <a:gd name="connsiteY8" fmla="*/ 279655 h 1073436"/>
              <a:gd name="connsiteX9" fmla="*/ 217 w 330868"/>
              <a:gd name="connsiteY9" fmla="*/ 628 h 107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868" h="1073436">
                <a:moveTo>
                  <a:pt x="217" y="628"/>
                </a:moveTo>
                <a:cubicBezTo>
                  <a:pt x="5259" y="13515"/>
                  <a:pt x="102190" y="243796"/>
                  <a:pt x="148134" y="356975"/>
                </a:cubicBezTo>
                <a:cubicBezTo>
                  <a:pt x="194078" y="470154"/>
                  <a:pt x="259073" y="636002"/>
                  <a:pt x="275882" y="679705"/>
                </a:cubicBezTo>
                <a:cubicBezTo>
                  <a:pt x="292691" y="723408"/>
                  <a:pt x="241143" y="554759"/>
                  <a:pt x="248987" y="619193"/>
                </a:cubicBezTo>
                <a:cubicBezTo>
                  <a:pt x="256831" y="683627"/>
                  <a:pt x="312300" y="1024846"/>
                  <a:pt x="322946" y="1066308"/>
                </a:cubicBezTo>
                <a:cubicBezTo>
                  <a:pt x="333592" y="1107770"/>
                  <a:pt x="336393" y="958732"/>
                  <a:pt x="312861" y="867964"/>
                </a:cubicBezTo>
                <a:cubicBezTo>
                  <a:pt x="289329" y="777196"/>
                  <a:pt x="199682" y="569327"/>
                  <a:pt x="181752" y="521702"/>
                </a:cubicBezTo>
                <a:cubicBezTo>
                  <a:pt x="163822" y="474077"/>
                  <a:pt x="215929" y="622555"/>
                  <a:pt x="205284" y="582214"/>
                </a:cubicBezTo>
                <a:cubicBezTo>
                  <a:pt x="194639" y="541873"/>
                  <a:pt x="156539" y="383310"/>
                  <a:pt x="117879" y="279655"/>
                </a:cubicBezTo>
                <a:cubicBezTo>
                  <a:pt x="79219" y="176001"/>
                  <a:pt x="-4825" y="-12259"/>
                  <a:pt x="217" y="62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 315">
            <a:extLst>
              <a:ext uri="{FF2B5EF4-FFF2-40B4-BE49-F238E27FC236}">
                <a16:creationId xmlns:a16="http://schemas.microsoft.com/office/drawing/2014/main" id="{FABF4E2F-AA4C-1174-DDC5-7D85AE524646}"/>
              </a:ext>
            </a:extLst>
          </p:cNvPr>
          <p:cNvSpPr/>
          <p:nvPr/>
        </p:nvSpPr>
        <p:spPr>
          <a:xfrm>
            <a:off x="5965398" y="4615703"/>
            <a:ext cx="435402" cy="886036"/>
          </a:xfrm>
          <a:custGeom>
            <a:avLst/>
            <a:gdLst>
              <a:gd name="connsiteX0" fmla="*/ 435402 w 435402"/>
              <a:gd name="connsiteY0" fmla="*/ 0 h 886036"/>
              <a:gd name="connsiteX1" fmla="*/ 15181 w 435402"/>
              <a:gd name="connsiteY1" fmla="*/ 447115 h 886036"/>
              <a:gd name="connsiteX2" fmla="*/ 89140 w 435402"/>
              <a:gd name="connsiteY2" fmla="*/ 389965 h 886036"/>
              <a:gd name="connsiteX3" fmla="*/ 55523 w 435402"/>
              <a:gd name="connsiteY3" fmla="*/ 504265 h 886036"/>
              <a:gd name="connsiteX4" fmla="*/ 99226 w 435402"/>
              <a:gd name="connsiteY4" fmla="*/ 645459 h 886036"/>
              <a:gd name="connsiteX5" fmla="*/ 95864 w 435402"/>
              <a:gd name="connsiteY5" fmla="*/ 521073 h 886036"/>
              <a:gd name="connsiteX6" fmla="*/ 290846 w 435402"/>
              <a:gd name="connsiteY6" fmla="*/ 877421 h 886036"/>
              <a:gd name="connsiteX7" fmla="*/ 263952 w 435402"/>
              <a:gd name="connsiteY7" fmla="*/ 756397 h 886036"/>
              <a:gd name="connsiteX8" fmla="*/ 95864 w 435402"/>
              <a:gd name="connsiteY8" fmla="*/ 541244 h 886036"/>
              <a:gd name="connsiteX9" fmla="*/ 58884 w 435402"/>
              <a:gd name="connsiteY9" fmla="*/ 406773 h 886036"/>
              <a:gd name="connsiteX10" fmla="*/ 159737 w 435402"/>
              <a:gd name="connsiteY10" fmla="*/ 268941 h 886036"/>
              <a:gd name="connsiteX11" fmla="*/ 132843 w 435402"/>
              <a:gd name="connsiteY11" fmla="*/ 279026 h 886036"/>
              <a:gd name="connsiteX12" fmla="*/ 95864 w 435402"/>
              <a:gd name="connsiteY12" fmla="*/ 309282 h 886036"/>
              <a:gd name="connsiteX13" fmla="*/ 435402 w 435402"/>
              <a:gd name="connsiteY13" fmla="*/ 0 h 88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5402" h="886036">
                <a:moveTo>
                  <a:pt x="435402" y="0"/>
                </a:moveTo>
                <a:lnTo>
                  <a:pt x="15181" y="447115"/>
                </a:lnTo>
                <a:cubicBezTo>
                  <a:pt x="-42529" y="512109"/>
                  <a:pt x="82416" y="380440"/>
                  <a:pt x="89140" y="389965"/>
                </a:cubicBezTo>
                <a:cubicBezTo>
                  <a:pt x="95864" y="399490"/>
                  <a:pt x="53842" y="461683"/>
                  <a:pt x="55523" y="504265"/>
                </a:cubicBezTo>
                <a:cubicBezTo>
                  <a:pt x="57204" y="546847"/>
                  <a:pt x="92502" y="642658"/>
                  <a:pt x="99226" y="645459"/>
                </a:cubicBezTo>
                <a:cubicBezTo>
                  <a:pt x="105949" y="648260"/>
                  <a:pt x="63927" y="482413"/>
                  <a:pt x="95864" y="521073"/>
                </a:cubicBezTo>
                <a:cubicBezTo>
                  <a:pt x="127801" y="559733"/>
                  <a:pt x="262831" y="838200"/>
                  <a:pt x="290846" y="877421"/>
                </a:cubicBezTo>
                <a:cubicBezTo>
                  <a:pt x="318861" y="916642"/>
                  <a:pt x="296449" y="812426"/>
                  <a:pt x="263952" y="756397"/>
                </a:cubicBezTo>
                <a:cubicBezTo>
                  <a:pt x="231455" y="700368"/>
                  <a:pt x="130042" y="599515"/>
                  <a:pt x="95864" y="541244"/>
                </a:cubicBezTo>
                <a:cubicBezTo>
                  <a:pt x="61686" y="482973"/>
                  <a:pt x="48239" y="452157"/>
                  <a:pt x="58884" y="406773"/>
                </a:cubicBezTo>
                <a:cubicBezTo>
                  <a:pt x="69529" y="361389"/>
                  <a:pt x="147411" y="290232"/>
                  <a:pt x="159737" y="268941"/>
                </a:cubicBezTo>
                <a:cubicBezTo>
                  <a:pt x="172063" y="247650"/>
                  <a:pt x="143488" y="272303"/>
                  <a:pt x="132843" y="279026"/>
                </a:cubicBezTo>
                <a:cubicBezTo>
                  <a:pt x="122198" y="285749"/>
                  <a:pt x="95864" y="309282"/>
                  <a:pt x="95864" y="309282"/>
                </a:cubicBezTo>
                <a:lnTo>
                  <a:pt x="435402" y="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 316">
            <a:extLst>
              <a:ext uri="{FF2B5EF4-FFF2-40B4-BE49-F238E27FC236}">
                <a16:creationId xmlns:a16="http://schemas.microsoft.com/office/drawing/2014/main" id="{FB11A41B-AA6A-968B-3E56-AAE68E83114B}"/>
              </a:ext>
            </a:extLst>
          </p:cNvPr>
          <p:cNvSpPr/>
          <p:nvPr/>
        </p:nvSpPr>
        <p:spPr>
          <a:xfrm>
            <a:off x="5829300" y="5071939"/>
            <a:ext cx="175654" cy="534479"/>
          </a:xfrm>
          <a:custGeom>
            <a:avLst/>
            <a:gdLst>
              <a:gd name="connsiteX0" fmla="*/ 174812 w 175654"/>
              <a:gd name="connsiteY0" fmla="*/ 964 h 534479"/>
              <a:gd name="connsiteX1" fmla="*/ 94129 w 175654"/>
              <a:gd name="connsiteY1" fmla="*/ 132073 h 534479"/>
              <a:gd name="connsiteX2" fmla="*/ 26894 w 175654"/>
              <a:gd name="connsiteY2" fmla="*/ 206032 h 534479"/>
              <a:gd name="connsiteX3" fmla="*/ 23532 w 175654"/>
              <a:gd name="connsiteY3" fmla="*/ 276629 h 534479"/>
              <a:gd name="connsiteX4" fmla="*/ 0 w 175654"/>
              <a:gd name="connsiteY4" fmla="*/ 226202 h 534479"/>
              <a:gd name="connsiteX5" fmla="*/ 141194 w 175654"/>
              <a:gd name="connsiteY5" fmla="*/ 522037 h 534479"/>
              <a:gd name="connsiteX6" fmla="*/ 104215 w 175654"/>
              <a:gd name="connsiteY6" fmla="*/ 461526 h 534479"/>
              <a:gd name="connsiteX7" fmla="*/ 16809 w 175654"/>
              <a:gd name="connsiteY7" fmla="*/ 300161 h 534479"/>
              <a:gd name="connsiteX8" fmla="*/ 67235 w 175654"/>
              <a:gd name="connsiteY8" fmla="*/ 165690 h 534479"/>
              <a:gd name="connsiteX9" fmla="*/ 40341 w 175654"/>
              <a:gd name="connsiteY9" fmla="*/ 206032 h 534479"/>
              <a:gd name="connsiteX10" fmla="*/ 174812 w 175654"/>
              <a:gd name="connsiteY10" fmla="*/ 964 h 53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654" h="534479">
                <a:moveTo>
                  <a:pt x="174812" y="964"/>
                </a:moveTo>
                <a:cubicBezTo>
                  <a:pt x="183777" y="-11362"/>
                  <a:pt x="118782" y="97895"/>
                  <a:pt x="94129" y="132073"/>
                </a:cubicBezTo>
                <a:cubicBezTo>
                  <a:pt x="69476" y="166251"/>
                  <a:pt x="38660" y="181939"/>
                  <a:pt x="26894" y="206032"/>
                </a:cubicBezTo>
                <a:cubicBezTo>
                  <a:pt x="15128" y="230125"/>
                  <a:pt x="28014" y="273267"/>
                  <a:pt x="23532" y="276629"/>
                </a:cubicBezTo>
                <a:cubicBezTo>
                  <a:pt x="19050" y="279991"/>
                  <a:pt x="0" y="226202"/>
                  <a:pt x="0" y="226202"/>
                </a:cubicBezTo>
                <a:cubicBezTo>
                  <a:pt x="19610" y="267103"/>
                  <a:pt x="123825" y="482816"/>
                  <a:pt x="141194" y="522037"/>
                </a:cubicBezTo>
                <a:cubicBezTo>
                  <a:pt x="158563" y="561258"/>
                  <a:pt x="124946" y="498505"/>
                  <a:pt x="104215" y="461526"/>
                </a:cubicBezTo>
                <a:cubicBezTo>
                  <a:pt x="83484" y="424547"/>
                  <a:pt x="22972" y="349467"/>
                  <a:pt x="16809" y="300161"/>
                </a:cubicBezTo>
                <a:cubicBezTo>
                  <a:pt x="10646" y="250855"/>
                  <a:pt x="63313" y="181378"/>
                  <a:pt x="67235" y="165690"/>
                </a:cubicBezTo>
                <a:cubicBezTo>
                  <a:pt x="71157" y="150002"/>
                  <a:pt x="21851" y="229004"/>
                  <a:pt x="40341" y="206032"/>
                </a:cubicBezTo>
                <a:cubicBezTo>
                  <a:pt x="58831" y="183060"/>
                  <a:pt x="165847" y="13290"/>
                  <a:pt x="174812" y="96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 317">
            <a:extLst>
              <a:ext uri="{FF2B5EF4-FFF2-40B4-BE49-F238E27FC236}">
                <a16:creationId xmlns:a16="http://schemas.microsoft.com/office/drawing/2014/main" id="{F603C9D8-3AE2-84DF-5182-8ACF1EEBDC94}"/>
              </a:ext>
            </a:extLst>
          </p:cNvPr>
          <p:cNvSpPr/>
          <p:nvPr/>
        </p:nvSpPr>
        <p:spPr>
          <a:xfrm>
            <a:off x="5365935" y="5175480"/>
            <a:ext cx="712147" cy="1121205"/>
          </a:xfrm>
          <a:custGeom>
            <a:avLst/>
            <a:gdLst>
              <a:gd name="connsiteX0" fmla="*/ 688603 w 712147"/>
              <a:gd name="connsiteY0" fmla="*/ 1638 h 1121205"/>
              <a:gd name="connsiteX1" fmla="*/ 675156 w 712147"/>
              <a:gd name="connsiteY1" fmla="*/ 193258 h 1121205"/>
              <a:gd name="connsiteX2" fmla="*/ 618006 w 712147"/>
              <a:gd name="connsiteY2" fmla="*/ 297473 h 1121205"/>
              <a:gd name="connsiteX3" fmla="*/ 665071 w 712147"/>
              <a:gd name="connsiteY3" fmla="*/ 267217 h 1121205"/>
              <a:gd name="connsiteX4" fmla="*/ 533962 w 712147"/>
              <a:gd name="connsiteY4" fmla="*/ 445391 h 1121205"/>
              <a:gd name="connsiteX5" fmla="*/ 614644 w 712147"/>
              <a:gd name="connsiteY5" fmla="*/ 391602 h 1121205"/>
              <a:gd name="connsiteX6" fmla="*/ 436471 w 712147"/>
              <a:gd name="connsiteY6" fmla="*/ 600032 h 1121205"/>
              <a:gd name="connsiteX7" fmla="*/ 221318 w 712147"/>
              <a:gd name="connsiteY7" fmla="*/ 831994 h 1121205"/>
              <a:gd name="connsiteX8" fmla="*/ 6165 w 712147"/>
              <a:gd name="connsiteY8" fmla="*/ 1107658 h 1121205"/>
              <a:gd name="connsiteX9" fmla="*/ 103656 w 712147"/>
              <a:gd name="connsiteY9" fmla="*/ 1020252 h 1121205"/>
              <a:gd name="connsiteX10" fmla="*/ 554133 w 712147"/>
              <a:gd name="connsiteY10" fmla="*/ 519349 h 1121205"/>
              <a:gd name="connsiteX11" fmla="*/ 510430 w 712147"/>
              <a:gd name="connsiteY11" fmla="*/ 593308 h 1121205"/>
              <a:gd name="connsiteX12" fmla="*/ 651624 w 712147"/>
              <a:gd name="connsiteY12" fmla="*/ 408411 h 1121205"/>
              <a:gd name="connsiteX13" fmla="*/ 621368 w 712147"/>
              <a:gd name="connsiteY13" fmla="*/ 394964 h 1121205"/>
              <a:gd name="connsiteX14" fmla="*/ 712136 w 712147"/>
              <a:gd name="connsiteY14" fmla="*/ 193258 h 1121205"/>
              <a:gd name="connsiteX15" fmla="*/ 614644 w 712147"/>
              <a:gd name="connsiteY15" fmla="*/ 310920 h 1121205"/>
              <a:gd name="connsiteX16" fmla="*/ 688603 w 712147"/>
              <a:gd name="connsiteY16" fmla="*/ 1638 h 112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12147" h="1121205">
                <a:moveTo>
                  <a:pt x="688603" y="1638"/>
                </a:moveTo>
                <a:cubicBezTo>
                  <a:pt x="698688" y="-17972"/>
                  <a:pt x="686922" y="143952"/>
                  <a:pt x="675156" y="193258"/>
                </a:cubicBezTo>
                <a:cubicBezTo>
                  <a:pt x="663390" y="242564"/>
                  <a:pt x="619687" y="285147"/>
                  <a:pt x="618006" y="297473"/>
                </a:cubicBezTo>
                <a:cubicBezTo>
                  <a:pt x="616325" y="309799"/>
                  <a:pt x="679078" y="242564"/>
                  <a:pt x="665071" y="267217"/>
                </a:cubicBezTo>
                <a:cubicBezTo>
                  <a:pt x="651064" y="291870"/>
                  <a:pt x="542366" y="424660"/>
                  <a:pt x="533962" y="445391"/>
                </a:cubicBezTo>
                <a:cubicBezTo>
                  <a:pt x="525557" y="466122"/>
                  <a:pt x="630892" y="365829"/>
                  <a:pt x="614644" y="391602"/>
                </a:cubicBezTo>
                <a:cubicBezTo>
                  <a:pt x="598396" y="417375"/>
                  <a:pt x="502025" y="526633"/>
                  <a:pt x="436471" y="600032"/>
                </a:cubicBezTo>
                <a:cubicBezTo>
                  <a:pt x="370917" y="673431"/>
                  <a:pt x="293036" y="747390"/>
                  <a:pt x="221318" y="831994"/>
                </a:cubicBezTo>
                <a:cubicBezTo>
                  <a:pt x="149600" y="916598"/>
                  <a:pt x="25775" y="1076282"/>
                  <a:pt x="6165" y="1107658"/>
                </a:cubicBezTo>
                <a:cubicBezTo>
                  <a:pt x="-13445" y="1139034"/>
                  <a:pt x="12328" y="1118304"/>
                  <a:pt x="103656" y="1020252"/>
                </a:cubicBezTo>
                <a:cubicBezTo>
                  <a:pt x="194984" y="922201"/>
                  <a:pt x="486337" y="590506"/>
                  <a:pt x="554133" y="519349"/>
                </a:cubicBezTo>
                <a:cubicBezTo>
                  <a:pt x="621929" y="448192"/>
                  <a:pt x="494182" y="611798"/>
                  <a:pt x="510430" y="593308"/>
                </a:cubicBezTo>
                <a:cubicBezTo>
                  <a:pt x="526678" y="574818"/>
                  <a:pt x="633134" y="441468"/>
                  <a:pt x="651624" y="408411"/>
                </a:cubicBezTo>
                <a:cubicBezTo>
                  <a:pt x="670114" y="375354"/>
                  <a:pt x="611283" y="430823"/>
                  <a:pt x="621368" y="394964"/>
                </a:cubicBezTo>
                <a:cubicBezTo>
                  <a:pt x="631453" y="359105"/>
                  <a:pt x="713257" y="207265"/>
                  <a:pt x="712136" y="193258"/>
                </a:cubicBezTo>
                <a:cubicBezTo>
                  <a:pt x="711015" y="179251"/>
                  <a:pt x="616885" y="337814"/>
                  <a:pt x="614644" y="310920"/>
                </a:cubicBezTo>
                <a:cubicBezTo>
                  <a:pt x="612403" y="284026"/>
                  <a:pt x="678518" y="21248"/>
                  <a:pt x="688603" y="163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 318">
            <a:extLst>
              <a:ext uri="{FF2B5EF4-FFF2-40B4-BE49-F238E27FC236}">
                <a16:creationId xmlns:a16="http://schemas.microsoft.com/office/drawing/2014/main" id="{E778DF3C-4804-FA2A-E03A-9360BFC45F93}"/>
              </a:ext>
            </a:extLst>
          </p:cNvPr>
          <p:cNvSpPr/>
          <p:nvPr/>
        </p:nvSpPr>
        <p:spPr>
          <a:xfrm>
            <a:off x="5650727" y="5419165"/>
            <a:ext cx="403811" cy="532495"/>
          </a:xfrm>
          <a:custGeom>
            <a:avLst/>
            <a:gdLst>
              <a:gd name="connsiteX0" fmla="*/ 403811 w 403811"/>
              <a:gd name="connsiteY0" fmla="*/ 0 h 532495"/>
              <a:gd name="connsiteX1" fmla="*/ 118061 w 403811"/>
              <a:gd name="connsiteY1" fmla="*/ 366432 h 532495"/>
              <a:gd name="connsiteX2" fmla="*/ 131508 w 403811"/>
              <a:gd name="connsiteY2" fmla="*/ 312644 h 532495"/>
              <a:gd name="connsiteX3" fmla="*/ 399 w 403811"/>
              <a:gd name="connsiteY3" fmla="*/ 531159 h 532495"/>
              <a:gd name="connsiteX4" fmla="*/ 87805 w 403811"/>
              <a:gd name="connsiteY4" fmla="*/ 410135 h 532495"/>
              <a:gd name="connsiteX5" fmla="*/ 313044 w 403811"/>
              <a:gd name="connsiteY5" fmla="*/ 104214 h 532495"/>
              <a:gd name="connsiteX6" fmla="*/ 269341 w 403811"/>
              <a:gd name="connsiteY6" fmla="*/ 144556 h 532495"/>
              <a:gd name="connsiteX7" fmla="*/ 403811 w 403811"/>
              <a:gd name="connsiteY7" fmla="*/ 0 h 53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811" h="532495">
                <a:moveTo>
                  <a:pt x="403811" y="0"/>
                </a:moveTo>
                <a:cubicBezTo>
                  <a:pt x="283628" y="157162"/>
                  <a:pt x="163445" y="314325"/>
                  <a:pt x="118061" y="366432"/>
                </a:cubicBezTo>
                <a:cubicBezTo>
                  <a:pt x="72677" y="418539"/>
                  <a:pt x="151118" y="285190"/>
                  <a:pt x="131508" y="312644"/>
                </a:cubicBezTo>
                <a:cubicBezTo>
                  <a:pt x="111898" y="340098"/>
                  <a:pt x="7683" y="514911"/>
                  <a:pt x="399" y="531159"/>
                </a:cubicBezTo>
                <a:cubicBezTo>
                  <a:pt x="-6885" y="547407"/>
                  <a:pt x="87805" y="410135"/>
                  <a:pt x="87805" y="410135"/>
                </a:cubicBezTo>
                <a:cubicBezTo>
                  <a:pt x="139912" y="338978"/>
                  <a:pt x="282788" y="148477"/>
                  <a:pt x="313044" y="104214"/>
                </a:cubicBezTo>
                <a:cubicBezTo>
                  <a:pt x="343300" y="59951"/>
                  <a:pt x="269341" y="144556"/>
                  <a:pt x="269341" y="144556"/>
                </a:cubicBezTo>
                <a:lnTo>
                  <a:pt x="403811" y="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 319">
            <a:extLst>
              <a:ext uri="{FF2B5EF4-FFF2-40B4-BE49-F238E27FC236}">
                <a16:creationId xmlns:a16="http://schemas.microsoft.com/office/drawing/2014/main" id="{B88559F3-A28D-70C6-1AD9-6C6A1E3444CE}"/>
              </a:ext>
            </a:extLst>
          </p:cNvPr>
          <p:cNvSpPr/>
          <p:nvPr/>
        </p:nvSpPr>
        <p:spPr>
          <a:xfrm>
            <a:off x="5271719" y="6135072"/>
            <a:ext cx="187820" cy="524632"/>
          </a:xfrm>
          <a:custGeom>
            <a:avLst/>
            <a:gdLst>
              <a:gd name="connsiteX0" fmla="*/ 187787 w 187820"/>
              <a:gd name="connsiteY0" fmla="*/ 149 h 524632"/>
              <a:gd name="connsiteX1" fmla="*/ 103743 w 187820"/>
              <a:gd name="connsiteY1" fmla="*/ 205216 h 524632"/>
              <a:gd name="connsiteX2" fmla="*/ 2890 w 187820"/>
              <a:gd name="connsiteY2" fmla="*/ 517860 h 524632"/>
              <a:gd name="connsiteX3" fmla="*/ 36507 w 187820"/>
              <a:gd name="connsiteY3" fmla="*/ 400199 h 524632"/>
              <a:gd name="connsiteX4" fmla="*/ 130637 w 187820"/>
              <a:gd name="connsiteY4" fmla="*/ 168237 h 524632"/>
              <a:gd name="connsiteX5" fmla="*/ 113828 w 187820"/>
              <a:gd name="connsiteY5" fmla="*/ 235472 h 524632"/>
              <a:gd name="connsiteX6" fmla="*/ 187787 w 187820"/>
              <a:gd name="connsiteY6" fmla="*/ 149 h 52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820" h="524632">
                <a:moveTo>
                  <a:pt x="187787" y="149"/>
                </a:moveTo>
                <a:cubicBezTo>
                  <a:pt x="186106" y="-4894"/>
                  <a:pt x="134559" y="118931"/>
                  <a:pt x="103743" y="205216"/>
                </a:cubicBezTo>
                <a:cubicBezTo>
                  <a:pt x="72927" y="291501"/>
                  <a:pt x="14096" y="485363"/>
                  <a:pt x="2890" y="517860"/>
                </a:cubicBezTo>
                <a:cubicBezTo>
                  <a:pt x="-8316" y="550357"/>
                  <a:pt x="15216" y="458470"/>
                  <a:pt x="36507" y="400199"/>
                </a:cubicBezTo>
                <a:cubicBezTo>
                  <a:pt x="57798" y="341929"/>
                  <a:pt x="117750" y="195692"/>
                  <a:pt x="130637" y="168237"/>
                </a:cubicBezTo>
                <a:cubicBezTo>
                  <a:pt x="143524" y="140783"/>
                  <a:pt x="100381" y="264047"/>
                  <a:pt x="113828" y="235472"/>
                </a:cubicBezTo>
                <a:cubicBezTo>
                  <a:pt x="127275" y="206897"/>
                  <a:pt x="189468" y="5192"/>
                  <a:pt x="187787" y="14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 320">
            <a:extLst>
              <a:ext uri="{FF2B5EF4-FFF2-40B4-BE49-F238E27FC236}">
                <a16:creationId xmlns:a16="http://schemas.microsoft.com/office/drawing/2014/main" id="{70FE8253-CFC1-8E86-2A65-DB39D3D3C6EE}"/>
              </a:ext>
            </a:extLst>
          </p:cNvPr>
          <p:cNvSpPr/>
          <p:nvPr/>
        </p:nvSpPr>
        <p:spPr>
          <a:xfrm>
            <a:off x="5272773" y="5986920"/>
            <a:ext cx="379368" cy="1141014"/>
          </a:xfrm>
          <a:custGeom>
            <a:avLst/>
            <a:gdLst>
              <a:gd name="connsiteX0" fmla="*/ 196818 w 379368"/>
              <a:gd name="connsiteY0" fmla="*/ 30639 h 1141014"/>
              <a:gd name="connsiteX1" fmla="*/ 28730 w 379368"/>
              <a:gd name="connsiteY1" fmla="*/ 534904 h 1141014"/>
              <a:gd name="connsiteX2" fmla="*/ 11921 w 379368"/>
              <a:gd name="connsiteY2" fmla="*/ 729886 h 1141014"/>
              <a:gd name="connsiteX3" fmla="*/ 102689 w 379368"/>
              <a:gd name="connsiteY3" fmla="*/ 968571 h 1141014"/>
              <a:gd name="connsiteX4" fmla="*/ 58986 w 379368"/>
              <a:gd name="connsiteY4" fmla="*/ 894612 h 1141014"/>
              <a:gd name="connsiteX5" fmla="*/ 159839 w 379368"/>
              <a:gd name="connsiteY5" fmla="*/ 1029083 h 1141014"/>
              <a:gd name="connsiteX6" fmla="*/ 166562 w 379368"/>
              <a:gd name="connsiteY6" fmla="*/ 1032445 h 1141014"/>
              <a:gd name="connsiteX7" fmla="*/ 378353 w 379368"/>
              <a:gd name="connsiteY7" fmla="*/ 1140021 h 1141014"/>
              <a:gd name="connsiteX8" fmla="*/ 240521 w 379368"/>
              <a:gd name="connsiteY8" fmla="*/ 1079509 h 1141014"/>
              <a:gd name="connsiteX9" fmla="*/ 95965 w 379368"/>
              <a:gd name="connsiteY9" fmla="*/ 971933 h 1141014"/>
              <a:gd name="connsiteX10" fmla="*/ 5198 w 379368"/>
              <a:gd name="connsiteY10" fmla="*/ 780312 h 1141014"/>
              <a:gd name="connsiteX11" fmla="*/ 11921 w 379368"/>
              <a:gd name="connsiteY11" fmla="*/ 810568 h 1141014"/>
              <a:gd name="connsiteX12" fmla="*/ 18645 w 379368"/>
              <a:gd name="connsiteY12" fmla="*/ 504648 h 1141014"/>
              <a:gd name="connsiteX13" fmla="*/ 15283 w 379368"/>
              <a:gd name="connsiteY13" fmla="*/ 541627 h 1141014"/>
              <a:gd name="connsiteX14" fmla="*/ 122859 w 379368"/>
              <a:gd name="connsiteY14" fmla="*/ 282771 h 1141014"/>
              <a:gd name="connsiteX15" fmla="*/ 186733 w 379368"/>
              <a:gd name="connsiteY15" fmla="*/ 81065 h 1141014"/>
              <a:gd name="connsiteX16" fmla="*/ 196818 w 379368"/>
              <a:gd name="connsiteY16" fmla="*/ 30639 h 114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9368" h="1141014">
                <a:moveTo>
                  <a:pt x="196818" y="30639"/>
                </a:moveTo>
                <a:cubicBezTo>
                  <a:pt x="170484" y="106279"/>
                  <a:pt x="59546" y="418363"/>
                  <a:pt x="28730" y="534904"/>
                </a:cubicBezTo>
                <a:cubicBezTo>
                  <a:pt x="-2086" y="651445"/>
                  <a:pt x="-406" y="657608"/>
                  <a:pt x="11921" y="729886"/>
                </a:cubicBezTo>
                <a:cubicBezTo>
                  <a:pt x="24247" y="802164"/>
                  <a:pt x="94845" y="941117"/>
                  <a:pt x="102689" y="968571"/>
                </a:cubicBezTo>
                <a:cubicBezTo>
                  <a:pt x="110533" y="996025"/>
                  <a:pt x="49461" y="884527"/>
                  <a:pt x="58986" y="894612"/>
                </a:cubicBezTo>
                <a:cubicBezTo>
                  <a:pt x="68511" y="904697"/>
                  <a:pt x="141910" y="1006111"/>
                  <a:pt x="159839" y="1029083"/>
                </a:cubicBezTo>
                <a:cubicBezTo>
                  <a:pt x="177768" y="1052055"/>
                  <a:pt x="166562" y="1032445"/>
                  <a:pt x="166562" y="1032445"/>
                </a:cubicBezTo>
                <a:lnTo>
                  <a:pt x="378353" y="1140021"/>
                </a:lnTo>
                <a:cubicBezTo>
                  <a:pt x="390679" y="1147865"/>
                  <a:pt x="287586" y="1107524"/>
                  <a:pt x="240521" y="1079509"/>
                </a:cubicBezTo>
                <a:cubicBezTo>
                  <a:pt x="193456" y="1051494"/>
                  <a:pt x="135185" y="1021799"/>
                  <a:pt x="95965" y="971933"/>
                </a:cubicBezTo>
                <a:cubicBezTo>
                  <a:pt x="56744" y="922067"/>
                  <a:pt x="19205" y="807206"/>
                  <a:pt x="5198" y="780312"/>
                </a:cubicBezTo>
                <a:cubicBezTo>
                  <a:pt x="-8809" y="753418"/>
                  <a:pt x="9680" y="856512"/>
                  <a:pt x="11921" y="810568"/>
                </a:cubicBezTo>
                <a:cubicBezTo>
                  <a:pt x="14162" y="764624"/>
                  <a:pt x="18085" y="549471"/>
                  <a:pt x="18645" y="504648"/>
                </a:cubicBezTo>
                <a:cubicBezTo>
                  <a:pt x="19205" y="459825"/>
                  <a:pt x="-2086" y="578607"/>
                  <a:pt x="15283" y="541627"/>
                </a:cubicBezTo>
                <a:cubicBezTo>
                  <a:pt x="32652" y="504648"/>
                  <a:pt x="94284" y="359531"/>
                  <a:pt x="122859" y="282771"/>
                </a:cubicBezTo>
                <a:cubicBezTo>
                  <a:pt x="151434" y="206011"/>
                  <a:pt x="172726" y="124208"/>
                  <a:pt x="186733" y="81065"/>
                </a:cubicBezTo>
                <a:cubicBezTo>
                  <a:pt x="200740" y="37922"/>
                  <a:pt x="223152" y="-45001"/>
                  <a:pt x="196818" y="3063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 321">
            <a:extLst>
              <a:ext uri="{FF2B5EF4-FFF2-40B4-BE49-F238E27FC236}">
                <a16:creationId xmlns:a16="http://schemas.microsoft.com/office/drawing/2014/main" id="{35A66B36-47DF-636C-75A5-41B527C1837B}"/>
              </a:ext>
            </a:extLst>
          </p:cNvPr>
          <p:cNvSpPr/>
          <p:nvPr/>
        </p:nvSpPr>
        <p:spPr>
          <a:xfrm>
            <a:off x="4989444" y="6356240"/>
            <a:ext cx="370204" cy="585699"/>
          </a:xfrm>
          <a:custGeom>
            <a:avLst/>
            <a:gdLst>
              <a:gd name="connsiteX0" fmla="*/ 369956 w 370204"/>
              <a:gd name="connsiteY0" fmla="*/ 110 h 585699"/>
              <a:gd name="connsiteX1" fmla="*/ 188981 w 370204"/>
              <a:gd name="connsiteY1" fmla="*/ 108060 h 585699"/>
              <a:gd name="connsiteX2" fmla="*/ 61981 w 370204"/>
              <a:gd name="connsiteY2" fmla="*/ 254110 h 585699"/>
              <a:gd name="connsiteX3" fmla="*/ 131831 w 370204"/>
              <a:gd name="connsiteY3" fmla="*/ 193785 h 585699"/>
              <a:gd name="connsiteX4" fmla="*/ 46106 w 370204"/>
              <a:gd name="connsiteY4" fmla="*/ 346185 h 585699"/>
              <a:gd name="connsiteX5" fmla="*/ 8006 w 370204"/>
              <a:gd name="connsiteY5" fmla="*/ 581135 h 585699"/>
              <a:gd name="connsiteX6" fmla="*/ 8006 w 370204"/>
              <a:gd name="connsiteY6" fmla="*/ 479535 h 585699"/>
              <a:gd name="connsiteX7" fmla="*/ 93731 w 370204"/>
              <a:gd name="connsiteY7" fmla="*/ 216010 h 585699"/>
              <a:gd name="connsiteX8" fmla="*/ 93731 w 370204"/>
              <a:gd name="connsiteY8" fmla="*/ 263635 h 585699"/>
              <a:gd name="connsiteX9" fmla="*/ 179456 w 370204"/>
              <a:gd name="connsiteY9" fmla="*/ 136635 h 585699"/>
              <a:gd name="connsiteX10" fmla="*/ 150881 w 370204"/>
              <a:gd name="connsiteY10" fmla="*/ 174735 h 585699"/>
              <a:gd name="connsiteX11" fmla="*/ 227081 w 370204"/>
              <a:gd name="connsiteY11" fmla="*/ 89010 h 585699"/>
              <a:gd name="connsiteX12" fmla="*/ 369956 w 370204"/>
              <a:gd name="connsiteY12" fmla="*/ 110 h 58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0204" h="585699">
                <a:moveTo>
                  <a:pt x="369956" y="110"/>
                </a:moveTo>
                <a:cubicBezTo>
                  <a:pt x="363606" y="3285"/>
                  <a:pt x="240310" y="65727"/>
                  <a:pt x="188981" y="108060"/>
                </a:cubicBezTo>
                <a:cubicBezTo>
                  <a:pt x="137652" y="150393"/>
                  <a:pt x="71506" y="239823"/>
                  <a:pt x="61981" y="254110"/>
                </a:cubicBezTo>
                <a:cubicBezTo>
                  <a:pt x="52456" y="268397"/>
                  <a:pt x="134477" y="178439"/>
                  <a:pt x="131831" y="193785"/>
                </a:cubicBezTo>
                <a:cubicBezTo>
                  <a:pt x="129185" y="209131"/>
                  <a:pt x="66743" y="281627"/>
                  <a:pt x="46106" y="346185"/>
                </a:cubicBezTo>
                <a:cubicBezTo>
                  <a:pt x="25469" y="410743"/>
                  <a:pt x="14356" y="558910"/>
                  <a:pt x="8006" y="581135"/>
                </a:cubicBezTo>
                <a:cubicBezTo>
                  <a:pt x="1656" y="603360"/>
                  <a:pt x="-6281" y="540389"/>
                  <a:pt x="8006" y="479535"/>
                </a:cubicBezTo>
                <a:cubicBezTo>
                  <a:pt x="22293" y="418681"/>
                  <a:pt x="79444" y="251993"/>
                  <a:pt x="93731" y="216010"/>
                </a:cubicBezTo>
                <a:cubicBezTo>
                  <a:pt x="108018" y="180027"/>
                  <a:pt x="79443" y="276864"/>
                  <a:pt x="93731" y="263635"/>
                </a:cubicBezTo>
                <a:cubicBezTo>
                  <a:pt x="108018" y="250406"/>
                  <a:pt x="169931" y="151452"/>
                  <a:pt x="179456" y="136635"/>
                </a:cubicBezTo>
                <a:cubicBezTo>
                  <a:pt x="188981" y="121818"/>
                  <a:pt x="142944" y="182672"/>
                  <a:pt x="150881" y="174735"/>
                </a:cubicBezTo>
                <a:cubicBezTo>
                  <a:pt x="158818" y="166798"/>
                  <a:pt x="194802" y="114939"/>
                  <a:pt x="227081" y="89010"/>
                </a:cubicBezTo>
                <a:cubicBezTo>
                  <a:pt x="259360" y="63081"/>
                  <a:pt x="376306" y="-3065"/>
                  <a:pt x="369956" y="11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 322">
            <a:extLst>
              <a:ext uri="{FF2B5EF4-FFF2-40B4-BE49-F238E27FC236}">
                <a16:creationId xmlns:a16="http://schemas.microsoft.com/office/drawing/2014/main" id="{24B97CAB-F341-7F0E-31AB-6991AD439D12}"/>
              </a:ext>
            </a:extLst>
          </p:cNvPr>
          <p:cNvSpPr/>
          <p:nvPr/>
        </p:nvSpPr>
        <p:spPr>
          <a:xfrm>
            <a:off x="4986867" y="6321302"/>
            <a:ext cx="382732" cy="593848"/>
          </a:xfrm>
          <a:custGeom>
            <a:avLst/>
            <a:gdLst>
              <a:gd name="connsiteX0" fmla="*/ 382058 w 382732"/>
              <a:gd name="connsiteY0" fmla="*/ 123 h 593848"/>
              <a:gd name="connsiteX1" fmla="*/ 175683 w 382732"/>
              <a:gd name="connsiteY1" fmla="*/ 130298 h 593848"/>
              <a:gd name="connsiteX2" fmla="*/ 67733 w 382732"/>
              <a:gd name="connsiteY2" fmla="*/ 263648 h 593848"/>
              <a:gd name="connsiteX3" fmla="*/ 83608 w 382732"/>
              <a:gd name="connsiteY3" fmla="*/ 235073 h 593848"/>
              <a:gd name="connsiteX4" fmla="*/ 23283 w 382732"/>
              <a:gd name="connsiteY4" fmla="*/ 400173 h 593848"/>
              <a:gd name="connsiteX5" fmla="*/ 1058 w 382732"/>
              <a:gd name="connsiteY5" fmla="*/ 460498 h 593848"/>
              <a:gd name="connsiteX6" fmla="*/ 4233 w 382732"/>
              <a:gd name="connsiteY6" fmla="*/ 333498 h 593848"/>
              <a:gd name="connsiteX7" fmla="*/ 4233 w 382732"/>
              <a:gd name="connsiteY7" fmla="*/ 574798 h 593848"/>
              <a:gd name="connsiteX8" fmla="*/ 4233 w 382732"/>
              <a:gd name="connsiteY8" fmla="*/ 593848 h 593848"/>
              <a:gd name="connsiteX9" fmla="*/ 4233 w 382732"/>
              <a:gd name="connsiteY9" fmla="*/ 508123 h 593848"/>
              <a:gd name="connsiteX10" fmla="*/ 61383 w 382732"/>
              <a:gd name="connsiteY10" fmla="*/ 289048 h 593848"/>
              <a:gd name="connsiteX11" fmla="*/ 169333 w 382732"/>
              <a:gd name="connsiteY11" fmla="*/ 158873 h 593848"/>
              <a:gd name="connsiteX12" fmla="*/ 143933 w 382732"/>
              <a:gd name="connsiteY12" fmla="*/ 200148 h 593848"/>
              <a:gd name="connsiteX13" fmla="*/ 239183 w 382732"/>
              <a:gd name="connsiteY13" fmla="*/ 108073 h 593848"/>
              <a:gd name="connsiteX14" fmla="*/ 382058 w 382732"/>
              <a:gd name="connsiteY14" fmla="*/ 123 h 59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2732" h="593848">
                <a:moveTo>
                  <a:pt x="382058" y="123"/>
                </a:moveTo>
                <a:cubicBezTo>
                  <a:pt x="371475" y="3827"/>
                  <a:pt x="228070" y="86377"/>
                  <a:pt x="175683" y="130298"/>
                </a:cubicBezTo>
                <a:cubicBezTo>
                  <a:pt x="123296" y="174219"/>
                  <a:pt x="83079" y="246186"/>
                  <a:pt x="67733" y="263648"/>
                </a:cubicBezTo>
                <a:cubicBezTo>
                  <a:pt x="52387" y="281110"/>
                  <a:pt x="91016" y="212319"/>
                  <a:pt x="83608" y="235073"/>
                </a:cubicBezTo>
                <a:cubicBezTo>
                  <a:pt x="76200" y="257827"/>
                  <a:pt x="37041" y="362602"/>
                  <a:pt x="23283" y="400173"/>
                </a:cubicBezTo>
                <a:cubicBezTo>
                  <a:pt x="9525" y="437744"/>
                  <a:pt x="4233" y="471611"/>
                  <a:pt x="1058" y="460498"/>
                </a:cubicBezTo>
                <a:cubicBezTo>
                  <a:pt x="-2117" y="449385"/>
                  <a:pt x="3704" y="314448"/>
                  <a:pt x="4233" y="333498"/>
                </a:cubicBezTo>
                <a:cubicBezTo>
                  <a:pt x="4762" y="352548"/>
                  <a:pt x="4233" y="574798"/>
                  <a:pt x="4233" y="574798"/>
                </a:cubicBezTo>
                <a:lnTo>
                  <a:pt x="4233" y="593848"/>
                </a:lnTo>
                <a:cubicBezTo>
                  <a:pt x="4233" y="582736"/>
                  <a:pt x="-5292" y="558923"/>
                  <a:pt x="4233" y="508123"/>
                </a:cubicBezTo>
                <a:cubicBezTo>
                  <a:pt x="13758" y="457323"/>
                  <a:pt x="33866" y="347256"/>
                  <a:pt x="61383" y="289048"/>
                </a:cubicBezTo>
                <a:cubicBezTo>
                  <a:pt x="88900" y="230840"/>
                  <a:pt x="155575" y="173690"/>
                  <a:pt x="169333" y="158873"/>
                </a:cubicBezTo>
                <a:cubicBezTo>
                  <a:pt x="183091" y="144056"/>
                  <a:pt x="132291" y="208615"/>
                  <a:pt x="143933" y="200148"/>
                </a:cubicBezTo>
                <a:cubicBezTo>
                  <a:pt x="155575" y="191681"/>
                  <a:pt x="202670" y="139294"/>
                  <a:pt x="239183" y="108073"/>
                </a:cubicBezTo>
                <a:cubicBezTo>
                  <a:pt x="275695" y="76852"/>
                  <a:pt x="392641" y="-3581"/>
                  <a:pt x="382058" y="12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 323">
            <a:extLst>
              <a:ext uri="{FF2B5EF4-FFF2-40B4-BE49-F238E27FC236}">
                <a16:creationId xmlns:a16="http://schemas.microsoft.com/office/drawing/2014/main" id="{E6996DF6-1FA2-D444-F9F5-1010DDD951EE}"/>
              </a:ext>
            </a:extLst>
          </p:cNvPr>
          <p:cNvSpPr/>
          <p:nvPr/>
        </p:nvSpPr>
        <p:spPr>
          <a:xfrm>
            <a:off x="4965687" y="6387845"/>
            <a:ext cx="70192" cy="348649"/>
          </a:xfrm>
          <a:custGeom>
            <a:avLst/>
            <a:gdLst>
              <a:gd name="connsiteX0" fmla="*/ 13 w 70192"/>
              <a:gd name="connsiteY0" fmla="*/ 255 h 348649"/>
              <a:gd name="connsiteX1" fmla="*/ 63513 w 70192"/>
              <a:gd name="connsiteY1" fmla="*/ 165355 h 348649"/>
              <a:gd name="connsiteX2" fmla="*/ 22238 w 70192"/>
              <a:gd name="connsiteY2" fmla="*/ 346330 h 348649"/>
              <a:gd name="connsiteX3" fmla="*/ 44463 w 70192"/>
              <a:gd name="connsiteY3" fmla="*/ 263780 h 348649"/>
              <a:gd name="connsiteX4" fmla="*/ 69863 w 70192"/>
              <a:gd name="connsiteY4" fmla="*/ 203455 h 348649"/>
              <a:gd name="connsiteX5" fmla="*/ 13 w 70192"/>
              <a:gd name="connsiteY5" fmla="*/ 255 h 34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192" h="348649">
                <a:moveTo>
                  <a:pt x="13" y="255"/>
                </a:moveTo>
                <a:cubicBezTo>
                  <a:pt x="-1045" y="-6095"/>
                  <a:pt x="59809" y="107676"/>
                  <a:pt x="63513" y="165355"/>
                </a:cubicBezTo>
                <a:cubicBezTo>
                  <a:pt x="67217" y="223034"/>
                  <a:pt x="25413" y="329926"/>
                  <a:pt x="22238" y="346330"/>
                </a:cubicBezTo>
                <a:cubicBezTo>
                  <a:pt x="19063" y="362734"/>
                  <a:pt x="36526" y="287593"/>
                  <a:pt x="44463" y="263780"/>
                </a:cubicBezTo>
                <a:cubicBezTo>
                  <a:pt x="52401" y="239968"/>
                  <a:pt x="73038" y="250551"/>
                  <a:pt x="69863" y="203455"/>
                </a:cubicBezTo>
                <a:cubicBezTo>
                  <a:pt x="66688" y="156359"/>
                  <a:pt x="1071" y="6605"/>
                  <a:pt x="13" y="25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 324">
            <a:extLst>
              <a:ext uri="{FF2B5EF4-FFF2-40B4-BE49-F238E27FC236}">
                <a16:creationId xmlns:a16="http://schemas.microsoft.com/office/drawing/2014/main" id="{11FF86C8-9466-B7EE-987A-A03D2128375A}"/>
              </a:ext>
            </a:extLst>
          </p:cNvPr>
          <p:cNvSpPr/>
          <p:nvPr/>
        </p:nvSpPr>
        <p:spPr>
          <a:xfrm>
            <a:off x="4933901" y="6403930"/>
            <a:ext cx="90729" cy="349848"/>
          </a:xfrm>
          <a:custGeom>
            <a:avLst/>
            <a:gdLst>
              <a:gd name="connsiteX0" fmla="*/ 49 w 90729"/>
              <a:gd name="connsiteY0" fmla="*/ 45 h 349848"/>
              <a:gd name="connsiteX1" fmla="*/ 73074 w 90729"/>
              <a:gd name="connsiteY1" fmla="*/ 190545 h 349848"/>
              <a:gd name="connsiteX2" fmla="*/ 54024 w 90729"/>
              <a:gd name="connsiteY2" fmla="*/ 349295 h 349848"/>
              <a:gd name="connsiteX3" fmla="*/ 69899 w 90729"/>
              <a:gd name="connsiteY3" fmla="*/ 238170 h 349848"/>
              <a:gd name="connsiteX4" fmla="*/ 82599 w 90729"/>
              <a:gd name="connsiteY4" fmla="*/ 111170 h 349848"/>
              <a:gd name="connsiteX5" fmla="*/ 85774 w 90729"/>
              <a:gd name="connsiteY5" fmla="*/ 171495 h 349848"/>
              <a:gd name="connsiteX6" fmla="*/ 49 w 90729"/>
              <a:gd name="connsiteY6" fmla="*/ 45 h 34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729" h="349848">
                <a:moveTo>
                  <a:pt x="49" y="45"/>
                </a:moveTo>
                <a:cubicBezTo>
                  <a:pt x="-2068" y="3220"/>
                  <a:pt x="64078" y="132337"/>
                  <a:pt x="73074" y="190545"/>
                </a:cubicBezTo>
                <a:cubicBezTo>
                  <a:pt x="82070" y="248753"/>
                  <a:pt x="54553" y="341358"/>
                  <a:pt x="54024" y="349295"/>
                </a:cubicBezTo>
                <a:cubicBezTo>
                  <a:pt x="53495" y="357233"/>
                  <a:pt x="65137" y="277858"/>
                  <a:pt x="69899" y="238170"/>
                </a:cubicBezTo>
                <a:cubicBezTo>
                  <a:pt x="74662" y="198483"/>
                  <a:pt x="79953" y="122283"/>
                  <a:pt x="82599" y="111170"/>
                </a:cubicBezTo>
                <a:cubicBezTo>
                  <a:pt x="85245" y="100057"/>
                  <a:pt x="97416" y="182608"/>
                  <a:pt x="85774" y="171495"/>
                </a:cubicBezTo>
                <a:cubicBezTo>
                  <a:pt x="74132" y="160383"/>
                  <a:pt x="2166" y="-3130"/>
                  <a:pt x="49" y="4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 325">
            <a:extLst>
              <a:ext uri="{FF2B5EF4-FFF2-40B4-BE49-F238E27FC236}">
                <a16:creationId xmlns:a16="http://schemas.microsoft.com/office/drawing/2014/main" id="{99E3E591-E51A-B4C9-3581-D8FD3F22E008}"/>
              </a:ext>
            </a:extLst>
          </p:cNvPr>
          <p:cNvSpPr/>
          <p:nvPr/>
        </p:nvSpPr>
        <p:spPr>
          <a:xfrm>
            <a:off x="4894987" y="6400329"/>
            <a:ext cx="123244" cy="394849"/>
          </a:xfrm>
          <a:custGeom>
            <a:avLst/>
            <a:gdLst>
              <a:gd name="connsiteX0" fmla="*/ 99288 w 123244"/>
              <a:gd name="connsiteY0" fmla="*/ 471 h 394849"/>
              <a:gd name="connsiteX1" fmla="*/ 32613 w 123244"/>
              <a:gd name="connsiteY1" fmla="*/ 165571 h 394849"/>
              <a:gd name="connsiteX2" fmla="*/ 10388 w 123244"/>
              <a:gd name="connsiteY2" fmla="*/ 222721 h 394849"/>
              <a:gd name="connsiteX3" fmla="*/ 10388 w 123244"/>
              <a:gd name="connsiteY3" fmla="*/ 175096 h 394849"/>
              <a:gd name="connsiteX4" fmla="*/ 29438 w 123244"/>
              <a:gd name="connsiteY4" fmla="*/ 292571 h 394849"/>
              <a:gd name="connsiteX5" fmla="*/ 35788 w 123244"/>
              <a:gd name="connsiteY5" fmla="*/ 298921 h 394849"/>
              <a:gd name="connsiteX6" fmla="*/ 121513 w 123244"/>
              <a:gd name="connsiteY6" fmla="*/ 394171 h 394849"/>
              <a:gd name="connsiteX7" fmla="*/ 86588 w 123244"/>
              <a:gd name="connsiteY7" fmla="*/ 337021 h 394849"/>
              <a:gd name="connsiteX8" fmla="*/ 7213 w 123244"/>
              <a:gd name="connsiteY8" fmla="*/ 251296 h 394849"/>
              <a:gd name="connsiteX9" fmla="*/ 4038 w 123244"/>
              <a:gd name="connsiteY9" fmla="*/ 165571 h 394849"/>
              <a:gd name="connsiteX10" fmla="*/ 10388 w 123244"/>
              <a:gd name="connsiteY10" fmla="*/ 222721 h 394849"/>
              <a:gd name="connsiteX11" fmla="*/ 99288 w 123244"/>
              <a:gd name="connsiteY11" fmla="*/ 471 h 39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244" h="394849">
                <a:moveTo>
                  <a:pt x="99288" y="471"/>
                </a:moveTo>
                <a:cubicBezTo>
                  <a:pt x="102992" y="-9054"/>
                  <a:pt x="47430" y="128529"/>
                  <a:pt x="32613" y="165571"/>
                </a:cubicBezTo>
                <a:cubicBezTo>
                  <a:pt x="17796" y="202613"/>
                  <a:pt x="14092" y="221134"/>
                  <a:pt x="10388" y="222721"/>
                </a:cubicBezTo>
                <a:cubicBezTo>
                  <a:pt x="6684" y="224308"/>
                  <a:pt x="7213" y="163454"/>
                  <a:pt x="10388" y="175096"/>
                </a:cubicBezTo>
                <a:cubicBezTo>
                  <a:pt x="13563" y="186738"/>
                  <a:pt x="25205" y="271934"/>
                  <a:pt x="29438" y="292571"/>
                </a:cubicBezTo>
                <a:cubicBezTo>
                  <a:pt x="33671" y="313208"/>
                  <a:pt x="35788" y="298921"/>
                  <a:pt x="35788" y="298921"/>
                </a:cubicBezTo>
                <a:cubicBezTo>
                  <a:pt x="51134" y="315854"/>
                  <a:pt x="113046" y="387821"/>
                  <a:pt x="121513" y="394171"/>
                </a:cubicBezTo>
                <a:cubicBezTo>
                  <a:pt x="129980" y="400521"/>
                  <a:pt x="105638" y="360833"/>
                  <a:pt x="86588" y="337021"/>
                </a:cubicBezTo>
                <a:cubicBezTo>
                  <a:pt x="67538" y="313209"/>
                  <a:pt x="20971" y="279871"/>
                  <a:pt x="7213" y="251296"/>
                </a:cubicBezTo>
                <a:cubicBezTo>
                  <a:pt x="-6545" y="222721"/>
                  <a:pt x="3509" y="170334"/>
                  <a:pt x="4038" y="165571"/>
                </a:cubicBezTo>
                <a:cubicBezTo>
                  <a:pt x="4567" y="160809"/>
                  <a:pt x="-6545" y="243888"/>
                  <a:pt x="10388" y="222721"/>
                </a:cubicBezTo>
                <a:cubicBezTo>
                  <a:pt x="27321" y="201554"/>
                  <a:pt x="95584" y="9996"/>
                  <a:pt x="99288" y="47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 326">
            <a:extLst>
              <a:ext uri="{FF2B5EF4-FFF2-40B4-BE49-F238E27FC236}">
                <a16:creationId xmlns:a16="http://schemas.microsoft.com/office/drawing/2014/main" id="{7F4C3CD5-8CDA-54EB-CC1C-AE6C5594FEC4}"/>
              </a:ext>
            </a:extLst>
          </p:cNvPr>
          <p:cNvSpPr/>
          <p:nvPr/>
        </p:nvSpPr>
        <p:spPr>
          <a:xfrm>
            <a:off x="4813984" y="6435549"/>
            <a:ext cx="180737" cy="542866"/>
          </a:xfrm>
          <a:custGeom>
            <a:avLst/>
            <a:gdLst>
              <a:gd name="connsiteX0" fmla="*/ 180291 w 180737"/>
              <a:gd name="connsiteY0" fmla="*/ 176 h 542866"/>
              <a:gd name="connsiteX1" fmla="*/ 94566 w 180737"/>
              <a:gd name="connsiteY1" fmla="*/ 247826 h 542866"/>
              <a:gd name="connsiteX2" fmla="*/ 5666 w 180737"/>
              <a:gd name="connsiteY2" fmla="*/ 524051 h 542866"/>
              <a:gd name="connsiteX3" fmla="*/ 18366 w 180737"/>
              <a:gd name="connsiteY3" fmla="*/ 482776 h 542866"/>
              <a:gd name="connsiteX4" fmla="*/ 94566 w 180737"/>
              <a:gd name="connsiteY4" fmla="*/ 197026 h 542866"/>
              <a:gd name="connsiteX5" fmla="*/ 56466 w 180737"/>
              <a:gd name="connsiteY5" fmla="*/ 285926 h 542866"/>
              <a:gd name="connsiteX6" fmla="*/ 180291 w 180737"/>
              <a:gd name="connsiteY6" fmla="*/ 176 h 54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737" h="542866">
                <a:moveTo>
                  <a:pt x="180291" y="176"/>
                </a:moveTo>
                <a:cubicBezTo>
                  <a:pt x="186641" y="-6174"/>
                  <a:pt x="123670" y="160514"/>
                  <a:pt x="94566" y="247826"/>
                </a:cubicBezTo>
                <a:cubicBezTo>
                  <a:pt x="65462" y="335138"/>
                  <a:pt x="18366" y="484893"/>
                  <a:pt x="5666" y="524051"/>
                </a:cubicBezTo>
                <a:cubicBezTo>
                  <a:pt x="-7034" y="563209"/>
                  <a:pt x="3549" y="537280"/>
                  <a:pt x="18366" y="482776"/>
                </a:cubicBezTo>
                <a:cubicBezTo>
                  <a:pt x="33183" y="428272"/>
                  <a:pt x="88216" y="229834"/>
                  <a:pt x="94566" y="197026"/>
                </a:cubicBezTo>
                <a:cubicBezTo>
                  <a:pt x="100916" y="164218"/>
                  <a:pt x="43237" y="313443"/>
                  <a:pt x="56466" y="285926"/>
                </a:cubicBezTo>
                <a:cubicBezTo>
                  <a:pt x="69695" y="258409"/>
                  <a:pt x="173941" y="6526"/>
                  <a:pt x="180291" y="17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 327">
            <a:extLst>
              <a:ext uri="{FF2B5EF4-FFF2-40B4-BE49-F238E27FC236}">
                <a16:creationId xmlns:a16="http://schemas.microsoft.com/office/drawing/2014/main" id="{E8EDF2AF-8E96-F056-E885-78D59C2822B8}"/>
              </a:ext>
            </a:extLst>
          </p:cNvPr>
          <p:cNvSpPr/>
          <p:nvPr/>
        </p:nvSpPr>
        <p:spPr>
          <a:xfrm>
            <a:off x="4745643" y="6730989"/>
            <a:ext cx="163003" cy="240501"/>
          </a:xfrm>
          <a:custGeom>
            <a:avLst/>
            <a:gdLst>
              <a:gd name="connsiteX0" fmla="*/ 162907 w 163003"/>
              <a:gd name="connsiteY0" fmla="*/ 11 h 240501"/>
              <a:gd name="connsiteX1" fmla="*/ 35907 w 163003"/>
              <a:gd name="connsiteY1" fmla="*/ 196861 h 240501"/>
              <a:gd name="connsiteX2" fmla="*/ 982 w 163003"/>
              <a:gd name="connsiteY2" fmla="*/ 238136 h 240501"/>
              <a:gd name="connsiteX3" fmla="*/ 64482 w 163003"/>
              <a:gd name="connsiteY3" fmla="*/ 152411 h 240501"/>
              <a:gd name="connsiteX4" fmla="*/ 13682 w 163003"/>
              <a:gd name="connsiteY4" fmla="*/ 187336 h 240501"/>
              <a:gd name="connsiteX5" fmla="*/ 162907 w 163003"/>
              <a:gd name="connsiteY5" fmla="*/ 11 h 24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003" h="240501">
                <a:moveTo>
                  <a:pt x="162907" y="11"/>
                </a:moveTo>
                <a:cubicBezTo>
                  <a:pt x="166611" y="1598"/>
                  <a:pt x="62894" y="157174"/>
                  <a:pt x="35907" y="196861"/>
                </a:cubicBezTo>
                <a:cubicBezTo>
                  <a:pt x="8919" y="236549"/>
                  <a:pt x="-3781" y="245544"/>
                  <a:pt x="982" y="238136"/>
                </a:cubicBezTo>
                <a:cubicBezTo>
                  <a:pt x="5744" y="230728"/>
                  <a:pt x="62365" y="160878"/>
                  <a:pt x="64482" y="152411"/>
                </a:cubicBezTo>
                <a:cubicBezTo>
                  <a:pt x="66599" y="143944"/>
                  <a:pt x="-3780" y="211148"/>
                  <a:pt x="13682" y="187336"/>
                </a:cubicBezTo>
                <a:cubicBezTo>
                  <a:pt x="31144" y="163524"/>
                  <a:pt x="159203" y="-1576"/>
                  <a:pt x="162907" y="1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2A96ED70-889C-CD00-0C8D-8387E4B438ED}"/>
              </a:ext>
            </a:extLst>
          </p:cNvPr>
          <p:cNvSpPr/>
          <p:nvPr/>
        </p:nvSpPr>
        <p:spPr>
          <a:xfrm>
            <a:off x="4673981" y="5458970"/>
            <a:ext cx="734749" cy="1205135"/>
          </a:xfrm>
          <a:custGeom>
            <a:avLst/>
            <a:gdLst>
              <a:gd name="connsiteX0" fmla="*/ 29501 w 734749"/>
              <a:gd name="connsiteY0" fmla="*/ 3524 h 1205135"/>
              <a:gd name="connsiteX1" fmla="*/ 645078 w 734749"/>
              <a:gd name="connsiteY1" fmla="*/ 158912 h 1205135"/>
              <a:gd name="connsiteX2" fmla="*/ 441878 w 734749"/>
              <a:gd name="connsiteY2" fmla="*/ 164889 h 1205135"/>
              <a:gd name="connsiteX3" fmla="*/ 633125 w 734749"/>
              <a:gd name="connsiteY3" fmla="*/ 332230 h 1205135"/>
              <a:gd name="connsiteX4" fmla="*/ 597266 w 734749"/>
              <a:gd name="connsiteY4" fmla="*/ 397971 h 1205135"/>
              <a:gd name="connsiteX5" fmla="*/ 734725 w 734749"/>
              <a:gd name="connsiteY5" fmla="*/ 553359 h 1205135"/>
              <a:gd name="connsiteX6" fmla="*/ 609219 w 734749"/>
              <a:gd name="connsiteY6" fmla="*/ 595195 h 1205135"/>
              <a:gd name="connsiteX7" fmla="*/ 686913 w 734749"/>
              <a:gd name="connsiteY7" fmla="*/ 792418 h 1205135"/>
              <a:gd name="connsiteX8" fmla="*/ 698866 w 734749"/>
              <a:gd name="connsiteY8" fmla="*/ 768512 h 1205135"/>
              <a:gd name="connsiteX9" fmla="*/ 417972 w 734749"/>
              <a:gd name="connsiteY9" fmla="*/ 1192842 h 1205135"/>
              <a:gd name="connsiteX10" fmla="*/ 376137 w 734749"/>
              <a:gd name="connsiteY10" fmla="*/ 1007571 h 1205135"/>
              <a:gd name="connsiteX11" fmla="*/ 11572 w 734749"/>
              <a:gd name="connsiteY11" fmla="*/ 176842 h 1205135"/>
              <a:gd name="connsiteX12" fmla="*/ 89266 w 734749"/>
              <a:gd name="connsiteY12" fmla="*/ 332230 h 1205135"/>
              <a:gd name="connsiteX13" fmla="*/ 29501 w 734749"/>
              <a:gd name="connsiteY13" fmla="*/ 3524 h 120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4749" h="1205135">
                <a:moveTo>
                  <a:pt x="29501" y="3524"/>
                </a:moveTo>
                <a:cubicBezTo>
                  <a:pt x="122136" y="-25362"/>
                  <a:pt x="576349" y="132018"/>
                  <a:pt x="645078" y="158912"/>
                </a:cubicBezTo>
                <a:cubicBezTo>
                  <a:pt x="713808" y="185806"/>
                  <a:pt x="443870" y="136003"/>
                  <a:pt x="441878" y="164889"/>
                </a:cubicBezTo>
                <a:cubicBezTo>
                  <a:pt x="439886" y="193775"/>
                  <a:pt x="607227" y="293383"/>
                  <a:pt x="633125" y="332230"/>
                </a:cubicBezTo>
                <a:cubicBezTo>
                  <a:pt x="659023" y="371077"/>
                  <a:pt x="580333" y="361116"/>
                  <a:pt x="597266" y="397971"/>
                </a:cubicBezTo>
                <a:cubicBezTo>
                  <a:pt x="614199" y="434826"/>
                  <a:pt x="732733" y="520488"/>
                  <a:pt x="734725" y="553359"/>
                </a:cubicBezTo>
                <a:cubicBezTo>
                  <a:pt x="736717" y="586230"/>
                  <a:pt x="617188" y="555352"/>
                  <a:pt x="609219" y="595195"/>
                </a:cubicBezTo>
                <a:cubicBezTo>
                  <a:pt x="601250" y="635038"/>
                  <a:pt x="671972" y="763532"/>
                  <a:pt x="686913" y="792418"/>
                </a:cubicBezTo>
                <a:cubicBezTo>
                  <a:pt x="701854" y="821304"/>
                  <a:pt x="743690" y="701775"/>
                  <a:pt x="698866" y="768512"/>
                </a:cubicBezTo>
                <a:cubicBezTo>
                  <a:pt x="654042" y="835249"/>
                  <a:pt x="471760" y="1152999"/>
                  <a:pt x="417972" y="1192842"/>
                </a:cubicBezTo>
                <a:cubicBezTo>
                  <a:pt x="364184" y="1232685"/>
                  <a:pt x="443870" y="1176904"/>
                  <a:pt x="376137" y="1007571"/>
                </a:cubicBezTo>
                <a:cubicBezTo>
                  <a:pt x="308404" y="838238"/>
                  <a:pt x="59384" y="289399"/>
                  <a:pt x="11572" y="176842"/>
                </a:cubicBezTo>
                <a:cubicBezTo>
                  <a:pt x="-36240" y="64285"/>
                  <a:pt x="86278" y="360120"/>
                  <a:pt x="89266" y="332230"/>
                </a:cubicBezTo>
                <a:cubicBezTo>
                  <a:pt x="92254" y="304340"/>
                  <a:pt x="-63134" y="32410"/>
                  <a:pt x="29501" y="3524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C2CC5F2C-ABEC-CCE2-71C2-E86189367502}"/>
              </a:ext>
            </a:extLst>
          </p:cNvPr>
          <p:cNvSpPr/>
          <p:nvPr/>
        </p:nvSpPr>
        <p:spPr>
          <a:xfrm>
            <a:off x="4603852" y="5149728"/>
            <a:ext cx="1387077" cy="600416"/>
          </a:xfrm>
          <a:custGeom>
            <a:avLst/>
            <a:gdLst>
              <a:gd name="connsiteX0" fmla="*/ 27913 w 1387077"/>
              <a:gd name="connsiteY0" fmla="*/ 241048 h 600416"/>
              <a:gd name="connsiteX1" fmla="*/ 1318830 w 1387077"/>
              <a:gd name="connsiteY1" fmla="*/ 1990 h 600416"/>
              <a:gd name="connsiteX2" fmla="*/ 1121607 w 1387077"/>
              <a:gd name="connsiteY2" fmla="*/ 145425 h 600416"/>
              <a:gd name="connsiteX3" fmla="*/ 1384572 w 1387077"/>
              <a:gd name="connsiteY3" fmla="*/ 462178 h 600416"/>
              <a:gd name="connsiteX4" fmla="*/ 1241136 w 1387077"/>
              <a:gd name="connsiteY4" fmla="*/ 462178 h 600416"/>
              <a:gd name="connsiteX5" fmla="*/ 1025983 w 1387077"/>
              <a:gd name="connsiteY5" fmla="*/ 504013 h 600416"/>
              <a:gd name="connsiteX6" fmla="*/ 1348713 w 1387077"/>
              <a:gd name="connsiteY6" fmla="*/ 599637 h 600416"/>
              <a:gd name="connsiteX7" fmla="*/ 1061842 w 1387077"/>
              <a:gd name="connsiteY7" fmla="*/ 551825 h 600416"/>
              <a:gd name="connsiteX8" fmla="*/ 111583 w 1387077"/>
              <a:gd name="connsiteY8" fmla="*/ 372531 h 600416"/>
              <a:gd name="connsiteX9" fmla="*/ 404430 w 1387077"/>
              <a:gd name="connsiteY9" fmla="*/ 372531 h 600416"/>
              <a:gd name="connsiteX10" fmla="*/ 27913 w 1387077"/>
              <a:gd name="connsiteY10" fmla="*/ 241048 h 60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7077" h="600416">
                <a:moveTo>
                  <a:pt x="27913" y="241048"/>
                </a:moveTo>
                <a:cubicBezTo>
                  <a:pt x="180313" y="179291"/>
                  <a:pt x="1136548" y="17927"/>
                  <a:pt x="1318830" y="1990"/>
                </a:cubicBezTo>
                <a:cubicBezTo>
                  <a:pt x="1501112" y="-13947"/>
                  <a:pt x="1110650" y="68727"/>
                  <a:pt x="1121607" y="145425"/>
                </a:cubicBezTo>
                <a:cubicBezTo>
                  <a:pt x="1132564" y="222123"/>
                  <a:pt x="1364651" y="409386"/>
                  <a:pt x="1384572" y="462178"/>
                </a:cubicBezTo>
                <a:cubicBezTo>
                  <a:pt x="1404493" y="514970"/>
                  <a:pt x="1300901" y="455205"/>
                  <a:pt x="1241136" y="462178"/>
                </a:cubicBezTo>
                <a:cubicBezTo>
                  <a:pt x="1181371" y="469151"/>
                  <a:pt x="1008054" y="481103"/>
                  <a:pt x="1025983" y="504013"/>
                </a:cubicBezTo>
                <a:cubicBezTo>
                  <a:pt x="1043912" y="526923"/>
                  <a:pt x="1342737" y="591668"/>
                  <a:pt x="1348713" y="599637"/>
                </a:cubicBezTo>
                <a:cubicBezTo>
                  <a:pt x="1354689" y="607606"/>
                  <a:pt x="1061842" y="551825"/>
                  <a:pt x="1061842" y="551825"/>
                </a:cubicBezTo>
                <a:cubicBezTo>
                  <a:pt x="855654" y="513974"/>
                  <a:pt x="221152" y="402413"/>
                  <a:pt x="111583" y="372531"/>
                </a:cubicBezTo>
                <a:cubicBezTo>
                  <a:pt x="2014" y="342649"/>
                  <a:pt x="412398" y="392453"/>
                  <a:pt x="404430" y="372531"/>
                </a:cubicBezTo>
                <a:cubicBezTo>
                  <a:pt x="396462" y="352609"/>
                  <a:pt x="-124487" y="302805"/>
                  <a:pt x="27913" y="241048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 249">
            <a:extLst>
              <a:ext uri="{FF2B5EF4-FFF2-40B4-BE49-F238E27FC236}">
                <a16:creationId xmlns:a16="http://schemas.microsoft.com/office/drawing/2014/main" id="{EABE401F-D580-BC20-2B68-A9BDB4A6A847}"/>
              </a:ext>
            </a:extLst>
          </p:cNvPr>
          <p:cNvSpPr/>
          <p:nvPr/>
        </p:nvSpPr>
        <p:spPr>
          <a:xfrm>
            <a:off x="5718943" y="4992474"/>
            <a:ext cx="257661" cy="846552"/>
          </a:xfrm>
          <a:custGeom>
            <a:avLst/>
            <a:gdLst>
              <a:gd name="connsiteX0" fmla="*/ 24445 w 257661"/>
              <a:gd name="connsiteY0" fmla="*/ 159244 h 846552"/>
              <a:gd name="connsiteX1" fmla="*/ 42375 w 257661"/>
              <a:gd name="connsiteY1" fmla="*/ 446114 h 846552"/>
              <a:gd name="connsiteX2" fmla="*/ 155928 w 257661"/>
              <a:gd name="connsiteY2" fmla="*/ 571620 h 846552"/>
              <a:gd name="connsiteX3" fmla="*/ 539 w 257661"/>
              <a:gd name="connsiteY3" fmla="*/ 846538 h 846552"/>
              <a:gd name="connsiteX4" fmla="*/ 221669 w 257661"/>
              <a:gd name="connsiteY4" fmla="*/ 559667 h 846552"/>
              <a:gd name="connsiteX5" fmla="*/ 120069 w 257661"/>
              <a:gd name="connsiteY5" fmla="*/ 386350 h 846552"/>
              <a:gd name="connsiteX6" fmla="*/ 257528 w 257661"/>
              <a:gd name="connsiteY6" fmla="*/ 3855 h 846552"/>
              <a:gd name="connsiteX7" fmla="*/ 90186 w 257661"/>
              <a:gd name="connsiteY7" fmla="*/ 189126 h 846552"/>
              <a:gd name="connsiteX8" fmla="*/ 24445 w 257661"/>
              <a:gd name="connsiteY8" fmla="*/ 159244 h 84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661" h="846552">
                <a:moveTo>
                  <a:pt x="24445" y="159244"/>
                </a:moveTo>
                <a:cubicBezTo>
                  <a:pt x="16476" y="202075"/>
                  <a:pt x="20461" y="377385"/>
                  <a:pt x="42375" y="446114"/>
                </a:cubicBezTo>
                <a:cubicBezTo>
                  <a:pt x="64289" y="514843"/>
                  <a:pt x="162901" y="504883"/>
                  <a:pt x="155928" y="571620"/>
                </a:cubicBezTo>
                <a:cubicBezTo>
                  <a:pt x="148955" y="638357"/>
                  <a:pt x="-10418" y="848530"/>
                  <a:pt x="539" y="846538"/>
                </a:cubicBezTo>
                <a:cubicBezTo>
                  <a:pt x="11496" y="844546"/>
                  <a:pt x="201747" y="636365"/>
                  <a:pt x="221669" y="559667"/>
                </a:cubicBezTo>
                <a:cubicBezTo>
                  <a:pt x="241591" y="482969"/>
                  <a:pt x="114093" y="478985"/>
                  <a:pt x="120069" y="386350"/>
                </a:cubicBezTo>
                <a:cubicBezTo>
                  <a:pt x="126046" y="293715"/>
                  <a:pt x="262509" y="36726"/>
                  <a:pt x="257528" y="3855"/>
                </a:cubicBezTo>
                <a:cubicBezTo>
                  <a:pt x="252547" y="-29016"/>
                  <a:pt x="124053" y="158248"/>
                  <a:pt x="90186" y="189126"/>
                </a:cubicBezTo>
                <a:cubicBezTo>
                  <a:pt x="56319" y="220004"/>
                  <a:pt x="32414" y="116413"/>
                  <a:pt x="24445" y="159244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 328">
            <a:extLst>
              <a:ext uri="{FF2B5EF4-FFF2-40B4-BE49-F238E27FC236}">
                <a16:creationId xmlns:a16="http://schemas.microsoft.com/office/drawing/2014/main" id="{A3C6506D-A6FA-2BBB-B8A0-B1095379E886}"/>
              </a:ext>
            </a:extLst>
          </p:cNvPr>
          <p:cNvSpPr/>
          <p:nvPr/>
        </p:nvSpPr>
        <p:spPr>
          <a:xfrm>
            <a:off x="4837471" y="5540477"/>
            <a:ext cx="371077" cy="710392"/>
          </a:xfrm>
          <a:custGeom>
            <a:avLst/>
            <a:gdLst>
              <a:gd name="connsiteX0" fmla="*/ 0 w 371077"/>
              <a:gd name="connsiteY0" fmla="*/ 0 h 710392"/>
              <a:gd name="connsiteX1" fmla="*/ 88490 w 371077"/>
              <a:gd name="connsiteY1" fmla="*/ 285136 h 710392"/>
              <a:gd name="connsiteX2" fmla="*/ 58994 w 371077"/>
              <a:gd name="connsiteY2" fmla="*/ 221226 h 710392"/>
              <a:gd name="connsiteX3" fmla="*/ 363794 w 371077"/>
              <a:gd name="connsiteY3" fmla="*/ 698091 h 710392"/>
              <a:gd name="connsiteX4" fmla="*/ 260555 w 371077"/>
              <a:gd name="connsiteY4" fmla="*/ 545691 h 710392"/>
              <a:gd name="connsiteX5" fmla="*/ 88490 w 371077"/>
              <a:gd name="connsiteY5" fmla="*/ 285136 h 710392"/>
              <a:gd name="connsiteX6" fmla="*/ 0 w 371077"/>
              <a:gd name="connsiteY6" fmla="*/ 0 h 71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077" h="710392">
                <a:moveTo>
                  <a:pt x="0" y="0"/>
                </a:moveTo>
                <a:cubicBezTo>
                  <a:pt x="0" y="0"/>
                  <a:pt x="78658" y="248265"/>
                  <a:pt x="88490" y="285136"/>
                </a:cubicBezTo>
                <a:cubicBezTo>
                  <a:pt x="98322" y="322007"/>
                  <a:pt x="13110" y="152400"/>
                  <a:pt x="58994" y="221226"/>
                </a:cubicBezTo>
                <a:cubicBezTo>
                  <a:pt x="104878" y="290052"/>
                  <a:pt x="330200" y="644013"/>
                  <a:pt x="363794" y="698091"/>
                </a:cubicBezTo>
                <a:cubicBezTo>
                  <a:pt x="397388" y="752169"/>
                  <a:pt x="306439" y="614517"/>
                  <a:pt x="260555" y="545691"/>
                </a:cubicBezTo>
                <a:cubicBezTo>
                  <a:pt x="214671" y="476865"/>
                  <a:pt x="127819" y="373626"/>
                  <a:pt x="88490" y="285136"/>
                </a:cubicBezTo>
                <a:cubicBezTo>
                  <a:pt x="49161" y="196646"/>
                  <a:pt x="0" y="0"/>
                  <a:pt x="0" y="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 329">
            <a:extLst>
              <a:ext uri="{FF2B5EF4-FFF2-40B4-BE49-F238E27FC236}">
                <a16:creationId xmlns:a16="http://schemas.microsoft.com/office/drawing/2014/main" id="{043AC87F-5E0C-44C2-8569-CF78E4F2A51B}"/>
              </a:ext>
            </a:extLst>
          </p:cNvPr>
          <p:cNvSpPr/>
          <p:nvPr/>
        </p:nvSpPr>
        <p:spPr>
          <a:xfrm>
            <a:off x="4881580" y="5515483"/>
            <a:ext cx="600115" cy="34842"/>
          </a:xfrm>
          <a:custGeom>
            <a:avLst/>
            <a:gdLst>
              <a:gd name="connsiteX0" fmla="*/ 136 w 600115"/>
              <a:gd name="connsiteY0" fmla="*/ 414 h 34842"/>
              <a:gd name="connsiteX1" fmla="*/ 359014 w 600115"/>
              <a:gd name="connsiteY1" fmla="*/ 15162 h 34842"/>
              <a:gd name="connsiteX2" fmla="*/ 599904 w 600115"/>
              <a:gd name="connsiteY2" fmla="*/ 5330 h 34842"/>
              <a:gd name="connsiteX3" fmla="*/ 319685 w 600115"/>
              <a:gd name="connsiteY3" fmla="*/ 34827 h 34842"/>
              <a:gd name="connsiteX4" fmla="*/ 136 w 600115"/>
              <a:gd name="connsiteY4" fmla="*/ 414 h 3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115" h="34842">
                <a:moveTo>
                  <a:pt x="136" y="414"/>
                </a:moveTo>
                <a:cubicBezTo>
                  <a:pt x="6691" y="-2864"/>
                  <a:pt x="259053" y="14343"/>
                  <a:pt x="359014" y="15162"/>
                </a:cubicBezTo>
                <a:cubicBezTo>
                  <a:pt x="458975" y="15981"/>
                  <a:pt x="606459" y="2053"/>
                  <a:pt x="599904" y="5330"/>
                </a:cubicBezTo>
                <a:cubicBezTo>
                  <a:pt x="593349" y="8608"/>
                  <a:pt x="413911" y="34008"/>
                  <a:pt x="319685" y="34827"/>
                </a:cubicBezTo>
                <a:cubicBezTo>
                  <a:pt x="225459" y="35646"/>
                  <a:pt x="-6419" y="3692"/>
                  <a:pt x="136" y="41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 330">
            <a:extLst>
              <a:ext uri="{FF2B5EF4-FFF2-40B4-BE49-F238E27FC236}">
                <a16:creationId xmlns:a16="http://schemas.microsoft.com/office/drawing/2014/main" id="{EC9A5FF5-5672-3DAA-83D6-6BF207ED8453}"/>
              </a:ext>
            </a:extLst>
          </p:cNvPr>
          <p:cNvSpPr/>
          <p:nvPr/>
        </p:nvSpPr>
        <p:spPr>
          <a:xfrm>
            <a:off x="5447071" y="5569738"/>
            <a:ext cx="299884" cy="467469"/>
          </a:xfrm>
          <a:custGeom>
            <a:avLst/>
            <a:gdLst>
              <a:gd name="connsiteX0" fmla="*/ 299884 w 299884"/>
              <a:gd name="connsiteY0" fmla="*/ 236 h 467469"/>
              <a:gd name="connsiteX1" fmla="*/ 54077 w 299884"/>
              <a:gd name="connsiteY1" fmla="*/ 241127 h 467469"/>
              <a:gd name="connsiteX2" fmla="*/ 0 w 299884"/>
              <a:gd name="connsiteY2" fmla="*/ 467268 h 467469"/>
              <a:gd name="connsiteX3" fmla="*/ 54077 w 299884"/>
              <a:gd name="connsiteY3" fmla="*/ 201797 h 467469"/>
              <a:gd name="connsiteX4" fmla="*/ 299884 w 299884"/>
              <a:gd name="connsiteY4" fmla="*/ 236 h 46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884" h="467469">
                <a:moveTo>
                  <a:pt x="299884" y="236"/>
                </a:moveTo>
                <a:cubicBezTo>
                  <a:pt x="299884" y="6791"/>
                  <a:pt x="104058" y="163288"/>
                  <a:pt x="54077" y="241127"/>
                </a:cubicBezTo>
                <a:cubicBezTo>
                  <a:pt x="4096" y="318966"/>
                  <a:pt x="0" y="473823"/>
                  <a:pt x="0" y="467268"/>
                </a:cubicBezTo>
                <a:cubicBezTo>
                  <a:pt x="0" y="460713"/>
                  <a:pt x="4096" y="278816"/>
                  <a:pt x="54077" y="201797"/>
                </a:cubicBezTo>
                <a:cubicBezTo>
                  <a:pt x="104058" y="124778"/>
                  <a:pt x="299884" y="-6319"/>
                  <a:pt x="299884" y="23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 331">
            <a:extLst>
              <a:ext uri="{FF2B5EF4-FFF2-40B4-BE49-F238E27FC236}">
                <a16:creationId xmlns:a16="http://schemas.microsoft.com/office/drawing/2014/main" id="{5DAD02D0-D6AA-E03D-E14A-1206D69D267A}"/>
              </a:ext>
            </a:extLst>
          </p:cNvPr>
          <p:cNvSpPr/>
          <p:nvPr/>
        </p:nvSpPr>
        <p:spPr>
          <a:xfrm>
            <a:off x="4734313" y="5482527"/>
            <a:ext cx="427639" cy="928149"/>
          </a:xfrm>
          <a:custGeom>
            <a:avLst/>
            <a:gdLst>
              <a:gd name="connsiteX0" fmla="*/ 4835 w 427639"/>
              <a:gd name="connsiteY0" fmla="*/ 13705 h 928149"/>
              <a:gd name="connsiteX1" fmla="*/ 250642 w 427639"/>
              <a:gd name="connsiteY1" fmla="*/ 706879 h 928149"/>
              <a:gd name="connsiteX2" fmla="*/ 427622 w 427639"/>
              <a:gd name="connsiteY2" fmla="*/ 928105 h 928149"/>
              <a:gd name="connsiteX3" fmla="*/ 260474 w 427639"/>
              <a:gd name="connsiteY3" fmla="*/ 721628 h 928149"/>
              <a:gd name="connsiteX4" fmla="*/ 98242 w 427639"/>
              <a:gd name="connsiteY4" fmla="*/ 279176 h 928149"/>
              <a:gd name="connsiteX5" fmla="*/ 4835 w 427639"/>
              <a:gd name="connsiteY5" fmla="*/ 13705 h 92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639" h="928149">
                <a:moveTo>
                  <a:pt x="4835" y="13705"/>
                </a:moveTo>
                <a:cubicBezTo>
                  <a:pt x="30235" y="84989"/>
                  <a:pt x="180178" y="554479"/>
                  <a:pt x="250642" y="706879"/>
                </a:cubicBezTo>
                <a:cubicBezTo>
                  <a:pt x="321107" y="859279"/>
                  <a:pt x="425983" y="925647"/>
                  <a:pt x="427622" y="928105"/>
                </a:cubicBezTo>
                <a:cubicBezTo>
                  <a:pt x="429261" y="930563"/>
                  <a:pt x="315371" y="829783"/>
                  <a:pt x="260474" y="721628"/>
                </a:cubicBezTo>
                <a:cubicBezTo>
                  <a:pt x="205577" y="613473"/>
                  <a:pt x="135932" y="391428"/>
                  <a:pt x="98242" y="279176"/>
                </a:cubicBezTo>
                <a:cubicBezTo>
                  <a:pt x="60552" y="166924"/>
                  <a:pt x="-20565" y="-57579"/>
                  <a:pt x="4835" y="1370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 332">
            <a:extLst>
              <a:ext uri="{FF2B5EF4-FFF2-40B4-BE49-F238E27FC236}">
                <a16:creationId xmlns:a16="http://schemas.microsoft.com/office/drawing/2014/main" id="{839D18B9-36F9-1965-3838-D5EBD8037E12}"/>
              </a:ext>
            </a:extLst>
          </p:cNvPr>
          <p:cNvSpPr/>
          <p:nvPr/>
        </p:nvSpPr>
        <p:spPr>
          <a:xfrm>
            <a:off x="5043945" y="5633823"/>
            <a:ext cx="173154" cy="427817"/>
          </a:xfrm>
          <a:custGeom>
            <a:avLst/>
            <a:gdLst>
              <a:gd name="connsiteX0" fmla="*/ 3 w 173154"/>
              <a:gd name="connsiteY0" fmla="*/ 61 h 427817"/>
              <a:gd name="connsiteX1" fmla="*/ 157320 w 173154"/>
              <a:gd name="connsiteY1" fmla="*/ 211454 h 427817"/>
              <a:gd name="connsiteX2" fmla="*/ 167152 w 173154"/>
              <a:gd name="connsiteY2" fmla="*/ 427764 h 427817"/>
              <a:gd name="connsiteX3" fmla="*/ 152403 w 173154"/>
              <a:gd name="connsiteY3" fmla="*/ 191790 h 427817"/>
              <a:gd name="connsiteX4" fmla="*/ 3 w 173154"/>
              <a:gd name="connsiteY4" fmla="*/ 61 h 42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154" h="427817">
                <a:moveTo>
                  <a:pt x="3" y="61"/>
                </a:moveTo>
                <a:cubicBezTo>
                  <a:pt x="823" y="3338"/>
                  <a:pt x="129462" y="140170"/>
                  <a:pt x="157320" y="211454"/>
                </a:cubicBezTo>
                <a:cubicBezTo>
                  <a:pt x="185178" y="282738"/>
                  <a:pt x="167972" y="431041"/>
                  <a:pt x="167152" y="427764"/>
                </a:cubicBezTo>
                <a:cubicBezTo>
                  <a:pt x="166333" y="424487"/>
                  <a:pt x="176164" y="258977"/>
                  <a:pt x="152403" y="191790"/>
                </a:cubicBezTo>
                <a:cubicBezTo>
                  <a:pt x="128642" y="124603"/>
                  <a:pt x="-817" y="-3216"/>
                  <a:pt x="3" y="6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 333">
            <a:extLst>
              <a:ext uri="{FF2B5EF4-FFF2-40B4-BE49-F238E27FC236}">
                <a16:creationId xmlns:a16="http://schemas.microsoft.com/office/drawing/2014/main" id="{0743C9C7-99D8-4EEA-8D7D-493BE6B373D2}"/>
              </a:ext>
            </a:extLst>
          </p:cNvPr>
          <p:cNvSpPr/>
          <p:nvPr/>
        </p:nvSpPr>
        <p:spPr>
          <a:xfrm>
            <a:off x="4959872" y="5327091"/>
            <a:ext cx="789654" cy="110148"/>
          </a:xfrm>
          <a:custGeom>
            <a:avLst/>
            <a:gdLst>
              <a:gd name="connsiteX0" fmla="*/ 502 w 789654"/>
              <a:gd name="connsiteY0" fmla="*/ 110148 h 110148"/>
              <a:gd name="connsiteX1" fmla="*/ 610102 w 789654"/>
              <a:gd name="connsiteY1" fmla="*/ 6909 h 110148"/>
              <a:gd name="connsiteX2" fmla="*/ 787083 w 789654"/>
              <a:gd name="connsiteY2" fmla="*/ 11825 h 110148"/>
              <a:gd name="connsiteX3" fmla="*/ 511780 w 789654"/>
              <a:gd name="connsiteY3" fmla="*/ 6909 h 110148"/>
              <a:gd name="connsiteX4" fmla="*/ 502 w 789654"/>
              <a:gd name="connsiteY4" fmla="*/ 110148 h 11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9654" h="110148">
                <a:moveTo>
                  <a:pt x="502" y="110148"/>
                </a:moveTo>
                <a:cubicBezTo>
                  <a:pt x="16889" y="110148"/>
                  <a:pt x="479005" y="23296"/>
                  <a:pt x="610102" y="6909"/>
                </a:cubicBezTo>
                <a:cubicBezTo>
                  <a:pt x="741199" y="-9478"/>
                  <a:pt x="803470" y="11825"/>
                  <a:pt x="787083" y="11825"/>
                </a:cubicBezTo>
                <a:cubicBezTo>
                  <a:pt x="770696" y="11825"/>
                  <a:pt x="650251" y="-11117"/>
                  <a:pt x="511780" y="6909"/>
                </a:cubicBezTo>
                <a:cubicBezTo>
                  <a:pt x="373309" y="24935"/>
                  <a:pt x="-15885" y="110148"/>
                  <a:pt x="502" y="11014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 334">
            <a:extLst>
              <a:ext uri="{FF2B5EF4-FFF2-40B4-BE49-F238E27FC236}">
                <a16:creationId xmlns:a16="http://schemas.microsoft.com/office/drawing/2014/main" id="{B06ABCF1-C287-4AE8-5A6D-0191D71D8DA1}"/>
              </a:ext>
            </a:extLst>
          </p:cNvPr>
          <p:cNvSpPr/>
          <p:nvPr/>
        </p:nvSpPr>
        <p:spPr>
          <a:xfrm>
            <a:off x="4224923" y="912219"/>
            <a:ext cx="949944" cy="105433"/>
          </a:xfrm>
          <a:custGeom>
            <a:avLst/>
            <a:gdLst>
              <a:gd name="connsiteX0" fmla="*/ 12780 w 949944"/>
              <a:gd name="connsiteY0" fmla="*/ 56258 h 105433"/>
              <a:gd name="connsiteX1" fmla="*/ 583051 w 949944"/>
              <a:gd name="connsiteY1" fmla="*/ 7097 h 105433"/>
              <a:gd name="connsiteX2" fmla="*/ 509309 w 949944"/>
              <a:gd name="connsiteY2" fmla="*/ 7097 h 105433"/>
              <a:gd name="connsiteX3" fmla="*/ 937012 w 949944"/>
              <a:gd name="connsiteY3" fmla="*/ 71007 h 105433"/>
              <a:gd name="connsiteX4" fmla="*/ 789529 w 949944"/>
              <a:gd name="connsiteY4" fmla="*/ 21846 h 105433"/>
              <a:gd name="connsiteX5" fmla="*/ 293000 w 949944"/>
              <a:gd name="connsiteY5" fmla="*/ 56258 h 105433"/>
              <a:gd name="connsiteX6" fmla="*/ 81606 w 949944"/>
              <a:gd name="connsiteY6" fmla="*/ 105420 h 105433"/>
              <a:gd name="connsiteX7" fmla="*/ 175012 w 949944"/>
              <a:gd name="connsiteY7" fmla="*/ 61175 h 105433"/>
              <a:gd name="connsiteX8" fmla="*/ 12780 w 949944"/>
              <a:gd name="connsiteY8" fmla="*/ 56258 h 10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9944" h="105433">
                <a:moveTo>
                  <a:pt x="12780" y="56258"/>
                </a:moveTo>
                <a:cubicBezTo>
                  <a:pt x="80787" y="47245"/>
                  <a:pt x="500296" y="15290"/>
                  <a:pt x="583051" y="7097"/>
                </a:cubicBezTo>
                <a:cubicBezTo>
                  <a:pt x="665806" y="-1097"/>
                  <a:pt x="450316" y="-3555"/>
                  <a:pt x="509309" y="7097"/>
                </a:cubicBezTo>
                <a:cubicBezTo>
                  <a:pt x="568302" y="17749"/>
                  <a:pt x="890309" y="68549"/>
                  <a:pt x="937012" y="71007"/>
                </a:cubicBezTo>
                <a:cubicBezTo>
                  <a:pt x="983715" y="73465"/>
                  <a:pt x="896864" y="24304"/>
                  <a:pt x="789529" y="21846"/>
                </a:cubicBezTo>
                <a:cubicBezTo>
                  <a:pt x="682194" y="19388"/>
                  <a:pt x="410987" y="42329"/>
                  <a:pt x="293000" y="56258"/>
                </a:cubicBezTo>
                <a:cubicBezTo>
                  <a:pt x="175013" y="70187"/>
                  <a:pt x="101271" y="104600"/>
                  <a:pt x="81606" y="105420"/>
                </a:cubicBezTo>
                <a:cubicBezTo>
                  <a:pt x="61941" y="106240"/>
                  <a:pt x="179928" y="69369"/>
                  <a:pt x="175012" y="61175"/>
                </a:cubicBezTo>
                <a:cubicBezTo>
                  <a:pt x="170096" y="52981"/>
                  <a:pt x="-55227" y="65271"/>
                  <a:pt x="12780" y="5625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 335">
            <a:extLst>
              <a:ext uri="{FF2B5EF4-FFF2-40B4-BE49-F238E27FC236}">
                <a16:creationId xmlns:a16="http://schemas.microsoft.com/office/drawing/2014/main" id="{D98E917D-FC44-C8BE-08C0-A226386FE4FE}"/>
              </a:ext>
            </a:extLst>
          </p:cNvPr>
          <p:cNvSpPr/>
          <p:nvPr/>
        </p:nvSpPr>
        <p:spPr>
          <a:xfrm>
            <a:off x="3907846" y="2324090"/>
            <a:ext cx="182406" cy="790342"/>
          </a:xfrm>
          <a:custGeom>
            <a:avLst/>
            <a:gdLst>
              <a:gd name="connsiteX0" fmla="*/ 182373 w 182406"/>
              <a:gd name="connsiteY0" fmla="*/ 1239 h 790342"/>
              <a:gd name="connsiteX1" fmla="*/ 10309 w 182406"/>
              <a:gd name="connsiteY1" fmla="*/ 542013 h 790342"/>
              <a:gd name="connsiteX2" fmla="*/ 20141 w 182406"/>
              <a:gd name="connsiteY2" fmla="*/ 787820 h 790342"/>
              <a:gd name="connsiteX3" fmla="*/ 25057 w 182406"/>
              <a:gd name="connsiteY3" fmla="*/ 404362 h 790342"/>
              <a:gd name="connsiteX4" fmla="*/ 182373 w 182406"/>
              <a:gd name="connsiteY4" fmla="*/ 1239 h 79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406" h="790342">
                <a:moveTo>
                  <a:pt x="182373" y="1239"/>
                </a:moveTo>
                <a:cubicBezTo>
                  <a:pt x="179915" y="24181"/>
                  <a:pt x="37348" y="410916"/>
                  <a:pt x="10309" y="542013"/>
                </a:cubicBezTo>
                <a:cubicBezTo>
                  <a:pt x="-16730" y="673110"/>
                  <a:pt x="17683" y="810762"/>
                  <a:pt x="20141" y="787820"/>
                </a:cubicBezTo>
                <a:cubicBezTo>
                  <a:pt x="22599" y="764878"/>
                  <a:pt x="-1982" y="528904"/>
                  <a:pt x="25057" y="404362"/>
                </a:cubicBezTo>
                <a:cubicBezTo>
                  <a:pt x="52096" y="279820"/>
                  <a:pt x="184831" y="-21703"/>
                  <a:pt x="182373" y="123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 336">
            <a:extLst>
              <a:ext uri="{FF2B5EF4-FFF2-40B4-BE49-F238E27FC236}">
                <a16:creationId xmlns:a16="http://schemas.microsoft.com/office/drawing/2014/main" id="{E812E55D-4B15-9501-9527-8638384643AC}"/>
              </a:ext>
            </a:extLst>
          </p:cNvPr>
          <p:cNvSpPr/>
          <p:nvPr/>
        </p:nvSpPr>
        <p:spPr>
          <a:xfrm>
            <a:off x="2819422" y="3760924"/>
            <a:ext cx="1000410" cy="177374"/>
          </a:xfrm>
          <a:custGeom>
            <a:avLst/>
            <a:gdLst>
              <a:gd name="connsiteX0" fmla="*/ 1000410 w 1000410"/>
              <a:gd name="connsiteY0" fmla="*/ 34328 h 177374"/>
              <a:gd name="connsiteX1" fmla="*/ 400643 w 1000410"/>
              <a:gd name="connsiteY1" fmla="*/ 9747 h 177374"/>
              <a:gd name="connsiteX2" fmla="*/ 2436 w 1000410"/>
              <a:gd name="connsiteY2" fmla="*/ 176895 h 177374"/>
              <a:gd name="connsiteX3" fmla="*/ 248243 w 1000410"/>
              <a:gd name="connsiteY3" fmla="*/ 58908 h 177374"/>
              <a:gd name="connsiteX4" fmla="*/ 553043 w 1000410"/>
              <a:gd name="connsiteY4" fmla="*/ 14663 h 177374"/>
              <a:gd name="connsiteX5" fmla="*/ 715275 w 1000410"/>
              <a:gd name="connsiteY5" fmla="*/ 24495 h 177374"/>
              <a:gd name="connsiteX6" fmla="*/ 1000410 w 1000410"/>
              <a:gd name="connsiteY6" fmla="*/ 34328 h 17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410" h="177374">
                <a:moveTo>
                  <a:pt x="1000410" y="34328"/>
                </a:moveTo>
                <a:cubicBezTo>
                  <a:pt x="783691" y="10157"/>
                  <a:pt x="566972" y="-14014"/>
                  <a:pt x="400643" y="9747"/>
                </a:cubicBezTo>
                <a:cubicBezTo>
                  <a:pt x="234314" y="33508"/>
                  <a:pt x="27836" y="168702"/>
                  <a:pt x="2436" y="176895"/>
                </a:cubicBezTo>
                <a:cubicBezTo>
                  <a:pt x="-22964" y="185088"/>
                  <a:pt x="156475" y="85947"/>
                  <a:pt x="248243" y="58908"/>
                </a:cubicBezTo>
                <a:cubicBezTo>
                  <a:pt x="340011" y="31869"/>
                  <a:pt x="475204" y="20398"/>
                  <a:pt x="553043" y="14663"/>
                </a:cubicBezTo>
                <a:cubicBezTo>
                  <a:pt x="630882" y="8928"/>
                  <a:pt x="715275" y="24495"/>
                  <a:pt x="715275" y="24495"/>
                </a:cubicBezTo>
                <a:lnTo>
                  <a:pt x="1000410" y="34328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 337">
            <a:extLst>
              <a:ext uri="{FF2B5EF4-FFF2-40B4-BE49-F238E27FC236}">
                <a16:creationId xmlns:a16="http://schemas.microsoft.com/office/drawing/2014/main" id="{71CCB9C4-55EC-F3E4-40CE-F2791EA40FA5}"/>
              </a:ext>
            </a:extLst>
          </p:cNvPr>
          <p:cNvSpPr/>
          <p:nvPr/>
        </p:nvSpPr>
        <p:spPr>
          <a:xfrm>
            <a:off x="3677220" y="3342803"/>
            <a:ext cx="196713" cy="261028"/>
          </a:xfrm>
          <a:custGeom>
            <a:avLst/>
            <a:gdLst>
              <a:gd name="connsiteX0" fmla="*/ 196690 w 196713"/>
              <a:gd name="connsiteY0" fmla="*/ 165 h 261028"/>
              <a:gd name="connsiteX1" fmla="*/ 73786 w 196713"/>
              <a:gd name="connsiteY1" fmla="*/ 167313 h 261028"/>
              <a:gd name="connsiteX2" fmla="*/ 45 w 196713"/>
              <a:gd name="connsiteY2" fmla="*/ 260720 h 261028"/>
              <a:gd name="connsiteX3" fmla="*/ 83619 w 196713"/>
              <a:gd name="connsiteY3" fmla="*/ 137816 h 261028"/>
              <a:gd name="connsiteX4" fmla="*/ 196690 w 196713"/>
              <a:gd name="connsiteY4" fmla="*/ 165 h 26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713" h="261028">
                <a:moveTo>
                  <a:pt x="196690" y="165"/>
                </a:moveTo>
                <a:cubicBezTo>
                  <a:pt x="195051" y="5081"/>
                  <a:pt x="106560" y="123887"/>
                  <a:pt x="73786" y="167313"/>
                </a:cubicBezTo>
                <a:cubicBezTo>
                  <a:pt x="41012" y="210739"/>
                  <a:pt x="-1594" y="265636"/>
                  <a:pt x="45" y="260720"/>
                </a:cubicBezTo>
                <a:cubicBezTo>
                  <a:pt x="1684" y="255804"/>
                  <a:pt x="53303" y="174687"/>
                  <a:pt x="83619" y="137816"/>
                </a:cubicBezTo>
                <a:cubicBezTo>
                  <a:pt x="113935" y="100945"/>
                  <a:pt x="198329" y="-4751"/>
                  <a:pt x="196690" y="16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 338">
            <a:extLst>
              <a:ext uri="{FF2B5EF4-FFF2-40B4-BE49-F238E27FC236}">
                <a16:creationId xmlns:a16="http://schemas.microsoft.com/office/drawing/2014/main" id="{B355D53E-9F51-ACE0-5538-8A2EB61D085C}"/>
              </a:ext>
            </a:extLst>
          </p:cNvPr>
          <p:cNvSpPr/>
          <p:nvPr/>
        </p:nvSpPr>
        <p:spPr>
          <a:xfrm>
            <a:off x="5938968" y="580054"/>
            <a:ext cx="332796" cy="861483"/>
          </a:xfrm>
          <a:custGeom>
            <a:avLst/>
            <a:gdLst>
              <a:gd name="connsiteX0" fmla="*/ 250438 w 332796"/>
              <a:gd name="connsiteY0" fmla="*/ 49 h 861483"/>
              <a:gd name="connsiteX1" fmla="*/ 304516 w 332796"/>
              <a:gd name="connsiteY1" fmla="*/ 167198 h 861483"/>
              <a:gd name="connsiteX2" fmla="*/ 88206 w 332796"/>
              <a:gd name="connsiteY2" fmla="*/ 570320 h 861483"/>
              <a:gd name="connsiteX3" fmla="*/ 4632 w 332796"/>
              <a:gd name="connsiteY3" fmla="*/ 855456 h 861483"/>
              <a:gd name="connsiteX4" fmla="*/ 24297 w 332796"/>
              <a:gd name="connsiteY4" fmla="*/ 737469 h 861483"/>
              <a:gd name="connsiteX5" fmla="*/ 137367 w 332796"/>
              <a:gd name="connsiteY5" fmla="*/ 422836 h 861483"/>
              <a:gd name="connsiteX6" fmla="*/ 329097 w 332796"/>
              <a:gd name="connsiteY6" fmla="*/ 152449 h 861483"/>
              <a:gd name="connsiteX7" fmla="*/ 250438 w 332796"/>
              <a:gd name="connsiteY7" fmla="*/ 49 h 86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796" h="861483">
                <a:moveTo>
                  <a:pt x="250438" y="49"/>
                </a:moveTo>
                <a:cubicBezTo>
                  <a:pt x="246341" y="2507"/>
                  <a:pt x="331555" y="72153"/>
                  <a:pt x="304516" y="167198"/>
                </a:cubicBezTo>
                <a:cubicBezTo>
                  <a:pt x="277477" y="262243"/>
                  <a:pt x="138187" y="455610"/>
                  <a:pt x="88206" y="570320"/>
                </a:cubicBezTo>
                <a:cubicBezTo>
                  <a:pt x="38225" y="685030"/>
                  <a:pt x="15283" y="827598"/>
                  <a:pt x="4632" y="855456"/>
                </a:cubicBezTo>
                <a:cubicBezTo>
                  <a:pt x="-6019" y="883314"/>
                  <a:pt x="2175" y="809572"/>
                  <a:pt x="24297" y="737469"/>
                </a:cubicBezTo>
                <a:cubicBezTo>
                  <a:pt x="46419" y="665366"/>
                  <a:pt x="86567" y="520339"/>
                  <a:pt x="137367" y="422836"/>
                </a:cubicBezTo>
                <a:cubicBezTo>
                  <a:pt x="188167" y="325333"/>
                  <a:pt x="305336" y="217178"/>
                  <a:pt x="329097" y="152449"/>
                </a:cubicBezTo>
                <a:cubicBezTo>
                  <a:pt x="352858" y="87720"/>
                  <a:pt x="254535" y="-2409"/>
                  <a:pt x="250438" y="4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 339">
            <a:extLst>
              <a:ext uri="{FF2B5EF4-FFF2-40B4-BE49-F238E27FC236}">
                <a16:creationId xmlns:a16="http://schemas.microsoft.com/office/drawing/2014/main" id="{3EE682CE-70BA-C635-D65E-5D42A686F703}"/>
              </a:ext>
            </a:extLst>
          </p:cNvPr>
          <p:cNvSpPr/>
          <p:nvPr/>
        </p:nvSpPr>
        <p:spPr>
          <a:xfrm>
            <a:off x="6677778" y="2457770"/>
            <a:ext cx="418397" cy="524780"/>
          </a:xfrm>
          <a:custGeom>
            <a:avLst/>
            <a:gdLst>
              <a:gd name="connsiteX0" fmla="*/ 3241 w 418397"/>
              <a:gd name="connsiteY0" fmla="*/ 5211 h 524780"/>
              <a:gd name="connsiteX1" fmla="*/ 401448 w 418397"/>
              <a:gd name="connsiteY1" fmla="*/ 501740 h 524780"/>
              <a:gd name="connsiteX2" fmla="*/ 332622 w 418397"/>
              <a:gd name="connsiteY2" fmla="*/ 423082 h 524780"/>
              <a:gd name="connsiteX3" fmla="*/ 219551 w 418397"/>
              <a:gd name="connsiteY3" fmla="*/ 251017 h 524780"/>
              <a:gd name="connsiteX4" fmla="*/ 3241 w 418397"/>
              <a:gd name="connsiteY4" fmla="*/ 5211 h 52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97" h="524780">
                <a:moveTo>
                  <a:pt x="3241" y="5211"/>
                </a:moveTo>
                <a:cubicBezTo>
                  <a:pt x="33557" y="46998"/>
                  <a:pt x="346551" y="432095"/>
                  <a:pt x="401448" y="501740"/>
                </a:cubicBezTo>
                <a:cubicBezTo>
                  <a:pt x="456345" y="571385"/>
                  <a:pt x="362938" y="464869"/>
                  <a:pt x="332622" y="423082"/>
                </a:cubicBezTo>
                <a:cubicBezTo>
                  <a:pt x="302306" y="381295"/>
                  <a:pt x="275267" y="317385"/>
                  <a:pt x="219551" y="251017"/>
                </a:cubicBezTo>
                <a:cubicBezTo>
                  <a:pt x="163835" y="184649"/>
                  <a:pt x="-27075" y="-36576"/>
                  <a:pt x="3241" y="521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 340">
            <a:extLst>
              <a:ext uri="{FF2B5EF4-FFF2-40B4-BE49-F238E27FC236}">
                <a16:creationId xmlns:a16="http://schemas.microsoft.com/office/drawing/2014/main" id="{2DF98D69-456B-D772-DB24-B9A16CB8DB0E}"/>
              </a:ext>
            </a:extLst>
          </p:cNvPr>
          <p:cNvSpPr/>
          <p:nvPr/>
        </p:nvSpPr>
        <p:spPr>
          <a:xfrm>
            <a:off x="7027905" y="3094833"/>
            <a:ext cx="392100" cy="256496"/>
          </a:xfrm>
          <a:custGeom>
            <a:avLst/>
            <a:gdLst>
              <a:gd name="connsiteX0" fmla="*/ 7076 w 392100"/>
              <a:gd name="connsiteY0" fmla="*/ 7244 h 256496"/>
              <a:gd name="connsiteX1" fmla="*/ 370869 w 392100"/>
              <a:gd name="connsiteY1" fmla="*/ 243219 h 256496"/>
              <a:gd name="connsiteX2" fmla="*/ 351205 w 392100"/>
              <a:gd name="connsiteY2" fmla="*/ 228470 h 256496"/>
              <a:gd name="connsiteX3" fmla="*/ 223385 w 392100"/>
              <a:gd name="connsiteY3" fmla="*/ 135064 h 256496"/>
              <a:gd name="connsiteX4" fmla="*/ 134895 w 392100"/>
              <a:gd name="connsiteY4" fmla="*/ 66238 h 256496"/>
              <a:gd name="connsiteX5" fmla="*/ 7076 w 392100"/>
              <a:gd name="connsiteY5" fmla="*/ 7244 h 256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100" h="256496">
                <a:moveTo>
                  <a:pt x="7076" y="7244"/>
                </a:moveTo>
                <a:cubicBezTo>
                  <a:pt x="46405" y="36741"/>
                  <a:pt x="370869" y="243219"/>
                  <a:pt x="370869" y="243219"/>
                </a:cubicBezTo>
                <a:cubicBezTo>
                  <a:pt x="428224" y="280090"/>
                  <a:pt x="351205" y="228470"/>
                  <a:pt x="351205" y="228470"/>
                </a:cubicBezTo>
                <a:lnTo>
                  <a:pt x="223385" y="135064"/>
                </a:lnTo>
                <a:cubicBezTo>
                  <a:pt x="187333" y="108025"/>
                  <a:pt x="166030" y="85902"/>
                  <a:pt x="134895" y="66238"/>
                </a:cubicBezTo>
                <a:cubicBezTo>
                  <a:pt x="103760" y="46574"/>
                  <a:pt x="-32253" y="-22253"/>
                  <a:pt x="7076" y="724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 341">
            <a:extLst>
              <a:ext uri="{FF2B5EF4-FFF2-40B4-BE49-F238E27FC236}">
                <a16:creationId xmlns:a16="http://schemas.microsoft.com/office/drawing/2014/main" id="{57E568C6-25BB-CC7B-6247-1F1D684C63BC}"/>
              </a:ext>
            </a:extLst>
          </p:cNvPr>
          <p:cNvSpPr/>
          <p:nvPr/>
        </p:nvSpPr>
        <p:spPr>
          <a:xfrm>
            <a:off x="3932012" y="3219762"/>
            <a:ext cx="55014" cy="452852"/>
          </a:xfrm>
          <a:custGeom>
            <a:avLst/>
            <a:gdLst>
              <a:gd name="connsiteX0" fmla="*/ 54969 w 55014"/>
              <a:gd name="connsiteY0" fmla="*/ 303 h 452852"/>
              <a:gd name="connsiteX1" fmla="*/ 891 w 55014"/>
              <a:gd name="connsiteY1" fmla="*/ 196948 h 452852"/>
              <a:gd name="connsiteX2" fmla="*/ 20556 w 55014"/>
              <a:gd name="connsiteY2" fmla="*/ 452586 h 452852"/>
              <a:gd name="connsiteX3" fmla="*/ 10723 w 55014"/>
              <a:gd name="connsiteY3" fmla="*/ 241193 h 452852"/>
              <a:gd name="connsiteX4" fmla="*/ 54969 w 55014"/>
              <a:gd name="connsiteY4" fmla="*/ 303 h 45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14" h="452852">
                <a:moveTo>
                  <a:pt x="54969" y="303"/>
                </a:moveTo>
                <a:cubicBezTo>
                  <a:pt x="53330" y="-7071"/>
                  <a:pt x="6626" y="121568"/>
                  <a:pt x="891" y="196948"/>
                </a:cubicBezTo>
                <a:cubicBezTo>
                  <a:pt x="-4844" y="272328"/>
                  <a:pt x="18917" y="445212"/>
                  <a:pt x="20556" y="452586"/>
                </a:cubicBezTo>
                <a:cubicBezTo>
                  <a:pt x="22195" y="459960"/>
                  <a:pt x="8265" y="312477"/>
                  <a:pt x="10723" y="241193"/>
                </a:cubicBezTo>
                <a:cubicBezTo>
                  <a:pt x="13181" y="169909"/>
                  <a:pt x="56608" y="7677"/>
                  <a:pt x="54969" y="30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 342">
            <a:extLst>
              <a:ext uri="{FF2B5EF4-FFF2-40B4-BE49-F238E27FC236}">
                <a16:creationId xmlns:a16="http://schemas.microsoft.com/office/drawing/2014/main" id="{AE7ECEDA-EDBC-3450-41B0-477124C13797}"/>
              </a:ext>
            </a:extLst>
          </p:cNvPr>
          <p:cNvSpPr/>
          <p:nvPr/>
        </p:nvSpPr>
        <p:spPr>
          <a:xfrm>
            <a:off x="3991884" y="4001119"/>
            <a:ext cx="51190" cy="291198"/>
          </a:xfrm>
          <a:custGeom>
            <a:avLst/>
            <a:gdLst>
              <a:gd name="connsiteX0" fmla="*/ 13 w 51190"/>
              <a:gd name="connsiteY0" fmla="*/ 610 h 291198"/>
              <a:gd name="connsiteX1" fmla="*/ 44258 w 51190"/>
              <a:gd name="connsiteY1" fmla="*/ 162842 h 291198"/>
              <a:gd name="connsiteX2" fmla="*/ 49174 w 51190"/>
              <a:gd name="connsiteY2" fmla="*/ 290662 h 291198"/>
              <a:gd name="connsiteX3" fmla="*/ 49174 w 51190"/>
              <a:gd name="connsiteY3" fmla="*/ 113681 h 291198"/>
              <a:gd name="connsiteX4" fmla="*/ 13 w 51190"/>
              <a:gd name="connsiteY4" fmla="*/ 610 h 29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90" h="291198">
                <a:moveTo>
                  <a:pt x="13" y="610"/>
                </a:moveTo>
                <a:cubicBezTo>
                  <a:pt x="-806" y="8803"/>
                  <a:pt x="36065" y="114500"/>
                  <a:pt x="44258" y="162842"/>
                </a:cubicBezTo>
                <a:cubicBezTo>
                  <a:pt x="52451" y="211184"/>
                  <a:pt x="48355" y="298855"/>
                  <a:pt x="49174" y="290662"/>
                </a:cubicBezTo>
                <a:cubicBezTo>
                  <a:pt x="49993" y="282469"/>
                  <a:pt x="53271" y="158745"/>
                  <a:pt x="49174" y="113681"/>
                </a:cubicBezTo>
                <a:cubicBezTo>
                  <a:pt x="45077" y="68617"/>
                  <a:pt x="832" y="-7583"/>
                  <a:pt x="13" y="61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 343">
            <a:extLst>
              <a:ext uri="{FF2B5EF4-FFF2-40B4-BE49-F238E27FC236}">
                <a16:creationId xmlns:a16="http://schemas.microsoft.com/office/drawing/2014/main" id="{DE94000C-DC52-57E5-671A-5B5DC5B231A2}"/>
              </a:ext>
            </a:extLst>
          </p:cNvPr>
          <p:cNvSpPr/>
          <p:nvPr/>
        </p:nvSpPr>
        <p:spPr>
          <a:xfrm>
            <a:off x="4114800" y="4684844"/>
            <a:ext cx="152400" cy="369278"/>
          </a:xfrm>
          <a:custGeom>
            <a:avLst/>
            <a:gdLst>
              <a:gd name="connsiteX0" fmla="*/ 0 w 152400"/>
              <a:gd name="connsiteY0" fmla="*/ 227 h 369278"/>
              <a:gd name="connsiteX1" fmla="*/ 39329 w 152400"/>
              <a:gd name="connsiteY1" fmla="*/ 191956 h 369278"/>
              <a:gd name="connsiteX2" fmla="*/ 152400 w 152400"/>
              <a:gd name="connsiteY2" fmla="*/ 368937 h 369278"/>
              <a:gd name="connsiteX3" fmla="*/ 39329 w 152400"/>
              <a:gd name="connsiteY3" fmla="*/ 231285 h 369278"/>
              <a:gd name="connsiteX4" fmla="*/ 0 w 152400"/>
              <a:gd name="connsiteY4" fmla="*/ 227 h 369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" h="369278">
                <a:moveTo>
                  <a:pt x="0" y="227"/>
                </a:moveTo>
                <a:cubicBezTo>
                  <a:pt x="0" y="-6328"/>
                  <a:pt x="13929" y="130504"/>
                  <a:pt x="39329" y="191956"/>
                </a:cubicBezTo>
                <a:cubicBezTo>
                  <a:pt x="64729" y="253408"/>
                  <a:pt x="152400" y="362382"/>
                  <a:pt x="152400" y="368937"/>
                </a:cubicBezTo>
                <a:cubicBezTo>
                  <a:pt x="152400" y="375492"/>
                  <a:pt x="66368" y="286182"/>
                  <a:pt x="39329" y="231285"/>
                </a:cubicBezTo>
                <a:cubicBezTo>
                  <a:pt x="12290" y="176388"/>
                  <a:pt x="0" y="6782"/>
                  <a:pt x="0" y="22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 344">
            <a:extLst>
              <a:ext uri="{FF2B5EF4-FFF2-40B4-BE49-F238E27FC236}">
                <a16:creationId xmlns:a16="http://schemas.microsoft.com/office/drawing/2014/main" id="{141113CA-F2F5-3230-FC30-9A47B9C76DB0}"/>
              </a:ext>
            </a:extLst>
          </p:cNvPr>
          <p:cNvSpPr/>
          <p:nvPr/>
        </p:nvSpPr>
        <p:spPr>
          <a:xfrm>
            <a:off x="4701323" y="6911884"/>
            <a:ext cx="463217" cy="95346"/>
          </a:xfrm>
          <a:custGeom>
            <a:avLst/>
            <a:gdLst>
              <a:gd name="connsiteX0" fmla="*/ 852 w 463217"/>
              <a:gd name="connsiteY0" fmla="*/ 95341 h 95346"/>
              <a:gd name="connsiteX1" fmla="*/ 229452 w 463217"/>
              <a:gd name="connsiteY1" fmla="*/ 41366 h 95346"/>
              <a:gd name="connsiteX2" fmla="*/ 165952 w 463217"/>
              <a:gd name="connsiteY2" fmla="*/ 50891 h 95346"/>
              <a:gd name="connsiteX3" fmla="*/ 299302 w 463217"/>
              <a:gd name="connsiteY3" fmla="*/ 9616 h 95346"/>
              <a:gd name="connsiteX4" fmla="*/ 461227 w 463217"/>
              <a:gd name="connsiteY4" fmla="*/ 91 h 95346"/>
              <a:gd name="connsiteX5" fmla="*/ 378677 w 463217"/>
              <a:gd name="connsiteY5" fmla="*/ 12791 h 95346"/>
              <a:gd name="connsiteX6" fmla="*/ 219927 w 463217"/>
              <a:gd name="connsiteY6" fmla="*/ 25491 h 95346"/>
              <a:gd name="connsiteX7" fmla="*/ 153252 w 463217"/>
              <a:gd name="connsiteY7" fmla="*/ 44541 h 95346"/>
              <a:gd name="connsiteX8" fmla="*/ 852 w 463217"/>
              <a:gd name="connsiteY8" fmla="*/ 95341 h 9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3217" h="95346">
                <a:moveTo>
                  <a:pt x="852" y="95341"/>
                </a:moveTo>
                <a:cubicBezTo>
                  <a:pt x="13552" y="94812"/>
                  <a:pt x="201935" y="48774"/>
                  <a:pt x="229452" y="41366"/>
                </a:cubicBezTo>
                <a:cubicBezTo>
                  <a:pt x="256969" y="33958"/>
                  <a:pt x="154310" y="56183"/>
                  <a:pt x="165952" y="50891"/>
                </a:cubicBezTo>
                <a:cubicBezTo>
                  <a:pt x="177594" y="45599"/>
                  <a:pt x="250089" y="18083"/>
                  <a:pt x="299302" y="9616"/>
                </a:cubicBezTo>
                <a:cubicBezTo>
                  <a:pt x="348515" y="1149"/>
                  <a:pt x="447998" y="-438"/>
                  <a:pt x="461227" y="91"/>
                </a:cubicBezTo>
                <a:cubicBezTo>
                  <a:pt x="474456" y="620"/>
                  <a:pt x="418894" y="8558"/>
                  <a:pt x="378677" y="12791"/>
                </a:cubicBezTo>
                <a:cubicBezTo>
                  <a:pt x="338460" y="17024"/>
                  <a:pt x="257498" y="20199"/>
                  <a:pt x="219927" y="25491"/>
                </a:cubicBezTo>
                <a:cubicBezTo>
                  <a:pt x="182356" y="30783"/>
                  <a:pt x="185531" y="34487"/>
                  <a:pt x="153252" y="44541"/>
                </a:cubicBezTo>
                <a:cubicBezTo>
                  <a:pt x="120973" y="54595"/>
                  <a:pt x="-11848" y="95870"/>
                  <a:pt x="852" y="953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 345">
            <a:extLst>
              <a:ext uri="{FF2B5EF4-FFF2-40B4-BE49-F238E27FC236}">
                <a16:creationId xmlns:a16="http://schemas.microsoft.com/office/drawing/2014/main" id="{A2FAA32B-4CB0-599F-5DF3-CBF4B1108D6E}"/>
              </a:ext>
            </a:extLst>
          </p:cNvPr>
          <p:cNvSpPr/>
          <p:nvPr/>
        </p:nvSpPr>
        <p:spPr>
          <a:xfrm>
            <a:off x="5139149" y="6895495"/>
            <a:ext cx="146639" cy="42538"/>
          </a:xfrm>
          <a:custGeom>
            <a:avLst/>
            <a:gdLst>
              <a:gd name="connsiteX0" fmla="*/ 1176 w 146639"/>
              <a:gd name="connsiteY0" fmla="*/ 605 h 42538"/>
              <a:gd name="connsiteX1" fmla="*/ 140876 w 146639"/>
              <a:gd name="connsiteY1" fmla="*/ 38705 h 42538"/>
              <a:gd name="connsiteX2" fmla="*/ 115476 w 146639"/>
              <a:gd name="connsiteY2" fmla="*/ 38705 h 42538"/>
              <a:gd name="connsiteX3" fmla="*/ 74201 w 146639"/>
              <a:gd name="connsiteY3" fmla="*/ 16480 h 42538"/>
              <a:gd name="connsiteX4" fmla="*/ 1176 w 146639"/>
              <a:gd name="connsiteY4" fmla="*/ 605 h 42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9" h="42538">
                <a:moveTo>
                  <a:pt x="1176" y="605"/>
                </a:moveTo>
                <a:cubicBezTo>
                  <a:pt x="12288" y="4309"/>
                  <a:pt x="121826" y="32355"/>
                  <a:pt x="140876" y="38705"/>
                </a:cubicBezTo>
                <a:cubicBezTo>
                  <a:pt x="159926" y="45055"/>
                  <a:pt x="126588" y="42409"/>
                  <a:pt x="115476" y="38705"/>
                </a:cubicBezTo>
                <a:cubicBezTo>
                  <a:pt x="104364" y="35001"/>
                  <a:pt x="87430" y="21772"/>
                  <a:pt x="74201" y="16480"/>
                </a:cubicBezTo>
                <a:cubicBezTo>
                  <a:pt x="60972" y="11188"/>
                  <a:pt x="-9936" y="-3099"/>
                  <a:pt x="1176" y="60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 346">
            <a:extLst>
              <a:ext uri="{FF2B5EF4-FFF2-40B4-BE49-F238E27FC236}">
                <a16:creationId xmlns:a16="http://schemas.microsoft.com/office/drawing/2014/main" id="{3FA0C12E-2BE6-C236-FE11-B01DCCA3687C}"/>
              </a:ext>
            </a:extLst>
          </p:cNvPr>
          <p:cNvSpPr/>
          <p:nvPr/>
        </p:nvSpPr>
        <p:spPr>
          <a:xfrm>
            <a:off x="4609637" y="7007191"/>
            <a:ext cx="95820" cy="187386"/>
          </a:xfrm>
          <a:custGeom>
            <a:avLst/>
            <a:gdLst>
              <a:gd name="connsiteX0" fmla="*/ 95713 w 95820"/>
              <a:gd name="connsiteY0" fmla="*/ 34 h 187386"/>
              <a:gd name="connsiteX1" fmla="*/ 35388 w 95820"/>
              <a:gd name="connsiteY1" fmla="*/ 82584 h 187386"/>
              <a:gd name="connsiteX2" fmla="*/ 463 w 95820"/>
              <a:gd name="connsiteY2" fmla="*/ 187359 h 187386"/>
              <a:gd name="connsiteX3" fmla="*/ 19513 w 95820"/>
              <a:gd name="connsiteY3" fmla="*/ 92109 h 187386"/>
              <a:gd name="connsiteX4" fmla="*/ 95713 w 95820"/>
              <a:gd name="connsiteY4" fmla="*/ 34 h 18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20" h="187386">
                <a:moveTo>
                  <a:pt x="95713" y="34"/>
                </a:moveTo>
                <a:cubicBezTo>
                  <a:pt x="98359" y="-1554"/>
                  <a:pt x="51263" y="51363"/>
                  <a:pt x="35388" y="82584"/>
                </a:cubicBezTo>
                <a:cubicBezTo>
                  <a:pt x="19513" y="113805"/>
                  <a:pt x="3109" y="185772"/>
                  <a:pt x="463" y="187359"/>
                </a:cubicBezTo>
                <a:cubicBezTo>
                  <a:pt x="-2183" y="188947"/>
                  <a:pt x="6813" y="120155"/>
                  <a:pt x="19513" y="92109"/>
                </a:cubicBezTo>
                <a:cubicBezTo>
                  <a:pt x="32213" y="64063"/>
                  <a:pt x="93067" y="1622"/>
                  <a:pt x="95713" y="3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 347">
            <a:extLst>
              <a:ext uri="{FF2B5EF4-FFF2-40B4-BE49-F238E27FC236}">
                <a16:creationId xmlns:a16="http://schemas.microsoft.com/office/drawing/2014/main" id="{888535F4-ED04-DB05-4343-67120D743CC2}"/>
              </a:ext>
            </a:extLst>
          </p:cNvPr>
          <p:cNvSpPr/>
          <p:nvPr/>
        </p:nvSpPr>
        <p:spPr>
          <a:xfrm>
            <a:off x="5187588" y="6936195"/>
            <a:ext cx="218697" cy="212357"/>
          </a:xfrm>
          <a:custGeom>
            <a:avLst/>
            <a:gdLst>
              <a:gd name="connsiteX0" fmla="*/ 108312 w 218697"/>
              <a:gd name="connsiteY0" fmla="*/ 1180 h 212357"/>
              <a:gd name="connsiteX1" fmla="*/ 28937 w 218697"/>
              <a:gd name="connsiteY1" fmla="*/ 29755 h 212357"/>
              <a:gd name="connsiteX2" fmla="*/ 44812 w 218697"/>
              <a:gd name="connsiteY2" fmla="*/ 80555 h 212357"/>
              <a:gd name="connsiteX3" fmla="*/ 16237 w 218697"/>
              <a:gd name="connsiteY3" fmla="*/ 58330 h 212357"/>
              <a:gd name="connsiteX4" fmla="*/ 105137 w 218697"/>
              <a:gd name="connsiteY4" fmla="*/ 134530 h 212357"/>
              <a:gd name="connsiteX5" fmla="*/ 216262 w 218697"/>
              <a:gd name="connsiteY5" fmla="*/ 210730 h 212357"/>
              <a:gd name="connsiteX6" fmla="*/ 184512 w 218697"/>
              <a:gd name="connsiteY6" fmla="*/ 188505 h 212357"/>
              <a:gd name="connsiteX7" fmla="*/ 124187 w 218697"/>
              <a:gd name="connsiteY7" fmla="*/ 147230 h 212357"/>
              <a:gd name="connsiteX8" fmla="*/ 44812 w 218697"/>
              <a:gd name="connsiteY8" fmla="*/ 80555 h 212357"/>
              <a:gd name="connsiteX9" fmla="*/ 362 w 218697"/>
              <a:gd name="connsiteY9" fmla="*/ 23405 h 212357"/>
              <a:gd name="connsiteX10" fmla="*/ 22587 w 218697"/>
              <a:gd name="connsiteY10" fmla="*/ 23405 h 212357"/>
              <a:gd name="connsiteX11" fmla="*/ 28937 w 218697"/>
              <a:gd name="connsiteY11" fmla="*/ 7530 h 212357"/>
              <a:gd name="connsiteX12" fmla="*/ 108312 w 218697"/>
              <a:gd name="connsiteY12" fmla="*/ 1180 h 21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8697" h="212357">
                <a:moveTo>
                  <a:pt x="108312" y="1180"/>
                </a:moveTo>
                <a:cubicBezTo>
                  <a:pt x="108312" y="4884"/>
                  <a:pt x="39520" y="16526"/>
                  <a:pt x="28937" y="29755"/>
                </a:cubicBezTo>
                <a:cubicBezTo>
                  <a:pt x="18354" y="42984"/>
                  <a:pt x="46929" y="75793"/>
                  <a:pt x="44812" y="80555"/>
                </a:cubicBezTo>
                <a:cubicBezTo>
                  <a:pt x="42695" y="85317"/>
                  <a:pt x="6183" y="49334"/>
                  <a:pt x="16237" y="58330"/>
                </a:cubicBezTo>
                <a:cubicBezTo>
                  <a:pt x="26291" y="67326"/>
                  <a:pt x="71800" y="109130"/>
                  <a:pt x="105137" y="134530"/>
                </a:cubicBezTo>
                <a:cubicBezTo>
                  <a:pt x="138474" y="159930"/>
                  <a:pt x="203033" y="201734"/>
                  <a:pt x="216262" y="210730"/>
                </a:cubicBezTo>
                <a:cubicBezTo>
                  <a:pt x="229491" y="219726"/>
                  <a:pt x="184512" y="188505"/>
                  <a:pt x="184512" y="188505"/>
                </a:cubicBezTo>
                <a:cubicBezTo>
                  <a:pt x="169166" y="177922"/>
                  <a:pt x="147470" y="165222"/>
                  <a:pt x="124187" y="147230"/>
                </a:cubicBezTo>
                <a:cubicBezTo>
                  <a:pt x="100904" y="129238"/>
                  <a:pt x="65449" y="101192"/>
                  <a:pt x="44812" y="80555"/>
                </a:cubicBezTo>
                <a:cubicBezTo>
                  <a:pt x="24175" y="59918"/>
                  <a:pt x="4066" y="32930"/>
                  <a:pt x="362" y="23405"/>
                </a:cubicBezTo>
                <a:cubicBezTo>
                  <a:pt x="-3342" y="13880"/>
                  <a:pt x="22587" y="23405"/>
                  <a:pt x="22587" y="23405"/>
                </a:cubicBezTo>
                <a:cubicBezTo>
                  <a:pt x="27349" y="20759"/>
                  <a:pt x="18354" y="11763"/>
                  <a:pt x="28937" y="7530"/>
                </a:cubicBezTo>
                <a:cubicBezTo>
                  <a:pt x="39520" y="3297"/>
                  <a:pt x="108312" y="-2524"/>
                  <a:pt x="108312" y="118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 348">
            <a:extLst>
              <a:ext uri="{FF2B5EF4-FFF2-40B4-BE49-F238E27FC236}">
                <a16:creationId xmlns:a16="http://schemas.microsoft.com/office/drawing/2014/main" id="{02D14AF6-82A1-0403-33A9-E465EB58D971}"/>
              </a:ext>
            </a:extLst>
          </p:cNvPr>
          <p:cNvSpPr/>
          <p:nvPr/>
        </p:nvSpPr>
        <p:spPr>
          <a:xfrm>
            <a:off x="5136445" y="6927053"/>
            <a:ext cx="102851" cy="144177"/>
          </a:xfrm>
          <a:custGeom>
            <a:avLst/>
            <a:gdLst>
              <a:gd name="connsiteX0" fmla="*/ 73730 w 102851"/>
              <a:gd name="connsiteY0" fmla="*/ 797 h 144177"/>
              <a:gd name="connsiteX1" fmla="*/ 26105 w 102851"/>
              <a:gd name="connsiteY1" fmla="*/ 38897 h 144177"/>
              <a:gd name="connsiteX2" fmla="*/ 26105 w 102851"/>
              <a:gd name="connsiteY2" fmla="*/ 67472 h 144177"/>
              <a:gd name="connsiteX3" fmla="*/ 45155 w 102851"/>
              <a:gd name="connsiteY3" fmla="*/ 105572 h 144177"/>
              <a:gd name="connsiteX4" fmla="*/ 102305 w 102851"/>
              <a:gd name="connsiteY4" fmla="*/ 143672 h 144177"/>
              <a:gd name="connsiteX5" fmla="*/ 7055 w 102851"/>
              <a:gd name="connsiteY5" fmla="*/ 76997 h 144177"/>
              <a:gd name="connsiteX6" fmla="*/ 7055 w 102851"/>
              <a:gd name="connsiteY6" fmla="*/ 32547 h 144177"/>
              <a:gd name="connsiteX7" fmla="*/ 7055 w 102851"/>
              <a:gd name="connsiteY7" fmla="*/ 76997 h 144177"/>
              <a:gd name="connsiteX8" fmla="*/ 73730 w 102851"/>
              <a:gd name="connsiteY8" fmla="*/ 797 h 14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851" h="144177">
                <a:moveTo>
                  <a:pt x="73730" y="797"/>
                </a:moveTo>
                <a:cubicBezTo>
                  <a:pt x="76905" y="-5553"/>
                  <a:pt x="34042" y="27785"/>
                  <a:pt x="26105" y="38897"/>
                </a:cubicBezTo>
                <a:cubicBezTo>
                  <a:pt x="18167" y="50010"/>
                  <a:pt x="22930" y="56359"/>
                  <a:pt x="26105" y="67472"/>
                </a:cubicBezTo>
                <a:cubicBezTo>
                  <a:pt x="29280" y="78585"/>
                  <a:pt x="32455" y="92872"/>
                  <a:pt x="45155" y="105572"/>
                </a:cubicBezTo>
                <a:cubicBezTo>
                  <a:pt x="57855" y="118272"/>
                  <a:pt x="108655" y="148434"/>
                  <a:pt x="102305" y="143672"/>
                </a:cubicBezTo>
                <a:cubicBezTo>
                  <a:pt x="95955" y="138910"/>
                  <a:pt x="22930" y="95518"/>
                  <a:pt x="7055" y="76997"/>
                </a:cubicBezTo>
                <a:cubicBezTo>
                  <a:pt x="-8820" y="58476"/>
                  <a:pt x="7055" y="32547"/>
                  <a:pt x="7055" y="32547"/>
                </a:cubicBezTo>
                <a:cubicBezTo>
                  <a:pt x="7055" y="32547"/>
                  <a:pt x="-882" y="79114"/>
                  <a:pt x="7055" y="76997"/>
                </a:cubicBezTo>
                <a:cubicBezTo>
                  <a:pt x="14992" y="74880"/>
                  <a:pt x="70555" y="7147"/>
                  <a:pt x="73730" y="797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 349">
            <a:extLst>
              <a:ext uri="{FF2B5EF4-FFF2-40B4-BE49-F238E27FC236}">
                <a16:creationId xmlns:a16="http://schemas.microsoft.com/office/drawing/2014/main" id="{FB7D1196-D92A-12B6-07B2-8642ECF2AFBE}"/>
              </a:ext>
            </a:extLst>
          </p:cNvPr>
          <p:cNvSpPr/>
          <p:nvPr/>
        </p:nvSpPr>
        <p:spPr>
          <a:xfrm>
            <a:off x="5024447" y="7146136"/>
            <a:ext cx="350047" cy="19857"/>
          </a:xfrm>
          <a:custGeom>
            <a:avLst/>
            <a:gdLst>
              <a:gd name="connsiteX0" fmla="*/ 1578 w 350047"/>
              <a:gd name="connsiteY0" fmla="*/ 13489 h 19857"/>
              <a:gd name="connsiteX1" fmla="*/ 236528 w 350047"/>
              <a:gd name="connsiteY1" fmla="*/ 3964 h 19857"/>
              <a:gd name="connsiteX2" fmla="*/ 182553 w 350047"/>
              <a:gd name="connsiteY2" fmla="*/ 19839 h 19857"/>
              <a:gd name="connsiteX3" fmla="*/ 347653 w 350047"/>
              <a:gd name="connsiteY3" fmla="*/ 7139 h 19857"/>
              <a:gd name="connsiteX4" fmla="*/ 274628 w 350047"/>
              <a:gd name="connsiteY4" fmla="*/ 7139 h 19857"/>
              <a:gd name="connsiteX5" fmla="*/ 192078 w 350047"/>
              <a:gd name="connsiteY5" fmla="*/ 3964 h 19857"/>
              <a:gd name="connsiteX6" fmla="*/ 134928 w 350047"/>
              <a:gd name="connsiteY6" fmla="*/ 789 h 19857"/>
              <a:gd name="connsiteX7" fmla="*/ 1578 w 350047"/>
              <a:gd name="connsiteY7" fmla="*/ 13489 h 19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0047" h="19857">
                <a:moveTo>
                  <a:pt x="1578" y="13489"/>
                </a:moveTo>
                <a:cubicBezTo>
                  <a:pt x="18511" y="14018"/>
                  <a:pt x="206366" y="2906"/>
                  <a:pt x="236528" y="3964"/>
                </a:cubicBezTo>
                <a:cubicBezTo>
                  <a:pt x="266690" y="5022"/>
                  <a:pt x="164032" y="19310"/>
                  <a:pt x="182553" y="19839"/>
                </a:cubicBezTo>
                <a:cubicBezTo>
                  <a:pt x="201074" y="20368"/>
                  <a:pt x="332307" y="9256"/>
                  <a:pt x="347653" y="7139"/>
                </a:cubicBezTo>
                <a:cubicBezTo>
                  <a:pt x="362999" y="5022"/>
                  <a:pt x="300557" y="7668"/>
                  <a:pt x="274628" y="7139"/>
                </a:cubicBezTo>
                <a:cubicBezTo>
                  <a:pt x="248699" y="6610"/>
                  <a:pt x="215361" y="5022"/>
                  <a:pt x="192078" y="3964"/>
                </a:cubicBezTo>
                <a:cubicBezTo>
                  <a:pt x="168795" y="2906"/>
                  <a:pt x="160857" y="-1857"/>
                  <a:pt x="134928" y="789"/>
                </a:cubicBezTo>
                <a:cubicBezTo>
                  <a:pt x="108999" y="3435"/>
                  <a:pt x="-15355" y="12960"/>
                  <a:pt x="1578" y="1348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 350">
            <a:extLst>
              <a:ext uri="{FF2B5EF4-FFF2-40B4-BE49-F238E27FC236}">
                <a16:creationId xmlns:a16="http://schemas.microsoft.com/office/drawing/2014/main" id="{C5881DD3-1036-6FD8-1259-EC1ECB991E64}"/>
              </a:ext>
            </a:extLst>
          </p:cNvPr>
          <p:cNvSpPr/>
          <p:nvPr/>
        </p:nvSpPr>
        <p:spPr>
          <a:xfrm>
            <a:off x="5010150" y="7149612"/>
            <a:ext cx="146470" cy="36251"/>
          </a:xfrm>
          <a:custGeom>
            <a:avLst/>
            <a:gdLst>
              <a:gd name="connsiteX0" fmla="*/ 0 w 146470"/>
              <a:gd name="connsiteY0" fmla="*/ 488 h 36251"/>
              <a:gd name="connsiteX1" fmla="*/ 95250 w 146470"/>
              <a:gd name="connsiteY1" fmla="*/ 32238 h 36251"/>
              <a:gd name="connsiteX2" fmla="*/ 146050 w 146470"/>
              <a:gd name="connsiteY2" fmla="*/ 35413 h 36251"/>
              <a:gd name="connsiteX3" fmla="*/ 117475 w 146470"/>
              <a:gd name="connsiteY3" fmla="*/ 35413 h 36251"/>
              <a:gd name="connsiteX4" fmla="*/ 82550 w 146470"/>
              <a:gd name="connsiteY4" fmla="*/ 25888 h 36251"/>
              <a:gd name="connsiteX5" fmla="*/ 95250 w 146470"/>
              <a:gd name="connsiteY5" fmla="*/ 13188 h 36251"/>
              <a:gd name="connsiteX6" fmla="*/ 0 w 146470"/>
              <a:gd name="connsiteY6" fmla="*/ 488 h 3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470" h="36251">
                <a:moveTo>
                  <a:pt x="0" y="488"/>
                </a:moveTo>
                <a:cubicBezTo>
                  <a:pt x="0" y="3663"/>
                  <a:pt x="70908" y="26417"/>
                  <a:pt x="95250" y="32238"/>
                </a:cubicBezTo>
                <a:cubicBezTo>
                  <a:pt x="119592" y="38059"/>
                  <a:pt x="142346" y="34884"/>
                  <a:pt x="146050" y="35413"/>
                </a:cubicBezTo>
                <a:cubicBezTo>
                  <a:pt x="149754" y="35942"/>
                  <a:pt x="128058" y="37001"/>
                  <a:pt x="117475" y="35413"/>
                </a:cubicBezTo>
                <a:cubicBezTo>
                  <a:pt x="106892" y="33826"/>
                  <a:pt x="86254" y="29592"/>
                  <a:pt x="82550" y="25888"/>
                </a:cubicBezTo>
                <a:cubicBezTo>
                  <a:pt x="78846" y="22184"/>
                  <a:pt x="102129" y="15834"/>
                  <a:pt x="95250" y="13188"/>
                </a:cubicBezTo>
                <a:cubicBezTo>
                  <a:pt x="88371" y="10542"/>
                  <a:pt x="0" y="-2687"/>
                  <a:pt x="0" y="48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 351">
            <a:extLst>
              <a:ext uri="{FF2B5EF4-FFF2-40B4-BE49-F238E27FC236}">
                <a16:creationId xmlns:a16="http://schemas.microsoft.com/office/drawing/2014/main" id="{3DA819B9-EBE6-CB65-F82C-5785D8C6794D}"/>
              </a:ext>
            </a:extLst>
          </p:cNvPr>
          <p:cNvSpPr/>
          <p:nvPr/>
        </p:nvSpPr>
        <p:spPr>
          <a:xfrm>
            <a:off x="5088389" y="7165948"/>
            <a:ext cx="331810" cy="46868"/>
          </a:xfrm>
          <a:custGeom>
            <a:avLst/>
            <a:gdLst>
              <a:gd name="connsiteX0" fmla="*/ 1136 w 331810"/>
              <a:gd name="connsiteY0" fmla="*/ 27 h 46868"/>
              <a:gd name="connsiteX1" fmla="*/ 109086 w 331810"/>
              <a:gd name="connsiteY1" fmla="*/ 34952 h 46868"/>
              <a:gd name="connsiteX2" fmla="*/ 188461 w 331810"/>
              <a:gd name="connsiteY2" fmla="*/ 38127 h 46868"/>
              <a:gd name="connsiteX3" fmla="*/ 156711 w 331810"/>
              <a:gd name="connsiteY3" fmla="*/ 38127 h 46868"/>
              <a:gd name="connsiteX4" fmla="*/ 331336 w 331810"/>
              <a:gd name="connsiteY4" fmla="*/ 15902 h 46868"/>
              <a:gd name="connsiteX5" fmla="*/ 207511 w 331810"/>
              <a:gd name="connsiteY5" fmla="*/ 44477 h 46868"/>
              <a:gd name="connsiteX6" fmla="*/ 182111 w 331810"/>
              <a:gd name="connsiteY6" fmla="*/ 41302 h 46868"/>
              <a:gd name="connsiteX7" fmla="*/ 1136 w 331810"/>
              <a:gd name="connsiteY7" fmla="*/ 27 h 4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810" h="46868">
                <a:moveTo>
                  <a:pt x="1136" y="27"/>
                </a:moveTo>
                <a:cubicBezTo>
                  <a:pt x="-11035" y="-1031"/>
                  <a:pt x="77865" y="28602"/>
                  <a:pt x="109086" y="34952"/>
                </a:cubicBezTo>
                <a:cubicBezTo>
                  <a:pt x="140307" y="41302"/>
                  <a:pt x="180524" y="37598"/>
                  <a:pt x="188461" y="38127"/>
                </a:cubicBezTo>
                <a:cubicBezTo>
                  <a:pt x="196399" y="38656"/>
                  <a:pt x="132899" y="41831"/>
                  <a:pt x="156711" y="38127"/>
                </a:cubicBezTo>
                <a:cubicBezTo>
                  <a:pt x="180524" y="34423"/>
                  <a:pt x="322869" y="14844"/>
                  <a:pt x="331336" y="15902"/>
                </a:cubicBezTo>
                <a:cubicBezTo>
                  <a:pt x="339803" y="16960"/>
                  <a:pt x="232382" y="40244"/>
                  <a:pt x="207511" y="44477"/>
                </a:cubicBezTo>
                <a:cubicBezTo>
                  <a:pt x="182640" y="48710"/>
                  <a:pt x="212274" y="47123"/>
                  <a:pt x="182111" y="41302"/>
                </a:cubicBezTo>
                <a:cubicBezTo>
                  <a:pt x="151948" y="35481"/>
                  <a:pt x="13307" y="1085"/>
                  <a:pt x="1136" y="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 352">
            <a:extLst>
              <a:ext uri="{FF2B5EF4-FFF2-40B4-BE49-F238E27FC236}">
                <a16:creationId xmlns:a16="http://schemas.microsoft.com/office/drawing/2014/main" id="{8897C25D-F338-617D-13AD-522301A33C77}"/>
              </a:ext>
            </a:extLst>
          </p:cNvPr>
          <p:cNvSpPr/>
          <p:nvPr/>
        </p:nvSpPr>
        <p:spPr>
          <a:xfrm>
            <a:off x="5002796" y="6924301"/>
            <a:ext cx="147533" cy="64997"/>
          </a:xfrm>
          <a:custGeom>
            <a:avLst/>
            <a:gdLst>
              <a:gd name="connsiteX0" fmla="*/ 147054 w 147533"/>
              <a:gd name="connsiteY0" fmla="*/ 374 h 64997"/>
              <a:gd name="connsiteX1" fmla="*/ 4179 w 147533"/>
              <a:gd name="connsiteY1" fmla="*/ 63874 h 64997"/>
              <a:gd name="connsiteX2" fmla="*/ 48629 w 147533"/>
              <a:gd name="connsiteY2" fmla="*/ 38474 h 64997"/>
              <a:gd name="connsiteX3" fmla="*/ 147054 w 147533"/>
              <a:gd name="connsiteY3" fmla="*/ 374 h 6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533" h="64997">
                <a:moveTo>
                  <a:pt x="147054" y="374"/>
                </a:moveTo>
                <a:cubicBezTo>
                  <a:pt x="139646" y="4607"/>
                  <a:pt x="20583" y="57524"/>
                  <a:pt x="4179" y="63874"/>
                </a:cubicBezTo>
                <a:cubicBezTo>
                  <a:pt x="-12225" y="70224"/>
                  <a:pt x="23229" y="47999"/>
                  <a:pt x="48629" y="38474"/>
                </a:cubicBezTo>
                <a:cubicBezTo>
                  <a:pt x="74029" y="28949"/>
                  <a:pt x="154462" y="-3859"/>
                  <a:pt x="147054" y="37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 353">
            <a:extLst>
              <a:ext uri="{FF2B5EF4-FFF2-40B4-BE49-F238E27FC236}">
                <a16:creationId xmlns:a16="http://schemas.microsoft.com/office/drawing/2014/main" id="{849AF01D-4323-4353-C3A3-B51C6F6C377E}"/>
              </a:ext>
            </a:extLst>
          </p:cNvPr>
          <p:cNvSpPr/>
          <p:nvPr/>
        </p:nvSpPr>
        <p:spPr>
          <a:xfrm>
            <a:off x="4984594" y="7010400"/>
            <a:ext cx="44659" cy="133350"/>
          </a:xfrm>
          <a:custGeom>
            <a:avLst/>
            <a:gdLst>
              <a:gd name="connsiteX0" fmla="*/ 44606 w 44659"/>
              <a:gd name="connsiteY0" fmla="*/ 0 h 133350"/>
              <a:gd name="connsiteX1" fmla="*/ 9681 w 44659"/>
              <a:gd name="connsiteY1" fmla="*/ 73025 h 133350"/>
              <a:gd name="connsiteX2" fmla="*/ 31906 w 44659"/>
              <a:gd name="connsiteY2" fmla="*/ 133350 h 133350"/>
              <a:gd name="connsiteX3" fmla="*/ 156 w 44659"/>
              <a:gd name="connsiteY3" fmla="*/ 73025 h 133350"/>
              <a:gd name="connsiteX4" fmla="*/ 44606 w 44659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59" h="133350">
                <a:moveTo>
                  <a:pt x="44606" y="0"/>
                </a:moveTo>
                <a:cubicBezTo>
                  <a:pt x="46193" y="0"/>
                  <a:pt x="11798" y="50800"/>
                  <a:pt x="9681" y="73025"/>
                </a:cubicBezTo>
                <a:cubicBezTo>
                  <a:pt x="7564" y="95250"/>
                  <a:pt x="33493" y="133350"/>
                  <a:pt x="31906" y="133350"/>
                </a:cubicBezTo>
                <a:cubicBezTo>
                  <a:pt x="30319" y="133350"/>
                  <a:pt x="3331" y="88900"/>
                  <a:pt x="156" y="73025"/>
                </a:cubicBezTo>
                <a:cubicBezTo>
                  <a:pt x="-3019" y="57150"/>
                  <a:pt x="43019" y="0"/>
                  <a:pt x="44606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 354">
            <a:extLst>
              <a:ext uri="{FF2B5EF4-FFF2-40B4-BE49-F238E27FC236}">
                <a16:creationId xmlns:a16="http://schemas.microsoft.com/office/drawing/2014/main" id="{FDAFACBD-2956-3E57-1A40-4028C650D7EE}"/>
              </a:ext>
            </a:extLst>
          </p:cNvPr>
          <p:cNvSpPr/>
          <p:nvPr/>
        </p:nvSpPr>
        <p:spPr>
          <a:xfrm>
            <a:off x="5085917" y="7022872"/>
            <a:ext cx="273659" cy="113941"/>
          </a:xfrm>
          <a:custGeom>
            <a:avLst/>
            <a:gdLst>
              <a:gd name="connsiteX0" fmla="*/ 433 w 273659"/>
              <a:gd name="connsiteY0" fmla="*/ 228 h 113941"/>
              <a:gd name="connsiteX1" fmla="*/ 82983 w 273659"/>
              <a:gd name="connsiteY1" fmla="*/ 66903 h 113941"/>
              <a:gd name="connsiteX2" fmla="*/ 73458 w 273659"/>
              <a:gd name="connsiteY2" fmla="*/ 57378 h 113941"/>
              <a:gd name="connsiteX3" fmla="*/ 175058 w 273659"/>
              <a:gd name="connsiteY3" fmla="*/ 111353 h 113941"/>
              <a:gd name="connsiteX4" fmla="*/ 273483 w 273659"/>
              <a:gd name="connsiteY4" fmla="*/ 105003 h 113941"/>
              <a:gd name="connsiteX5" fmla="*/ 197283 w 273659"/>
              <a:gd name="connsiteY5" fmla="*/ 101828 h 113941"/>
              <a:gd name="connsiteX6" fmla="*/ 127433 w 273659"/>
              <a:gd name="connsiteY6" fmla="*/ 95478 h 113941"/>
              <a:gd name="connsiteX7" fmla="*/ 433 w 273659"/>
              <a:gd name="connsiteY7" fmla="*/ 228 h 113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659" h="113941">
                <a:moveTo>
                  <a:pt x="433" y="228"/>
                </a:moveTo>
                <a:cubicBezTo>
                  <a:pt x="-6975" y="-4535"/>
                  <a:pt x="82983" y="66903"/>
                  <a:pt x="82983" y="66903"/>
                </a:cubicBezTo>
                <a:cubicBezTo>
                  <a:pt x="95154" y="76428"/>
                  <a:pt x="58112" y="49970"/>
                  <a:pt x="73458" y="57378"/>
                </a:cubicBezTo>
                <a:cubicBezTo>
                  <a:pt x="88804" y="64786"/>
                  <a:pt x="141721" y="103416"/>
                  <a:pt x="175058" y="111353"/>
                </a:cubicBezTo>
                <a:cubicBezTo>
                  <a:pt x="208395" y="119290"/>
                  <a:pt x="269779" y="106590"/>
                  <a:pt x="273483" y="105003"/>
                </a:cubicBezTo>
                <a:cubicBezTo>
                  <a:pt x="277187" y="103416"/>
                  <a:pt x="221625" y="103416"/>
                  <a:pt x="197283" y="101828"/>
                </a:cubicBezTo>
                <a:cubicBezTo>
                  <a:pt x="172941" y="100241"/>
                  <a:pt x="154421" y="110295"/>
                  <a:pt x="127433" y="95478"/>
                </a:cubicBezTo>
                <a:cubicBezTo>
                  <a:pt x="100445" y="80661"/>
                  <a:pt x="7841" y="4991"/>
                  <a:pt x="433" y="228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 355">
            <a:extLst>
              <a:ext uri="{FF2B5EF4-FFF2-40B4-BE49-F238E27FC236}">
                <a16:creationId xmlns:a16="http://schemas.microsoft.com/office/drawing/2014/main" id="{1E60A713-FD69-4828-A111-C955F6E2F681}"/>
              </a:ext>
            </a:extLst>
          </p:cNvPr>
          <p:cNvSpPr/>
          <p:nvPr/>
        </p:nvSpPr>
        <p:spPr>
          <a:xfrm>
            <a:off x="4949452" y="7196554"/>
            <a:ext cx="137636" cy="50217"/>
          </a:xfrm>
          <a:custGeom>
            <a:avLst/>
            <a:gdLst>
              <a:gd name="connsiteX0" fmla="*/ 373 w 137636"/>
              <a:gd name="connsiteY0" fmla="*/ 48796 h 50217"/>
              <a:gd name="connsiteX1" fmla="*/ 70223 w 137636"/>
              <a:gd name="connsiteY1" fmla="*/ 39271 h 50217"/>
              <a:gd name="connsiteX2" fmla="*/ 136898 w 137636"/>
              <a:gd name="connsiteY2" fmla="*/ 1171 h 50217"/>
              <a:gd name="connsiteX3" fmla="*/ 101973 w 137636"/>
              <a:gd name="connsiteY3" fmla="*/ 13871 h 50217"/>
              <a:gd name="connsiteX4" fmla="*/ 373 w 137636"/>
              <a:gd name="connsiteY4" fmla="*/ 48796 h 5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636" h="50217">
                <a:moveTo>
                  <a:pt x="373" y="48796"/>
                </a:moveTo>
                <a:cubicBezTo>
                  <a:pt x="-4919" y="53029"/>
                  <a:pt x="47469" y="47208"/>
                  <a:pt x="70223" y="39271"/>
                </a:cubicBezTo>
                <a:cubicBezTo>
                  <a:pt x="92977" y="31333"/>
                  <a:pt x="131606" y="5404"/>
                  <a:pt x="136898" y="1171"/>
                </a:cubicBezTo>
                <a:cubicBezTo>
                  <a:pt x="142190" y="-3062"/>
                  <a:pt x="117848" y="4875"/>
                  <a:pt x="101973" y="13871"/>
                </a:cubicBezTo>
                <a:cubicBezTo>
                  <a:pt x="86098" y="22867"/>
                  <a:pt x="5665" y="44563"/>
                  <a:pt x="373" y="487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 356">
            <a:extLst>
              <a:ext uri="{FF2B5EF4-FFF2-40B4-BE49-F238E27FC236}">
                <a16:creationId xmlns:a16="http://schemas.microsoft.com/office/drawing/2014/main" id="{251AE7DF-BA45-816C-8C4B-19F6710EA6E0}"/>
              </a:ext>
            </a:extLst>
          </p:cNvPr>
          <p:cNvSpPr/>
          <p:nvPr/>
        </p:nvSpPr>
        <p:spPr>
          <a:xfrm>
            <a:off x="4651359" y="7042018"/>
            <a:ext cx="69957" cy="115155"/>
          </a:xfrm>
          <a:custGeom>
            <a:avLst/>
            <a:gdLst>
              <a:gd name="connsiteX0" fmla="*/ 69866 w 69957"/>
              <a:gd name="connsiteY0" fmla="*/ 132 h 115155"/>
              <a:gd name="connsiteX1" fmla="*/ 53991 w 69957"/>
              <a:gd name="connsiteY1" fmla="*/ 54107 h 115155"/>
              <a:gd name="connsiteX2" fmla="*/ 16 w 69957"/>
              <a:gd name="connsiteY2" fmla="*/ 114432 h 115155"/>
              <a:gd name="connsiteX3" fmla="*/ 47641 w 69957"/>
              <a:gd name="connsiteY3" fmla="*/ 89032 h 115155"/>
              <a:gd name="connsiteX4" fmla="*/ 60341 w 69957"/>
              <a:gd name="connsiteY4" fmla="*/ 69982 h 115155"/>
              <a:gd name="connsiteX5" fmla="*/ 69866 w 69957"/>
              <a:gd name="connsiteY5" fmla="*/ 132 h 11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57" h="115155">
                <a:moveTo>
                  <a:pt x="69866" y="132"/>
                </a:moveTo>
                <a:cubicBezTo>
                  <a:pt x="68808" y="-2514"/>
                  <a:pt x="65633" y="35057"/>
                  <a:pt x="53991" y="54107"/>
                </a:cubicBezTo>
                <a:cubicBezTo>
                  <a:pt x="42349" y="73157"/>
                  <a:pt x="1074" y="108611"/>
                  <a:pt x="16" y="114432"/>
                </a:cubicBezTo>
                <a:cubicBezTo>
                  <a:pt x="-1042" y="120253"/>
                  <a:pt x="47641" y="89032"/>
                  <a:pt x="47641" y="89032"/>
                </a:cubicBezTo>
                <a:cubicBezTo>
                  <a:pt x="57695" y="81624"/>
                  <a:pt x="58224" y="79507"/>
                  <a:pt x="60341" y="69982"/>
                </a:cubicBezTo>
                <a:cubicBezTo>
                  <a:pt x="62458" y="60457"/>
                  <a:pt x="70924" y="2778"/>
                  <a:pt x="69866" y="132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 357">
            <a:extLst>
              <a:ext uri="{FF2B5EF4-FFF2-40B4-BE49-F238E27FC236}">
                <a16:creationId xmlns:a16="http://schemas.microsoft.com/office/drawing/2014/main" id="{36DE0C84-CF62-C3AF-26EF-500E908DC403}"/>
              </a:ext>
            </a:extLst>
          </p:cNvPr>
          <p:cNvSpPr/>
          <p:nvPr/>
        </p:nvSpPr>
        <p:spPr>
          <a:xfrm>
            <a:off x="4758907" y="6984696"/>
            <a:ext cx="357143" cy="38967"/>
          </a:xfrm>
          <a:custGeom>
            <a:avLst/>
            <a:gdLst>
              <a:gd name="connsiteX0" fmla="*/ 3593 w 357143"/>
              <a:gd name="connsiteY0" fmla="*/ 32054 h 38967"/>
              <a:gd name="connsiteX1" fmla="*/ 213143 w 357143"/>
              <a:gd name="connsiteY1" fmla="*/ 13004 h 38967"/>
              <a:gd name="connsiteX2" fmla="*/ 171868 w 357143"/>
              <a:gd name="connsiteY2" fmla="*/ 9829 h 38967"/>
              <a:gd name="connsiteX3" fmla="*/ 356018 w 357143"/>
              <a:gd name="connsiteY3" fmla="*/ 304 h 38967"/>
              <a:gd name="connsiteX4" fmla="*/ 241718 w 357143"/>
              <a:gd name="connsiteY4" fmla="*/ 22529 h 38967"/>
              <a:gd name="connsiteX5" fmla="*/ 89318 w 357143"/>
              <a:gd name="connsiteY5" fmla="*/ 38404 h 38967"/>
              <a:gd name="connsiteX6" fmla="*/ 3593 w 357143"/>
              <a:gd name="connsiteY6" fmla="*/ 32054 h 3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143" h="38967">
                <a:moveTo>
                  <a:pt x="3593" y="32054"/>
                </a:moveTo>
                <a:cubicBezTo>
                  <a:pt x="24230" y="27821"/>
                  <a:pt x="185097" y="16708"/>
                  <a:pt x="213143" y="13004"/>
                </a:cubicBezTo>
                <a:cubicBezTo>
                  <a:pt x="241189" y="9300"/>
                  <a:pt x="148055" y="11946"/>
                  <a:pt x="171868" y="9829"/>
                </a:cubicBezTo>
                <a:cubicBezTo>
                  <a:pt x="195681" y="7712"/>
                  <a:pt x="344376" y="-1813"/>
                  <a:pt x="356018" y="304"/>
                </a:cubicBezTo>
                <a:cubicBezTo>
                  <a:pt x="367660" y="2421"/>
                  <a:pt x="286168" y="16179"/>
                  <a:pt x="241718" y="22529"/>
                </a:cubicBezTo>
                <a:cubicBezTo>
                  <a:pt x="197268" y="28879"/>
                  <a:pt x="122126" y="36287"/>
                  <a:pt x="89318" y="38404"/>
                </a:cubicBezTo>
                <a:cubicBezTo>
                  <a:pt x="56510" y="40521"/>
                  <a:pt x="-17044" y="36287"/>
                  <a:pt x="3593" y="32054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 358">
            <a:extLst>
              <a:ext uri="{FF2B5EF4-FFF2-40B4-BE49-F238E27FC236}">
                <a16:creationId xmlns:a16="http://schemas.microsoft.com/office/drawing/2014/main" id="{69CF913E-9F91-17BB-141D-244401A80AD8}"/>
              </a:ext>
            </a:extLst>
          </p:cNvPr>
          <p:cNvSpPr/>
          <p:nvPr/>
        </p:nvSpPr>
        <p:spPr>
          <a:xfrm>
            <a:off x="4701999" y="7048064"/>
            <a:ext cx="295513" cy="112066"/>
          </a:xfrm>
          <a:custGeom>
            <a:avLst/>
            <a:gdLst>
              <a:gd name="connsiteX0" fmla="*/ 176 w 295513"/>
              <a:gd name="connsiteY0" fmla="*/ 111561 h 112066"/>
              <a:gd name="connsiteX1" fmla="*/ 73201 w 295513"/>
              <a:gd name="connsiteY1" fmla="*/ 86161 h 112066"/>
              <a:gd name="connsiteX2" fmla="*/ 127176 w 295513"/>
              <a:gd name="connsiteY2" fmla="*/ 41711 h 112066"/>
              <a:gd name="connsiteX3" fmla="*/ 295451 w 295513"/>
              <a:gd name="connsiteY3" fmla="*/ 436 h 112066"/>
              <a:gd name="connsiteX4" fmla="*/ 146226 w 295513"/>
              <a:gd name="connsiteY4" fmla="*/ 22661 h 112066"/>
              <a:gd name="connsiteX5" fmla="*/ 95426 w 295513"/>
              <a:gd name="connsiteY5" fmla="*/ 63936 h 112066"/>
              <a:gd name="connsiteX6" fmla="*/ 176 w 295513"/>
              <a:gd name="connsiteY6" fmla="*/ 111561 h 11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513" h="112066">
                <a:moveTo>
                  <a:pt x="176" y="111561"/>
                </a:moveTo>
                <a:cubicBezTo>
                  <a:pt x="-3528" y="115265"/>
                  <a:pt x="52034" y="97803"/>
                  <a:pt x="73201" y="86161"/>
                </a:cubicBezTo>
                <a:cubicBezTo>
                  <a:pt x="94368" y="74519"/>
                  <a:pt x="90134" y="55998"/>
                  <a:pt x="127176" y="41711"/>
                </a:cubicBezTo>
                <a:cubicBezTo>
                  <a:pt x="164218" y="27423"/>
                  <a:pt x="292276" y="3611"/>
                  <a:pt x="295451" y="436"/>
                </a:cubicBezTo>
                <a:cubicBezTo>
                  <a:pt x="298626" y="-2739"/>
                  <a:pt x="179564" y="12078"/>
                  <a:pt x="146226" y="22661"/>
                </a:cubicBezTo>
                <a:cubicBezTo>
                  <a:pt x="112889" y="33244"/>
                  <a:pt x="116593" y="49648"/>
                  <a:pt x="95426" y="63936"/>
                </a:cubicBezTo>
                <a:cubicBezTo>
                  <a:pt x="74259" y="78223"/>
                  <a:pt x="3880" y="107857"/>
                  <a:pt x="176" y="111561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 359">
            <a:extLst>
              <a:ext uri="{FF2B5EF4-FFF2-40B4-BE49-F238E27FC236}">
                <a16:creationId xmlns:a16="http://schemas.microsoft.com/office/drawing/2014/main" id="{17CFC3C7-DB68-EFD2-D933-F47EDCB2638C}"/>
              </a:ext>
            </a:extLst>
          </p:cNvPr>
          <p:cNvSpPr/>
          <p:nvPr/>
        </p:nvSpPr>
        <p:spPr>
          <a:xfrm>
            <a:off x="5073617" y="7023097"/>
            <a:ext cx="31808" cy="123834"/>
          </a:xfrm>
          <a:custGeom>
            <a:avLst/>
            <a:gdLst>
              <a:gd name="connsiteX0" fmla="*/ 33 w 31808"/>
              <a:gd name="connsiteY0" fmla="*/ 3 h 123834"/>
              <a:gd name="connsiteX1" fmla="*/ 25433 w 31808"/>
              <a:gd name="connsiteY1" fmla="*/ 76203 h 123834"/>
              <a:gd name="connsiteX2" fmla="*/ 12733 w 31808"/>
              <a:gd name="connsiteY2" fmla="*/ 123828 h 123834"/>
              <a:gd name="connsiteX3" fmla="*/ 31783 w 31808"/>
              <a:gd name="connsiteY3" fmla="*/ 79378 h 123834"/>
              <a:gd name="connsiteX4" fmla="*/ 33 w 31808"/>
              <a:gd name="connsiteY4" fmla="*/ 3 h 12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08" h="123834">
                <a:moveTo>
                  <a:pt x="33" y="3"/>
                </a:moveTo>
                <a:cubicBezTo>
                  <a:pt x="-1025" y="-526"/>
                  <a:pt x="23316" y="55566"/>
                  <a:pt x="25433" y="76203"/>
                </a:cubicBezTo>
                <a:cubicBezTo>
                  <a:pt x="27550" y="96840"/>
                  <a:pt x="11675" y="123299"/>
                  <a:pt x="12733" y="123828"/>
                </a:cubicBezTo>
                <a:cubicBezTo>
                  <a:pt x="13791" y="124357"/>
                  <a:pt x="30725" y="94195"/>
                  <a:pt x="31783" y="79378"/>
                </a:cubicBezTo>
                <a:cubicBezTo>
                  <a:pt x="32841" y="64561"/>
                  <a:pt x="1091" y="532"/>
                  <a:pt x="33" y="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 360">
            <a:extLst>
              <a:ext uri="{FF2B5EF4-FFF2-40B4-BE49-F238E27FC236}">
                <a16:creationId xmlns:a16="http://schemas.microsoft.com/office/drawing/2014/main" id="{08061A55-D01B-3717-124B-B34BB34784F0}"/>
              </a:ext>
            </a:extLst>
          </p:cNvPr>
          <p:cNvSpPr/>
          <p:nvPr/>
        </p:nvSpPr>
        <p:spPr>
          <a:xfrm>
            <a:off x="4857594" y="7111872"/>
            <a:ext cx="139909" cy="118583"/>
          </a:xfrm>
          <a:custGeom>
            <a:avLst/>
            <a:gdLst>
              <a:gd name="connsiteX0" fmla="*/ 156 w 139909"/>
              <a:gd name="connsiteY0" fmla="*/ 128 h 118583"/>
              <a:gd name="connsiteX1" fmla="*/ 38256 w 139909"/>
              <a:gd name="connsiteY1" fmla="*/ 73153 h 118583"/>
              <a:gd name="connsiteX2" fmla="*/ 54131 w 139909"/>
              <a:gd name="connsiteY2" fmla="*/ 117603 h 118583"/>
              <a:gd name="connsiteX3" fmla="*/ 66831 w 139909"/>
              <a:gd name="connsiteY3" fmla="*/ 98553 h 118583"/>
              <a:gd name="connsiteX4" fmla="*/ 139856 w 139909"/>
              <a:gd name="connsiteY4" fmla="*/ 38228 h 118583"/>
              <a:gd name="connsiteX5" fmla="*/ 54131 w 139909"/>
              <a:gd name="connsiteY5" fmla="*/ 92203 h 118583"/>
              <a:gd name="connsiteX6" fmla="*/ 156 w 139909"/>
              <a:gd name="connsiteY6" fmla="*/ 128 h 118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909" h="118583">
                <a:moveTo>
                  <a:pt x="156" y="128"/>
                </a:moveTo>
                <a:cubicBezTo>
                  <a:pt x="-2490" y="-3047"/>
                  <a:pt x="29260" y="53574"/>
                  <a:pt x="38256" y="73153"/>
                </a:cubicBezTo>
                <a:cubicBezTo>
                  <a:pt x="47252" y="92732"/>
                  <a:pt x="54131" y="117603"/>
                  <a:pt x="54131" y="117603"/>
                </a:cubicBezTo>
                <a:cubicBezTo>
                  <a:pt x="58893" y="121836"/>
                  <a:pt x="52544" y="111782"/>
                  <a:pt x="66831" y="98553"/>
                </a:cubicBezTo>
                <a:cubicBezTo>
                  <a:pt x="81119" y="85324"/>
                  <a:pt x="141973" y="39286"/>
                  <a:pt x="139856" y="38228"/>
                </a:cubicBezTo>
                <a:cubicBezTo>
                  <a:pt x="137739" y="37170"/>
                  <a:pt x="73181" y="95378"/>
                  <a:pt x="54131" y="92203"/>
                </a:cubicBezTo>
                <a:cubicBezTo>
                  <a:pt x="35081" y="89028"/>
                  <a:pt x="2802" y="3303"/>
                  <a:pt x="156" y="12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 361">
            <a:extLst>
              <a:ext uri="{FF2B5EF4-FFF2-40B4-BE49-F238E27FC236}">
                <a16:creationId xmlns:a16="http://schemas.microsoft.com/office/drawing/2014/main" id="{AEBEBC45-0BA4-EC21-805D-091FBF9047AD}"/>
              </a:ext>
            </a:extLst>
          </p:cNvPr>
          <p:cNvSpPr/>
          <p:nvPr/>
        </p:nvSpPr>
        <p:spPr>
          <a:xfrm>
            <a:off x="4454386" y="7168710"/>
            <a:ext cx="308143" cy="200465"/>
          </a:xfrm>
          <a:custGeom>
            <a:avLst/>
            <a:gdLst>
              <a:gd name="connsiteX0" fmla="*/ 139 w 308143"/>
              <a:gd name="connsiteY0" fmla="*/ 200465 h 200465"/>
              <a:gd name="connsiteX1" fmla="*/ 120789 w 308143"/>
              <a:gd name="connsiteY1" fmla="*/ 54415 h 200465"/>
              <a:gd name="connsiteX2" fmla="*/ 190639 w 308143"/>
              <a:gd name="connsiteY2" fmla="*/ 13140 h 200465"/>
              <a:gd name="connsiteX3" fmla="*/ 158889 w 308143"/>
              <a:gd name="connsiteY3" fmla="*/ 9965 h 200465"/>
              <a:gd name="connsiteX4" fmla="*/ 308114 w 308143"/>
              <a:gd name="connsiteY4" fmla="*/ 440 h 200465"/>
              <a:gd name="connsiteX5" fmla="*/ 171589 w 308143"/>
              <a:gd name="connsiteY5" fmla="*/ 25840 h 200465"/>
              <a:gd name="connsiteX6" fmla="*/ 146189 w 308143"/>
              <a:gd name="connsiteY6" fmla="*/ 54415 h 200465"/>
              <a:gd name="connsiteX7" fmla="*/ 139 w 308143"/>
              <a:gd name="connsiteY7" fmla="*/ 200465 h 20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143" h="200465">
                <a:moveTo>
                  <a:pt x="139" y="200465"/>
                </a:moveTo>
                <a:cubicBezTo>
                  <a:pt x="-4094" y="200465"/>
                  <a:pt x="89039" y="85636"/>
                  <a:pt x="120789" y="54415"/>
                </a:cubicBezTo>
                <a:cubicBezTo>
                  <a:pt x="152539" y="23194"/>
                  <a:pt x="184289" y="20548"/>
                  <a:pt x="190639" y="13140"/>
                </a:cubicBezTo>
                <a:cubicBezTo>
                  <a:pt x="196989" y="5732"/>
                  <a:pt x="139310" y="12082"/>
                  <a:pt x="158889" y="9965"/>
                </a:cubicBezTo>
                <a:cubicBezTo>
                  <a:pt x="178468" y="7848"/>
                  <a:pt x="305997" y="-2206"/>
                  <a:pt x="308114" y="440"/>
                </a:cubicBezTo>
                <a:cubicBezTo>
                  <a:pt x="310231" y="3086"/>
                  <a:pt x="198576" y="16844"/>
                  <a:pt x="171589" y="25840"/>
                </a:cubicBezTo>
                <a:cubicBezTo>
                  <a:pt x="144602" y="34836"/>
                  <a:pt x="170002" y="29015"/>
                  <a:pt x="146189" y="54415"/>
                </a:cubicBezTo>
                <a:cubicBezTo>
                  <a:pt x="122377" y="79815"/>
                  <a:pt x="4372" y="200465"/>
                  <a:pt x="139" y="20046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フリーフォーム 362">
            <a:extLst>
              <a:ext uri="{FF2B5EF4-FFF2-40B4-BE49-F238E27FC236}">
                <a16:creationId xmlns:a16="http://schemas.microsoft.com/office/drawing/2014/main" id="{96761AD1-A1DF-B0E2-FC66-52C122E357B5}"/>
              </a:ext>
            </a:extLst>
          </p:cNvPr>
          <p:cNvSpPr/>
          <p:nvPr/>
        </p:nvSpPr>
        <p:spPr>
          <a:xfrm>
            <a:off x="4783525" y="7171740"/>
            <a:ext cx="249170" cy="203785"/>
          </a:xfrm>
          <a:custGeom>
            <a:avLst/>
            <a:gdLst>
              <a:gd name="connsiteX0" fmla="*/ 1200 w 249170"/>
              <a:gd name="connsiteY0" fmla="*/ 585 h 203785"/>
              <a:gd name="connsiteX1" fmla="*/ 163125 w 249170"/>
              <a:gd name="connsiteY1" fmla="*/ 133935 h 203785"/>
              <a:gd name="connsiteX2" fmla="*/ 248850 w 249170"/>
              <a:gd name="connsiteY2" fmla="*/ 203785 h 203785"/>
              <a:gd name="connsiteX3" fmla="*/ 188525 w 249170"/>
              <a:gd name="connsiteY3" fmla="*/ 133935 h 203785"/>
              <a:gd name="connsiteX4" fmla="*/ 93275 w 249170"/>
              <a:gd name="connsiteY4" fmla="*/ 86310 h 203785"/>
              <a:gd name="connsiteX5" fmla="*/ 1200 w 249170"/>
              <a:gd name="connsiteY5" fmla="*/ 585 h 203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170" h="203785">
                <a:moveTo>
                  <a:pt x="1200" y="585"/>
                </a:moveTo>
                <a:cubicBezTo>
                  <a:pt x="12842" y="8523"/>
                  <a:pt x="163125" y="133935"/>
                  <a:pt x="163125" y="133935"/>
                </a:cubicBezTo>
                <a:cubicBezTo>
                  <a:pt x="204400" y="167802"/>
                  <a:pt x="244617" y="203785"/>
                  <a:pt x="248850" y="203785"/>
                </a:cubicBezTo>
                <a:cubicBezTo>
                  <a:pt x="253083" y="203785"/>
                  <a:pt x="214454" y="153514"/>
                  <a:pt x="188525" y="133935"/>
                </a:cubicBezTo>
                <a:cubicBezTo>
                  <a:pt x="162596" y="114356"/>
                  <a:pt x="120792" y="104831"/>
                  <a:pt x="93275" y="86310"/>
                </a:cubicBezTo>
                <a:cubicBezTo>
                  <a:pt x="65758" y="67789"/>
                  <a:pt x="-10442" y="-7353"/>
                  <a:pt x="1200" y="58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 363">
            <a:extLst>
              <a:ext uri="{FF2B5EF4-FFF2-40B4-BE49-F238E27FC236}">
                <a16:creationId xmlns:a16="http://schemas.microsoft.com/office/drawing/2014/main" id="{DB70B9A5-7892-64CD-C2F7-B26F16D6EFFE}"/>
              </a:ext>
            </a:extLst>
          </p:cNvPr>
          <p:cNvSpPr/>
          <p:nvPr/>
        </p:nvSpPr>
        <p:spPr>
          <a:xfrm>
            <a:off x="5047505" y="7374955"/>
            <a:ext cx="199523" cy="178814"/>
          </a:xfrm>
          <a:custGeom>
            <a:avLst/>
            <a:gdLst>
              <a:gd name="connsiteX0" fmla="*/ 745 w 199523"/>
              <a:gd name="connsiteY0" fmla="*/ 570 h 178814"/>
              <a:gd name="connsiteX1" fmla="*/ 156320 w 199523"/>
              <a:gd name="connsiteY1" fmla="*/ 143445 h 178814"/>
              <a:gd name="connsiteX2" fmla="*/ 194420 w 199523"/>
              <a:gd name="connsiteY2" fmla="*/ 175195 h 178814"/>
              <a:gd name="connsiteX3" fmla="*/ 64245 w 199523"/>
              <a:gd name="connsiteY3" fmla="*/ 79945 h 178814"/>
              <a:gd name="connsiteX4" fmla="*/ 95995 w 199523"/>
              <a:gd name="connsiteY4" fmla="*/ 92645 h 178814"/>
              <a:gd name="connsiteX5" fmla="*/ 745 w 199523"/>
              <a:gd name="connsiteY5" fmla="*/ 570 h 178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523" h="178814">
                <a:moveTo>
                  <a:pt x="745" y="570"/>
                </a:moveTo>
                <a:cubicBezTo>
                  <a:pt x="10799" y="9037"/>
                  <a:pt x="124041" y="114341"/>
                  <a:pt x="156320" y="143445"/>
                </a:cubicBezTo>
                <a:cubicBezTo>
                  <a:pt x="188599" y="172549"/>
                  <a:pt x="209766" y="185778"/>
                  <a:pt x="194420" y="175195"/>
                </a:cubicBezTo>
                <a:cubicBezTo>
                  <a:pt x="179074" y="164612"/>
                  <a:pt x="80649" y="93703"/>
                  <a:pt x="64245" y="79945"/>
                </a:cubicBezTo>
                <a:cubicBezTo>
                  <a:pt x="47841" y="66187"/>
                  <a:pt x="106578" y="104816"/>
                  <a:pt x="95995" y="92645"/>
                </a:cubicBezTo>
                <a:cubicBezTo>
                  <a:pt x="85412" y="80474"/>
                  <a:pt x="-9309" y="-7897"/>
                  <a:pt x="745" y="57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 364">
            <a:extLst>
              <a:ext uri="{FF2B5EF4-FFF2-40B4-BE49-F238E27FC236}">
                <a16:creationId xmlns:a16="http://schemas.microsoft.com/office/drawing/2014/main" id="{5D65AACF-6DB7-D162-FA97-930014797AC3}"/>
              </a:ext>
            </a:extLst>
          </p:cNvPr>
          <p:cNvSpPr/>
          <p:nvPr/>
        </p:nvSpPr>
        <p:spPr>
          <a:xfrm>
            <a:off x="5232080" y="7543787"/>
            <a:ext cx="143366" cy="276352"/>
          </a:xfrm>
          <a:custGeom>
            <a:avLst/>
            <a:gdLst>
              <a:gd name="connsiteX0" fmla="*/ 320 w 143366"/>
              <a:gd name="connsiteY0" fmla="*/ 13 h 276352"/>
              <a:gd name="connsiteX1" fmla="*/ 51120 w 143366"/>
              <a:gd name="connsiteY1" fmla="*/ 82563 h 276352"/>
              <a:gd name="connsiteX2" fmla="*/ 89220 w 143366"/>
              <a:gd name="connsiteY2" fmla="*/ 133363 h 276352"/>
              <a:gd name="connsiteX3" fmla="*/ 143195 w 143366"/>
              <a:gd name="connsiteY3" fmla="*/ 276238 h 276352"/>
              <a:gd name="connsiteX4" fmla="*/ 70170 w 143366"/>
              <a:gd name="connsiteY4" fmla="*/ 107963 h 276352"/>
              <a:gd name="connsiteX5" fmla="*/ 32070 w 143366"/>
              <a:gd name="connsiteY5" fmla="*/ 76213 h 276352"/>
              <a:gd name="connsiteX6" fmla="*/ 320 w 143366"/>
              <a:gd name="connsiteY6" fmla="*/ 13 h 27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366" h="276352">
                <a:moveTo>
                  <a:pt x="320" y="13"/>
                </a:moveTo>
                <a:cubicBezTo>
                  <a:pt x="3495" y="1071"/>
                  <a:pt x="36303" y="60338"/>
                  <a:pt x="51120" y="82563"/>
                </a:cubicBezTo>
                <a:cubicBezTo>
                  <a:pt x="65937" y="104788"/>
                  <a:pt x="73874" y="101084"/>
                  <a:pt x="89220" y="133363"/>
                </a:cubicBezTo>
                <a:cubicBezTo>
                  <a:pt x="104566" y="165642"/>
                  <a:pt x="146370" y="280471"/>
                  <a:pt x="143195" y="276238"/>
                </a:cubicBezTo>
                <a:cubicBezTo>
                  <a:pt x="140020" y="272005"/>
                  <a:pt x="88691" y="141301"/>
                  <a:pt x="70170" y="107963"/>
                </a:cubicBezTo>
                <a:cubicBezTo>
                  <a:pt x="51649" y="74626"/>
                  <a:pt x="45828" y="91030"/>
                  <a:pt x="32070" y="76213"/>
                </a:cubicBezTo>
                <a:cubicBezTo>
                  <a:pt x="18312" y="61396"/>
                  <a:pt x="-2855" y="-1045"/>
                  <a:pt x="320" y="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 365">
            <a:extLst>
              <a:ext uri="{FF2B5EF4-FFF2-40B4-BE49-F238E27FC236}">
                <a16:creationId xmlns:a16="http://schemas.microsoft.com/office/drawing/2014/main" id="{0DE7C667-C73F-4E2A-6B99-C9D5B6519309}"/>
              </a:ext>
            </a:extLst>
          </p:cNvPr>
          <p:cNvSpPr/>
          <p:nvPr/>
        </p:nvSpPr>
        <p:spPr>
          <a:xfrm>
            <a:off x="4533891" y="7381618"/>
            <a:ext cx="458118" cy="359466"/>
          </a:xfrm>
          <a:custGeom>
            <a:avLst/>
            <a:gdLst>
              <a:gd name="connsiteX0" fmla="*/ 9 w 458118"/>
              <a:gd name="connsiteY0" fmla="*/ 257 h 359466"/>
              <a:gd name="connsiteX1" fmla="*/ 133359 w 458118"/>
              <a:gd name="connsiteY1" fmla="*/ 85982 h 359466"/>
              <a:gd name="connsiteX2" fmla="*/ 279409 w 458118"/>
              <a:gd name="connsiteY2" fmla="*/ 235207 h 359466"/>
              <a:gd name="connsiteX3" fmla="*/ 273059 w 458118"/>
              <a:gd name="connsiteY3" fmla="*/ 219332 h 359466"/>
              <a:gd name="connsiteX4" fmla="*/ 368309 w 458118"/>
              <a:gd name="connsiteY4" fmla="*/ 305057 h 359466"/>
              <a:gd name="connsiteX5" fmla="*/ 457209 w 458118"/>
              <a:gd name="connsiteY5" fmla="*/ 359032 h 359466"/>
              <a:gd name="connsiteX6" fmla="*/ 311159 w 458118"/>
              <a:gd name="connsiteY6" fmla="*/ 276482 h 359466"/>
              <a:gd name="connsiteX7" fmla="*/ 260359 w 458118"/>
              <a:gd name="connsiteY7" fmla="*/ 181232 h 359466"/>
              <a:gd name="connsiteX8" fmla="*/ 219084 w 458118"/>
              <a:gd name="connsiteY8" fmla="*/ 133607 h 359466"/>
              <a:gd name="connsiteX9" fmla="*/ 263534 w 458118"/>
              <a:gd name="connsiteY9" fmla="*/ 190757 h 359466"/>
              <a:gd name="connsiteX10" fmla="*/ 127009 w 458118"/>
              <a:gd name="connsiteY10" fmla="*/ 63757 h 359466"/>
              <a:gd name="connsiteX11" fmla="*/ 9 w 458118"/>
              <a:gd name="connsiteY11" fmla="*/ 257 h 35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118" h="359466">
                <a:moveTo>
                  <a:pt x="9" y="257"/>
                </a:moveTo>
                <a:cubicBezTo>
                  <a:pt x="1067" y="3961"/>
                  <a:pt x="86792" y="46824"/>
                  <a:pt x="133359" y="85982"/>
                </a:cubicBezTo>
                <a:cubicBezTo>
                  <a:pt x="179926" y="125140"/>
                  <a:pt x="279409" y="235207"/>
                  <a:pt x="279409" y="235207"/>
                </a:cubicBezTo>
                <a:cubicBezTo>
                  <a:pt x="302692" y="257432"/>
                  <a:pt x="258243" y="207690"/>
                  <a:pt x="273059" y="219332"/>
                </a:cubicBezTo>
                <a:cubicBezTo>
                  <a:pt x="287875" y="230974"/>
                  <a:pt x="337617" y="281774"/>
                  <a:pt x="368309" y="305057"/>
                </a:cubicBezTo>
                <a:cubicBezTo>
                  <a:pt x="399001" y="328340"/>
                  <a:pt x="466734" y="363795"/>
                  <a:pt x="457209" y="359032"/>
                </a:cubicBezTo>
                <a:cubicBezTo>
                  <a:pt x="447684" y="354269"/>
                  <a:pt x="343967" y="306115"/>
                  <a:pt x="311159" y="276482"/>
                </a:cubicBezTo>
                <a:cubicBezTo>
                  <a:pt x="278351" y="246849"/>
                  <a:pt x="275705" y="205044"/>
                  <a:pt x="260359" y="181232"/>
                </a:cubicBezTo>
                <a:cubicBezTo>
                  <a:pt x="245013" y="157420"/>
                  <a:pt x="218555" y="132020"/>
                  <a:pt x="219084" y="133607"/>
                </a:cubicBezTo>
                <a:cubicBezTo>
                  <a:pt x="219613" y="135194"/>
                  <a:pt x="278880" y="202399"/>
                  <a:pt x="263534" y="190757"/>
                </a:cubicBezTo>
                <a:cubicBezTo>
                  <a:pt x="248188" y="179115"/>
                  <a:pt x="166167" y="93919"/>
                  <a:pt x="127009" y="63757"/>
                </a:cubicBezTo>
                <a:cubicBezTo>
                  <a:pt x="87851" y="33595"/>
                  <a:pt x="-1049" y="-3447"/>
                  <a:pt x="9" y="25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 366">
            <a:extLst>
              <a:ext uri="{FF2B5EF4-FFF2-40B4-BE49-F238E27FC236}">
                <a16:creationId xmlns:a16="http://schemas.microsoft.com/office/drawing/2014/main" id="{A0B44883-B4A1-2689-776A-94C17DB9FDD0}"/>
              </a:ext>
            </a:extLst>
          </p:cNvPr>
          <p:cNvSpPr/>
          <p:nvPr/>
        </p:nvSpPr>
        <p:spPr>
          <a:xfrm>
            <a:off x="4992117" y="7705123"/>
            <a:ext cx="123256" cy="258283"/>
          </a:xfrm>
          <a:custGeom>
            <a:avLst/>
            <a:gdLst>
              <a:gd name="connsiteX0" fmla="*/ 2158 w 123256"/>
              <a:gd name="connsiteY0" fmla="*/ 602 h 258283"/>
              <a:gd name="connsiteX1" fmla="*/ 56133 w 123256"/>
              <a:gd name="connsiteY1" fmla="*/ 146652 h 258283"/>
              <a:gd name="connsiteX2" fmla="*/ 122808 w 123256"/>
              <a:gd name="connsiteY2" fmla="*/ 257777 h 258283"/>
              <a:gd name="connsiteX3" fmla="*/ 21208 w 123256"/>
              <a:gd name="connsiteY3" fmla="*/ 102202 h 258283"/>
              <a:gd name="connsiteX4" fmla="*/ 2158 w 123256"/>
              <a:gd name="connsiteY4" fmla="*/ 602 h 25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256" h="258283">
                <a:moveTo>
                  <a:pt x="2158" y="602"/>
                </a:moveTo>
                <a:cubicBezTo>
                  <a:pt x="7979" y="8010"/>
                  <a:pt x="36025" y="103790"/>
                  <a:pt x="56133" y="146652"/>
                </a:cubicBezTo>
                <a:cubicBezTo>
                  <a:pt x="76241" y="189514"/>
                  <a:pt x="128629" y="265185"/>
                  <a:pt x="122808" y="257777"/>
                </a:cubicBezTo>
                <a:cubicBezTo>
                  <a:pt x="116987" y="250369"/>
                  <a:pt x="40258" y="148769"/>
                  <a:pt x="21208" y="102202"/>
                </a:cubicBezTo>
                <a:cubicBezTo>
                  <a:pt x="2158" y="55635"/>
                  <a:pt x="-3663" y="-6806"/>
                  <a:pt x="2158" y="60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 367">
            <a:extLst>
              <a:ext uri="{FF2B5EF4-FFF2-40B4-BE49-F238E27FC236}">
                <a16:creationId xmlns:a16="http://schemas.microsoft.com/office/drawing/2014/main" id="{93DEDEE7-C16A-2A33-85D0-D9AFC6488C4A}"/>
              </a:ext>
            </a:extLst>
          </p:cNvPr>
          <p:cNvSpPr/>
          <p:nvPr/>
        </p:nvSpPr>
        <p:spPr>
          <a:xfrm>
            <a:off x="5144343" y="7990446"/>
            <a:ext cx="164299" cy="150267"/>
          </a:xfrm>
          <a:custGeom>
            <a:avLst/>
            <a:gdLst>
              <a:gd name="connsiteX0" fmla="*/ 2332 w 164299"/>
              <a:gd name="connsiteY0" fmla="*/ 1029 h 150267"/>
              <a:gd name="connsiteX1" fmla="*/ 34082 w 164299"/>
              <a:gd name="connsiteY1" fmla="*/ 64529 h 150267"/>
              <a:gd name="connsiteX2" fmla="*/ 88057 w 164299"/>
              <a:gd name="connsiteY2" fmla="*/ 121679 h 150267"/>
              <a:gd name="connsiteX3" fmla="*/ 164257 w 164299"/>
              <a:gd name="connsiteY3" fmla="*/ 150254 h 150267"/>
              <a:gd name="connsiteX4" fmla="*/ 97582 w 164299"/>
              <a:gd name="connsiteY4" fmla="*/ 118504 h 150267"/>
              <a:gd name="connsiteX5" fmla="*/ 2332 w 164299"/>
              <a:gd name="connsiteY5" fmla="*/ 1029 h 15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299" h="150267">
                <a:moveTo>
                  <a:pt x="2332" y="1029"/>
                </a:moveTo>
                <a:cubicBezTo>
                  <a:pt x="-8251" y="-7967"/>
                  <a:pt x="19795" y="44421"/>
                  <a:pt x="34082" y="64529"/>
                </a:cubicBezTo>
                <a:cubicBezTo>
                  <a:pt x="48369" y="84637"/>
                  <a:pt x="66361" y="107392"/>
                  <a:pt x="88057" y="121679"/>
                </a:cubicBezTo>
                <a:cubicBezTo>
                  <a:pt x="109753" y="135967"/>
                  <a:pt x="162670" y="150783"/>
                  <a:pt x="164257" y="150254"/>
                </a:cubicBezTo>
                <a:cubicBezTo>
                  <a:pt x="165844" y="149725"/>
                  <a:pt x="122982" y="140200"/>
                  <a:pt x="97582" y="118504"/>
                </a:cubicBezTo>
                <a:cubicBezTo>
                  <a:pt x="72182" y="96808"/>
                  <a:pt x="12915" y="10025"/>
                  <a:pt x="2332" y="10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 368">
            <a:extLst>
              <a:ext uri="{FF2B5EF4-FFF2-40B4-BE49-F238E27FC236}">
                <a16:creationId xmlns:a16="http://schemas.microsoft.com/office/drawing/2014/main" id="{E33D1B2C-1E6E-A42F-8327-2A29AE2E2F1A}"/>
              </a:ext>
            </a:extLst>
          </p:cNvPr>
          <p:cNvSpPr/>
          <p:nvPr/>
        </p:nvSpPr>
        <p:spPr>
          <a:xfrm>
            <a:off x="5089198" y="7705725"/>
            <a:ext cx="57624" cy="254000"/>
          </a:xfrm>
          <a:custGeom>
            <a:avLst/>
            <a:gdLst>
              <a:gd name="connsiteX0" fmla="*/ 327 w 57624"/>
              <a:gd name="connsiteY0" fmla="*/ 0 h 254000"/>
              <a:gd name="connsiteX1" fmla="*/ 28902 w 57624"/>
              <a:gd name="connsiteY1" fmla="*/ 127000 h 254000"/>
              <a:gd name="connsiteX2" fmla="*/ 57477 w 57624"/>
              <a:gd name="connsiteY2" fmla="*/ 254000 h 254000"/>
              <a:gd name="connsiteX3" fmla="*/ 16202 w 57624"/>
              <a:gd name="connsiteY3" fmla="*/ 127000 h 254000"/>
              <a:gd name="connsiteX4" fmla="*/ 327 w 57624"/>
              <a:gd name="connsiteY4" fmla="*/ 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24" h="254000">
                <a:moveTo>
                  <a:pt x="327" y="0"/>
                </a:moveTo>
                <a:cubicBezTo>
                  <a:pt x="2444" y="0"/>
                  <a:pt x="28902" y="127000"/>
                  <a:pt x="28902" y="127000"/>
                </a:cubicBezTo>
                <a:cubicBezTo>
                  <a:pt x="38427" y="169333"/>
                  <a:pt x="59594" y="254000"/>
                  <a:pt x="57477" y="254000"/>
                </a:cubicBezTo>
                <a:cubicBezTo>
                  <a:pt x="55360" y="254000"/>
                  <a:pt x="25727" y="165100"/>
                  <a:pt x="16202" y="127000"/>
                </a:cubicBezTo>
                <a:cubicBezTo>
                  <a:pt x="6677" y="88900"/>
                  <a:pt x="-1790" y="0"/>
                  <a:pt x="327" y="0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 369">
            <a:extLst>
              <a:ext uri="{FF2B5EF4-FFF2-40B4-BE49-F238E27FC236}">
                <a16:creationId xmlns:a16="http://schemas.microsoft.com/office/drawing/2014/main" id="{381CA9B8-0833-94AF-3C6A-59821ACC6B09}"/>
              </a:ext>
            </a:extLst>
          </p:cNvPr>
          <p:cNvSpPr/>
          <p:nvPr/>
        </p:nvSpPr>
        <p:spPr>
          <a:xfrm>
            <a:off x="5202956" y="7816125"/>
            <a:ext cx="86598" cy="311995"/>
          </a:xfrm>
          <a:custGeom>
            <a:avLst/>
            <a:gdLst>
              <a:gd name="connsiteX0" fmla="*/ 35794 w 86598"/>
              <a:gd name="connsiteY0" fmla="*/ 725 h 311995"/>
              <a:gd name="connsiteX1" fmla="*/ 13569 w 86598"/>
              <a:gd name="connsiteY1" fmla="*/ 76925 h 311995"/>
              <a:gd name="connsiteX2" fmla="*/ 19919 w 86598"/>
              <a:gd name="connsiteY2" fmla="*/ 149950 h 311995"/>
              <a:gd name="connsiteX3" fmla="*/ 7219 w 86598"/>
              <a:gd name="connsiteY3" fmla="*/ 118200 h 311995"/>
              <a:gd name="connsiteX4" fmla="*/ 23094 w 86598"/>
              <a:gd name="connsiteY4" fmla="*/ 200750 h 311995"/>
              <a:gd name="connsiteX5" fmla="*/ 86594 w 86598"/>
              <a:gd name="connsiteY5" fmla="*/ 311875 h 311995"/>
              <a:gd name="connsiteX6" fmla="*/ 19919 w 86598"/>
              <a:gd name="connsiteY6" fmla="*/ 178525 h 311995"/>
              <a:gd name="connsiteX7" fmla="*/ 869 w 86598"/>
              <a:gd name="connsiteY7" fmla="*/ 124550 h 311995"/>
              <a:gd name="connsiteX8" fmla="*/ 35794 w 86598"/>
              <a:gd name="connsiteY8" fmla="*/ 725 h 31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598" h="311995">
                <a:moveTo>
                  <a:pt x="35794" y="725"/>
                </a:moveTo>
                <a:cubicBezTo>
                  <a:pt x="37911" y="-7212"/>
                  <a:pt x="16215" y="52054"/>
                  <a:pt x="13569" y="76925"/>
                </a:cubicBezTo>
                <a:cubicBezTo>
                  <a:pt x="10923" y="101796"/>
                  <a:pt x="20977" y="143071"/>
                  <a:pt x="19919" y="149950"/>
                </a:cubicBezTo>
                <a:cubicBezTo>
                  <a:pt x="18861" y="156829"/>
                  <a:pt x="6690" y="109733"/>
                  <a:pt x="7219" y="118200"/>
                </a:cubicBezTo>
                <a:cubicBezTo>
                  <a:pt x="7748" y="126667"/>
                  <a:pt x="9865" y="168471"/>
                  <a:pt x="23094" y="200750"/>
                </a:cubicBezTo>
                <a:cubicBezTo>
                  <a:pt x="36323" y="233029"/>
                  <a:pt x="87123" y="315579"/>
                  <a:pt x="86594" y="311875"/>
                </a:cubicBezTo>
                <a:cubicBezTo>
                  <a:pt x="86065" y="308171"/>
                  <a:pt x="34206" y="209746"/>
                  <a:pt x="19919" y="178525"/>
                </a:cubicBezTo>
                <a:cubicBezTo>
                  <a:pt x="5631" y="147304"/>
                  <a:pt x="-2835" y="151008"/>
                  <a:pt x="869" y="124550"/>
                </a:cubicBezTo>
                <a:cubicBezTo>
                  <a:pt x="4573" y="98092"/>
                  <a:pt x="33677" y="8662"/>
                  <a:pt x="35794" y="725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 370">
            <a:extLst>
              <a:ext uri="{FF2B5EF4-FFF2-40B4-BE49-F238E27FC236}">
                <a16:creationId xmlns:a16="http://schemas.microsoft.com/office/drawing/2014/main" id="{F065E15B-329E-DECB-75A1-7D7BFBDA4D18}"/>
              </a:ext>
            </a:extLst>
          </p:cNvPr>
          <p:cNvSpPr/>
          <p:nvPr/>
        </p:nvSpPr>
        <p:spPr>
          <a:xfrm>
            <a:off x="4571551" y="7181805"/>
            <a:ext cx="162446" cy="117708"/>
          </a:xfrm>
          <a:custGeom>
            <a:avLst/>
            <a:gdLst>
              <a:gd name="connsiteX0" fmla="*/ 449 w 162446"/>
              <a:gd name="connsiteY0" fmla="*/ 117520 h 117708"/>
              <a:gd name="connsiteX1" fmla="*/ 60774 w 162446"/>
              <a:gd name="connsiteY1" fmla="*/ 54020 h 117708"/>
              <a:gd name="connsiteX2" fmla="*/ 82999 w 162446"/>
              <a:gd name="connsiteY2" fmla="*/ 25445 h 117708"/>
              <a:gd name="connsiteX3" fmla="*/ 162374 w 162446"/>
              <a:gd name="connsiteY3" fmla="*/ 45 h 117708"/>
              <a:gd name="connsiteX4" fmla="*/ 95699 w 162446"/>
              <a:gd name="connsiteY4" fmla="*/ 31795 h 117708"/>
              <a:gd name="connsiteX5" fmla="*/ 449 w 162446"/>
              <a:gd name="connsiteY5" fmla="*/ 117520 h 11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446" h="117708">
                <a:moveTo>
                  <a:pt x="449" y="117520"/>
                </a:moveTo>
                <a:cubicBezTo>
                  <a:pt x="-5372" y="121224"/>
                  <a:pt x="47016" y="69366"/>
                  <a:pt x="60774" y="54020"/>
                </a:cubicBezTo>
                <a:cubicBezTo>
                  <a:pt x="74532" y="38674"/>
                  <a:pt x="66066" y="34441"/>
                  <a:pt x="82999" y="25445"/>
                </a:cubicBezTo>
                <a:cubicBezTo>
                  <a:pt x="99932" y="16449"/>
                  <a:pt x="160257" y="-1013"/>
                  <a:pt x="162374" y="45"/>
                </a:cubicBezTo>
                <a:cubicBezTo>
                  <a:pt x="164491" y="1103"/>
                  <a:pt x="119512" y="15920"/>
                  <a:pt x="95699" y="31795"/>
                </a:cubicBezTo>
                <a:cubicBezTo>
                  <a:pt x="71887" y="47670"/>
                  <a:pt x="6270" y="113816"/>
                  <a:pt x="449" y="117520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 371">
            <a:extLst>
              <a:ext uri="{FF2B5EF4-FFF2-40B4-BE49-F238E27FC236}">
                <a16:creationId xmlns:a16="http://schemas.microsoft.com/office/drawing/2014/main" id="{0027B56A-8629-544C-9B53-E754C9EDD0C6}"/>
              </a:ext>
            </a:extLst>
          </p:cNvPr>
          <p:cNvSpPr/>
          <p:nvPr/>
        </p:nvSpPr>
        <p:spPr>
          <a:xfrm>
            <a:off x="4685661" y="7229005"/>
            <a:ext cx="188910" cy="61770"/>
          </a:xfrm>
          <a:custGeom>
            <a:avLst/>
            <a:gdLst>
              <a:gd name="connsiteX0" fmla="*/ 639 w 188910"/>
              <a:gd name="connsiteY0" fmla="*/ 470 h 61770"/>
              <a:gd name="connsiteX1" fmla="*/ 83189 w 188910"/>
              <a:gd name="connsiteY1" fmla="*/ 25870 h 61770"/>
              <a:gd name="connsiteX2" fmla="*/ 187964 w 188910"/>
              <a:gd name="connsiteY2" fmla="*/ 60795 h 61770"/>
              <a:gd name="connsiteX3" fmla="*/ 127639 w 188910"/>
              <a:gd name="connsiteY3" fmla="*/ 48095 h 61770"/>
              <a:gd name="connsiteX4" fmla="*/ 639 w 188910"/>
              <a:gd name="connsiteY4" fmla="*/ 470 h 6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910" h="61770">
                <a:moveTo>
                  <a:pt x="639" y="470"/>
                </a:moveTo>
                <a:cubicBezTo>
                  <a:pt x="-6769" y="-3234"/>
                  <a:pt x="51968" y="15816"/>
                  <a:pt x="83189" y="25870"/>
                </a:cubicBezTo>
                <a:cubicBezTo>
                  <a:pt x="114410" y="35924"/>
                  <a:pt x="180556" y="57091"/>
                  <a:pt x="187964" y="60795"/>
                </a:cubicBezTo>
                <a:cubicBezTo>
                  <a:pt x="195372" y="64499"/>
                  <a:pt x="157802" y="57091"/>
                  <a:pt x="127639" y="48095"/>
                </a:cubicBezTo>
                <a:cubicBezTo>
                  <a:pt x="97477" y="39099"/>
                  <a:pt x="8047" y="4174"/>
                  <a:pt x="639" y="470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フリーフォーム 372">
            <a:extLst>
              <a:ext uri="{FF2B5EF4-FFF2-40B4-BE49-F238E27FC236}">
                <a16:creationId xmlns:a16="http://schemas.microsoft.com/office/drawing/2014/main" id="{308D6BEB-21AC-34F8-B626-91900FB975BB}"/>
              </a:ext>
            </a:extLst>
          </p:cNvPr>
          <p:cNvSpPr/>
          <p:nvPr/>
        </p:nvSpPr>
        <p:spPr>
          <a:xfrm>
            <a:off x="4596521" y="7273922"/>
            <a:ext cx="45445" cy="108246"/>
          </a:xfrm>
          <a:custGeom>
            <a:avLst/>
            <a:gdLst>
              <a:gd name="connsiteX0" fmla="*/ 45329 w 45445"/>
              <a:gd name="connsiteY0" fmla="*/ 3 h 108246"/>
              <a:gd name="connsiteX1" fmla="*/ 16754 w 45445"/>
              <a:gd name="connsiteY1" fmla="*/ 69853 h 108246"/>
              <a:gd name="connsiteX2" fmla="*/ 26279 w 45445"/>
              <a:gd name="connsiteY2" fmla="*/ 107953 h 108246"/>
              <a:gd name="connsiteX3" fmla="*/ 4054 w 45445"/>
              <a:gd name="connsiteY3" fmla="*/ 50803 h 108246"/>
              <a:gd name="connsiteX4" fmla="*/ 4054 w 45445"/>
              <a:gd name="connsiteY4" fmla="*/ 66678 h 108246"/>
              <a:gd name="connsiteX5" fmla="*/ 45329 w 45445"/>
              <a:gd name="connsiteY5" fmla="*/ 3 h 10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45" h="108246">
                <a:moveTo>
                  <a:pt x="45329" y="3"/>
                </a:moveTo>
                <a:cubicBezTo>
                  <a:pt x="47446" y="532"/>
                  <a:pt x="19929" y="51861"/>
                  <a:pt x="16754" y="69853"/>
                </a:cubicBezTo>
                <a:cubicBezTo>
                  <a:pt x="13579" y="87845"/>
                  <a:pt x="28396" y="111128"/>
                  <a:pt x="26279" y="107953"/>
                </a:cubicBezTo>
                <a:cubicBezTo>
                  <a:pt x="24162" y="104778"/>
                  <a:pt x="4054" y="50803"/>
                  <a:pt x="4054" y="50803"/>
                </a:cubicBezTo>
                <a:cubicBezTo>
                  <a:pt x="350" y="43924"/>
                  <a:pt x="-2825" y="70911"/>
                  <a:pt x="4054" y="66678"/>
                </a:cubicBezTo>
                <a:cubicBezTo>
                  <a:pt x="10933" y="62445"/>
                  <a:pt x="43212" y="-526"/>
                  <a:pt x="45329" y="3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フリーフォーム 373">
            <a:extLst>
              <a:ext uri="{FF2B5EF4-FFF2-40B4-BE49-F238E27FC236}">
                <a16:creationId xmlns:a16="http://schemas.microsoft.com/office/drawing/2014/main" id="{E7995E8F-C072-E001-9A7A-537A1C071160}"/>
              </a:ext>
            </a:extLst>
          </p:cNvPr>
          <p:cNvSpPr/>
          <p:nvPr/>
        </p:nvSpPr>
        <p:spPr>
          <a:xfrm>
            <a:off x="4793534" y="7332955"/>
            <a:ext cx="146329" cy="132948"/>
          </a:xfrm>
          <a:custGeom>
            <a:avLst/>
            <a:gdLst>
              <a:gd name="connsiteX0" fmla="*/ 716 w 146329"/>
              <a:gd name="connsiteY0" fmla="*/ 1295 h 132948"/>
              <a:gd name="connsiteX1" fmla="*/ 143591 w 146329"/>
              <a:gd name="connsiteY1" fmla="*/ 131470 h 132948"/>
              <a:gd name="connsiteX2" fmla="*/ 89616 w 146329"/>
              <a:gd name="connsiteY2" fmla="*/ 67970 h 132948"/>
              <a:gd name="connsiteX3" fmla="*/ 716 w 146329"/>
              <a:gd name="connsiteY3" fmla="*/ 1295 h 13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329" h="132948">
                <a:moveTo>
                  <a:pt x="716" y="1295"/>
                </a:moveTo>
                <a:cubicBezTo>
                  <a:pt x="9712" y="11878"/>
                  <a:pt x="128775" y="120358"/>
                  <a:pt x="143591" y="131470"/>
                </a:cubicBezTo>
                <a:cubicBezTo>
                  <a:pt x="158407" y="142582"/>
                  <a:pt x="109195" y="88078"/>
                  <a:pt x="89616" y="67970"/>
                </a:cubicBezTo>
                <a:cubicBezTo>
                  <a:pt x="70037" y="47862"/>
                  <a:pt x="-8280" y="-9288"/>
                  <a:pt x="716" y="1295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 374">
            <a:extLst>
              <a:ext uri="{FF2B5EF4-FFF2-40B4-BE49-F238E27FC236}">
                <a16:creationId xmlns:a16="http://schemas.microsoft.com/office/drawing/2014/main" id="{F83E6BD3-05FC-B486-5E20-20B2F816E540}"/>
              </a:ext>
            </a:extLst>
          </p:cNvPr>
          <p:cNvSpPr/>
          <p:nvPr/>
        </p:nvSpPr>
        <p:spPr>
          <a:xfrm>
            <a:off x="4653308" y="7251609"/>
            <a:ext cx="42575" cy="158954"/>
          </a:xfrm>
          <a:custGeom>
            <a:avLst/>
            <a:gdLst>
              <a:gd name="connsiteX0" fmla="*/ 42517 w 42575"/>
              <a:gd name="connsiteY0" fmla="*/ 91 h 158954"/>
              <a:gd name="connsiteX1" fmla="*/ 1242 w 42575"/>
              <a:gd name="connsiteY1" fmla="*/ 79466 h 158954"/>
              <a:gd name="connsiteX2" fmla="*/ 10767 w 42575"/>
              <a:gd name="connsiteY2" fmla="*/ 158841 h 158954"/>
              <a:gd name="connsiteX3" fmla="*/ 10767 w 42575"/>
              <a:gd name="connsiteY3" fmla="*/ 95341 h 158954"/>
              <a:gd name="connsiteX4" fmla="*/ 42517 w 42575"/>
              <a:gd name="connsiteY4" fmla="*/ 91 h 15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5" h="158954">
                <a:moveTo>
                  <a:pt x="42517" y="91"/>
                </a:moveTo>
                <a:cubicBezTo>
                  <a:pt x="40929" y="-2555"/>
                  <a:pt x="6534" y="53008"/>
                  <a:pt x="1242" y="79466"/>
                </a:cubicBezTo>
                <a:cubicBezTo>
                  <a:pt x="-4050" y="105924"/>
                  <a:pt x="9179" y="156195"/>
                  <a:pt x="10767" y="158841"/>
                </a:cubicBezTo>
                <a:cubicBezTo>
                  <a:pt x="12354" y="161487"/>
                  <a:pt x="8650" y="117037"/>
                  <a:pt x="10767" y="95341"/>
                </a:cubicBezTo>
                <a:cubicBezTo>
                  <a:pt x="12884" y="73645"/>
                  <a:pt x="44105" y="2737"/>
                  <a:pt x="42517" y="91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 375">
            <a:extLst>
              <a:ext uri="{FF2B5EF4-FFF2-40B4-BE49-F238E27FC236}">
                <a16:creationId xmlns:a16="http://schemas.microsoft.com/office/drawing/2014/main" id="{8AFDF748-1B85-71BB-BDC0-0436FAE42CD1}"/>
              </a:ext>
            </a:extLst>
          </p:cNvPr>
          <p:cNvSpPr/>
          <p:nvPr/>
        </p:nvSpPr>
        <p:spPr>
          <a:xfrm>
            <a:off x="4714875" y="7410450"/>
            <a:ext cx="231791" cy="177814"/>
          </a:xfrm>
          <a:custGeom>
            <a:avLst/>
            <a:gdLst>
              <a:gd name="connsiteX0" fmla="*/ 0 w 231791"/>
              <a:gd name="connsiteY0" fmla="*/ 0 h 177814"/>
              <a:gd name="connsiteX1" fmla="*/ 123825 w 231791"/>
              <a:gd name="connsiteY1" fmla="*/ 69850 h 177814"/>
              <a:gd name="connsiteX2" fmla="*/ 177800 w 231791"/>
              <a:gd name="connsiteY2" fmla="*/ 104775 h 177814"/>
              <a:gd name="connsiteX3" fmla="*/ 231775 w 231791"/>
              <a:gd name="connsiteY3" fmla="*/ 177800 h 177814"/>
              <a:gd name="connsiteX4" fmla="*/ 184150 w 231791"/>
              <a:gd name="connsiteY4" fmla="*/ 98425 h 177814"/>
              <a:gd name="connsiteX5" fmla="*/ 171450 w 231791"/>
              <a:gd name="connsiteY5" fmla="*/ 85725 h 177814"/>
              <a:gd name="connsiteX6" fmla="*/ 95250 w 231791"/>
              <a:gd name="connsiteY6" fmla="*/ 44450 h 177814"/>
              <a:gd name="connsiteX7" fmla="*/ 0 w 231791"/>
              <a:gd name="connsiteY7" fmla="*/ 0 h 17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791" h="177814">
                <a:moveTo>
                  <a:pt x="0" y="0"/>
                </a:moveTo>
                <a:lnTo>
                  <a:pt x="123825" y="69850"/>
                </a:lnTo>
                <a:cubicBezTo>
                  <a:pt x="153458" y="87312"/>
                  <a:pt x="159808" y="86783"/>
                  <a:pt x="177800" y="104775"/>
                </a:cubicBezTo>
                <a:cubicBezTo>
                  <a:pt x="195792" y="122767"/>
                  <a:pt x="230717" y="178858"/>
                  <a:pt x="231775" y="177800"/>
                </a:cubicBezTo>
                <a:cubicBezTo>
                  <a:pt x="232833" y="176742"/>
                  <a:pt x="184150" y="98425"/>
                  <a:pt x="184150" y="98425"/>
                </a:cubicBezTo>
                <a:cubicBezTo>
                  <a:pt x="174096" y="83079"/>
                  <a:pt x="186267" y="94721"/>
                  <a:pt x="171450" y="85725"/>
                </a:cubicBezTo>
                <a:cubicBezTo>
                  <a:pt x="156633" y="76729"/>
                  <a:pt x="95250" y="44450"/>
                  <a:pt x="95250" y="4445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フリーフォーム 376">
            <a:extLst>
              <a:ext uri="{FF2B5EF4-FFF2-40B4-BE49-F238E27FC236}">
                <a16:creationId xmlns:a16="http://schemas.microsoft.com/office/drawing/2014/main" id="{22A2076F-8522-4FAC-5C20-346E5574A1B3}"/>
              </a:ext>
            </a:extLst>
          </p:cNvPr>
          <p:cNvSpPr/>
          <p:nvPr/>
        </p:nvSpPr>
        <p:spPr>
          <a:xfrm>
            <a:off x="5019641" y="7585070"/>
            <a:ext cx="44552" cy="190507"/>
          </a:xfrm>
          <a:custGeom>
            <a:avLst/>
            <a:gdLst>
              <a:gd name="connsiteX0" fmla="*/ 3209 w 44552"/>
              <a:gd name="connsiteY0" fmla="*/ 5 h 190507"/>
              <a:gd name="connsiteX1" fmla="*/ 12734 w 44552"/>
              <a:gd name="connsiteY1" fmla="*/ 69855 h 190507"/>
              <a:gd name="connsiteX2" fmla="*/ 44484 w 44552"/>
              <a:gd name="connsiteY2" fmla="*/ 190505 h 190507"/>
              <a:gd name="connsiteX3" fmla="*/ 3209 w 44552"/>
              <a:gd name="connsiteY3" fmla="*/ 73030 h 190507"/>
              <a:gd name="connsiteX4" fmla="*/ 3209 w 44552"/>
              <a:gd name="connsiteY4" fmla="*/ 5 h 19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2" h="190507">
                <a:moveTo>
                  <a:pt x="3209" y="5"/>
                </a:moveTo>
                <a:cubicBezTo>
                  <a:pt x="4796" y="-524"/>
                  <a:pt x="5855" y="38105"/>
                  <a:pt x="12734" y="69855"/>
                </a:cubicBezTo>
                <a:cubicBezTo>
                  <a:pt x="19613" y="101605"/>
                  <a:pt x="46071" y="189976"/>
                  <a:pt x="44484" y="190505"/>
                </a:cubicBezTo>
                <a:cubicBezTo>
                  <a:pt x="42897" y="191034"/>
                  <a:pt x="9559" y="99488"/>
                  <a:pt x="3209" y="73030"/>
                </a:cubicBezTo>
                <a:cubicBezTo>
                  <a:pt x="-3141" y="46572"/>
                  <a:pt x="1622" y="534"/>
                  <a:pt x="3209" y="5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フリーフォーム 377">
            <a:extLst>
              <a:ext uri="{FF2B5EF4-FFF2-40B4-BE49-F238E27FC236}">
                <a16:creationId xmlns:a16="http://schemas.microsoft.com/office/drawing/2014/main" id="{87B1CC32-E00A-9675-746F-1E9414BCEC35}"/>
              </a:ext>
            </a:extLst>
          </p:cNvPr>
          <p:cNvSpPr/>
          <p:nvPr/>
        </p:nvSpPr>
        <p:spPr>
          <a:xfrm>
            <a:off x="5102037" y="7550028"/>
            <a:ext cx="111342" cy="98643"/>
          </a:xfrm>
          <a:custGeom>
            <a:avLst/>
            <a:gdLst>
              <a:gd name="connsiteX0" fmla="*/ 111313 w 111342"/>
              <a:gd name="connsiteY0" fmla="*/ 122 h 98643"/>
              <a:gd name="connsiteX1" fmla="*/ 25588 w 111342"/>
              <a:gd name="connsiteY1" fmla="*/ 50922 h 98643"/>
              <a:gd name="connsiteX2" fmla="*/ 188 w 111342"/>
              <a:gd name="connsiteY2" fmla="*/ 98547 h 98643"/>
              <a:gd name="connsiteX3" fmla="*/ 35113 w 111342"/>
              <a:gd name="connsiteY3" fmla="*/ 38222 h 98643"/>
              <a:gd name="connsiteX4" fmla="*/ 111313 w 111342"/>
              <a:gd name="connsiteY4" fmla="*/ 122 h 9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42" h="98643">
                <a:moveTo>
                  <a:pt x="111313" y="122"/>
                </a:moveTo>
                <a:cubicBezTo>
                  <a:pt x="109725" y="2239"/>
                  <a:pt x="44109" y="34518"/>
                  <a:pt x="25588" y="50922"/>
                </a:cubicBezTo>
                <a:cubicBezTo>
                  <a:pt x="7067" y="67326"/>
                  <a:pt x="-1400" y="100664"/>
                  <a:pt x="188" y="98547"/>
                </a:cubicBezTo>
                <a:cubicBezTo>
                  <a:pt x="1776" y="96430"/>
                  <a:pt x="20826" y="52509"/>
                  <a:pt x="35113" y="38222"/>
                </a:cubicBezTo>
                <a:cubicBezTo>
                  <a:pt x="49400" y="23935"/>
                  <a:pt x="112901" y="-1995"/>
                  <a:pt x="111313" y="12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9" name="フリーフォーム 378">
            <a:extLst>
              <a:ext uri="{FF2B5EF4-FFF2-40B4-BE49-F238E27FC236}">
                <a16:creationId xmlns:a16="http://schemas.microsoft.com/office/drawing/2014/main" id="{F042B356-E00C-2E8D-20FF-4EF093EE9420}"/>
              </a:ext>
            </a:extLst>
          </p:cNvPr>
          <p:cNvSpPr/>
          <p:nvPr/>
        </p:nvSpPr>
        <p:spPr>
          <a:xfrm>
            <a:off x="4949731" y="7435749"/>
            <a:ext cx="127415" cy="171554"/>
          </a:xfrm>
          <a:custGeom>
            <a:avLst/>
            <a:gdLst>
              <a:gd name="connsiteX0" fmla="*/ 94 w 127415"/>
              <a:gd name="connsiteY0" fmla="*/ 101 h 171554"/>
              <a:gd name="connsiteX1" fmla="*/ 79469 w 127415"/>
              <a:gd name="connsiteY1" fmla="*/ 101701 h 171554"/>
              <a:gd name="connsiteX2" fmla="*/ 127094 w 127415"/>
              <a:gd name="connsiteY2" fmla="*/ 171551 h 171554"/>
              <a:gd name="connsiteX3" fmla="*/ 98519 w 127415"/>
              <a:gd name="connsiteY3" fmla="*/ 104876 h 171554"/>
              <a:gd name="connsiteX4" fmla="*/ 63594 w 127415"/>
              <a:gd name="connsiteY4" fmla="*/ 82651 h 171554"/>
              <a:gd name="connsiteX5" fmla="*/ 94 w 127415"/>
              <a:gd name="connsiteY5" fmla="*/ 101 h 171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415" h="171554">
                <a:moveTo>
                  <a:pt x="94" y="101"/>
                </a:moveTo>
                <a:cubicBezTo>
                  <a:pt x="2740" y="3276"/>
                  <a:pt x="58302" y="73126"/>
                  <a:pt x="79469" y="101701"/>
                </a:cubicBezTo>
                <a:cubicBezTo>
                  <a:pt x="100636" y="130276"/>
                  <a:pt x="123919" y="171022"/>
                  <a:pt x="127094" y="171551"/>
                </a:cubicBezTo>
                <a:cubicBezTo>
                  <a:pt x="130269" y="172080"/>
                  <a:pt x="109102" y="119693"/>
                  <a:pt x="98519" y="104876"/>
                </a:cubicBezTo>
                <a:cubicBezTo>
                  <a:pt x="87936" y="90059"/>
                  <a:pt x="76294" y="96409"/>
                  <a:pt x="63594" y="82651"/>
                </a:cubicBezTo>
                <a:cubicBezTo>
                  <a:pt x="50894" y="68893"/>
                  <a:pt x="-2552" y="-3074"/>
                  <a:pt x="94" y="101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フリーフォーム 379">
            <a:extLst>
              <a:ext uri="{FF2B5EF4-FFF2-40B4-BE49-F238E27FC236}">
                <a16:creationId xmlns:a16="http://schemas.microsoft.com/office/drawing/2014/main" id="{7F791115-5C00-1CFC-A70A-71F84BB89914}"/>
              </a:ext>
            </a:extLst>
          </p:cNvPr>
          <p:cNvSpPr/>
          <p:nvPr/>
        </p:nvSpPr>
        <p:spPr>
          <a:xfrm>
            <a:off x="4968657" y="7372350"/>
            <a:ext cx="70068" cy="57596"/>
          </a:xfrm>
          <a:custGeom>
            <a:avLst/>
            <a:gdLst>
              <a:gd name="connsiteX0" fmla="*/ 70068 w 70068"/>
              <a:gd name="connsiteY0" fmla="*/ 0 h 57596"/>
              <a:gd name="connsiteX1" fmla="*/ 218 w 70068"/>
              <a:gd name="connsiteY1" fmla="*/ 57150 h 57596"/>
              <a:gd name="connsiteX2" fmla="*/ 70068 w 70068"/>
              <a:gd name="connsiteY2" fmla="*/ 0 h 5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68" h="57596">
                <a:moveTo>
                  <a:pt x="70068" y="0"/>
                </a:moveTo>
                <a:cubicBezTo>
                  <a:pt x="70068" y="0"/>
                  <a:pt x="4980" y="50800"/>
                  <a:pt x="218" y="57150"/>
                </a:cubicBezTo>
                <a:cubicBezTo>
                  <a:pt x="-4544" y="63500"/>
                  <a:pt x="70068" y="0"/>
                  <a:pt x="7006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フリーフォーム 380">
            <a:extLst>
              <a:ext uri="{FF2B5EF4-FFF2-40B4-BE49-F238E27FC236}">
                <a16:creationId xmlns:a16="http://schemas.microsoft.com/office/drawing/2014/main" id="{66FDAA38-767F-2C9F-3209-12D0172BDC41}"/>
              </a:ext>
            </a:extLst>
          </p:cNvPr>
          <p:cNvSpPr/>
          <p:nvPr/>
        </p:nvSpPr>
        <p:spPr>
          <a:xfrm>
            <a:off x="5232076" y="7813846"/>
            <a:ext cx="58248" cy="308919"/>
          </a:xfrm>
          <a:custGeom>
            <a:avLst/>
            <a:gdLst>
              <a:gd name="connsiteX0" fmla="*/ 47949 w 58248"/>
              <a:gd name="connsiteY0" fmla="*/ 3004 h 308919"/>
              <a:gd name="connsiteX1" fmla="*/ 19374 w 58248"/>
              <a:gd name="connsiteY1" fmla="*/ 76029 h 308919"/>
              <a:gd name="connsiteX2" fmla="*/ 6674 w 58248"/>
              <a:gd name="connsiteY2" fmla="*/ 142704 h 308919"/>
              <a:gd name="connsiteX3" fmla="*/ 13024 w 58248"/>
              <a:gd name="connsiteY3" fmla="*/ 174454 h 308919"/>
              <a:gd name="connsiteX4" fmla="*/ 32074 w 58248"/>
              <a:gd name="connsiteY4" fmla="*/ 241129 h 308919"/>
              <a:gd name="connsiteX5" fmla="*/ 57474 w 58248"/>
              <a:gd name="connsiteY5" fmla="*/ 307804 h 308919"/>
              <a:gd name="connsiteX6" fmla="*/ 324 w 58248"/>
              <a:gd name="connsiteY6" fmla="*/ 183979 h 308919"/>
              <a:gd name="connsiteX7" fmla="*/ 47949 w 58248"/>
              <a:gd name="connsiteY7" fmla="*/ 3004 h 30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248" h="308919">
                <a:moveTo>
                  <a:pt x="47949" y="3004"/>
                </a:moveTo>
                <a:cubicBezTo>
                  <a:pt x="51124" y="-14988"/>
                  <a:pt x="26253" y="52746"/>
                  <a:pt x="19374" y="76029"/>
                </a:cubicBezTo>
                <a:cubicBezTo>
                  <a:pt x="12495" y="99312"/>
                  <a:pt x="7732" y="126300"/>
                  <a:pt x="6674" y="142704"/>
                </a:cubicBezTo>
                <a:cubicBezTo>
                  <a:pt x="5616" y="159108"/>
                  <a:pt x="8791" y="158050"/>
                  <a:pt x="13024" y="174454"/>
                </a:cubicBezTo>
                <a:cubicBezTo>
                  <a:pt x="17257" y="190858"/>
                  <a:pt x="24666" y="218904"/>
                  <a:pt x="32074" y="241129"/>
                </a:cubicBezTo>
                <a:cubicBezTo>
                  <a:pt x="39482" y="263354"/>
                  <a:pt x="62766" y="317329"/>
                  <a:pt x="57474" y="307804"/>
                </a:cubicBezTo>
                <a:cubicBezTo>
                  <a:pt x="52182" y="298279"/>
                  <a:pt x="5086" y="228958"/>
                  <a:pt x="324" y="183979"/>
                </a:cubicBezTo>
                <a:cubicBezTo>
                  <a:pt x="-4438" y="139000"/>
                  <a:pt x="44774" y="20996"/>
                  <a:pt x="47949" y="300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フリーフォーム 381">
            <a:extLst>
              <a:ext uri="{FF2B5EF4-FFF2-40B4-BE49-F238E27FC236}">
                <a16:creationId xmlns:a16="http://schemas.microsoft.com/office/drawing/2014/main" id="{4672C87D-9609-4EC9-5439-FDC4523DDC28}"/>
              </a:ext>
            </a:extLst>
          </p:cNvPr>
          <p:cNvSpPr/>
          <p:nvPr/>
        </p:nvSpPr>
        <p:spPr>
          <a:xfrm>
            <a:off x="5371804" y="7810385"/>
            <a:ext cx="87204" cy="340957"/>
          </a:xfrm>
          <a:custGeom>
            <a:avLst/>
            <a:gdLst>
              <a:gd name="connsiteX0" fmla="*/ 296 w 87204"/>
              <a:gd name="connsiteY0" fmla="*/ 115 h 340957"/>
              <a:gd name="connsiteX1" fmla="*/ 70146 w 87204"/>
              <a:gd name="connsiteY1" fmla="*/ 187440 h 340957"/>
              <a:gd name="connsiteX2" fmla="*/ 86021 w 87204"/>
              <a:gd name="connsiteY2" fmla="*/ 212840 h 340957"/>
              <a:gd name="connsiteX3" fmla="*/ 82846 w 87204"/>
              <a:gd name="connsiteY3" fmla="*/ 250940 h 340957"/>
              <a:gd name="connsiteX4" fmla="*/ 57446 w 87204"/>
              <a:gd name="connsiteY4" fmla="*/ 339840 h 340957"/>
              <a:gd name="connsiteX5" fmla="*/ 82846 w 87204"/>
              <a:gd name="connsiteY5" fmla="*/ 298565 h 340957"/>
              <a:gd name="connsiteX6" fmla="*/ 86021 w 87204"/>
              <a:gd name="connsiteY6" fmla="*/ 263640 h 340957"/>
              <a:gd name="connsiteX7" fmla="*/ 76496 w 87204"/>
              <a:gd name="connsiteY7" fmla="*/ 222365 h 340957"/>
              <a:gd name="connsiteX8" fmla="*/ 41571 w 87204"/>
              <a:gd name="connsiteY8" fmla="*/ 146165 h 340957"/>
              <a:gd name="connsiteX9" fmla="*/ 44746 w 87204"/>
              <a:gd name="connsiteY9" fmla="*/ 158865 h 340957"/>
              <a:gd name="connsiteX10" fmla="*/ 296 w 87204"/>
              <a:gd name="connsiteY10" fmla="*/ 115 h 34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204" h="340957">
                <a:moveTo>
                  <a:pt x="296" y="115"/>
                </a:moveTo>
                <a:cubicBezTo>
                  <a:pt x="4529" y="4877"/>
                  <a:pt x="55859" y="151986"/>
                  <a:pt x="70146" y="187440"/>
                </a:cubicBezTo>
                <a:cubicBezTo>
                  <a:pt x="84434" y="222894"/>
                  <a:pt x="83904" y="202257"/>
                  <a:pt x="86021" y="212840"/>
                </a:cubicBezTo>
                <a:cubicBezTo>
                  <a:pt x="88138" y="223423"/>
                  <a:pt x="87608" y="229773"/>
                  <a:pt x="82846" y="250940"/>
                </a:cubicBezTo>
                <a:cubicBezTo>
                  <a:pt x="78084" y="272107"/>
                  <a:pt x="57446" y="331903"/>
                  <a:pt x="57446" y="339840"/>
                </a:cubicBezTo>
                <a:cubicBezTo>
                  <a:pt x="57446" y="347777"/>
                  <a:pt x="78083" y="311265"/>
                  <a:pt x="82846" y="298565"/>
                </a:cubicBezTo>
                <a:cubicBezTo>
                  <a:pt x="87609" y="285865"/>
                  <a:pt x="87079" y="276340"/>
                  <a:pt x="86021" y="263640"/>
                </a:cubicBezTo>
                <a:cubicBezTo>
                  <a:pt x="84963" y="250940"/>
                  <a:pt x="83904" y="241944"/>
                  <a:pt x="76496" y="222365"/>
                </a:cubicBezTo>
                <a:cubicBezTo>
                  <a:pt x="69088" y="202786"/>
                  <a:pt x="41571" y="146165"/>
                  <a:pt x="41571" y="146165"/>
                </a:cubicBezTo>
                <a:cubicBezTo>
                  <a:pt x="36279" y="135582"/>
                  <a:pt x="51096" y="178973"/>
                  <a:pt x="44746" y="158865"/>
                </a:cubicBezTo>
                <a:cubicBezTo>
                  <a:pt x="38396" y="138757"/>
                  <a:pt x="-3937" y="-4647"/>
                  <a:pt x="296" y="11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フリーフォーム 382">
            <a:extLst>
              <a:ext uri="{FF2B5EF4-FFF2-40B4-BE49-F238E27FC236}">
                <a16:creationId xmlns:a16="http://schemas.microsoft.com/office/drawing/2014/main" id="{88D71551-90A9-ABA4-9CF9-5A61866D0088}"/>
              </a:ext>
            </a:extLst>
          </p:cNvPr>
          <p:cNvSpPr/>
          <p:nvPr/>
        </p:nvSpPr>
        <p:spPr>
          <a:xfrm>
            <a:off x="5273597" y="7793631"/>
            <a:ext cx="108139" cy="48983"/>
          </a:xfrm>
          <a:custGeom>
            <a:avLst/>
            <a:gdLst>
              <a:gd name="connsiteX0" fmla="*/ 78 w 108139"/>
              <a:gd name="connsiteY0" fmla="*/ 994 h 48983"/>
              <a:gd name="connsiteX1" fmla="*/ 57228 w 108139"/>
              <a:gd name="connsiteY1" fmla="*/ 10519 h 48983"/>
              <a:gd name="connsiteX2" fmla="*/ 108028 w 108139"/>
              <a:gd name="connsiteY2" fmla="*/ 48619 h 48983"/>
              <a:gd name="connsiteX3" fmla="*/ 69928 w 108139"/>
              <a:gd name="connsiteY3" fmla="*/ 29569 h 48983"/>
              <a:gd name="connsiteX4" fmla="*/ 78 w 108139"/>
              <a:gd name="connsiteY4" fmla="*/ 994 h 4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39" h="48983">
                <a:moveTo>
                  <a:pt x="78" y="994"/>
                </a:moveTo>
                <a:cubicBezTo>
                  <a:pt x="-2039" y="-2181"/>
                  <a:pt x="39236" y="2582"/>
                  <a:pt x="57228" y="10519"/>
                </a:cubicBezTo>
                <a:cubicBezTo>
                  <a:pt x="75220" y="18457"/>
                  <a:pt x="105911" y="45444"/>
                  <a:pt x="108028" y="48619"/>
                </a:cubicBezTo>
                <a:cubicBezTo>
                  <a:pt x="110145" y="51794"/>
                  <a:pt x="81570" y="33273"/>
                  <a:pt x="69928" y="29569"/>
                </a:cubicBezTo>
                <a:cubicBezTo>
                  <a:pt x="58286" y="25865"/>
                  <a:pt x="2195" y="4169"/>
                  <a:pt x="78" y="99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フリーフォーム 383">
            <a:extLst>
              <a:ext uri="{FF2B5EF4-FFF2-40B4-BE49-F238E27FC236}">
                <a16:creationId xmlns:a16="http://schemas.microsoft.com/office/drawing/2014/main" id="{F40DBC96-3015-EA61-0185-7F74C32F790E}"/>
              </a:ext>
            </a:extLst>
          </p:cNvPr>
          <p:cNvSpPr/>
          <p:nvPr/>
        </p:nvSpPr>
        <p:spPr>
          <a:xfrm>
            <a:off x="5259950" y="8112125"/>
            <a:ext cx="162790" cy="41275"/>
          </a:xfrm>
          <a:custGeom>
            <a:avLst/>
            <a:gdLst>
              <a:gd name="connsiteX0" fmla="*/ 1025 w 162790"/>
              <a:gd name="connsiteY0" fmla="*/ 0 h 41275"/>
              <a:gd name="connsiteX1" fmla="*/ 77225 w 162790"/>
              <a:gd name="connsiteY1" fmla="*/ 31750 h 41275"/>
              <a:gd name="connsiteX2" fmla="*/ 159775 w 162790"/>
              <a:gd name="connsiteY2" fmla="*/ 41275 h 41275"/>
              <a:gd name="connsiteX3" fmla="*/ 134375 w 162790"/>
              <a:gd name="connsiteY3" fmla="*/ 31750 h 41275"/>
              <a:gd name="connsiteX4" fmla="*/ 1025 w 162790"/>
              <a:gd name="connsiteY4" fmla="*/ 0 h 4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90" h="41275">
                <a:moveTo>
                  <a:pt x="1025" y="0"/>
                </a:moveTo>
                <a:cubicBezTo>
                  <a:pt x="-8500" y="0"/>
                  <a:pt x="50767" y="24871"/>
                  <a:pt x="77225" y="31750"/>
                </a:cubicBezTo>
                <a:cubicBezTo>
                  <a:pt x="103683" y="38629"/>
                  <a:pt x="159775" y="41275"/>
                  <a:pt x="159775" y="41275"/>
                </a:cubicBezTo>
                <a:cubicBezTo>
                  <a:pt x="169300" y="41275"/>
                  <a:pt x="155013" y="35454"/>
                  <a:pt x="134375" y="31750"/>
                </a:cubicBezTo>
                <a:cubicBezTo>
                  <a:pt x="113737" y="28046"/>
                  <a:pt x="10550" y="0"/>
                  <a:pt x="1025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フリーフォーム 384">
            <a:extLst>
              <a:ext uri="{FF2B5EF4-FFF2-40B4-BE49-F238E27FC236}">
                <a16:creationId xmlns:a16="http://schemas.microsoft.com/office/drawing/2014/main" id="{12CC9864-254E-D8A5-02CE-9F66D4E86C2F}"/>
              </a:ext>
            </a:extLst>
          </p:cNvPr>
          <p:cNvSpPr/>
          <p:nvPr/>
        </p:nvSpPr>
        <p:spPr>
          <a:xfrm>
            <a:off x="5187890" y="7696145"/>
            <a:ext cx="19175" cy="127116"/>
          </a:xfrm>
          <a:custGeom>
            <a:avLst/>
            <a:gdLst>
              <a:gd name="connsiteX0" fmla="*/ 60 w 19175"/>
              <a:gd name="connsiteY0" fmla="*/ 55 h 127116"/>
              <a:gd name="connsiteX1" fmla="*/ 19110 w 19175"/>
              <a:gd name="connsiteY1" fmla="*/ 79430 h 127116"/>
              <a:gd name="connsiteX2" fmla="*/ 6410 w 19175"/>
              <a:gd name="connsiteY2" fmla="*/ 127055 h 127116"/>
              <a:gd name="connsiteX3" fmla="*/ 9585 w 19175"/>
              <a:gd name="connsiteY3" fmla="*/ 88955 h 127116"/>
              <a:gd name="connsiteX4" fmla="*/ 12760 w 19175"/>
              <a:gd name="connsiteY4" fmla="*/ 66730 h 127116"/>
              <a:gd name="connsiteX5" fmla="*/ 60 w 19175"/>
              <a:gd name="connsiteY5" fmla="*/ 55 h 12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75" h="127116">
                <a:moveTo>
                  <a:pt x="60" y="55"/>
                </a:moveTo>
                <a:cubicBezTo>
                  <a:pt x="1118" y="2172"/>
                  <a:pt x="18052" y="58263"/>
                  <a:pt x="19110" y="79430"/>
                </a:cubicBezTo>
                <a:cubicBezTo>
                  <a:pt x="20168" y="100597"/>
                  <a:pt x="7997" y="125468"/>
                  <a:pt x="6410" y="127055"/>
                </a:cubicBezTo>
                <a:cubicBezTo>
                  <a:pt x="4823" y="128642"/>
                  <a:pt x="8527" y="99009"/>
                  <a:pt x="9585" y="88955"/>
                </a:cubicBezTo>
                <a:cubicBezTo>
                  <a:pt x="10643" y="78901"/>
                  <a:pt x="13289" y="76784"/>
                  <a:pt x="12760" y="66730"/>
                </a:cubicBezTo>
                <a:cubicBezTo>
                  <a:pt x="12231" y="56676"/>
                  <a:pt x="-998" y="-2062"/>
                  <a:pt x="60" y="55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フリーフォーム 385">
            <a:extLst>
              <a:ext uri="{FF2B5EF4-FFF2-40B4-BE49-F238E27FC236}">
                <a16:creationId xmlns:a16="http://schemas.microsoft.com/office/drawing/2014/main" id="{28D543F2-27B0-B2EB-5ED6-545012733E9E}"/>
              </a:ext>
            </a:extLst>
          </p:cNvPr>
          <p:cNvSpPr/>
          <p:nvPr/>
        </p:nvSpPr>
        <p:spPr>
          <a:xfrm>
            <a:off x="5140325" y="7702004"/>
            <a:ext cx="32146" cy="179884"/>
          </a:xfrm>
          <a:custGeom>
            <a:avLst/>
            <a:gdLst>
              <a:gd name="connsiteX0" fmla="*/ 0 w 32146"/>
              <a:gd name="connsiteY0" fmla="*/ 546 h 179884"/>
              <a:gd name="connsiteX1" fmla="*/ 28575 w 32146"/>
              <a:gd name="connsiteY1" fmla="*/ 175171 h 179884"/>
              <a:gd name="connsiteX2" fmla="*/ 28575 w 32146"/>
              <a:gd name="connsiteY2" fmla="*/ 121196 h 179884"/>
              <a:gd name="connsiteX3" fmla="*/ 0 w 32146"/>
              <a:gd name="connsiteY3" fmla="*/ 546 h 17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46" h="179884">
                <a:moveTo>
                  <a:pt x="0" y="546"/>
                </a:moveTo>
                <a:cubicBezTo>
                  <a:pt x="0" y="9542"/>
                  <a:pt x="23813" y="155063"/>
                  <a:pt x="28575" y="175171"/>
                </a:cubicBezTo>
                <a:cubicBezTo>
                  <a:pt x="33337" y="195279"/>
                  <a:pt x="33337" y="146067"/>
                  <a:pt x="28575" y="121196"/>
                </a:cubicBezTo>
                <a:cubicBezTo>
                  <a:pt x="23813" y="96325"/>
                  <a:pt x="0" y="-8450"/>
                  <a:pt x="0" y="546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7" name="フリーフォーム 386">
            <a:extLst>
              <a:ext uri="{FF2B5EF4-FFF2-40B4-BE49-F238E27FC236}">
                <a16:creationId xmlns:a16="http://schemas.microsoft.com/office/drawing/2014/main" id="{6B2222C4-710E-3944-018B-85DBCF494FDE}"/>
              </a:ext>
            </a:extLst>
          </p:cNvPr>
          <p:cNvSpPr/>
          <p:nvPr/>
        </p:nvSpPr>
        <p:spPr>
          <a:xfrm>
            <a:off x="5124427" y="7637239"/>
            <a:ext cx="133388" cy="65350"/>
          </a:xfrm>
          <a:custGeom>
            <a:avLst/>
            <a:gdLst>
              <a:gd name="connsiteX0" fmla="*/ 23 w 133388"/>
              <a:gd name="connsiteY0" fmla="*/ 65311 h 65350"/>
              <a:gd name="connsiteX1" fmla="*/ 60348 w 133388"/>
              <a:gd name="connsiteY1" fmla="*/ 11336 h 65350"/>
              <a:gd name="connsiteX2" fmla="*/ 133373 w 133388"/>
              <a:gd name="connsiteY2" fmla="*/ 11336 h 65350"/>
              <a:gd name="connsiteX3" fmla="*/ 53998 w 133388"/>
              <a:gd name="connsiteY3" fmla="*/ 1811 h 65350"/>
              <a:gd name="connsiteX4" fmla="*/ 23 w 133388"/>
              <a:gd name="connsiteY4" fmla="*/ 65311 h 6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88" h="65350">
                <a:moveTo>
                  <a:pt x="23" y="65311"/>
                </a:moveTo>
                <a:cubicBezTo>
                  <a:pt x="1081" y="66899"/>
                  <a:pt x="38123" y="20332"/>
                  <a:pt x="60348" y="11336"/>
                </a:cubicBezTo>
                <a:cubicBezTo>
                  <a:pt x="82573" y="2340"/>
                  <a:pt x="134431" y="12924"/>
                  <a:pt x="133373" y="11336"/>
                </a:cubicBezTo>
                <a:cubicBezTo>
                  <a:pt x="132315" y="9748"/>
                  <a:pt x="73577" y="-5068"/>
                  <a:pt x="53998" y="1811"/>
                </a:cubicBezTo>
                <a:cubicBezTo>
                  <a:pt x="34419" y="8690"/>
                  <a:pt x="-1035" y="63723"/>
                  <a:pt x="23" y="65311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フリーフォーム 387">
            <a:extLst>
              <a:ext uri="{FF2B5EF4-FFF2-40B4-BE49-F238E27FC236}">
                <a16:creationId xmlns:a16="http://schemas.microsoft.com/office/drawing/2014/main" id="{AD3ABC21-BEB2-E31B-A141-9421EDCD7656}"/>
              </a:ext>
            </a:extLst>
          </p:cNvPr>
          <p:cNvSpPr/>
          <p:nvPr/>
        </p:nvSpPr>
        <p:spPr>
          <a:xfrm>
            <a:off x="5286364" y="7664450"/>
            <a:ext cx="22313" cy="92075"/>
          </a:xfrm>
          <a:custGeom>
            <a:avLst/>
            <a:gdLst>
              <a:gd name="connsiteX0" fmla="*/ 11 w 22313"/>
              <a:gd name="connsiteY0" fmla="*/ 0 h 92075"/>
              <a:gd name="connsiteX1" fmla="*/ 19061 w 22313"/>
              <a:gd name="connsiteY1" fmla="*/ 57150 h 92075"/>
              <a:gd name="connsiteX2" fmla="*/ 9536 w 22313"/>
              <a:gd name="connsiteY2" fmla="*/ 92075 h 92075"/>
              <a:gd name="connsiteX3" fmla="*/ 22236 w 22313"/>
              <a:gd name="connsiteY3" fmla="*/ 57150 h 92075"/>
              <a:gd name="connsiteX4" fmla="*/ 11 w 22313"/>
              <a:gd name="connsiteY4" fmla="*/ 0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13" h="92075">
                <a:moveTo>
                  <a:pt x="11" y="0"/>
                </a:moveTo>
                <a:cubicBezTo>
                  <a:pt x="-518" y="0"/>
                  <a:pt x="17474" y="41804"/>
                  <a:pt x="19061" y="57150"/>
                </a:cubicBezTo>
                <a:cubicBezTo>
                  <a:pt x="20649" y="72496"/>
                  <a:pt x="9007" y="92075"/>
                  <a:pt x="9536" y="92075"/>
                </a:cubicBezTo>
                <a:cubicBezTo>
                  <a:pt x="10065" y="92075"/>
                  <a:pt x="20649" y="68262"/>
                  <a:pt x="22236" y="57150"/>
                </a:cubicBezTo>
                <a:cubicBezTo>
                  <a:pt x="23823" y="46038"/>
                  <a:pt x="540" y="0"/>
                  <a:pt x="11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フリーフォーム 388">
            <a:extLst>
              <a:ext uri="{FF2B5EF4-FFF2-40B4-BE49-F238E27FC236}">
                <a16:creationId xmlns:a16="http://schemas.microsoft.com/office/drawing/2014/main" id="{75B8CD4E-BB3B-89B1-AD8F-0BB45FAD2ED4}"/>
              </a:ext>
            </a:extLst>
          </p:cNvPr>
          <p:cNvSpPr/>
          <p:nvPr/>
        </p:nvSpPr>
        <p:spPr>
          <a:xfrm>
            <a:off x="4024014" y="4257669"/>
            <a:ext cx="149087" cy="505663"/>
          </a:xfrm>
          <a:custGeom>
            <a:avLst/>
            <a:gdLst>
              <a:gd name="connsiteX0" fmla="*/ 5061 w 149087"/>
              <a:gd name="connsiteY0" fmla="*/ 6 h 505663"/>
              <a:gd name="connsiteX1" fmla="*/ 1886 w 149087"/>
              <a:gd name="connsiteY1" fmla="*/ 165106 h 505663"/>
              <a:gd name="connsiteX2" fmla="*/ 36811 w 149087"/>
              <a:gd name="connsiteY2" fmla="*/ 304806 h 505663"/>
              <a:gd name="connsiteX3" fmla="*/ 27286 w 149087"/>
              <a:gd name="connsiteY3" fmla="*/ 238131 h 505663"/>
              <a:gd name="connsiteX4" fmla="*/ 65386 w 149087"/>
              <a:gd name="connsiteY4" fmla="*/ 358781 h 505663"/>
              <a:gd name="connsiteX5" fmla="*/ 147936 w 149087"/>
              <a:gd name="connsiteY5" fmla="*/ 504831 h 505663"/>
              <a:gd name="connsiteX6" fmla="*/ 109836 w 149087"/>
              <a:gd name="connsiteY6" fmla="*/ 412756 h 505663"/>
              <a:gd name="connsiteX7" fmla="*/ 55861 w 149087"/>
              <a:gd name="connsiteY7" fmla="*/ 295281 h 505663"/>
              <a:gd name="connsiteX8" fmla="*/ 30461 w 149087"/>
              <a:gd name="connsiteY8" fmla="*/ 146056 h 505663"/>
              <a:gd name="connsiteX9" fmla="*/ 17761 w 149087"/>
              <a:gd name="connsiteY9" fmla="*/ 254006 h 505663"/>
              <a:gd name="connsiteX10" fmla="*/ 8236 w 149087"/>
              <a:gd name="connsiteY10" fmla="*/ 158756 h 505663"/>
              <a:gd name="connsiteX11" fmla="*/ 5061 w 149087"/>
              <a:gd name="connsiteY11" fmla="*/ 6 h 50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087" h="505663">
                <a:moveTo>
                  <a:pt x="5061" y="6"/>
                </a:moveTo>
                <a:cubicBezTo>
                  <a:pt x="4003" y="1064"/>
                  <a:pt x="-3406" y="114306"/>
                  <a:pt x="1886" y="165106"/>
                </a:cubicBezTo>
                <a:cubicBezTo>
                  <a:pt x="7178" y="215906"/>
                  <a:pt x="32578" y="292635"/>
                  <a:pt x="36811" y="304806"/>
                </a:cubicBezTo>
                <a:cubicBezTo>
                  <a:pt x="41044" y="316977"/>
                  <a:pt x="22524" y="229135"/>
                  <a:pt x="27286" y="238131"/>
                </a:cubicBezTo>
                <a:cubicBezTo>
                  <a:pt x="32048" y="247127"/>
                  <a:pt x="45278" y="314331"/>
                  <a:pt x="65386" y="358781"/>
                </a:cubicBezTo>
                <a:cubicBezTo>
                  <a:pt x="85494" y="403231"/>
                  <a:pt x="140528" y="495835"/>
                  <a:pt x="147936" y="504831"/>
                </a:cubicBezTo>
                <a:cubicBezTo>
                  <a:pt x="155344" y="513827"/>
                  <a:pt x="125182" y="447681"/>
                  <a:pt x="109836" y="412756"/>
                </a:cubicBezTo>
                <a:cubicBezTo>
                  <a:pt x="94490" y="377831"/>
                  <a:pt x="69090" y="339731"/>
                  <a:pt x="55861" y="295281"/>
                </a:cubicBezTo>
                <a:cubicBezTo>
                  <a:pt x="42632" y="250831"/>
                  <a:pt x="36811" y="152935"/>
                  <a:pt x="30461" y="146056"/>
                </a:cubicBezTo>
                <a:cubicBezTo>
                  <a:pt x="24111" y="139177"/>
                  <a:pt x="21465" y="251889"/>
                  <a:pt x="17761" y="254006"/>
                </a:cubicBezTo>
                <a:cubicBezTo>
                  <a:pt x="14057" y="256123"/>
                  <a:pt x="8236" y="196327"/>
                  <a:pt x="8236" y="158756"/>
                </a:cubicBezTo>
                <a:cubicBezTo>
                  <a:pt x="8236" y="121185"/>
                  <a:pt x="6119" y="-1052"/>
                  <a:pt x="5061" y="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フリーフォーム 389">
            <a:extLst>
              <a:ext uri="{FF2B5EF4-FFF2-40B4-BE49-F238E27FC236}">
                <a16:creationId xmlns:a16="http://schemas.microsoft.com/office/drawing/2014/main" id="{E463E25B-7B5B-16ED-98AA-5E5A8238932C}"/>
              </a:ext>
            </a:extLst>
          </p:cNvPr>
          <p:cNvSpPr/>
          <p:nvPr/>
        </p:nvSpPr>
        <p:spPr>
          <a:xfrm>
            <a:off x="4768850" y="4952185"/>
            <a:ext cx="892202" cy="207190"/>
          </a:xfrm>
          <a:custGeom>
            <a:avLst/>
            <a:gdLst>
              <a:gd name="connsiteX0" fmla="*/ 0 w 892202"/>
              <a:gd name="connsiteY0" fmla="*/ 207190 h 207190"/>
              <a:gd name="connsiteX1" fmla="*/ 450850 w 892202"/>
              <a:gd name="connsiteY1" fmla="*/ 96065 h 207190"/>
              <a:gd name="connsiteX2" fmla="*/ 396875 w 892202"/>
              <a:gd name="connsiteY2" fmla="*/ 105590 h 207190"/>
              <a:gd name="connsiteX3" fmla="*/ 873125 w 892202"/>
              <a:gd name="connsiteY3" fmla="*/ 10340 h 207190"/>
              <a:gd name="connsiteX4" fmla="*/ 800100 w 892202"/>
              <a:gd name="connsiteY4" fmla="*/ 3990 h 207190"/>
              <a:gd name="connsiteX5" fmla="*/ 819150 w 892202"/>
              <a:gd name="connsiteY5" fmla="*/ 23040 h 207190"/>
              <a:gd name="connsiteX6" fmla="*/ 581025 w 892202"/>
              <a:gd name="connsiteY6" fmla="*/ 61140 h 207190"/>
              <a:gd name="connsiteX7" fmla="*/ 381000 w 892202"/>
              <a:gd name="connsiteY7" fmla="*/ 86540 h 207190"/>
              <a:gd name="connsiteX8" fmla="*/ 441325 w 892202"/>
              <a:gd name="connsiteY8" fmla="*/ 86540 h 207190"/>
              <a:gd name="connsiteX9" fmla="*/ 320675 w 892202"/>
              <a:gd name="connsiteY9" fmla="*/ 115115 h 207190"/>
              <a:gd name="connsiteX10" fmla="*/ 0 w 892202"/>
              <a:gd name="connsiteY10" fmla="*/ 207190 h 20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2202" h="207190">
                <a:moveTo>
                  <a:pt x="0" y="207190"/>
                </a:moveTo>
                <a:lnTo>
                  <a:pt x="450850" y="96065"/>
                </a:lnTo>
                <a:cubicBezTo>
                  <a:pt x="516996" y="79132"/>
                  <a:pt x="396875" y="105590"/>
                  <a:pt x="396875" y="105590"/>
                </a:cubicBezTo>
                <a:lnTo>
                  <a:pt x="873125" y="10340"/>
                </a:lnTo>
                <a:cubicBezTo>
                  <a:pt x="940329" y="-6593"/>
                  <a:pt x="809096" y="1873"/>
                  <a:pt x="800100" y="3990"/>
                </a:cubicBezTo>
                <a:cubicBezTo>
                  <a:pt x="791104" y="6107"/>
                  <a:pt x="855662" y="13515"/>
                  <a:pt x="819150" y="23040"/>
                </a:cubicBezTo>
                <a:cubicBezTo>
                  <a:pt x="782638" y="32565"/>
                  <a:pt x="654050" y="50557"/>
                  <a:pt x="581025" y="61140"/>
                </a:cubicBezTo>
                <a:cubicBezTo>
                  <a:pt x="508000" y="71723"/>
                  <a:pt x="404283" y="82307"/>
                  <a:pt x="381000" y="86540"/>
                </a:cubicBezTo>
                <a:cubicBezTo>
                  <a:pt x="357717" y="90773"/>
                  <a:pt x="451379" y="81777"/>
                  <a:pt x="441325" y="86540"/>
                </a:cubicBezTo>
                <a:cubicBezTo>
                  <a:pt x="431271" y="91302"/>
                  <a:pt x="320675" y="115115"/>
                  <a:pt x="320675" y="115115"/>
                </a:cubicBezTo>
                <a:lnTo>
                  <a:pt x="0" y="20719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フリーフォーム 390">
            <a:extLst>
              <a:ext uri="{FF2B5EF4-FFF2-40B4-BE49-F238E27FC236}">
                <a16:creationId xmlns:a16="http://schemas.microsoft.com/office/drawing/2014/main" id="{BC9A819D-2459-61C8-9199-001C39C945E4}"/>
              </a:ext>
            </a:extLst>
          </p:cNvPr>
          <p:cNvSpPr/>
          <p:nvPr/>
        </p:nvSpPr>
        <p:spPr>
          <a:xfrm>
            <a:off x="5886342" y="4337046"/>
            <a:ext cx="384493" cy="463584"/>
          </a:xfrm>
          <a:custGeom>
            <a:avLst/>
            <a:gdLst>
              <a:gd name="connsiteX0" fmla="*/ 384283 w 384493"/>
              <a:gd name="connsiteY0" fmla="*/ 4 h 463584"/>
              <a:gd name="connsiteX1" fmla="*/ 276333 w 384493"/>
              <a:gd name="connsiteY1" fmla="*/ 193679 h 463584"/>
              <a:gd name="connsiteX2" fmla="*/ 171558 w 384493"/>
              <a:gd name="connsiteY2" fmla="*/ 361954 h 463584"/>
              <a:gd name="connsiteX3" fmla="*/ 250933 w 384493"/>
              <a:gd name="connsiteY3" fmla="*/ 225429 h 463584"/>
              <a:gd name="connsiteX4" fmla="*/ 155683 w 384493"/>
              <a:gd name="connsiteY4" fmla="*/ 365129 h 463584"/>
              <a:gd name="connsiteX5" fmla="*/ 108 w 384493"/>
              <a:gd name="connsiteY5" fmla="*/ 463554 h 463584"/>
              <a:gd name="connsiteX6" fmla="*/ 130283 w 384493"/>
              <a:gd name="connsiteY6" fmla="*/ 355604 h 463584"/>
              <a:gd name="connsiteX7" fmla="*/ 82658 w 384493"/>
              <a:gd name="connsiteY7" fmla="*/ 403229 h 463584"/>
              <a:gd name="connsiteX8" fmla="*/ 171558 w 384493"/>
              <a:gd name="connsiteY8" fmla="*/ 346079 h 463584"/>
              <a:gd name="connsiteX9" fmla="*/ 260458 w 384493"/>
              <a:gd name="connsiteY9" fmla="*/ 241304 h 463584"/>
              <a:gd name="connsiteX10" fmla="*/ 231883 w 384493"/>
              <a:gd name="connsiteY10" fmla="*/ 279404 h 463584"/>
              <a:gd name="connsiteX11" fmla="*/ 311258 w 384493"/>
              <a:gd name="connsiteY11" fmla="*/ 114304 h 463584"/>
              <a:gd name="connsiteX12" fmla="*/ 247758 w 384493"/>
              <a:gd name="connsiteY12" fmla="*/ 187329 h 463584"/>
              <a:gd name="connsiteX13" fmla="*/ 384283 w 384493"/>
              <a:gd name="connsiteY13" fmla="*/ 4 h 46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4493" h="463584">
                <a:moveTo>
                  <a:pt x="384283" y="4"/>
                </a:moveTo>
                <a:cubicBezTo>
                  <a:pt x="389045" y="1062"/>
                  <a:pt x="311787" y="133354"/>
                  <a:pt x="276333" y="193679"/>
                </a:cubicBezTo>
                <a:cubicBezTo>
                  <a:pt x="240879" y="254004"/>
                  <a:pt x="175791" y="356662"/>
                  <a:pt x="171558" y="361954"/>
                </a:cubicBezTo>
                <a:cubicBezTo>
                  <a:pt x="167325" y="367246"/>
                  <a:pt x="253579" y="224900"/>
                  <a:pt x="250933" y="225429"/>
                </a:cubicBezTo>
                <a:cubicBezTo>
                  <a:pt x="248287" y="225958"/>
                  <a:pt x="197487" y="325441"/>
                  <a:pt x="155683" y="365129"/>
                </a:cubicBezTo>
                <a:cubicBezTo>
                  <a:pt x="113879" y="404817"/>
                  <a:pt x="4341" y="465141"/>
                  <a:pt x="108" y="463554"/>
                </a:cubicBezTo>
                <a:cubicBezTo>
                  <a:pt x="-4125" y="461967"/>
                  <a:pt x="116525" y="365658"/>
                  <a:pt x="130283" y="355604"/>
                </a:cubicBezTo>
                <a:cubicBezTo>
                  <a:pt x="144041" y="345550"/>
                  <a:pt x="75779" y="404816"/>
                  <a:pt x="82658" y="403229"/>
                </a:cubicBezTo>
                <a:cubicBezTo>
                  <a:pt x="89537" y="401642"/>
                  <a:pt x="141925" y="373067"/>
                  <a:pt x="171558" y="346079"/>
                </a:cubicBezTo>
                <a:cubicBezTo>
                  <a:pt x="201191" y="319092"/>
                  <a:pt x="250404" y="252416"/>
                  <a:pt x="260458" y="241304"/>
                </a:cubicBezTo>
                <a:cubicBezTo>
                  <a:pt x="270512" y="230192"/>
                  <a:pt x="223416" y="300571"/>
                  <a:pt x="231883" y="279404"/>
                </a:cubicBezTo>
                <a:cubicBezTo>
                  <a:pt x="240350" y="258237"/>
                  <a:pt x="308612" y="129650"/>
                  <a:pt x="311258" y="114304"/>
                </a:cubicBezTo>
                <a:cubicBezTo>
                  <a:pt x="313904" y="98958"/>
                  <a:pt x="235058" y="201617"/>
                  <a:pt x="247758" y="187329"/>
                </a:cubicBezTo>
                <a:cubicBezTo>
                  <a:pt x="260458" y="173042"/>
                  <a:pt x="379521" y="-1054"/>
                  <a:pt x="384283" y="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フリーフォーム 391">
            <a:extLst>
              <a:ext uri="{FF2B5EF4-FFF2-40B4-BE49-F238E27FC236}">
                <a16:creationId xmlns:a16="http://schemas.microsoft.com/office/drawing/2014/main" id="{90F64A1D-0BB2-2F2C-5D4A-6AB669737E71}"/>
              </a:ext>
            </a:extLst>
          </p:cNvPr>
          <p:cNvSpPr/>
          <p:nvPr/>
        </p:nvSpPr>
        <p:spPr>
          <a:xfrm>
            <a:off x="5418654" y="4551784"/>
            <a:ext cx="205374" cy="234918"/>
          </a:xfrm>
          <a:custGeom>
            <a:avLst/>
            <a:gdLst>
              <a:gd name="connsiteX0" fmla="*/ 204271 w 205374"/>
              <a:gd name="connsiteY0" fmla="*/ 1166 h 234918"/>
              <a:gd name="connsiteX1" fmla="*/ 105846 w 205374"/>
              <a:gd name="connsiteY1" fmla="*/ 86891 h 234918"/>
              <a:gd name="connsiteX2" fmla="*/ 1071 w 205374"/>
              <a:gd name="connsiteY2" fmla="*/ 232941 h 234918"/>
              <a:gd name="connsiteX3" fmla="*/ 55046 w 205374"/>
              <a:gd name="connsiteY3" fmla="*/ 166266 h 234918"/>
              <a:gd name="connsiteX4" fmla="*/ 112196 w 205374"/>
              <a:gd name="connsiteY4" fmla="*/ 93241 h 234918"/>
              <a:gd name="connsiteX5" fmla="*/ 39171 w 205374"/>
              <a:gd name="connsiteY5" fmla="*/ 147216 h 234918"/>
              <a:gd name="connsiteX6" fmla="*/ 204271 w 205374"/>
              <a:gd name="connsiteY6" fmla="*/ 1166 h 23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374" h="234918">
                <a:moveTo>
                  <a:pt x="204271" y="1166"/>
                </a:moveTo>
                <a:cubicBezTo>
                  <a:pt x="215383" y="-8888"/>
                  <a:pt x="139713" y="48262"/>
                  <a:pt x="105846" y="86891"/>
                </a:cubicBezTo>
                <a:cubicBezTo>
                  <a:pt x="71979" y="125520"/>
                  <a:pt x="9538" y="219712"/>
                  <a:pt x="1071" y="232941"/>
                </a:cubicBezTo>
                <a:cubicBezTo>
                  <a:pt x="-7396" y="246170"/>
                  <a:pt x="36525" y="189549"/>
                  <a:pt x="55046" y="166266"/>
                </a:cubicBezTo>
                <a:cubicBezTo>
                  <a:pt x="73567" y="142983"/>
                  <a:pt x="114842" y="96416"/>
                  <a:pt x="112196" y="93241"/>
                </a:cubicBezTo>
                <a:cubicBezTo>
                  <a:pt x="109550" y="90066"/>
                  <a:pt x="28059" y="157270"/>
                  <a:pt x="39171" y="147216"/>
                </a:cubicBezTo>
                <a:cubicBezTo>
                  <a:pt x="50283" y="137162"/>
                  <a:pt x="193159" y="11220"/>
                  <a:pt x="204271" y="116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フリーフォーム 392">
            <a:extLst>
              <a:ext uri="{FF2B5EF4-FFF2-40B4-BE49-F238E27FC236}">
                <a16:creationId xmlns:a16="http://schemas.microsoft.com/office/drawing/2014/main" id="{870214A9-E73B-5218-FF79-F030B6073504}"/>
              </a:ext>
            </a:extLst>
          </p:cNvPr>
          <p:cNvSpPr/>
          <p:nvPr/>
        </p:nvSpPr>
        <p:spPr>
          <a:xfrm>
            <a:off x="5333467" y="4429590"/>
            <a:ext cx="808744" cy="441049"/>
          </a:xfrm>
          <a:custGeom>
            <a:avLst/>
            <a:gdLst>
              <a:gd name="connsiteX0" fmla="*/ 533 w 808744"/>
              <a:gd name="connsiteY0" fmla="*/ 440860 h 441049"/>
              <a:gd name="connsiteX1" fmla="*/ 460908 w 808744"/>
              <a:gd name="connsiteY1" fmla="*/ 272585 h 441049"/>
              <a:gd name="connsiteX2" fmla="*/ 794283 w 808744"/>
              <a:gd name="connsiteY2" fmla="*/ 9060 h 441049"/>
              <a:gd name="connsiteX3" fmla="*/ 733958 w 808744"/>
              <a:gd name="connsiteY3" fmla="*/ 72560 h 441049"/>
              <a:gd name="connsiteX4" fmla="*/ 600608 w 808744"/>
              <a:gd name="connsiteY4" fmla="*/ 186860 h 441049"/>
              <a:gd name="connsiteX5" fmla="*/ 645058 w 808744"/>
              <a:gd name="connsiteY5" fmla="*/ 142410 h 441049"/>
              <a:gd name="connsiteX6" fmla="*/ 432333 w 808744"/>
              <a:gd name="connsiteY6" fmla="*/ 272585 h 441049"/>
              <a:gd name="connsiteX7" fmla="*/ 518058 w 808744"/>
              <a:gd name="connsiteY7" fmla="*/ 228135 h 441049"/>
              <a:gd name="connsiteX8" fmla="*/ 356133 w 808744"/>
              <a:gd name="connsiteY8" fmla="*/ 336085 h 441049"/>
              <a:gd name="connsiteX9" fmla="*/ 251358 w 808744"/>
              <a:gd name="connsiteY9" fmla="*/ 383710 h 441049"/>
              <a:gd name="connsiteX10" fmla="*/ 365658 w 808744"/>
              <a:gd name="connsiteY10" fmla="*/ 307510 h 441049"/>
              <a:gd name="connsiteX11" fmla="*/ 533 w 808744"/>
              <a:gd name="connsiteY11" fmla="*/ 440860 h 441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8744" h="441049">
                <a:moveTo>
                  <a:pt x="533" y="440860"/>
                </a:moveTo>
                <a:cubicBezTo>
                  <a:pt x="16408" y="435039"/>
                  <a:pt x="328616" y="344552"/>
                  <a:pt x="460908" y="272585"/>
                </a:cubicBezTo>
                <a:cubicBezTo>
                  <a:pt x="593200" y="200618"/>
                  <a:pt x="748775" y="42397"/>
                  <a:pt x="794283" y="9060"/>
                </a:cubicBezTo>
                <a:cubicBezTo>
                  <a:pt x="839791" y="-24277"/>
                  <a:pt x="766237" y="42927"/>
                  <a:pt x="733958" y="72560"/>
                </a:cubicBezTo>
                <a:cubicBezTo>
                  <a:pt x="701679" y="102193"/>
                  <a:pt x="615424" y="175218"/>
                  <a:pt x="600608" y="186860"/>
                </a:cubicBezTo>
                <a:cubicBezTo>
                  <a:pt x="585792" y="198502"/>
                  <a:pt x="673104" y="128122"/>
                  <a:pt x="645058" y="142410"/>
                </a:cubicBezTo>
                <a:cubicBezTo>
                  <a:pt x="617012" y="156697"/>
                  <a:pt x="453500" y="258297"/>
                  <a:pt x="432333" y="272585"/>
                </a:cubicBezTo>
                <a:cubicBezTo>
                  <a:pt x="411166" y="286872"/>
                  <a:pt x="530758" y="217552"/>
                  <a:pt x="518058" y="228135"/>
                </a:cubicBezTo>
                <a:cubicBezTo>
                  <a:pt x="505358" y="238718"/>
                  <a:pt x="400583" y="310156"/>
                  <a:pt x="356133" y="336085"/>
                </a:cubicBezTo>
                <a:cubicBezTo>
                  <a:pt x="311683" y="362014"/>
                  <a:pt x="249771" y="388472"/>
                  <a:pt x="251358" y="383710"/>
                </a:cubicBezTo>
                <a:cubicBezTo>
                  <a:pt x="252945" y="378948"/>
                  <a:pt x="403229" y="298514"/>
                  <a:pt x="365658" y="307510"/>
                </a:cubicBezTo>
                <a:cubicBezTo>
                  <a:pt x="328087" y="316506"/>
                  <a:pt x="-15342" y="446681"/>
                  <a:pt x="533" y="44086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フリーフォーム 393">
            <a:extLst>
              <a:ext uri="{FF2B5EF4-FFF2-40B4-BE49-F238E27FC236}">
                <a16:creationId xmlns:a16="http://schemas.microsoft.com/office/drawing/2014/main" id="{F478E4C5-926F-47AE-A222-FB9C5BA5BF6A}"/>
              </a:ext>
            </a:extLst>
          </p:cNvPr>
          <p:cNvSpPr/>
          <p:nvPr/>
        </p:nvSpPr>
        <p:spPr>
          <a:xfrm>
            <a:off x="3917653" y="7417462"/>
            <a:ext cx="414395" cy="542434"/>
          </a:xfrm>
          <a:custGeom>
            <a:avLst/>
            <a:gdLst>
              <a:gd name="connsiteX0" fmla="*/ 409872 w 414395"/>
              <a:gd name="connsiteY0" fmla="*/ 2513 h 542434"/>
              <a:gd name="connsiteX1" fmla="*/ 263822 w 414395"/>
              <a:gd name="connsiteY1" fmla="*/ 180313 h 542434"/>
              <a:gd name="connsiteX2" fmla="*/ 295572 w 414395"/>
              <a:gd name="connsiteY2" fmla="*/ 148563 h 542434"/>
              <a:gd name="connsiteX3" fmla="*/ 178097 w 414395"/>
              <a:gd name="connsiteY3" fmla="*/ 304138 h 542434"/>
              <a:gd name="connsiteX4" fmla="*/ 63797 w 414395"/>
              <a:gd name="connsiteY4" fmla="*/ 466063 h 542434"/>
              <a:gd name="connsiteX5" fmla="*/ 297 w 414395"/>
              <a:gd name="connsiteY5" fmla="*/ 542263 h 542434"/>
              <a:gd name="connsiteX6" fmla="*/ 38397 w 414395"/>
              <a:gd name="connsiteY6" fmla="*/ 488288 h 542434"/>
              <a:gd name="connsiteX7" fmla="*/ 213022 w 414395"/>
              <a:gd name="connsiteY7" fmla="*/ 237463 h 542434"/>
              <a:gd name="connsiteX8" fmla="*/ 193972 w 414395"/>
              <a:gd name="connsiteY8" fmla="*/ 259688 h 542434"/>
              <a:gd name="connsiteX9" fmla="*/ 359072 w 414395"/>
              <a:gd name="connsiteY9" fmla="*/ 88238 h 542434"/>
              <a:gd name="connsiteX10" fmla="*/ 409872 w 414395"/>
              <a:gd name="connsiteY10" fmla="*/ 2513 h 54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4395" h="542434">
                <a:moveTo>
                  <a:pt x="409872" y="2513"/>
                </a:moveTo>
                <a:cubicBezTo>
                  <a:pt x="393997" y="17859"/>
                  <a:pt x="282872" y="155971"/>
                  <a:pt x="263822" y="180313"/>
                </a:cubicBezTo>
                <a:cubicBezTo>
                  <a:pt x="244772" y="204655"/>
                  <a:pt x="309859" y="127926"/>
                  <a:pt x="295572" y="148563"/>
                </a:cubicBezTo>
                <a:cubicBezTo>
                  <a:pt x="281285" y="169200"/>
                  <a:pt x="216726" y="251221"/>
                  <a:pt x="178097" y="304138"/>
                </a:cubicBezTo>
                <a:cubicBezTo>
                  <a:pt x="139468" y="357055"/>
                  <a:pt x="93430" y="426376"/>
                  <a:pt x="63797" y="466063"/>
                </a:cubicBezTo>
                <a:cubicBezTo>
                  <a:pt x="34164" y="505751"/>
                  <a:pt x="4530" y="538559"/>
                  <a:pt x="297" y="542263"/>
                </a:cubicBezTo>
                <a:cubicBezTo>
                  <a:pt x="-3936" y="545967"/>
                  <a:pt x="38397" y="488288"/>
                  <a:pt x="38397" y="488288"/>
                </a:cubicBezTo>
                <a:lnTo>
                  <a:pt x="213022" y="237463"/>
                </a:lnTo>
                <a:cubicBezTo>
                  <a:pt x="238951" y="199363"/>
                  <a:pt x="169630" y="284559"/>
                  <a:pt x="193972" y="259688"/>
                </a:cubicBezTo>
                <a:cubicBezTo>
                  <a:pt x="218314" y="234817"/>
                  <a:pt x="320443" y="131101"/>
                  <a:pt x="359072" y="88238"/>
                </a:cubicBezTo>
                <a:cubicBezTo>
                  <a:pt x="397701" y="45376"/>
                  <a:pt x="425747" y="-12833"/>
                  <a:pt x="409872" y="25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5" name="フリーフォーム 394">
            <a:extLst>
              <a:ext uri="{FF2B5EF4-FFF2-40B4-BE49-F238E27FC236}">
                <a16:creationId xmlns:a16="http://schemas.microsoft.com/office/drawing/2014/main" id="{53718F74-86E4-D9BE-5ED7-B4FE1C9667C4}"/>
              </a:ext>
            </a:extLst>
          </p:cNvPr>
          <p:cNvSpPr/>
          <p:nvPr/>
        </p:nvSpPr>
        <p:spPr>
          <a:xfrm>
            <a:off x="4321175" y="7371106"/>
            <a:ext cx="327807" cy="138204"/>
          </a:xfrm>
          <a:custGeom>
            <a:avLst/>
            <a:gdLst>
              <a:gd name="connsiteX0" fmla="*/ 0 w 327807"/>
              <a:gd name="connsiteY0" fmla="*/ 115544 h 138204"/>
              <a:gd name="connsiteX1" fmla="*/ 47625 w 327807"/>
              <a:gd name="connsiteY1" fmla="*/ 39344 h 138204"/>
              <a:gd name="connsiteX2" fmla="*/ 88900 w 327807"/>
              <a:gd name="connsiteY2" fmla="*/ 7594 h 138204"/>
              <a:gd name="connsiteX3" fmla="*/ 57150 w 327807"/>
              <a:gd name="connsiteY3" fmla="*/ 20294 h 138204"/>
              <a:gd name="connsiteX4" fmla="*/ 161925 w 327807"/>
              <a:gd name="connsiteY4" fmla="*/ 13944 h 138204"/>
              <a:gd name="connsiteX5" fmla="*/ 203200 w 327807"/>
              <a:gd name="connsiteY5" fmla="*/ 45694 h 138204"/>
              <a:gd name="connsiteX6" fmla="*/ 193675 w 327807"/>
              <a:gd name="connsiteY6" fmla="*/ 13944 h 138204"/>
              <a:gd name="connsiteX7" fmla="*/ 254000 w 327807"/>
              <a:gd name="connsiteY7" fmla="*/ 80619 h 138204"/>
              <a:gd name="connsiteX8" fmla="*/ 327025 w 327807"/>
              <a:gd name="connsiteY8" fmla="*/ 137769 h 138204"/>
              <a:gd name="connsiteX9" fmla="*/ 288925 w 327807"/>
              <a:gd name="connsiteY9" fmla="*/ 102844 h 138204"/>
              <a:gd name="connsiteX10" fmla="*/ 231775 w 327807"/>
              <a:gd name="connsiteY10" fmla="*/ 29819 h 138204"/>
              <a:gd name="connsiteX11" fmla="*/ 155575 w 327807"/>
              <a:gd name="connsiteY11" fmla="*/ 7594 h 138204"/>
              <a:gd name="connsiteX12" fmla="*/ 111125 w 327807"/>
              <a:gd name="connsiteY12" fmla="*/ 1244 h 138204"/>
              <a:gd name="connsiteX13" fmla="*/ 31750 w 327807"/>
              <a:gd name="connsiteY13" fmla="*/ 29819 h 138204"/>
              <a:gd name="connsiteX14" fmla="*/ 47625 w 327807"/>
              <a:gd name="connsiteY14" fmla="*/ 23469 h 138204"/>
              <a:gd name="connsiteX15" fmla="*/ 0 w 327807"/>
              <a:gd name="connsiteY15" fmla="*/ 115544 h 13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807" h="138204">
                <a:moveTo>
                  <a:pt x="0" y="115544"/>
                </a:moveTo>
                <a:cubicBezTo>
                  <a:pt x="0" y="118190"/>
                  <a:pt x="32808" y="57336"/>
                  <a:pt x="47625" y="39344"/>
                </a:cubicBezTo>
                <a:cubicBezTo>
                  <a:pt x="62442" y="21352"/>
                  <a:pt x="87313" y="10769"/>
                  <a:pt x="88900" y="7594"/>
                </a:cubicBezTo>
                <a:cubicBezTo>
                  <a:pt x="90487" y="4419"/>
                  <a:pt x="44979" y="19236"/>
                  <a:pt x="57150" y="20294"/>
                </a:cubicBezTo>
                <a:cubicBezTo>
                  <a:pt x="69321" y="21352"/>
                  <a:pt x="137583" y="9711"/>
                  <a:pt x="161925" y="13944"/>
                </a:cubicBezTo>
                <a:cubicBezTo>
                  <a:pt x="186267" y="18177"/>
                  <a:pt x="197908" y="45694"/>
                  <a:pt x="203200" y="45694"/>
                </a:cubicBezTo>
                <a:cubicBezTo>
                  <a:pt x="208492" y="45694"/>
                  <a:pt x="185208" y="8123"/>
                  <a:pt x="193675" y="13944"/>
                </a:cubicBezTo>
                <a:cubicBezTo>
                  <a:pt x="202142" y="19765"/>
                  <a:pt x="231775" y="59982"/>
                  <a:pt x="254000" y="80619"/>
                </a:cubicBezTo>
                <a:cubicBezTo>
                  <a:pt x="276225" y="101256"/>
                  <a:pt x="321204" y="134065"/>
                  <a:pt x="327025" y="137769"/>
                </a:cubicBezTo>
                <a:cubicBezTo>
                  <a:pt x="332846" y="141473"/>
                  <a:pt x="304800" y="120836"/>
                  <a:pt x="288925" y="102844"/>
                </a:cubicBezTo>
                <a:cubicBezTo>
                  <a:pt x="273050" y="84852"/>
                  <a:pt x="254000" y="45694"/>
                  <a:pt x="231775" y="29819"/>
                </a:cubicBezTo>
                <a:cubicBezTo>
                  <a:pt x="209550" y="13944"/>
                  <a:pt x="175683" y="12356"/>
                  <a:pt x="155575" y="7594"/>
                </a:cubicBezTo>
                <a:cubicBezTo>
                  <a:pt x="135467" y="2832"/>
                  <a:pt x="131763" y="-2460"/>
                  <a:pt x="111125" y="1244"/>
                </a:cubicBezTo>
                <a:cubicBezTo>
                  <a:pt x="90487" y="4948"/>
                  <a:pt x="31750" y="29819"/>
                  <a:pt x="31750" y="29819"/>
                </a:cubicBezTo>
                <a:cubicBezTo>
                  <a:pt x="21167" y="33523"/>
                  <a:pt x="51329" y="13415"/>
                  <a:pt x="47625" y="23469"/>
                </a:cubicBezTo>
                <a:cubicBezTo>
                  <a:pt x="43921" y="33523"/>
                  <a:pt x="0" y="112898"/>
                  <a:pt x="0" y="11554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6" name="フリーフォーム 395">
            <a:extLst>
              <a:ext uri="{FF2B5EF4-FFF2-40B4-BE49-F238E27FC236}">
                <a16:creationId xmlns:a16="http://schemas.microsoft.com/office/drawing/2014/main" id="{6891B5C3-DBDE-C7D1-2CDB-227D44B76B0D}"/>
              </a:ext>
            </a:extLst>
          </p:cNvPr>
          <p:cNvSpPr/>
          <p:nvPr/>
        </p:nvSpPr>
        <p:spPr>
          <a:xfrm>
            <a:off x="4649346" y="7515193"/>
            <a:ext cx="319726" cy="358924"/>
          </a:xfrm>
          <a:custGeom>
            <a:avLst/>
            <a:gdLst>
              <a:gd name="connsiteX0" fmla="*/ 2029 w 319726"/>
              <a:gd name="connsiteY0" fmla="*/ 3207 h 358924"/>
              <a:gd name="connsiteX1" fmla="*/ 265554 w 319726"/>
              <a:gd name="connsiteY1" fmla="*/ 276257 h 358924"/>
              <a:gd name="connsiteX2" fmla="*/ 246504 w 319726"/>
              <a:gd name="connsiteY2" fmla="*/ 241332 h 358924"/>
              <a:gd name="connsiteX3" fmla="*/ 294129 w 319726"/>
              <a:gd name="connsiteY3" fmla="*/ 314357 h 358924"/>
              <a:gd name="connsiteX4" fmla="*/ 319529 w 319726"/>
              <a:gd name="connsiteY4" fmla="*/ 358807 h 358924"/>
              <a:gd name="connsiteX5" fmla="*/ 281429 w 319726"/>
              <a:gd name="connsiteY5" fmla="*/ 301657 h 358924"/>
              <a:gd name="connsiteX6" fmla="*/ 151254 w 319726"/>
              <a:gd name="connsiteY6" fmla="*/ 136557 h 358924"/>
              <a:gd name="connsiteX7" fmla="*/ 2029 w 319726"/>
              <a:gd name="connsiteY7" fmla="*/ 3207 h 35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726" h="358924">
                <a:moveTo>
                  <a:pt x="2029" y="3207"/>
                </a:moveTo>
                <a:cubicBezTo>
                  <a:pt x="21079" y="26490"/>
                  <a:pt x="224808" y="236569"/>
                  <a:pt x="265554" y="276257"/>
                </a:cubicBezTo>
                <a:cubicBezTo>
                  <a:pt x="306300" y="315945"/>
                  <a:pt x="241742" y="234982"/>
                  <a:pt x="246504" y="241332"/>
                </a:cubicBezTo>
                <a:cubicBezTo>
                  <a:pt x="251266" y="247682"/>
                  <a:pt x="281958" y="294778"/>
                  <a:pt x="294129" y="314357"/>
                </a:cubicBezTo>
                <a:cubicBezTo>
                  <a:pt x="306300" y="333936"/>
                  <a:pt x="321646" y="360924"/>
                  <a:pt x="319529" y="358807"/>
                </a:cubicBezTo>
                <a:cubicBezTo>
                  <a:pt x="317412" y="356690"/>
                  <a:pt x="309475" y="338699"/>
                  <a:pt x="281429" y="301657"/>
                </a:cubicBezTo>
                <a:cubicBezTo>
                  <a:pt x="253383" y="264615"/>
                  <a:pt x="199408" y="183653"/>
                  <a:pt x="151254" y="136557"/>
                </a:cubicBezTo>
                <a:cubicBezTo>
                  <a:pt x="103100" y="89461"/>
                  <a:pt x="-17021" y="-20076"/>
                  <a:pt x="2029" y="320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フリーフォーム 396">
            <a:extLst>
              <a:ext uri="{FF2B5EF4-FFF2-40B4-BE49-F238E27FC236}">
                <a16:creationId xmlns:a16="http://schemas.microsoft.com/office/drawing/2014/main" id="{5E2F5650-8FD4-7D7B-222A-FE5567713038}"/>
              </a:ext>
            </a:extLst>
          </p:cNvPr>
          <p:cNvSpPr/>
          <p:nvPr/>
        </p:nvSpPr>
        <p:spPr>
          <a:xfrm>
            <a:off x="4975103" y="7870619"/>
            <a:ext cx="44066" cy="233990"/>
          </a:xfrm>
          <a:custGeom>
            <a:avLst/>
            <a:gdLst>
              <a:gd name="connsiteX0" fmla="*/ 122 w 44066"/>
              <a:gd name="connsiteY0" fmla="*/ 206 h 233990"/>
              <a:gd name="connsiteX1" fmla="*/ 28697 w 44066"/>
              <a:gd name="connsiteY1" fmla="*/ 66881 h 233990"/>
              <a:gd name="connsiteX2" fmla="*/ 28697 w 44066"/>
              <a:gd name="connsiteY2" fmla="*/ 139906 h 233990"/>
              <a:gd name="connsiteX3" fmla="*/ 31872 w 44066"/>
              <a:gd name="connsiteY3" fmla="*/ 231981 h 233990"/>
              <a:gd name="connsiteX4" fmla="*/ 28697 w 44066"/>
              <a:gd name="connsiteY4" fmla="*/ 197056 h 233990"/>
              <a:gd name="connsiteX5" fmla="*/ 41397 w 44066"/>
              <a:gd name="connsiteY5" fmla="*/ 124031 h 233990"/>
              <a:gd name="connsiteX6" fmla="*/ 41397 w 44066"/>
              <a:gd name="connsiteY6" fmla="*/ 89106 h 233990"/>
              <a:gd name="connsiteX7" fmla="*/ 122 w 44066"/>
              <a:gd name="connsiteY7" fmla="*/ 206 h 23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66" h="233990">
                <a:moveTo>
                  <a:pt x="122" y="206"/>
                </a:moveTo>
                <a:cubicBezTo>
                  <a:pt x="-1995" y="-3498"/>
                  <a:pt x="23935" y="43598"/>
                  <a:pt x="28697" y="66881"/>
                </a:cubicBezTo>
                <a:cubicBezTo>
                  <a:pt x="33460" y="90164"/>
                  <a:pt x="28168" y="112389"/>
                  <a:pt x="28697" y="139906"/>
                </a:cubicBezTo>
                <a:cubicBezTo>
                  <a:pt x="29226" y="167423"/>
                  <a:pt x="31872" y="222456"/>
                  <a:pt x="31872" y="231981"/>
                </a:cubicBezTo>
                <a:cubicBezTo>
                  <a:pt x="31872" y="241506"/>
                  <a:pt x="27110" y="215048"/>
                  <a:pt x="28697" y="197056"/>
                </a:cubicBezTo>
                <a:cubicBezTo>
                  <a:pt x="30285" y="179064"/>
                  <a:pt x="39280" y="142023"/>
                  <a:pt x="41397" y="124031"/>
                </a:cubicBezTo>
                <a:cubicBezTo>
                  <a:pt x="43514" y="106039"/>
                  <a:pt x="46160" y="104452"/>
                  <a:pt x="41397" y="89106"/>
                </a:cubicBezTo>
                <a:cubicBezTo>
                  <a:pt x="36634" y="73760"/>
                  <a:pt x="2239" y="3910"/>
                  <a:pt x="122" y="20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フリーフォーム 397">
            <a:extLst>
              <a:ext uri="{FF2B5EF4-FFF2-40B4-BE49-F238E27FC236}">
                <a16:creationId xmlns:a16="http://schemas.microsoft.com/office/drawing/2014/main" id="{90092904-EBCF-B538-A93A-0DC543E47FB1}"/>
              </a:ext>
            </a:extLst>
          </p:cNvPr>
          <p:cNvSpPr/>
          <p:nvPr/>
        </p:nvSpPr>
        <p:spPr>
          <a:xfrm>
            <a:off x="4401364" y="7681434"/>
            <a:ext cx="314005" cy="289109"/>
          </a:xfrm>
          <a:custGeom>
            <a:avLst/>
            <a:gdLst>
              <a:gd name="connsiteX0" fmla="*/ 2361 w 314005"/>
              <a:gd name="connsiteY0" fmla="*/ 2066 h 289109"/>
              <a:gd name="connsiteX1" fmla="*/ 49986 w 314005"/>
              <a:gd name="connsiteY1" fmla="*/ 94141 h 289109"/>
              <a:gd name="connsiteX2" fmla="*/ 154761 w 314005"/>
              <a:gd name="connsiteY2" fmla="*/ 202091 h 289109"/>
              <a:gd name="connsiteX3" fmla="*/ 148411 w 314005"/>
              <a:gd name="connsiteY3" fmla="*/ 192566 h 289109"/>
              <a:gd name="connsiteX4" fmla="*/ 230961 w 314005"/>
              <a:gd name="connsiteY4" fmla="*/ 262416 h 289109"/>
              <a:gd name="connsiteX5" fmla="*/ 313511 w 314005"/>
              <a:gd name="connsiteY5" fmla="*/ 287816 h 289109"/>
              <a:gd name="connsiteX6" fmla="*/ 256361 w 314005"/>
              <a:gd name="connsiteY6" fmla="*/ 271941 h 289109"/>
              <a:gd name="connsiteX7" fmla="*/ 84911 w 314005"/>
              <a:gd name="connsiteY7" fmla="*/ 160816 h 289109"/>
              <a:gd name="connsiteX8" fmla="*/ 119836 w 314005"/>
              <a:gd name="connsiteY8" fmla="*/ 186216 h 289109"/>
              <a:gd name="connsiteX9" fmla="*/ 2361 w 314005"/>
              <a:gd name="connsiteY9" fmla="*/ 2066 h 28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005" h="289109">
                <a:moveTo>
                  <a:pt x="2361" y="2066"/>
                </a:moveTo>
                <a:cubicBezTo>
                  <a:pt x="-9281" y="-13280"/>
                  <a:pt x="24586" y="60804"/>
                  <a:pt x="49986" y="94141"/>
                </a:cubicBezTo>
                <a:cubicBezTo>
                  <a:pt x="75386" y="127478"/>
                  <a:pt x="154761" y="202091"/>
                  <a:pt x="154761" y="202091"/>
                </a:cubicBezTo>
                <a:cubicBezTo>
                  <a:pt x="171165" y="218495"/>
                  <a:pt x="135711" y="182512"/>
                  <a:pt x="148411" y="192566"/>
                </a:cubicBezTo>
                <a:cubicBezTo>
                  <a:pt x="161111" y="202620"/>
                  <a:pt x="203444" y="246541"/>
                  <a:pt x="230961" y="262416"/>
                </a:cubicBezTo>
                <a:cubicBezTo>
                  <a:pt x="258478" y="278291"/>
                  <a:pt x="309278" y="286229"/>
                  <a:pt x="313511" y="287816"/>
                </a:cubicBezTo>
                <a:cubicBezTo>
                  <a:pt x="317744" y="289403"/>
                  <a:pt x="294461" y="293108"/>
                  <a:pt x="256361" y="271941"/>
                </a:cubicBezTo>
                <a:cubicBezTo>
                  <a:pt x="218261" y="250774"/>
                  <a:pt x="107665" y="175104"/>
                  <a:pt x="84911" y="160816"/>
                </a:cubicBezTo>
                <a:cubicBezTo>
                  <a:pt x="62157" y="146529"/>
                  <a:pt x="131478" y="207912"/>
                  <a:pt x="119836" y="186216"/>
                </a:cubicBezTo>
                <a:cubicBezTo>
                  <a:pt x="108194" y="164520"/>
                  <a:pt x="14003" y="17412"/>
                  <a:pt x="2361" y="206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9" name="フリーフォーム 398">
            <a:extLst>
              <a:ext uri="{FF2B5EF4-FFF2-40B4-BE49-F238E27FC236}">
                <a16:creationId xmlns:a16="http://schemas.microsoft.com/office/drawing/2014/main" id="{2395B7DF-D2B3-242A-52A3-27C36AF69E55}"/>
              </a:ext>
            </a:extLst>
          </p:cNvPr>
          <p:cNvSpPr/>
          <p:nvPr/>
        </p:nvSpPr>
        <p:spPr>
          <a:xfrm>
            <a:off x="4371569" y="7404096"/>
            <a:ext cx="35363" cy="139708"/>
          </a:xfrm>
          <a:custGeom>
            <a:avLst/>
            <a:gdLst>
              <a:gd name="connsiteX0" fmla="*/ 35331 w 35363"/>
              <a:gd name="connsiteY0" fmla="*/ 4 h 139708"/>
              <a:gd name="connsiteX1" fmla="*/ 6756 w 35363"/>
              <a:gd name="connsiteY1" fmla="*/ 69854 h 139708"/>
              <a:gd name="connsiteX2" fmla="*/ 9931 w 35363"/>
              <a:gd name="connsiteY2" fmla="*/ 139704 h 139708"/>
              <a:gd name="connsiteX3" fmla="*/ 406 w 35363"/>
              <a:gd name="connsiteY3" fmla="*/ 73029 h 139708"/>
              <a:gd name="connsiteX4" fmla="*/ 35331 w 35363"/>
              <a:gd name="connsiteY4" fmla="*/ 4 h 13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63" h="139708">
                <a:moveTo>
                  <a:pt x="35331" y="4"/>
                </a:moveTo>
                <a:cubicBezTo>
                  <a:pt x="36389" y="-525"/>
                  <a:pt x="10989" y="46571"/>
                  <a:pt x="6756" y="69854"/>
                </a:cubicBezTo>
                <a:cubicBezTo>
                  <a:pt x="2523" y="93137"/>
                  <a:pt x="10989" y="139175"/>
                  <a:pt x="9931" y="139704"/>
                </a:cubicBezTo>
                <a:cubicBezTo>
                  <a:pt x="8873" y="140233"/>
                  <a:pt x="-2240" y="91021"/>
                  <a:pt x="406" y="73029"/>
                </a:cubicBezTo>
                <a:cubicBezTo>
                  <a:pt x="3052" y="55037"/>
                  <a:pt x="34273" y="533"/>
                  <a:pt x="35331" y="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フリーフォーム 399">
            <a:extLst>
              <a:ext uri="{FF2B5EF4-FFF2-40B4-BE49-F238E27FC236}">
                <a16:creationId xmlns:a16="http://schemas.microsoft.com/office/drawing/2014/main" id="{00F39280-8A8D-7B7D-1FFA-8532965DCF2B}"/>
              </a:ext>
            </a:extLst>
          </p:cNvPr>
          <p:cNvSpPr/>
          <p:nvPr/>
        </p:nvSpPr>
        <p:spPr>
          <a:xfrm>
            <a:off x="4432298" y="7397088"/>
            <a:ext cx="89914" cy="77493"/>
          </a:xfrm>
          <a:custGeom>
            <a:avLst/>
            <a:gdLst>
              <a:gd name="connsiteX0" fmla="*/ 2 w 89914"/>
              <a:gd name="connsiteY0" fmla="*/ 662 h 77493"/>
              <a:gd name="connsiteX1" fmla="*/ 85727 w 89914"/>
              <a:gd name="connsiteY1" fmla="*/ 26062 h 77493"/>
              <a:gd name="connsiteX2" fmla="*/ 73027 w 89914"/>
              <a:gd name="connsiteY2" fmla="*/ 76862 h 77493"/>
              <a:gd name="connsiteX3" fmla="*/ 88902 w 89914"/>
              <a:gd name="connsiteY3" fmla="*/ 51462 h 77493"/>
              <a:gd name="connsiteX4" fmla="*/ 2 w 89914"/>
              <a:gd name="connsiteY4" fmla="*/ 662 h 7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14" h="77493">
                <a:moveTo>
                  <a:pt x="2" y="662"/>
                </a:moveTo>
                <a:cubicBezTo>
                  <a:pt x="-527" y="-3571"/>
                  <a:pt x="73556" y="13362"/>
                  <a:pt x="85727" y="26062"/>
                </a:cubicBezTo>
                <a:cubicBezTo>
                  <a:pt x="97898" y="38762"/>
                  <a:pt x="72498" y="72629"/>
                  <a:pt x="73027" y="76862"/>
                </a:cubicBezTo>
                <a:cubicBezTo>
                  <a:pt x="73556" y="81095"/>
                  <a:pt x="94723" y="63104"/>
                  <a:pt x="88902" y="51462"/>
                </a:cubicBezTo>
                <a:cubicBezTo>
                  <a:pt x="83081" y="39820"/>
                  <a:pt x="531" y="4895"/>
                  <a:pt x="2" y="66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1" name="フリーフォーム 400">
            <a:extLst>
              <a:ext uri="{FF2B5EF4-FFF2-40B4-BE49-F238E27FC236}">
                <a16:creationId xmlns:a16="http://schemas.microsoft.com/office/drawing/2014/main" id="{532C6991-7D48-F723-60EE-17FCF3286232}"/>
              </a:ext>
            </a:extLst>
          </p:cNvPr>
          <p:cNvSpPr/>
          <p:nvPr/>
        </p:nvSpPr>
        <p:spPr>
          <a:xfrm>
            <a:off x="4409685" y="7419669"/>
            <a:ext cx="79770" cy="295623"/>
          </a:xfrm>
          <a:custGeom>
            <a:avLst/>
            <a:gdLst>
              <a:gd name="connsiteX0" fmla="*/ 28965 w 79770"/>
              <a:gd name="connsiteY0" fmla="*/ 306 h 295623"/>
              <a:gd name="connsiteX1" fmla="*/ 57540 w 79770"/>
              <a:gd name="connsiteY1" fmla="*/ 47931 h 295623"/>
              <a:gd name="connsiteX2" fmla="*/ 44840 w 79770"/>
              <a:gd name="connsiteY2" fmla="*/ 66981 h 295623"/>
              <a:gd name="connsiteX3" fmla="*/ 390 w 79770"/>
              <a:gd name="connsiteY3" fmla="*/ 70156 h 295623"/>
              <a:gd name="connsiteX4" fmla="*/ 22615 w 79770"/>
              <a:gd name="connsiteY4" fmla="*/ 82856 h 295623"/>
              <a:gd name="connsiteX5" fmla="*/ 13090 w 79770"/>
              <a:gd name="connsiteY5" fmla="*/ 127306 h 295623"/>
              <a:gd name="connsiteX6" fmla="*/ 32140 w 79770"/>
              <a:gd name="connsiteY6" fmla="*/ 267006 h 295623"/>
              <a:gd name="connsiteX7" fmla="*/ 32140 w 79770"/>
              <a:gd name="connsiteY7" fmla="*/ 130481 h 295623"/>
              <a:gd name="connsiteX8" fmla="*/ 79765 w 79770"/>
              <a:gd name="connsiteY8" fmla="*/ 295581 h 295623"/>
              <a:gd name="connsiteX9" fmla="*/ 28965 w 79770"/>
              <a:gd name="connsiteY9" fmla="*/ 146356 h 295623"/>
              <a:gd name="connsiteX10" fmla="*/ 28965 w 79770"/>
              <a:gd name="connsiteY10" fmla="*/ 117781 h 295623"/>
              <a:gd name="connsiteX11" fmla="*/ 38490 w 79770"/>
              <a:gd name="connsiteY11" fmla="*/ 89206 h 295623"/>
              <a:gd name="connsiteX12" fmla="*/ 6740 w 79770"/>
              <a:gd name="connsiteY12" fmla="*/ 101906 h 295623"/>
              <a:gd name="connsiteX13" fmla="*/ 41665 w 79770"/>
              <a:gd name="connsiteY13" fmla="*/ 76506 h 295623"/>
              <a:gd name="connsiteX14" fmla="*/ 28965 w 79770"/>
              <a:gd name="connsiteY14" fmla="*/ 306 h 295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770" h="295623">
                <a:moveTo>
                  <a:pt x="28965" y="306"/>
                </a:moveTo>
                <a:cubicBezTo>
                  <a:pt x="31611" y="-4456"/>
                  <a:pt x="57540" y="47931"/>
                  <a:pt x="57540" y="47931"/>
                </a:cubicBezTo>
                <a:cubicBezTo>
                  <a:pt x="60186" y="59044"/>
                  <a:pt x="54365" y="63277"/>
                  <a:pt x="44840" y="66981"/>
                </a:cubicBezTo>
                <a:cubicBezTo>
                  <a:pt x="35315" y="70685"/>
                  <a:pt x="4094" y="67510"/>
                  <a:pt x="390" y="70156"/>
                </a:cubicBezTo>
                <a:cubicBezTo>
                  <a:pt x="-3314" y="72802"/>
                  <a:pt x="20498" y="73331"/>
                  <a:pt x="22615" y="82856"/>
                </a:cubicBezTo>
                <a:cubicBezTo>
                  <a:pt x="24732" y="92381"/>
                  <a:pt x="11502" y="96614"/>
                  <a:pt x="13090" y="127306"/>
                </a:cubicBezTo>
                <a:cubicBezTo>
                  <a:pt x="14677" y="157998"/>
                  <a:pt x="28965" y="266477"/>
                  <a:pt x="32140" y="267006"/>
                </a:cubicBezTo>
                <a:cubicBezTo>
                  <a:pt x="35315" y="267535"/>
                  <a:pt x="24202" y="125719"/>
                  <a:pt x="32140" y="130481"/>
                </a:cubicBezTo>
                <a:cubicBezTo>
                  <a:pt x="40078" y="135244"/>
                  <a:pt x="80294" y="292935"/>
                  <a:pt x="79765" y="295581"/>
                </a:cubicBezTo>
                <a:cubicBezTo>
                  <a:pt x="79236" y="298227"/>
                  <a:pt x="37432" y="175989"/>
                  <a:pt x="28965" y="146356"/>
                </a:cubicBezTo>
                <a:cubicBezTo>
                  <a:pt x="20498" y="116723"/>
                  <a:pt x="27377" y="127306"/>
                  <a:pt x="28965" y="117781"/>
                </a:cubicBezTo>
                <a:cubicBezTo>
                  <a:pt x="30553" y="108256"/>
                  <a:pt x="42194" y="91852"/>
                  <a:pt x="38490" y="89206"/>
                </a:cubicBezTo>
                <a:cubicBezTo>
                  <a:pt x="34786" y="86560"/>
                  <a:pt x="6211" y="104023"/>
                  <a:pt x="6740" y="101906"/>
                </a:cubicBezTo>
                <a:cubicBezTo>
                  <a:pt x="7269" y="99789"/>
                  <a:pt x="36903" y="88148"/>
                  <a:pt x="41665" y="76506"/>
                </a:cubicBezTo>
                <a:cubicBezTo>
                  <a:pt x="46427" y="64864"/>
                  <a:pt x="26319" y="5068"/>
                  <a:pt x="28965" y="306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フリーフォーム 401">
            <a:extLst>
              <a:ext uri="{FF2B5EF4-FFF2-40B4-BE49-F238E27FC236}">
                <a16:creationId xmlns:a16="http://schemas.microsoft.com/office/drawing/2014/main" id="{EAD18CE4-213F-1A7E-CAFA-891E5C76BA54}"/>
              </a:ext>
            </a:extLst>
          </p:cNvPr>
          <p:cNvSpPr/>
          <p:nvPr/>
        </p:nvSpPr>
        <p:spPr>
          <a:xfrm>
            <a:off x="4530722" y="7645391"/>
            <a:ext cx="104795" cy="212750"/>
          </a:xfrm>
          <a:custGeom>
            <a:avLst/>
            <a:gdLst>
              <a:gd name="connsiteX0" fmla="*/ 3 w 104795"/>
              <a:gd name="connsiteY0" fmla="*/ 9 h 212750"/>
              <a:gd name="connsiteX1" fmla="*/ 76203 w 104795"/>
              <a:gd name="connsiteY1" fmla="*/ 127009 h 212750"/>
              <a:gd name="connsiteX2" fmla="*/ 104778 w 104795"/>
              <a:gd name="connsiteY2" fmla="*/ 212734 h 212750"/>
              <a:gd name="connsiteX3" fmla="*/ 79378 w 104795"/>
              <a:gd name="connsiteY3" fmla="*/ 120659 h 212750"/>
              <a:gd name="connsiteX4" fmla="*/ 3 w 104795"/>
              <a:gd name="connsiteY4" fmla="*/ 9 h 21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95" h="212750">
                <a:moveTo>
                  <a:pt x="3" y="9"/>
                </a:moveTo>
                <a:cubicBezTo>
                  <a:pt x="-526" y="1067"/>
                  <a:pt x="58741" y="91555"/>
                  <a:pt x="76203" y="127009"/>
                </a:cubicBezTo>
                <a:cubicBezTo>
                  <a:pt x="93665" y="162463"/>
                  <a:pt x="104249" y="213792"/>
                  <a:pt x="104778" y="212734"/>
                </a:cubicBezTo>
                <a:cubicBezTo>
                  <a:pt x="105307" y="211676"/>
                  <a:pt x="93665" y="150821"/>
                  <a:pt x="79378" y="120659"/>
                </a:cubicBezTo>
                <a:cubicBezTo>
                  <a:pt x="65091" y="90497"/>
                  <a:pt x="532" y="-1049"/>
                  <a:pt x="3" y="9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3" name="フリーフォーム 402">
            <a:extLst>
              <a:ext uri="{FF2B5EF4-FFF2-40B4-BE49-F238E27FC236}">
                <a16:creationId xmlns:a16="http://schemas.microsoft.com/office/drawing/2014/main" id="{C140DC60-E5FF-DB36-D8F6-8D35C295CCA0}"/>
              </a:ext>
            </a:extLst>
          </p:cNvPr>
          <p:cNvSpPr/>
          <p:nvPr/>
        </p:nvSpPr>
        <p:spPr>
          <a:xfrm>
            <a:off x="4498975" y="7524750"/>
            <a:ext cx="88900" cy="101600"/>
          </a:xfrm>
          <a:custGeom>
            <a:avLst/>
            <a:gdLst>
              <a:gd name="connsiteX0" fmla="*/ 0 w 88900"/>
              <a:gd name="connsiteY0" fmla="*/ 0 h 101600"/>
              <a:gd name="connsiteX1" fmla="*/ 73025 w 88900"/>
              <a:gd name="connsiteY1" fmla="*/ 53975 h 101600"/>
              <a:gd name="connsiteX2" fmla="*/ 88900 w 88900"/>
              <a:gd name="connsiteY2" fmla="*/ 101600 h 101600"/>
              <a:gd name="connsiteX3" fmla="*/ 73025 w 88900"/>
              <a:gd name="connsiteY3" fmla="*/ 53975 h 101600"/>
              <a:gd name="connsiteX4" fmla="*/ 0 w 88900"/>
              <a:gd name="connsiteY4" fmla="*/ 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" h="101600">
                <a:moveTo>
                  <a:pt x="0" y="0"/>
                </a:moveTo>
                <a:cubicBezTo>
                  <a:pt x="0" y="0"/>
                  <a:pt x="58208" y="37042"/>
                  <a:pt x="73025" y="53975"/>
                </a:cubicBezTo>
                <a:cubicBezTo>
                  <a:pt x="87842" y="70908"/>
                  <a:pt x="88900" y="101600"/>
                  <a:pt x="88900" y="101600"/>
                </a:cubicBezTo>
                <a:cubicBezTo>
                  <a:pt x="88900" y="101600"/>
                  <a:pt x="83608" y="66675"/>
                  <a:pt x="73025" y="53975"/>
                </a:cubicBezTo>
                <a:cubicBezTo>
                  <a:pt x="62442" y="41275"/>
                  <a:pt x="0" y="0"/>
                  <a:pt x="0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4" name="フリーフォーム 403">
            <a:extLst>
              <a:ext uri="{FF2B5EF4-FFF2-40B4-BE49-F238E27FC236}">
                <a16:creationId xmlns:a16="http://schemas.microsoft.com/office/drawing/2014/main" id="{6FA91615-3643-8BD6-7F32-03BD261C76C6}"/>
              </a:ext>
            </a:extLst>
          </p:cNvPr>
          <p:cNvSpPr/>
          <p:nvPr/>
        </p:nvSpPr>
        <p:spPr>
          <a:xfrm>
            <a:off x="4517892" y="7515153"/>
            <a:ext cx="62492" cy="108391"/>
          </a:xfrm>
          <a:custGeom>
            <a:avLst/>
            <a:gdLst>
              <a:gd name="connsiteX0" fmla="*/ 133 w 62492"/>
              <a:gd name="connsiteY0" fmla="*/ 72 h 108391"/>
              <a:gd name="connsiteX1" fmla="*/ 44583 w 62492"/>
              <a:gd name="connsiteY1" fmla="*/ 41347 h 108391"/>
              <a:gd name="connsiteX2" fmla="*/ 57283 w 62492"/>
              <a:gd name="connsiteY2" fmla="*/ 108022 h 108391"/>
              <a:gd name="connsiteX3" fmla="*/ 57283 w 62492"/>
              <a:gd name="connsiteY3" fmla="*/ 69922 h 108391"/>
              <a:gd name="connsiteX4" fmla="*/ 60458 w 62492"/>
              <a:gd name="connsiteY4" fmla="*/ 50872 h 108391"/>
              <a:gd name="connsiteX5" fmla="*/ 133 w 62492"/>
              <a:gd name="connsiteY5" fmla="*/ 72 h 10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" h="108391">
                <a:moveTo>
                  <a:pt x="133" y="72"/>
                </a:moveTo>
                <a:cubicBezTo>
                  <a:pt x="-2513" y="-1516"/>
                  <a:pt x="35058" y="23355"/>
                  <a:pt x="44583" y="41347"/>
                </a:cubicBezTo>
                <a:cubicBezTo>
                  <a:pt x="54108" y="59339"/>
                  <a:pt x="55166" y="103260"/>
                  <a:pt x="57283" y="108022"/>
                </a:cubicBezTo>
                <a:cubicBezTo>
                  <a:pt x="59400" y="112784"/>
                  <a:pt x="57283" y="69922"/>
                  <a:pt x="57283" y="69922"/>
                </a:cubicBezTo>
                <a:cubicBezTo>
                  <a:pt x="57812" y="60397"/>
                  <a:pt x="66279" y="60397"/>
                  <a:pt x="60458" y="50872"/>
                </a:cubicBezTo>
                <a:cubicBezTo>
                  <a:pt x="54637" y="41347"/>
                  <a:pt x="2779" y="1660"/>
                  <a:pt x="133" y="7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5" name="フリーフォーム 404">
            <a:extLst>
              <a:ext uri="{FF2B5EF4-FFF2-40B4-BE49-F238E27FC236}">
                <a16:creationId xmlns:a16="http://schemas.microsoft.com/office/drawing/2014/main" id="{984A72BB-A493-BEDF-2103-B14A6F39E7C7}"/>
              </a:ext>
            </a:extLst>
          </p:cNvPr>
          <p:cNvSpPr/>
          <p:nvPr/>
        </p:nvSpPr>
        <p:spPr>
          <a:xfrm>
            <a:off x="4628484" y="7645065"/>
            <a:ext cx="200879" cy="181353"/>
          </a:xfrm>
          <a:custGeom>
            <a:avLst/>
            <a:gdLst>
              <a:gd name="connsiteX0" fmla="*/ 666 w 200879"/>
              <a:gd name="connsiteY0" fmla="*/ 335 h 181353"/>
              <a:gd name="connsiteX1" fmla="*/ 26066 w 200879"/>
              <a:gd name="connsiteY1" fmla="*/ 67010 h 181353"/>
              <a:gd name="connsiteX2" fmla="*/ 102266 w 200879"/>
              <a:gd name="connsiteY2" fmla="*/ 146385 h 181353"/>
              <a:gd name="connsiteX3" fmla="*/ 92741 w 200879"/>
              <a:gd name="connsiteY3" fmla="*/ 149560 h 181353"/>
              <a:gd name="connsiteX4" fmla="*/ 200691 w 200879"/>
              <a:gd name="connsiteY4" fmla="*/ 181310 h 181353"/>
              <a:gd name="connsiteX5" fmla="*/ 118141 w 200879"/>
              <a:gd name="connsiteY5" fmla="*/ 155910 h 181353"/>
              <a:gd name="connsiteX6" fmla="*/ 89566 w 200879"/>
              <a:gd name="connsiteY6" fmla="*/ 133685 h 181353"/>
              <a:gd name="connsiteX7" fmla="*/ 48291 w 200879"/>
              <a:gd name="connsiteY7" fmla="*/ 95585 h 181353"/>
              <a:gd name="connsiteX8" fmla="*/ 666 w 200879"/>
              <a:gd name="connsiteY8" fmla="*/ 335 h 18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879" h="181353">
                <a:moveTo>
                  <a:pt x="666" y="335"/>
                </a:moveTo>
                <a:cubicBezTo>
                  <a:pt x="-3038" y="-4427"/>
                  <a:pt x="9133" y="42668"/>
                  <a:pt x="26066" y="67010"/>
                </a:cubicBezTo>
                <a:cubicBezTo>
                  <a:pt x="42999" y="91352"/>
                  <a:pt x="91153" y="132627"/>
                  <a:pt x="102266" y="146385"/>
                </a:cubicBezTo>
                <a:cubicBezTo>
                  <a:pt x="113379" y="160143"/>
                  <a:pt x="76337" y="143739"/>
                  <a:pt x="92741" y="149560"/>
                </a:cubicBezTo>
                <a:cubicBezTo>
                  <a:pt x="109145" y="155381"/>
                  <a:pt x="196458" y="180252"/>
                  <a:pt x="200691" y="181310"/>
                </a:cubicBezTo>
                <a:cubicBezTo>
                  <a:pt x="204924" y="182368"/>
                  <a:pt x="136662" y="163847"/>
                  <a:pt x="118141" y="155910"/>
                </a:cubicBezTo>
                <a:cubicBezTo>
                  <a:pt x="99620" y="147973"/>
                  <a:pt x="101208" y="143739"/>
                  <a:pt x="89566" y="133685"/>
                </a:cubicBezTo>
                <a:cubicBezTo>
                  <a:pt x="77924" y="123631"/>
                  <a:pt x="61520" y="112518"/>
                  <a:pt x="48291" y="95585"/>
                </a:cubicBezTo>
                <a:cubicBezTo>
                  <a:pt x="35062" y="78652"/>
                  <a:pt x="4370" y="5097"/>
                  <a:pt x="666" y="3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6" name="フリーフォーム 405">
            <a:extLst>
              <a:ext uri="{FF2B5EF4-FFF2-40B4-BE49-F238E27FC236}">
                <a16:creationId xmlns:a16="http://schemas.microsoft.com/office/drawing/2014/main" id="{D9125D8F-E5DB-5A10-3756-5DF72DC608ED}"/>
              </a:ext>
            </a:extLst>
          </p:cNvPr>
          <p:cNvSpPr/>
          <p:nvPr/>
        </p:nvSpPr>
        <p:spPr>
          <a:xfrm>
            <a:off x="4692549" y="7870825"/>
            <a:ext cx="124749" cy="30691"/>
          </a:xfrm>
          <a:custGeom>
            <a:avLst/>
            <a:gdLst>
              <a:gd name="connsiteX0" fmla="*/ 101 w 124749"/>
              <a:gd name="connsiteY0" fmla="*/ 0 h 30691"/>
              <a:gd name="connsiteX1" fmla="*/ 123926 w 124749"/>
              <a:gd name="connsiteY1" fmla="*/ 28575 h 30691"/>
              <a:gd name="connsiteX2" fmla="*/ 57251 w 124749"/>
              <a:gd name="connsiteY2" fmla="*/ 28575 h 30691"/>
              <a:gd name="connsiteX3" fmla="*/ 101701 w 124749"/>
              <a:gd name="connsiteY3" fmla="*/ 28575 h 30691"/>
              <a:gd name="connsiteX4" fmla="*/ 101 w 124749"/>
              <a:gd name="connsiteY4" fmla="*/ 0 h 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749" h="30691">
                <a:moveTo>
                  <a:pt x="101" y="0"/>
                </a:moveTo>
                <a:cubicBezTo>
                  <a:pt x="3805" y="0"/>
                  <a:pt x="114401" y="23812"/>
                  <a:pt x="123926" y="28575"/>
                </a:cubicBezTo>
                <a:cubicBezTo>
                  <a:pt x="133451" y="33338"/>
                  <a:pt x="57251" y="28575"/>
                  <a:pt x="57251" y="28575"/>
                </a:cubicBezTo>
                <a:cubicBezTo>
                  <a:pt x="53547" y="28575"/>
                  <a:pt x="108051" y="31221"/>
                  <a:pt x="101701" y="28575"/>
                </a:cubicBezTo>
                <a:cubicBezTo>
                  <a:pt x="95351" y="25929"/>
                  <a:pt x="-3603" y="0"/>
                  <a:pt x="101" y="0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7" name="フリーフォーム 406">
            <a:extLst>
              <a:ext uri="{FF2B5EF4-FFF2-40B4-BE49-F238E27FC236}">
                <a16:creationId xmlns:a16="http://schemas.microsoft.com/office/drawing/2014/main" id="{409CAF4E-B8D1-318A-18E8-8AC1129BAF10}"/>
              </a:ext>
            </a:extLst>
          </p:cNvPr>
          <p:cNvSpPr/>
          <p:nvPr/>
        </p:nvSpPr>
        <p:spPr>
          <a:xfrm>
            <a:off x="4718047" y="7991439"/>
            <a:ext cx="250896" cy="463625"/>
          </a:xfrm>
          <a:custGeom>
            <a:avLst/>
            <a:gdLst>
              <a:gd name="connsiteX0" fmla="*/ 3 w 250896"/>
              <a:gd name="connsiteY0" fmla="*/ 36 h 463625"/>
              <a:gd name="connsiteX1" fmla="*/ 66678 w 250896"/>
              <a:gd name="connsiteY1" fmla="*/ 47661 h 463625"/>
              <a:gd name="connsiteX2" fmla="*/ 76203 w 250896"/>
              <a:gd name="connsiteY2" fmla="*/ 158786 h 463625"/>
              <a:gd name="connsiteX3" fmla="*/ 76203 w 250896"/>
              <a:gd name="connsiteY3" fmla="*/ 130211 h 463625"/>
              <a:gd name="connsiteX4" fmla="*/ 82553 w 250896"/>
              <a:gd name="connsiteY4" fmla="*/ 231811 h 463625"/>
              <a:gd name="connsiteX5" fmla="*/ 88903 w 250896"/>
              <a:gd name="connsiteY5" fmla="*/ 190536 h 463625"/>
              <a:gd name="connsiteX6" fmla="*/ 111128 w 250896"/>
              <a:gd name="connsiteY6" fmla="*/ 282611 h 463625"/>
              <a:gd name="connsiteX7" fmla="*/ 149228 w 250896"/>
              <a:gd name="connsiteY7" fmla="*/ 403261 h 463625"/>
              <a:gd name="connsiteX8" fmla="*/ 136528 w 250896"/>
              <a:gd name="connsiteY8" fmla="*/ 381036 h 463625"/>
              <a:gd name="connsiteX9" fmla="*/ 177803 w 250896"/>
              <a:gd name="connsiteY9" fmla="*/ 428661 h 463625"/>
              <a:gd name="connsiteX10" fmla="*/ 250828 w 250896"/>
              <a:gd name="connsiteY10" fmla="*/ 463586 h 463625"/>
              <a:gd name="connsiteX11" fmla="*/ 190503 w 250896"/>
              <a:gd name="connsiteY11" fmla="*/ 435011 h 463625"/>
              <a:gd name="connsiteX12" fmla="*/ 161928 w 250896"/>
              <a:gd name="connsiteY12" fmla="*/ 409611 h 463625"/>
              <a:gd name="connsiteX13" fmla="*/ 95253 w 250896"/>
              <a:gd name="connsiteY13" fmla="*/ 254036 h 463625"/>
              <a:gd name="connsiteX14" fmla="*/ 98428 w 250896"/>
              <a:gd name="connsiteY14" fmla="*/ 273086 h 463625"/>
              <a:gd name="connsiteX15" fmla="*/ 69853 w 250896"/>
              <a:gd name="connsiteY15" fmla="*/ 127036 h 463625"/>
              <a:gd name="connsiteX16" fmla="*/ 76203 w 250896"/>
              <a:gd name="connsiteY16" fmla="*/ 85761 h 463625"/>
              <a:gd name="connsiteX17" fmla="*/ 69853 w 250896"/>
              <a:gd name="connsiteY17" fmla="*/ 54011 h 463625"/>
              <a:gd name="connsiteX18" fmla="*/ 3 w 250896"/>
              <a:gd name="connsiteY18" fmla="*/ 36 h 46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0896" h="463625">
                <a:moveTo>
                  <a:pt x="3" y="36"/>
                </a:moveTo>
                <a:cubicBezTo>
                  <a:pt x="-526" y="-1022"/>
                  <a:pt x="53978" y="21203"/>
                  <a:pt x="66678" y="47661"/>
                </a:cubicBezTo>
                <a:cubicBezTo>
                  <a:pt x="79378" y="74119"/>
                  <a:pt x="74616" y="145028"/>
                  <a:pt x="76203" y="158786"/>
                </a:cubicBezTo>
                <a:cubicBezTo>
                  <a:pt x="77790" y="172544"/>
                  <a:pt x="75145" y="118040"/>
                  <a:pt x="76203" y="130211"/>
                </a:cubicBezTo>
                <a:cubicBezTo>
                  <a:pt x="77261" y="142382"/>
                  <a:pt x="80436" y="221757"/>
                  <a:pt x="82553" y="231811"/>
                </a:cubicBezTo>
                <a:cubicBezTo>
                  <a:pt x="84670" y="241865"/>
                  <a:pt x="84140" y="182069"/>
                  <a:pt x="88903" y="190536"/>
                </a:cubicBezTo>
                <a:cubicBezTo>
                  <a:pt x="93666" y="199003"/>
                  <a:pt x="101074" y="247157"/>
                  <a:pt x="111128" y="282611"/>
                </a:cubicBezTo>
                <a:cubicBezTo>
                  <a:pt x="121182" y="318065"/>
                  <a:pt x="144995" y="386857"/>
                  <a:pt x="149228" y="403261"/>
                </a:cubicBezTo>
                <a:cubicBezTo>
                  <a:pt x="153461" y="419665"/>
                  <a:pt x="131766" y="376803"/>
                  <a:pt x="136528" y="381036"/>
                </a:cubicBezTo>
                <a:cubicBezTo>
                  <a:pt x="141290" y="385269"/>
                  <a:pt x="158753" y="414903"/>
                  <a:pt x="177803" y="428661"/>
                </a:cubicBezTo>
                <a:cubicBezTo>
                  <a:pt x="196853" y="442419"/>
                  <a:pt x="248711" y="462528"/>
                  <a:pt x="250828" y="463586"/>
                </a:cubicBezTo>
                <a:cubicBezTo>
                  <a:pt x="252945" y="464644"/>
                  <a:pt x="205320" y="444007"/>
                  <a:pt x="190503" y="435011"/>
                </a:cubicBezTo>
                <a:cubicBezTo>
                  <a:pt x="175686" y="426015"/>
                  <a:pt x="177803" y="439773"/>
                  <a:pt x="161928" y="409611"/>
                </a:cubicBezTo>
                <a:cubicBezTo>
                  <a:pt x="146053" y="379449"/>
                  <a:pt x="105836" y="276790"/>
                  <a:pt x="95253" y="254036"/>
                </a:cubicBezTo>
                <a:cubicBezTo>
                  <a:pt x="84670" y="231282"/>
                  <a:pt x="102661" y="294253"/>
                  <a:pt x="98428" y="273086"/>
                </a:cubicBezTo>
                <a:cubicBezTo>
                  <a:pt x="94195" y="251919"/>
                  <a:pt x="73557" y="158257"/>
                  <a:pt x="69853" y="127036"/>
                </a:cubicBezTo>
                <a:cubicBezTo>
                  <a:pt x="66149" y="95815"/>
                  <a:pt x="76203" y="97932"/>
                  <a:pt x="76203" y="85761"/>
                </a:cubicBezTo>
                <a:cubicBezTo>
                  <a:pt x="76203" y="73590"/>
                  <a:pt x="75145" y="66711"/>
                  <a:pt x="69853" y="54011"/>
                </a:cubicBezTo>
                <a:cubicBezTo>
                  <a:pt x="64561" y="41311"/>
                  <a:pt x="532" y="1094"/>
                  <a:pt x="3" y="3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8" name="フリーフォーム 407">
            <a:extLst>
              <a:ext uri="{FF2B5EF4-FFF2-40B4-BE49-F238E27FC236}">
                <a16:creationId xmlns:a16="http://schemas.microsoft.com/office/drawing/2014/main" id="{40FF10A1-F10F-7142-D6C2-1367131E114A}"/>
              </a:ext>
            </a:extLst>
          </p:cNvPr>
          <p:cNvSpPr/>
          <p:nvPr/>
        </p:nvSpPr>
        <p:spPr>
          <a:xfrm>
            <a:off x="4726137" y="7956536"/>
            <a:ext cx="103158" cy="400428"/>
          </a:xfrm>
          <a:custGeom>
            <a:avLst/>
            <a:gdLst>
              <a:gd name="connsiteX0" fmla="*/ 4613 w 103158"/>
              <a:gd name="connsiteY0" fmla="*/ 14 h 400428"/>
              <a:gd name="connsiteX1" fmla="*/ 7788 w 103158"/>
              <a:gd name="connsiteY1" fmla="*/ 88914 h 400428"/>
              <a:gd name="connsiteX2" fmla="*/ 30013 w 103158"/>
              <a:gd name="connsiteY2" fmla="*/ 190514 h 400428"/>
              <a:gd name="connsiteX3" fmla="*/ 30013 w 103158"/>
              <a:gd name="connsiteY3" fmla="*/ 149239 h 400428"/>
              <a:gd name="connsiteX4" fmla="*/ 30013 w 103158"/>
              <a:gd name="connsiteY4" fmla="*/ 212739 h 400428"/>
              <a:gd name="connsiteX5" fmla="*/ 36363 w 103158"/>
              <a:gd name="connsiteY5" fmla="*/ 177814 h 400428"/>
              <a:gd name="connsiteX6" fmla="*/ 52238 w 103158"/>
              <a:gd name="connsiteY6" fmla="*/ 228614 h 400428"/>
              <a:gd name="connsiteX7" fmla="*/ 77638 w 103158"/>
              <a:gd name="connsiteY7" fmla="*/ 323864 h 400428"/>
              <a:gd name="connsiteX8" fmla="*/ 74463 w 103158"/>
              <a:gd name="connsiteY8" fmla="*/ 301639 h 400428"/>
              <a:gd name="connsiteX9" fmla="*/ 103038 w 103158"/>
              <a:gd name="connsiteY9" fmla="*/ 400064 h 400428"/>
              <a:gd name="connsiteX10" fmla="*/ 61763 w 103158"/>
              <a:gd name="connsiteY10" fmla="*/ 260364 h 400428"/>
              <a:gd name="connsiteX11" fmla="*/ 36363 w 103158"/>
              <a:gd name="connsiteY11" fmla="*/ 174639 h 400428"/>
              <a:gd name="connsiteX12" fmla="*/ 1438 w 103158"/>
              <a:gd name="connsiteY12" fmla="*/ 95264 h 400428"/>
              <a:gd name="connsiteX13" fmla="*/ 4613 w 103158"/>
              <a:gd name="connsiteY13" fmla="*/ 14 h 400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3158" h="400428">
                <a:moveTo>
                  <a:pt x="4613" y="14"/>
                </a:moveTo>
                <a:cubicBezTo>
                  <a:pt x="5671" y="-1044"/>
                  <a:pt x="3555" y="57164"/>
                  <a:pt x="7788" y="88914"/>
                </a:cubicBezTo>
                <a:cubicBezTo>
                  <a:pt x="12021" y="120664"/>
                  <a:pt x="26309" y="180460"/>
                  <a:pt x="30013" y="190514"/>
                </a:cubicBezTo>
                <a:cubicBezTo>
                  <a:pt x="33717" y="200568"/>
                  <a:pt x="30013" y="149239"/>
                  <a:pt x="30013" y="149239"/>
                </a:cubicBezTo>
                <a:cubicBezTo>
                  <a:pt x="30013" y="152943"/>
                  <a:pt x="28955" y="207977"/>
                  <a:pt x="30013" y="212739"/>
                </a:cubicBezTo>
                <a:cubicBezTo>
                  <a:pt x="31071" y="217501"/>
                  <a:pt x="32659" y="175168"/>
                  <a:pt x="36363" y="177814"/>
                </a:cubicBezTo>
                <a:cubicBezTo>
                  <a:pt x="40067" y="180460"/>
                  <a:pt x="45359" y="204272"/>
                  <a:pt x="52238" y="228614"/>
                </a:cubicBezTo>
                <a:cubicBezTo>
                  <a:pt x="59117" y="252956"/>
                  <a:pt x="73934" y="311693"/>
                  <a:pt x="77638" y="323864"/>
                </a:cubicBezTo>
                <a:cubicBezTo>
                  <a:pt x="81342" y="336035"/>
                  <a:pt x="70230" y="288939"/>
                  <a:pt x="74463" y="301639"/>
                </a:cubicBezTo>
                <a:cubicBezTo>
                  <a:pt x="78696" y="314339"/>
                  <a:pt x="105155" y="406943"/>
                  <a:pt x="103038" y="400064"/>
                </a:cubicBezTo>
                <a:cubicBezTo>
                  <a:pt x="100921" y="393185"/>
                  <a:pt x="61763" y="260364"/>
                  <a:pt x="61763" y="260364"/>
                </a:cubicBezTo>
                <a:cubicBezTo>
                  <a:pt x="50651" y="222793"/>
                  <a:pt x="46417" y="202156"/>
                  <a:pt x="36363" y="174639"/>
                </a:cubicBezTo>
                <a:cubicBezTo>
                  <a:pt x="26309" y="147122"/>
                  <a:pt x="5671" y="116960"/>
                  <a:pt x="1438" y="95264"/>
                </a:cubicBezTo>
                <a:cubicBezTo>
                  <a:pt x="-2795" y="73568"/>
                  <a:pt x="3555" y="1072"/>
                  <a:pt x="4613" y="1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" name="フリーフォーム 409">
            <a:extLst>
              <a:ext uri="{FF2B5EF4-FFF2-40B4-BE49-F238E27FC236}">
                <a16:creationId xmlns:a16="http://schemas.microsoft.com/office/drawing/2014/main" id="{07CCF8EA-A08D-6A99-6EEF-AD1DFC98F57D}"/>
              </a:ext>
            </a:extLst>
          </p:cNvPr>
          <p:cNvSpPr/>
          <p:nvPr/>
        </p:nvSpPr>
        <p:spPr>
          <a:xfrm>
            <a:off x="4813279" y="7956333"/>
            <a:ext cx="52631" cy="294047"/>
          </a:xfrm>
          <a:custGeom>
            <a:avLst/>
            <a:gdLst>
              <a:gd name="connsiteX0" fmla="*/ 21 w 52631"/>
              <a:gd name="connsiteY0" fmla="*/ 217 h 294047"/>
              <a:gd name="connsiteX1" fmla="*/ 44471 w 52631"/>
              <a:gd name="connsiteY1" fmla="*/ 79592 h 294047"/>
              <a:gd name="connsiteX2" fmla="*/ 44471 w 52631"/>
              <a:gd name="connsiteY2" fmla="*/ 149442 h 294047"/>
              <a:gd name="connsiteX3" fmla="*/ 41296 w 52631"/>
              <a:gd name="connsiteY3" fmla="*/ 190717 h 294047"/>
              <a:gd name="connsiteX4" fmla="*/ 47646 w 52631"/>
              <a:gd name="connsiteY4" fmla="*/ 292317 h 294047"/>
              <a:gd name="connsiteX5" fmla="*/ 47646 w 52631"/>
              <a:gd name="connsiteY5" fmla="*/ 257392 h 294047"/>
              <a:gd name="connsiteX6" fmla="*/ 47646 w 52631"/>
              <a:gd name="connsiteY6" fmla="*/ 152617 h 294047"/>
              <a:gd name="connsiteX7" fmla="*/ 50821 w 52631"/>
              <a:gd name="connsiteY7" fmla="*/ 104992 h 294047"/>
              <a:gd name="connsiteX8" fmla="*/ 21 w 52631"/>
              <a:gd name="connsiteY8" fmla="*/ 217 h 29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631" h="294047">
                <a:moveTo>
                  <a:pt x="21" y="217"/>
                </a:moveTo>
                <a:cubicBezTo>
                  <a:pt x="-1037" y="-4016"/>
                  <a:pt x="37063" y="54721"/>
                  <a:pt x="44471" y="79592"/>
                </a:cubicBezTo>
                <a:cubicBezTo>
                  <a:pt x="51879" y="104463"/>
                  <a:pt x="45000" y="130921"/>
                  <a:pt x="44471" y="149442"/>
                </a:cubicBezTo>
                <a:cubicBezTo>
                  <a:pt x="43942" y="167963"/>
                  <a:pt x="40767" y="166905"/>
                  <a:pt x="41296" y="190717"/>
                </a:cubicBezTo>
                <a:cubicBezTo>
                  <a:pt x="41825" y="214529"/>
                  <a:pt x="46588" y="281205"/>
                  <a:pt x="47646" y="292317"/>
                </a:cubicBezTo>
                <a:cubicBezTo>
                  <a:pt x="48704" y="303429"/>
                  <a:pt x="47646" y="257392"/>
                  <a:pt x="47646" y="257392"/>
                </a:cubicBezTo>
                <a:cubicBezTo>
                  <a:pt x="47646" y="234109"/>
                  <a:pt x="47117" y="178017"/>
                  <a:pt x="47646" y="152617"/>
                </a:cubicBezTo>
                <a:cubicBezTo>
                  <a:pt x="48175" y="127217"/>
                  <a:pt x="56113" y="126688"/>
                  <a:pt x="50821" y="104992"/>
                </a:cubicBezTo>
                <a:cubicBezTo>
                  <a:pt x="45529" y="83296"/>
                  <a:pt x="1079" y="4450"/>
                  <a:pt x="21" y="217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" name="フリーフォーム 410">
            <a:extLst>
              <a:ext uri="{FF2B5EF4-FFF2-40B4-BE49-F238E27FC236}">
                <a16:creationId xmlns:a16="http://schemas.microsoft.com/office/drawing/2014/main" id="{03B0E6C0-0164-4CD6-630F-7F86989F9A93}"/>
              </a:ext>
            </a:extLst>
          </p:cNvPr>
          <p:cNvSpPr/>
          <p:nvPr/>
        </p:nvSpPr>
        <p:spPr>
          <a:xfrm>
            <a:off x="4872902" y="8407400"/>
            <a:ext cx="157549" cy="47625"/>
          </a:xfrm>
          <a:custGeom>
            <a:avLst/>
            <a:gdLst>
              <a:gd name="connsiteX0" fmla="*/ 723 w 157549"/>
              <a:gd name="connsiteY0" fmla="*/ 0 h 47625"/>
              <a:gd name="connsiteX1" fmla="*/ 70573 w 157549"/>
              <a:gd name="connsiteY1" fmla="*/ 31750 h 47625"/>
              <a:gd name="connsiteX2" fmla="*/ 156298 w 157549"/>
              <a:gd name="connsiteY2" fmla="*/ 47625 h 47625"/>
              <a:gd name="connsiteX3" fmla="*/ 115023 w 157549"/>
              <a:gd name="connsiteY3" fmla="*/ 31750 h 47625"/>
              <a:gd name="connsiteX4" fmla="*/ 723 w 157549"/>
              <a:gd name="connsiteY4" fmla="*/ 0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49" h="47625">
                <a:moveTo>
                  <a:pt x="723" y="0"/>
                </a:moveTo>
                <a:cubicBezTo>
                  <a:pt x="-6685" y="0"/>
                  <a:pt x="44644" y="23813"/>
                  <a:pt x="70573" y="31750"/>
                </a:cubicBezTo>
                <a:cubicBezTo>
                  <a:pt x="96502" y="39687"/>
                  <a:pt x="148890" y="47625"/>
                  <a:pt x="156298" y="47625"/>
                </a:cubicBezTo>
                <a:cubicBezTo>
                  <a:pt x="163706" y="47625"/>
                  <a:pt x="136719" y="38629"/>
                  <a:pt x="115023" y="31750"/>
                </a:cubicBezTo>
                <a:cubicBezTo>
                  <a:pt x="93327" y="24871"/>
                  <a:pt x="8131" y="0"/>
                  <a:pt x="723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" name="フリーフォーム 411">
            <a:extLst>
              <a:ext uri="{FF2B5EF4-FFF2-40B4-BE49-F238E27FC236}">
                <a16:creationId xmlns:a16="http://schemas.microsoft.com/office/drawing/2014/main" id="{47A28373-EBE0-2956-9A4D-17C378FEC5B3}"/>
              </a:ext>
            </a:extLst>
          </p:cNvPr>
          <p:cNvSpPr/>
          <p:nvPr/>
        </p:nvSpPr>
        <p:spPr>
          <a:xfrm>
            <a:off x="4708523" y="7623174"/>
            <a:ext cx="130512" cy="289132"/>
          </a:xfrm>
          <a:custGeom>
            <a:avLst/>
            <a:gdLst>
              <a:gd name="connsiteX0" fmla="*/ 2 w 130512"/>
              <a:gd name="connsiteY0" fmla="*/ 1 h 289132"/>
              <a:gd name="connsiteX1" fmla="*/ 107952 w 130512"/>
              <a:gd name="connsiteY1" fmla="*/ 209551 h 289132"/>
              <a:gd name="connsiteX2" fmla="*/ 130177 w 130512"/>
              <a:gd name="connsiteY2" fmla="*/ 288926 h 289132"/>
              <a:gd name="connsiteX3" fmla="*/ 120652 w 130512"/>
              <a:gd name="connsiteY3" fmla="*/ 231776 h 289132"/>
              <a:gd name="connsiteX4" fmla="*/ 111127 w 130512"/>
              <a:gd name="connsiteY4" fmla="*/ 206376 h 289132"/>
              <a:gd name="connsiteX5" fmla="*/ 2 w 130512"/>
              <a:gd name="connsiteY5" fmla="*/ 1 h 28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512" h="289132">
                <a:moveTo>
                  <a:pt x="2" y="1"/>
                </a:moveTo>
                <a:cubicBezTo>
                  <a:pt x="-527" y="530"/>
                  <a:pt x="86256" y="161397"/>
                  <a:pt x="107952" y="209551"/>
                </a:cubicBezTo>
                <a:cubicBezTo>
                  <a:pt x="129648" y="257705"/>
                  <a:pt x="128060" y="285222"/>
                  <a:pt x="130177" y="288926"/>
                </a:cubicBezTo>
                <a:cubicBezTo>
                  <a:pt x="132294" y="292630"/>
                  <a:pt x="123827" y="245534"/>
                  <a:pt x="120652" y="231776"/>
                </a:cubicBezTo>
                <a:cubicBezTo>
                  <a:pt x="117477" y="218018"/>
                  <a:pt x="128060" y="242889"/>
                  <a:pt x="111127" y="206376"/>
                </a:cubicBezTo>
                <a:cubicBezTo>
                  <a:pt x="94194" y="169864"/>
                  <a:pt x="531" y="-528"/>
                  <a:pt x="2" y="1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" name="フリーフォーム 412">
            <a:extLst>
              <a:ext uri="{FF2B5EF4-FFF2-40B4-BE49-F238E27FC236}">
                <a16:creationId xmlns:a16="http://schemas.microsoft.com/office/drawing/2014/main" id="{067BC5DE-CDD3-49D9-74AB-44FD665E9480}"/>
              </a:ext>
            </a:extLst>
          </p:cNvPr>
          <p:cNvSpPr/>
          <p:nvPr/>
        </p:nvSpPr>
        <p:spPr>
          <a:xfrm>
            <a:off x="4886190" y="8095720"/>
            <a:ext cx="89352" cy="258139"/>
          </a:xfrm>
          <a:custGeom>
            <a:avLst/>
            <a:gdLst>
              <a:gd name="connsiteX0" fmla="*/ 89035 w 89352"/>
              <a:gd name="connsiteY0" fmla="*/ 530 h 258139"/>
              <a:gd name="connsiteX1" fmla="*/ 31885 w 89352"/>
              <a:gd name="connsiteY1" fmla="*/ 76730 h 258139"/>
              <a:gd name="connsiteX2" fmla="*/ 19185 w 89352"/>
              <a:gd name="connsiteY2" fmla="*/ 127530 h 258139"/>
              <a:gd name="connsiteX3" fmla="*/ 12835 w 89352"/>
              <a:gd name="connsiteY3" fmla="*/ 89430 h 258139"/>
              <a:gd name="connsiteX4" fmla="*/ 9660 w 89352"/>
              <a:gd name="connsiteY4" fmla="*/ 175155 h 258139"/>
              <a:gd name="connsiteX5" fmla="*/ 16010 w 89352"/>
              <a:gd name="connsiteY5" fmla="*/ 257705 h 258139"/>
              <a:gd name="connsiteX6" fmla="*/ 12835 w 89352"/>
              <a:gd name="connsiteY6" fmla="*/ 203730 h 258139"/>
              <a:gd name="connsiteX7" fmla="*/ 3310 w 89352"/>
              <a:gd name="connsiteY7" fmla="*/ 118005 h 258139"/>
              <a:gd name="connsiteX8" fmla="*/ 89035 w 89352"/>
              <a:gd name="connsiteY8" fmla="*/ 530 h 25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352" h="258139">
                <a:moveTo>
                  <a:pt x="89035" y="530"/>
                </a:moveTo>
                <a:cubicBezTo>
                  <a:pt x="93797" y="-6349"/>
                  <a:pt x="43527" y="55563"/>
                  <a:pt x="31885" y="76730"/>
                </a:cubicBezTo>
                <a:cubicBezTo>
                  <a:pt x="20243" y="97897"/>
                  <a:pt x="22360" y="125413"/>
                  <a:pt x="19185" y="127530"/>
                </a:cubicBezTo>
                <a:cubicBezTo>
                  <a:pt x="16010" y="129647"/>
                  <a:pt x="14423" y="81492"/>
                  <a:pt x="12835" y="89430"/>
                </a:cubicBezTo>
                <a:cubicBezTo>
                  <a:pt x="11247" y="97368"/>
                  <a:pt x="9131" y="147109"/>
                  <a:pt x="9660" y="175155"/>
                </a:cubicBezTo>
                <a:cubicBezTo>
                  <a:pt x="10189" y="203201"/>
                  <a:pt x="15481" y="252943"/>
                  <a:pt x="16010" y="257705"/>
                </a:cubicBezTo>
                <a:cubicBezTo>
                  <a:pt x="16539" y="262468"/>
                  <a:pt x="14952" y="227013"/>
                  <a:pt x="12835" y="203730"/>
                </a:cubicBezTo>
                <a:cubicBezTo>
                  <a:pt x="10718" y="180447"/>
                  <a:pt x="-7273" y="150284"/>
                  <a:pt x="3310" y="118005"/>
                </a:cubicBezTo>
                <a:cubicBezTo>
                  <a:pt x="13893" y="85726"/>
                  <a:pt x="84273" y="7409"/>
                  <a:pt x="89035" y="5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フリーフォーム 413">
            <a:extLst>
              <a:ext uri="{FF2B5EF4-FFF2-40B4-BE49-F238E27FC236}">
                <a16:creationId xmlns:a16="http://schemas.microsoft.com/office/drawing/2014/main" id="{ED0F1A63-2371-C81A-A582-1D6AEB49ECD2}"/>
              </a:ext>
            </a:extLst>
          </p:cNvPr>
          <p:cNvSpPr/>
          <p:nvPr/>
        </p:nvSpPr>
        <p:spPr>
          <a:xfrm>
            <a:off x="4800464" y="7708705"/>
            <a:ext cx="133563" cy="200270"/>
          </a:xfrm>
          <a:custGeom>
            <a:avLst/>
            <a:gdLst>
              <a:gd name="connsiteX0" fmla="*/ 136 w 133563"/>
              <a:gd name="connsiteY0" fmla="*/ 195 h 200270"/>
              <a:gd name="connsiteX1" fmla="*/ 130311 w 133563"/>
              <a:gd name="connsiteY1" fmla="*/ 155770 h 200270"/>
              <a:gd name="connsiteX2" fmla="*/ 92211 w 133563"/>
              <a:gd name="connsiteY2" fmla="*/ 177995 h 200270"/>
              <a:gd name="connsiteX3" fmla="*/ 69986 w 133563"/>
              <a:gd name="connsiteY3" fmla="*/ 200220 h 200270"/>
              <a:gd name="connsiteX4" fmla="*/ 117611 w 133563"/>
              <a:gd name="connsiteY4" fmla="*/ 171645 h 200270"/>
              <a:gd name="connsiteX5" fmla="*/ 104911 w 133563"/>
              <a:gd name="connsiteY5" fmla="*/ 124020 h 200270"/>
              <a:gd name="connsiteX6" fmla="*/ 136 w 133563"/>
              <a:gd name="connsiteY6" fmla="*/ 195 h 20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563" h="200270">
                <a:moveTo>
                  <a:pt x="136" y="195"/>
                </a:moveTo>
                <a:cubicBezTo>
                  <a:pt x="4369" y="5487"/>
                  <a:pt x="114965" y="126137"/>
                  <a:pt x="130311" y="155770"/>
                </a:cubicBezTo>
                <a:cubicBezTo>
                  <a:pt x="145657" y="185403"/>
                  <a:pt x="102265" y="170587"/>
                  <a:pt x="92211" y="177995"/>
                </a:cubicBezTo>
                <a:cubicBezTo>
                  <a:pt x="82157" y="185403"/>
                  <a:pt x="65753" y="201278"/>
                  <a:pt x="69986" y="200220"/>
                </a:cubicBezTo>
                <a:cubicBezTo>
                  <a:pt x="74219" y="199162"/>
                  <a:pt x="111790" y="184345"/>
                  <a:pt x="117611" y="171645"/>
                </a:cubicBezTo>
                <a:cubicBezTo>
                  <a:pt x="123432" y="158945"/>
                  <a:pt x="118140" y="149420"/>
                  <a:pt x="104911" y="124020"/>
                </a:cubicBezTo>
                <a:cubicBezTo>
                  <a:pt x="91682" y="98620"/>
                  <a:pt x="-4097" y="-5097"/>
                  <a:pt x="136" y="195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フリーフォーム 414">
            <a:extLst>
              <a:ext uri="{FF2B5EF4-FFF2-40B4-BE49-F238E27FC236}">
                <a16:creationId xmlns:a16="http://schemas.microsoft.com/office/drawing/2014/main" id="{40C30B87-B028-49CC-722B-01A16B5BEDD1}"/>
              </a:ext>
            </a:extLst>
          </p:cNvPr>
          <p:cNvSpPr/>
          <p:nvPr/>
        </p:nvSpPr>
        <p:spPr>
          <a:xfrm>
            <a:off x="4883970" y="7905666"/>
            <a:ext cx="88201" cy="171534"/>
          </a:xfrm>
          <a:custGeom>
            <a:avLst/>
            <a:gdLst>
              <a:gd name="connsiteX0" fmla="*/ 88080 w 88201"/>
              <a:gd name="connsiteY0" fmla="*/ 84 h 171534"/>
              <a:gd name="connsiteX1" fmla="*/ 21405 w 88201"/>
              <a:gd name="connsiteY1" fmla="*/ 54059 h 171534"/>
              <a:gd name="connsiteX2" fmla="*/ 27755 w 88201"/>
              <a:gd name="connsiteY2" fmla="*/ 108034 h 171534"/>
              <a:gd name="connsiteX3" fmla="*/ 21405 w 88201"/>
              <a:gd name="connsiteY3" fmla="*/ 171534 h 171534"/>
              <a:gd name="connsiteX4" fmla="*/ 18230 w 88201"/>
              <a:gd name="connsiteY4" fmla="*/ 108034 h 171534"/>
              <a:gd name="connsiteX5" fmla="*/ 2355 w 88201"/>
              <a:gd name="connsiteY5" fmla="*/ 66759 h 171534"/>
              <a:gd name="connsiteX6" fmla="*/ 88080 w 88201"/>
              <a:gd name="connsiteY6" fmla="*/ 84 h 17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1" h="171534">
                <a:moveTo>
                  <a:pt x="88080" y="84"/>
                </a:moveTo>
                <a:cubicBezTo>
                  <a:pt x="91255" y="-2033"/>
                  <a:pt x="31459" y="36067"/>
                  <a:pt x="21405" y="54059"/>
                </a:cubicBezTo>
                <a:cubicBezTo>
                  <a:pt x="11351" y="72051"/>
                  <a:pt x="27755" y="88455"/>
                  <a:pt x="27755" y="108034"/>
                </a:cubicBezTo>
                <a:cubicBezTo>
                  <a:pt x="27755" y="127613"/>
                  <a:pt x="22992" y="171534"/>
                  <a:pt x="21405" y="171534"/>
                </a:cubicBezTo>
                <a:cubicBezTo>
                  <a:pt x="19818" y="171534"/>
                  <a:pt x="21405" y="125497"/>
                  <a:pt x="18230" y="108034"/>
                </a:cubicBezTo>
                <a:cubicBezTo>
                  <a:pt x="15055" y="90572"/>
                  <a:pt x="-7170" y="83163"/>
                  <a:pt x="2355" y="66759"/>
                </a:cubicBezTo>
                <a:cubicBezTo>
                  <a:pt x="11880" y="50355"/>
                  <a:pt x="84905" y="2201"/>
                  <a:pt x="88080" y="84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フリーフォーム 415">
            <a:extLst>
              <a:ext uri="{FF2B5EF4-FFF2-40B4-BE49-F238E27FC236}">
                <a16:creationId xmlns:a16="http://schemas.microsoft.com/office/drawing/2014/main" id="{A5611975-9F43-152F-7FE9-AD4F3CA9461E}"/>
              </a:ext>
            </a:extLst>
          </p:cNvPr>
          <p:cNvSpPr/>
          <p:nvPr/>
        </p:nvSpPr>
        <p:spPr>
          <a:xfrm>
            <a:off x="4922615" y="8108950"/>
            <a:ext cx="106595" cy="328875"/>
          </a:xfrm>
          <a:custGeom>
            <a:avLst/>
            <a:gdLst>
              <a:gd name="connsiteX0" fmla="*/ 106585 w 106595"/>
              <a:gd name="connsiteY0" fmla="*/ 0 h 328875"/>
              <a:gd name="connsiteX1" fmla="*/ 14510 w 106595"/>
              <a:gd name="connsiteY1" fmla="*/ 107950 h 328875"/>
              <a:gd name="connsiteX2" fmla="*/ 4985 w 106595"/>
              <a:gd name="connsiteY2" fmla="*/ 158750 h 328875"/>
              <a:gd name="connsiteX3" fmla="*/ 4985 w 106595"/>
              <a:gd name="connsiteY3" fmla="*/ 117475 h 328875"/>
              <a:gd name="connsiteX4" fmla="*/ 1810 w 106595"/>
              <a:gd name="connsiteY4" fmla="*/ 203200 h 328875"/>
              <a:gd name="connsiteX5" fmla="*/ 36735 w 106595"/>
              <a:gd name="connsiteY5" fmla="*/ 323850 h 328875"/>
              <a:gd name="connsiteX6" fmla="*/ 33560 w 106595"/>
              <a:gd name="connsiteY6" fmla="*/ 295275 h 328875"/>
              <a:gd name="connsiteX7" fmla="*/ 14510 w 106595"/>
              <a:gd name="connsiteY7" fmla="*/ 196850 h 328875"/>
              <a:gd name="connsiteX8" fmla="*/ 8160 w 106595"/>
              <a:gd name="connsiteY8" fmla="*/ 107950 h 328875"/>
              <a:gd name="connsiteX9" fmla="*/ 106585 w 106595"/>
              <a:gd name="connsiteY9" fmla="*/ 0 h 32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595" h="328875">
                <a:moveTo>
                  <a:pt x="106585" y="0"/>
                </a:moveTo>
                <a:cubicBezTo>
                  <a:pt x="107643" y="0"/>
                  <a:pt x="31443" y="81492"/>
                  <a:pt x="14510" y="107950"/>
                </a:cubicBezTo>
                <a:cubicBezTo>
                  <a:pt x="-2423" y="134408"/>
                  <a:pt x="6572" y="157163"/>
                  <a:pt x="4985" y="158750"/>
                </a:cubicBezTo>
                <a:cubicBezTo>
                  <a:pt x="3398" y="160337"/>
                  <a:pt x="5514" y="110067"/>
                  <a:pt x="4985" y="117475"/>
                </a:cubicBezTo>
                <a:cubicBezTo>
                  <a:pt x="4456" y="124883"/>
                  <a:pt x="-3482" y="168804"/>
                  <a:pt x="1810" y="203200"/>
                </a:cubicBezTo>
                <a:cubicBezTo>
                  <a:pt x="7102" y="237596"/>
                  <a:pt x="31443" y="308504"/>
                  <a:pt x="36735" y="323850"/>
                </a:cubicBezTo>
                <a:cubicBezTo>
                  <a:pt x="42027" y="339196"/>
                  <a:pt x="37264" y="316442"/>
                  <a:pt x="33560" y="295275"/>
                </a:cubicBezTo>
                <a:cubicBezTo>
                  <a:pt x="29856" y="274108"/>
                  <a:pt x="18743" y="228071"/>
                  <a:pt x="14510" y="196850"/>
                </a:cubicBezTo>
                <a:cubicBezTo>
                  <a:pt x="10277" y="165629"/>
                  <a:pt x="-1365" y="136525"/>
                  <a:pt x="8160" y="107950"/>
                </a:cubicBezTo>
                <a:cubicBezTo>
                  <a:pt x="17685" y="79375"/>
                  <a:pt x="105527" y="0"/>
                  <a:pt x="106585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フリーフォーム 416">
            <a:extLst>
              <a:ext uri="{FF2B5EF4-FFF2-40B4-BE49-F238E27FC236}">
                <a16:creationId xmlns:a16="http://schemas.microsoft.com/office/drawing/2014/main" id="{92B630E3-3E93-7DD4-C301-14FEDE95DED9}"/>
              </a:ext>
            </a:extLst>
          </p:cNvPr>
          <p:cNvSpPr/>
          <p:nvPr/>
        </p:nvSpPr>
        <p:spPr>
          <a:xfrm>
            <a:off x="5025575" y="8111069"/>
            <a:ext cx="71008" cy="316870"/>
          </a:xfrm>
          <a:custGeom>
            <a:avLst/>
            <a:gdLst>
              <a:gd name="connsiteX0" fmla="*/ 450 w 71008"/>
              <a:gd name="connsiteY0" fmla="*/ 1056 h 316870"/>
              <a:gd name="connsiteX1" fmla="*/ 38550 w 71008"/>
              <a:gd name="connsiteY1" fmla="*/ 118531 h 316870"/>
              <a:gd name="connsiteX2" fmla="*/ 51250 w 71008"/>
              <a:gd name="connsiteY2" fmla="*/ 201081 h 316870"/>
              <a:gd name="connsiteX3" fmla="*/ 63950 w 71008"/>
              <a:gd name="connsiteY3" fmla="*/ 315381 h 316870"/>
              <a:gd name="connsiteX4" fmla="*/ 67125 w 71008"/>
              <a:gd name="connsiteY4" fmla="*/ 261406 h 316870"/>
              <a:gd name="connsiteX5" fmla="*/ 67125 w 71008"/>
              <a:gd name="connsiteY5" fmla="*/ 191556 h 316870"/>
              <a:gd name="connsiteX6" fmla="*/ 450 w 71008"/>
              <a:gd name="connsiteY6" fmla="*/ 1056 h 31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08" h="316870">
                <a:moveTo>
                  <a:pt x="450" y="1056"/>
                </a:moveTo>
                <a:cubicBezTo>
                  <a:pt x="-4312" y="-11115"/>
                  <a:pt x="30083" y="85194"/>
                  <a:pt x="38550" y="118531"/>
                </a:cubicBezTo>
                <a:cubicBezTo>
                  <a:pt x="47017" y="151868"/>
                  <a:pt x="47017" y="168273"/>
                  <a:pt x="51250" y="201081"/>
                </a:cubicBezTo>
                <a:cubicBezTo>
                  <a:pt x="55483" y="233889"/>
                  <a:pt x="61304" y="305327"/>
                  <a:pt x="63950" y="315381"/>
                </a:cubicBezTo>
                <a:cubicBezTo>
                  <a:pt x="66596" y="325435"/>
                  <a:pt x="66596" y="282043"/>
                  <a:pt x="67125" y="261406"/>
                </a:cubicBezTo>
                <a:cubicBezTo>
                  <a:pt x="67654" y="240769"/>
                  <a:pt x="75592" y="228069"/>
                  <a:pt x="67125" y="191556"/>
                </a:cubicBezTo>
                <a:cubicBezTo>
                  <a:pt x="58658" y="155044"/>
                  <a:pt x="5212" y="13227"/>
                  <a:pt x="450" y="105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" name="フリーフォーム 417">
            <a:extLst>
              <a:ext uri="{FF2B5EF4-FFF2-40B4-BE49-F238E27FC236}">
                <a16:creationId xmlns:a16="http://schemas.microsoft.com/office/drawing/2014/main" id="{DD34CA91-9330-659A-47FA-411BF0F3AF61}"/>
              </a:ext>
            </a:extLst>
          </p:cNvPr>
          <p:cNvSpPr/>
          <p:nvPr/>
        </p:nvSpPr>
        <p:spPr>
          <a:xfrm>
            <a:off x="4298950" y="7489197"/>
            <a:ext cx="46345" cy="165319"/>
          </a:xfrm>
          <a:custGeom>
            <a:avLst/>
            <a:gdLst>
              <a:gd name="connsiteX0" fmla="*/ 41275 w 46345"/>
              <a:gd name="connsiteY0" fmla="*/ 628 h 165319"/>
              <a:gd name="connsiteX1" fmla="*/ 12700 w 46345"/>
              <a:gd name="connsiteY1" fmla="*/ 51428 h 165319"/>
              <a:gd name="connsiteX2" fmla="*/ 44450 w 46345"/>
              <a:gd name="connsiteY2" fmla="*/ 162553 h 165319"/>
              <a:gd name="connsiteX3" fmla="*/ 38100 w 46345"/>
              <a:gd name="connsiteY3" fmla="*/ 127628 h 165319"/>
              <a:gd name="connsiteX4" fmla="*/ 0 w 46345"/>
              <a:gd name="connsiteY4" fmla="*/ 83178 h 165319"/>
              <a:gd name="connsiteX5" fmla="*/ 41275 w 46345"/>
              <a:gd name="connsiteY5" fmla="*/ 628 h 16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45" h="165319">
                <a:moveTo>
                  <a:pt x="41275" y="628"/>
                </a:moveTo>
                <a:cubicBezTo>
                  <a:pt x="43392" y="-4664"/>
                  <a:pt x="12171" y="24441"/>
                  <a:pt x="12700" y="51428"/>
                </a:cubicBezTo>
                <a:cubicBezTo>
                  <a:pt x="13229" y="78415"/>
                  <a:pt x="40217" y="149853"/>
                  <a:pt x="44450" y="162553"/>
                </a:cubicBezTo>
                <a:cubicBezTo>
                  <a:pt x="48683" y="175253"/>
                  <a:pt x="45508" y="140857"/>
                  <a:pt x="38100" y="127628"/>
                </a:cubicBezTo>
                <a:cubicBezTo>
                  <a:pt x="30692" y="114399"/>
                  <a:pt x="0" y="102228"/>
                  <a:pt x="0" y="83178"/>
                </a:cubicBezTo>
                <a:cubicBezTo>
                  <a:pt x="0" y="64128"/>
                  <a:pt x="39158" y="5920"/>
                  <a:pt x="41275" y="62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フリーフォーム 418">
            <a:extLst>
              <a:ext uri="{FF2B5EF4-FFF2-40B4-BE49-F238E27FC236}">
                <a16:creationId xmlns:a16="http://schemas.microsoft.com/office/drawing/2014/main" id="{DE784386-B2EE-6A9F-B5DA-69A738A45377}"/>
              </a:ext>
            </a:extLst>
          </p:cNvPr>
          <p:cNvSpPr/>
          <p:nvPr/>
        </p:nvSpPr>
        <p:spPr>
          <a:xfrm>
            <a:off x="4092553" y="7521206"/>
            <a:ext cx="219097" cy="273427"/>
          </a:xfrm>
          <a:custGeom>
            <a:avLst/>
            <a:gdLst>
              <a:gd name="connsiteX0" fmla="*/ 219097 w 219097"/>
              <a:gd name="connsiteY0" fmla="*/ 369 h 273427"/>
              <a:gd name="connsiteX1" fmla="*/ 161947 w 219097"/>
              <a:gd name="connsiteY1" fmla="*/ 95619 h 273427"/>
              <a:gd name="connsiteX2" fmla="*/ 123847 w 219097"/>
              <a:gd name="connsiteY2" fmla="*/ 146419 h 273427"/>
              <a:gd name="connsiteX3" fmla="*/ 190522 w 219097"/>
              <a:gd name="connsiteY3" fmla="*/ 101969 h 273427"/>
              <a:gd name="connsiteX4" fmla="*/ 133372 w 219097"/>
              <a:gd name="connsiteY4" fmla="*/ 168644 h 273427"/>
              <a:gd name="connsiteX5" fmla="*/ 171472 w 219097"/>
              <a:gd name="connsiteY5" fmla="*/ 165469 h 273427"/>
              <a:gd name="connsiteX6" fmla="*/ 63522 w 219097"/>
              <a:gd name="connsiteY6" fmla="*/ 232144 h 273427"/>
              <a:gd name="connsiteX7" fmla="*/ 22 w 219097"/>
              <a:gd name="connsiteY7" fmla="*/ 273419 h 273427"/>
              <a:gd name="connsiteX8" fmla="*/ 69872 w 219097"/>
              <a:gd name="connsiteY8" fmla="*/ 228969 h 273427"/>
              <a:gd name="connsiteX9" fmla="*/ 168297 w 219097"/>
              <a:gd name="connsiteY9" fmla="*/ 187694 h 273427"/>
              <a:gd name="connsiteX10" fmla="*/ 165122 w 219097"/>
              <a:gd name="connsiteY10" fmla="*/ 174994 h 273427"/>
              <a:gd name="connsiteX11" fmla="*/ 193697 w 219097"/>
              <a:gd name="connsiteY11" fmla="*/ 114669 h 273427"/>
              <a:gd name="connsiteX12" fmla="*/ 161947 w 219097"/>
              <a:gd name="connsiteY12" fmla="*/ 133719 h 273427"/>
              <a:gd name="connsiteX13" fmla="*/ 219097 w 219097"/>
              <a:gd name="connsiteY13" fmla="*/ 369 h 27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097" h="273427">
                <a:moveTo>
                  <a:pt x="219097" y="369"/>
                </a:moveTo>
                <a:cubicBezTo>
                  <a:pt x="219097" y="-5981"/>
                  <a:pt x="177822" y="71277"/>
                  <a:pt x="161947" y="95619"/>
                </a:cubicBezTo>
                <a:cubicBezTo>
                  <a:pt x="146072" y="119961"/>
                  <a:pt x="119085" y="145361"/>
                  <a:pt x="123847" y="146419"/>
                </a:cubicBezTo>
                <a:cubicBezTo>
                  <a:pt x="128609" y="147477"/>
                  <a:pt x="188935" y="98265"/>
                  <a:pt x="190522" y="101969"/>
                </a:cubicBezTo>
                <a:cubicBezTo>
                  <a:pt x="192109" y="105673"/>
                  <a:pt x="136547" y="158061"/>
                  <a:pt x="133372" y="168644"/>
                </a:cubicBezTo>
                <a:cubicBezTo>
                  <a:pt x="130197" y="179227"/>
                  <a:pt x="183114" y="154886"/>
                  <a:pt x="171472" y="165469"/>
                </a:cubicBezTo>
                <a:cubicBezTo>
                  <a:pt x="159830" y="176052"/>
                  <a:pt x="92097" y="214152"/>
                  <a:pt x="63522" y="232144"/>
                </a:cubicBezTo>
                <a:cubicBezTo>
                  <a:pt x="34947" y="250136"/>
                  <a:pt x="-1036" y="273948"/>
                  <a:pt x="22" y="273419"/>
                </a:cubicBezTo>
                <a:cubicBezTo>
                  <a:pt x="1080" y="272890"/>
                  <a:pt x="41826" y="243257"/>
                  <a:pt x="69872" y="228969"/>
                </a:cubicBezTo>
                <a:cubicBezTo>
                  <a:pt x="97918" y="214682"/>
                  <a:pt x="168297" y="187694"/>
                  <a:pt x="168297" y="187694"/>
                </a:cubicBezTo>
                <a:cubicBezTo>
                  <a:pt x="184172" y="178698"/>
                  <a:pt x="160889" y="187165"/>
                  <a:pt x="165122" y="174994"/>
                </a:cubicBezTo>
                <a:cubicBezTo>
                  <a:pt x="169355" y="162823"/>
                  <a:pt x="194226" y="121548"/>
                  <a:pt x="193697" y="114669"/>
                </a:cubicBezTo>
                <a:cubicBezTo>
                  <a:pt x="193168" y="107790"/>
                  <a:pt x="163005" y="146419"/>
                  <a:pt x="161947" y="133719"/>
                </a:cubicBezTo>
                <a:cubicBezTo>
                  <a:pt x="160889" y="121019"/>
                  <a:pt x="219097" y="6719"/>
                  <a:pt x="219097" y="369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フリーフォーム 419">
            <a:extLst>
              <a:ext uri="{FF2B5EF4-FFF2-40B4-BE49-F238E27FC236}">
                <a16:creationId xmlns:a16="http://schemas.microsoft.com/office/drawing/2014/main" id="{B7E1CD7A-ADF5-4691-201D-EADB6C53EA86}"/>
              </a:ext>
            </a:extLst>
          </p:cNvPr>
          <p:cNvSpPr/>
          <p:nvPr/>
        </p:nvSpPr>
        <p:spPr>
          <a:xfrm>
            <a:off x="3573893" y="8105748"/>
            <a:ext cx="191657" cy="251833"/>
          </a:xfrm>
          <a:custGeom>
            <a:avLst/>
            <a:gdLst>
              <a:gd name="connsiteX0" fmla="*/ 191657 w 191657"/>
              <a:gd name="connsiteY0" fmla="*/ 27 h 251833"/>
              <a:gd name="connsiteX1" fmla="*/ 80532 w 191657"/>
              <a:gd name="connsiteY1" fmla="*/ 107977 h 251833"/>
              <a:gd name="connsiteX2" fmla="*/ 4332 w 191657"/>
              <a:gd name="connsiteY2" fmla="*/ 247677 h 251833"/>
              <a:gd name="connsiteX3" fmla="*/ 17032 w 191657"/>
              <a:gd name="connsiteY3" fmla="*/ 206402 h 251833"/>
              <a:gd name="connsiteX4" fmla="*/ 80532 w 191657"/>
              <a:gd name="connsiteY4" fmla="*/ 117502 h 251833"/>
              <a:gd name="connsiteX5" fmla="*/ 191657 w 191657"/>
              <a:gd name="connsiteY5" fmla="*/ 27 h 25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657" h="251833">
                <a:moveTo>
                  <a:pt x="191657" y="27"/>
                </a:moveTo>
                <a:cubicBezTo>
                  <a:pt x="191657" y="-1560"/>
                  <a:pt x="111753" y="66702"/>
                  <a:pt x="80532" y="107977"/>
                </a:cubicBezTo>
                <a:cubicBezTo>
                  <a:pt x="49311" y="149252"/>
                  <a:pt x="14915" y="231273"/>
                  <a:pt x="4332" y="247677"/>
                </a:cubicBezTo>
                <a:cubicBezTo>
                  <a:pt x="-6251" y="264081"/>
                  <a:pt x="4332" y="228098"/>
                  <a:pt x="17032" y="206402"/>
                </a:cubicBezTo>
                <a:cubicBezTo>
                  <a:pt x="29732" y="184706"/>
                  <a:pt x="51428" y="148194"/>
                  <a:pt x="80532" y="117502"/>
                </a:cubicBezTo>
                <a:cubicBezTo>
                  <a:pt x="109636" y="86810"/>
                  <a:pt x="191657" y="1614"/>
                  <a:pt x="191657" y="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" name="フリーフォーム 420">
            <a:extLst>
              <a:ext uri="{FF2B5EF4-FFF2-40B4-BE49-F238E27FC236}">
                <a16:creationId xmlns:a16="http://schemas.microsoft.com/office/drawing/2014/main" id="{D9A26D30-786A-46BE-91C1-EBAF716B57A5}"/>
              </a:ext>
            </a:extLst>
          </p:cNvPr>
          <p:cNvSpPr/>
          <p:nvPr/>
        </p:nvSpPr>
        <p:spPr>
          <a:xfrm>
            <a:off x="3790420" y="7851114"/>
            <a:ext cx="303664" cy="232630"/>
          </a:xfrm>
          <a:custGeom>
            <a:avLst/>
            <a:gdLst>
              <a:gd name="connsiteX0" fmla="*/ 530 w 303664"/>
              <a:gd name="connsiteY0" fmla="*/ 232436 h 232630"/>
              <a:gd name="connsiteX1" fmla="*/ 203730 w 303664"/>
              <a:gd name="connsiteY1" fmla="*/ 83211 h 232630"/>
              <a:gd name="connsiteX2" fmla="*/ 213255 w 303664"/>
              <a:gd name="connsiteY2" fmla="*/ 64161 h 232630"/>
              <a:gd name="connsiteX3" fmla="*/ 149755 w 303664"/>
              <a:gd name="connsiteY3" fmla="*/ 105436 h 232630"/>
              <a:gd name="connsiteX4" fmla="*/ 289455 w 303664"/>
              <a:gd name="connsiteY4" fmla="*/ 3836 h 232630"/>
              <a:gd name="connsiteX5" fmla="*/ 279930 w 303664"/>
              <a:gd name="connsiteY5" fmla="*/ 26061 h 232630"/>
              <a:gd name="connsiteX6" fmla="*/ 298980 w 303664"/>
              <a:gd name="connsiteY6" fmla="*/ 70511 h 232630"/>
              <a:gd name="connsiteX7" fmla="*/ 295805 w 303664"/>
              <a:gd name="connsiteY7" fmla="*/ 13361 h 232630"/>
              <a:gd name="connsiteX8" fmla="*/ 216430 w 303664"/>
              <a:gd name="connsiteY8" fmla="*/ 80036 h 232630"/>
              <a:gd name="connsiteX9" fmla="*/ 254530 w 303664"/>
              <a:gd name="connsiteY9" fmla="*/ 41936 h 232630"/>
              <a:gd name="connsiteX10" fmla="*/ 114830 w 303664"/>
              <a:gd name="connsiteY10" fmla="*/ 118136 h 232630"/>
              <a:gd name="connsiteX11" fmla="*/ 143405 w 303664"/>
              <a:gd name="connsiteY11" fmla="*/ 114961 h 232630"/>
              <a:gd name="connsiteX12" fmla="*/ 530 w 303664"/>
              <a:gd name="connsiteY12" fmla="*/ 232436 h 23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3664" h="232630">
                <a:moveTo>
                  <a:pt x="530" y="232436"/>
                </a:moveTo>
                <a:cubicBezTo>
                  <a:pt x="10584" y="227144"/>
                  <a:pt x="203730" y="83211"/>
                  <a:pt x="203730" y="83211"/>
                </a:cubicBezTo>
                <a:cubicBezTo>
                  <a:pt x="239184" y="55165"/>
                  <a:pt x="222251" y="60457"/>
                  <a:pt x="213255" y="64161"/>
                </a:cubicBezTo>
                <a:cubicBezTo>
                  <a:pt x="204259" y="67865"/>
                  <a:pt x="137055" y="115490"/>
                  <a:pt x="149755" y="105436"/>
                </a:cubicBezTo>
                <a:cubicBezTo>
                  <a:pt x="162455" y="95382"/>
                  <a:pt x="289455" y="3836"/>
                  <a:pt x="289455" y="3836"/>
                </a:cubicBezTo>
                <a:cubicBezTo>
                  <a:pt x="311151" y="-9393"/>
                  <a:pt x="278343" y="14949"/>
                  <a:pt x="279930" y="26061"/>
                </a:cubicBezTo>
                <a:cubicBezTo>
                  <a:pt x="281517" y="37173"/>
                  <a:pt x="296334" y="72628"/>
                  <a:pt x="298980" y="70511"/>
                </a:cubicBezTo>
                <a:cubicBezTo>
                  <a:pt x="301626" y="68394"/>
                  <a:pt x="309563" y="11774"/>
                  <a:pt x="295805" y="13361"/>
                </a:cubicBezTo>
                <a:cubicBezTo>
                  <a:pt x="282047" y="14948"/>
                  <a:pt x="223309" y="75274"/>
                  <a:pt x="216430" y="80036"/>
                </a:cubicBezTo>
                <a:cubicBezTo>
                  <a:pt x="209551" y="84798"/>
                  <a:pt x="271463" y="35586"/>
                  <a:pt x="254530" y="41936"/>
                </a:cubicBezTo>
                <a:cubicBezTo>
                  <a:pt x="237597" y="48286"/>
                  <a:pt x="133351" y="105965"/>
                  <a:pt x="114830" y="118136"/>
                </a:cubicBezTo>
                <a:cubicBezTo>
                  <a:pt x="96309" y="130307"/>
                  <a:pt x="160338" y="96440"/>
                  <a:pt x="143405" y="114961"/>
                </a:cubicBezTo>
                <a:cubicBezTo>
                  <a:pt x="126472" y="133482"/>
                  <a:pt x="-9524" y="237728"/>
                  <a:pt x="530" y="232436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フリーフォーム 421">
            <a:extLst>
              <a:ext uri="{FF2B5EF4-FFF2-40B4-BE49-F238E27FC236}">
                <a16:creationId xmlns:a16="http://schemas.microsoft.com/office/drawing/2014/main" id="{383CE48F-FF8B-8E4A-B656-0437A2294526}"/>
              </a:ext>
            </a:extLst>
          </p:cNvPr>
          <p:cNvSpPr/>
          <p:nvPr/>
        </p:nvSpPr>
        <p:spPr>
          <a:xfrm>
            <a:off x="3863956" y="7743270"/>
            <a:ext cx="410256" cy="245098"/>
          </a:xfrm>
          <a:custGeom>
            <a:avLst/>
            <a:gdLst>
              <a:gd name="connsiteX0" fmla="*/ 19 w 410256"/>
              <a:gd name="connsiteY0" fmla="*/ 245030 h 245098"/>
              <a:gd name="connsiteX1" fmla="*/ 212744 w 410256"/>
              <a:gd name="connsiteY1" fmla="*/ 105330 h 245098"/>
              <a:gd name="connsiteX2" fmla="*/ 288944 w 410256"/>
              <a:gd name="connsiteY2" fmla="*/ 32305 h 245098"/>
              <a:gd name="connsiteX3" fmla="*/ 409594 w 410256"/>
              <a:gd name="connsiteY3" fmla="*/ 22780 h 245098"/>
              <a:gd name="connsiteX4" fmla="*/ 333394 w 410256"/>
              <a:gd name="connsiteY4" fmla="*/ 555 h 245098"/>
              <a:gd name="connsiteX5" fmla="*/ 247669 w 410256"/>
              <a:gd name="connsiteY5" fmla="*/ 48180 h 245098"/>
              <a:gd name="connsiteX6" fmla="*/ 292119 w 410256"/>
              <a:gd name="connsiteY6" fmla="*/ 13255 h 245098"/>
              <a:gd name="connsiteX7" fmla="*/ 225444 w 410256"/>
              <a:gd name="connsiteY7" fmla="*/ 86280 h 245098"/>
              <a:gd name="connsiteX8" fmla="*/ 19 w 410256"/>
              <a:gd name="connsiteY8" fmla="*/ 245030 h 24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256" h="245098">
                <a:moveTo>
                  <a:pt x="19" y="245030"/>
                </a:moveTo>
                <a:cubicBezTo>
                  <a:pt x="-2098" y="248205"/>
                  <a:pt x="164590" y="140784"/>
                  <a:pt x="212744" y="105330"/>
                </a:cubicBezTo>
                <a:cubicBezTo>
                  <a:pt x="260898" y="69876"/>
                  <a:pt x="256136" y="46063"/>
                  <a:pt x="288944" y="32305"/>
                </a:cubicBezTo>
                <a:cubicBezTo>
                  <a:pt x="321752" y="18547"/>
                  <a:pt x="402186" y="28072"/>
                  <a:pt x="409594" y="22780"/>
                </a:cubicBezTo>
                <a:cubicBezTo>
                  <a:pt x="417002" y="17488"/>
                  <a:pt x="360382" y="-3678"/>
                  <a:pt x="333394" y="555"/>
                </a:cubicBezTo>
                <a:cubicBezTo>
                  <a:pt x="306407" y="4788"/>
                  <a:pt x="254548" y="46063"/>
                  <a:pt x="247669" y="48180"/>
                </a:cubicBezTo>
                <a:cubicBezTo>
                  <a:pt x="240790" y="50297"/>
                  <a:pt x="295823" y="6905"/>
                  <a:pt x="292119" y="13255"/>
                </a:cubicBezTo>
                <a:cubicBezTo>
                  <a:pt x="288415" y="19605"/>
                  <a:pt x="270952" y="49768"/>
                  <a:pt x="225444" y="86280"/>
                </a:cubicBezTo>
                <a:cubicBezTo>
                  <a:pt x="179936" y="122792"/>
                  <a:pt x="2136" y="241855"/>
                  <a:pt x="19" y="2450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" name="フリーフォーム 422">
            <a:extLst>
              <a:ext uri="{FF2B5EF4-FFF2-40B4-BE49-F238E27FC236}">
                <a16:creationId xmlns:a16="http://schemas.microsoft.com/office/drawing/2014/main" id="{25A01103-2553-BE9D-5620-D7C92B781C3E}"/>
              </a:ext>
            </a:extLst>
          </p:cNvPr>
          <p:cNvSpPr/>
          <p:nvPr/>
        </p:nvSpPr>
        <p:spPr>
          <a:xfrm>
            <a:off x="4292112" y="7775516"/>
            <a:ext cx="325085" cy="233285"/>
          </a:xfrm>
          <a:custGeom>
            <a:avLst/>
            <a:gdLst>
              <a:gd name="connsiteX0" fmla="*/ 488 w 325085"/>
              <a:gd name="connsiteY0" fmla="*/ 59 h 233285"/>
              <a:gd name="connsiteX1" fmla="*/ 143363 w 325085"/>
              <a:gd name="connsiteY1" fmla="*/ 85784 h 233285"/>
              <a:gd name="connsiteX2" fmla="*/ 314813 w 325085"/>
              <a:gd name="connsiteY2" fmla="*/ 225484 h 233285"/>
              <a:gd name="connsiteX3" fmla="*/ 292588 w 325085"/>
              <a:gd name="connsiteY3" fmla="*/ 206434 h 233285"/>
              <a:gd name="connsiteX4" fmla="*/ 184638 w 325085"/>
              <a:gd name="connsiteY4" fmla="*/ 130234 h 233285"/>
              <a:gd name="connsiteX5" fmla="*/ 194163 w 325085"/>
              <a:gd name="connsiteY5" fmla="*/ 139759 h 233285"/>
              <a:gd name="connsiteX6" fmla="*/ 98913 w 325085"/>
              <a:gd name="connsiteY6" fmla="*/ 73084 h 233285"/>
              <a:gd name="connsiteX7" fmla="*/ 488 w 325085"/>
              <a:gd name="connsiteY7" fmla="*/ 59 h 23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5085" h="233285">
                <a:moveTo>
                  <a:pt x="488" y="59"/>
                </a:moveTo>
                <a:cubicBezTo>
                  <a:pt x="7896" y="2176"/>
                  <a:pt x="90976" y="48213"/>
                  <a:pt x="143363" y="85784"/>
                </a:cubicBezTo>
                <a:cubicBezTo>
                  <a:pt x="195751" y="123355"/>
                  <a:pt x="289942" y="205376"/>
                  <a:pt x="314813" y="225484"/>
                </a:cubicBezTo>
                <a:cubicBezTo>
                  <a:pt x="339684" y="245592"/>
                  <a:pt x="314284" y="222309"/>
                  <a:pt x="292588" y="206434"/>
                </a:cubicBezTo>
                <a:cubicBezTo>
                  <a:pt x="270892" y="190559"/>
                  <a:pt x="184638" y="130234"/>
                  <a:pt x="184638" y="130234"/>
                </a:cubicBezTo>
                <a:cubicBezTo>
                  <a:pt x="168234" y="119122"/>
                  <a:pt x="208450" y="149284"/>
                  <a:pt x="194163" y="139759"/>
                </a:cubicBezTo>
                <a:cubicBezTo>
                  <a:pt x="179876" y="130234"/>
                  <a:pt x="125901" y="93192"/>
                  <a:pt x="98913" y="73084"/>
                </a:cubicBezTo>
                <a:cubicBezTo>
                  <a:pt x="71926" y="52976"/>
                  <a:pt x="-6920" y="-2058"/>
                  <a:pt x="488" y="5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" name="フリーフォーム 423">
            <a:extLst>
              <a:ext uri="{FF2B5EF4-FFF2-40B4-BE49-F238E27FC236}">
                <a16:creationId xmlns:a16="http://schemas.microsoft.com/office/drawing/2014/main" id="{4D5F9957-B0BC-7853-5550-A004C784A9A9}"/>
              </a:ext>
            </a:extLst>
          </p:cNvPr>
          <p:cNvSpPr/>
          <p:nvPr/>
        </p:nvSpPr>
        <p:spPr>
          <a:xfrm>
            <a:off x="4650728" y="8031492"/>
            <a:ext cx="76967" cy="228582"/>
          </a:xfrm>
          <a:custGeom>
            <a:avLst/>
            <a:gdLst>
              <a:gd name="connsiteX0" fmla="*/ 647 w 76967"/>
              <a:gd name="connsiteY0" fmla="*/ 1258 h 228582"/>
              <a:gd name="connsiteX1" fmla="*/ 26047 w 76967"/>
              <a:gd name="connsiteY1" fmla="*/ 45708 h 228582"/>
              <a:gd name="connsiteX2" fmla="*/ 73672 w 76967"/>
              <a:gd name="connsiteY2" fmla="*/ 217158 h 228582"/>
              <a:gd name="connsiteX3" fmla="*/ 70497 w 76967"/>
              <a:gd name="connsiteY3" fmla="*/ 198108 h 228582"/>
              <a:gd name="connsiteX4" fmla="*/ 51447 w 76967"/>
              <a:gd name="connsiteY4" fmla="*/ 80633 h 228582"/>
              <a:gd name="connsiteX5" fmla="*/ 647 w 76967"/>
              <a:gd name="connsiteY5" fmla="*/ 1258 h 22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67" h="228582">
                <a:moveTo>
                  <a:pt x="647" y="1258"/>
                </a:moveTo>
                <a:cubicBezTo>
                  <a:pt x="-3586" y="-4563"/>
                  <a:pt x="13876" y="9725"/>
                  <a:pt x="26047" y="45708"/>
                </a:cubicBezTo>
                <a:cubicBezTo>
                  <a:pt x="38218" y="81691"/>
                  <a:pt x="73672" y="217158"/>
                  <a:pt x="73672" y="217158"/>
                </a:cubicBezTo>
                <a:cubicBezTo>
                  <a:pt x="81080" y="242558"/>
                  <a:pt x="74201" y="220862"/>
                  <a:pt x="70497" y="198108"/>
                </a:cubicBezTo>
                <a:cubicBezTo>
                  <a:pt x="66793" y="175354"/>
                  <a:pt x="56739" y="108679"/>
                  <a:pt x="51447" y="80633"/>
                </a:cubicBezTo>
                <a:cubicBezTo>
                  <a:pt x="46155" y="52587"/>
                  <a:pt x="4880" y="7079"/>
                  <a:pt x="647" y="125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" name="フリーフォーム 424">
            <a:extLst>
              <a:ext uri="{FF2B5EF4-FFF2-40B4-BE49-F238E27FC236}">
                <a16:creationId xmlns:a16="http://schemas.microsoft.com/office/drawing/2014/main" id="{2228098D-0E9C-6FE1-677C-CDD84BC1A5A1}"/>
              </a:ext>
            </a:extLst>
          </p:cNvPr>
          <p:cNvSpPr/>
          <p:nvPr/>
        </p:nvSpPr>
        <p:spPr>
          <a:xfrm>
            <a:off x="4117975" y="7785074"/>
            <a:ext cx="158750" cy="136570"/>
          </a:xfrm>
          <a:custGeom>
            <a:avLst/>
            <a:gdLst>
              <a:gd name="connsiteX0" fmla="*/ 158750 w 158750"/>
              <a:gd name="connsiteY0" fmla="*/ 26 h 136570"/>
              <a:gd name="connsiteX1" fmla="*/ 47625 w 158750"/>
              <a:gd name="connsiteY1" fmla="*/ 22251 h 136570"/>
              <a:gd name="connsiteX2" fmla="*/ 12700 w 158750"/>
              <a:gd name="connsiteY2" fmla="*/ 98451 h 136570"/>
              <a:gd name="connsiteX3" fmla="*/ 12700 w 158750"/>
              <a:gd name="connsiteY3" fmla="*/ 69876 h 136570"/>
              <a:gd name="connsiteX4" fmla="*/ 0 w 158750"/>
              <a:gd name="connsiteY4" fmla="*/ 136551 h 136570"/>
              <a:gd name="connsiteX5" fmla="*/ 12700 w 158750"/>
              <a:gd name="connsiteY5" fmla="*/ 76226 h 136570"/>
              <a:gd name="connsiteX6" fmla="*/ 47625 w 158750"/>
              <a:gd name="connsiteY6" fmla="*/ 19076 h 136570"/>
              <a:gd name="connsiteX7" fmla="*/ 158750 w 158750"/>
              <a:gd name="connsiteY7" fmla="*/ 26 h 13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50" h="136570">
                <a:moveTo>
                  <a:pt x="158750" y="26"/>
                </a:moveTo>
                <a:cubicBezTo>
                  <a:pt x="158750" y="555"/>
                  <a:pt x="71967" y="5847"/>
                  <a:pt x="47625" y="22251"/>
                </a:cubicBezTo>
                <a:cubicBezTo>
                  <a:pt x="23283" y="38655"/>
                  <a:pt x="18521" y="90514"/>
                  <a:pt x="12700" y="98451"/>
                </a:cubicBezTo>
                <a:cubicBezTo>
                  <a:pt x="6879" y="106388"/>
                  <a:pt x="14817" y="63526"/>
                  <a:pt x="12700" y="69876"/>
                </a:cubicBezTo>
                <a:cubicBezTo>
                  <a:pt x="10583" y="76226"/>
                  <a:pt x="0" y="135493"/>
                  <a:pt x="0" y="136551"/>
                </a:cubicBezTo>
                <a:cubicBezTo>
                  <a:pt x="0" y="137609"/>
                  <a:pt x="4762" y="95805"/>
                  <a:pt x="12700" y="76226"/>
                </a:cubicBezTo>
                <a:cubicBezTo>
                  <a:pt x="20638" y="56647"/>
                  <a:pt x="29633" y="31247"/>
                  <a:pt x="47625" y="19076"/>
                </a:cubicBezTo>
                <a:cubicBezTo>
                  <a:pt x="65617" y="6905"/>
                  <a:pt x="158750" y="-503"/>
                  <a:pt x="158750" y="2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" name="フリーフォーム 425">
            <a:extLst>
              <a:ext uri="{FF2B5EF4-FFF2-40B4-BE49-F238E27FC236}">
                <a16:creationId xmlns:a16="http://schemas.microsoft.com/office/drawing/2014/main" id="{BFF9E5A4-410C-B443-7D35-5A98A88894CF}"/>
              </a:ext>
            </a:extLst>
          </p:cNvPr>
          <p:cNvSpPr/>
          <p:nvPr/>
        </p:nvSpPr>
        <p:spPr>
          <a:xfrm>
            <a:off x="4177438" y="7835635"/>
            <a:ext cx="64367" cy="117740"/>
          </a:xfrm>
          <a:custGeom>
            <a:avLst/>
            <a:gdLst>
              <a:gd name="connsiteX0" fmla="*/ 64362 w 64367"/>
              <a:gd name="connsiteY0" fmla="*/ 265 h 117740"/>
              <a:gd name="connsiteX1" fmla="*/ 7212 w 64367"/>
              <a:gd name="connsiteY1" fmla="*/ 73290 h 117740"/>
              <a:gd name="connsiteX2" fmla="*/ 862 w 64367"/>
              <a:gd name="connsiteY2" fmla="*/ 117740 h 117740"/>
              <a:gd name="connsiteX3" fmla="*/ 10387 w 64367"/>
              <a:gd name="connsiteY3" fmla="*/ 51065 h 117740"/>
              <a:gd name="connsiteX4" fmla="*/ 64362 w 64367"/>
              <a:gd name="connsiteY4" fmla="*/ 265 h 11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67" h="117740">
                <a:moveTo>
                  <a:pt x="64362" y="265"/>
                </a:moveTo>
                <a:cubicBezTo>
                  <a:pt x="63833" y="3969"/>
                  <a:pt x="17795" y="53711"/>
                  <a:pt x="7212" y="73290"/>
                </a:cubicBezTo>
                <a:cubicBezTo>
                  <a:pt x="-3371" y="92869"/>
                  <a:pt x="862" y="117740"/>
                  <a:pt x="862" y="117740"/>
                </a:cubicBezTo>
                <a:cubicBezTo>
                  <a:pt x="1391" y="114036"/>
                  <a:pt x="-4959" y="69586"/>
                  <a:pt x="10387" y="51065"/>
                </a:cubicBezTo>
                <a:cubicBezTo>
                  <a:pt x="25733" y="32544"/>
                  <a:pt x="64891" y="-3439"/>
                  <a:pt x="64362" y="26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" name="フリーフォーム 426">
            <a:extLst>
              <a:ext uri="{FF2B5EF4-FFF2-40B4-BE49-F238E27FC236}">
                <a16:creationId xmlns:a16="http://schemas.microsoft.com/office/drawing/2014/main" id="{4C6DA499-A27A-9A03-D013-150C343D7DF9}"/>
              </a:ext>
            </a:extLst>
          </p:cNvPr>
          <p:cNvSpPr/>
          <p:nvPr/>
        </p:nvSpPr>
        <p:spPr>
          <a:xfrm>
            <a:off x="4289286" y="7905734"/>
            <a:ext cx="185873" cy="127662"/>
          </a:xfrm>
          <a:custGeom>
            <a:avLst/>
            <a:gdLst>
              <a:gd name="connsiteX0" fmla="*/ 139 w 185873"/>
              <a:gd name="connsiteY0" fmla="*/ 16 h 127662"/>
              <a:gd name="connsiteX1" fmla="*/ 111264 w 185873"/>
              <a:gd name="connsiteY1" fmla="*/ 69866 h 127662"/>
              <a:gd name="connsiteX2" fmla="*/ 184289 w 185873"/>
              <a:gd name="connsiteY2" fmla="*/ 127016 h 127662"/>
              <a:gd name="connsiteX3" fmla="*/ 155714 w 185873"/>
              <a:gd name="connsiteY3" fmla="*/ 98441 h 127662"/>
              <a:gd name="connsiteX4" fmla="*/ 89039 w 185873"/>
              <a:gd name="connsiteY4" fmla="*/ 63516 h 127662"/>
              <a:gd name="connsiteX5" fmla="*/ 139 w 185873"/>
              <a:gd name="connsiteY5" fmla="*/ 16 h 12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873" h="127662">
                <a:moveTo>
                  <a:pt x="139" y="16"/>
                </a:moveTo>
                <a:cubicBezTo>
                  <a:pt x="3843" y="1074"/>
                  <a:pt x="80572" y="48699"/>
                  <a:pt x="111264" y="69866"/>
                </a:cubicBezTo>
                <a:cubicBezTo>
                  <a:pt x="141956" y="91033"/>
                  <a:pt x="176881" y="122254"/>
                  <a:pt x="184289" y="127016"/>
                </a:cubicBezTo>
                <a:cubicBezTo>
                  <a:pt x="191697" y="131779"/>
                  <a:pt x="171589" y="109024"/>
                  <a:pt x="155714" y="98441"/>
                </a:cubicBezTo>
                <a:cubicBezTo>
                  <a:pt x="139839" y="87858"/>
                  <a:pt x="110735" y="76745"/>
                  <a:pt x="89039" y="63516"/>
                </a:cubicBezTo>
                <a:cubicBezTo>
                  <a:pt x="67343" y="50287"/>
                  <a:pt x="-3565" y="-1042"/>
                  <a:pt x="139" y="16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フリーフォーム 427">
            <a:extLst>
              <a:ext uri="{FF2B5EF4-FFF2-40B4-BE49-F238E27FC236}">
                <a16:creationId xmlns:a16="http://schemas.microsoft.com/office/drawing/2014/main" id="{453E4537-4209-DFB5-5983-6C3433E6ED28}"/>
              </a:ext>
            </a:extLst>
          </p:cNvPr>
          <p:cNvSpPr/>
          <p:nvPr/>
        </p:nvSpPr>
        <p:spPr>
          <a:xfrm>
            <a:off x="4165440" y="8016532"/>
            <a:ext cx="285885" cy="172795"/>
          </a:xfrm>
          <a:custGeom>
            <a:avLst/>
            <a:gdLst>
              <a:gd name="connsiteX0" fmla="*/ 160 w 285885"/>
              <a:gd name="connsiteY0" fmla="*/ 343 h 172795"/>
              <a:gd name="connsiteX1" fmla="*/ 82710 w 285885"/>
              <a:gd name="connsiteY1" fmla="*/ 89243 h 172795"/>
              <a:gd name="connsiteX2" fmla="*/ 149385 w 285885"/>
              <a:gd name="connsiteY2" fmla="*/ 149568 h 172795"/>
              <a:gd name="connsiteX3" fmla="*/ 123985 w 285885"/>
              <a:gd name="connsiteY3" fmla="*/ 124168 h 172795"/>
              <a:gd name="connsiteX4" fmla="*/ 216060 w 285885"/>
              <a:gd name="connsiteY4" fmla="*/ 165443 h 172795"/>
              <a:gd name="connsiteX5" fmla="*/ 282735 w 285885"/>
              <a:gd name="connsiteY5" fmla="*/ 111468 h 172795"/>
              <a:gd name="connsiteX6" fmla="*/ 270035 w 285885"/>
              <a:gd name="connsiteY6" fmla="*/ 159093 h 172795"/>
              <a:gd name="connsiteX7" fmla="*/ 225585 w 285885"/>
              <a:gd name="connsiteY7" fmla="*/ 168618 h 172795"/>
              <a:gd name="connsiteX8" fmla="*/ 79535 w 285885"/>
              <a:gd name="connsiteY8" fmla="*/ 98768 h 172795"/>
              <a:gd name="connsiteX9" fmla="*/ 104935 w 285885"/>
              <a:gd name="connsiteY9" fmla="*/ 124168 h 172795"/>
              <a:gd name="connsiteX10" fmla="*/ 160 w 285885"/>
              <a:gd name="connsiteY10" fmla="*/ 343 h 17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885" h="172795">
                <a:moveTo>
                  <a:pt x="160" y="343"/>
                </a:moveTo>
                <a:cubicBezTo>
                  <a:pt x="-3544" y="-5478"/>
                  <a:pt x="57839" y="64372"/>
                  <a:pt x="82710" y="89243"/>
                </a:cubicBezTo>
                <a:cubicBezTo>
                  <a:pt x="107581" y="114114"/>
                  <a:pt x="142506" y="143747"/>
                  <a:pt x="149385" y="149568"/>
                </a:cubicBezTo>
                <a:cubicBezTo>
                  <a:pt x="156264" y="155389"/>
                  <a:pt x="112872" y="121522"/>
                  <a:pt x="123985" y="124168"/>
                </a:cubicBezTo>
                <a:cubicBezTo>
                  <a:pt x="135098" y="126814"/>
                  <a:pt x="189602" y="167560"/>
                  <a:pt x="216060" y="165443"/>
                </a:cubicBezTo>
                <a:cubicBezTo>
                  <a:pt x="242518" y="163326"/>
                  <a:pt x="273739" y="112526"/>
                  <a:pt x="282735" y="111468"/>
                </a:cubicBezTo>
                <a:cubicBezTo>
                  <a:pt x="291731" y="110410"/>
                  <a:pt x="279560" y="149568"/>
                  <a:pt x="270035" y="159093"/>
                </a:cubicBezTo>
                <a:cubicBezTo>
                  <a:pt x="260510" y="168618"/>
                  <a:pt x="257335" y="178672"/>
                  <a:pt x="225585" y="168618"/>
                </a:cubicBezTo>
                <a:cubicBezTo>
                  <a:pt x="193835" y="158564"/>
                  <a:pt x="99643" y="106176"/>
                  <a:pt x="79535" y="98768"/>
                </a:cubicBezTo>
                <a:cubicBezTo>
                  <a:pt x="59427" y="91360"/>
                  <a:pt x="114460" y="134751"/>
                  <a:pt x="104935" y="124168"/>
                </a:cubicBezTo>
                <a:cubicBezTo>
                  <a:pt x="95410" y="113585"/>
                  <a:pt x="3864" y="6164"/>
                  <a:pt x="160" y="34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フリーフォーム 428">
            <a:extLst>
              <a:ext uri="{FF2B5EF4-FFF2-40B4-BE49-F238E27FC236}">
                <a16:creationId xmlns:a16="http://schemas.microsoft.com/office/drawing/2014/main" id="{EEE365CD-3F31-07FE-5C4C-BE8B6670DA80}"/>
              </a:ext>
            </a:extLst>
          </p:cNvPr>
          <p:cNvSpPr/>
          <p:nvPr/>
        </p:nvSpPr>
        <p:spPr>
          <a:xfrm>
            <a:off x="4546416" y="8013700"/>
            <a:ext cx="79820" cy="66675"/>
          </a:xfrm>
          <a:custGeom>
            <a:avLst/>
            <a:gdLst>
              <a:gd name="connsiteX0" fmla="*/ 79559 w 79820"/>
              <a:gd name="connsiteY0" fmla="*/ 0 h 66675"/>
              <a:gd name="connsiteX1" fmla="*/ 50984 w 79820"/>
              <a:gd name="connsiteY1" fmla="*/ 47625 h 66675"/>
              <a:gd name="connsiteX2" fmla="*/ 184 w 79820"/>
              <a:gd name="connsiteY2" fmla="*/ 66675 h 66675"/>
              <a:gd name="connsiteX3" fmla="*/ 35109 w 79820"/>
              <a:gd name="connsiteY3" fmla="*/ 47625 h 66675"/>
              <a:gd name="connsiteX4" fmla="*/ 79559 w 79820"/>
              <a:gd name="connsiteY4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820" h="66675">
                <a:moveTo>
                  <a:pt x="79559" y="0"/>
                </a:moveTo>
                <a:cubicBezTo>
                  <a:pt x="82205" y="0"/>
                  <a:pt x="64213" y="36513"/>
                  <a:pt x="50984" y="47625"/>
                </a:cubicBezTo>
                <a:cubicBezTo>
                  <a:pt x="37755" y="58737"/>
                  <a:pt x="2830" y="66675"/>
                  <a:pt x="184" y="66675"/>
                </a:cubicBezTo>
                <a:cubicBezTo>
                  <a:pt x="-2462" y="66675"/>
                  <a:pt x="23997" y="53975"/>
                  <a:pt x="35109" y="47625"/>
                </a:cubicBezTo>
                <a:cubicBezTo>
                  <a:pt x="46221" y="41275"/>
                  <a:pt x="76913" y="0"/>
                  <a:pt x="79559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フリーフォーム 429">
            <a:extLst>
              <a:ext uri="{FF2B5EF4-FFF2-40B4-BE49-F238E27FC236}">
                <a16:creationId xmlns:a16="http://schemas.microsoft.com/office/drawing/2014/main" id="{B4E6D0F4-1A9E-9FBD-5864-A4253C81DBE4}"/>
              </a:ext>
            </a:extLst>
          </p:cNvPr>
          <p:cNvSpPr/>
          <p:nvPr/>
        </p:nvSpPr>
        <p:spPr>
          <a:xfrm>
            <a:off x="4486213" y="8143869"/>
            <a:ext cx="101926" cy="102009"/>
          </a:xfrm>
          <a:custGeom>
            <a:avLst/>
            <a:gdLst>
              <a:gd name="connsiteX0" fmla="*/ 62 w 101926"/>
              <a:gd name="connsiteY0" fmla="*/ 60331 h 102009"/>
              <a:gd name="connsiteX1" fmla="*/ 66737 w 101926"/>
              <a:gd name="connsiteY1" fmla="*/ 22231 h 102009"/>
              <a:gd name="connsiteX2" fmla="*/ 101662 w 101926"/>
              <a:gd name="connsiteY2" fmla="*/ 101606 h 102009"/>
              <a:gd name="connsiteX3" fmla="*/ 82612 w 101926"/>
              <a:gd name="connsiteY3" fmla="*/ 50806 h 102009"/>
              <a:gd name="connsiteX4" fmla="*/ 79437 w 101926"/>
              <a:gd name="connsiteY4" fmla="*/ 6 h 102009"/>
              <a:gd name="connsiteX5" fmla="*/ 62 w 101926"/>
              <a:gd name="connsiteY5" fmla="*/ 60331 h 10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926" h="102009">
                <a:moveTo>
                  <a:pt x="62" y="60331"/>
                </a:moveTo>
                <a:cubicBezTo>
                  <a:pt x="-2055" y="64035"/>
                  <a:pt x="49804" y="15352"/>
                  <a:pt x="66737" y="22231"/>
                </a:cubicBezTo>
                <a:cubicBezTo>
                  <a:pt x="83670" y="29110"/>
                  <a:pt x="99016" y="96844"/>
                  <a:pt x="101662" y="101606"/>
                </a:cubicBezTo>
                <a:cubicBezTo>
                  <a:pt x="104308" y="106368"/>
                  <a:pt x="86316" y="67739"/>
                  <a:pt x="82612" y="50806"/>
                </a:cubicBezTo>
                <a:cubicBezTo>
                  <a:pt x="78908" y="33873"/>
                  <a:pt x="92666" y="-523"/>
                  <a:pt x="79437" y="6"/>
                </a:cubicBezTo>
                <a:cubicBezTo>
                  <a:pt x="66208" y="535"/>
                  <a:pt x="2179" y="56627"/>
                  <a:pt x="62" y="6033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フリーフォーム 430">
            <a:extLst>
              <a:ext uri="{FF2B5EF4-FFF2-40B4-BE49-F238E27FC236}">
                <a16:creationId xmlns:a16="http://schemas.microsoft.com/office/drawing/2014/main" id="{7FA0E8E3-179B-9FE2-8CC3-6F473512C84A}"/>
              </a:ext>
            </a:extLst>
          </p:cNvPr>
          <p:cNvSpPr/>
          <p:nvPr/>
        </p:nvSpPr>
        <p:spPr>
          <a:xfrm>
            <a:off x="4454469" y="8188317"/>
            <a:ext cx="257535" cy="335558"/>
          </a:xfrm>
          <a:custGeom>
            <a:avLst/>
            <a:gdLst>
              <a:gd name="connsiteX0" fmla="*/ 56 w 257535"/>
              <a:gd name="connsiteY0" fmla="*/ 8 h 335558"/>
              <a:gd name="connsiteX1" fmla="*/ 50856 w 257535"/>
              <a:gd name="connsiteY1" fmla="*/ 130183 h 335558"/>
              <a:gd name="connsiteX2" fmla="*/ 127056 w 257535"/>
              <a:gd name="connsiteY2" fmla="*/ 231783 h 335558"/>
              <a:gd name="connsiteX3" fmla="*/ 114356 w 257535"/>
              <a:gd name="connsiteY3" fmla="*/ 225433 h 335558"/>
              <a:gd name="connsiteX4" fmla="*/ 254056 w 257535"/>
              <a:gd name="connsiteY4" fmla="*/ 333383 h 335558"/>
              <a:gd name="connsiteX5" fmla="*/ 203256 w 257535"/>
              <a:gd name="connsiteY5" fmla="*/ 288933 h 335558"/>
              <a:gd name="connsiteX6" fmla="*/ 73081 w 257535"/>
              <a:gd name="connsiteY6" fmla="*/ 184158 h 335558"/>
              <a:gd name="connsiteX7" fmla="*/ 54031 w 257535"/>
              <a:gd name="connsiteY7" fmla="*/ 168283 h 335558"/>
              <a:gd name="connsiteX8" fmla="*/ 79431 w 257535"/>
              <a:gd name="connsiteY8" fmla="*/ 200033 h 335558"/>
              <a:gd name="connsiteX9" fmla="*/ 41331 w 257535"/>
              <a:gd name="connsiteY9" fmla="*/ 123833 h 335558"/>
              <a:gd name="connsiteX10" fmla="*/ 56 w 257535"/>
              <a:gd name="connsiteY10" fmla="*/ 8 h 33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7535" h="335558">
                <a:moveTo>
                  <a:pt x="56" y="8"/>
                </a:moveTo>
                <a:cubicBezTo>
                  <a:pt x="1644" y="1066"/>
                  <a:pt x="29689" y="91554"/>
                  <a:pt x="50856" y="130183"/>
                </a:cubicBezTo>
                <a:cubicBezTo>
                  <a:pt x="72023" y="168812"/>
                  <a:pt x="116473" y="215908"/>
                  <a:pt x="127056" y="231783"/>
                </a:cubicBezTo>
                <a:cubicBezTo>
                  <a:pt x="137639" y="247658"/>
                  <a:pt x="93189" y="208500"/>
                  <a:pt x="114356" y="225433"/>
                </a:cubicBezTo>
                <a:cubicBezTo>
                  <a:pt x="135523" y="242366"/>
                  <a:pt x="239239" y="322800"/>
                  <a:pt x="254056" y="333383"/>
                </a:cubicBezTo>
                <a:cubicBezTo>
                  <a:pt x="268873" y="343966"/>
                  <a:pt x="233419" y="313804"/>
                  <a:pt x="203256" y="288933"/>
                </a:cubicBezTo>
                <a:cubicBezTo>
                  <a:pt x="173094" y="264062"/>
                  <a:pt x="73081" y="184158"/>
                  <a:pt x="73081" y="184158"/>
                </a:cubicBezTo>
                <a:cubicBezTo>
                  <a:pt x="48210" y="164050"/>
                  <a:pt x="52973" y="165637"/>
                  <a:pt x="54031" y="168283"/>
                </a:cubicBezTo>
                <a:cubicBezTo>
                  <a:pt x="55089" y="170929"/>
                  <a:pt x="81548" y="207441"/>
                  <a:pt x="79431" y="200033"/>
                </a:cubicBezTo>
                <a:cubicBezTo>
                  <a:pt x="77314" y="192625"/>
                  <a:pt x="51914" y="152937"/>
                  <a:pt x="41331" y="123833"/>
                </a:cubicBezTo>
                <a:cubicBezTo>
                  <a:pt x="30748" y="94729"/>
                  <a:pt x="-1532" y="-1050"/>
                  <a:pt x="56" y="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フリーフォーム 431">
            <a:extLst>
              <a:ext uri="{FF2B5EF4-FFF2-40B4-BE49-F238E27FC236}">
                <a16:creationId xmlns:a16="http://schemas.microsoft.com/office/drawing/2014/main" id="{33E45C82-92F2-D548-775E-D227BC9D2575}"/>
              </a:ext>
            </a:extLst>
          </p:cNvPr>
          <p:cNvSpPr/>
          <p:nvPr/>
        </p:nvSpPr>
        <p:spPr>
          <a:xfrm>
            <a:off x="4209278" y="7972202"/>
            <a:ext cx="301621" cy="127845"/>
          </a:xfrm>
          <a:custGeom>
            <a:avLst/>
            <a:gdLst>
              <a:gd name="connsiteX0" fmla="*/ 772 w 301621"/>
              <a:gd name="connsiteY0" fmla="*/ 223 h 127845"/>
              <a:gd name="connsiteX1" fmla="*/ 188097 w 301621"/>
              <a:gd name="connsiteY1" fmla="*/ 95473 h 127845"/>
              <a:gd name="connsiteX2" fmla="*/ 159522 w 301621"/>
              <a:gd name="connsiteY2" fmla="*/ 92298 h 127845"/>
              <a:gd name="connsiteX3" fmla="*/ 299222 w 301621"/>
              <a:gd name="connsiteY3" fmla="*/ 127223 h 127845"/>
              <a:gd name="connsiteX4" fmla="*/ 238897 w 301621"/>
              <a:gd name="connsiteY4" fmla="*/ 111348 h 127845"/>
              <a:gd name="connsiteX5" fmla="*/ 124597 w 301621"/>
              <a:gd name="connsiteY5" fmla="*/ 70073 h 127845"/>
              <a:gd name="connsiteX6" fmla="*/ 772 w 301621"/>
              <a:gd name="connsiteY6" fmla="*/ 223 h 12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621" h="127845">
                <a:moveTo>
                  <a:pt x="772" y="223"/>
                </a:moveTo>
                <a:cubicBezTo>
                  <a:pt x="11355" y="4456"/>
                  <a:pt x="161639" y="80127"/>
                  <a:pt x="188097" y="95473"/>
                </a:cubicBezTo>
                <a:cubicBezTo>
                  <a:pt x="214555" y="110819"/>
                  <a:pt x="141001" y="87006"/>
                  <a:pt x="159522" y="92298"/>
                </a:cubicBezTo>
                <a:cubicBezTo>
                  <a:pt x="178043" y="97590"/>
                  <a:pt x="285993" y="124048"/>
                  <a:pt x="299222" y="127223"/>
                </a:cubicBezTo>
                <a:cubicBezTo>
                  <a:pt x="312451" y="130398"/>
                  <a:pt x="268001" y="120873"/>
                  <a:pt x="238897" y="111348"/>
                </a:cubicBezTo>
                <a:cubicBezTo>
                  <a:pt x="209793" y="101823"/>
                  <a:pt x="157934" y="87006"/>
                  <a:pt x="124597" y="70073"/>
                </a:cubicBezTo>
                <a:cubicBezTo>
                  <a:pt x="91260" y="53140"/>
                  <a:pt x="-9811" y="-4010"/>
                  <a:pt x="772" y="22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フリーフォーム 432">
            <a:extLst>
              <a:ext uri="{FF2B5EF4-FFF2-40B4-BE49-F238E27FC236}">
                <a16:creationId xmlns:a16="http://schemas.microsoft.com/office/drawing/2014/main" id="{FAC7AF07-6383-DA2A-EE2A-27DD60989730}"/>
              </a:ext>
            </a:extLst>
          </p:cNvPr>
          <p:cNvSpPr/>
          <p:nvPr/>
        </p:nvSpPr>
        <p:spPr>
          <a:xfrm>
            <a:off x="4602912" y="8174695"/>
            <a:ext cx="77382" cy="143817"/>
          </a:xfrm>
          <a:custGeom>
            <a:avLst/>
            <a:gdLst>
              <a:gd name="connsiteX0" fmla="*/ 77038 w 77382"/>
              <a:gd name="connsiteY0" fmla="*/ 930 h 143817"/>
              <a:gd name="connsiteX1" fmla="*/ 10363 w 77382"/>
              <a:gd name="connsiteY1" fmla="*/ 102530 h 143817"/>
              <a:gd name="connsiteX2" fmla="*/ 838 w 77382"/>
              <a:gd name="connsiteY2" fmla="*/ 121580 h 143817"/>
              <a:gd name="connsiteX3" fmla="*/ 838 w 77382"/>
              <a:gd name="connsiteY3" fmla="*/ 143805 h 143817"/>
              <a:gd name="connsiteX4" fmla="*/ 4013 w 77382"/>
              <a:gd name="connsiteY4" fmla="*/ 118405 h 143817"/>
              <a:gd name="connsiteX5" fmla="*/ 35763 w 77382"/>
              <a:gd name="connsiteY5" fmla="*/ 54905 h 143817"/>
              <a:gd name="connsiteX6" fmla="*/ 77038 w 77382"/>
              <a:gd name="connsiteY6" fmla="*/ 930 h 143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382" h="143817">
                <a:moveTo>
                  <a:pt x="77038" y="930"/>
                </a:moveTo>
                <a:cubicBezTo>
                  <a:pt x="72805" y="8867"/>
                  <a:pt x="10363" y="102530"/>
                  <a:pt x="10363" y="102530"/>
                </a:cubicBezTo>
                <a:cubicBezTo>
                  <a:pt x="-2337" y="122638"/>
                  <a:pt x="2425" y="114701"/>
                  <a:pt x="838" y="121580"/>
                </a:cubicBezTo>
                <a:cubicBezTo>
                  <a:pt x="-749" y="128459"/>
                  <a:pt x="309" y="144334"/>
                  <a:pt x="838" y="143805"/>
                </a:cubicBezTo>
                <a:cubicBezTo>
                  <a:pt x="1367" y="143276"/>
                  <a:pt x="-1808" y="133222"/>
                  <a:pt x="4013" y="118405"/>
                </a:cubicBezTo>
                <a:cubicBezTo>
                  <a:pt x="9834" y="103588"/>
                  <a:pt x="26238" y="71838"/>
                  <a:pt x="35763" y="54905"/>
                </a:cubicBezTo>
                <a:cubicBezTo>
                  <a:pt x="45288" y="37972"/>
                  <a:pt x="81271" y="-7007"/>
                  <a:pt x="77038" y="930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フリーフォーム 433">
            <a:extLst>
              <a:ext uri="{FF2B5EF4-FFF2-40B4-BE49-F238E27FC236}">
                <a16:creationId xmlns:a16="http://schemas.microsoft.com/office/drawing/2014/main" id="{53670A32-26B4-A7DE-DEB7-D049E747F522}"/>
              </a:ext>
            </a:extLst>
          </p:cNvPr>
          <p:cNvSpPr/>
          <p:nvPr/>
        </p:nvSpPr>
        <p:spPr>
          <a:xfrm>
            <a:off x="4965685" y="8416844"/>
            <a:ext cx="111179" cy="16037"/>
          </a:xfrm>
          <a:custGeom>
            <a:avLst/>
            <a:gdLst>
              <a:gd name="connsiteX0" fmla="*/ 15 w 111179"/>
              <a:gd name="connsiteY0" fmla="*/ 81 h 16037"/>
              <a:gd name="connsiteX1" fmla="*/ 69865 w 111179"/>
              <a:gd name="connsiteY1" fmla="*/ 15956 h 16037"/>
              <a:gd name="connsiteX2" fmla="*/ 111140 w 111179"/>
              <a:gd name="connsiteY2" fmla="*/ 6431 h 16037"/>
              <a:gd name="connsiteX3" fmla="*/ 76215 w 111179"/>
              <a:gd name="connsiteY3" fmla="*/ 9606 h 16037"/>
              <a:gd name="connsiteX4" fmla="*/ 15 w 111179"/>
              <a:gd name="connsiteY4" fmla="*/ 81 h 1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79" h="16037">
                <a:moveTo>
                  <a:pt x="15" y="81"/>
                </a:moveTo>
                <a:cubicBezTo>
                  <a:pt x="-1043" y="1139"/>
                  <a:pt x="51344" y="14898"/>
                  <a:pt x="69865" y="15956"/>
                </a:cubicBezTo>
                <a:cubicBezTo>
                  <a:pt x="88386" y="17014"/>
                  <a:pt x="110082" y="7489"/>
                  <a:pt x="111140" y="6431"/>
                </a:cubicBezTo>
                <a:cubicBezTo>
                  <a:pt x="112198" y="5373"/>
                  <a:pt x="91561" y="10664"/>
                  <a:pt x="76215" y="9606"/>
                </a:cubicBezTo>
                <a:cubicBezTo>
                  <a:pt x="60869" y="8548"/>
                  <a:pt x="1073" y="-977"/>
                  <a:pt x="15" y="8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フリーフォーム 434">
            <a:extLst>
              <a:ext uri="{FF2B5EF4-FFF2-40B4-BE49-F238E27FC236}">
                <a16:creationId xmlns:a16="http://schemas.microsoft.com/office/drawing/2014/main" id="{A1A8D07F-F797-1FA5-2FFE-005B11B8CF67}"/>
              </a:ext>
            </a:extLst>
          </p:cNvPr>
          <p:cNvSpPr/>
          <p:nvPr/>
        </p:nvSpPr>
        <p:spPr>
          <a:xfrm>
            <a:off x="5308065" y="8102600"/>
            <a:ext cx="113862" cy="24622"/>
          </a:xfrm>
          <a:custGeom>
            <a:avLst/>
            <a:gdLst>
              <a:gd name="connsiteX0" fmla="*/ 535 w 113862"/>
              <a:gd name="connsiteY0" fmla="*/ 0 h 24622"/>
              <a:gd name="connsiteX1" fmla="*/ 111660 w 113862"/>
              <a:gd name="connsiteY1" fmla="*/ 22225 h 24622"/>
              <a:gd name="connsiteX2" fmla="*/ 70385 w 113862"/>
              <a:gd name="connsiteY2" fmla="*/ 22225 h 24622"/>
              <a:gd name="connsiteX3" fmla="*/ 535 w 113862"/>
              <a:gd name="connsiteY3" fmla="*/ 0 h 2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62" h="24622">
                <a:moveTo>
                  <a:pt x="535" y="0"/>
                </a:moveTo>
                <a:cubicBezTo>
                  <a:pt x="7414" y="0"/>
                  <a:pt x="100018" y="18521"/>
                  <a:pt x="111660" y="22225"/>
                </a:cubicBezTo>
                <a:cubicBezTo>
                  <a:pt x="123302" y="25929"/>
                  <a:pt x="85731" y="24871"/>
                  <a:pt x="70385" y="22225"/>
                </a:cubicBezTo>
                <a:cubicBezTo>
                  <a:pt x="55039" y="19579"/>
                  <a:pt x="-6344" y="0"/>
                  <a:pt x="535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フリーフォーム 435">
            <a:extLst>
              <a:ext uri="{FF2B5EF4-FFF2-40B4-BE49-F238E27FC236}">
                <a16:creationId xmlns:a16="http://schemas.microsoft.com/office/drawing/2014/main" id="{341BB121-7254-E533-9D34-EFC658EED737}"/>
              </a:ext>
            </a:extLst>
          </p:cNvPr>
          <p:cNvSpPr/>
          <p:nvPr/>
        </p:nvSpPr>
        <p:spPr>
          <a:xfrm>
            <a:off x="5295886" y="7905687"/>
            <a:ext cx="76557" cy="140250"/>
          </a:xfrm>
          <a:custGeom>
            <a:avLst/>
            <a:gdLst>
              <a:gd name="connsiteX0" fmla="*/ 14 w 76557"/>
              <a:gd name="connsiteY0" fmla="*/ 63 h 140250"/>
              <a:gd name="connsiteX1" fmla="*/ 69864 w 76557"/>
              <a:gd name="connsiteY1" fmla="*/ 111188 h 140250"/>
              <a:gd name="connsiteX2" fmla="*/ 73039 w 76557"/>
              <a:gd name="connsiteY2" fmla="*/ 139763 h 140250"/>
              <a:gd name="connsiteX3" fmla="*/ 63514 w 76557"/>
              <a:gd name="connsiteY3" fmla="*/ 95313 h 140250"/>
              <a:gd name="connsiteX4" fmla="*/ 14 w 76557"/>
              <a:gd name="connsiteY4" fmla="*/ 63 h 1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57" h="140250">
                <a:moveTo>
                  <a:pt x="14" y="63"/>
                </a:moveTo>
                <a:cubicBezTo>
                  <a:pt x="1072" y="2709"/>
                  <a:pt x="57693" y="87905"/>
                  <a:pt x="69864" y="111188"/>
                </a:cubicBezTo>
                <a:cubicBezTo>
                  <a:pt x="82035" y="134471"/>
                  <a:pt x="74097" y="142409"/>
                  <a:pt x="73039" y="139763"/>
                </a:cubicBezTo>
                <a:cubicBezTo>
                  <a:pt x="71981" y="137117"/>
                  <a:pt x="70922" y="112246"/>
                  <a:pt x="63514" y="95313"/>
                </a:cubicBezTo>
                <a:cubicBezTo>
                  <a:pt x="56106" y="78380"/>
                  <a:pt x="-1044" y="-2583"/>
                  <a:pt x="14" y="6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フリーフォーム 436">
            <a:extLst>
              <a:ext uri="{FF2B5EF4-FFF2-40B4-BE49-F238E27FC236}">
                <a16:creationId xmlns:a16="http://schemas.microsoft.com/office/drawing/2014/main" id="{1581CF10-5EFA-9E97-6560-AD90A976F628}"/>
              </a:ext>
            </a:extLst>
          </p:cNvPr>
          <p:cNvSpPr/>
          <p:nvPr/>
        </p:nvSpPr>
        <p:spPr>
          <a:xfrm>
            <a:off x="4603726" y="8308952"/>
            <a:ext cx="51852" cy="98476"/>
          </a:xfrm>
          <a:custGeom>
            <a:avLst/>
            <a:gdLst>
              <a:gd name="connsiteX0" fmla="*/ 24 w 51852"/>
              <a:gd name="connsiteY0" fmla="*/ 23 h 98476"/>
              <a:gd name="connsiteX1" fmla="*/ 41299 w 51852"/>
              <a:gd name="connsiteY1" fmla="*/ 53998 h 98476"/>
              <a:gd name="connsiteX2" fmla="*/ 50824 w 51852"/>
              <a:gd name="connsiteY2" fmla="*/ 98448 h 98476"/>
              <a:gd name="connsiteX3" fmla="*/ 47649 w 51852"/>
              <a:gd name="connsiteY3" fmla="*/ 47648 h 98476"/>
              <a:gd name="connsiteX4" fmla="*/ 24 w 51852"/>
              <a:gd name="connsiteY4" fmla="*/ 23 h 98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" h="98476">
                <a:moveTo>
                  <a:pt x="24" y="23"/>
                </a:moveTo>
                <a:cubicBezTo>
                  <a:pt x="-1034" y="1081"/>
                  <a:pt x="32832" y="37594"/>
                  <a:pt x="41299" y="53998"/>
                </a:cubicBezTo>
                <a:cubicBezTo>
                  <a:pt x="49766" y="70402"/>
                  <a:pt x="49766" y="99506"/>
                  <a:pt x="50824" y="98448"/>
                </a:cubicBezTo>
                <a:cubicBezTo>
                  <a:pt x="51882" y="97390"/>
                  <a:pt x="53470" y="61406"/>
                  <a:pt x="47649" y="47648"/>
                </a:cubicBezTo>
                <a:cubicBezTo>
                  <a:pt x="41828" y="33890"/>
                  <a:pt x="1082" y="-1035"/>
                  <a:pt x="24" y="2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フリーフォーム 437">
            <a:extLst>
              <a:ext uri="{FF2B5EF4-FFF2-40B4-BE49-F238E27FC236}">
                <a16:creationId xmlns:a16="http://schemas.microsoft.com/office/drawing/2014/main" id="{CFA8E14D-FEAB-9BE2-B77B-29C2638BA1A3}"/>
              </a:ext>
            </a:extLst>
          </p:cNvPr>
          <p:cNvSpPr/>
          <p:nvPr/>
        </p:nvSpPr>
        <p:spPr>
          <a:xfrm>
            <a:off x="4724082" y="8229542"/>
            <a:ext cx="77929" cy="317790"/>
          </a:xfrm>
          <a:custGeom>
            <a:avLst/>
            <a:gdLst>
              <a:gd name="connsiteX0" fmla="*/ 318 w 77929"/>
              <a:gd name="connsiteY0" fmla="*/ 58 h 317790"/>
              <a:gd name="connsiteX1" fmla="*/ 44768 w 77929"/>
              <a:gd name="connsiteY1" fmla="*/ 146108 h 317790"/>
              <a:gd name="connsiteX2" fmla="*/ 57468 w 77929"/>
              <a:gd name="connsiteY2" fmla="*/ 136583 h 317790"/>
              <a:gd name="connsiteX3" fmla="*/ 76518 w 77929"/>
              <a:gd name="connsiteY3" fmla="*/ 212783 h 317790"/>
              <a:gd name="connsiteX4" fmla="*/ 76518 w 77929"/>
              <a:gd name="connsiteY4" fmla="*/ 317558 h 317790"/>
              <a:gd name="connsiteX5" fmla="*/ 76518 w 77929"/>
              <a:gd name="connsiteY5" fmla="*/ 238183 h 317790"/>
              <a:gd name="connsiteX6" fmla="*/ 60643 w 77929"/>
              <a:gd name="connsiteY6" fmla="*/ 142933 h 317790"/>
              <a:gd name="connsiteX7" fmla="*/ 60643 w 77929"/>
              <a:gd name="connsiteY7" fmla="*/ 117533 h 317790"/>
              <a:gd name="connsiteX8" fmla="*/ 70168 w 77929"/>
              <a:gd name="connsiteY8" fmla="*/ 165158 h 317790"/>
              <a:gd name="connsiteX9" fmla="*/ 318 w 77929"/>
              <a:gd name="connsiteY9" fmla="*/ 58 h 31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929" h="317790">
                <a:moveTo>
                  <a:pt x="318" y="58"/>
                </a:moveTo>
                <a:cubicBezTo>
                  <a:pt x="-3915" y="-3117"/>
                  <a:pt x="35243" y="123354"/>
                  <a:pt x="44768" y="146108"/>
                </a:cubicBezTo>
                <a:cubicBezTo>
                  <a:pt x="54293" y="168862"/>
                  <a:pt x="52176" y="125471"/>
                  <a:pt x="57468" y="136583"/>
                </a:cubicBezTo>
                <a:cubicBezTo>
                  <a:pt x="62760" y="147696"/>
                  <a:pt x="73343" y="182620"/>
                  <a:pt x="76518" y="212783"/>
                </a:cubicBezTo>
                <a:cubicBezTo>
                  <a:pt x="79693" y="242946"/>
                  <a:pt x="76518" y="317558"/>
                  <a:pt x="76518" y="317558"/>
                </a:cubicBezTo>
                <a:cubicBezTo>
                  <a:pt x="76518" y="321791"/>
                  <a:pt x="79164" y="267287"/>
                  <a:pt x="76518" y="238183"/>
                </a:cubicBezTo>
                <a:cubicBezTo>
                  <a:pt x="73872" y="209079"/>
                  <a:pt x="63289" y="163041"/>
                  <a:pt x="60643" y="142933"/>
                </a:cubicBezTo>
                <a:cubicBezTo>
                  <a:pt x="57997" y="122825"/>
                  <a:pt x="59056" y="113829"/>
                  <a:pt x="60643" y="117533"/>
                </a:cubicBezTo>
                <a:cubicBezTo>
                  <a:pt x="62230" y="121237"/>
                  <a:pt x="78635" y="179446"/>
                  <a:pt x="70168" y="165158"/>
                </a:cubicBezTo>
                <a:cubicBezTo>
                  <a:pt x="61701" y="150870"/>
                  <a:pt x="4551" y="3233"/>
                  <a:pt x="318" y="5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フリーフォーム 438">
            <a:extLst>
              <a:ext uri="{FF2B5EF4-FFF2-40B4-BE49-F238E27FC236}">
                <a16:creationId xmlns:a16="http://schemas.microsoft.com/office/drawing/2014/main" id="{323FA956-1CC9-4524-9A51-67BF9D90656F}"/>
              </a:ext>
            </a:extLst>
          </p:cNvPr>
          <p:cNvSpPr/>
          <p:nvPr/>
        </p:nvSpPr>
        <p:spPr>
          <a:xfrm>
            <a:off x="4670397" y="8224767"/>
            <a:ext cx="60430" cy="279658"/>
          </a:xfrm>
          <a:custGeom>
            <a:avLst/>
            <a:gdLst>
              <a:gd name="connsiteX0" fmla="*/ 60353 w 60430"/>
              <a:gd name="connsiteY0" fmla="*/ 1658 h 279658"/>
              <a:gd name="connsiteX1" fmla="*/ 12728 w 60430"/>
              <a:gd name="connsiteY1" fmla="*/ 81033 h 279658"/>
              <a:gd name="connsiteX2" fmla="*/ 12728 w 60430"/>
              <a:gd name="connsiteY2" fmla="*/ 173108 h 279658"/>
              <a:gd name="connsiteX3" fmla="*/ 9553 w 60430"/>
              <a:gd name="connsiteY3" fmla="*/ 144533 h 279658"/>
              <a:gd name="connsiteX4" fmla="*/ 34953 w 60430"/>
              <a:gd name="connsiteY4" fmla="*/ 242958 h 279658"/>
              <a:gd name="connsiteX5" fmla="*/ 41303 w 60430"/>
              <a:gd name="connsiteY5" fmla="*/ 277883 h 279658"/>
              <a:gd name="connsiteX6" fmla="*/ 34953 w 60430"/>
              <a:gd name="connsiteY6" fmla="*/ 262008 h 279658"/>
              <a:gd name="connsiteX7" fmla="*/ 28 w 60430"/>
              <a:gd name="connsiteY7" fmla="*/ 157233 h 279658"/>
              <a:gd name="connsiteX8" fmla="*/ 60353 w 60430"/>
              <a:gd name="connsiteY8" fmla="*/ 1658 h 27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430" h="279658">
                <a:moveTo>
                  <a:pt x="60353" y="1658"/>
                </a:moveTo>
                <a:cubicBezTo>
                  <a:pt x="62470" y="-11042"/>
                  <a:pt x="20666" y="52458"/>
                  <a:pt x="12728" y="81033"/>
                </a:cubicBezTo>
                <a:cubicBezTo>
                  <a:pt x="4790" y="109608"/>
                  <a:pt x="13257" y="162525"/>
                  <a:pt x="12728" y="173108"/>
                </a:cubicBezTo>
                <a:cubicBezTo>
                  <a:pt x="12199" y="183691"/>
                  <a:pt x="5849" y="132891"/>
                  <a:pt x="9553" y="144533"/>
                </a:cubicBezTo>
                <a:cubicBezTo>
                  <a:pt x="13257" y="156175"/>
                  <a:pt x="29661" y="220733"/>
                  <a:pt x="34953" y="242958"/>
                </a:cubicBezTo>
                <a:cubicBezTo>
                  <a:pt x="40245" y="265183"/>
                  <a:pt x="41303" y="277883"/>
                  <a:pt x="41303" y="277883"/>
                </a:cubicBezTo>
                <a:cubicBezTo>
                  <a:pt x="41303" y="281058"/>
                  <a:pt x="41832" y="282116"/>
                  <a:pt x="34953" y="262008"/>
                </a:cubicBezTo>
                <a:cubicBezTo>
                  <a:pt x="28074" y="241900"/>
                  <a:pt x="-1030" y="195862"/>
                  <a:pt x="28" y="157233"/>
                </a:cubicBezTo>
                <a:cubicBezTo>
                  <a:pt x="1086" y="118604"/>
                  <a:pt x="58236" y="14358"/>
                  <a:pt x="60353" y="165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フリーフォーム 439">
            <a:extLst>
              <a:ext uri="{FF2B5EF4-FFF2-40B4-BE49-F238E27FC236}">
                <a16:creationId xmlns:a16="http://schemas.microsoft.com/office/drawing/2014/main" id="{D131AB4D-515B-5A2A-406A-CAB00CC053CE}"/>
              </a:ext>
            </a:extLst>
          </p:cNvPr>
          <p:cNvSpPr/>
          <p:nvPr/>
        </p:nvSpPr>
        <p:spPr>
          <a:xfrm>
            <a:off x="4663006" y="8296252"/>
            <a:ext cx="45751" cy="220668"/>
          </a:xfrm>
          <a:custGeom>
            <a:avLst/>
            <a:gdLst>
              <a:gd name="connsiteX0" fmla="*/ 1069 w 45751"/>
              <a:gd name="connsiteY0" fmla="*/ 23 h 220668"/>
              <a:gd name="connsiteX1" fmla="*/ 4244 w 45751"/>
              <a:gd name="connsiteY1" fmla="*/ 107973 h 220668"/>
              <a:gd name="connsiteX2" fmla="*/ 45519 w 45751"/>
              <a:gd name="connsiteY2" fmla="*/ 219098 h 220668"/>
              <a:gd name="connsiteX3" fmla="*/ 20119 w 45751"/>
              <a:gd name="connsiteY3" fmla="*/ 168298 h 220668"/>
              <a:gd name="connsiteX4" fmla="*/ 1069 w 45751"/>
              <a:gd name="connsiteY4" fmla="*/ 98448 h 220668"/>
              <a:gd name="connsiteX5" fmla="*/ 1069 w 45751"/>
              <a:gd name="connsiteY5" fmla="*/ 23 h 22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51" h="220668">
                <a:moveTo>
                  <a:pt x="1069" y="23"/>
                </a:moveTo>
                <a:cubicBezTo>
                  <a:pt x="1598" y="1610"/>
                  <a:pt x="-3164" y="71461"/>
                  <a:pt x="4244" y="107973"/>
                </a:cubicBezTo>
                <a:cubicBezTo>
                  <a:pt x="11652" y="144485"/>
                  <a:pt x="42873" y="209044"/>
                  <a:pt x="45519" y="219098"/>
                </a:cubicBezTo>
                <a:cubicBezTo>
                  <a:pt x="48165" y="229152"/>
                  <a:pt x="27527" y="188406"/>
                  <a:pt x="20119" y="168298"/>
                </a:cubicBezTo>
                <a:cubicBezTo>
                  <a:pt x="12711" y="148190"/>
                  <a:pt x="3186" y="120673"/>
                  <a:pt x="1069" y="98448"/>
                </a:cubicBezTo>
                <a:cubicBezTo>
                  <a:pt x="-1048" y="76223"/>
                  <a:pt x="540" y="-1564"/>
                  <a:pt x="1069" y="2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フリーフォーム 440">
            <a:extLst>
              <a:ext uri="{FF2B5EF4-FFF2-40B4-BE49-F238E27FC236}">
                <a16:creationId xmlns:a16="http://schemas.microsoft.com/office/drawing/2014/main" id="{207099AA-8077-674B-802B-4F0AB7B86B70}"/>
              </a:ext>
            </a:extLst>
          </p:cNvPr>
          <p:cNvSpPr/>
          <p:nvPr/>
        </p:nvSpPr>
        <p:spPr>
          <a:xfrm>
            <a:off x="4673542" y="8505715"/>
            <a:ext cx="140926" cy="42208"/>
          </a:xfrm>
          <a:custGeom>
            <a:avLst/>
            <a:gdLst>
              <a:gd name="connsiteX0" fmla="*/ 58 w 140926"/>
              <a:gd name="connsiteY0" fmla="*/ 110 h 42208"/>
              <a:gd name="connsiteX1" fmla="*/ 108008 w 140926"/>
              <a:gd name="connsiteY1" fmla="*/ 41385 h 42208"/>
              <a:gd name="connsiteX2" fmla="*/ 139758 w 140926"/>
              <a:gd name="connsiteY2" fmla="*/ 28685 h 42208"/>
              <a:gd name="connsiteX3" fmla="*/ 123883 w 140926"/>
              <a:gd name="connsiteY3" fmla="*/ 28685 h 42208"/>
              <a:gd name="connsiteX4" fmla="*/ 58 w 140926"/>
              <a:gd name="connsiteY4" fmla="*/ 110 h 4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26" h="42208">
                <a:moveTo>
                  <a:pt x="58" y="110"/>
                </a:moveTo>
                <a:cubicBezTo>
                  <a:pt x="-2588" y="2227"/>
                  <a:pt x="84725" y="36623"/>
                  <a:pt x="108008" y="41385"/>
                </a:cubicBezTo>
                <a:cubicBezTo>
                  <a:pt x="131291" y="46148"/>
                  <a:pt x="139758" y="28685"/>
                  <a:pt x="139758" y="28685"/>
                </a:cubicBezTo>
                <a:cubicBezTo>
                  <a:pt x="142404" y="26568"/>
                  <a:pt x="141875" y="30273"/>
                  <a:pt x="123883" y="28685"/>
                </a:cubicBezTo>
                <a:cubicBezTo>
                  <a:pt x="105891" y="27098"/>
                  <a:pt x="2704" y="-2007"/>
                  <a:pt x="58" y="11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フリーフォーム 441">
            <a:extLst>
              <a:ext uri="{FF2B5EF4-FFF2-40B4-BE49-F238E27FC236}">
                <a16:creationId xmlns:a16="http://schemas.microsoft.com/office/drawing/2014/main" id="{4F5469DF-7C24-F7CD-DEBE-0BE00A0390C9}"/>
              </a:ext>
            </a:extLst>
          </p:cNvPr>
          <p:cNvSpPr/>
          <p:nvPr/>
        </p:nvSpPr>
        <p:spPr>
          <a:xfrm>
            <a:off x="4676480" y="8480417"/>
            <a:ext cx="144349" cy="44491"/>
          </a:xfrm>
          <a:custGeom>
            <a:avLst/>
            <a:gdLst>
              <a:gd name="connsiteX0" fmla="*/ 295 w 144349"/>
              <a:gd name="connsiteY0" fmla="*/ 8 h 44491"/>
              <a:gd name="connsiteX1" fmla="*/ 86020 w 144349"/>
              <a:gd name="connsiteY1" fmla="*/ 31758 h 44491"/>
              <a:gd name="connsiteX2" fmla="*/ 143170 w 144349"/>
              <a:gd name="connsiteY2" fmla="*/ 44458 h 44491"/>
              <a:gd name="connsiteX3" fmla="*/ 117770 w 144349"/>
              <a:gd name="connsiteY3" fmla="*/ 28583 h 44491"/>
              <a:gd name="connsiteX4" fmla="*/ 295 w 144349"/>
              <a:gd name="connsiteY4" fmla="*/ 8 h 44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49" h="44491">
                <a:moveTo>
                  <a:pt x="295" y="8"/>
                </a:moveTo>
                <a:cubicBezTo>
                  <a:pt x="-4997" y="537"/>
                  <a:pt x="62208" y="24350"/>
                  <a:pt x="86020" y="31758"/>
                </a:cubicBezTo>
                <a:cubicBezTo>
                  <a:pt x="109833" y="39166"/>
                  <a:pt x="137878" y="44987"/>
                  <a:pt x="143170" y="44458"/>
                </a:cubicBezTo>
                <a:cubicBezTo>
                  <a:pt x="148462" y="43929"/>
                  <a:pt x="135232" y="34404"/>
                  <a:pt x="117770" y="28583"/>
                </a:cubicBezTo>
                <a:cubicBezTo>
                  <a:pt x="100308" y="22762"/>
                  <a:pt x="5587" y="-521"/>
                  <a:pt x="295" y="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フリーフォーム 442">
            <a:extLst>
              <a:ext uri="{FF2B5EF4-FFF2-40B4-BE49-F238E27FC236}">
                <a16:creationId xmlns:a16="http://schemas.microsoft.com/office/drawing/2014/main" id="{D2D4D7D7-B97F-7B46-DF13-1CBF2C32E784}"/>
              </a:ext>
            </a:extLst>
          </p:cNvPr>
          <p:cNvSpPr/>
          <p:nvPr/>
        </p:nvSpPr>
        <p:spPr>
          <a:xfrm>
            <a:off x="5218227" y="7229470"/>
            <a:ext cx="87289" cy="385250"/>
          </a:xfrm>
          <a:custGeom>
            <a:avLst/>
            <a:gdLst>
              <a:gd name="connsiteX0" fmla="*/ 87198 w 87289"/>
              <a:gd name="connsiteY0" fmla="*/ 5 h 385250"/>
              <a:gd name="connsiteX1" fmla="*/ 23698 w 87289"/>
              <a:gd name="connsiteY1" fmla="*/ 180980 h 385250"/>
              <a:gd name="connsiteX2" fmla="*/ 23698 w 87289"/>
              <a:gd name="connsiteY2" fmla="*/ 266705 h 385250"/>
              <a:gd name="connsiteX3" fmla="*/ 4648 w 87289"/>
              <a:gd name="connsiteY3" fmla="*/ 215905 h 385250"/>
              <a:gd name="connsiteX4" fmla="*/ 10998 w 87289"/>
              <a:gd name="connsiteY4" fmla="*/ 260355 h 385250"/>
              <a:gd name="connsiteX5" fmla="*/ 77673 w 87289"/>
              <a:gd name="connsiteY5" fmla="*/ 384180 h 385250"/>
              <a:gd name="connsiteX6" fmla="*/ 39573 w 87289"/>
              <a:gd name="connsiteY6" fmla="*/ 317505 h 385250"/>
              <a:gd name="connsiteX7" fmla="*/ 1473 w 87289"/>
              <a:gd name="connsiteY7" fmla="*/ 266705 h 385250"/>
              <a:gd name="connsiteX8" fmla="*/ 7823 w 87289"/>
              <a:gd name="connsiteY8" fmla="*/ 123830 h 385250"/>
              <a:gd name="connsiteX9" fmla="*/ 7823 w 87289"/>
              <a:gd name="connsiteY9" fmla="*/ 174630 h 385250"/>
              <a:gd name="connsiteX10" fmla="*/ 87198 w 87289"/>
              <a:gd name="connsiteY10" fmla="*/ 5 h 38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289" h="385250">
                <a:moveTo>
                  <a:pt x="87198" y="5"/>
                </a:moveTo>
                <a:cubicBezTo>
                  <a:pt x="89844" y="1063"/>
                  <a:pt x="34281" y="136530"/>
                  <a:pt x="23698" y="180980"/>
                </a:cubicBezTo>
                <a:cubicBezTo>
                  <a:pt x="13115" y="225430"/>
                  <a:pt x="26873" y="260884"/>
                  <a:pt x="23698" y="266705"/>
                </a:cubicBezTo>
                <a:cubicBezTo>
                  <a:pt x="20523" y="272526"/>
                  <a:pt x="6765" y="216963"/>
                  <a:pt x="4648" y="215905"/>
                </a:cubicBezTo>
                <a:cubicBezTo>
                  <a:pt x="2531" y="214847"/>
                  <a:pt x="-1173" y="232309"/>
                  <a:pt x="10998" y="260355"/>
                </a:cubicBezTo>
                <a:cubicBezTo>
                  <a:pt x="23169" y="288401"/>
                  <a:pt x="72910" y="374655"/>
                  <a:pt x="77673" y="384180"/>
                </a:cubicBezTo>
                <a:cubicBezTo>
                  <a:pt x="82436" y="393705"/>
                  <a:pt x="52273" y="337084"/>
                  <a:pt x="39573" y="317505"/>
                </a:cubicBezTo>
                <a:cubicBezTo>
                  <a:pt x="26873" y="297926"/>
                  <a:pt x="6765" y="298984"/>
                  <a:pt x="1473" y="266705"/>
                </a:cubicBezTo>
                <a:cubicBezTo>
                  <a:pt x="-3819" y="234426"/>
                  <a:pt x="6765" y="139176"/>
                  <a:pt x="7823" y="123830"/>
                </a:cubicBezTo>
                <a:cubicBezTo>
                  <a:pt x="8881" y="108484"/>
                  <a:pt x="-1702" y="191563"/>
                  <a:pt x="7823" y="174630"/>
                </a:cubicBezTo>
                <a:cubicBezTo>
                  <a:pt x="17348" y="157697"/>
                  <a:pt x="84552" y="-1053"/>
                  <a:pt x="87198" y="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フリーフォーム 443">
            <a:extLst>
              <a:ext uri="{FF2B5EF4-FFF2-40B4-BE49-F238E27FC236}">
                <a16:creationId xmlns:a16="http://schemas.microsoft.com/office/drawing/2014/main" id="{35DBA96D-5BA2-CF4E-97EC-CA2069316603}"/>
              </a:ext>
            </a:extLst>
          </p:cNvPr>
          <p:cNvSpPr/>
          <p:nvPr/>
        </p:nvSpPr>
        <p:spPr>
          <a:xfrm>
            <a:off x="5281548" y="7226236"/>
            <a:ext cx="136501" cy="52298"/>
          </a:xfrm>
          <a:custGeom>
            <a:avLst/>
            <a:gdLst>
              <a:gd name="connsiteX0" fmla="*/ 1652 w 136501"/>
              <a:gd name="connsiteY0" fmla="*/ 50864 h 52298"/>
              <a:gd name="connsiteX1" fmla="*/ 65152 w 136501"/>
              <a:gd name="connsiteY1" fmla="*/ 34989 h 52298"/>
              <a:gd name="connsiteX2" fmla="*/ 135002 w 136501"/>
              <a:gd name="connsiteY2" fmla="*/ 64 h 52298"/>
              <a:gd name="connsiteX3" fmla="*/ 1652 w 136501"/>
              <a:gd name="connsiteY3" fmla="*/ 50864 h 5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01" h="52298">
                <a:moveTo>
                  <a:pt x="1652" y="50864"/>
                </a:moveTo>
                <a:cubicBezTo>
                  <a:pt x="-9990" y="56685"/>
                  <a:pt x="42927" y="43456"/>
                  <a:pt x="65152" y="34989"/>
                </a:cubicBezTo>
                <a:cubicBezTo>
                  <a:pt x="87377" y="26522"/>
                  <a:pt x="146644" y="-1523"/>
                  <a:pt x="135002" y="64"/>
                </a:cubicBezTo>
                <a:cubicBezTo>
                  <a:pt x="123360" y="1651"/>
                  <a:pt x="13294" y="45043"/>
                  <a:pt x="1652" y="5086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フリーフォーム 445">
            <a:extLst>
              <a:ext uri="{FF2B5EF4-FFF2-40B4-BE49-F238E27FC236}">
                <a16:creationId xmlns:a16="http://schemas.microsoft.com/office/drawing/2014/main" id="{F47933E1-D129-1942-383D-0873D38E8843}"/>
              </a:ext>
            </a:extLst>
          </p:cNvPr>
          <p:cNvSpPr/>
          <p:nvPr/>
        </p:nvSpPr>
        <p:spPr>
          <a:xfrm>
            <a:off x="5456012" y="7229475"/>
            <a:ext cx="49583" cy="142975"/>
          </a:xfrm>
          <a:custGeom>
            <a:avLst/>
            <a:gdLst>
              <a:gd name="connsiteX0" fmla="*/ 14513 w 49583"/>
              <a:gd name="connsiteY0" fmla="*/ 0 h 142975"/>
              <a:gd name="connsiteX1" fmla="*/ 1813 w 49583"/>
              <a:gd name="connsiteY1" fmla="*/ 53975 h 142975"/>
              <a:gd name="connsiteX2" fmla="*/ 49438 w 49583"/>
              <a:gd name="connsiteY2" fmla="*/ 142875 h 142975"/>
              <a:gd name="connsiteX3" fmla="*/ 17688 w 49583"/>
              <a:gd name="connsiteY3" fmla="*/ 73025 h 142975"/>
              <a:gd name="connsiteX4" fmla="*/ 14513 w 49583"/>
              <a:gd name="connsiteY4" fmla="*/ 0 h 1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83" h="142975">
                <a:moveTo>
                  <a:pt x="14513" y="0"/>
                </a:moveTo>
                <a:cubicBezTo>
                  <a:pt x="5252" y="15081"/>
                  <a:pt x="-4008" y="30162"/>
                  <a:pt x="1813" y="53975"/>
                </a:cubicBezTo>
                <a:cubicBezTo>
                  <a:pt x="7634" y="77788"/>
                  <a:pt x="46792" y="139700"/>
                  <a:pt x="49438" y="142875"/>
                </a:cubicBezTo>
                <a:cubicBezTo>
                  <a:pt x="52084" y="146050"/>
                  <a:pt x="17688" y="73025"/>
                  <a:pt x="17688" y="73025"/>
                </a:cubicBezTo>
                <a:lnTo>
                  <a:pt x="14513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フリーフォーム 446">
            <a:extLst>
              <a:ext uri="{FF2B5EF4-FFF2-40B4-BE49-F238E27FC236}">
                <a16:creationId xmlns:a16="http://schemas.microsoft.com/office/drawing/2014/main" id="{63B2985A-A743-6176-95DE-9CEC0CC71591}"/>
              </a:ext>
            </a:extLst>
          </p:cNvPr>
          <p:cNvSpPr/>
          <p:nvPr/>
        </p:nvSpPr>
        <p:spPr>
          <a:xfrm>
            <a:off x="5482934" y="7222978"/>
            <a:ext cx="23026" cy="165996"/>
          </a:xfrm>
          <a:custGeom>
            <a:avLst/>
            <a:gdLst>
              <a:gd name="connsiteX0" fmla="*/ 22516 w 23026"/>
              <a:gd name="connsiteY0" fmla="*/ 147 h 165996"/>
              <a:gd name="connsiteX1" fmla="*/ 16166 w 23026"/>
              <a:gd name="connsiteY1" fmla="*/ 73172 h 165996"/>
              <a:gd name="connsiteX2" fmla="*/ 19341 w 23026"/>
              <a:gd name="connsiteY2" fmla="*/ 165247 h 165996"/>
              <a:gd name="connsiteX3" fmla="*/ 16166 w 23026"/>
              <a:gd name="connsiteY3" fmla="*/ 114447 h 165996"/>
              <a:gd name="connsiteX4" fmla="*/ 6641 w 23026"/>
              <a:gd name="connsiteY4" fmla="*/ 73172 h 165996"/>
              <a:gd name="connsiteX5" fmla="*/ 291 w 23026"/>
              <a:gd name="connsiteY5" fmla="*/ 92222 h 165996"/>
              <a:gd name="connsiteX6" fmla="*/ 22516 w 23026"/>
              <a:gd name="connsiteY6" fmla="*/ 147 h 16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26" h="165996">
                <a:moveTo>
                  <a:pt x="22516" y="147"/>
                </a:moveTo>
                <a:cubicBezTo>
                  <a:pt x="25162" y="-3028"/>
                  <a:pt x="16695" y="45655"/>
                  <a:pt x="16166" y="73172"/>
                </a:cubicBezTo>
                <a:cubicBezTo>
                  <a:pt x="15637" y="100689"/>
                  <a:pt x="19341" y="158368"/>
                  <a:pt x="19341" y="165247"/>
                </a:cubicBezTo>
                <a:cubicBezTo>
                  <a:pt x="19341" y="172126"/>
                  <a:pt x="18283" y="129793"/>
                  <a:pt x="16166" y="114447"/>
                </a:cubicBezTo>
                <a:cubicBezTo>
                  <a:pt x="14049" y="99101"/>
                  <a:pt x="6641" y="73172"/>
                  <a:pt x="6641" y="73172"/>
                </a:cubicBezTo>
                <a:cubicBezTo>
                  <a:pt x="3995" y="69468"/>
                  <a:pt x="-1296" y="97514"/>
                  <a:pt x="291" y="92222"/>
                </a:cubicBezTo>
                <a:cubicBezTo>
                  <a:pt x="1878" y="86930"/>
                  <a:pt x="19870" y="3322"/>
                  <a:pt x="22516" y="14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フリーフォーム 447">
            <a:extLst>
              <a:ext uri="{FF2B5EF4-FFF2-40B4-BE49-F238E27FC236}">
                <a16:creationId xmlns:a16="http://schemas.microsoft.com/office/drawing/2014/main" id="{65499D62-0C45-2655-F161-9847276E5F88}"/>
              </a:ext>
            </a:extLst>
          </p:cNvPr>
          <p:cNvSpPr/>
          <p:nvPr/>
        </p:nvSpPr>
        <p:spPr>
          <a:xfrm>
            <a:off x="5484543" y="7334213"/>
            <a:ext cx="60638" cy="154132"/>
          </a:xfrm>
          <a:custGeom>
            <a:avLst/>
            <a:gdLst>
              <a:gd name="connsiteX0" fmla="*/ 11382 w 60638"/>
              <a:gd name="connsiteY0" fmla="*/ 37 h 154132"/>
              <a:gd name="connsiteX1" fmla="*/ 14557 w 60638"/>
              <a:gd name="connsiteY1" fmla="*/ 73062 h 154132"/>
              <a:gd name="connsiteX2" fmla="*/ 59007 w 60638"/>
              <a:gd name="connsiteY2" fmla="*/ 152437 h 154132"/>
              <a:gd name="connsiteX3" fmla="*/ 46307 w 60638"/>
              <a:gd name="connsiteY3" fmla="*/ 123862 h 154132"/>
              <a:gd name="connsiteX4" fmla="*/ 1857 w 60638"/>
              <a:gd name="connsiteY4" fmla="*/ 82587 h 154132"/>
              <a:gd name="connsiteX5" fmla="*/ 11382 w 60638"/>
              <a:gd name="connsiteY5" fmla="*/ 37 h 154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638" h="154132">
                <a:moveTo>
                  <a:pt x="11382" y="37"/>
                </a:moveTo>
                <a:cubicBezTo>
                  <a:pt x="13499" y="-1551"/>
                  <a:pt x="6620" y="47662"/>
                  <a:pt x="14557" y="73062"/>
                </a:cubicBezTo>
                <a:cubicBezTo>
                  <a:pt x="22494" y="98462"/>
                  <a:pt x="53715" y="143970"/>
                  <a:pt x="59007" y="152437"/>
                </a:cubicBezTo>
                <a:cubicBezTo>
                  <a:pt x="64299" y="160904"/>
                  <a:pt x="55832" y="135504"/>
                  <a:pt x="46307" y="123862"/>
                </a:cubicBezTo>
                <a:cubicBezTo>
                  <a:pt x="36782" y="112220"/>
                  <a:pt x="8736" y="97933"/>
                  <a:pt x="1857" y="82587"/>
                </a:cubicBezTo>
                <a:cubicBezTo>
                  <a:pt x="-5022" y="67241"/>
                  <a:pt x="9265" y="1625"/>
                  <a:pt x="11382" y="3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フリーフォーム 448">
            <a:extLst>
              <a:ext uri="{FF2B5EF4-FFF2-40B4-BE49-F238E27FC236}">
                <a16:creationId xmlns:a16="http://schemas.microsoft.com/office/drawing/2014/main" id="{03218D8B-EB52-1494-2240-D67A9466A275}"/>
              </a:ext>
            </a:extLst>
          </p:cNvPr>
          <p:cNvSpPr/>
          <p:nvPr/>
        </p:nvSpPr>
        <p:spPr>
          <a:xfrm>
            <a:off x="5342737" y="7276455"/>
            <a:ext cx="77754" cy="234335"/>
          </a:xfrm>
          <a:custGeom>
            <a:avLst/>
            <a:gdLst>
              <a:gd name="connsiteX0" fmla="*/ 76988 w 77754"/>
              <a:gd name="connsiteY0" fmla="*/ 645 h 234335"/>
              <a:gd name="connsiteX1" fmla="*/ 38888 w 77754"/>
              <a:gd name="connsiteY1" fmla="*/ 89545 h 234335"/>
              <a:gd name="connsiteX2" fmla="*/ 19838 w 77754"/>
              <a:gd name="connsiteY2" fmla="*/ 121295 h 234335"/>
              <a:gd name="connsiteX3" fmla="*/ 45238 w 77754"/>
              <a:gd name="connsiteY3" fmla="*/ 232420 h 234335"/>
              <a:gd name="connsiteX4" fmla="*/ 35713 w 77754"/>
              <a:gd name="connsiteY4" fmla="*/ 187970 h 234335"/>
              <a:gd name="connsiteX5" fmla="*/ 788 w 77754"/>
              <a:gd name="connsiteY5" fmla="*/ 140345 h 234335"/>
              <a:gd name="connsiteX6" fmla="*/ 76988 w 77754"/>
              <a:gd name="connsiteY6" fmla="*/ 645 h 234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754" h="234335">
                <a:moveTo>
                  <a:pt x="76988" y="645"/>
                </a:moveTo>
                <a:cubicBezTo>
                  <a:pt x="83338" y="-7822"/>
                  <a:pt x="48413" y="69437"/>
                  <a:pt x="38888" y="89545"/>
                </a:cubicBezTo>
                <a:cubicBezTo>
                  <a:pt x="29363" y="109653"/>
                  <a:pt x="18780" y="97483"/>
                  <a:pt x="19838" y="121295"/>
                </a:cubicBezTo>
                <a:cubicBezTo>
                  <a:pt x="20896" y="145107"/>
                  <a:pt x="42592" y="221307"/>
                  <a:pt x="45238" y="232420"/>
                </a:cubicBezTo>
                <a:cubicBezTo>
                  <a:pt x="47884" y="243533"/>
                  <a:pt x="43121" y="203316"/>
                  <a:pt x="35713" y="187970"/>
                </a:cubicBezTo>
                <a:cubicBezTo>
                  <a:pt x="28305" y="172624"/>
                  <a:pt x="-5562" y="169978"/>
                  <a:pt x="788" y="140345"/>
                </a:cubicBezTo>
                <a:cubicBezTo>
                  <a:pt x="7138" y="110712"/>
                  <a:pt x="70638" y="9112"/>
                  <a:pt x="76988" y="645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フリーフォーム 449">
            <a:extLst>
              <a:ext uri="{FF2B5EF4-FFF2-40B4-BE49-F238E27FC236}">
                <a16:creationId xmlns:a16="http://schemas.microsoft.com/office/drawing/2014/main" id="{AB857C10-413F-AA0A-D3D3-A995E4C572AC}"/>
              </a:ext>
            </a:extLst>
          </p:cNvPr>
          <p:cNvSpPr/>
          <p:nvPr/>
        </p:nvSpPr>
        <p:spPr>
          <a:xfrm>
            <a:off x="5305303" y="7337421"/>
            <a:ext cx="38459" cy="120659"/>
          </a:xfrm>
          <a:custGeom>
            <a:avLst/>
            <a:gdLst>
              <a:gd name="connsiteX0" fmla="*/ 9647 w 38459"/>
              <a:gd name="connsiteY0" fmla="*/ 4 h 120659"/>
              <a:gd name="connsiteX1" fmla="*/ 25522 w 38459"/>
              <a:gd name="connsiteY1" fmla="*/ 63504 h 120659"/>
              <a:gd name="connsiteX2" fmla="*/ 122 w 38459"/>
              <a:gd name="connsiteY2" fmla="*/ 120654 h 120659"/>
              <a:gd name="connsiteX3" fmla="*/ 38222 w 38459"/>
              <a:gd name="connsiteY3" fmla="*/ 60329 h 120659"/>
              <a:gd name="connsiteX4" fmla="*/ 9647 w 38459"/>
              <a:gd name="connsiteY4" fmla="*/ 4 h 12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9" h="120659">
                <a:moveTo>
                  <a:pt x="9647" y="4"/>
                </a:moveTo>
                <a:cubicBezTo>
                  <a:pt x="7530" y="533"/>
                  <a:pt x="27110" y="43396"/>
                  <a:pt x="25522" y="63504"/>
                </a:cubicBezTo>
                <a:cubicBezTo>
                  <a:pt x="23935" y="83612"/>
                  <a:pt x="-1995" y="121183"/>
                  <a:pt x="122" y="120654"/>
                </a:cubicBezTo>
                <a:cubicBezTo>
                  <a:pt x="2239" y="120125"/>
                  <a:pt x="35047" y="76733"/>
                  <a:pt x="38222" y="60329"/>
                </a:cubicBezTo>
                <a:cubicBezTo>
                  <a:pt x="41397" y="43925"/>
                  <a:pt x="11764" y="-525"/>
                  <a:pt x="9647" y="4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フリーフォーム 450">
            <a:extLst>
              <a:ext uri="{FF2B5EF4-FFF2-40B4-BE49-F238E27FC236}">
                <a16:creationId xmlns:a16="http://schemas.microsoft.com/office/drawing/2014/main" id="{D2C9FBE3-747A-40C2-757B-0E5D1F3FFACD}"/>
              </a:ext>
            </a:extLst>
          </p:cNvPr>
          <p:cNvSpPr/>
          <p:nvPr/>
        </p:nvSpPr>
        <p:spPr>
          <a:xfrm>
            <a:off x="5530472" y="7495380"/>
            <a:ext cx="140185" cy="226222"/>
          </a:xfrm>
          <a:custGeom>
            <a:avLst/>
            <a:gdLst>
              <a:gd name="connsiteX0" fmla="*/ 378 w 140185"/>
              <a:gd name="connsiteY0" fmla="*/ 795 h 226222"/>
              <a:gd name="connsiteX1" fmla="*/ 76578 w 140185"/>
              <a:gd name="connsiteY1" fmla="*/ 83345 h 226222"/>
              <a:gd name="connsiteX2" fmla="*/ 114678 w 140185"/>
              <a:gd name="connsiteY2" fmla="*/ 130970 h 226222"/>
              <a:gd name="connsiteX3" fmla="*/ 140078 w 140185"/>
              <a:gd name="connsiteY3" fmla="*/ 226220 h 226222"/>
              <a:gd name="connsiteX4" fmla="*/ 105153 w 140185"/>
              <a:gd name="connsiteY4" fmla="*/ 134145 h 226222"/>
              <a:gd name="connsiteX5" fmla="*/ 92453 w 140185"/>
              <a:gd name="connsiteY5" fmla="*/ 111920 h 226222"/>
              <a:gd name="connsiteX6" fmla="*/ 111503 w 140185"/>
              <a:gd name="connsiteY6" fmla="*/ 137320 h 226222"/>
              <a:gd name="connsiteX7" fmla="*/ 378 w 140185"/>
              <a:gd name="connsiteY7" fmla="*/ 795 h 226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185" h="226222">
                <a:moveTo>
                  <a:pt x="378" y="795"/>
                </a:moveTo>
                <a:cubicBezTo>
                  <a:pt x="-5443" y="-8201"/>
                  <a:pt x="57528" y="61649"/>
                  <a:pt x="76578" y="83345"/>
                </a:cubicBezTo>
                <a:cubicBezTo>
                  <a:pt x="95628" y="105041"/>
                  <a:pt x="104095" y="107158"/>
                  <a:pt x="114678" y="130970"/>
                </a:cubicBezTo>
                <a:cubicBezTo>
                  <a:pt x="125261" y="154782"/>
                  <a:pt x="141665" y="225691"/>
                  <a:pt x="140078" y="226220"/>
                </a:cubicBezTo>
                <a:cubicBezTo>
                  <a:pt x="138491" y="226749"/>
                  <a:pt x="113090" y="153195"/>
                  <a:pt x="105153" y="134145"/>
                </a:cubicBezTo>
                <a:cubicBezTo>
                  <a:pt x="97216" y="115095"/>
                  <a:pt x="91395" y="111391"/>
                  <a:pt x="92453" y="111920"/>
                </a:cubicBezTo>
                <a:cubicBezTo>
                  <a:pt x="93511" y="112449"/>
                  <a:pt x="122615" y="154253"/>
                  <a:pt x="111503" y="137320"/>
                </a:cubicBezTo>
                <a:cubicBezTo>
                  <a:pt x="100391" y="120387"/>
                  <a:pt x="6199" y="9791"/>
                  <a:pt x="378" y="79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フリーフォーム 451">
            <a:extLst>
              <a:ext uri="{FF2B5EF4-FFF2-40B4-BE49-F238E27FC236}">
                <a16:creationId xmlns:a16="http://schemas.microsoft.com/office/drawing/2014/main" id="{E893DD75-4D23-87DF-E419-63E09ACC5C6D}"/>
              </a:ext>
            </a:extLst>
          </p:cNvPr>
          <p:cNvSpPr/>
          <p:nvPr/>
        </p:nvSpPr>
        <p:spPr>
          <a:xfrm>
            <a:off x="5327233" y="7375503"/>
            <a:ext cx="190917" cy="159024"/>
          </a:xfrm>
          <a:custGeom>
            <a:avLst/>
            <a:gdLst>
              <a:gd name="connsiteX0" fmla="*/ 417 w 190917"/>
              <a:gd name="connsiteY0" fmla="*/ 152422 h 159024"/>
              <a:gd name="connsiteX1" fmla="*/ 86142 w 190917"/>
              <a:gd name="connsiteY1" fmla="*/ 158772 h 159024"/>
              <a:gd name="connsiteX2" fmla="*/ 146467 w 190917"/>
              <a:gd name="connsiteY2" fmla="*/ 142897 h 159024"/>
              <a:gd name="connsiteX3" fmla="*/ 130592 w 190917"/>
              <a:gd name="connsiteY3" fmla="*/ 63522 h 159024"/>
              <a:gd name="connsiteX4" fmla="*/ 133767 w 190917"/>
              <a:gd name="connsiteY4" fmla="*/ 22 h 159024"/>
              <a:gd name="connsiteX5" fmla="*/ 124242 w 190917"/>
              <a:gd name="connsiteY5" fmla="*/ 57172 h 159024"/>
              <a:gd name="connsiteX6" fmla="*/ 190917 w 190917"/>
              <a:gd name="connsiteY6" fmla="*/ 133372 h 159024"/>
              <a:gd name="connsiteX7" fmla="*/ 124242 w 190917"/>
              <a:gd name="connsiteY7" fmla="*/ 149247 h 159024"/>
              <a:gd name="connsiteX8" fmla="*/ 417 w 190917"/>
              <a:gd name="connsiteY8" fmla="*/ 152422 h 15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917" h="159024">
                <a:moveTo>
                  <a:pt x="417" y="152422"/>
                </a:moveTo>
                <a:cubicBezTo>
                  <a:pt x="-5933" y="154010"/>
                  <a:pt x="61800" y="160360"/>
                  <a:pt x="86142" y="158772"/>
                </a:cubicBezTo>
                <a:cubicBezTo>
                  <a:pt x="110484" y="157185"/>
                  <a:pt x="139059" y="158772"/>
                  <a:pt x="146467" y="142897"/>
                </a:cubicBezTo>
                <a:cubicBezTo>
                  <a:pt x="153875" y="127022"/>
                  <a:pt x="132709" y="87335"/>
                  <a:pt x="130592" y="63522"/>
                </a:cubicBezTo>
                <a:cubicBezTo>
                  <a:pt x="128475" y="39709"/>
                  <a:pt x="134825" y="1080"/>
                  <a:pt x="133767" y="22"/>
                </a:cubicBezTo>
                <a:cubicBezTo>
                  <a:pt x="132709" y="-1036"/>
                  <a:pt x="114717" y="34947"/>
                  <a:pt x="124242" y="57172"/>
                </a:cubicBezTo>
                <a:cubicBezTo>
                  <a:pt x="133767" y="79397"/>
                  <a:pt x="190917" y="118026"/>
                  <a:pt x="190917" y="133372"/>
                </a:cubicBezTo>
                <a:cubicBezTo>
                  <a:pt x="190917" y="148718"/>
                  <a:pt x="162871" y="145014"/>
                  <a:pt x="124242" y="149247"/>
                </a:cubicBezTo>
                <a:cubicBezTo>
                  <a:pt x="85613" y="153480"/>
                  <a:pt x="6767" y="150834"/>
                  <a:pt x="417" y="152422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フリーフォーム 452">
            <a:extLst>
              <a:ext uri="{FF2B5EF4-FFF2-40B4-BE49-F238E27FC236}">
                <a16:creationId xmlns:a16="http://schemas.microsoft.com/office/drawing/2014/main" id="{67D8391A-E8D7-CF0E-AF79-0A0E702DD62A}"/>
              </a:ext>
            </a:extLst>
          </p:cNvPr>
          <p:cNvSpPr/>
          <p:nvPr/>
        </p:nvSpPr>
        <p:spPr>
          <a:xfrm>
            <a:off x="5305386" y="7562218"/>
            <a:ext cx="224088" cy="172105"/>
          </a:xfrm>
          <a:custGeom>
            <a:avLst/>
            <a:gdLst>
              <a:gd name="connsiteX0" fmla="*/ 39 w 224088"/>
              <a:gd name="connsiteY0" fmla="*/ 6982 h 172105"/>
              <a:gd name="connsiteX1" fmla="*/ 111164 w 224088"/>
              <a:gd name="connsiteY1" fmla="*/ 16507 h 172105"/>
              <a:gd name="connsiteX2" fmla="*/ 158789 w 224088"/>
              <a:gd name="connsiteY2" fmla="*/ 89532 h 172105"/>
              <a:gd name="connsiteX3" fmla="*/ 152439 w 224088"/>
              <a:gd name="connsiteY3" fmla="*/ 48257 h 172105"/>
              <a:gd name="connsiteX4" fmla="*/ 212764 w 224088"/>
              <a:gd name="connsiteY4" fmla="*/ 105407 h 172105"/>
              <a:gd name="connsiteX5" fmla="*/ 222289 w 224088"/>
              <a:gd name="connsiteY5" fmla="*/ 172082 h 172105"/>
              <a:gd name="connsiteX6" fmla="*/ 212764 w 224088"/>
              <a:gd name="connsiteY6" fmla="*/ 111757 h 172105"/>
              <a:gd name="connsiteX7" fmla="*/ 117514 w 224088"/>
              <a:gd name="connsiteY7" fmla="*/ 16507 h 172105"/>
              <a:gd name="connsiteX8" fmla="*/ 98464 w 224088"/>
              <a:gd name="connsiteY8" fmla="*/ 632 h 172105"/>
              <a:gd name="connsiteX9" fmla="*/ 39 w 224088"/>
              <a:gd name="connsiteY9" fmla="*/ 6982 h 17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4088" h="172105">
                <a:moveTo>
                  <a:pt x="39" y="6982"/>
                </a:moveTo>
                <a:cubicBezTo>
                  <a:pt x="2156" y="9628"/>
                  <a:pt x="84706" y="2749"/>
                  <a:pt x="111164" y="16507"/>
                </a:cubicBezTo>
                <a:cubicBezTo>
                  <a:pt x="137622" y="30265"/>
                  <a:pt x="151910" y="84240"/>
                  <a:pt x="158789" y="89532"/>
                </a:cubicBezTo>
                <a:cubicBezTo>
                  <a:pt x="165668" y="94824"/>
                  <a:pt x="143443" y="45611"/>
                  <a:pt x="152439" y="48257"/>
                </a:cubicBezTo>
                <a:cubicBezTo>
                  <a:pt x="161435" y="50903"/>
                  <a:pt x="201122" y="84770"/>
                  <a:pt x="212764" y="105407"/>
                </a:cubicBezTo>
                <a:cubicBezTo>
                  <a:pt x="224406" y="126044"/>
                  <a:pt x="222289" y="171024"/>
                  <a:pt x="222289" y="172082"/>
                </a:cubicBezTo>
                <a:cubicBezTo>
                  <a:pt x="222289" y="173140"/>
                  <a:pt x="230226" y="137686"/>
                  <a:pt x="212764" y="111757"/>
                </a:cubicBezTo>
                <a:cubicBezTo>
                  <a:pt x="195302" y="85828"/>
                  <a:pt x="136564" y="35028"/>
                  <a:pt x="117514" y="16507"/>
                </a:cubicBezTo>
                <a:cubicBezTo>
                  <a:pt x="98464" y="-2014"/>
                  <a:pt x="116456" y="3278"/>
                  <a:pt x="98464" y="632"/>
                </a:cubicBezTo>
                <a:cubicBezTo>
                  <a:pt x="80472" y="-2014"/>
                  <a:pt x="-2078" y="4336"/>
                  <a:pt x="39" y="6982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フリーフォーム 453">
            <a:extLst>
              <a:ext uri="{FF2B5EF4-FFF2-40B4-BE49-F238E27FC236}">
                <a16:creationId xmlns:a16="http://schemas.microsoft.com/office/drawing/2014/main" id="{B9BB45DA-7DA3-BEC3-B943-97363158833A}"/>
              </a:ext>
            </a:extLst>
          </p:cNvPr>
          <p:cNvSpPr/>
          <p:nvPr/>
        </p:nvSpPr>
        <p:spPr>
          <a:xfrm>
            <a:off x="4508152" y="8232720"/>
            <a:ext cx="111515" cy="196980"/>
          </a:xfrm>
          <a:custGeom>
            <a:avLst/>
            <a:gdLst>
              <a:gd name="connsiteX0" fmla="*/ 28923 w 111515"/>
              <a:gd name="connsiteY0" fmla="*/ 55 h 196980"/>
              <a:gd name="connsiteX1" fmla="*/ 86073 w 111515"/>
              <a:gd name="connsiteY1" fmla="*/ 117530 h 196980"/>
              <a:gd name="connsiteX2" fmla="*/ 86073 w 111515"/>
              <a:gd name="connsiteY2" fmla="*/ 142930 h 196980"/>
              <a:gd name="connsiteX3" fmla="*/ 111473 w 111515"/>
              <a:gd name="connsiteY3" fmla="*/ 196905 h 196980"/>
              <a:gd name="connsiteX4" fmla="*/ 89248 w 111515"/>
              <a:gd name="connsiteY4" fmla="*/ 130230 h 196980"/>
              <a:gd name="connsiteX5" fmla="*/ 348 w 111515"/>
              <a:gd name="connsiteY5" fmla="*/ 76255 h 196980"/>
              <a:gd name="connsiteX6" fmla="*/ 57498 w 111515"/>
              <a:gd name="connsiteY6" fmla="*/ 101655 h 196980"/>
              <a:gd name="connsiteX7" fmla="*/ 28923 w 111515"/>
              <a:gd name="connsiteY7" fmla="*/ 55 h 19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15" h="196980">
                <a:moveTo>
                  <a:pt x="28923" y="55"/>
                </a:moveTo>
                <a:cubicBezTo>
                  <a:pt x="33685" y="2701"/>
                  <a:pt x="76548" y="93718"/>
                  <a:pt x="86073" y="117530"/>
                </a:cubicBezTo>
                <a:cubicBezTo>
                  <a:pt x="95598" y="141343"/>
                  <a:pt x="81840" y="129701"/>
                  <a:pt x="86073" y="142930"/>
                </a:cubicBezTo>
                <a:cubicBezTo>
                  <a:pt x="90306" y="156159"/>
                  <a:pt x="110944" y="199022"/>
                  <a:pt x="111473" y="196905"/>
                </a:cubicBezTo>
                <a:cubicBezTo>
                  <a:pt x="112002" y="194788"/>
                  <a:pt x="107769" y="150338"/>
                  <a:pt x="89248" y="130230"/>
                </a:cubicBezTo>
                <a:cubicBezTo>
                  <a:pt x="70727" y="110122"/>
                  <a:pt x="5640" y="81018"/>
                  <a:pt x="348" y="76255"/>
                </a:cubicBezTo>
                <a:cubicBezTo>
                  <a:pt x="-4944" y="71493"/>
                  <a:pt x="51677" y="113297"/>
                  <a:pt x="57498" y="101655"/>
                </a:cubicBezTo>
                <a:cubicBezTo>
                  <a:pt x="63319" y="90013"/>
                  <a:pt x="24161" y="-2591"/>
                  <a:pt x="28923" y="55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フリーフォーム 454">
            <a:extLst>
              <a:ext uri="{FF2B5EF4-FFF2-40B4-BE49-F238E27FC236}">
                <a16:creationId xmlns:a16="http://schemas.microsoft.com/office/drawing/2014/main" id="{10915FA2-7AF5-E649-5F55-F249DCAE9F56}"/>
              </a:ext>
            </a:extLst>
          </p:cNvPr>
          <p:cNvSpPr/>
          <p:nvPr/>
        </p:nvSpPr>
        <p:spPr>
          <a:xfrm>
            <a:off x="3608324" y="8194527"/>
            <a:ext cx="115989" cy="336790"/>
          </a:xfrm>
          <a:custGeom>
            <a:avLst/>
            <a:gdLst>
              <a:gd name="connsiteX0" fmla="*/ 115951 w 115989"/>
              <a:gd name="connsiteY0" fmla="*/ 148 h 336790"/>
              <a:gd name="connsiteX1" fmla="*/ 17526 w 115989"/>
              <a:gd name="connsiteY1" fmla="*/ 177948 h 336790"/>
              <a:gd name="connsiteX2" fmla="*/ 23876 w 115989"/>
              <a:gd name="connsiteY2" fmla="*/ 333523 h 336790"/>
              <a:gd name="connsiteX3" fmla="*/ 23876 w 115989"/>
              <a:gd name="connsiteY3" fmla="*/ 273198 h 336790"/>
              <a:gd name="connsiteX4" fmla="*/ 4826 w 115989"/>
              <a:gd name="connsiteY4" fmla="*/ 149373 h 336790"/>
              <a:gd name="connsiteX5" fmla="*/ 115951 w 115989"/>
              <a:gd name="connsiteY5" fmla="*/ 148 h 33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989" h="336790">
                <a:moveTo>
                  <a:pt x="115951" y="148"/>
                </a:moveTo>
                <a:cubicBezTo>
                  <a:pt x="118068" y="4910"/>
                  <a:pt x="32872" y="122386"/>
                  <a:pt x="17526" y="177948"/>
                </a:cubicBezTo>
                <a:cubicBezTo>
                  <a:pt x="2180" y="233510"/>
                  <a:pt x="22818" y="317648"/>
                  <a:pt x="23876" y="333523"/>
                </a:cubicBezTo>
                <a:cubicBezTo>
                  <a:pt x="24934" y="349398"/>
                  <a:pt x="27051" y="303890"/>
                  <a:pt x="23876" y="273198"/>
                </a:cubicBezTo>
                <a:cubicBezTo>
                  <a:pt x="20701" y="242506"/>
                  <a:pt x="-12107" y="192235"/>
                  <a:pt x="4826" y="149373"/>
                </a:cubicBezTo>
                <a:cubicBezTo>
                  <a:pt x="21759" y="106511"/>
                  <a:pt x="113834" y="-4614"/>
                  <a:pt x="115951" y="148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フリーフォーム 455">
            <a:extLst>
              <a:ext uri="{FF2B5EF4-FFF2-40B4-BE49-F238E27FC236}">
                <a16:creationId xmlns:a16="http://schemas.microsoft.com/office/drawing/2014/main" id="{D8CF06A3-6D3C-E635-5A61-C29F6BA9D5E0}"/>
              </a:ext>
            </a:extLst>
          </p:cNvPr>
          <p:cNvSpPr/>
          <p:nvPr/>
        </p:nvSpPr>
        <p:spPr>
          <a:xfrm>
            <a:off x="3654911" y="8530726"/>
            <a:ext cx="415304" cy="972652"/>
          </a:xfrm>
          <a:custGeom>
            <a:avLst/>
            <a:gdLst>
              <a:gd name="connsiteX0" fmla="*/ 5864 w 415304"/>
              <a:gd name="connsiteY0" fmla="*/ 16374 h 972652"/>
              <a:gd name="connsiteX1" fmla="*/ 317014 w 415304"/>
              <a:gd name="connsiteY1" fmla="*/ 740274 h 972652"/>
              <a:gd name="connsiteX2" fmla="*/ 297964 w 415304"/>
              <a:gd name="connsiteY2" fmla="*/ 692649 h 972652"/>
              <a:gd name="connsiteX3" fmla="*/ 402739 w 415304"/>
              <a:gd name="connsiteY3" fmla="*/ 956174 h 972652"/>
              <a:gd name="connsiteX4" fmla="*/ 390039 w 415304"/>
              <a:gd name="connsiteY4" fmla="*/ 892674 h 972652"/>
              <a:gd name="connsiteX5" fmla="*/ 193189 w 415304"/>
              <a:gd name="connsiteY5" fmla="*/ 467224 h 972652"/>
              <a:gd name="connsiteX6" fmla="*/ 116989 w 415304"/>
              <a:gd name="connsiteY6" fmla="*/ 251324 h 972652"/>
              <a:gd name="connsiteX7" fmla="*/ 5864 w 415304"/>
              <a:gd name="connsiteY7" fmla="*/ 16374 h 972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304" h="972652">
                <a:moveTo>
                  <a:pt x="5864" y="16374"/>
                </a:moveTo>
                <a:cubicBezTo>
                  <a:pt x="39201" y="97866"/>
                  <a:pt x="268331" y="627561"/>
                  <a:pt x="317014" y="740274"/>
                </a:cubicBezTo>
                <a:cubicBezTo>
                  <a:pt x="365697" y="852987"/>
                  <a:pt x="297964" y="692649"/>
                  <a:pt x="297964" y="692649"/>
                </a:cubicBezTo>
                <a:cubicBezTo>
                  <a:pt x="312251" y="728632"/>
                  <a:pt x="387393" y="922836"/>
                  <a:pt x="402739" y="956174"/>
                </a:cubicBezTo>
                <a:cubicBezTo>
                  <a:pt x="418085" y="989512"/>
                  <a:pt x="424964" y="974166"/>
                  <a:pt x="390039" y="892674"/>
                </a:cubicBezTo>
                <a:cubicBezTo>
                  <a:pt x="355114" y="811182"/>
                  <a:pt x="238697" y="574116"/>
                  <a:pt x="193189" y="467224"/>
                </a:cubicBezTo>
                <a:cubicBezTo>
                  <a:pt x="147681" y="360332"/>
                  <a:pt x="142918" y="322232"/>
                  <a:pt x="116989" y="251324"/>
                </a:cubicBezTo>
                <a:cubicBezTo>
                  <a:pt x="91060" y="180416"/>
                  <a:pt x="-27473" y="-65118"/>
                  <a:pt x="5864" y="1637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フリーフォーム 456">
            <a:extLst>
              <a:ext uri="{FF2B5EF4-FFF2-40B4-BE49-F238E27FC236}">
                <a16:creationId xmlns:a16="http://schemas.microsoft.com/office/drawing/2014/main" id="{A1345DC9-024E-4E59-6E49-E01F12104BDC}"/>
              </a:ext>
            </a:extLst>
          </p:cNvPr>
          <p:cNvSpPr/>
          <p:nvPr/>
        </p:nvSpPr>
        <p:spPr>
          <a:xfrm>
            <a:off x="5070404" y="9413875"/>
            <a:ext cx="158933" cy="200025"/>
          </a:xfrm>
          <a:custGeom>
            <a:avLst/>
            <a:gdLst>
              <a:gd name="connsiteX0" fmla="*/ 158821 w 158933"/>
              <a:gd name="connsiteY0" fmla="*/ 0 h 200025"/>
              <a:gd name="connsiteX1" fmla="*/ 47696 w 158933"/>
              <a:gd name="connsiteY1" fmla="*/ 98425 h 200025"/>
              <a:gd name="connsiteX2" fmla="*/ 3246 w 158933"/>
              <a:gd name="connsiteY2" fmla="*/ 200025 h 200025"/>
              <a:gd name="connsiteX3" fmla="*/ 25471 w 158933"/>
              <a:gd name="connsiteY3" fmla="*/ 98425 h 200025"/>
              <a:gd name="connsiteX4" fmla="*/ 158821 w 158933"/>
              <a:gd name="connsiteY4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33" h="200025">
                <a:moveTo>
                  <a:pt x="158821" y="0"/>
                </a:moveTo>
                <a:cubicBezTo>
                  <a:pt x="162525" y="0"/>
                  <a:pt x="73625" y="65088"/>
                  <a:pt x="47696" y="98425"/>
                </a:cubicBezTo>
                <a:cubicBezTo>
                  <a:pt x="21767" y="131762"/>
                  <a:pt x="6950" y="200025"/>
                  <a:pt x="3246" y="200025"/>
                </a:cubicBezTo>
                <a:cubicBezTo>
                  <a:pt x="-458" y="200025"/>
                  <a:pt x="-7337" y="134408"/>
                  <a:pt x="25471" y="98425"/>
                </a:cubicBezTo>
                <a:cubicBezTo>
                  <a:pt x="58279" y="62442"/>
                  <a:pt x="155117" y="0"/>
                  <a:pt x="158821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フリーフォーム 457">
            <a:extLst>
              <a:ext uri="{FF2B5EF4-FFF2-40B4-BE49-F238E27FC236}">
                <a16:creationId xmlns:a16="http://schemas.microsoft.com/office/drawing/2014/main" id="{98EB93D5-850C-9105-B964-E12C00FFBB02}"/>
              </a:ext>
            </a:extLst>
          </p:cNvPr>
          <p:cNvSpPr/>
          <p:nvPr/>
        </p:nvSpPr>
        <p:spPr>
          <a:xfrm>
            <a:off x="5231257" y="7188172"/>
            <a:ext cx="246033" cy="152430"/>
          </a:xfrm>
          <a:custGeom>
            <a:avLst/>
            <a:gdLst>
              <a:gd name="connsiteX0" fmla="*/ 245618 w 246033"/>
              <a:gd name="connsiteY0" fmla="*/ 28 h 152430"/>
              <a:gd name="connsiteX1" fmla="*/ 102743 w 246033"/>
              <a:gd name="connsiteY1" fmla="*/ 44478 h 152430"/>
              <a:gd name="connsiteX2" fmla="*/ 77343 w 246033"/>
              <a:gd name="connsiteY2" fmla="*/ 54003 h 152430"/>
              <a:gd name="connsiteX3" fmla="*/ 1143 w 246033"/>
              <a:gd name="connsiteY3" fmla="*/ 152428 h 152430"/>
              <a:gd name="connsiteX4" fmla="*/ 32893 w 246033"/>
              <a:gd name="connsiteY4" fmla="*/ 57178 h 152430"/>
              <a:gd name="connsiteX5" fmla="*/ 51943 w 246033"/>
              <a:gd name="connsiteY5" fmla="*/ 38128 h 152430"/>
              <a:gd name="connsiteX6" fmla="*/ 245618 w 246033"/>
              <a:gd name="connsiteY6" fmla="*/ 28 h 15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033" h="152430">
                <a:moveTo>
                  <a:pt x="245618" y="28"/>
                </a:moveTo>
                <a:cubicBezTo>
                  <a:pt x="254085" y="1086"/>
                  <a:pt x="130789" y="35482"/>
                  <a:pt x="102743" y="44478"/>
                </a:cubicBezTo>
                <a:cubicBezTo>
                  <a:pt x="74697" y="53474"/>
                  <a:pt x="94276" y="36011"/>
                  <a:pt x="77343" y="54003"/>
                </a:cubicBezTo>
                <a:cubicBezTo>
                  <a:pt x="60410" y="71995"/>
                  <a:pt x="8551" y="151899"/>
                  <a:pt x="1143" y="152428"/>
                </a:cubicBezTo>
                <a:cubicBezTo>
                  <a:pt x="-6265" y="152957"/>
                  <a:pt x="24426" y="76228"/>
                  <a:pt x="32893" y="57178"/>
                </a:cubicBezTo>
                <a:cubicBezTo>
                  <a:pt x="41360" y="38128"/>
                  <a:pt x="22310" y="48182"/>
                  <a:pt x="51943" y="38128"/>
                </a:cubicBezTo>
                <a:cubicBezTo>
                  <a:pt x="81576" y="28074"/>
                  <a:pt x="237151" y="-1030"/>
                  <a:pt x="245618" y="2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フリーフォーム 458">
            <a:extLst>
              <a:ext uri="{FF2B5EF4-FFF2-40B4-BE49-F238E27FC236}">
                <a16:creationId xmlns:a16="http://schemas.microsoft.com/office/drawing/2014/main" id="{178FDCB2-CA35-9A02-1E4C-B6B4CCCBA041}"/>
              </a:ext>
            </a:extLst>
          </p:cNvPr>
          <p:cNvSpPr/>
          <p:nvPr/>
        </p:nvSpPr>
        <p:spPr>
          <a:xfrm>
            <a:off x="4825587" y="7190276"/>
            <a:ext cx="534744" cy="140188"/>
          </a:xfrm>
          <a:custGeom>
            <a:avLst/>
            <a:gdLst>
              <a:gd name="connsiteX0" fmla="*/ 530638 w 534744"/>
              <a:gd name="connsiteY0" fmla="*/ 42374 h 140188"/>
              <a:gd name="connsiteX1" fmla="*/ 362363 w 534744"/>
              <a:gd name="connsiteY1" fmla="*/ 23324 h 140188"/>
              <a:gd name="connsiteX2" fmla="*/ 216313 w 534744"/>
              <a:gd name="connsiteY2" fmla="*/ 64599 h 140188"/>
              <a:gd name="connsiteX3" fmla="*/ 289338 w 534744"/>
              <a:gd name="connsiteY3" fmla="*/ 7449 h 140188"/>
              <a:gd name="connsiteX4" fmla="*/ 149638 w 534744"/>
              <a:gd name="connsiteY4" fmla="*/ 83649 h 140188"/>
              <a:gd name="connsiteX5" fmla="*/ 178213 w 534744"/>
              <a:gd name="connsiteY5" fmla="*/ 137624 h 140188"/>
              <a:gd name="connsiteX6" fmla="*/ 133763 w 534744"/>
              <a:gd name="connsiteY6" fmla="*/ 118574 h 140188"/>
              <a:gd name="connsiteX7" fmla="*/ 413 w 534744"/>
              <a:gd name="connsiteY7" fmla="*/ 7449 h 140188"/>
              <a:gd name="connsiteX8" fmla="*/ 92488 w 534744"/>
              <a:gd name="connsiteY8" fmla="*/ 77299 h 140188"/>
              <a:gd name="connsiteX9" fmla="*/ 108363 w 534744"/>
              <a:gd name="connsiteY9" fmla="*/ 80474 h 140188"/>
              <a:gd name="connsiteX10" fmla="*/ 254413 w 534744"/>
              <a:gd name="connsiteY10" fmla="*/ 1099 h 140188"/>
              <a:gd name="connsiteX11" fmla="*/ 197263 w 534744"/>
              <a:gd name="connsiteY11" fmla="*/ 32849 h 140188"/>
              <a:gd name="connsiteX12" fmla="*/ 286163 w 534744"/>
              <a:gd name="connsiteY12" fmla="*/ 13799 h 140188"/>
              <a:gd name="connsiteX13" fmla="*/ 470313 w 534744"/>
              <a:gd name="connsiteY13" fmla="*/ 26499 h 140188"/>
              <a:gd name="connsiteX14" fmla="*/ 530638 w 534744"/>
              <a:gd name="connsiteY14" fmla="*/ 42374 h 14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4744" h="140188">
                <a:moveTo>
                  <a:pt x="530638" y="42374"/>
                </a:moveTo>
                <a:cubicBezTo>
                  <a:pt x="512646" y="41845"/>
                  <a:pt x="414750" y="19620"/>
                  <a:pt x="362363" y="23324"/>
                </a:cubicBezTo>
                <a:cubicBezTo>
                  <a:pt x="309975" y="27028"/>
                  <a:pt x="228484" y="67245"/>
                  <a:pt x="216313" y="64599"/>
                </a:cubicBezTo>
                <a:cubicBezTo>
                  <a:pt x="204142" y="61953"/>
                  <a:pt x="300451" y="4274"/>
                  <a:pt x="289338" y="7449"/>
                </a:cubicBezTo>
                <a:cubicBezTo>
                  <a:pt x="278225" y="10624"/>
                  <a:pt x="168159" y="61953"/>
                  <a:pt x="149638" y="83649"/>
                </a:cubicBezTo>
                <a:cubicBezTo>
                  <a:pt x="131117" y="105345"/>
                  <a:pt x="180859" y="131803"/>
                  <a:pt x="178213" y="137624"/>
                </a:cubicBezTo>
                <a:cubicBezTo>
                  <a:pt x="175567" y="143445"/>
                  <a:pt x="163396" y="140270"/>
                  <a:pt x="133763" y="118574"/>
                </a:cubicBezTo>
                <a:cubicBezTo>
                  <a:pt x="104130" y="96878"/>
                  <a:pt x="7292" y="14328"/>
                  <a:pt x="413" y="7449"/>
                </a:cubicBezTo>
                <a:cubicBezTo>
                  <a:pt x="-6466" y="570"/>
                  <a:pt x="74496" y="65128"/>
                  <a:pt x="92488" y="77299"/>
                </a:cubicBezTo>
                <a:cubicBezTo>
                  <a:pt x="110480" y="89470"/>
                  <a:pt x="81376" y="93174"/>
                  <a:pt x="108363" y="80474"/>
                </a:cubicBezTo>
                <a:cubicBezTo>
                  <a:pt x="135350" y="67774"/>
                  <a:pt x="239596" y="9036"/>
                  <a:pt x="254413" y="1099"/>
                </a:cubicBezTo>
                <a:cubicBezTo>
                  <a:pt x="269230" y="-6839"/>
                  <a:pt x="191971" y="30732"/>
                  <a:pt x="197263" y="32849"/>
                </a:cubicBezTo>
                <a:cubicBezTo>
                  <a:pt x="202555" y="34966"/>
                  <a:pt x="240655" y="14857"/>
                  <a:pt x="286163" y="13799"/>
                </a:cubicBezTo>
                <a:cubicBezTo>
                  <a:pt x="331671" y="12741"/>
                  <a:pt x="436976" y="23324"/>
                  <a:pt x="470313" y="26499"/>
                </a:cubicBezTo>
                <a:cubicBezTo>
                  <a:pt x="503650" y="29674"/>
                  <a:pt x="548630" y="42903"/>
                  <a:pt x="530638" y="4237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フリーフォーム 459">
            <a:extLst>
              <a:ext uri="{FF2B5EF4-FFF2-40B4-BE49-F238E27FC236}">
                <a16:creationId xmlns:a16="http://schemas.microsoft.com/office/drawing/2014/main" id="{62F3486D-F3B7-4BD8-C3EA-72E20B587B33}"/>
              </a:ext>
            </a:extLst>
          </p:cNvPr>
          <p:cNvSpPr/>
          <p:nvPr/>
        </p:nvSpPr>
        <p:spPr>
          <a:xfrm>
            <a:off x="4857214" y="7175500"/>
            <a:ext cx="130910" cy="133703"/>
          </a:xfrm>
          <a:custGeom>
            <a:avLst/>
            <a:gdLst>
              <a:gd name="connsiteX0" fmla="*/ 536 w 130910"/>
              <a:gd name="connsiteY0" fmla="*/ 0 h 133703"/>
              <a:gd name="connsiteX1" fmla="*/ 70386 w 130910"/>
              <a:gd name="connsiteY1" fmla="*/ 66675 h 133703"/>
              <a:gd name="connsiteX2" fmla="*/ 111661 w 130910"/>
              <a:gd name="connsiteY2" fmla="*/ 69850 h 133703"/>
              <a:gd name="connsiteX3" fmla="*/ 67211 w 130910"/>
              <a:gd name="connsiteY3" fmla="*/ 92075 h 133703"/>
              <a:gd name="connsiteX4" fmla="*/ 130711 w 130910"/>
              <a:gd name="connsiteY4" fmla="*/ 133350 h 133703"/>
              <a:gd name="connsiteX5" fmla="*/ 41811 w 130910"/>
              <a:gd name="connsiteY5" fmla="*/ 66675 h 133703"/>
              <a:gd name="connsiteX6" fmla="*/ 536 w 130910"/>
              <a:gd name="connsiteY6" fmla="*/ 0 h 13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910" h="133703">
                <a:moveTo>
                  <a:pt x="536" y="0"/>
                </a:moveTo>
                <a:cubicBezTo>
                  <a:pt x="5298" y="0"/>
                  <a:pt x="51865" y="55033"/>
                  <a:pt x="70386" y="66675"/>
                </a:cubicBezTo>
                <a:cubicBezTo>
                  <a:pt x="88907" y="78317"/>
                  <a:pt x="112190" y="65617"/>
                  <a:pt x="111661" y="69850"/>
                </a:cubicBezTo>
                <a:cubicBezTo>
                  <a:pt x="111132" y="74083"/>
                  <a:pt x="64036" y="81492"/>
                  <a:pt x="67211" y="92075"/>
                </a:cubicBezTo>
                <a:cubicBezTo>
                  <a:pt x="70386" y="102658"/>
                  <a:pt x="134944" y="137583"/>
                  <a:pt x="130711" y="133350"/>
                </a:cubicBezTo>
                <a:cubicBezTo>
                  <a:pt x="126478" y="129117"/>
                  <a:pt x="59803" y="86783"/>
                  <a:pt x="41811" y="66675"/>
                </a:cubicBezTo>
                <a:cubicBezTo>
                  <a:pt x="23819" y="46567"/>
                  <a:pt x="-4226" y="0"/>
                  <a:pt x="536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フリーフォーム 460">
            <a:extLst>
              <a:ext uri="{FF2B5EF4-FFF2-40B4-BE49-F238E27FC236}">
                <a16:creationId xmlns:a16="http://schemas.microsoft.com/office/drawing/2014/main" id="{7B91D519-5E52-61B4-9791-2DFD39682845}"/>
              </a:ext>
            </a:extLst>
          </p:cNvPr>
          <p:cNvSpPr/>
          <p:nvPr/>
        </p:nvSpPr>
        <p:spPr>
          <a:xfrm>
            <a:off x="5327274" y="7651723"/>
            <a:ext cx="232229" cy="182668"/>
          </a:xfrm>
          <a:custGeom>
            <a:avLst/>
            <a:gdLst>
              <a:gd name="connsiteX0" fmla="*/ 376 w 232229"/>
              <a:gd name="connsiteY0" fmla="*/ 27 h 182668"/>
              <a:gd name="connsiteX1" fmla="*/ 98801 w 232229"/>
              <a:gd name="connsiteY1" fmla="*/ 142902 h 182668"/>
              <a:gd name="connsiteX2" fmla="*/ 95626 w 232229"/>
              <a:gd name="connsiteY2" fmla="*/ 139727 h 182668"/>
              <a:gd name="connsiteX3" fmla="*/ 232151 w 232229"/>
              <a:gd name="connsiteY3" fmla="*/ 177827 h 182668"/>
              <a:gd name="connsiteX4" fmla="*/ 114676 w 232229"/>
              <a:gd name="connsiteY4" fmla="*/ 155602 h 182668"/>
              <a:gd name="connsiteX5" fmla="*/ 73401 w 232229"/>
              <a:gd name="connsiteY5" fmla="*/ 181002 h 182668"/>
              <a:gd name="connsiteX6" fmla="*/ 44826 w 232229"/>
              <a:gd name="connsiteY6" fmla="*/ 98452 h 182668"/>
              <a:gd name="connsiteX7" fmla="*/ 63876 w 232229"/>
              <a:gd name="connsiteY7" fmla="*/ 155602 h 182668"/>
              <a:gd name="connsiteX8" fmla="*/ 376 w 232229"/>
              <a:gd name="connsiteY8" fmla="*/ 27 h 18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229" h="182668">
                <a:moveTo>
                  <a:pt x="376" y="27"/>
                </a:moveTo>
                <a:cubicBezTo>
                  <a:pt x="6197" y="-2090"/>
                  <a:pt x="82926" y="119619"/>
                  <a:pt x="98801" y="142902"/>
                </a:cubicBezTo>
                <a:cubicBezTo>
                  <a:pt x="114676" y="166185"/>
                  <a:pt x="73401" y="133906"/>
                  <a:pt x="95626" y="139727"/>
                </a:cubicBezTo>
                <a:cubicBezTo>
                  <a:pt x="117851" y="145548"/>
                  <a:pt x="228976" y="175181"/>
                  <a:pt x="232151" y="177827"/>
                </a:cubicBezTo>
                <a:cubicBezTo>
                  <a:pt x="235326" y="180473"/>
                  <a:pt x="141134" y="155073"/>
                  <a:pt x="114676" y="155602"/>
                </a:cubicBezTo>
                <a:cubicBezTo>
                  <a:pt x="88218" y="156131"/>
                  <a:pt x="85043" y="190527"/>
                  <a:pt x="73401" y="181002"/>
                </a:cubicBezTo>
                <a:cubicBezTo>
                  <a:pt x="61759" y="171477"/>
                  <a:pt x="46413" y="102685"/>
                  <a:pt x="44826" y="98452"/>
                </a:cubicBezTo>
                <a:cubicBezTo>
                  <a:pt x="43239" y="94219"/>
                  <a:pt x="69697" y="167773"/>
                  <a:pt x="63876" y="155602"/>
                </a:cubicBezTo>
                <a:cubicBezTo>
                  <a:pt x="58055" y="143431"/>
                  <a:pt x="-5445" y="2144"/>
                  <a:pt x="376" y="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フリーフォーム 461">
            <a:extLst>
              <a:ext uri="{FF2B5EF4-FFF2-40B4-BE49-F238E27FC236}">
                <a16:creationId xmlns:a16="http://schemas.microsoft.com/office/drawing/2014/main" id="{042AFCDF-AE64-D305-F54C-CFA1FB11E94C}"/>
              </a:ext>
            </a:extLst>
          </p:cNvPr>
          <p:cNvSpPr/>
          <p:nvPr/>
        </p:nvSpPr>
        <p:spPr>
          <a:xfrm>
            <a:off x="4603616" y="7416598"/>
            <a:ext cx="425603" cy="359053"/>
          </a:xfrm>
          <a:custGeom>
            <a:avLst/>
            <a:gdLst>
              <a:gd name="connsiteX0" fmla="*/ 134 w 425603"/>
              <a:gd name="connsiteY0" fmla="*/ 202 h 359053"/>
              <a:gd name="connsiteX1" fmla="*/ 127134 w 425603"/>
              <a:gd name="connsiteY1" fmla="*/ 120852 h 359053"/>
              <a:gd name="connsiteX2" fmla="*/ 301759 w 425603"/>
              <a:gd name="connsiteY2" fmla="*/ 270077 h 359053"/>
              <a:gd name="connsiteX3" fmla="*/ 425584 w 425603"/>
              <a:gd name="connsiteY3" fmla="*/ 358977 h 359053"/>
              <a:gd name="connsiteX4" fmla="*/ 311284 w 425603"/>
              <a:gd name="connsiteY4" fmla="*/ 285952 h 359053"/>
              <a:gd name="connsiteX5" fmla="*/ 301759 w 425603"/>
              <a:gd name="connsiteY5" fmla="*/ 308177 h 359053"/>
              <a:gd name="connsiteX6" fmla="*/ 79509 w 425603"/>
              <a:gd name="connsiteY6" fmla="*/ 130377 h 359053"/>
              <a:gd name="connsiteX7" fmla="*/ 101734 w 425603"/>
              <a:gd name="connsiteY7" fmla="*/ 149427 h 359053"/>
              <a:gd name="connsiteX8" fmla="*/ 134 w 425603"/>
              <a:gd name="connsiteY8" fmla="*/ 202 h 35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603" h="359053">
                <a:moveTo>
                  <a:pt x="134" y="202"/>
                </a:moveTo>
                <a:cubicBezTo>
                  <a:pt x="4367" y="-4560"/>
                  <a:pt x="76863" y="75873"/>
                  <a:pt x="127134" y="120852"/>
                </a:cubicBezTo>
                <a:cubicBezTo>
                  <a:pt x="177405" y="165831"/>
                  <a:pt x="252017" y="230390"/>
                  <a:pt x="301759" y="270077"/>
                </a:cubicBezTo>
                <a:cubicBezTo>
                  <a:pt x="351501" y="309765"/>
                  <a:pt x="423997" y="356331"/>
                  <a:pt x="425584" y="358977"/>
                </a:cubicBezTo>
                <a:cubicBezTo>
                  <a:pt x="427172" y="361623"/>
                  <a:pt x="331922" y="294419"/>
                  <a:pt x="311284" y="285952"/>
                </a:cubicBezTo>
                <a:cubicBezTo>
                  <a:pt x="290646" y="277485"/>
                  <a:pt x="340388" y="334106"/>
                  <a:pt x="301759" y="308177"/>
                </a:cubicBezTo>
                <a:cubicBezTo>
                  <a:pt x="263130" y="282248"/>
                  <a:pt x="112847" y="156835"/>
                  <a:pt x="79509" y="130377"/>
                </a:cubicBezTo>
                <a:cubicBezTo>
                  <a:pt x="46172" y="103919"/>
                  <a:pt x="110201" y="166889"/>
                  <a:pt x="101734" y="149427"/>
                </a:cubicBezTo>
                <a:cubicBezTo>
                  <a:pt x="93267" y="131965"/>
                  <a:pt x="-4099" y="4964"/>
                  <a:pt x="134" y="20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フリーフォーム 462">
            <a:extLst>
              <a:ext uri="{FF2B5EF4-FFF2-40B4-BE49-F238E27FC236}">
                <a16:creationId xmlns:a16="http://schemas.microsoft.com/office/drawing/2014/main" id="{E65D319B-AE7A-A224-8EB3-655F62F46125}"/>
              </a:ext>
            </a:extLst>
          </p:cNvPr>
          <p:cNvSpPr/>
          <p:nvPr/>
        </p:nvSpPr>
        <p:spPr>
          <a:xfrm>
            <a:off x="4355281" y="7677420"/>
            <a:ext cx="414419" cy="487120"/>
          </a:xfrm>
          <a:custGeom>
            <a:avLst/>
            <a:gdLst>
              <a:gd name="connsiteX0" fmla="*/ 10344 w 414419"/>
              <a:gd name="connsiteY0" fmla="*/ 2905 h 487120"/>
              <a:gd name="connsiteX1" fmla="*/ 73844 w 414419"/>
              <a:gd name="connsiteY1" fmla="*/ 98155 h 487120"/>
              <a:gd name="connsiteX2" fmla="*/ 134169 w 414419"/>
              <a:gd name="connsiteY2" fmla="*/ 183880 h 487120"/>
              <a:gd name="connsiteX3" fmla="*/ 134169 w 414419"/>
              <a:gd name="connsiteY3" fmla="*/ 171180 h 487120"/>
              <a:gd name="connsiteX4" fmla="*/ 283394 w 414419"/>
              <a:gd name="connsiteY4" fmla="*/ 279130 h 487120"/>
              <a:gd name="connsiteX5" fmla="*/ 353244 w 414419"/>
              <a:gd name="connsiteY5" fmla="*/ 377555 h 487120"/>
              <a:gd name="connsiteX6" fmla="*/ 343719 w 414419"/>
              <a:gd name="connsiteY6" fmla="*/ 333105 h 487120"/>
              <a:gd name="connsiteX7" fmla="*/ 413569 w 414419"/>
              <a:gd name="connsiteY7" fmla="*/ 485505 h 487120"/>
              <a:gd name="connsiteX8" fmla="*/ 378644 w 414419"/>
              <a:gd name="connsiteY8" fmla="*/ 409305 h 487120"/>
              <a:gd name="connsiteX9" fmla="*/ 321494 w 414419"/>
              <a:gd name="connsiteY9" fmla="*/ 345805 h 487120"/>
              <a:gd name="connsiteX10" fmla="*/ 219894 w 414419"/>
              <a:gd name="connsiteY10" fmla="*/ 266430 h 487120"/>
              <a:gd name="connsiteX11" fmla="*/ 819 w 414419"/>
              <a:gd name="connsiteY11" fmla="*/ 152130 h 487120"/>
              <a:gd name="connsiteX12" fmla="*/ 140519 w 414419"/>
              <a:gd name="connsiteY12" fmla="*/ 215630 h 487120"/>
              <a:gd name="connsiteX13" fmla="*/ 10344 w 414419"/>
              <a:gd name="connsiteY13" fmla="*/ 2905 h 48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4419" h="487120">
                <a:moveTo>
                  <a:pt x="10344" y="2905"/>
                </a:moveTo>
                <a:cubicBezTo>
                  <a:pt x="-768" y="-16674"/>
                  <a:pt x="53207" y="67993"/>
                  <a:pt x="73844" y="98155"/>
                </a:cubicBezTo>
                <a:cubicBezTo>
                  <a:pt x="94481" y="128317"/>
                  <a:pt x="124115" y="171709"/>
                  <a:pt x="134169" y="183880"/>
                </a:cubicBezTo>
                <a:cubicBezTo>
                  <a:pt x="144223" y="196051"/>
                  <a:pt x="109298" y="155305"/>
                  <a:pt x="134169" y="171180"/>
                </a:cubicBezTo>
                <a:cubicBezTo>
                  <a:pt x="159040" y="187055"/>
                  <a:pt x="246882" y="244734"/>
                  <a:pt x="283394" y="279130"/>
                </a:cubicBezTo>
                <a:cubicBezTo>
                  <a:pt x="319906" y="313526"/>
                  <a:pt x="343190" y="368559"/>
                  <a:pt x="353244" y="377555"/>
                </a:cubicBezTo>
                <a:cubicBezTo>
                  <a:pt x="363298" y="386551"/>
                  <a:pt x="333665" y="315113"/>
                  <a:pt x="343719" y="333105"/>
                </a:cubicBezTo>
                <a:cubicBezTo>
                  <a:pt x="353773" y="351097"/>
                  <a:pt x="413569" y="485505"/>
                  <a:pt x="413569" y="485505"/>
                </a:cubicBezTo>
                <a:cubicBezTo>
                  <a:pt x="419390" y="498205"/>
                  <a:pt x="393990" y="432588"/>
                  <a:pt x="378644" y="409305"/>
                </a:cubicBezTo>
                <a:cubicBezTo>
                  <a:pt x="363298" y="386022"/>
                  <a:pt x="347952" y="369617"/>
                  <a:pt x="321494" y="345805"/>
                </a:cubicBezTo>
                <a:cubicBezTo>
                  <a:pt x="295036" y="321993"/>
                  <a:pt x="273340" y="298709"/>
                  <a:pt x="219894" y="266430"/>
                </a:cubicBezTo>
                <a:cubicBezTo>
                  <a:pt x="166448" y="234151"/>
                  <a:pt x="14048" y="160597"/>
                  <a:pt x="819" y="152130"/>
                </a:cubicBezTo>
                <a:cubicBezTo>
                  <a:pt x="-12410" y="143663"/>
                  <a:pt x="138932" y="235209"/>
                  <a:pt x="140519" y="215630"/>
                </a:cubicBezTo>
                <a:cubicBezTo>
                  <a:pt x="142106" y="196051"/>
                  <a:pt x="21456" y="22484"/>
                  <a:pt x="10344" y="290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フリーフォーム 463">
            <a:extLst>
              <a:ext uri="{FF2B5EF4-FFF2-40B4-BE49-F238E27FC236}">
                <a16:creationId xmlns:a16="http://schemas.microsoft.com/office/drawing/2014/main" id="{6F9C1470-ABE6-11D8-FC57-2E906C5AA8B0}"/>
              </a:ext>
            </a:extLst>
          </p:cNvPr>
          <p:cNvSpPr/>
          <p:nvPr/>
        </p:nvSpPr>
        <p:spPr>
          <a:xfrm>
            <a:off x="4317926" y="7693001"/>
            <a:ext cx="209663" cy="251114"/>
          </a:xfrm>
          <a:custGeom>
            <a:avLst/>
            <a:gdLst>
              <a:gd name="connsiteX0" fmla="*/ 66749 w 209663"/>
              <a:gd name="connsiteY0" fmla="*/ 24 h 251114"/>
              <a:gd name="connsiteX1" fmla="*/ 108024 w 209663"/>
              <a:gd name="connsiteY1" fmla="*/ 73049 h 251114"/>
              <a:gd name="connsiteX2" fmla="*/ 206449 w 209663"/>
              <a:gd name="connsiteY2" fmla="*/ 244499 h 251114"/>
              <a:gd name="connsiteX3" fmla="*/ 168349 w 209663"/>
              <a:gd name="connsiteY3" fmla="*/ 206399 h 251114"/>
              <a:gd name="connsiteX4" fmla="*/ 74 w 209663"/>
              <a:gd name="connsiteY4" fmla="*/ 117499 h 251114"/>
              <a:gd name="connsiteX5" fmla="*/ 146124 w 209663"/>
              <a:gd name="connsiteY5" fmla="*/ 206399 h 251114"/>
              <a:gd name="connsiteX6" fmla="*/ 82624 w 209663"/>
              <a:gd name="connsiteY6" fmla="*/ 82574 h 251114"/>
              <a:gd name="connsiteX7" fmla="*/ 66749 w 209663"/>
              <a:gd name="connsiteY7" fmla="*/ 24 h 25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663" h="251114">
                <a:moveTo>
                  <a:pt x="66749" y="24"/>
                </a:moveTo>
                <a:cubicBezTo>
                  <a:pt x="70982" y="-1563"/>
                  <a:pt x="108024" y="73049"/>
                  <a:pt x="108024" y="73049"/>
                </a:cubicBezTo>
                <a:cubicBezTo>
                  <a:pt x="131307" y="113795"/>
                  <a:pt x="196395" y="222274"/>
                  <a:pt x="206449" y="244499"/>
                </a:cubicBezTo>
                <a:cubicBezTo>
                  <a:pt x="216503" y="266724"/>
                  <a:pt x="202745" y="227566"/>
                  <a:pt x="168349" y="206399"/>
                </a:cubicBezTo>
                <a:cubicBezTo>
                  <a:pt x="133953" y="185232"/>
                  <a:pt x="3778" y="117499"/>
                  <a:pt x="74" y="117499"/>
                </a:cubicBezTo>
                <a:cubicBezTo>
                  <a:pt x="-3630" y="117499"/>
                  <a:pt x="132366" y="212220"/>
                  <a:pt x="146124" y="206399"/>
                </a:cubicBezTo>
                <a:cubicBezTo>
                  <a:pt x="159882" y="200578"/>
                  <a:pt x="95853" y="112207"/>
                  <a:pt x="82624" y="82574"/>
                </a:cubicBezTo>
                <a:cubicBezTo>
                  <a:pt x="69395" y="52941"/>
                  <a:pt x="62516" y="1611"/>
                  <a:pt x="66749" y="2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フリーフォーム 464">
            <a:extLst>
              <a:ext uri="{FF2B5EF4-FFF2-40B4-BE49-F238E27FC236}">
                <a16:creationId xmlns:a16="http://schemas.microsoft.com/office/drawing/2014/main" id="{CF31A9C0-EA2B-B2FA-32DA-B990A76DE40E}"/>
              </a:ext>
            </a:extLst>
          </p:cNvPr>
          <p:cNvSpPr/>
          <p:nvPr/>
        </p:nvSpPr>
        <p:spPr>
          <a:xfrm>
            <a:off x="3877814" y="7987309"/>
            <a:ext cx="605929" cy="261459"/>
          </a:xfrm>
          <a:custGeom>
            <a:avLst/>
            <a:gdLst>
              <a:gd name="connsiteX0" fmla="*/ 5211 w 605929"/>
              <a:gd name="connsiteY0" fmla="*/ 261341 h 261459"/>
              <a:gd name="connsiteX1" fmla="*/ 284611 w 605929"/>
              <a:gd name="connsiteY1" fmla="*/ 254991 h 261459"/>
              <a:gd name="connsiteX2" fmla="*/ 211586 w 605929"/>
              <a:gd name="connsiteY2" fmla="*/ 254991 h 261459"/>
              <a:gd name="connsiteX3" fmla="*/ 367161 w 605929"/>
              <a:gd name="connsiteY3" fmla="*/ 191491 h 261459"/>
              <a:gd name="connsiteX4" fmla="*/ 341761 w 605929"/>
              <a:gd name="connsiteY4" fmla="*/ 159741 h 261459"/>
              <a:gd name="connsiteX5" fmla="*/ 268736 w 605929"/>
              <a:gd name="connsiteY5" fmla="*/ 89891 h 261459"/>
              <a:gd name="connsiteX6" fmla="*/ 344936 w 605929"/>
              <a:gd name="connsiteY6" fmla="*/ 137516 h 261459"/>
              <a:gd name="connsiteX7" fmla="*/ 437011 w 605929"/>
              <a:gd name="connsiteY7" fmla="*/ 185141 h 261459"/>
              <a:gd name="connsiteX8" fmla="*/ 605286 w 605929"/>
              <a:gd name="connsiteY8" fmla="*/ 207366 h 261459"/>
              <a:gd name="connsiteX9" fmla="*/ 370336 w 605929"/>
              <a:gd name="connsiteY9" fmla="*/ 143866 h 261459"/>
              <a:gd name="connsiteX10" fmla="*/ 287786 w 605929"/>
              <a:gd name="connsiteY10" fmla="*/ 99416 h 261459"/>
              <a:gd name="connsiteX11" fmla="*/ 265561 w 605929"/>
              <a:gd name="connsiteY11" fmla="*/ 991 h 261459"/>
              <a:gd name="connsiteX12" fmla="*/ 259211 w 605929"/>
              <a:gd name="connsiteY12" fmla="*/ 51791 h 261459"/>
              <a:gd name="connsiteX13" fmla="*/ 284611 w 605929"/>
              <a:gd name="connsiteY13" fmla="*/ 102591 h 261459"/>
              <a:gd name="connsiteX14" fmla="*/ 348111 w 605929"/>
              <a:gd name="connsiteY14" fmla="*/ 153391 h 261459"/>
              <a:gd name="connsiteX15" fmla="*/ 290961 w 605929"/>
              <a:gd name="connsiteY15" fmla="*/ 210541 h 261459"/>
              <a:gd name="connsiteX16" fmla="*/ 173486 w 605929"/>
              <a:gd name="connsiteY16" fmla="*/ 235941 h 261459"/>
              <a:gd name="connsiteX17" fmla="*/ 183011 w 605929"/>
              <a:gd name="connsiteY17" fmla="*/ 239116 h 261459"/>
              <a:gd name="connsiteX18" fmla="*/ 21086 w 605929"/>
              <a:gd name="connsiteY18" fmla="*/ 210541 h 261459"/>
              <a:gd name="connsiteX19" fmla="*/ 94111 w 605929"/>
              <a:gd name="connsiteY19" fmla="*/ 248641 h 261459"/>
              <a:gd name="connsiteX20" fmla="*/ 5211 w 605929"/>
              <a:gd name="connsiteY20" fmla="*/ 261341 h 26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5929" h="261459">
                <a:moveTo>
                  <a:pt x="5211" y="261341"/>
                </a:moveTo>
                <a:cubicBezTo>
                  <a:pt x="36961" y="262399"/>
                  <a:pt x="250215" y="256049"/>
                  <a:pt x="284611" y="254991"/>
                </a:cubicBezTo>
                <a:cubicBezTo>
                  <a:pt x="319007" y="253933"/>
                  <a:pt x="197828" y="265574"/>
                  <a:pt x="211586" y="254991"/>
                </a:cubicBezTo>
                <a:cubicBezTo>
                  <a:pt x="225344" y="244408"/>
                  <a:pt x="345465" y="207366"/>
                  <a:pt x="367161" y="191491"/>
                </a:cubicBezTo>
                <a:cubicBezTo>
                  <a:pt x="388857" y="175616"/>
                  <a:pt x="358165" y="176674"/>
                  <a:pt x="341761" y="159741"/>
                </a:cubicBezTo>
                <a:cubicBezTo>
                  <a:pt x="325357" y="142808"/>
                  <a:pt x="268207" y="93595"/>
                  <a:pt x="268736" y="89891"/>
                </a:cubicBezTo>
                <a:cubicBezTo>
                  <a:pt x="269265" y="86187"/>
                  <a:pt x="316890" y="121641"/>
                  <a:pt x="344936" y="137516"/>
                </a:cubicBezTo>
                <a:cubicBezTo>
                  <a:pt x="372982" y="153391"/>
                  <a:pt x="393619" y="173499"/>
                  <a:pt x="437011" y="185141"/>
                </a:cubicBezTo>
                <a:cubicBezTo>
                  <a:pt x="480403" y="196783"/>
                  <a:pt x="616398" y="214245"/>
                  <a:pt x="605286" y="207366"/>
                </a:cubicBezTo>
                <a:cubicBezTo>
                  <a:pt x="594174" y="200487"/>
                  <a:pt x="423253" y="161858"/>
                  <a:pt x="370336" y="143866"/>
                </a:cubicBezTo>
                <a:cubicBezTo>
                  <a:pt x="317419" y="125874"/>
                  <a:pt x="305248" y="123228"/>
                  <a:pt x="287786" y="99416"/>
                </a:cubicBezTo>
                <a:cubicBezTo>
                  <a:pt x="270324" y="75604"/>
                  <a:pt x="270324" y="8928"/>
                  <a:pt x="265561" y="991"/>
                </a:cubicBezTo>
                <a:cubicBezTo>
                  <a:pt x="260799" y="-6947"/>
                  <a:pt x="256036" y="34858"/>
                  <a:pt x="259211" y="51791"/>
                </a:cubicBezTo>
                <a:cubicBezTo>
                  <a:pt x="262386" y="68724"/>
                  <a:pt x="269794" y="85658"/>
                  <a:pt x="284611" y="102591"/>
                </a:cubicBezTo>
                <a:cubicBezTo>
                  <a:pt x="299428" y="119524"/>
                  <a:pt x="347053" y="135400"/>
                  <a:pt x="348111" y="153391"/>
                </a:cubicBezTo>
                <a:cubicBezTo>
                  <a:pt x="349169" y="171382"/>
                  <a:pt x="320065" y="196783"/>
                  <a:pt x="290961" y="210541"/>
                </a:cubicBezTo>
                <a:cubicBezTo>
                  <a:pt x="261857" y="224299"/>
                  <a:pt x="173486" y="235941"/>
                  <a:pt x="173486" y="235941"/>
                </a:cubicBezTo>
                <a:cubicBezTo>
                  <a:pt x="155494" y="240703"/>
                  <a:pt x="183011" y="239116"/>
                  <a:pt x="183011" y="239116"/>
                </a:cubicBezTo>
                <a:cubicBezTo>
                  <a:pt x="157611" y="234883"/>
                  <a:pt x="35903" y="208954"/>
                  <a:pt x="21086" y="210541"/>
                </a:cubicBezTo>
                <a:cubicBezTo>
                  <a:pt x="6269" y="212128"/>
                  <a:pt x="90936" y="241233"/>
                  <a:pt x="94111" y="248641"/>
                </a:cubicBezTo>
                <a:cubicBezTo>
                  <a:pt x="97286" y="256049"/>
                  <a:pt x="-26539" y="260283"/>
                  <a:pt x="5211" y="2613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フリーフォーム 465">
            <a:extLst>
              <a:ext uri="{FF2B5EF4-FFF2-40B4-BE49-F238E27FC236}">
                <a16:creationId xmlns:a16="http://schemas.microsoft.com/office/drawing/2014/main" id="{4C019628-4DC0-25FF-02F7-41748B7925D2}"/>
              </a:ext>
            </a:extLst>
          </p:cNvPr>
          <p:cNvSpPr/>
          <p:nvPr/>
        </p:nvSpPr>
        <p:spPr>
          <a:xfrm>
            <a:off x="4875320" y="7199695"/>
            <a:ext cx="338271" cy="153614"/>
          </a:xfrm>
          <a:custGeom>
            <a:avLst/>
            <a:gdLst>
              <a:gd name="connsiteX0" fmla="*/ 1480 w 338271"/>
              <a:gd name="connsiteY0" fmla="*/ 39305 h 153614"/>
              <a:gd name="connsiteX1" fmla="*/ 230080 w 338271"/>
              <a:gd name="connsiteY1" fmla="*/ 4380 h 153614"/>
              <a:gd name="connsiteX2" fmla="*/ 338030 w 338271"/>
              <a:gd name="connsiteY2" fmla="*/ 1205 h 153614"/>
              <a:gd name="connsiteX3" fmla="*/ 255480 w 338271"/>
              <a:gd name="connsiteY3" fmla="*/ 10730 h 153614"/>
              <a:gd name="connsiteX4" fmla="*/ 131655 w 338271"/>
              <a:gd name="connsiteY4" fmla="*/ 61530 h 153614"/>
              <a:gd name="connsiteX5" fmla="*/ 131655 w 338271"/>
              <a:gd name="connsiteY5" fmla="*/ 153605 h 153614"/>
              <a:gd name="connsiteX6" fmla="*/ 1480 w 338271"/>
              <a:gd name="connsiteY6" fmla="*/ 39305 h 15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271" h="153614">
                <a:moveTo>
                  <a:pt x="1480" y="39305"/>
                </a:moveTo>
                <a:cubicBezTo>
                  <a:pt x="17884" y="14434"/>
                  <a:pt x="173988" y="10730"/>
                  <a:pt x="230080" y="4380"/>
                </a:cubicBezTo>
                <a:cubicBezTo>
                  <a:pt x="286172" y="-1970"/>
                  <a:pt x="333797" y="147"/>
                  <a:pt x="338030" y="1205"/>
                </a:cubicBezTo>
                <a:cubicBezTo>
                  <a:pt x="342263" y="2263"/>
                  <a:pt x="289876" y="676"/>
                  <a:pt x="255480" y="10730"/>
                </a:cubicBezTo>
                <a:cubicBezTo>
                  <a:pt x="221084" y="20784"/>
                  <a:pt x="152292" y="37718"/>
                  <a:pt x="131655" y="61530"/>
                </a:cubicBezTo>
                <a:cubicBezTo>
                  <a:pt x="111018" y="85342"/>
                  <a:pt x="153351" y="152547"/>
                  <a:pt x="131655" y="153605"/>
                </a:cubicBezTo>
                <a:cubicBezTo>
                  <a:pt x="109959" y="154663"/>
                  <a:pt x="-14924" y="64176"/>
                  <a:pt x="1480" y="3930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フリーフォーム 466">
            <a:extLst>
              <a:ext uri="{FF2B5EF4-FFF2-40B4-BE49-F238E27FC236}">
                <a16:creationId xmlns:a16="http://schemas.microsoft.com/office/drawing/2014/main" id="{A048C854-9A53-504E-F9E7-CA0AA8FE5AA7}"/>
              </a:ext>
            </a:extLst>
          </p:cNvPr>
          <p:cNvSpPr/>
          <p:nvPr/>
        </p:nvSpPr>
        <p:spPr>
          <a:xfrm>
            <a:off x="4713496" y="7523289"/>
            <a:ext cx="353107" cy="318964"/>
          </a:xfrm>
          <a:custGeom>
            <a:avLst/>
            <a:gdLst>
              <a:gd name="connsiteX0" fmla="*/ 4554 w 353107"/>
              <a:gd name="connsiteY0" fmla="*/ 1461 h 318964"/>
              <a:gd name="connsiteX1" fmla="*/ 220454 w 353107"/>
              <a:gd name="connsiteY1" fmla="*/ 207836 h 318964"/>
              <a:gd name="connsiteX2" fmla="*/ 261729 w 353107"/>
              <a:gd name="connsiteY2" fmla="*/ 242761 h 318964"/>
              <a:gd name="connsiteX3" fmla="*/ 350629 w 353107"/>
              <a:gd name="connsiteY3" fmla="*/ 318961 h 318964"/>
              <a:gd name="connsiteX4" fmla="*/ 322054 w 353107"/>
              <a:gd name="connsiteY4" fmla="*/ 239586 h 318964"/>
              <a:gd name="connsiteX5" fmla="*/ 255379 w 353107"/>
              <a:gd name="connsiteY5" fmla="*/ 185611 h 318964"/>
              <a:gd name="connsiteX6" fmla="*/ 268079 w 353107"/>
              <a:gd name="connsiteY6" fmla="*/ 242761 h 318964"/>
              <a:gd name="connsiteX7" fmla="*/ 90279 w 353107"/>
              <a:gd name="connsiteY7" fmla="*/ 122111 h 318964"/>
              <a:gd name="connsiteX8" fmla="*/ 4554 w 353107"/>
              <a:gd name="connsiteY8" fmla="*/ 1461 h 31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107" h="318964">
                <a:moveTo>
                  <a:pt x="4554" y="1461"/>
                </a:moveTo>
                <a:cubicBezTo>
                  <a:pt x="26250" y="15749"/>
                  <a:pt x="177592" y="167619"/>
                  <a:pt x="220454" y="207836"/>
                </a:cubicBezTo>
                <a:cubicBezTo>
                  <a:pt x="263316" y="248053"/>
                  <a:pt x="261729" y="242761"/>
                  <a:pt x="261729" y="242761"/>
                </a:cubicBezTo>
                <a:cubicBezTo>
                  <a:pt x="283425" y="261282"/>
                  <a:pt x="340575" y="319490"/>
                  <a:pt x="350629" y="318961"/>
                </a:cubicBezTo>
                <a:cubicBezTo>
                  <a:pt x="360683" y="318432"/>
                  <a:pt x="337929" y="261811"/>
                  <a:pt x="322054" y="239586"/>
                </a:cubicBezTo>
                <a:cubicBezTo>
                  <a:pt x="306179" y="217361"/>
                  <a:pt x="264375" y="185082"/>
                  <a:pt x="255379" y="185611"/>
                </a:cubicBezTo>
                <a:cubicBezTo>
                  <a:pt x="246383" y="186140"/>
                  <a:pt x="295596" y="253344"/>
                  <a:pt x="268079" y="242761"/>
                </a:cubicBezTo>
                <a:cubicBezTo>
                  <a:pt x="240562" y="232178"/>
                  <a:pt x="137375" y="162857"/>
                  <a:pt x="90279" y="122111"/>
                </a:cubicBezTo>
                <a:cubicBezTo>
                  <a:pt x="43183" y="81365"/>
                  <a:pt x="-17142" y="-12827"/>
                  <a:pt x="4554" y="146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フリーフォーム 467">
            <a:extLst>
              <a:ext uri="{FF2B5EF4-FFF2-40B4-BE49-F238E27FC236}">
                <a16:creationId xmlns:a16="http://schemas.microsoft.com/office/drawing/2014/main" id="{22591C91-7D6F-161D-D11E-2B8F120531CB}"/>
              </a:ext>
            </a:extLst>
          </p:cNvPr>
          <p:cNvSpPr/>
          <p:nvPr/>
        </p:nvSpPr>
        <p:spPr>
          <a:xfrm>
            <a:off x="5283174" y="7567581"/>
            <a:ext cx="285816" cy="300153"/>
          </a:xfrm>
          <a:custGeom>
            <a:avLst/>
            <a:gdLst>
              <a:gd name="connsiteX0" fmla="*/ 26 w 285816"/>
              <a:gd name="connsiteY0" fmla="*/ 1619 h 300153"/>
              <a:gd name="connsiteX1" fmla="*/ 101626 w 285816"/>
              <a:gd name="connsiteY1" fmla="*/ 265144 h 300153"/>
              <a:gd name="connsiteX2" fmla="*/ 101626 w 285816"/>
              <a:gd name="connsiteY2" fmla="*/ 249269 h 300153"/>
              <a:gd name="connsiteX3" fmla="*/ 165126 w 285816"/>
              <a:gd name="connsiteY3" fmla="*/ 287369 h 300153"/>
              <a:gd name="connsiteX4" fmla="*/ 139726 w 285816"/>
              <a:gd name="connsiteY4" fmla="*/ 274669 h 300153"/>
              <a:gd name="connsiteX5" fmla="*/ 193701 w 285816"/>
              <a:gd name="connsiteY5" fmla="*/ 265144 h 300153"/>
              <a:gd name="connsiteX6" fmla="*/ 263551 w 285816"/>
              <a:gd name="connsiteY6" fmla="*/ 274669 h 300153"/>
              <a:gd name="connsiteX7" fmla="*/ 155601 w 285816"/>
              <a:gd name="connsiteY7" fmla="*/ 300069 h 300153"/>
              <a:gd name="connsiteX8" fmla="*/ 285776 w 285816"/>
              <a:gd name="connsiteY8" fmla="*/ 265144 h 300153"/>
              <a:gd name="connsiteX9" fmla="*/ 139726 w 285816"/>
              <a:gd name="connsiteY9" fmla="*/ 233394 h 300153"/>
              <a:gd name="connsiteX10" fmla="*/ 92101 w 285816"/>
              <a:gd name="connsiteY10" fmla="*/ 157194 h 300153"/>
              <a:gd name="connsiteX11" fmla="*/ 26 w 285816"/>
              <a:gd name="connsiteY11" fmla="*/ 1619 h 30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5816" h="300153">
                <a:moveTo>
                  <a:pt x="26" y="1619"/>
                </a:moveTo>
                <a:cubicBezTo>
                  <a:pt x="1614" y="19611"/>
                  <a:pt x="84693" y="223869"/>
                  <a:pt x="101626" y="265144"/>
                </a:cubicBezTo>
                <a:cubicBezTo>
                  <a:pt x="118559" y="306419"/>
                  <a:pt x="91043" y="245565"/>
                  <a:pt x="101626" y="249269"/>
                </a:cubicBezTo>
                <a:cubicBezTo>
                  <a:pt x="112209" y="252973"/>
                  <a:pt x="158776" y="283136"/>
                  <a:pt x="165126" y="287369"/>
                </a:cubicBezTo>
                <a:cubicBezTo>
                  <a:pt x="171476" y="291602"/>
                  <a:pt x="134964" y="278373"/>
                  <a:pt x="139726" y="274669"/>
                </a:cubicBezTo>
                <a:cubicBezTo>
                  <a:pt x="144488" y="270965"/>
                  <a:pt x="173064" y="265144"/>
                  <a:pt x="193701" y="265144"/>
                </a:cubicBezTo>
                <a:cubicBezTo>
                  <a:pt x="214338" y="265144"/>
                  <a:pt x="269901" y="268848"/>
                  <a:pt x="263551" y="274669"/>
                </a:cubicBezTo>
                <a:cubicBezTo>
                  <a:pt x="257201" y="280490"/>
                  <a:pt x="151897" y="301656"/>
                  <a:pt x="155601" y="300069"/>
                </a:cubicBezTo>
                <a:cubicBezTo>
                  <a:pt x="159305" y="298482"/>
                  <a:pt x="288422" y="276257"/>
                  <a:pt x="285776" y="265144"/>
                </a:cubicBezTo>
                <a:cubicBezTo>
                  <a:pt x="283130" y="254031"/>
                  <a:pt x="172005" y="251386"/>
                  <a:pt x="139726" y="233394"/>
                </a:cubicBezTo>
                <a:cubicBezTo>
                  <a:pt x="107447" y="215402"/>
                  <a:pt x="114326" y="193706"/>
                  <a:pt x="92101" y="157194"/>
                </a:cubicBezTo>
                <a:cubicBezTo>
                  <a:pt x="69876" y="120682"/>
                  <a:pt x="-1562" y="-16373"/>
                  <a:pt x="26" y="16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フリーフォーム 468">
            <a:extLst>
              <a:ext uri="{FF2B5EF4-FFF2-40B4-BE49-F238E27FC236}">
                <a16:creationId xmlns:a16="http://schemas.microsoft.com/office/drawing/2014/main" id="{CAEA1B5A-DD8E-43BF-DC3F-B9163C7E8890}"/>
              </a:ext>
            </a:extLst>
          </p:cNvPr>
          <p:cNvSpPr/>
          <p:nvPr/>
        </p:nvSpPr>
        <p:spPr>
          <a:xfrm>
            <a:off x="4679357" y="7999272"/>
            <a:ext cx="129137" cy="362506"/>
          </a:xfrm>
          <a:custGeom>
            <a:avLst/>
            <a:gdLst>
              <a:gd name="connsiteX0" fmla="*/ 22818 w 129137"/>
              <a:gd name="connsiteY0" fmla="*/ 8078 h 362506"/>
              <a:gd name="connsiteX1" fmla="*/ 127593 w 129137"/>
              <a:gd name="connsiteY1" fmla="*/ 284303 h 362506"/>
              <a:gd name="connsiteX2" fmla="*/ 86318 w 129137"/>
              <a:gd name="connsiteY2" fmla="*/ 176353 h 362506"/>
              <a:gd name="connsiteX3" fmla="*/ 99018 w 129137"/>
              <a:gd name="connsiteY3" fmla="*/ 357328 h 362506"/>
              <a:gd name="connsiteX4" fmla="*/ 73618 w 129137"/>
              <a:gd name="connsiteY4" fmla="*/ 293828 h 362506"/>
              <a:gd name="connsiteX5" fmla="*/ 3768 w 129137"/>
              <a:gd name="connsiteY5" fmla="*/ 93803 h 362506"/>
              <a:gd name="connsiteX6" fmla="*/ 22818 w 129137"/>
              <a:gd name="connsiteY6" fmla="*/ 8078 h 36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137" h="362506">
                <a:moveTo>
                  <a:pt x="22818" y="8078"/>
                </a:moveTo>
                <a:cubicBezTo>
                  <a:pt x="43455" y="39828"/>
                  <a:pt x="117010" y="256257"/>
                  <a:pt x="127593" y="284303"/>
                </a:cubicBezTo>
                <a:cubicBezTo>
                  <a:pt x="138176" y="312349"/>
                  <a:pt x="91080" y="164182"/>
                  <a:pt x="86318" y="176353"/>
                </a:cubicBezTo>
                <a:cubicBezTo>
                  <a:pt x="81556" y="188524"/>
                  <a:pt x="101135" y="337749"/>
                  <a:pt x="99018" y="357328"/>
                </a:cubicBezTo>
                <a:cubicBezTo>
                  <a:pt x="96901" y="376907"/>
                  <a:pt x="89493" y="337749"/>
                  <a:pt x="73618" y="293828"/>
                </a:cubicBezTo>
                <a:cubicBezTo>
                  <a:pt x="57743" y="249907"/>
                  <a:pt x="12764" y="142486"/>
                  <a:pt x="3768" y="93803"/>
                </a:cubicBezTo>
                <a:cubicBezTo>
                  <a:pt x="-5228" y="45120"/>
                  <a:pt x="2181" y="-23672"/>
                  <a:pt x="22818" y="807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フリーフォーム 469">
            <a:extLst>
              <a:ext uri="{FF2B5EF4-FFF2-40B4-BE49-F238E27FC236}">
                <a16:creationId xmlns:a16="http://schemas.microsoft.com/office/drawing/2014/main" id="{8EC2DC17-A334-5EAB-D4FF-6FF5AAAB392D}"/>
              </a:ext>
            </a:extLst>
          </p:cNvPr>
          <p:cNvSpPr/>
          <p:nvPr/>
        </p:nvSpPr>
        <p:spPr>
          <a:xfrm>
            <a:off x="3679660" y="8292892"/>
            <a:ext cx="150273" cy="404753"/>
          </a:xfrm>
          <a:custGeom>
            <a:avLst/>
            <a:gdLst>
              <a:gd name="connsiteX0" fmla="*/ 101765 w 150273"/>
              <a:gd name="connsiteY0" fmla="*/ 208 h 404753"/>
              <a:gd name="connsiteX1" fmla="*/ 57315 w 150273"/>
              <a:gd name="connsiteY1" fmla="*/ 76408 h 404753"/>
              <a:gd name="connsiteX2" fmla="*/ 165 w 150273"/>
              <a:gd name="connsiteY2" fmla="*/ 114508 h 404753"/>
              <a:gd name="connsiteX3" fmla="*/ 76365 w 150273"/>
              <a:gd name="connsiteY3" fmla="*/ 203408 h 404753"/>
              <a:gd name="connsiteX4" fmla="*/ 76365 w 150273"/>
              <a:gd name="connsiteY4" fmla="*/ 251033 h 404753"/>
              <a:gd name="connsiteX5" fmla="*/ 149390 w 150273"/>
              <a:gd name="connsiteY5" fmla="*/ 301833 h 404753"/>
              <a:gd name="connsiteX6" fmla="*/ 117640 w 150273"/>
              <a:gd name="connsiteY6" fmla="*/ 403433 h 404753"/>
              <a:gd name="connsiteX7" fmla="*/ 130340 w 150273"/>
              <a:gd name="connsiteY7" fmla="*/ 349458 h 404753"/>
              <a:gd name="connsiteX8" fmla="*/ 89065 w 150273"/>
              <a:gd name="connsiteY8" fmla="*/ 206583 h 404753"/>
              <a:gd name="connsiteX9" fmla="*/ 22390 w 150273"/>
              <a:gd name="connsiteY9" fmla="*/ 101808 h 404753"/>
              <a:gd name="connsiteX10" fmla="*/ 101765 w 150273"/>
              <a:gd name="connsiteY10" fmla="*/ 208 h 40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0273" h="404753">
                <a:moveTo>
                  <a:pt x="101765" y="208"/>
                </a:moveTo>
                <a:cubicBezTo>
                  <a:pt x="107586" y="-4025"/>
                  <a:pt x="74248" y="57358"/>
                  <a:pt x="57315" y="76408"/>
                </a:cubicBezTo>
                <a:cubicBezTo>
                  <a:pt x="40382" y="95458"/>
                  <a:pt x="-3010" y="93341"/>
                  <a:pt x="165" y="114508"/>
                </a:cubicBezTo>
                <a:cubicBezTo>
                  <a:pt x="3340" y="135675"/>
                  <a:pt x="63665" y="180654"/>
                  <a:pt x="76365" y="203408"/>
                </a:cubicBezTo>
                <a:cubicBezTo>
                  <a:pt x="89065" y="226162"/>
                  <a:pt x="64194" y="234629"/>
                  <a:pt x="76365" y="251033"/>
                </a:cubicBezTo>
                <a:cubicBezTo>
                  <a:pt x="88536" y="267437"/>
                  <a:pt x="142511" y="276433"/>
                  <a:pt x="149390" y="301833"/>
                </a:cubicBezTo>
                <a:cubicBezTo>
                  <a:pt x="156269" y="327233"/>
                  <a:pt x="120815" y="395495"/>
                  <a:pt x="117640" y="403433"/>
                </a:cubicBezTo>
                <a:cubicBezTo>
                  <a:pt x="114465" y="411371"/>
                  <a:pt x="135103" y="382266"/>
                  <a:pt x="130340" y="349458"/>
                </a:cubicBezTo>
                <a:cubicBezTo>
                  <a:pt x="125577" y="316650"/>
                  <a:pt x="107057" y="247858"/>
                  <a:pt x="89065" y="206583"/>
                </a:cubicBezTo>
                <a:cubicBezTo>
                  <a:pt x="71073" y="165308"/>
                  <a:pt x="24507" y="135675"/>
                  <a:pt x="22390" y="101808"/>
                </a:cubicBezTo>
                <a:cubicBezTo>
                  <a:pt x="20273" y="67941"/>
                  <a:pt x="95944" y="4441"/>
                  <a:pt x="101765" y="208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1" name="フリーフォーム 470">
            <a:extLst>
              <a:ext uri="{FF2B5EF4-FFF2-40B4-BE49-F238E27FC236}">
                <a16:creationId xmlns:a16="http://schemas.microsoft.com/office/drawing/2014/main" id="{99FDD3EC-5174-8D86-59FE-C6D8121BEDFB}"/>
              </a:ext>
            </a:extLst>
          </p:cNvPr>
          <p:cNvSpPr/>
          <p:nvPr/>
        </p:nvSpPr>
        <p:spPr>
          <a:xfrm>
            <a:off x="3838501" y="7998939"/>
            <a:ext cx="336319" cy="211802"/>
          </a:xfrm>
          <a:custGeom>
            <a:avLst/>
            <a:gdLst>
              <a:gd name="connsiteX0" fmla="*/ 266774 w 336319"/>
              <a:gd name="connsiteY0" fmla="*/ 11586 h 211802"/>
              <a:gd name="connsiteX1" fmla="*/ 73099 w 336319"/>
              <a:gd name="connsiteY1" fmla="*/ 97311 h 211802"/>
              <a:gd name="connsiteX2" fmla="*/ 74 w 336319"/>
              <a:gd name="connsiteY2" fmla="*/ 211611 h 211802"/>
              <a:gd name="connsiteX3" fmla="*/ 60399 w 336319"/>
              <a:gd name="connsiteY3" fmla="*/ 122711 h 211802"/>
              <a:gd name="connsiteX4" fmla="*/ 114374 w 336319"/>
              <a:gd name="connsiteY4" fmla="*/ 56036 h 211802"/>
              <a:gd name="connsiteX5" fmla="*/ 327099 w 336319"/>
              <a:gd name="connsiteY5" fmla="*/ 5236 h 211802"/>
              <a:gd name="connsiteX6" fmla="*/ 266774 w 336319"/>
              <a:gd name="connsiteY6" fmla="*/ 11586 h 21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319" h="211802">
                <a:moveTo>
                  <a:pt x="266774" y="11586"/>
                </a:moveTo>
                <a:cubicBezTo>
                  <a:pt x="224441" y="26932"/>
                  <a:pt x="117549" y="63974"/>
                  <a:pt x="73099" y="97311"/>
                </a:cubicBezTo>
                <a:cubicBezTo>
                  <a:pt x="28649" y="130648"/>
                  <a:pt x="2191" y="207378"/>
                  <a:pt x="74" y="211611"/>
                </a:cubicBezTo>
                <a:cubicBezTo>
                  <a:pt x="-2043" y="215844"/>
                  <a:pt x="41349" y="148640"/>
                  <a:pt x="60399" y="122711"/>
                </a:cubicBezTo>
                <a:cubicBezTo>
                  <a:pt x="79449" y="96782"/>
                  <a:pt x="69924" y="75615"/>
                  <a:pt x="114374" y="56036"/>
                </a:cubicBezTo>
                <a:cubicBezTo>
                  <a:pt x="158824" y="36457"/>
                  <a:pt x="297466" y="12115"/>
                  <a:pt x="327099" y="5236"/>
                </a:cubicBezTo>
                <a:cubicBezTo>
                  <a:pt x="356732" y="-1643"/>
                  <a:pt x="309107" y="-3760"/>
                  <a:pt x="266774" y="11586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フリーフォーム 471">
            <a:extLst>
              <a:ext uri="{FF2B5EF4-FFF2-40B4-BE49-F238E27FC236}">
                <a16:creationId xmlns:a16="http://schemas.microsoft.com/office/drawing/2014/main" id="{21E46980-D7A9-6C92-8F31-A9AFA103AD24}"/>
              </a:ext>
            </a:extLst>
          </p:cNvPr>
          <p:cNvSpPr/>
          <p:nvPr/>
        </p:nvSpPr>
        <p:spPr>
          <a:xfrm>
            <a:off x="3756449" y="7885060"/>
            <a:ext cx="353588" cy="266606"/>
          </a:xfrm>
          <a:custGeom>
            <a:avLst/>
            <a:gdLst>
              <a:gd name="connsiteX0" fmla="*/ 348826 w 353588"/>
              <a:gd name="connsiteY0" fmla="*/ 4815 h 266606"/>
              <a:gd name="connsiteX1" fmla="*/ 2751 w 353588"/>
              <a:gd name="connsiteY1" fmla="*/ 265165 h 266606"/>
              <a:gd name="connsiteX2" fmla="*/ 193251 w 353588"/>
              <a:gd name="connsiteY2" fmla="*/ 106415 h 266606"/>
              <a:gd name="connsiteX3" fmla="*/ 348826 w 353588"/>
              <a:gd name="connsiteY3" fmla="*/ 4815 h 26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588" h="266606">
                <a:moveTo>
                  <a:pt x="348826" y="4815"/>
                </a:moveTo>
                <a:cubicBezTo>
                  <a:pt x="317076" y="31273"/>
                  <a:pt x="28680" y="248232"/>
                  <a:pt x="2751" y="265165"/>
                </a:cubicBezTo>
                <a:cubicBezTo>
                  <a:pt x="-23178" y="282098"/>
                  <a:pt x="141393" y="145044"/>
                  <a:pt x="193251" y="106415"/>
                </a:cubicBezTo>
                <a:cubicBezTo>
                  <a:pt x="245109" y="67786"/>
                  <a:pt x="380576" y="-21643"/>
                  <a:pt x="348826" y="4815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フリーフォーム 472">
            <a:extLst>
              <a:ext uri="{FF2B5EF4-FFF2-40B4-BE49-F238E27FC236}">
                <a16:creationId xmlns:a16="http://schemas.microsoft.com/office/drawing/2014/main" id="{A4AF70BD-650F-4A0B-D37C-DA6666F45099}"/>
              </a:ext>
            </a:extLst>
          </p:cNvPr>
          <p:cNvSpPr/>
          <p:nvPr/>
        </p:nvSpPr>
        <p:spPr>
          <a:xfrm>
            <a:off x="3777824" y="8172439"/>
            <a:ext cx="528441" cy="163054"/>
          </a:xfrm>
          <a:custGeom>
            <a:avLst/>
            <a:gdLst>
              <a:gd name="connsiteX0" fmla="*/ 527476 w 528441"/>
              <a:gd name="connsiteY0" fmla="*/ 11 h 163054"/>
              <a:gd name="connsiteX1" fmla="*/ 489376 w 528441"/>
              <a:gd name="connsiteY1" fmla="*/ 98436 h 163054"/>
              <a:gd name="connsiteX2" fmla="*/ 298876 w 528441"/>
              <a:gd name="connsiteY2" fmla="*/ 149236 h 163054"/>
              <a:gd name="connsiteX3" fmla="*/ 336976 w 528441"/>
              <a:gd name="connsiteY3" fmla="*/ 161936 h 163054"/>
              <a:gd name="connsiteX4" fmla="*/ 426 w 528441"/>
              <a:gd name="connsiteY4" fmla="*/ 127011 h 163054"/>
              <a:gd name="connsiteX5" fmla="*/ 270301 w 528441"/>
              <a:gd name="connsiteY5" fmla="*/ 146061 h 163054"/>
              <a:gd name="connsiteX6" fmla="*/ 432226 w 528441"/>
              <a:gd name="connsiteY6" fmla="*/ 139711 h 163054"/>
              <a:gd name="connsiteX7" fmla="*/ 508426 w 528441"/>
              <a:gd name="connsiteY7" fmla="*/ 92086 h 163054"/>
              <a:gd name="connsiteX8" fmla="*/ 527476 w 528441"/>
              <a:gd name="connsiteY8" fmla="*/ 11 h 16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441" h="163054">
                <a:moveTo>
                  <a:pt x="527476" y="11"/>
                </a:moveTo>
                <a:cubicBezTo>
                  <a:pt x="524301" y="1069"/>
                  <a:pt x="527476" y="73565"/>
                  <a:pt x="489376" y="98436"/>
                </a:cubicBezTo>
                <a:cubicBezTo>
                  <a:pt x="451276" y="123307"/>
                  <a:pt x="324276" y="138653"/>
                  <a:pt x="298876" y="149236"/>
                </a:cubicBezTo>
                <a:cubicBezTo>
                  <a:pt x="273476" y="159819"/>
                  <a:pt x="386718" y="165640"/>
                  <a:pt x="336976" y="161936"/>
                </a:cubicBezTo>
                <a:cubicBezTo>
                  <a:pt x="287234" y="158232"/>
                  <a:pt x="11539" y="129657"/>
                  <a:pt x="426" y="127011"/>
                </a:cubicBezTo>
                <a:cubicBezTo>
                  <a:pt x="-10687" y="124365"/>
                  <a:pt x="198334" y="143944"/>
                  <a:pt x="270301" y="146061"/>
                </a:cubicBezTo>
                <a:cubicBezTo>
                  <a:pt x="342268" y="148178"/>
                  <a:pt x="392539" y="148707"/>
                  <a:pt x="432226" y="139711"/>
                </a:cubicBezTo>
                <a:cubicBezTo>
                  <a:pt x="471913" y="130715"/>
                  <a:pt x="490434" y="110078"/>
                  <a:pt x="508426" y="92086"/>
                </a:cubicBezTo>
                <a:cubicBezTo>
                  <a:pt x="526418" y="74094"/>
                  <a:pt x="530651" y="-1047"/>
                  <a:pt x="527476" y="1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4" name="フリーフォーム 473">
            <a:extLst>
              <a:ext uri="{FF2B5EF4-FFF2-40B4-BE49-F238E27FC236}">
                <a16:creationId xmlns:a16="http://schemas.microsoft.com/office/drawing/2014/main" id="{84FD4230-9B1B-08CB-D7FA-ACB7D4021EFD}"/>
              </a:ext>
            </a:extLst>
          </p:cNvPr>
          <p:cNvSpPr/>
          <p:nvPr/>
        </p:nvSpPr>
        <p:spPr>
          <a:xfrm>
            <a:off x="3800466" y="8324554"/>
            <a:ext cx="455468" cy="35101"/>
          </a:xfrm>
          <a:custGeom>
            <a:avLst/>
            <a:gdLst>
              <a:gd name="connsiteX0" fmla="*/ 9 w 455468"/>
              <a:gd name="connsiteY0" fmla="*/ 32046 h 35101"/>
              <a:gd name="connsiteX1" fmla="*/ 250834 w 455468"/>
              <a:gd name="connsiteY1" fmla="*/ 32046 h 35101"/>
              <a:gd name="connsiteX2" fmla="*/ 454034 w 455468"/>
              <a:gd name="connsiteY2" fmla="*/ 296 h 35101"/>
              <a:gd name="connsiteX3" fmla="*/ 336559 w 455468"/>
              <a:gd name="connsiteY3" fmla="*/ 16171 h 35101"/>
              <a:gd name="connsiteX4" fmla="*/ 241309 w 455468"/>
              <a:gd name="connsiteY4" fmla="*/ 16171 h 35101"/>
              <a:gd name="connsiteX5" fmla="*/ 9 w 455468"/>
              <a:gd name="connsiteY5" fmla="*/ 32046 h 35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468" h="35101">
                <a:moveTo>
                  <a:pt x="9" y="32046"/>
                </a:moveTo>
                <a:cubicBezTo>
                  <a:pt x="1597" y="34692"/>
                  <a:pt x="175163" y="37338"/>
                  <a:pt x="250834" y="32046"/>
                </a:cubicBezTo>
                <a:cubicBezTo>
                  <a:pt x="326505" y="26754"/>
                  <a:pt x="439747" y="2942"/>
                  <a:pt x="454034" y="296"/>
                </a:cubicBezTo>
                <a:cubicBezTo>
                  <a:pt x="468321" y="-2350"/>
                  <a:pt x="372013" y="13525"/>
                  <a:pt x="336559" y="16171"/>
                </a:cubicBezTo>
                <a:cubicBezTo>
                  <a:pt x="301105" y="18817"/>
                  <a:pt x="294226" y="10879"/>
                  <a:pt x="241309" y="16171"/>
                </a:cubicBezTo>
                <a:cubicBezTo>
                  <a:pt x="188392" y="21463"/>
                  <a:pt x="-1579" y="29400"/>
                  <a:pt x="9" y="3204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5" name="フリーフォーム 474">
            <a:extLst>
              <a:ext uri="{FF2B5EF4-FFF2-40B4-BE49-F238E27FC236}">
                <a16:creationId xmlns:a16="http://schemas.microsoft.com/office/drawing/2014/main" id="{A21AE867-7517-914B-AE8D-ABB45FA06E77}"/>
              </a:ext>
            </a:extLst>
          </p:cNvPr>
          <p:cNvSpPr/>
          <p:nvPr/>
        </p:nvSpPr>
        <p:spPr>
          <a:xfrm>
            <a:off x="3787775" y="8356486"/>
            <a:ext cx="417700" cy="186190"/>
          </a:xfrm>
          <a:custGeom>
            <a:avLst/>
            <a:gdLst>
              <a:gd name="connsiteX0" fmla="*/ 0 w 417700"/>
              <a:gd name="connsiteY0" fmla="*/ 47739 h 186190"/>
              <a:gd name="connsiteX1" fmla="*/ 349250 w 417700"/>
              <a:gd name="connsiteY1" fmla="*/ 35039 h 186190"/>
              <a:gd name="connsiteX2" fmla="*/ 228600 w 417700"/>
              <a:gd name="connsiteY2" fmla="*/ 85839 h 186190"/>
              <a:gd name="connsiteX3" fmla="*/ 38100 w 417700"/>
              <a:gd name="connsiteY3" fmla="*/ 184264 h 186190"/>
              <a:gd name="connsiteX4" fmla="*/ 114300 w 417700"/>
              <a:gd name="connsiteY4" fmla="*/ 139814 h 186190"/>
              <a:gd name="connsiteX5" fmla="*/ 415925 w 417700"/>
              <a:gd name="connsiteY5" fmla="*/ 6464 h 186190"/>
              <a:gd name="connsiteX6" fmla="*/ 241300 w 417700"/>
              <a:gd name="connsiteY6" fmla="*/ 22339 h 186190"/>
              <a:gd name="connsiteX7" fmla="*/ 288925 w 417700"/>
              <a:gd name="connsiteY7" fmla="*/ 35039 h 186190"/>
              <a:gd name="connsiteX8" fmla="*/ 333375 w 417700"/>
              <a:gd name="connsiteY8" fmla="*/ 35039 h 186190"/>
              <a:gd name="connsiteX9" fmla="*/ 76200 w 417700"/>
              <a:gd name="connsiteY9" fmla="*/ 35039 h 186190"/>
              <a:gd name="connsiteX10" fmla="*/ 0 w 417700"/>
              <a:gd name="connsiteY10" fmla="*/ 47739 h 18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7700" h="186190">
                <a:moveTo>
                  <a:pt x="0" y="47739"/>
                </a:moveTo>
                <a:cubicBezTo>
                  <a:pt x="155575" y="38214"/>
                  <a:pt x="311150" y="28689"/>
                  <a:pt x="349250" y="35039"/>
                </a:cubicBezTo>
                <a:cubicBezTo>
                  <a:pt x="387350" y="41389"/>
                  <a:pt x="280458" y="60968"/>
                  <a:pt x="228600" y="85839"/>
                </a:cubicBezTo>
                <a:cubicBezTo>
                  <a:pt x="176742" y="110710"/>
                  <a:pt x="57150" y="175268"/>
                  <a:pt x="38100" y="184264"/>
                </a:cubicBezTo>
                <a:cubicBezTo>
                  <a:pt x="19050" y="193260"/>
                  <a:pt x="51329" y="169447"/>
                  <a:pt x="114300" y="139814"/>
                </a:cubicBezTo>
                <a:cubicBezTo>
                  <a:pt x="177271" y="110181"/>
                  <a:pt x="394758" y="26043"/>
                  <a:pt x="415925" y="6464"/>
                </a:cubicBezTo>
                <a:cubicBezTo>
                  <a:pt x="437092" y="-13115"/>
                  <a:pt x="262467" y="17577"/>
                  <a:pt x="241300" y="22339"/>
                </a:cubicBezTo>
                <a:cubicBezTo>
                  <a:pt x="220133" y="27101"/>
                  <a:pt x="273579" y="32922"/>
                  <a:pt x="288925" y="35039"/>
                </a:cubicBezTo>
                <a:cubicBezTo>
                  <a:pt x="304271" y="37156"/>
                  <a:pt x="333375" y="35039"/>
                  <a:pt x="333375" y="35039"/>
                </a:cubicBezTo>
                <a:lnTo>
                  <a:pt x="76200" y="35039"/>
                </a:lnTo>
                <a:lnTo>
                  <a:pt x="0" y="4773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6" name="フリーフォーム 475">
            <a:extLst>
              <a:ext uri="{FF2B5EF4-FFF2-40B4-BE49-F238E27FC236}">
                <a16:creationId xmlns:a16="http://schemas.microsoft.com/office/drawing/2014/main" id="{8CD5EEB6-3EDF-D99F-CF65-21A5A2EE37A6}"/>
              </a:ext>
            </a:extLst>
          </p:cNvPr>
          <p:cNvSpPr/>
          <p:nvPr/>
        </p:nvSpPr>
        <p:spPr>
          <a:xfrm>
            <a:off x="3806353" y="8247976"/>
            <a:ext cx="653169" cy="315016"/>
          </a:xfrm>
          <a:custGeom>
            <a:avLst/>
            <a:gdLst>
              <a:gd name="connsiteX0" fmla="*/ 651347 w 653169"/>
              <a:gd name="connsiteY0" fmla="*/ 674 h 315016"/>
              <a:gd name="connsiteX1" fmla="*/ 470372 w 653169"/>
              <a:gd name="connsiteY1" fmla="*/ 140374 h 315016"/>
              <a:gd name="connsiteX2" fmla="*/ 356072 w 653169"/>
              <a:gd name="connsiteY2" fmla="*/ 200699 h 315016"/>
              <a:gd name="connsiteX3" fmla="*/ 394172 w 653169"/>
              <a:gd name="connsiteY3" fmla="*/ 200699 h 315016"/>
              <a:gd name="connsiteX4" fmla="*/ 286222 w 653169"/>
              <a:gd name="connsiteY4" fmla="*/ 226099 h 315016"/>
              <a:gd name="connsiteX5" fmla="*/ 203672 w 653169"/>
              <a:gd name="connsiteY5" fmla="*/ 238799 h 315016"/>
              <a:gd name="connsiteX6" fmla="*/ 472 w 653169"/>
              <a:gd name="connsiteY6" fmla="*/ 314999 h 315016"/>
              <a:gd name="connsiteX7" fmla="*/ 156047 w 653169"/>
              <a:gd name="connsiteY7" fmla="*/ 245149 h 315016"/>
              <a:gd name="connsiteX8" fmla="*/ 419572 w 653169"/>
              <a:gd name="connsiteY8" fmla="*/ 165774 h 315016"/>
              <a:gd name="connsiteX9" fmla="*/ 349722 w 653169"/>
              <a:gd name="connsiteY9" fmla="*/ 203874 h 315016"/>
              <a:gd name="connsiteX10" fmla="*/ 651347 w 653169"/>
              <a:gd name="connsiteY10" fmla="*/ 674 h 31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3169" h="315016">
                <a:moveTo>
                  <a:pt x="651347" y="674"/>
                </a:moveTo>
                <a:cubicBezTo>
                  <a:pt x="671455" y="-9909"/>
                  <a:pt x="519585" y="107036"/>
                  <a:pt x="470372" y="140374"/>
                </a:cubicBezTo>
                <a:cubicBezTo>
                  <a:pt x="421159" y="173712"/>
                  <a:pt x="368772" y="190645"/>
                  <a:pt x="356072" y="200699"/>
                </a:cubicBezTo>
                <a:cubicBezTo>
                  <a:pt x="343372" y="210753"/>
                  <a:pt x="405814" y="196466"/>
                  <a:pt x="394172" y="200699"/>
                </a:cubicBezTo>
                <a:cubicBezTo>
                  <a:pt x="382530" y="204932"/>
                  <a:pt x="317972" y="219749"/>
                  <a:pt x="286222" y="226099"/>
                </a:cubicBezTo>
                <a:cubicBezTo>
                  <a:pt x="254472" y="232449"/>
                  <a:pt x="251297" y="223982"/>
                  <a:pt x="203672" y="238799"/>
                </a:cubicBezTo>
                <a:cubicBezTo>
                  <a:pt x="156047" y="253616"/>
                  <a:pt x="8409" y="313941"/>
                  <a:pt x="472" y="314999"/>
                </a:cubicBezTo>
                <a:cubicBezTo>
                  <a:pt x="-7465" y="316057"/>
                  <a:pt x="86197" y="270020"/>
                  <a:pt x="156047" y="245149"/>
                </a:cubicBezTo>
                <a:cubicBezTo>
                  <a:pt x="225897" y="220278"/>
                  <a:pt x="387293" y="172653"/>
                  <a:pt x="419572" y="165774"/>
                </a:cubicBezTo>
                <a:cubicBezTo>
                  <a:pt x="451851" y="158895"/>
                  <a:pt x="314797" y="229274"/>
                  <a:pt x="349722" y="203874"/>
                </a:cubicBezTo>
                <a:cubicBezTo>
                  <a:pt x="384647" y="178474"/>
                  <a:pt x="631239" y="11257"/>
                  <a:pt x="651347" y="67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7" name="フリーフォーム 476">
            <a:extLst>
              <a:ext uri="{FF2B5EF4-FFF2-40B4-BE49-F238E27FC236}">
                <a16:creationId xmlns:a16="http://schemas.microsoft.com/office/drawing/2014/main" id="{A7550CCD-4459-EADD-CB9E-8457993D0552}"/>
              </a:ext>
            </a:extLst>
          </p:cNvPr>
          <p:cNvSpPr/>
          <p:nvPr/>
        </p:nvSpPr>
        <p:spPr>
          <a:xfrm>
            <a:off x="4335239" y="8327345"/>
            <a:ext cx="161162" cy="296597"/>
          </a:xfrm>
          <a:custGeom>
            <a:avLst/>
            <a:gdLst>
              <a:gd name="connsiteX0" fmla="*/ 160561 w 161162"/>
              <a:gd name="connsiteY0" fmla="*/ 680 h 296597"/>
              <a:gd name="connsiteX1" fmla="*/ 93886 w 161162"/>
              <a:gd name="connsiteY1" fmla="*/ 86405 h 296597"/>
              <a:gd name="connsiteX2" fmla="*/ 43086 w 161162"/>
              <a:gd name="connsiteY2" fmla="*/ 181655 h 296597"/>
              <a:gd name="connsiteX3" fmla="*/ 1811 w 161162"/>
              <a:gd name="connsiteY3" fmla="*/ 295955 h 296597"/>
              <a:gd name="connsiteX4" fmla="*/ 14511 w 161162"/>
              <a:gd name="connsiteY4" fmla="*/ 219755 h 296597"/>
              <a:gd name="connsiteX5" fmla="*/ 78011 w 161162"/>
              <a:gd name="connsiteY5" fmla="*/ 51480 h 296597"/>
              <a:gd name="connsiteX6" fmla="*/ 52611 w 161162"/>
              <a:gd name="connsiteY6" fmla="*/ 134030 h 296597"/>
              <a:gd name="connsiteX7" fmla="*/ 160561 w 161162"/>
              <a:gd name="connsiteY7" fmla="*/ 680 h 29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162" h="296597">
                <a:moveTo>
                  <a:pt x="160561" y="680"/>
                </a:moveTo>
                <a:cubicBezTo>
                  <a:pt x="167440" y="-7258"/>
                  <a:pt x="113465" y="56243"/>
                  <a:pt x="93886" y="86405"/>
                </a:cubicBezTo>
                <a:cubicBezTo>
                  <a:pt x="74307" y="116568"/>
                  <a:pt x="58432" y="146730"/>
                  <a:pt x="43086" y="181655"/>
                </a:cubicBezTo>
                <a:cubicBezTo>
                  <a:pt x="27740" y="216580"/>
                  <a:pt x="6573" y="289605"/>
                  <a:pt x="1811" y="295955"/>
                </a:cubicBezTo>
                <a:cubicBezTo>
                  <a:pt x="-2951" y="302305"/>
                  <a:pt x="1811" y="260501"/>
                  <a:pt x="14511" y="219755"/>
                </a:cubicBezTo>
                <a:cubicBezTo>
                  <a:pt x="27211" y="179009"/>
                  <a:pt x="71661" y="65768"/>
                  <a:pt x="78011" y="51480"/>
                </a:cubicBezTo>
                <a:cubicBezTo>
                  <a:pt x="84361" y="37192"/>
                  <a:pt x="43086" y="138263"/>
                  <a:pt x="52611" y="134030"/>
                </a:cubicBezTo>
                <a:cubicBezTo>
                  <a:pt x="62136" y="129797"/>
                  <a:pt x="153682" y="8618"/>
                  <a:pt x="160561" y="68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8" name="フリーフォーム 477">
            <a:extLst>
              <a:ext uri="{FF2B5EF4-FFF2-40B4-BE49-F238E27FC236}">
                <a16:creationId xmlns:a16="http://schemas.microsoft.com/office/drawing/2014/main" id="{B2CFA32B-6771-C8FA-AA86-EB77021F56D6}"/>
              </a:ext>
            </a:extLst>
          </p:cNvPr>
          <p:cNvSpPr/>
          <p:nvPr/>
        </p:nvSpPr>
        <p:spPr>
          <a:xfrm>
            <a:off x="5029200" y="8092955"/>
            <a:ext cx="248114" cy="212943"/>
          </a:xfrm>
          <a:custGeom>
            <a:avLst/>
            <a:gdLst>
              <a:gd name="connsiteX0" fmla="*/ 0 w 248114"/>
              <a:gd name="connsiteY0" fmla="*/ 60445 h 212943"/>
              <a:gd name="connsiteX1" fmla="*/ 111125 w 248114"/>
              <a:gd name="connsiteY1" fmla="*/ 139820 h 212943"/>
              <a:gd name="connsiteX2" fmla="*/ 190500 w 248114"/>
              <a:gd name="connsiteY2" fmla="*/ 184270 h 212943"/>
              <a:gd name="connsiteX3" fmla="*/ 247650 w 248114"/>
              <a:gd name="connsiteY3" fmla="*/ 212845 h 212943"/>
              <a:gd name="connsiteX4" fmla="*/ 212725 w 248114"/>
              <a:gd name="connsiteY4" fmla="*/ 174745 h 212943"/>
              <a:gd name="connsiteX5" fmla="*/ 130175 w 248114"/>
              <a:gd name="connsiteY5" fmla="*/ 139820 h 212943"/>
              <a:gd name="connsiteX6" fmla="*/ 200025 w 248114"/>
              <a:gd name="connsiteY6" fmla="*/ 31870 h 212943"/>
              <a:gd name="connsiteX7" fmla="*/ 139700 w 248114"/>
              <a:gd name="connsiteY7" fmla="*/ 92195 h 212943"/>
              <a:gd name="connsiteX8" fmla="*/ 190500 w 248114"/>
              <a:gd name="connsiteY8" fmla="*/ 120 h 212943"/>
              <a:gd name="connsiteX9" fmla="*/ 139700 w 248114"/>
              <a:gd name="connsiteY9" fmla="*/ 73145 h 212943"/>
              <a:gd name="connsiteX10" fmla="*/ 111125 w 248114"/>
              <a:gd name="connsiteY10" fmla="*/ 95370 h 212943"/>
              <a:gd name="connsiteX11" fmla="*/ 0 w 248114"/>
              <a:gd name="connsiteY11" fmla="*/ 60445 h 21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8114" h="212943">
                <a:moveTo>
                  <a:pt x="0" y="60445"/>
                </a:moveTo>
                <a:cubicBezTo>
                  <a:pt x="0" y="67853"/>
                  <a:pt x="79375" y="119183"/>
                  <a:pt x="111125" y="139820"/>
                </a:cubicBezTo>
                <a:cubicBezTo>
                  <a:pt x="142875" y="160457"/>
                  <a:pt x="167746" y="172099"/>
                  <a:pt x="190500" y="184270"/>
                </a:cubicBezTo>
                <a:cubicBezTo>
                  <a:pt x="213254" y="196441"/>
                  <a:pt x="243946" y="214432"/>
                  <a:pt x="247650" y="212845"/>
                </a:cubicBezTo>
                <a:cubicBezTo>
                  <a:pt x="251354" y="211258"/>
                  <a:pt x="232304" y="186916"/>
                  <a:pt x="212725" y="174745"/>
                </a:cubicBezTo>
                <a:cubicBezTo>
                  <a:pt x="193146" y="162574"/>
                  <a:pt x="132292" y="163633"/>
                  <a:pt x="130175" y="139820"/>
                </a:cubicBezTo>
                <a:cubicBezTo>
                  <a:pt x="128058" y="116007"/>
                  <a:pt x="198437" y="39808"/>
                  <a:pt x="200025" y="31870"/>
                </a:cubicBezTo>
                <a:cubicBezTo>
                  <a:pt x="201613" y="23932"/>
                  <a:pt x="141287" y="97487"/>
                  <a:pt x="139700" y="92195"/>
                </a:cubicBezTo>
                <a:cubicBezTo>
                  <a:pt x="138113" y="86903"/>
                  <a:pt x="190500" y="3295"/>
                  <a:pt x="190500" y="120"/>
                </a:cubicBezTo>
                <a:cubicBezTo>
                  <a:pt x="190500" y="-3055"/>
                  <a:pt x="152929" y="57270"/>
                  <a:pt x="139700" y="73145"/>
                </a:cubicBezTo>
                <a:cubicBezTo>
                  <a:pt x="126471" y="89020"/>
                  <a:pt x="131762" y="96428"/>
                  <a:pt x="111125" y="95370"/>
                </a:cubicBezTo>
                <a:cubicBezTo>
                  <a:pt x="90488" y="94312"/>
                  <a:pt x="0" y="53037"/>
                  <a:pt x="0" y="604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9" name="フリーフォーム 478">
            <a:extLst>
              <a:ext uri="{FF2B5EF4-FFF2-40B4-BE49-F238E27FC236}">
                <a16:creationId xmlns:a16="http://schemas.microsoft.com/office/drawing/2014/main" id="{166DFEE7-157B-895D-7E69-693A8E765E04}"/>
              </a:ext>
            </a:extLst>
          </p:cNvPr>
          <p:cNvSpPr/>
          <p:nvPr/>
        </p:nvSpPr>
        <p:spPr>
          <a:xfrm>
            <a:off x="3936943" y="8632800"/>
            <a:ext cx="188558" cy="729690"/>
          </a:xfrm>
          <a:custGeom>
            <a:avLst/>
            <a:gdLst>
              <a:gd name="connsiteX0" fmla="*/ 57 w 188558"/>
              <a:gd name="connsiteY0" fmla="*/ 25 h 729690"/>
              <a:gd name="connsiteX1" fmla="*/ 60382 w 188558"/>
              <a:gd name="connsiteY1" fmla="*/ 263550 h 729690"/>
              <a:gd name="connsiteX2" fmla="*/ 31807 w 188558"/>
              <a:gd name="connsiteY2" fmla="*/ 352450 h 729690"/>
              <a:gd name="connsiteX3" fmla="*/ 9582 w 188558"/>
              <a:gd name="connsiteY3" fmla="*/ 469925 h 729690"/>
              <a:gd name="connsiteX4" fmla="*/ 181032 w 188558"/>
              <a:gd name="connsiteY4" fmla="*/ 720750 h 729690"/>
              <a:gd name="connsiteX5" fmla="*/ 146107 w 188558"/>
              <a:gd name="connsiteY5" fmla="*/ 657250 h 729690"/>
              <a:gd name="connsiteX6" fmla="*/ 38157 w 188558"/>
              <a:gd name="connsiteY6" fmla="*/ 498500 h 729690"/>
              <a:gd name="connsiteX7" fmla="*/ 9582 w 188558"/>
              <a:gd name="connsiteY7" fmla="*/ 460400 h 729690"/>
              <a:gd name="connsiteX8" fmla="*/ 73082 w 188558"/>
              <a:gd name="connsiteY8" fmla="*/ 279425 h 729690"/>
              <a:gd name="connsiteX9" fmla="*/ 57 w 188558"/>
              <a:gd name="connsiteY9" fmla="*/ 25 h 72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558" h="729690">
                <a:moveTo>
                  <a:pt x="57" y="25"/>
                </a:moveTo>
                <a:cubicBezTo>
                  <a:pt x="-2060" y="-2621"/>
                  <a:pt x="55090" y="204813"/>
                  <a:pt x="60382" y="263550"/>
                </a:cubicBezTo>
                <a:cubicBezTo>
                  <a:pt x="65674" y="322287"/>
                  <a:pt x="40274" y="318054"/>
                  <a:pt x="31807" y="352450"/>
                </a:cubicBezTo>
                <a:cubicBezTo>
                  <a:pt x="23340" y="386846"/>
                  <a:pt x="-15289" y="408542"/>
                  <a:pt x="9582" y="469925"/>
                </a:cubicBezTo>
                <a:cubicBezTo>
                  <a:pt x="34453" y="531308"/>
                  <a:pt x="158278" y="689529"/>
                  <a:pt x="181032" y="720750"/>
                </a:cubicBezTo>
                <a:cubicBezTo>
                  <a:pt x="203786" y="751971"/>
                  <a:pt x="169919" y="694292"/>
                  <a:pt x="146107" y="657250"/>
                </a:cubicBezTo>
                <a:cubicBezTo>
                  <a:pt x="122295" y="620208"/>
                  <a:pt x="60911" y="531308"/>
                  <a:pt x="38157" y="498500"/>
                </a:cubicBezTo>
                <a:cubicBezTo>
                  <a:pt x="15403" y="465692"/>
                  <a:pt x="3761" y="496912"/>
                  <a:pt x="9582" y="460400"/>
                </a:cubicBezTo>
                <a:cubicBezTo>
                  <a:pt x="15403" y="423888"/>
                  <a:pt x="69907" y="360917"/>
                  <a:pt x="73082" y="279425"/>
                </a:cubicBezTo>
                <a:cubicBezTo>
                  <a:pt x="76257" y="197933"/>
                  <a:pt x="2174" y="2671"/>
                  <a:pt x="57" y="25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0" name="フリーフォーム 479">
            <a:extLst>
              <a:ext uri="{FF2B5EF4-FFF2-40B4-BE49-F238E27FC236}">
                <a16:creationId xmlns:a16="http://schemas.microsoft.com/office/drawing/2014/main" id="{2B305262-0D6D-00D7-4317-85FA036EB0BD}"/>
              </a:ext>
            </a:extLst>
          </p:cNvPr>
          <p:cNvSpPr/>
          <p:nvPr/>
        </p:nvSpPr>
        <p:spPr>
          <a:xfrm>
            <a:off x="4124311" y="8639175"/>
            <a:ext cx="321644" cy="495300"/>
          </a:xfrm>
          <a:custGeom>
            <a:avLst/>
            <a:gdLst>
              <a:gd name="connsiteX0" fmla="*/ 14 w 321644"/>
              <a:gd name="connsiteY0" fmla="*/ 0 h 495300"/>
              <a:gd name="connsiteX1" fmla="*/ 282589 w 321644"/>
              <a:gd name="connsiteY1" fmla="*/ 358775 h 495300"/>
              <a:gd name="connsiteX2" fmla="*/ 307989 w 321644"/>
              <a:gd name="connsiteY2" fmla="*/ 495300 h 495300"/>
              <a:gd name="connsiteX3" fmla="*/ 295289 w 321644"/>
              <a:gd name="connsiteY3" fmla="*/ 358775 h 495300"/>
              <a:gd name="connsiteX4" fmla="*/ 14 w 321644"/>
              <a:gd name="connsiteY4" fmla="*/ 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644" h="495300">
                <a:moveTo>
                  <a:pt x="14" y="0"/>
                </a:moveTo>
                <a:cubicBezTo>
                  <a:pt x="-2103" y="0"/>
                  <a:pt x="231260" y="276225"/>
                  <a:pt x="282589" y="358775"/>
                </a:cubicBezTo>
                <a:cubicBezTo>
                  <a:pt x="333918" y="441325"/>
                  <a:pt x="305872" y="495300"/>
                  <a:pt x="307989" y="495300"/>
                </a:cubicBezTo>
                <a:cubicBezTo>
                  <a:pt x="310106" y="495300"/>
                  <a:pt x="344502" y="441325"/>
                  <a:pt x="295289" y="358775"/>
                </a:cubicBezTo>
                <a:cubicBezTo>
                  <a:pt x="246077" y="276225"/>
                  <a:pt x="2131" y="0"/>
                  <a:pt x="14" y="0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1" name="フリーフォーム 480">
            <a:extLst>
              <a:ext uri="{FF2B5EF4-FFF2-40B4-BE49-F238E27FC236}">
                <a16:creationId xmlns:a16="http://schemas.microsoft.com/office/drawing/2014/main" id="{97141DE6-2FC5-6489-DB25-B0FCA406F81A}"/>
              </a:ext>
            </a:extLst>
          </p:cNvPr>
          <p:cNvSpPr/>
          <p:nvPr/>
        </p:nvSpPr>
        <p:spPr>
          <a:xfrm>
            <a:off x="4575130" y="9128106"/>
            <a:ext cx="156287" cy="323985"/>
          </a:xfrm>
          <a:custGeom>
            <a:avLst/>
            <a:gdLst>
              <a:gd name="connsiteX0" fmla="*/ 45 w 156287"/>
              <a:gd name="connsiteY0" fmla="*/ 19 h 323985"/>
              <a:gd name="connsiteX1" fmla="*/ 130220 w 156287"/>
              <a:gd name="connsiteY1" fmla="*/ 146069 h 323985"/>
              <a:gd name="connsiteX2" fmla="*/ 107995 w 156287"/>
              <a:gd name="connsiteY2" fmla="*/ 323869 h 323985"/>
              <a:gd name="connsiteX3" fmla="*/ 155620 w 156287"/>
              <a:gd name="connsiteY3" fmla="*/ 174644 h 323985"/>
              <a:gd name="connsiteX4" fmla="*/ 136570 w 156287"/>
              <a:gd name="connsiteY4" fmla="*/ 257194 h 323985"/>
              <a:gd name="connsiteX5" fmla="*/ 146095 w 156287"/>
              <a:gd name="connsiteY5" fmla="*/ 155594 h 323985"/>
              <a:gd name="connsiteX6" fmla="*/ 45 w 156287"/>
              <a:gd name="connsiteY6" fmla="*/ 19 h 32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287" h="323985">
                <a:moveTo>
                  <a:pt x="45" y="19"/>
                </a:moveTo>
                <a:cubicBezTo>
                  <a:pt x="-2601" y="-1569"/>
                  <a:pt x="112228" y="92094"/>
                  <a:pt x="130220" y="146069"/>
                </a:cubicBezTo>
                <a:cubicBezTo>
                  <a:pt x="148212" y="200044"/>
                  <a:pt x="103762" y="319107"/>
                  <a:pt x="107995" y="323869"/>
                </a:cubicBezTo>
                <a:cubicBezTo>
                  <a:pt x="112228" y="328631"/>
                  <a:pt x="150858" y="185756"/>
                  <a:pt x="155620" y="174644"/>
                </a:cubicBezTo>
                <a:cubicBezTo>
                  <a:pt x="160382" y="163532"/>
                  <a:pt x="138157" y="260369"/>
                  <a:pt x="136570" y="257194"/>
                </a:cubicBezTo>
                <a:cubicBezTo>
                  <a:pt x="134983" y="254019"/>
                  <a:pt x="164616" y="198986"/>
                  <a:pt x="146095" y="155594"/>
                </a:cubicBezTo>
                <a:cubicBezTo>
                  <a:pt x="127574" y="112202"/>
                  <a:pt x="2691" y="1607"/>
                  <a:pt x="45" y="19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2" name="フリーフォーム 481">
            <a:extLst>
              <a:ext uri="{FF2B5EF4-FFF2-40B4-BE49-F238E27FC236}">
                <a16:creationId xmlns:a16="http://schemas.microsoft.com/office/drawing/2014/main" id="{1F755C0D-38C5-3CAC-DD75-81D43C7E5CB4}"/>
              </a:ext>
            </a:extLst>
          </p:cNvPr>
          <p:cNvSpPr/>
          <p:nvPr/>
        </p:nvSpPr>
        <p:spPr>
          <a:xfrm>
            <a:off x="4174690" y="8486247"/>
            <a:ext cx="414177" cy="556541"/>
          </a:xfrm>
          <a:custGeom>
            <a:avLst/>
            <a:gdLst>
              <a:gd name="connsiteX0" fmla="*/ 102035 w 414177"/>
              <a:gd name="connsiteY0" fmla="*/ 528 h 556541"/>
              <a:gd name="connsiteX1" fmla="*/ 130610 w 414177"/>
              <a:gd name="connsiteY1" fmla="*/ 181503 h 556541"/>
              <a:gd name="connsiteX2" fmla="*/ 368735 w 414177"/>
              <a:gd name="connsiteY2" fmla="*/ 464078 h 556541"/>
              <a:gd name="connsiteX3" fmla="*/ 406835 w 414177"/>
              <a:gd name="connsiteY3" fmla="*/ 552978 h 556541"/>
              <a:gd name="connsiteX4" fmla="*/ 384610 w 414177"/>
              <a:gd name="connsiteY4" fmla="*/ 505353 h 556541"/>
              <a:gd name="connsiteX5" fmla="*/ 127435 w 414177"/>
              <a:gd name="connsiteY5" fmla="*/ 210078 h 556541"/>
              <a:gd name="connsiteX6" fmla="*/ 435 w 414177"/>
              <a:gd name="connsiteY6" fmla="*/ 137053 h 556541"/>
              <a:gd name="connsiteX7" fmla="*/ 86160 w 414177"/>
              <a:gd name="connsiteY7" fmla="*/ 200553 h 556541"/>
              <a:gd name="connsiteX8" fmla="*/ 95685 w 414177"/>
              <a:gd name="connsiteY8" fmla="*/ 127528 h 556541"/>
              <a:gd name="connsiteX9" fmla="*/ 102035 w 414177"/>
              <a:gd name="connsiteY9" fmla="*/ 528 h 55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177" h="556541">
                <a:moveTo>
                  <a:pt x="102035" y="528"/>
                </a:moveTo>
                <a:cubicBezTo>
                  <a:pt x="107856" y="9524"/>
                  <a:pt x="86160" y="104245"/>
                  <a:pt x="130610" y="181503"/>
                </a:cubicBezTo>
                <a:cubicBezTo>
                  <a:pt x="175060" y="258761"/>
                  <a:pt x="322698" y="402166"/>
                  <a:pt x="368735" y="464078"/>
                </a:cubicBezTo>
                <a:cubicBezTo>
                  <a:pt x="414772" y="525990"/>
                  <a:pt x="404189" y="546099"/>
                  <a:pt x="406835" y="552978"/>
                </a:cubicBezTo>
                <a:cubicBezTo>
                  <a:pt x="409481" y="559857"/>
                  <a:pt x="431177" y="562503"/>
                  <a:pt x="384610" y="505353"/>
                </a:cubicBezTo>
                <a:cubicBezTo>
                  <a:pt x="338043" y="448203"/>
                  <a:pt x="191464" y="271461"/>
                  <a:pt x="127435" y="210078"/>
                </a:cubicBezTo>
                <a:cubicBezTo>
                  <a:pt x="63406" y="148695"/>
                  <a:pt x="7314" y="138640"/>
                  <a:pt x="435" y="137053"/>
                </a:cubicBezTo>
                <a:cubicBezTo>
                  <a:pt x="-6444" y="135466"/>
                  <a:pt x="70285" y="202141"/>
                  <a:pt x="86160" y="200553"/>
                </a:cubicBezTo>
                <a:cubicBezTo>
                  <a:pt x="102035" y="198966"/>
                  <a:pt x="94098" y="155045"/>
                  <a:pt x="95685" y="127528"/>
                </a:cubicBezTo>
                <a:cubicBezTo>
                  <a:pt x="97272" y="100011"/>
                  <a:pt x="96214" y="-8468"/>
                  <a:pt x="102035" y="528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3" name="フリーフォーム 482">
            <a:extLst>
              <a:ext uri="{FF2B5EF4-FFF2-40B4-BE49-F238E27FC236}">
                <a16:creationId xmlns:a16="http://schemas.microsoft.com/office/drawing/2014/main" id="{B300AE35-44C4-68D1-F9EF-BD0805A8BB77}"/>
              </a:ext>
            </a:extLst>
          </p:cNvPr>
          <p:cNvSpPr/>
          <p:nvPr/>
        </p:nvSpPr>
        <p:spPr>
          <a:xfrm>
            <a:off x="4241781" y="9010567"/>
            <a:ext cx="248614" cy="450148"/>
          </a:xfrm>
          <a:custGeom>
            <a:avLst/>
            <a:gdLst>
              <a:gd name="connsiteX0" fmla="*/ 19 w 248614"/>
              <a:gd name="connsiteY0" fmla="*/ 83 h 450148"/>
              <a:gd name="connsiteX1" fmla="*/ 53994 w 248614"/>
              <a:gd name="connsiteY1" fmla="*/ 206458 h 450148"/>
              <a:gd name="connsiteX2" fmla="*/ 73044 w 248614"/>
              <a:gd name="connsiteY2" fmla="*/ 314408 h 450148"/>
              <a:gd name="connsiteX3" fmla="*/ 244494 w 248614"/>
              <a:gd name="connsiteY3" fmla="*/ 447758 h 450148"/>
              <a:gd name="connsiteX4" fmla="*/ 184169 w 248614"/>
              <a:gd name="connsiteY4" fmla="*/ 393783 h 450148"/>
              <a:gd name="connsiteX5" fmla="*/ 60344 w 248614"/>
              <a:gd name="connsiteY5" fmla="*/ 314408 h 450148"/>
              <a:gd name="connsiteX6" fmla="*/ 47644 w 248614"/>
              <a:gd name="connsiteY6" fmla="*/ 231858 h 450148"/>
              <a:gd name="connsiteX7" fmla="*/ 19 w 248614"/>
              <a:gd name="connsiteY7" fmla="*/ 83 h 45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614" h="450148">
                <a:moveTo>
                  <a:pt x="19" y="83"/>
                </a:moveTo>
                <a:cubicBezTo>
                  <a:pt x="1077" y="-4150"/>
                  <a:pt x="41823" y="154070"/>
                  <a:pt x="53994" y="206458"/>
                </a:cubicBezTo>
                <a:cubicBezTo>
                  <a:pt x="66165" y="258846"/>
                  <a:pt x="41294" y="274191"/>
                  <a:pt x="73044" y="314408"/>
                </a:cubicBezTo>
                <a:cubicBezTo>
                  <a:pt x="104794" y="354625"/>
                  <a:pt x="225973" y="434529"/>
                  <a:pt x="244494" y="447758"/>
                </a:cubicBezTo>
                <a:cubicBezTo>
                  <a:pt x="263015" y="460987"/>
                  <a:pt x="214861" y="416008"/>
                  <a:pt x="184169" y="393783"/>
                </a:cubicBezTo>
                <a:cubicBezTo>
                  <a:pt x="153477" y="371558"/>
                  <a:pt x="83098" y="341396"/>
                  <a:pt x="60344" y="314408"/>
                </a:cubicBezTo>
                <a:cubicBezTo>
                  <a:pt x="37590" y="287421"/>
                  <a:pt x="53465" y="285304"/>
                  <a:pt x="47644" y="231858"/>
                </a:cubicBezTo>
                <a:cubicBezTo>
                  <a:pt x="41823" y="178412"/>
                  <a:pt x="-1039" y="4316"/>
                  <a:pt x="19" y="83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4" name="フリーフォーム 483">
            <a:extLst>
              <a:ext uri="{FF2B5EF4-FFF2-40B4-BE49-F238E27FC236}">
                <a16:creationId xmlns:a16="http://schemas.microsoft.com/office/drawing/2014/main" id="{A0F4CB3F-C239-9121-CD80-755A7769BC9C}"/>
              </a:ext>
            </a:extLst>
          </p:cNvPr>
          <p:cNvSpPr/>
          <p:nvPr/>
        </p:nvSpPr>
        <p:spPr>
          <a:xfrm>
            <a:off x="4677041" y="8547020"/>
            <a:ext cx="124193" cy="483637"/>
          </a:xfrm>
          <a:custGeom>
            <a:avLst/>
            <a:gdLst>
              <a:gd name="connsiteX0" fmla="*/ 6084 w 124193"/>
              <a:gd name="connsiteY0" fmla="*/ 80 h 483637"/>
              <a:gd name="connsiteX1" fmla="*/ 15609 w 124193"/>
              <a:gd name="connsiteY1" fmla="*/ 130255 h 483637"/>
              <a:gd name="connsiteX2" fmla="*/ 56884 w 124193"/>
              <a:gd name="connsiteY2" fmla="*/ 247730 h 483637"/>
              <a:gd name="connsiteX3" fmla="*/ 15609 w 124193"/>
              <a:gd name="connsiteY3" fmla="*/ 193755 h 483637"/>
              <a:gd name="connsiteX4" fmla="*/ 85459 w 124193"/>
              <a:gd name="connsiteY4" fmla="*/ 304880 h 483637"/>
              <a:gd name="connsiteX5" fmla="*/ 123559 w 124193"/>
              <a:gd name="connsiteY5" fmla="*/ 479505 h 483637"/>
              <a:gd name="connsiteX6" fmla="*/ 101334 w 124193"/>
              <a:gd name="connsiteY6" fmla="*/ 403305 h 483637"/>
              <a:gd name="connsiteX7" fmla="*/ 6084 w 124193"/>
              <a:gd name="connsiteY7" fmla="*/ 127080 h 483637"/>
              <a:gd name="connsiteX8" fmla="*/ 9259 w 124193"/>
              <a:gd name="connsiteY8" fmla="*/ 149305 h 483637"/>
              <a:gd name="connsiteX9" fmla="*/ 6084 w 124193"/>
              <a:gd name="connsiteY9" fmla="*/ 80 h 48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193" h="483637">
                <a:moveTo>
                  <a:pt x="6084" y="80"/>
                </a:moveTo>
                <a:cubicBezTo>
                  <a:pt x="7142" y="-3095"/>
                  <a:pt x="7142" y="88980"/>
                  <a:pt x="15609" y="130255"/>
                </a:cubicBezTo>
                <a:cubicBezTo>
                  <a:pt x="24076" y="171530"/>
                  <a:pt x="56884" y="237147"/>
                  <a:pt x="56884" y="247730"/>
                </a:cubicBezTo>
                <a:cubicBezTo>
                  <a:pt x="56884" y="258313"/>
                  <a:pt x="10846" y="184230"/>
                  <a:pt x="15609" y="193755"/>
                </a:cubicBezTo>
                <a:cubicBezTo>
                  <a:pt x="20372" y="203280"/>
                  <a:pt x="67467" y="257255"/>
                  <a:pt x="85459" y="304880"/>
                </a:cubicBezTo>
                <a:cubicBezTo>
                  <a:pt x="103451" y="352505"/>
                  <a:pt x="120913" y="463101"/>
                  <a:pt x="123559" y="479505"/>
                </a:cubicBezTo>
                <a:cubicBezTo>
                  <a:pt x="126205" y="495909"/>
                  <a:pt x="120913" y="462042"/>
                  <a:pt x="101334" y="403305"/>
                </a:cubicBezTo>
                <a:cubicBezTo>
                  <a:pt x="81755" y="344568"/>
                  <a:pt x="21430" y="169413"/>
                  <a:pt x="6084" y="127080"/>
                </a:cubicBezTo>
                <a:cubicBezTo>
                  <a:pt x="-9262" y="84747"/>
                  <a:pt x="9259" y="168884"/>
                  <a:pt x="9259" y="149305"/>
                </a:cubicBezTo>
                <a:cubicBezTo>
                  <a:pt x="9259" y="129726"/>
                  <a:pt x="5026" y="3255"/>
                  <a:pt x="6084" y="8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5" name="フリーフォーム 484">
            <a:extLst>
              <a:ext uri="{FF2B5EF4-FFF2-40B4-BE49-F238E27FC236}">
                <a16:creationId xmlns:a16="http://schemas.microsoft.com/office/drawing/2014/main" id="{BE35F5F5-7227-66F0-B0AE-F1FE60D18A7A}"/>
              </a:ext>
            </a:extLst>
          </p:cNvPr>
          <p:cNvSpPr/>
          <p:nvPr/>
        </p:nvSpPr>
        <p:spPr>
          <a:xfrm>
            <a:off x="4514849" y="8784904"/>
            <a:ext cx="268065" cy="426941"/>
          </a:xfrm>
          <a:custGeom>
            <a:avLst/>
            <a:gdLst>
              <a:gd name="connsiteX0" fmla="*/ 1 w 268065"/>
              <a:gd name="connsiteY0" fmla="*/ 321 h 426941"/>
              <a:gd name="connsiteX1" fmla="*/ 168276 w 268065"/>
              <a:gd name="connsiteY1" fmla="*/ 152721 h 426941"/>
              <a:gd name="connsiteX2" fmla="*/ 263526 w 268065"/>
              <a:gd name="connsiteY2" fmla="*/ 422596 h 426941"/>
              <a:gd name="connsiteX3" fmla="*/ 244476 w 268065"/>
              <a:gd name="connsiteY3" fmla="*/ 305121 h 426941"/>
              <a:gd name="connsiteX4" fmla="*/ 171451 w 268065"/>
              <a:gd name="connsiteY4" fmla="*/ 117796 h 426941"/>
              <a:gd name="connsiteX5" fmla="*/ 1 w 268065"/>
              <a:gd name="connsiteY5" fmla="*/ 321 h 42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065" h="426941">
                <a:moveTo>
                  <a:pt x="1" y="321"/>
                </a:moveTo>
                <a:cubicBezTo>
                  <a:pt x="-528" y="6142"/>
                  <a:pt x="124355" y="82342"/>
                  <a:pt x="168276" y="152721"/>
                </a:cubicBezTo>
                <a:cubicBezTo>
                  <a:pt x="212197" y="223100"/>
                  <a:pt x="250826" y="397196"/>
                  <a:pt x="263526" y="422596"/>
                </a:cubicBezTo>
                <a:cubicBezTo>
                  <a:pt x="276226" y="447996"/>
                  <a:pt x="259822" y="355921"/>
                  <a:pt x="244476" y="305121"/>
                </a:cubicBezTo>
                <a:cubicBezTo>
                  <a:pt x="229130" y="254321"/>
                  <a:pt x="206376" y="166479"/>
                  <a:pt x="171451" y="117796"/>
                </a:cubicBezTo>
                <a:cubicBezTo>
                  <a:pt x="136526" y="69113"/>
                  <a:pt x="530" y="-5500"/>
                  <a:pt x="1" y="321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フリーフォーム 485">
            <a:extLst>
              <a:ext uri="{FF2B5EF4-FFF2-40B4-BE49-F238E27FC236}">
                <a16:creationId xmlns:a16="http://schemas.microsoft.com/office/drawing/2014/main" id="{B7B8C773-6CBB-5632-9E87-072EB8B9BB5C}"/>
              </a:ext>
            </a:extLst>
          </p:cNvPr>
          <p:cNvSpPr/>
          <p:nvPr/>
        </p:nvSpPr>
        <p:spPr>
          <a:xfrm>
            <a:off x="5190375" y="6883228"/>
            <a:ext cx="250534" cy="288129"/>
          </a:xfrm>
          <a:custGeom>
            <a:avLst/>
            <a:gdLst>
              <a:gd name="connsiteX0" fmla="*/ 64250 w 250534"/>
              <a:gd name="connsiteY0" fmla="*/ 172 h 288129"/>
              <a:gd name="connsiteX1" fmla="*/ 124575 w 250534"/>
              <a:gd name="connsiteY1" fmla="*/ 104947 h 288129"/>
              <a:gd name="connsiteX2" fmla="*/ 245225 w 250534"/>
              <a:gd name="connsiteY2" fmla="*/ 279572 h 288129"/>
              <a:gd name="connsiteX3" fmla="*/ 213475 w 250534"/>
              <a:gd name="connsiteY3" fmla="*/ 250997 h 288129"/>
              <a:gd name="connsiteX4" fmla="*/ 73775 w 250534"/>
              <a:gd name="connsiteY4" fmla="*/ 162097 h 288129"/>
              <a:gd name="connsiteX5" fmla="*/ 19800 w 250534"/>
              <a:gd name="connsiteY5" fmla="*/ 98597 h 288129"/>
              <a:gd name="connsiteX6" fmla="*/ 750 w 250534"/>
              <a:gd name="connsiteY6" fmla="*/ 92247 h 288129"/>
              <a:gd name="connsiteX7" fmla="*/ 42025 w 250534"/>
              <a:gd name="connsiteY7" fmla="*/ 79547 h 288129"/>
              <a:gd name="connsiteX8" fmla="*/ 64250 w 250534"/>
              <a:gd name="connsiteY8" fmla="*/ 172 h 28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534" h="288129">
                <a:moveTo>
                  <a:pt x="64250" y="172"/>
                </a:moveTo>
                <a:cubicBezTo>
                  <a:pt x="78008" y="4405"/>
                  <a:pt x="94413" y="58380"/>
                  <a:pt x="124575" y="104947"/>
                </a:cubicBezTo>
                <a:cubicBezTo>
                  <a:pt x="154737" y="151514"/>
                  <a:pt x="230408" y="255230"/>
                  <a:pt x="245225" y="279572"/>
                </a:cubicBezTo>
                <a:cubicBezTo>
                  <a:pt x="260042" y="303914"/>
                  <a:pt x="242050" y="270576"/>
                  <a:pt x="213475" y="250997"/>
                </a:cubicBezTo>
                <a:cubicBezTo>
                  <a:pt x="184900" y="231418"/>
                  <a:pt x="106054" y="187497"/>
                  <a:pt x="73775" y="162097"/>
                </a:cubicBezTo>
                <a:cubicBezTo>
                  <a:pt x="41496" y="136697"/>
                  <a:pt x="31971" y="110239"/>
                  <a:pt x="19800" y="98597"/>
                </a:cubicBezTo>
                <a:cubicBezTo>
                  <a:pt x="7629" y="86955"/>
                  <a:pt x="-2954" y="95422"/>
                  <a:pt x="750" y="92247"/>
                </a:cubicBezTo>
                <a:cubicBezTo>
                  <a:pt x="4454" y="89072"/>
                  <a:pt x="33558" y="88014"/>
                  <a:pt x="42025" y="79547"/>
                </a:cubicBezTo>
                <a:cubicBezTo>
                  <a:pt x="50492" y="71080"/>
                  <a:pt x="50492" y="-4061"/>
                  <a:pt x="64250" y="172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7" name="フリーフォーム 486">
            <a:extLst>
              <a:ext uri="{FF2B5EF4-FFF2-40B4-BE49-F238E27FC236}">
                <a16:creationId xmlns:a16="http://schemas.microsoft.com/office/drawing/2014/main" id="{890D07A8-2A9D-E699-775E-C97A5AD8A8C6}"/>
              </a:ext>
            </a:extLst>
          </p:cNvPr>
          <p:cNvSpPr/>
          <p:nvPr/>
        </p:nvSpPr>
        <p:spPr>
          <a:xfrm>
            <a:off x="5470403" y="7219818"/>
            <a:ext cx="38222" cy="180227"/>
          </a:xfrm>
          <a:custGeom>
            <a:avLst/>
            <a:gdLst>
              <a:gd name="connsiteX0" fmla="*/ 19172 w 38222"/>
              <a:gd name="connsiteY0" fmla="*/ 132 h 180227"/>
              <a:gd name="connsiteX1" fmla="*/ 122 w 38222"/>
              <a:gd name="connsiteY1" fmla="*/ 69982 h 180227"/>
              <a:gd name="connsiteX2" fmla="*/ 28697 w 38222"/>
              <a:gd name="connsiteY2" fmla="*/ 177932 h 180227"/>
              <a:gd name="connsiteX3" fmla="*/ 28697 w 38222"/>
              <a:gd name="connsiteY3" fmla="*/ 136657 h 180227"/>
              <a:gd name="connsiteX4" fmla="*/ 38222 w 38222"/>
              <a:gd name="connsiteY4" fmla="*/ 54107 h 180227"/>
              <a:gd name="connsiteX5" fmla="*/ 19172 w 38222"/>
              <a:gd name="connsiteY5" fmla="*/ 132 h 18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22" h="180227">
                <a:moveTo>
                  <a:pt x="19172" y="132"/>
                </a:moveTo>
                <a:cubicBezTo>
                  <a:pt x="12822" y="2778"/>
                  <a:pt x="-1465" y="40349"/>
                  <a:pt x="122" y="69982"/>
                </a:cubicBezTo>
                <a:cubicBezTo>
                  <a:pt x="1709" y="99615"/>
                  <a:pt x="23935" y="166820"/>
                  <a:pt x="28697" y="177932"/>
                </a:cubicBezTo>
                <a:cubicBezTo>
                  <a:pt x="33459" y="189044"/>
                  <a:pt x="27110" y="157294"/>
                  <a:pt x="28697" y="136657"/>
                </a:cubicBezTo>
                <a:cubicBezTo>
                  <a:pt x="30284" y="116020"/>
                  <a:pt x="38222" y="73157"/>
                  <a:pt x="38222" y="54107"/>
                </a:cubicBezTo>
                <a:cubicBezTo>
                  <a:pt x="38222" y="35057"/>
                  <a:pt x="25522" y="-2514"/>
                  <a:pt x="19172" y="132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フリーフォーム 487">
            <a:extLst>
              <a:ext uri="{FF2B5EF4-FFF2-40B4-BE49-F238E27FC236}">
                <a16:creationId xmlns:a16="http://schemas.microsoft.com/office/drawing/2014/main" id="{DF6BE940-D243-FA70-F9A9-EC9959813CA5}"/>
              </a:ext>
            </a:extLst>
          </p:cNvPr>
          <p:cNvSpPr/>
          <p:nvPr/>
        </p:nvSpPr>
        <p:spPr>
          <a:xfrm>
            <a:off x="5241076" y="7784253"/>
            <a:ext cx="234199" cy="381383"/>
          </a:xfrm>
          <a:custGeom>
            <a:avLst/>
            <a:gdLst>
              <a:gd name="connsiteX0" fmla="*/ 48474 w 234199"/>
              <a:gd name="connsiteY0" fmla="*/ 847 h 381383"/>
              <a:gd name="connsiteX1" fmla="*/ 849 w 234199"/>
              <a:gd name="connsiteY1" fmla="*/ 140547 h 381383"/>
              <a:gd name="connsiteX2" fmla="*/ 16724 w 234199"/>
              <a:gd name="connsiteY2" fmla="*/ 280247 h 381383"/>
              <a:gd name="connsiteX3" fmla="*/ 849 w 234199"/>
              <a:gd name="connsiteY3" fmla="*/ 242147 h 381383"/>
              <a:gd name="connsiteX4" fmla="*/ 42124 w 234199"/>
              <a:gd name="connsiteY4" fmla="*/ 343747 h 381383"/>
              <a:gd name="connsiteX5" fmla="*/ 111974 w 234199"/>
              <a:gd name="connsiteY5" fmla="*/ 369147 h 381383"/>
              <a:gd name="connsiteX6" fmla="*/ 96099 w 234199"/>
              <a:gd name="connsiteY6" fmla="*/ 375497 h 381383"/>
              <a:gd name="connsiteX7" fmla="*/ 181824 w 234199"/>
              <a:gd name="connsiteY7" fmla="*/ 375497 h 381383"/>
              <a:gd name="connsiteX8" fmla="*/ 232624 w 234199"/>
              <a:gd name="connsiteY8" fmla="*/ 299297 h 381383"/>
              <a:gd name="connsiteX9" fmla="*/ 213574 w 234199"/>
              <a:gd name="connsiteY9" fmla="*/ 232622 h 381383"/>
              <a:gd name="connsiteX10" fmla="*/ 137374 w 234199"/>
              <a:gd name="connsiteY10" fmla="*/ 77047 h 381383"/>
              <a:gd name="connsiteX11" fmla="*/ 143724 w 234199"/>
              <a:gd name="connsiteY11" fmla="*/ 57997 h 381383"/>
              <a:gd name="connsiteX12" fmla="*/ 162774 w 234199"/>
              <a:gd name="connsiteY12" fmla="*/ 80222 h 381383"/>
              <a:gd name="connsiteX13" fmla="*/ 48474 w 234199"/>
              <a:gd name="connsiteY13" fmla="*/ 847 h 38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4199" h="381383">
                <a:moveTo>
                  <a:pt x="48474" y="847"/>
                </a:moveTo>
                <a:cubicBezTo>
                  <a:pt x="21486" y="10901"/>
                  <a:pt x="6141" y="93980"/>
                  <a:pt x="849" y="140547"/>
                </a:cubicBezTo>
                <a:cubicBezTo>
                  <a:pt x="-4443" y="187114"/>
                  <a:pt x="16724" y="263314"/>
                  <a:pt x="16724" y="280247"/>
                </a:cubicBezTo>
                <a:cubicBezTo>
                  <a:pt x="16724" y="297180"/>
                  <a:pt x="-3384" y="231564"/>
                  <a:pt x="849" y="242147"/>
                </a:cubicBezTo>
                <a:cubicBezTo>
                  <a:pt x="5082" y="252730"/>
                  <a:pt x="23603" y="322580"/>
                  <a:pt x="42124" y="343747"/>
                </a:cubicBezTo>
                <a:cubicBezTo>
                  <a:pt x="60645" y="364914"/>
                  <a:pt x="102978" y="363855"/>
                  <a:pt x="111974" y="369147"/>
                </a:cubicBezTo>
                <a:cubicBezTo>
                  <a:pt x="120970" y="374439"/>
                  <a:pt x="84457" y="374439"/>
                  <a:pt x="96099" y="375497"/>
                </a:cubicBezTo>
                <a:cubicBezTo>
                  <a:pt x="107741" y="376555"/>
                  <a:pt x="159070" y="388197"/>
                  <a:pt x="181824" y="375497"/>
                </a:cubicBezTo>
                <a:cubicBezTo>
                  <a:pt x="204578" y="362797"/>
                  <a:pt x="227332" y="323110"/>
                  <a:pt x="232624" y="299297"/>
                </a:cubicBezTo>
                <a:cubicBezTo>
                  <a:pt x="237916" y="275484"/>
                  <a:pt x="229449" y="269664"/>
                  <a:pt x="213574" y="232622"/>
                </a:cubicBezTo>
                <a:cubicBezTo>
                  <a:pt x="197699" y="195580"/>
                  <a:pt x="149016" y="106151"/>
                  <a:pt x="137374" y="77047"/>
                </a:cubicBezTo>
                <a:cubicBezTo>
                  <a:pt x="125732" y="47943"/>
                  <a:pt x="139491" y="57468"/>
                  <a:pt x="143724" y="57997"/>
                </a:cubicBezTo>
                <a:cubicBezTo>
                  <a:pt x="147957" y="58526"/>
                  <a:pt x="173886" y="87101"/>
                  <a:pt x="162774" y="80222"/>
                </a:cubicBezTo>
                <a:cubicBezTo>
                  <a:pt x="151662" y="73343"/>
                  <a:pt x="75462" y="-9207"/>
                  <a:pt x="48474" y="847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9" name="フリーフォーム 488">
            <a:extLst>
              <a:ext uri="{FF2B5EF4-FFF2-40B4-BE49-F238E27FC236}">
                <a16:creationId xmlns:a16="http://schemas.microsoft.com/office/drawing/2014/main" id="{2D3A11DB-DDEB-7860-8FCD-4C92645FC1FE}"/>
              </a:ext>
            </a:extLst>
          </p:cNvPr>
          <p:cNvSpPr/>
          <p:nvPr/>
        </p:nvSpPr>
        <p:spPr>
          <a:xfrm>
            <a:off x="4912887" y="8067261"/>
            <a:ext cx="194059" cy="379804"/>
          </a:xfrm>
          <a:custGeom>
            <a:avLst/>
            <a:gdLst>
              <a:gd name="connsiteX0" fmla="*/ 94088 w 194059"/>
              <a:gd name="connsiteY0" fmla="*/ 414 h 379804"/>
              <a:gd name="connsiteX1" fmla="*/ 141713 w 194059"/>
              <a:gd name="connsiteY1" fmla="*/ 98839 h 379804"/>
              <a:gd name="connsiteX2" fmla="*/ 170288 w 194059"/>
              <a:gd name="connsiteY2" fmla="*/ 229014 h 379804"/>
              <a:gd name="connsiteX3" fmla="*/ 192513 w 194059"/>
              <a:gd name="connsiteY3" fmla="*/ 368714 h 379804"/>
              <a:gd name="connsiteX4" fmla="*/ 125838 w 194059"/>
              <a:gd name="connsiteY4" fmla="*/ 368714 h 379804"/>
              <a:gd name="connsiteX5" fmla="*/ 55988 w 194059"/>
              <a:gd name="connsiteY5" fmla="*/ 349664 h 379804"/>
              <a:gd name="connsiteX6" fmla="*/ 11538 w 194059"/>
              <a:gd name="connsiteY6" fmla="*/ 267114 h 379804"/>
              <a:gd name="connsiteX7" fmla="*/ 2013 w 194059"/>
              <a:gd name="connsiteY7" fmla="*/ 165514 h 379804"/>
              <a:gd name="connsiteX8" fmla="*/ 43288 w 194059"/>
              <a:gd name="connsiteY8" fmla="*/ 105189 h 379804"/>
              <a:gd name="connsiteX9" fmla="*/ 81388 w 194059"/>
              <a:gd name="connsiteY9" fmla="*/ 63914 h 379804"/>
              <a:gd name="connsiteX10" fmla="*/ 94088 w 194059"/>
              <a:gd name="connsiteY10" fmla="*/ 414 h 379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4059" h="379804">
                <a:moveTo>
                  <a:pt x="94088" y="414"/>
                </a:moveTo>
                <a:cubicBezTo>
                  <a:pt x="104142" y="6235"/>
                  <a:pt x="129013" y="60739"/>
                  <a:pt x="141713" y="98839"/>
                </a:cubicBezTo>
                <a:cubicBezTo>
                  <a:pt x="154413" y="136939"/>
                  <a:pt x="161821" y="184035"/>
                  <a:pt x="170288" y="229014"/>
                </a:cubicBezTo>
                <a:cubicBezTo>
                  <a:pt x="178755" y="273993"/>
                  <a:pt x="199921" y="345431"/>
                  <a:pt x="192513" y="368714"/>
                </a:cubicBezTo>
                <a:cubicBezTo>
                  <a:pt x="185105" y="391997"/>
                  <a:pt x="148592" y="371889"/>
                  <a:pt x="125838" y="368714"/>
                </a:cubicBezTo>
                <a:cubicBezTo>
                  <a:pt x="103084" y="365539"/>
                  <a:pt x="75038" y="366597"/>
                  <a:pt x="55988" y="349664"/>
                </a:cubicBezTo>
                <a:cubicBezTo>
                  <a:pt x="36938" y="332731"/>
                  <a:pt x="20534" y="297806"/>
                  <a:pt x="11538" y="267114"/>
                </a:cubicBezTo>
                <a:cubicBezTo>
                  <a:pt x="2542" y="236422"/>
                  <a:pt x="-3279" y="192502"/>
                  <a:pt x="2013" y="165514"/>
                </a:cubicBezTo>
                <a:cubicBezTo>
                  <a:pt x="7305" y="138527"/>
                  <a:pt x="30059" y="122122"/>
                  <a:pt x="43288" y="105189"/>
                </a:cubicBezTo>
                <a:cubicBezTo>
                  <a:pt x="56517" y="88256"/>
                  <a:pt x="73980" y="76085"/>
                  <a:pt x="81388" y="63914"/>
                </a:cubicBezTo>
                <a:cubicBezTo>
                  <a:pt x="88796" y="51743"/>
                  <a:pt x="84034" y="-5407"/>
                  <a:pt x="94088" y="414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0" name="フリーフォーム 489">
            <a:extLst>
              <a:ext uri="{FF2B5EF4-FFF2-40B4-BE49-F238E27FC236}">
                <a16:creationId xmlns:a16="http://schemas.microsoft.com/office/drawing/2014/main" id="{FD57A834-7E22-2DDF-3D59-533213E93134}"/>
              </a:ext>
            </a:extLst>
          </p:cNvPr>
          <p:cNvSpPr/>
          <p:nvPr/>
        </p:nvSpPr>
        <p:spPr>
          <a:xfrm>
            <a:off x="4656987" y="8188115"/>
            <a:ext cx="178404" cy="365787"/>
          </a:xfrm>
          <a:custGeom>
            <a:avLst/>
            <a:gdLst>
              <a:gd name="connsiteX0" fmla="*/ 70588 w 178404"/>
              <a:gd name="connsiteY0" fmla="*/ 3385 h 365787"/>
              <a:gd name="connsiteX1" fmla="*/ 121388 w 178404"/>
              <a:gd name="connsiteY1" fmla="*/ 200235 h 365787"/>
              <a:gd name="connsiteX2" fmla="*/ 172188 w 178404"/>
              <a:gd name="connsiteY2" fmla="*/ 355810 h 365787"/>
              <a:gd name="connsiteX3" fmla="*/ 159488 w 178404"/>
              <a:gd name="connsiteY3" fmla="*/ 346285 h 365787"/>
              <a:gd name="connsiteX4" fmla="*/ 10263 w 178404"/>
              <a:gd name="connsiteY4" fmla="*/ 314535 h 365787"/>
              <a:gd name="connsiteX5" fmla="*/ 13438 w 178404"/>
              <a:gd name="connsiteY5" fmla="*/ 235160 h 365787"/>
              <a:gd name="connsiteX6" fmla="*/ 16613 w 178404"/>
              <a:gd name="connsiteY6" fmla="*/ 108160 h 365787"/>
              <a:gd name="connsiteX7" fmla="*/ 10263 w 178404"/>
              <a:gd name="connsiteY7" fmla="*/ 158960 h 365787"/>
              <a:gd name="connsiteX8" fmla="*/ 42013 w 178404"/>
              <a:gd name="connsiteY8" fmla="*/ 79585 h 365787"/>
              <a:gd name="connsiteX9" fmla="*/ 70588 w 178404"/>
              <a:gd name="connsiteY9" fmla="*/ 3385 h 36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404" h="365787">
                <a:moveTo>
                  <a:pt x="70588" y="3385"/>
                </a:moveTo>
                <a:cubicBezTo>
                  <a:pt x="83817" y="23493"/>
                  <a:pt x="104455" y="141498"/>
                  <a:pt x="121388" y="200235"/>
                </a:cubicBezTo>
                <a:cubicBezTo>
                  <a:pt x="138321" y="258972"/>
                  <a:pt x="172188" y="355810"/>
                  <a:pt x="172188" y="355810"/>
                </a:cubicBezTo>
                <a:cubicBezTo>
                  <a:pt x="178538" y="380152"/>
                  <a:pt x="186475" y="353164"/>
                  <a:pt x="159488" y="346285"/>
                </a:cubicBezTo>
                <a:cubicBezTo>
                  <a:pt x="132501" y="339406"/>
                  <a:pt x="34605" y="333056"/>
                  <a:pt x="10263" y="314535"/>
                </a:cubicBezTo>
                <a:cubicBezTo>
                  <a:pt x="-14079" y="296014"/>
                  <a:pt x="12380" y="269556"/>
                  <a:pt x="13438" y="235160"/>
                </a:cubicBezTo>
                <a:cubicBezTo>
                  <a:pt x="14496" y="200764"/>
                  <a:pt x="17142" y="120860"/>
                  <a:pt x="16613" y="108160"/>
                </a:cubicBezTo>
                <a:cubicBezTo>
                  <a:pt x="16084" y="95460"/>
                  <a:pt x="6030" y="163722"/>
                  <a:pt x="10263" y="158960"/>
                </a:cubicBezTo>
                <a:cubicBezTo>
                  <a:pt x="14496" y="154198"/>
                  <a:pt x="35134" y="100751"/>
                  <a:pt x="42013" y="79585"/>
                </a:cubicBezTo>
                <a:cubicBezTo>
                  <a:pt x="48892" y="58419"/>
                  <a:pt x="57359" y="-16723"/>
                  <a:pt x="70588" y="3385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1" name="フリーフォーム 490">
            <a:extLst>
              <a:ext uri="{FF2B5EF4-FFF2-40B4-BE49-F238E27FC236}">
                <a16:creationId xmlns:a16="http://schemas.microsoft.com/office/drawing/2014/main" id="{CC57ACCF-F95F-E645-ED1B-BC114D848565}"/>
              </a:ext>
            </a:extLst>
          </p:cNvPr>
          <p:cNvSpPr/>
          <p:nvPr/>
        </p:nvSpPr>
        <p:spPr>
          <a:xfrm>
            <a:off x="8616737" y="3402947"/>
            <a:ext cx="1407517" cy="308927"/>
          </a:xfrm>
          <a:custGeom>
            <a:avLst/>
            <a:gdLst>
              <a:gd name="connsiteX0" fmla="*/ 2544 w 1407517"/>
              <a:gd name="connsiteY0" fmla="*/ 308668 h 308927"/>
              <a:gd name="connsiteX1" fmla="*/ 581278 w 1407517"/>
              <a:gd name="connsiteY1" fmla="*/ 142764 h 308927"/>
              <a:gd name="connsiteX2" fmla="*/ 469390 w 1407517"/>
              <a:gd name="connsiteY2" fmla="*/ 165914 h 308927"/>
              <a:gd name="connsiteX3" fmla="*/ 685450 w 1407517"/>
              <a:gd name="connsiteY3" fmla="*/ 227645 h 308927"/>
              <a:gd name="connsiteX4" fmla="*/ 515688 w 1407517"/>
              <a:gd name="connsiteY4" fmla="*/ 173630 h 308927"/>
              <a:gd name="connsiteX5" fmla="*/ 1086706 w 1407517"/>
              <a:gd name="connsiteY5" fmla="*/ 57883 h 308927"/>
              <a:gd name="connsiteX6" fmla="*/ 1406939 w 1407517"/>
              <a:gd name="connsiteY6" fmla="*/ 10 h 308927"/>
              <a:gd name="connsiteX7" fmla="*/ 1013400 w 1407517"/>
              <a:gd name="connsiteY7" fmla="*/ 61742 h 308927"/>
              <a:gd name="connsiteX8" fmla="*/ 369076 w 1407517"/>
              <a:gd name="connsiteY8" fmla="*/ 185205 h 308927"/>
              <a:gd name="connsiteX9" fmla="*/ 369076 w 1407517"/>
              <a:gd name="connsiteY9" fmla="*/ 181347 h 308927"/>
              <a:gd name="connsiteX10" fmla="*/ 2544 w 1407517"/>
              <a:gd name="connsiteY10" fmla="*/ 308668 h 30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7517" h="308927">
                <a:moveTo>
                  <a:pt x="2544" y="308668"/>
                </a:moveTo>
                <a:cubicBezTo>
                  <a:pt x="37911" y="302238"/>
                  <a:pt x="503470" y="166556"/>
                  <a:pt x="581278" y="142764"/>
                </a:cubicBezTo>
                <a:cubicBezTo>
                  <a:pt x="659086" y="118972"/>
                  <a:pt x="452028" y="151767"/>
                  <a:pt x="469390" y="165914"/>
                </a:cubicBezTo>
                <a:cubicBezTo>
                  <a:pt x="486752" y="180061"/>
                  <a:pt x="677734" y="226359"/>
                  <a:pt x="685450" y="227645"/>
                </a:cubicBezTo>
                <a:cubicBezTo>
                  <a:pt x="693166" y="228931"/>
                  <a:pt x="448812" y="201924"/>
                  <a:pt x="515688" y="173630"/>
                </a:cubicBezTo>
                <a:cubicBezTo>
                  <a:pt x="582564" y="145336"/>
                  <a:pt x="938164" y="86820"/>
                  <a:pt x="1086706" y="57883"/>
                </a:cubicBezTo>
                <a:cubicBezTo>
                  <a:pt x="1235248" y="28946"/>
                  <a:pt x="1419157" y="-633"/>
                  <a:pt x="1406939" y="10"/>
                </a:cubicBezTo>
                <a:cubicBezTo>
                  <a:pt x="1394721" y="653"/>
                  <a:pt x="1186377" y="30876"/>
                  <a:pt x="1013400" y="61742"/>
                </a:cubicBezTo>
                <a:cubicBezTo>
                  <a:pt x="840423" y="92608"/>
                  <a:pt x="476463" y="165271"/>
                  <a:pt x="369076" y="185205"/>
                </a:cubicBezTo>
                <a:cubicBezTo>
                  <a:pt x="261689" y="205139"/>
                  <a:pt x="426949" y="162699"/>
                  <a:pt x="369076" y="181347"/>
                </a:cubicBezTo>
                <a:cubicBezTo>
                  <a:pt x="311203" y="199995"/>
                  <a:pt x="-32823" y="315098"/>
                  <a:pt x="2544" y="30866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2" name="フリーフォーム 491">
            <a:extLst>
              <a:ext uri="{FF2B5EF4-FFF2-40B4-BE49-F238E27FC236}">
                <a16:creationId xmlns:a16="http://schemas.microsoft.com/office/drawing/2014/main" id="{D7C308B7-C94A-3B12-15AE-C4FF1CE25309}"/>
              </a:ext>
            </a:extLst>
          </p:cNvPr>
          <p:cNvSpPr/>
          <p:nvPr/>
        </p:nvSpPr>
        <p:spPr>
          <a:xfrm>
            <a:off x="8565139" y="3390823"/>
            <a:ext cx="1542632" cy="293788"/>
          </a:xfrm>
          <a:custGeom>
            <a:avLst/>
            <a:gdLst>
              <a:gd name="connsiteX0" fmla="*/ 127 w 1542632"/>
              <a:gd name="connsiteY0" fmla="*/ 293785 h 293788"/>
              <a:gd name="connsiteX1" fmla="*/ 451539 w 1542632"/>
              <a:gd name="connsiteY1" fmla="*/ 162605 h 293788"/>
              <a:gd name="connsiteX2" fmla="*/ 331934 w 1542632"/>
              <a:gd name="connsiteY2" fmla="*/ 185754 h 293788"/>
              <a:gd name="connsiteX3" fmla="*/ 791064 w 1542632"/>
              <a:gd name="connsiteY3" fmla="*/ 124023 h 293788"/>
              <a:gd name="connsiteX4" fmla="*/ 737048 w 1542632"/>
              <a:gd name="connsiteY4" fmla="*/ 127881 h 293788"/>
              <a:gd name="connsiteX5" fmla="*/ 1173028 w 1542632"/>
              <a:gd name="connsiteY5" fmla="*/ 12134 h 293788"/>
              <a:gd name="connsiteX6" fmla="*/ 1130588 w 1542632"/>
              <a:gd name="connsiteY6" fmla="*/ 27567 h 293788"/>
              <a:gd name="connsiteX7" fmla="*/ 1539560 w 1542632"/>
              <a:gd name="connsiteY7" fmla="*/ 559 h 293788"/>
              <a:gd name="connsiteX8" fmla="*/ 1296491 w 1542632"/>
              <a:gd name="connsiteY8" fmla="*/ 15992 h 293788"/>
              <a:gd name="connsiteX9" fmla="*/ 906810 w 1542632"/>
              <a:gd name="connsiteY9" fmla="*/ 89299 h 293788"/>
              <a:gd name="connsiteX10" fmla="*/ 501696 w 1542632"/>
              <a:gd name="connsiteY10" fmla="*/ 166463 h 293788"/>
              <a:gd name="connsiteX11" fmla="*/ 127 w 1542632"/>
              <a:gd name="connsiteY11" fmla="*/ 293785 h 29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42632" h="293788">
                <a:moveTo>
                  <a:pt x="127" y="293785"/>
                </a:moveTo>
                <a:cubicBezTo>
                  <a:pt x="-8232" y="293142"/>
                  <a:pt x="396238" y="180610"/>
                  <a:pt x="451539" y="162605"/>
                </a:cubicBezTo>
                <a:cubicBezTo>
                  <a:pt x="506840" y="144600"/>
                  <a:pt x="275347" y="192184"/>
                  <a:pt x="331934" y="185754"/>
                </a:cubicBezTo>
                <a:cubicBezTo>
                  <a:pt x="388522" y="179324"/>
                  <a:pt x="723545" y="133669"/>
                  <a:pt x="791064" y="124023"/>
                </a:cubicBezTo>
                <a:cubicBezTo>
                  <a:pt x="858583" y="114377"/>
                  <a:pt x="673387" y="146529"/>
                  <a:pt x="737048" y="127881"/>
                </a:cubicBezTo>
                <a:cubicBezTo>
                  <a:pt x="800709" y="109233"/>
                  <a:pt x="1107438" y="28853"/>
                  <a:pt x="1173028" y="12134"/>
                </a:cubicBezTo>
                <a:cubicBezTo>
                  <a:pt x="1238618" y="-4585"/>
                  <a:pt x="1069499" y="29496"/>
                  <a:pt x="1130588" y="27567"/>
                </a:cubicBezTo>
                <a:cubicBezTo>
                  <a:pt x="1191677" y="25638"/>
                  <a:pt x="1539560" y="559"/>
                  <a:pt x="1539560" y="559"/>
                </a:cubicBezTo>
                <a:cubicBezTo>
                  <a:pt x="1567211" y="-1370"/>
                  <a:pt x="1401949" y="1202"/>
                  <a:pt x="1296491" y="15992"/>
                </a:cubicBezTo>
                <a:cubicBezTo>
                  <a:pt x="1191033" y="30782"/>
                  <a:pt x="906810" y="89299"/>
                  <a:pt x="906810" y="89299"/>
                </a:cubicBezTo>
                <a:cubicBezTo>
                  <a:pt x="774344" y="114378"/>
                  <a:pt x="647022" y="134311"/>
                  <a:pt x="501696" y="166463"/>
                </a:cubicBezTo>
                <a:cubicBezTo>
                  <a:pt x="356370" y="198615"/>
                  <a:pt x="8486" y="294428"/>
                  <a:pt x="127" y="29378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3" name="フリーフォーム 492">
            <a:extLst>
              <a:ext uri="{FF2B5EF4-FFF2-40B4-BE49-F238E27FC236}">
                <a16:creationId xmlns:a16="http://schemas.microsoft.com/office/drawing/2014/main" id="{DDB0CE7B-207B-73DF-04FA-5E12A8952AC7}"/>
              </a:ext>
            </a:extLst>
          </p:cNvPr>
          <p:cNvSpPr/>
          <p:nvPr/>
        </p:nvSpPr>
        <p:spPr>
          <a:xfrm>
            <a:off x="10062118" y="3379802"/>
            <a:ext cx="143326" cy="151100"/>
          </a:xfrm>
          <a:custGeom>
            <a:avLst/>
            <a:gdLst>
              <a:gd name="connsiteX0" fmla="*/ 140 w 143326"/>
              <a:gd name="connsiteY0" fmla="*/ 6 h 151100"/>
              <a:gd name="connsiteX1" fmla="*/ 96596 w 143326"/>
              <a:gd name="connsiteY1" fmla="*/ 73312 h 151100"/>
              <a:gd name="connsiteX2" fmla="*/ 142895 w 143326"/>
              <a:gd name="connsiteY2" fmla="*/ 150476 h 151100"/>
              <a:gd name="connsiteX3" fmla="*/ 119745 w 143326"/>
              <a:gd name="connsiteY3" fmla="*/ 108036 h 151100"/>
              <a:gd name="connsiteX4" fmla="*/ 119745 w 143326"/>
              <a:gd name="connsiteY4" fmla="*/ 77170 h 151100"/>
              <a:gd name="connsiteX5" fmla="*/ 140 w 143326"/>
              <a:gd name="connsiteY5" fmla="*/ 6 h 15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326" h="151100">
                <a:moveTo>
                  <a:pt x="140" y="6"/>
                </a:moveTo>
                <a:cubicBezTo>
                  <a:pt x="-3718" y="-637"/>
                  <a:pt x="72804" y="48234"/>
                  <a:pt x="96596" y="73312"/>
                </a:cubicBezTo>
                <a:cubicBezTo>
                  <a:pt x="120388" y="98390"/>
                  <a:pt x="139037" y="144689"/>
                  <a:pt x="142895" y="150476"/>
                </a:cubicBezTo>
                <a:cubicBezTo>
                  <a:pt x="146753" y="156263"/>
                  <a:pt x="123603" y="120254"/>
                  <a:pt x="119745" y="108036"/>
                </a:cubicBezTo>
                <a:cubicBezTo>
                  <a:pt x="115887" y="95818"/>
                  <a:pt x="137107" y="94532"/>
                  <a:pt x="119745" y="77170"/>
                </a:cubicBezTo>
                <a:cubicBezTo>
                  <a:pt x="102383" y="59808"/>
                  <a:pt x="3998" y="649"/>
                  <a:pt x="140" y="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4" name="フリーフォーム 493">
            <a:extLst>
              <a:ext uri="{FF2B5EF4-FFF2-40B4-BE49-F238E27FC236}">
                <a16:creationId xmlns:a16="http://schemas.microsoft.com/office/drawing/2014/main" id="{78E969B5-69D8-AE86-2921-F6A0A7A129A4}"/>
              </a:ext>
            </a:extLst>
          </p:cNvPr>
          <p:cNvSpPr/>
          <p:nvPr/>
        </p:nvSpPr>
        <p:spPr>
          <a:xfrm>
            <a:off x="8704307" y="3453023"/>
            <a:ext cx="1362900" cy="421487"/>
          </a:xfrm>
          <a:custGeom>
            <a:avLst/>
            <a:gdLst>
              <a:gd name="connsiteX0" fmla="*/ 1354093 w 1362900"/>
              <a:gd name="connsiteY0" fmla="*/ 91 h 421487"/>
              <a:gd name="connsiteX1" fmla="*/ 1284645 w 1362900"/>
              <a:gd name="connsiteY1" fmla="*/ 57964 h 421487"/>
              <a:gd name="connsiteX2" fmla="*/ 694336 w 1362900"/>
              <a:gd name="connsiteY2" fmla="*/ 185286 h 421487"/>
              <a:gd name="connsiteX3" fmla="*/ 786934 w 1362900"/>
              <a:gd name="connsiteY3" fmla="*/ 177569 h 421487"/>
              <a:gd name="connsiteX4" fmla="*/ 370245 w 1362900"/>
              <a:gd name="connsiteY4" fmla="*/ 258592 h 421487"/>
              <a:gd name="connsiteX5" fmla="*/ 177334 w 1362900"/>
              <a:gd name="connsiteY5" fmla="*/ 285600 h 421487"/>
              <a:gd name="connsiteX6" fmla="*/ 3713 w 1362900"/>
              <a:gd name="connsiteY6" fmla="*/ 420638 h 421487"/>
              <a:gd name="connsiteX7" fmla="*/ 77020 w 1362900"/>
              <a:gd name="connsiteY7" fmla="*/ 339615 h 421487"/>
              <a:gd name="connsiteX8" fmla="*/ 289222 w 1362900"/>
              <a:gd name="connsiteY8" fmla="*/ 270167 h 421487"/>
              <a:gd name="connsiteX9" fmla="*/ 254498 w 1362900"/>
              <a:gd name="connsiteY9" fmla="*/ 274025 h 421487"/>
              <a:gd name="connsiteX10" fmla="*/ 817799 w 1362900"/>
              <a:gd name="connsiteY10" fmla="*/ 162136 h 421487"/>
              <a:gd name="connsiteX11" fmla="*/ 802366 w 1362900"/>
              <a:gd name="connsiteY11" fmla="*/ 169853 h 421487"/>
              <a:gd name="connsiteX12" fmla="*/ 1300078 w 1362900"/>
              <a:gd name="connsiteY12" fmla="*/ 69539 h 421487"/>
              <a:gd name="connsiteX13" fmla="*/ 1354093 w 1362900"/>
              <a:gd name="connsiteY13" fmla="*/ 91 h 42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2900" h="421487">
                <a:moveTo>
                  <a:pt x="1354093" y="91"/>
                </a:moveTo>
                <a:cubicBezTo>
                  <a:pt x="1351521" y="-1838"/>
                  <a:pt x="1394604" y="27098"/>
                  <a:pt x="1284645" y="57964"/>
                </a:cubicBezTo>
                <a:cubicBezTo>
                  <a:pt x="1174686" y="88830"/>
                  <a:pt x="777288" y="165352"/>
                  <a:pt x="694336" y="185286"/>
                </a:cubicBezTo>
                <a:cubicBezTo>
                  <a:pt x="611384" y="205220"/>
                  <a:pt x="840949" y="165351"/>
                  <a:pt x="786934" y="177569"/>
                </a:cubicBezTo>
                <a:cubicBezTo>
                  <a:pt x="732919" y="189787"/>
                  <a:pt x="471845" y="240587"/>
                  <a:pt x="370245" y="258592"/>
                </a:cubicBezTo>
                <a:cubicBezTo>
                  <a:pt x="268645" y="276597"/>
                  <a:pt x="238423" y="258592"/>
                  <a:pt x="177334" y="285600"/>
                </a:cubicBezTo>
                <a:cubicBezTo>
                  <a:pt x="116245" y="312608"/>
                  <a:pt x="20432" y="411636"/>
                  <a:pt x="3713" y="420638"/>
                </a:cubicBezTo>
                <a:cubicBezTo>
                  <a:pt x="-13006" y="429640"/>
                  <a:pt x="29435" y="364693"/>
                  <a:pt x="77020" y="339615"/>
                </a:cubicBezTo>
                <a:cubicBezTo>
                  <a:pt x="124605" y="314537"/>
                  <a:pt x="259642" y="281099"/>
                  <a:pt x="289222" y="270167"/>
                </a:cubicBezTo>
                <a:cubicBezTo>
                  <a:pt x="318802" y="259235"/>
                  <a:pt x="254498" y="274025"/>
                  <a:pt x="254498" y="274025"/>
                </a:cubicBezTo>
                <a:lnTo>
                  <a:pt x="817799" y="162136"/>
                </a:lnTo>
                <a:cubicBezTo>
                  <a:pt x="909110" y="144774"/>
                  <a:pt x="802366" y="169853"/>
                  <a:pt x="802366" y="169853"/>
                </a:cubicBezTo>
                <a:cubicBezTo>
                  <a:pt x="882746" y="154420"/>
                  <a:pt x="1208123" y="93975"/>
                  <a:pt x="1300078" y="69539"/>
                </a:cubicBezTo>
                <a:cubicBezTo>
                  <a:pt x="1392033" y="45103"/>
                  <a:pt x="1356665" y="2020"/>
                  <a:pt x="1354093" y="9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5" name="フリーフォーム 494">
            <a:extLst>
              <a:ext uri="{FF2B5EF4-FFF2-40B4-BE49-F238E27FC236}">
                <a16:creationId xmlns:a16="http://schemas.microsoft.com/office/drawing/2014/main" id="{CE11365C-9CA5-97EE-B20E-84B522FF1656}"/>
              </a:ext>
            </a:extLst>
          </p:cNvPr>
          <p:cNvSpPr/>
          <p:nvPr/>
        </p:nvSpPr>
        <p:spPr>
          <a:xfrm>
            <a:off x="8756437" y="3433159"/>
            <a:ext cx="1352881" cy="448568"/>
          </a:xfrm>
          <a:custGeom>
            <a:avLst/>
            <a:gdLst>
              <a:gd name="connsiteX0" fmla="*/ 1259522 w 1352881"/>
              <a:gd name="connsiteY0" fmla="*/ 664 h 448568"/>
              <a:gd name="connsiteX1" fmla="*/ 1325112 w 1352881"/>
              <a:gd name="connsiteY1" fmla="*/ 58537 h 448568"/>
              <a:gd name="connsiteX2" fmla="*/ 1321254 w 1352881"/>
              <a:gd name="connsiteY2" fmla="*/ 81687 h 448568"/>
              <a:gd name="connsiteX3" fmla="*/ 947006 w 1352881"/>
              <a:gd name="connsiteY3" fmla="*/ 170426 h 448568"/>
              <a:gd name="connsiteX4" fmla="*/ 1051178 w 1352881"/>
              <a:gd name="connsiteY4" fmla="*/ 154993 h 448568"/>
              <a:gd name="connsiteX5" fmla="*/ 360555 w 1352881"/>
              <a:gd name="connsiteY5" fmla="*/ 293889 h 448568"/>
              <a:gd name="connsiteX6" fmla="*/ 136778 w 1352881"/>
              <a:gd name="connsiteY6" fmla="*/ 374912 h 448568"/>
              <a:gd name="connsiteX7" fmla="*/ 1740 w 1352881"/>
              <a:gd name="connsiteY7" fmla="*/ 448218 h 448568"/>
              <a:gd name="connsiteX8" fmla="*/ 229376 w 1352881"/>
              <a:gd name="connsiteY8" fmla="*/ 344046 h 448568"/>
              <a:gd name="connsiteX9" fmla="*/ 1101335 w 1352881"/>
              <a:gd name="connsiteY9" fmla="*/ 154993 h 448568"/>
              <a:gd name="connsiteX10" fmla="*/ 1055036 w 1352881"/>
              <a:gd name="connsiteY10" fmla="*/ 162709 h 448568"/>
              <a:gd name="connsiteX11" fmla="*/ 1336687 w 1352881"/>
              <a:gd name="connsiteY11" fmla="*/ 100978 h 448568"/>
              <a:gd name="connsiteX12" fmla="*/ 1259522 w 1352881"/>
              <a:gd name="connsiteY12" fmla="*/ 664 h 448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2881" h="448568">
                <a:moveTo>
                  <a:pt x="1259522" y="664"/>
                </a:moveTo>
                <a:cubicBezTo>
                  <a:pt x="1257593" y="-6410"/>
                  <a:pt x="1314823" y="45033"/>
                  <a:pt x="1325112" y="58537"/>
                </a:cubicBezTo>
                <a:cubicBezTo>
                  <a:pt x="1335401" y="72041"/>
                  <a:pt x="1384271" y="63039"/>
                  <a:pt x="1321254" y="81687"/>
                </a:cubicBezTo>
                <a:cubicBezTo>
                  <a:pt x="1258237" y="100335"/>
                  <a:pt x="992019" y="158208"/>
                  <a:pt x="947006" y="170426"/>
                </a:cubicBezTo>
                <a:cubicBezTo>
                  <a:pt x="901993" y="182644"/>
                  <a:pt x="1051178" y="154993"/>
                  <a:pt x="1051178" y="154993"/>
                </a:cubicBezTo>
                <a:cubicBezTo>
                  <a:pt x="953436" y="175570"/>
                  <a:pt x="512955" y="257236"/>
                  <a:pt x="360555" y="293889"/>
                </a:cubicBezTo>
                <a:cubicBezTo>
                  <a:pt x="208155" y="330542"/>
                  <a:pt x="196580" y="349191"/>
                  <a:pt x="136778" y="374912"/>
                </a:cubicBezTo>
                <a:cubicBezTo>
                  <a:pt x="76976" y="400633"/>
                  <a:pt x="-13693" y="453362"/>
                  <a:pt x="1740" y="448218"/>
                </a:cubicBezTo>
                <a:cubicBezTo>
                  <a:pt x="17173" y="443074"/>
                  <a:pt x="46110" y="392917"/>
                  <a:pt x="229376" y="344046"/>
                </a:cubicBezTo>
                <a:cubicBezTo>
                  <a:pt x="412642" y="295175"/>
                  <a:pt x="963725" y="185216"/>
                  <a:pt x="1101335" y="154993"/>
                </a:cubicBezTo>
                <a:cubicBezTo>
                  <a:pt x="1238945" y="124770"/>
                  <a:pt x="1015811" y="171712"/>
                  <a:pt x="1055036" y="162709"/>
                </a:cubicBezTo>
                <a:cubicBezTo>
                  <a:pt x="1094261" y="153707"/>
                  <a:pt x="1298105" y="121555"/>
                  <a:pt x="1336687" y="100978"/>
                </a:cubicBezTo>
                <a:cubicBezTo>
                  <a:pt x="1375269" y="80401"/>
                  <a:pt x="1261451" y="7738"/>
                  <a:pt x="1259522" y="66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6" name="フリーフォーム 495">
            <a:extLst>
              <a:ext uri="{FF2B5EF4-FFF2-40B4-BE49-F238E27FC236}">
                <a16:creationId xmlns:a16="http://schemas.microsoft.com/office/drawing/2014/main" id="{C1D30FE1-E879-3367-DE46-3825D1B27AE1}"/>
              </a:ext>
            </a:extLst>
          </p:cNvPr>
          <p:cNvSpPr/>
          <p:nvPr/>
        </p:nvSpPr>
        <p:spPr>
          <a:xfrm>
            <a:off x="10120088" y="3487764"/>
            <a:ext cx="58285" cy="1114007"/>
          </a:xfrm>
          <a:custGeom>
            <a:avLst/>
            <a:gdLst>
              <a:gd name="connsiteX0" fmla="*/ 57917 w 58285"/>
              <a:gd name="connsiteY0" fmla="*/ 7790 h 1114007"/>
              <a:gd name="connsiteX1" fmla="*/ 34768 w 58285"/>
              <a:gd name="connsiteY1" fmla="*/ 119679 h 1114007"/>
              <a:gd name="connsiteX2" fmla="*/ 11618 w 58285"/>
              <a:gd name="connsiteY2" fmla="*/ 451487 h 1114007"/>
              <a:gd name="connsiteX3" fmla="*/ 23193 w 58285"/>
              <a:gd name="connsiteY3" fmla="*/ 366606 h 1114007"/>
              <a:gd name="connsiteX4" fmla="*/ 34768 w 58285"/>
              <a:gd name="connsiteY4" fmla="*/ 582666 h 1114007"/>
              <a:gd name="connsiteX5" fmla="*/ 11618 w 58285"/>
              <a:gd name="connsiteY5" fmla="*/ 1111244 h 1114007"/>
              <a:gd name="connsiteX6" fmla="*/ 44 w 58285"/>
              <a:gd name="connsiteY6" fmla="*/ 794869 h 1114007"/>
              <a:gd name="connsiteX7" fmla="*/ 15477 w 58285"/>
              <a:gd name="connsiteY7" fmla="*/ 891325 h 1114007"/>
              <a:gd name="connsiteX8" fmla="*/ 15477 w 58285"/>
              <a:gd name="connsiteY8" fmla="*/ 466920 h 1114007"/>
              <a:gd name="connsiteX9" fmla="*/ 15477 w 58285"/>
              <a:gd name="connsiteY9" fmla="*/ 308732 h 1114007"/>
              <a:gd name="connsiteX10" fmla="*/ 57917 w 58285"/>
              <a:gd name="connsiteY10" fmla="*/ 7790 h 111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285" h="1114007">
                <a:moveTo>
                  <a:pt x="57917" y="7790"/>
                </a:moveTo>
                <a:cubicBezTo>
                  <a:pt x="61132" y="-23719"/>
                  <a:pt x="42484" y="45730"/>
                  <a:pt x="34768" y="119679"/>
                </a:cubicBezTo>
                <a:cubicBezTo>
                  <a:pt x="27052" y="193628"/>
                  <a:pt x="13547" y="410333"/>
                  <a:pt x="11618" y="451487"/>
                </a:cubicBezTo>
                <a:cubicBezTo>
                  <a:pt x="9689" y="492641"/>
                  <a:pt x="19335" y="344743"/>
                  <a:pt x="23193" y="366606"/>
                </a:cubicBezTo>
                <a:cubicBezTo>
                  <a:pt x="27051" y="388469"/>
                  <a:pt x="36697" y="458560"/>
                  <a:pt x="34768" y="582666"/>
                </a:cubicBezTo>
                <a:cubicBezTo>
                  <a:pt x="32839" y="706772"/>
                  <a:pt x="17405" y="1075877"/>
                  <a:pt x="11618" y="1111244"/>
                </a:cubicBezTo>
                <a:cubicBezTo>
                  <a:pt x="5831" y="1146611"/>
                  <a:pt x="-599" y="831522"/>
                  <a:pt x="44" y="794869"/>
                </a:cubicBezTo>
                <a:cubicBezTo>
                  <a:pt x="687" y="758216"/>
                  <a:pt x="12905" y="945983"/>
                  <a:pt x="15477" y="891325"/>
                </a:cubicBezTo>
                <a:cubicBezTo>
                  <a:pt x="18049" y="836667"/>
                  <a:pt x="15477" y="466920"/>
                  <a:pt x="15477" y="466920"/>
                </a:cubicBezTo>
                <a:cubicBezTo>
                  <a:pt x="15477" y="369821"/>
                  <a:pt x="9047" y="380752"/>
                  <a:pt x="15477" y="308732"/>
                </a:cubicBezTo>
                <a:cubicBezTo>
                  <a:pt x="21907" y="236712"/>
                  <a:pt x="54702" y="39299"/>
                  <a:pt x="57917" y="779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7" name="フリーフォーム 496">
            <a:extLst>
              <a:ext uri="{FF2B5EF4-FFF2-40B4-BE49-F238E27FC236}">
                <a16:creationId xmlns:a16="http://schemas.microsoft.com/office/drawing/2014/main" id="{79E040B5-EF20-9391-F551-A47ABF8104B1}"/>
              </a:ext>
            </a:extLst>
          </p:cNvPr>
          <p:cNvSpPr/>
          <p:nvPr/>
        </p:nvSpPr>
        <p:spPr>
          <a:xfrm>
            <a:off x="8140387" y="3901538"/>
            <a:ext cx="557966" cy="721791"/>
          </a:xfrm>
          <a:custGeom>
            <a:avLst/>
            <a:gdLst>
              <a:gd name="connsiteX0" fmla="*/ 552200 w 557966"/>
              <a:gd name="connsiteY0" fmla="*/ 6847 h 721791"/>
              <a:gd name="connsiteX1" fmla="*/ 158661 w 557966"/>
              <a:gd name="connsiteY1" fmla="*/ 477551 h 721791"/>
              <a:gd name="connsiteX2" fmla="*/ 185669 w 557966"/>
              <a:gd name="connsiteY2" fmla="*/ 431252 h 721791"/>
              <a:gd name="connsiteX3" fmla="*/ 12048 w 557966"/>
              <a:gd name="connsiteY3" fmla="*/ 705186 h 721791"/>
              <a:gd name="connsiteX4" fmla="*/ 62205 w 557966"/>
              <a:gd name="connsiteY4" fmla="*/ 631880 h 721791"/>
              <a:gd name="connsiteX5" fmla="*/ 440312 w 557966"/>
              <a:gd name="connsiteY5" fmla="*/ 145743 h 721791"/>
              <a:gd name="connsiteX6" fmla="*/ 397871 w 557966"/>
              <a:gd name="connsiteY6" fmla="*/ 192042 h 721791"/>
              <a:gd name="connsiteX7" fmla="*/ 552200 w 557966"/>
              <a:gd name="connsiteY7" fmla="*/ 6847 h 72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7966" h="721791">
                <a:moveTo>
                  <a:pt x="552200" y="6847"/>
                </a:moveTo>
                <a:lnTo>
                  <a:pt x="158661" y="477551"/>
                </a:lnTo>
                <a:cubicBezTo>
                  <a:pt x="97572" y="548285"/>
                  <a:pt x="210104" y="393313"/>
                  <a:pt x="185669" y="431252"/>
                </a:cubicBezTo>
                <a:cubicBezTo>
                  <a:pt x="161233" y="469191"/>
                  <a:pt x="32625" y="671748"/>
                  <a:pt x="12048" y="705186"/>
                </a:cubicBezTo>
                <a:cubicBezTo>
                  <a:pt x="-8529" y="738624"/>
                  <a:pt x="-9172" y="725121"/>
                  <a:pt x="62205" y="631880"/>
                </a:cubicBezTo>
                <a:cubicBezTo>
                  <a:pt x="133582" y="538639"/>
                  <a:pt x="384368" y="219049"/>
                  <a:pt x="440312" y="145743"/>
                </a:cubicBezTo>
                <a:cubicBezTo>
                  <a:pt x="496256" y="72437"/>
                  <a:pt x="383081" y="209404"/>
                  <a:pt x="397871" y="192042"/>
                </a:cubicBezTo>
                <a:cubicBezTo>
                  <a:pt x="412661" y="174680"/>
                  <a:pt x="592068" y="-40738"/>
                  <a:pt x="552200" y="684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8" name="フリーフォーム 497">
            <a:extLst>
              <a:ext uri="{FF2B5EF4-FFF2-40B4-BE49-F238E27FC236}">
                <a16:creationId xmlns:a16="http://schemas.microsoft.com/office/drawing/2014/main" id="{0FC88680-CF66-F5D8-9C2F-139098B559C7}"/>
              </a:ext>
            </a:extLst>
          </p:cNvPr>
          <p:cNvSpPr/>
          <p:nvPr/>
        </p:nvSpPr>
        <p:spPr>
          <a:xfrm>
            <a:off x="8344380" y="3889094"/>
            <a:ext cx="410089" cy="484277"/>
          </a:xfrm>
          <a:custGeom>
            <a:avLst/>
            <a:gdLst>
              <a:gd name="connsiteX0" fmla="*/ 409939 w 410089"/>
              <a:gd name="connsiteY0" fmla="*/ 0 h 484277"/>
              <a:gd name="connsiteX1" fmla="*/ 201595 w 410089"/>
              <a:gd name="connsiteY1" fmla="*/ 227635 h 484277"/>
              <a:gd name="connsiteX2" fmla="*/ 967 w 410089"/>
              <a:gd name="connsiteY2" fmla="*/ 482278 h 484277"/>
              <a:gd name="connsiteX3" fmla="*/ 132147 w 410089"/>
              <a:gd name="connsiteY3" fmla="*/ 335665 h 484277"/>
              <a:gd name="connsiteX4" fmla="*/ 286476 w 410089"/>
              <a:gd name="connsiteY4" fmla="*/ 142754 h 484277"/>
              <a:gd name="connsiteX5" fmla="*/ 236319 w 410089"/>
              <a:gd name="connsiteY5" fmla="*/ 227635 h 484277"/>
              <a:gd name="connsiteX6" fmla="*/ 409939 w 410089"/>
              <a:gd name="connsiteY6" fmla="*/ 0 h 484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089" h="484277">
                <a:moveTo>
                  <a:pt x="409939" y="0"/>
                </a:moveTo>
                <a:cubicBezTo>
                  <a:pt x="404152" y="0"/>
                  <a:pt x="269757" y="147255"/>
                  <a:pt x="201595" y="227635"/>
                </a:cubicBezTo>
                <a:cubicBezTo>
                  <a:pt x="133433" y="308015"/>
                  <a:pt x="12542" y="464273"/>
                  <a:pt x="967" y="482278"/>
                </a:cubicBezTo>
                <a:cubicBezTo>
                  <a:pt x="-10608" y="500283"/>
                  <a:pt x="84562" y="392252"/>
                  <a:pt x="132147" y="335665"/>
                </a:cubicBezTo>
                <a:cubicBezTo>
                  <a:pt x="179732" y="279078"/>
                  <a:pt x="269114" y="160759"/>
                  <a:pt x="286476" y="142754"/>
                </a:cubicBezTo>
                <a:cubicBezTo>
                  <a:pt x="303838" y="124749"/>
                  <a:pt x="219600" y="248855"/>
                  <a:pt x="236319" y="227635"/>
                </a:cubicBezTo>
                <a:cubicBezTo>
                  <a:pt x="253038" y="206415"/>
                  <a:pt x="415726" y="0"/>
                  <a:pt x="409939" y="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9" name="フリーフォーム 498">
            <a:extLst>
              <a:ext uri="{FF2B5EF4-FFF2-40B4-BE49-F238E27FC236}">
                <a16:creationId xmlns:a16="http://schemas.microsoft.com/office/drawing/2014/main" id="{A13082E7-F80D-2C0A-CAF3-D45866250541}"/>
              </a:ext>
            </a:extLst>
          </p:cNvPr>
          <p:cNvSpPr/>
          <p:nvPr/>
        </p:nvSpPr>
        <p:spPr>
          <a:xfrm>
            <a:off x="9394014" y="3554428"/>
            <a:ext cx="741526" cy="571045"/>
          </a:xfrm>
          <a:custGeom>
            <a:avLst/>
            <a:gdLst>
              <a:gd name="connsiteX0" fmla="*/ 4629 w 741526"/>
              <a:gd name="connsiteY0" fmla="*/ 222777 h 571045"/>
              <a:gd name="connsiteX1" fmla="*/ 710685 w 741526"/>
              <a:gd name="connsiteY1" fmla="*/ 2858 h 571045"/>
              <a:gd name="connsiteX2" fmla="*/ 621945 w 741526"/>
              <a:gd name="connsiteY2" fmla="*/ 95456 h 571045"/>
              <a:gd name="connsiteX3" fmla="*/ 683677 w 741526"/>
              <a:gd name="connsiteY3" fmla="*/ 64590 h 571045"/>
              <a:gd name="connsiteX4" fmla="*/ 652811 w 741526"/>
              <a:gd name="connsiteY4" fmla="*/ 176478 h 571045"/>
              <a:gd name="connsiteX5" fmla="*/ 579505 w 741526"/>
              <a:gd name="connsiteY5" fmla="*/ 311516 h 571045"/>
              <a:gd name="connsiteX6" fmla="*/ 564072 w 741526"/>
              <a:gd name="connsiteY6" fmla="*/ 570018 h 571045"/>
              <a:gd name="connsiteX7" fmla="*/ 587221 w 741526"/>
              <a:gd name="connsiteY7" fmla="*/ 396397 h 571045"/>
              <a:gd name="connsiteX8" fmla="*/ 610371 w 741526"/>
              <a:gd name="connsiteY8" fmla="*/ 257501 h 571045"/>
              <a:gd name="connsiteX9" fmla="*/ 664386 w 741526"/>
              <a:gd name="connsiteY9" fmla="*/ 49157 h 571045"/>
              <a:gd name="connsiteX10" fmla="*/ 417459 w 741526"/>
              <a:gd name="connsiteY10" fmla="*/ 103172 h 571045"/>
              <a:gd name="connsiteX11" fmla="*/ 4629 w 741526"/>
              <a:gd name="connsiteY11" fmla="*/ 222777 h 57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1526" h="571045">
                <a:moveTo>
                  <a:pt x="4629" y="222777"/>
                </a:moveTo>
                <a:cubicBezTo>
                  <a:pt x="53500" y="206058"/>
                  <a:pt x="607799" y="24078"/>
                  <a:pt x="710685" y="2858"/>
                </a:cubicBezTo>
                <a:cubicBezTo>
                  <a:pt x="813571" y="-18362"/>
                  <a:pt x="626446" y="85167"/>
                  <a:pt x="621945" y="95456"/>
                </a:cubicBezTo>
                <a:cubicBezTo>
                  <a:pt x="617444" y="105745"/>
                  <a:pt x="678533" y="51086"/>
                  <a:pt x="683677" y="64590"/>
                </a:cubicBezTo>
                <a:cubicBezTo>
                  <a:pt x="688821" y="78094"/>
                  <a:pt x="670173" y="135324"/>
                  <a:pt x="652811" y="176478"/>
                </a:cubicBezTo>
                <a:cubicBezTo>
                  <a:pt x="635449" y="217632"/>
                  <a:pt x="594295" y="245926"/>
                  <a:pt x="579505" y="311516"/>
                </a:cubicBezTo>
                <a:cubicBezTo>
                  <a:pt x="564715" y="377106"/>
                  <a:pt x="562786" y="555871"/>
                  <a:pt x="564072" y="570018"/>
                </a:cubicBezTo>
                <a:cubicBezTo>
                  <a:pt x="565358" y="584165"/>
                  <a:pt x="579505" y="448483"/>
                  <a:pt x="587221" y="396397"/>
                </a:cubicBezTo>
                <a:cubicBezTo>
                  <a:pt x="594938" y="344311"/>
                  <a:pt x="597510" y="315374"/>
                  <a:pt x="610371" y="257501"/>
                </a:cubicBezTo>
                <a:cubicBezTo>
                  <a:pt x="623232" y="199628"/>
                  <a:pt x="696538" y="74878"/>
                  <a:pt x="664386" y="49157"/>
                </a:cubicBezTo>
                <a:cubicBezTo>
                  <a:pt x="632234" y="23436"/>
                  <a:pt x="527418" y="72949"/>
                  <a:pt x="417459" y="103172"/>
                </a:cubicBezTo>
                <a:cubicBezTo>
                  <a:pt x="307500" y="133395"/>
                  <a:pt x="-44242" y="239496"/>
                  <a:pt x="4629" y="22277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0" name="フリーフォーム 499">
            <a:extLst>
              <a:ext uri="{FF2B5EF4-FFF2-40B4-BE49-F238E27FC236}">
                <a16:creationId xmlns:a16="http://schemas.microsoft.com/office/drawing/2014/main" id="{F1E76CA0-B065-C229-D235-202366329BCD}"/>
              </a:ext>
            </a:extLst>
          </p:cNvPr>
          <p:cNvSpPr/>
          <p:nvPr/>
        </p:nvSpPr>
        <p:spPr>
          <a:xfrm>
            <a:off x="7100977" y="3410673"/>
            <a:ext cx="1260641" cy="436231"/>
          </a:xfrm>
          <a:custGeom>
            <a:avLst/>
            <a:gdLst>
              <a:gd name="connsiteX0" fmla="*/ 52177 w 1260641"/>
              <a:gd name="connsiteY0" fmla="*/ 435980 h 436231"/>
              <a:gd name="connsiteX1" fmla="*/ 5879 w 1260641"/>
              <a:gd name="connsiteY1" fmla="*/ 354957 h 436231"/>
              <a:gd name="connsiteX2" fmla="*/ 210365 w 1260641"/>
              <a:gd name="connsiteY2" fmla="*/ 173621 h 436231"/>
              <a:gd name="connsiteX3" fmla="*/ 129342 w 1260641"/>
              <a:gd name="connsiteY3" fmla="*/ 208345 h 436231"/>
              <a:gd name="connsiteX4" fmla="*/ 580755 w 1260641"/>
              <a:gd name="connsiteY4" fmla="*/ 23150 h 436231"/>
              <a:gd name="connsiteX5" fmla="*/ 511307 w 1260641"/>
              <a:gd name="connsiteY5" fmla="*/ 42441 h 436231"/>
              <a:gd name="connsiteX6" fmla="*/ 715793 w 1260641"/>
              <a:gd name="connsiteY6" fmla="*/ 23150 h 436231"/>
              <a:gd name="connsiteX7" fmla="*/ 916420 w 1260641"/>
              <a:gd name="connsiteY7" fmla="*/ 7717 h 436231"/>
              <a:gd name="connsiteX8" fmla="*/ 854689 w 1260641"/>
              <a:gd name="connsiteY8" fmla="*/ 0 h 436231"/>
              <a:gd name="connsiteX9" fmla="*/ 1259803 w 1260641"/>
              <a:gd name="connsiteY9" fmla="*/ 38583 h 436231"/>
              <a:gd name="connsiteX10" fmla="*/ 943428 w 1260641"/>
              <a:gd name="connsiteY10" fmla="*/ 27008 h 436231"/>
              <a:gd name="connsiteX11" fmla="*/ 376269 w 1260641"/>
              <a:gd name="connsiteY11" fmla="*/ 81023 h 436231"/>
              <a:gd name="connsiteX12" fmla="*/ 407134 w 1260641"/>
              <a:gd name="connsiteY12" fmla="*/ 69449 h 436231"/>
              <a:gd name="connsiteX13" fmla="*/ 59894 w 1260641"/>
              <a:gd name="connsiteY13" fmla="*/ 285509 h 436231"/>
              <a:gd name="connsiteX14" fmla="*/ 17453 w 1260641"/>
              <a:gd name="connsiteY14" fmla="*/ 331808 h 436231"/>
              <a:gd name="connsiteX15" fmla="*/ 52177 w 1260641"/>
              <a:gd name="connsiteY15" fmla="*/ 435980 h 43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60641" h="436231">
                <a:moveTo>
                  <a:pt x="52177" y="435980"/>
                </a:moveTo>
                <a:cubicBezTo>
                  <a:pt x="50248" y="439838"/>
                  <a:pt x="-20486" y="398683"/>
                  <a:pt x="5879" y="354957"/>
                </a:cubicBezTo>
                <a:cubicBezTo>
                  <a:pt x="32244" y="311231"/>
                  <a:pt x="189788" y="198056"/>
                  <a:pt x="210365" y="173621"/>
                </a:cubicBezTo>
                <a:cubicBezTo>
                  <a:pt x="230942" y="149186"/>
                  <a:pt x="129342" y="208345"/>
                  <a:pt x="129342" y="208345"/>
                </a:cubicBezTo>
                <a:lnTo>
                  <a:pt x="580755" y="23150"/>
                </a:lnTo>
                <a:cubicBezTo>
                  <a:pt x="644416" y="-4501"/>
                  <a:pt x="488801" y="42441"/>
                  <a:pt x="511307" y="42441"/>
                </a:cubicBezTo>
                <a:cubicBezTo>
                  <a:pt x="533813" y="42441"/>
                  <a:pt x="715793" y="23150"/>
                  <a:pt x="715793" y="23150"/>
                </a:cubicBezTo>
                <a:cubicBezTo>
                  <a:pt x="783312" y="17363"/>
                  <a:pt x="893271" y="11575"/>
                  <a:pt x="916420" y="7717"/>
                </a:cubicBezTo>
                <a:cubicBezTo>
                  <a:pt x="939569" y="3859"/>
                  <a:pt x="854689" y="0"/>
                  <a:pt x="854689" y="0"/>
                </a:cubicBezTo>
                <a:lnTo>
                  <a:pt x="1259803" y="38583"/>
                </a:lnTo>
                <a:cubicBezTo>
                  <a:pt x="1274593" y="43084"/>
                  <a:pt x="1090684" y="19935"/>
                  <a:pt x="943428" y="27008"/>
                </a:cubicBezTo>
                <a:cubicBezTo>
                  <a:pt x="796172" y="34081"/>
                  <a:pt x="465651" y="73950"/>
                  <a:pt x="376269" y="81023"/>
                </a:cubicBezTo>
                <a:cubicBezTo>
                  <a:pt x="286887" y="88096"/>
                  <a:pt x="459863" y="35368"/>
                  <a:pt x="407134" y="69449"/>
                </a:cubicBezTo>
                <a:cubicBezTo>
                  <a:pt x="354405" y="103530"/>
                  <a:pt x="124841" y="241782"/>
                  <a:pt x="59894" y="285509"/>
                </a:cubicBezTo>
                <a:cubicBezTo>
                  <a:pt x="-5053" y="329235"/>
                  <a:pt x="17453" y="302228"/>
                  <a:pt x="17453" y="331808"/>
                </a:cubicBezTo>
                <a:cubicBezTo>
                  <a:pt x="17453" y="361388"/>
                  <a:pt x="54106" y="432122"/>
                  <a:pt x="52177" y="43598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1" name="フリーフォーム 500">
            <a:extLst>
              <a:ext uri="{FF2B5EF4-FFF2-40B4-BE49-F238E27FC236}">
                <a16:creationId xmlns:a16="http://schemas.microsoft.com/office/drawing/2014/main" id="{95A933F7-17CD-ECB3-C854-6D26E6423EBC}"/>
              </a:ext>
            </a:extLst>
          </p:cNvPr>
          <p:cNvSpPr/>
          <p:nvPr/>
        </p:nvSpPr>
        <p:spPr>
          <a:xfrm>
            <a:off x="7530673" y="3599595"/>
            <a:ext cx="108618" cy="321353"/>
          </a:xfrm>
          <a:custGeom>
            <a:avLst/>
            <a:gdLst>
              <a:gd name="connsiteX0" fmla="*/ 108618 w 108618"/>
              <a:gd name="connsiteY0" fmla="*/ 132 h 321353"/>
              <a:gd name="connsiteX1" fmla="*/ 16021 w 108618"/>
              <a:gd name="connsiteY1" fmla="*/ 166035 h 321353"/>
              <a:gd name="connsiteX2" fmla="*/ 588 w 108618"/>
              <a:gd name="connsiteY2" fmla="*/ 320364 h 321353"/>
              <a:gd name="connsiteX3" fmla="*/ 4446 w 108618"/>
              <a:gd name="connsiteY3" fmla="*/ 227767 h 321353"/>
              <a:gd name="connsiteX4" fmla="*/ 16021 w 108618"/>
              <a:gd name="connsiteY4" fmla="*/ 139028 h 321353"/>
              <a:gd name="connsiteX5" fmla="*/ 108618 w 108618"/>
              <a:gd name="connsiteY5" fmla="*/ 132 h 32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618" h="321353">
                <a:moveTo>
                  <a:pt x="108618" y="132"/>
                </a:moveTo>
                <a:cubicBezTo>
                  <a:pt x="108618" y="4633"/>
                  <a:pt x="34026" y="112663"/>
                  <a:pt x="16021" y="166035"/>
                </a:cubicBezTo>
                <a:cubicBezTo>
                  <a:pt x="-1984" y="219407"/>
                  <a:pt x="2517" y="310075"/>
                  <a:pt x="588" y="320364"/>
                </a:cubicBezTo>
                <a:cubicBezTo>
                  <a:pt x="-1341" y="330653"/>
                  <a:pt x="1874" y="257990"/>
                  <a:pt x="4446" y="227767"/>
                </a:cubicBezTo>
                <a:cubicBezTo>
                  <a:pt x="7018" y="197544"/>
                  <a:pt x="-55" y="171180"/>
                  <a:pt x="16021" y="139028"/>
                </a:cubicBezTo>
                <a:cubicBezTo>
                  <a:pt x="32097" y="106876"/>
                  <a:pt x="108618" y="-4369"/>
                  <a:pt x="108618" y="13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2" name="フリーフォーム 501">
            <a:extLst>
              <a:ext uri="{FF2B5EF4-FFF2-40B4-BE49-F238E27FC236}">
                <a16:creationId xmlns:a16="http://schemas.microsoft.com/office/drawing/2014/main" id="{FDD15049-F9C5-2433-367C-0D858F83EC57}"/>
              </a:ext>
            </a:extLst>
          </p:cNvPr>
          <p:cNvSpPr/>
          <p:nvPr/>
        </p:nvSpPr>
        <p:spPr>
          <a:xfrm>
            <a:off x="7808231" y="3580404"/>
            <a:ext cx="143631" cy="643382"/>
          </a:xfrm>
          <a:custGeom>
            <a:avLst/>
            <a:gdLst>
              <a:gd name="connsiteX0" fmla="*/ 43263 w 143631"/>
              <a:gd name="connsiteY0" fmla="*/ 31 h 643382"/>
              <a:gd name="connsiteX1" fmla="*/ 124285 w 143631"/>
              <a:gd name="connsiteY1" fmla="*/ 131211 h 643382"/>
              <a:gd name="connsiteX2" fmla="*/ 35546 w 143631"/>
              <a:gd name="connsiteY2" fmla="*/ 277824 h 643382"/>
              <a:gd name="connsiteX3" fmla="*/ 822 w 143631"/>
              <a:gd name="connsiteY3" fmla="*/ 636639 h 643382"/>
              <a:gd name="connsiteX4" fmla="*/ 16255 w 143631"/>
              <a:gd name="connsiteY4" fmla="*/ 490026 h 643382"/>
              <a:gd name="connsiteX5" fmla="*/ 74128 w 143631"/>
              <a:gd name="connsiteY5" fmla="*/ 216092 h 643382"/>
              <a:gd name="connsiteX6" fmla="*/ 143577 w 143631"/>
              <a:gd name="connsiteY6" fmla="*/ 142786 h 643382"/>
              <a:gd name="connsiteX7" fmla="*/ 43263 w 143631"/>
              <a:gd name="connsiteY7" fmla="*/ 31 h 64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631" h="643382">
                <a:moveTo>
                  <a:pt x="43263" y="31"/>
                </a:moveTo>
                <a:cubicBezTo>
                  <a:pt x="40048" y="-1898"/>
                  <a:pt x="125571" y="84912"/>
                  <a:pt x="124285" y="131211"/>
                </a:cubicBezTo>
                <a:cubicBezTo>
                  <a:pt x="122999" y="177510"/>
                  <a:pt x="56123" y="193586"/>
                  <a:pt x="35546" y="277824"/>
                </a:cubicBezTo>
                <a:cubicBezTo>
                  <a:pt x="14969" y="362062"/>
                  <a:pt x="4037" y="601272"/>
                  <a:pt x="822" y="636639"/>
                </a:cubicBezTo>
                <a:cubicBezTo>
                  <a:pt x="-2393" y="672006"/>
                  <a:pt x="4037" y="560117"/>
                  <a:pt x="16255" y="490026"/>
                </a:cubicBezTo>
                <a:cubicBezTo>
                  <a:pt x="28473" y="419935"/>
                  <a:pt x="52908" y="273965"/>
                  <a:pt x="74128" y="216092"/>
                </a:cubicBezTo>
                <a:cubicBezTo>
                  <a:pt x="95348" y="158219"/>
                  <a:pt x="145506" y="173009"/>
                  <a:pt x="143577" y="142786"/>
                </a:cubicBezTo>
                <a:cubicBezTo>
                  <a:pt x="141648" y="112563"/>
                  <a:pt x="46478" y="1960"/>
                  <a:pt x="43263" y="3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3" name="フリーフォーム 502">
            <a:extLst>
              <a:ext uri="{FF2B5EF4-FFF2-40B4-BE49-F238E27FC236}">
                <a16:creationId xmlns:a16="http://schemas.microsoft.com/office/drawing/2014/main" id="{0B86DFF1-2E23-40AE-1819-0D4B009E9E29}"/>
              </a:ext>
            </a:extLst>
          </p:cNvPr>
          <p:cNvSpPr/>
          <p:nvPr/>
        </p:nvSpPr>
        <p:spPr>
          <a:xfrm>
            <a:off x="7799226" y="3511271"/>
            <a:ext cx="790159" cy="497428"/>
          </a:xfrm>
          <a:custGeom>
            <a:avLst/>
            <a:gdLst>
              <a:gd name="connsiteX0" fmla="*/ 5969 w 790159"/>
              <a:gd name="connsiteY0" fmla="*/ 3575 h 497428"/>
              <a:gd name="connsiteX1" fmla="*/ 337777 w 790159"/>
              <a:gd name="connsiteY1" fmla="*/ 57590 h 497428"/>
              <a:gd name="connsiteX2" fmla="*/ 619427 w 790159"/>
              <a:gd name="connsiteY2" fmla="*/ 76881 h 497428"/>
              <a:gd name="connsiteX3" fmla="*/ 627144 w 790159"/>
              <a:gd name="connsiteY3" fmla="*/ 115463 h 497428"/>
              <a:gd name="connsiteX4" fmla="*/ 785331 w 790159"/>
              <a:gd name="connsiteY4" fmla="*/ 366248 h 497428"/>
              <a:gd name="connsiteX5" fmla="*/ 704308 w 790159"/>
              <a:gd name="connsiteY5" fmla="*/ 497428 h 497428"/>
              <a:gd name="connsiteX6" fmla="*/ 789189 w 790159"/>
              <a:gd name="connsiteY6" fmla="*/ 366248 h 497428"/>
              <a:gd name="connsiteX7" fmla="*/ 634860 w 790159"/>
              <a:gd name="connsiteY7" fmla="*/ 111605 h 497428"/>
              <a:gd name="connsiteX8" fmla="*/ 665726 w 790159"/>
              <a:gd name="connsiteY8" fmla="*/ 42157 h 497428"/>
              <a:gd name="connsiteX9" fmla="*/ 596278 w 790159"/>
              <a:gd name="connsiteY9" fmla="*/ 65306 h 497428"/>
              <a:gd name="connsiteX10" fmla="*/ 283761 w 790159"/>
              <a:gd name="connsiteY10" fmla="*/ 57590 h 497428"/>
              <a:gd name="connsiteX11" fmla="*/ 137149 w 790159"/>
              <a:gd name="connsiteY11" fmla="*/ 11291 h 497428"/>
              <a:gd name="connsiteX12" fmla="*/ 5969 w 790159"/>
              <a:gd name="connsiteY12" fmla="*/ 3575 h 49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0159" h="497428">
                <a:moveTo>
                  <a:pt x="5969" y="3575"/>
                </a:moveTo>
                <a:cubicBezTo>
                  <a:pt x="39407" y="11291"/>
                  <a:pt x="235534" y="45372"/>
                  <a:pt x="337777" y="57590"/>
                </a:cubicBezTo>
                <a:cubicBezTo>
                  <a:pt x="440020" y="69808"/>
                  <a:pt x="571199" y="67236"/>
                  <a:pt x="619427" y="76881"/>
                </a:cubicBezTo>
                <a:cubicBezTo>
                  <a:pt x="667655" y="86527"/>
                  <a:pt x="599493" y="67235"/>
                  <a:pt x="627144" y="115463"/>
                </a:cubicBezTo>
                <a:cubicBezTo>
                  <a:pt x="654795" y="163691"/>
                  <a:pt x="772470" y="302587"/>
                  <a:pt x="785331" y="366248"/>
                </a:cubicBezTo>
                <a:cubicBezTo>
                  <a:pt x="798192" y="429909"/>
                  <a:pt x="703665" y="497428"/>
                  <a:pt x="704308" y="497428"/>
                </a:cubicBezTo>
                <a:cubicBezTo>
                  <a:pt x="704951" y="497428"/>
                  <a:pt x="800764" y="430552"/>
                  <a:pt x="789189" y="366248"/>
                </a:cubicBezTo>
                <a:cubicBezTo>
                  <a:pt x="777614" y="301944"/>
                  <a:pt x="655437" y="165620"/>
                  <a:pt x="634860" y="111605"/>
                </a:cubicBezTo>
                <a:cubicBezTo>
                  <a:pt x="614283" y="57590"/>
                  <a:pt x="672156" y="49873"/>
                  <a:pt x="665726" y="42157"/>
                </a:cubicBezTo>
                <a:cubicBezTo>
                  <a:pt x="659296" y="34441"/>
                  <a:pt x="659939" y="62734"/>
                  <a:pt x="596278" y="65306"/>
                </a:cubicBezTo>
                <a:cubicBezTo>
                  <a:pt x="532617" y="67878"/>
                  <a:pt x="360282" y="66592"/>
                  <a:pt x="283761" y="57590"/>
                </a:cubicBezTo>
                <a:cubicBezTo>
                  <a:pt x="207240" y="48588"/>
                  <a:pt x="186020" y="20937"/>
                  <a:pt x="137149" y="11291"/>
                </a:cubicBezTo>
                <a:cubicBezTo>
                  <a:pt x="88278" y="1645"/>
                  <a:pt x="-27469" y="-4141"/>
                  <a:pt x="5969" y="357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4" name="フリーフォーム 503">
            <a:extLst>
              <a:ext uri="{FF2B5EF4-FFF2-40B4-BE49-F238E27FC236}">
                <a16:creationId xmlns:a16="http://schemas.microsoft.com/office/drawing/2014/main" id="{60EDE8A6-B0A4-2C65-9D52-20073C65ABE0}"/>
              </a:ext>
            </a:extLst>
          </p:cNvPr>
          <p:cNvSpPr/>
          <p:nvPr/>
        </p:nvSpPr>
        <p:spPr>
          <a:xfrm>
            <a:off x="8180885" y="3914737"/>
            <a:ext cx="481591" cy="610683"/>
          </a:xfrm>
          <a:custGeom>
            <a:avLst/>
            <a:gdLst>
              <a:gd name="connsiteX0" fmla="*/ 480837 w 481591"/>
              <a:gd name="connsiteY0" fmla="*/ 1364 h 610683"/>
              <a:gd name="connsiteX1" fmla="*/ 276350 w 481591"/>
              <a:gd name="connsiteY1" fmla="*/ 182701 h 610683"/>
              <a:gd name="connsiteX2" fmla="*/ 106588 w 481591"/>
              <a:gd name="connsiteY2" fmla="*/ 406478 h 610683"/>
              <a:gd name="connsiteX3" fmla="*/ 195328 w 481591"/>
              <a:gd name="connsiteY3" fmla="*/ 240574 h 610683"/>
              <a:gd name="connsiteX4" fmla="*/ 6274 w 481591"/>
              <a:gd name="connsiteY4" fmla="*/ 603248 h 610683"/>
              <a:gd name="connsiteX5" fmla="*/ 71864 w 481591"/>
              <a:gd name="connsiteY5" fmla="*/ 456635 h 610683"/>
              <a:gd name="connsiteX6" fmla="*/ 330366 w 481591"/>
              <a:gd name="connsiteY6" fmla="*/ 120969 h 610683"/>
              <a:gd name="connsiteX7" fmla="*/ 199186 w 481591"/>
              <a:gd name="connsiteY7" fmla="*/ 279157 h 610683"/>
              <a:gd name="connsiteX8" fmla="*/ 480837 w 481591"/>
              <a:gd name="connsiteY8" fmla="*/ 1364 h 61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1591" h="610683">
                <a:moveTo>
                  <a:pt x="480837" y="1364"/>
                </a:moveTo>
                <a:cubicBezTo>
                  <a:pt x="493698" y="-14712"/>
                  <a:pt x="338725" y="115182"/>
                  <a:pt x="276350" y="182701"/>
                </a:cubicBezTo>
                <a:cubicBezTo>
                  <a:pt x="213975" y="250220"/>
                  <a:pt x="120092" y="396833"/>
                  <a:pt x="106588" y="406478"/>
                </a:cubicBezTo>
                <a:cubicBezTo>
                  <a:pt x="93084" y="416123"/>
                  <a:pt x="212047" y="207779"/>
                  <a:pt x="195328" y="240574"/>
                </a:cubicBezTo>
                <a:cubicBezTo>
                  <a:pt x="178609" y="273369"/>
                  <a:pt x="26851" y="567238"/>
                  <a:pt x="6274" y="603248"/>
                </a:cubicBezTo>
                <a:cubicBezTo>
                  <a:pt x="-14303" y="639258"/>
                  <a:pt x="17849" y="537015"/>
                  <a:pt x="71864" y="456635"/>
                </a:cubicBezTo>
                <a:cubicBezTo>
                  <a:pt x="125879" y="376255"/>
                  <a:pt x="309146" y="150549"/>
                  <a:pt x="330366" y="120969"/>
                </a:cubicBezTo>
                <a:cubicBezTo>
                  <a:pt x="351586" y="91389"/>
                  <a:pt x="176037" y="296519"/>
                  <a:pt x="199186" y="279157"/>
                </a:cubicBezTo>
                <a:cubicBezTo>
                  <a:pt x="222335" y="261795"/>
                  <a:pt x="467976" y="17440"/>
                  <a:pt x="480837" y="136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5" name="フリーフォーム 504">
            <a:extLst>
              <a:ext uri="{FF2B5EF4-FFF2-40B4-BE49-F238E27FC236}">
                <a16:creationId xmlns:a16="http://schemas.microsoft.com/office/drawing/2014/main" id="{7FABC3D0-903B-D309-90B3-80DAFF14C768}"/>
              </a:ext>
            </a:extLst>
          </p:cNvPr>
          <p:cNvSpPr/>
          <p:nvPr/>
        </p:nvSpPr>
        <p:spPr>
          <a:xfrm>
            <a:off x="7415514" y="4000982"/>
            <a:ext cx="340107" cy="285611"/>
          </a:xfrm>
          <a:custGeom>
            <a:avLst/>
            <a:gdLst>
              <a:gd name="connsiteX0" fmla="*/ 0 w 340107"/>
              <a:gd name="connsiteY0" fmla="*/ 0 h 285611"/>
              <a:gd name="connsiteX1" fmla="*/ 335666 w 340107"/>
              <a:gd name="connsiteY1" fmla="*/ 281651 h 285611"/>
              <a:gd name="connsiteX2" fmla="*/ 189053 w 340107"/>
              <a:gd name="connsiteY2" fmla="*/ 162046 h 285611"/>
              <a:gd name="connsiteX3" fmla="*/ 138896 w 340107"/>
              <a:gd name="connsiteY3" fmla="*/ 115747 h 285611"/>
              <a:gd name="connsiteX4" fmla="*/ 0 w 340107"/>
              <a:gd name="connsiteY4" fmla="*/ 0 h 28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107" h="285611">
                <a:moveTo>
                  <a:pt x="0" y="0"/>
                </a:moveTo>
                <a:lnTo>
                  <a:pt x="335666" y="281651"/>
                </a:lnTo>
                <a:cubicBezTo>
                  <a:pt x="367175" y="308659"/>
                  <a:pt x="221848" y="189697"/>
                  <a:pt x="189053" y="162046"/>
                </a:cubicBezTo>
                <a:cubicBezTo>
                  <a:pt x="156258" y="134395"/>
                  <a:pt x="168476" y="140183"/>
                  <a:pt x="138896" y="115747"/>
                </a:cubicBezTo>
                <a:lnTo>
                  <a:pt x="0" y="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6" name="フリーフォーム 505">
            <a:extLst>
              <a:ext uri="{FF2B5EF4-FFF2-40B4-BE49-F238E27FC236}">
                <a16:creationId xmlns:a16="http://schemas.microsoft.com/office/drawing/2014/main" id="{0EFC0015-41FC-EE7A-B096-E4377E2EE9EF}"/>
              </a:ext>
            </a:extLst>
          </p:cNvPr>
          <p:cNvSpPr/>
          <p:nvPr/>
        </p:nvSpPr>
        <p:spPr>
          <a:xfrm>
            <a:off x="7807243" y="4270136"/>
            <a:ext cx="1120759" cy="972334"/>
          </a:xfrm>
          <a:custGeom>
            <a:avLst/>
            <a:gdLst>
              <a:gd name="connsiteX0" fmla="*/ 1810 w 1120759"/>
              <a:gd name="connsiteY0" fmla="*/ 922 h 972334"/>
              <a:gd name="connsiteX1" fmla="*/ 430073 w 1120759"/>
              <a:gd name="connsiteY1" fmla="*/ 421469 h 972334"/>
              <a:gd name="connsiteX2" fmla="*/ 391491 w 1120759"/>
              <a:gd name="connsiteY2" fmla="*/ 382887 h 972334"/>
              <a:gd name="connsiteX3" fmla="*/ 1043532 w 1120759"/>
              <a:gd name="connsiteY3" fmla="*/ 923039 h 972334"/>
              <a:gd name="connsiteX4" fmla="*/ 1105263 w 1120759"/>
              <a:gd name="connsiteY4" fmla="*/ 942330 h 972334"/>
              <a:gd name="connsiteX5" fmla="*/ 1016524 w 1120759"/>
              <a:gd name="connsiteY5" fmla="*/ 876740 h 972334"/>
              <a:gd name="connsiteX6" fmla="*/ 306610 w 1120759"/>
              <a:gd name="connsiteY6" fmla="*/ 325013 h 972334"/>
              <a:gd name="connsiteX7" fmla="*/ 1810 w 1120759"/>
              <a:gd name="connsiteY7" fmla="*/ 922 h 97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0759" h="972334">
                <a:moveTo>
                  <a:pt x="1810" y="922"/>
                </a:moveTo>
                <a:cubicBezTo>
                  <a:pt x="22387" y="16998"/>
                  <a:pt x="365126" y="357808"/>
                  <a:pt x="430073" y="421469"/>
                </a:cubicBezTo>
                <a:cubicBezTo>
                  <a:pt x="495020" y="485130"/>
                  <a:pt x="289248" y="299292"/>
                  <a:pt x="391491" y="382887"/>
                </a:cubicBezTo>
                <a:cubicBezTo>
                  <a:pt x="493734" y="466482"/>
                  <a:pt x="924570" y="829799"/>
                  <a:pt x="1043532" y="923039"/>
                </a:cubicBezTo>
                <a:cubicBezTo>
                  <a:pt x="1162494" y="1016279"/>
                  <a:pt x="1109764" y="950046"/>
                  <a:pt x="1105263" y="942330"/>
                </a:cubicBezTo>
                <a:cubicBezTo>
                  <a:pt x="1100762" y="934614"/>
                  <a:pt x="1016524" y="876740"/>
                  <a:pt x="1016524" y="876740"/>
                </a:cubicBezTo>
                <a:cubicBezTo>
                  <a:pt x="883415" y="773854"/>
                  <a:pt x="473800" y="467767"/>
                  <a:pt x="306610" y="325013"/>
                </a:cubicBezTo>
                <a:cubicBezTo>
                  <a:pt x="139420" y="182259"/>
                  <a:pt x="-18767" y="-15154"/>
                  <a:pt x="1810" y="92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7" name="フリーフォーム 506">
            <a:extLst>
              <a:ext uri="{FF2B5EF4-FFF2-40B4-BE49-F238E27FC236}">
                <a16:creationId xmlns:a16="http://schemas.microsoft.com/office/drawing/2014/main" id="{E6118E41-D4BB-55C4-8E48-00BE88050325}"/>
              </a:ext>
            </a:extLst>
          </p:cNvPr>
          <p:cNvSpPr/>
          <p:nvPr/>
        </p:nvSpPr>
        <p:spPr>
          <a:xfrm>
            <a:off x="6894650" y="4061927"/>
            <a:ext cx="116346" cy="326027"/>
          </a:xfrm>
          <a:custGeom>
            <a:avLst/>
            <a:gdLst>
              <a:gd name="connsiteX0" fmla="*/ 3 w 116346"/>
              <a:gd name="connsiteY0" fmla="*/ 787 h 326027"/>
              <a:gd name="connsiteX1" fmla="*/ 100317 w 116346"/>
              <a:gd name="connsiteY1" fmla="*/ 120392 h 326027"/>
              <a:gd name="connsiteX2" fmla="*/ 115750 w 116346"/>
              <a:gd name="connsiteY2" fmla="*/ 324878 h 326027"/>
              <a:gd name="connsiteX3" fmla="*/ 96459 w 116346"/>
              <a:gd name="connsiteY3" fmla="*/ 197557 h 326027"/>
              <a:gd name="connsiteX4" fmla="*/ 96459 w 116346"/>
              <a:gd name="connsiteY4" fmla="*/ 74093 h 326027"/>
              <a:gd name="connsiteX5" fmla="*/ 3 w 116346"/>
              <a:gd name="connsiteY5" fmla="*/ 787 h 32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46" h="326027">
                <a:moveTo>
                  <a:pt x="3" y="787"/>
                </a:moveTo>
                <a:cubicBezTo>
                  <a:pt x="646" y="8504"/>
                  <a:pt x="81026" y="66377"/>
                  <a:pt x="100317" y="120392"/>
                </a:cubicBezTo>
                <a:cubicBezTo>
                  <a:pt x="119608" y="174407"/>
                  <a:pt x="116393" y="312017"/>
                  <a:pt x="115750" y="324878"/>
                </a:cubicBezTo>
                <a:cubicBezTo>
                  <a:pt x="115107" y="337739"/>
                  <a:pt x="99674" y="239355"/>
                  <a:pt x="96459" y="197557"/>
                </a:cubicBezTo>
                <a:cubicBezTo>
                  <a:pt x="93244" y="155759"/>
                  <a:pt x="108034" y="104316"/>
                  <a:pt x="96459" y="74093"/>
                </a:cubicBezTo>
                <a:cubicBezTo>
                  <a:pt x="84884" y="43870"/>
                  <a:pt x="-640" y="-6930"/>
                  <a:pt x="3" y="78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8" name="フリーフォーム 507">
            <a:extLst>
              <a:ext uri="{FF2B5EF4-FFF2-40B4-BE49-F238E27FC236}">
                <a16:creationId xmlns:a16="http://schemas.microsoft.com/office/drawing/2014/main" id="{369A2E26-0CF6-98BC-AEE7-375A63368C7A}"/>
              </a:ext>
            </a:extLst>
          </p:cNvPr>
          <p:cNvSpPr/>
          <p:nvPr/>
        </p:nvSpPr>
        <p:spPr>
          <a:xfrm>
            <a:off x="7635224" y="4343307"/>
            <a:ext cx="92341" cy="850105"/>
          </a:xfrm>
          <a:custGeom>
            <a:avLst/>
            <a:gdLst>
              <a:gd name="connsiteX0" fmla="*/ 209 w 92341"/>
              <a:gd name="connsiteY0" fmla="*/ 12632 h 850105"/>
              <a:gd name="connsiteX1" fmla="*/ 38791 w 92341"/>
              <a:gd name="connsiteY1" fmla="*/ 247984 h 850105"/>
              <a:gd name="connsiteX2" fmla="*/ 11784 w 92341"/>
              <a:gd name="connsiteY2" fmla="*/ 568217 h 850105"/>
              <a:gd name="connsiteX3" fmla="*/ 88948 w 92341"/>
              <a:gd name="connsiteY3" fmla="*/ 834435 h 850105"/>
              <a:gd name="connsiteX4" fmla="*/ 73515 w 92341"/>
              <a:gd name="connsiteY4" fmla="*/ 791994 h 850105"/>
              <a:gd name="connsiteX5" fmla="*/ 27217 w 92341"/>
              <a:gd name="connsiteY5" fmla="*/ 568217 h 850105"/>
              <a:gd name="connsiteX6" fmla="*/ 81232 w 92341"/>
              <a:gd name="connsiteY6" fmla="*/ 112946 h 850105"/>
              <a:gd name="connsiteX7" fmla="*/ 34933 w 92341"/>
              <a:gd name="connsiteY7" fmla="*/ 367589 h 850105"/>
              <a:gd name="connsiteX8" fmla="*/ 23358 w 92341"/>
              <a:gd name="connsiteY8" fmla="*/ 66647 h 850105"/>
              <a:gd name="connsiteX9" fmla="*/ 209 w 92341"/>
              <a:gd name="connsiteY9" fmla="*/ 12632 h 85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341" h="850105">
                <a:moveTo>
                  <a:pt x="209" y="12632"/>
                </a:moveTo>
                <a:cubicBezTo>
                  <a:pt x="2781" y="42855"/>
                  <a:pt x="36862" y="155387"/>
                  <a:pt x="38791" y="247984"/>
                </a:cubicBezTo>
                <a:cubicBezTo>
                  <a:pt x="40720" y="340581"/>
                  <a:pt x="3425" y="470475"/>
                  <a:pt x="11784" y="568217"/>
                </a:cubicBezTo>
                <a:cubicBezTo>
                  <a:pt x="20143" y="665959"/>
                  <a:pt x="88948" y="834435"/>
                  <a:pt x="88948" y="834435"/>
                </a:cubicBezTo>
                <a:cubicBezTo>
                  <a:pt x="99237" y="871731"/>
                  <a:pt x="83804" y="836364"/>
                  <a:pt x="73515" y="791994"/>
                </a:cubicBezTo>
                <a:cubicBezTo>
                  <a:pt x="63227" y="747624"/>
                  <a:pt x="25931" y="681392"/>
                  <a:pt x="27217" y="568217"/>
                </a:cubicBezTo>
                <a:cubicBezTo>
                  <a:pt x="28503" y="455042"/>
                  <a:pt x="79946" y="146384"/>
                  <a:pt x="81232" y="112946"/>
                </a:cubicBezTo>
                <a:cubicBezTo>
                  <a:pt x="82518" y="79508"/>
                  <a:pt x="44579" y="375305"/>
                  <a:pt x="34933" y="367589"/>
                </a:cubicBezTo>
                <a:cubicBezTo>
                  <a:pt x="25287" y="359873"/>
                  <a:pt x="27216" y="124520"/>
                  <a:pt x="23358" y="66647"/>
                </a:cubicBezTo>
                <a:cubicBezTo>
                  <a:pt x="19500" y="8774"/>
                  <a:pt x="-2363" y="-17591"/>
                  <a:pt x="209" y="1263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9" name="フリーフォーム 508">
            <a:extLst>
              <a:ext uri="{FF2B5EF4-FFF2-40B4-BE49-F238E27FC236}">
                <a16:creationId xmlns:a16="http://schemas.microsoft.com/office/drawing/2014/main" id="{0E04A1C8-02F6-8A30-1AC7-F5CCAD31F8C7}"/>
              </a:ext>
            </a:extLst>
          </p:cNvPr>
          <p:cNvSpPr/>
          <p:nvPr/>
        </p:nvSpPr>
        <p:spPr>
          <a:xfrm>
            <a:off x="6704855" y="4822675"/>
            <a:ext cx="552651" cy="1032438"/>
          </a:xfrm>
          <a:custGeom>
            <a:avLst/>
            <a:gdLst>
              <a:gd name="connsiteX0" fmla="*/ 552472 w 552651"/>
              <a:gd name="connsiteY0" fmla="*/ 110 h 1032438"/>
              <a:gd name="connsiteX1" fmla="*/ 232239 w 552651"/>
              <a:gd name="connsiteY1" fmla="*/ 277902 h 1032438"/>
              <a:gd name="connsiteX2" fmla="*/ 43186 w 552651"/>
              <a:gd name="connsiteY2" fmla="*/ 648292 h 1032438"/>
              <a:gd name="connsiteX3" fmla="*/ 97201 w 552651"/>
              <a:gd name="connsiteY3" fmla="*/ 551836 h 1032438"/>
              <a:gd name="connsiteX4" fmla="*/ 70193 w 552651"/>
              <a:gd name="connsiteY4" fmla="*/ 752464 h 1032438"/>
              <a:gd name="connsiteX5" fmla="*/ 259246 w 552651"/>
              <a:gd name="connsiteY5" fmla="*/ 1030257 h 1032438"/>
              <a:gd name="connsiteX6" fmla="*/ 147358 w 552651"/>
              <a:gd name="connsiteY6" fmla="*/ 868211 h 1032438"/>
              <a:gd name="connsiteX7" fmla="*/ 12320 w 552651"/>
              <a:gd name="connsiteY7" fmla="*/ 621284 h 1032438"/>
              <a:gd name="connsiteX8" fmla="*/ 35469 w 552651"/>
              <a:gd name="connsiteY8" fmla="*/ 694591 h 1032438"/>
              <a:gd name="connsiteX9" fmla="*/ 270821 w 552651"/>
              <a:gd name="connsiteY9" fmla="*/ 227745 h 1032438"/>
              <a:gd name="connsiteX10" fmla="*/ 185940 w 552651"/>
              <a:gd name="connsiteY10" fmla="*/ 308768 h 1032438"/>
              <a:gd name="connsiteX11" fmla="*/ 552472 w 552651"/>
              <a:gd name="connsiteY11" fmla="*/ 110 h 103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2651" h="1032438">
                <a:moveTo>
                  <a:pt x="552472" y="110"/>
                </a:moveTo>
                <a:cubicBezTo>
                  <a:pt x="560189" y="-5034"/>
                  <a:pt x="317120" y="169872"/>
                  <a:pt x="232239" y="277902"/>
                </a:cubicBezTo>
                <a:cubicBezTo>
                  <a:pt x="147358" y="385932"/>
                  <a:pt x="65692" y="602636"/>
                  <a:pt x="43186" y="648292"/>
                </a:cubicBezTo>
                <a:cubicBezTo>
                  <a:pt x="20680" y="693948"/>
                  <a:pt x="92700" y="534474"/>
                  <a:pt x="97201" y="551836"/>
                </a:cubicBezTo>
                <a:cubicBezTo>
                  <a:pt x="101702" y="569198"/>
                  <a:pt x="43186" y="672727"/>
                  <a:pt x="70193" y="752464"/>
                </a:cubicBezTo>
                <a:cubicBezTo>
                  <a:pt x="97200" y="832201"/>
                  <a:pt x="246385" y="1010966"/>
                  <a:pt x="259246" y="1030257"/>
                </a:cubicBezTo>
                <a:cubicBezTo>
                  <a:pt x="272107" y="1049548"/>
                  <a:pt x="188512" y="936373"/>
                  <a:pt x="147358" y="868211"/>
                </a:cubicBezTo>
                <a:cubicBezTo>
                  <a:pt x="106204" y="800049"/>
                  <a:pt x="30968" y="650221"/>
                  <a:pt x="12320" y="621284"/>
                </a:cubicBezTo>
                <a:cubicBezTo>
                  <a:pt x="-6328" y="592347"/>
                  <a:pt x="-7614" y="760181"/>
                  <a:pt x="35469" y="694591"/>
                </a:cubicBezTo>
                <a:cubicBezTo>
                  <a:pt x="78552" y="629001"/>
                  <a:pt x="245742" y="292049"/>
                  <a:pt x="270821" y="227745"/>
                </a:cubicBezTo>
                <a:cubicBezTo>
                  <a:pt x="295900" y="163441"/>
                  <a:pt x="143499" y="342849"/>
                  <a:pt x="185940" y="308768"/>
                </a:cubicBezTo>
                <a:cubicBezTo>
                  <a:pt x="228380" y="274687"/>
                  <a:pt x="544755" y="5254"/>
                  <a:pt x="552472" y="11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0" name="フリーフォーム 509">
            <a:extLst>
              <a:ext uri="{FF2B5EF4-FFF2-40B4-BE49-F238E27FC236}">
                <a16:creationId xmlns:a16="http://schemas.microsoft.com/office/drawing/2014/main" id="{7717D71B-A953-5718-3087-3E29BD5F293C}"/>
              </a:ext>
            </a:extLst>
          </p:cNvPr>
          <p:cNvSpPr/>
          <p:nvPr/>
        </p:nvSpPr>
        <p:spPr>
          <a:xfrm>
            <a:off x="5887371" y="3305871"/>
            <a:ext cx="494828" cy="672050"/>
          </a:xfrm>
          <a:custGeom>
            <a:avLst/>
            <a:gdLst>
              <a:gd name="connsiteX0" fmla="*/ 494138 w 494828"/>
              <a:gd name="connsiteY0" fmla="*/ 630 h 672050"/>
              <a:gd name="connsiteX1" fmla="*/ 262644 w 494828"/>
              <a:gd name="connsiteY1" fmla="*/ 266848 h 672050"/>
              <a:gd name="connsiteX2" fmla="*/ 154614 w 494828"/>
              <a:gd name="connsiteY2" fmla="*/ 552357 h 672050"/>
              <a:gd name="connsiteX3" fmla="*/ 154614 w 494828"/>
              <a:gd name="connsiteY3" fmla="*/ 506058 h 672050"/>
              <a:gd name="connsiteX4" fmla="*/ 285 w 494828"/>
              <a:gd name="connsiteY4" fmla="*/ 671962 h 672050"/>
              <a:gd name="connsiteX5" fmla="*/ 119890 w 494828"/>
              <a:gd name="connsiteY5" fmla="*/ 525349 h 672050"/>
              <a:gd name="connsiteX6" fmla="*/ 251070 w 494828"/>
              <a:gd name="connsiteY6" fmla="*/ 282281 h 672050"/>
              <a:gd name="connsiteX7" fmla="*/ 173905 w 494828"/>
              <a:gd name="connsiteY7" fmla="*/ 378737 h 672050"/>
              <a:gd name="connsiteX8" fmla="*/ 270361 w 494828"/>
              <a:gd name="connsiteY8" fmla="*/ 139526 h 672050"/>
              <a:gd name="connsiteX9" fmla="*/ 181621 w 494828"/>
              <a:gd name="connsiteY9" fmla="*/ 344013 h 672050"/>
              <a:gd name="connsiteX10" fmla="*/ 494138 w 494828"/>
              <a:gd name="connsiteY10" fmla="*/ 630 h 67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4828" h="672050">
                <a:moveTo>
                  <a:pt x="494138" y="630"/>
                </a:moveTo>
                <a:cubicBezTo>
                  <a:pt x="507642" y="-12231"/>
                  <a:pt x="319231" y="174894"/>
                  <a:pt x="262644" y="266848"/>
                </a:cubicBezTo>
                <a:cubicBezTo>
                  <a:pt x="206057" y="358802"/>
                  <a:pt x="172619" y="512489"/>
                  <a:pt x="154614" y="552357"/>
                </a:cubicBezTo>
                <a:cubicBezTo>
                  <a:pt x="136609" y="592225"/>
                  <a:pt x="180335" y="486124"/>
                  <a:pt x="154614" y="506058"/>
                </a:cubicBezTo>
                <a:cubicBezTo>
                  <a:pt x="128893" y="525992"/>
                  <a:pt x="6072" y="668747"/>
                  <a:pt x="285" y="671962"/>
                </a:cubicBezTo>
                <a:cubicBezTo>
                  <a:pt x="-5502" y="675177"/>
                  <a:pt x="78092" y="590296"/>
                  <a:pt x="119890" y="525349"/>
                </a:cubicBezTo>
                <a:cubicBezTo>
                  <a:pt x="161688" y="460402"/>
                  <a:pt x="242067" y="306716"/>
                  <a:pt x="251070" y="282281"/>
                </a:cubicBezTo>
                <a:cubicBezTo>
                  <a:pt x="260073" y="257846"/>
                  <a:pt x="170690" y="402529"/>
                  <a:pt x="173905" y="378737"/>
                </a:cubicBezTo>
                <a:cubicBezTo>
                  <a:pt x="177120" y="354945"/>
                  <a:pt x="269075" y="145313"/>
                  <a:pt x="270361" y="139526"/>
                </a:cubicBezTo>
                <a:cubicBezTo>
                  <a:pt x="271647" y="133739"/>
                  <a:pt x="148826" y="364590"/>
                  <a:pt x="181621" y="344013"/>
                </a:cubicBezTo>
                <a:cubicBezTo>
                  <a:pt x="214416" y="323436"/>
                  <a:pt x="480634" y="13491"/>
                  <a:pt x="494138" y="63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1" name="フリーフォーム 510">
            <a:extLst>
              <a:ext uri="{FF2B5EF4-FFF2-40B4-BE49-F238E27FC236}">
                <a16:creationId xmlns:a16="http://schemas.microsoft.com/office/drawing/2014/main" id="{E25BB606-60A0-2BCF-FBE6-DD55E54AA639}"/>
              </a:ext>
            </a:extLst>
          </p:cNvPr>
          <p:cNvSpPr/>
          <p:nvPr/>
        </p:nvSpPr>
        <p:spPr>
          <a:xfrm>
            <a:off x="6323474" y="2935377"/>
            <a:ext cx="115501" cy="295196"/>
          </a:xfrm>
          <a:custGeom>
            <a:avLst/>
            <a:gdLst>
              <a:gd name="connsiteX0" fmla="*/ 161 w 115501"/>
              <a:gd name="connsiteY0" fmla="*/ 734 h 295196"/>
              <a:gd name="connsiteX1" fmla="*/ 81184 w 115501"/>
              <a:gd name="connsiteY1" fmla="*/ 139631 h 295196"/>
              <a:gd name="connsiteX2" fmla="*/ 112050 w 115501"/>
              <a:gd name="connsiteY2" fmla="*/ 293960 h 295196"/>
              <a:gd name="connsiteX3" fmla="*/ 104334 w 115501"/>
              <a:gd name="connsiteY3" fmla="*/ 201362 h 295196"/>
              <a:gd name="connsiteX4" fmla="*/ 161 w 115501"/>
              <a:gd name="connsiteY4" fmla="*/ 734 h 29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01" h="295196">
                <a:moveTo>
                  <a:pt x="161" y="734"/>
                </a:moveTo>
                <a:cubicBezTo>
                  <a:pt x="-3697" y="-9554"/>
                  <a:pt x="62536" y="90760"/>
                  <a:pt x="81184" y="139631"/>
                </a:cubicBezTo>
                <a:cubicBezTo>
                  <a:pt x="99832" y="188502"/>
                  <a:pt x="108192" y="283672"/>
                  <a:pt x="112050" y="293960"/>
                </a:cubicBezTo>
                <a:cubicBezTo>
                  <a:pt x="115908" y="304248"/>
                  <a:pt x="119767" y="248304"/>
                  <a:pt x="104334" y="201362"/>
                </a:cubicBezTo>
                <a:cubicBezTo>
                  <a:pt x="88901" y="154420"/>
                  <a:pt x="4019" y="11022"/>
                  <a:pt x="161" y="73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2" name="フリーフォーム 511">
            <a:extLst>
              <a:ext uri="{FF2B5EF4-FFF2-40B4-BE49-F238E27FC236}">
                <a16:creationId xmlns:a16="http://schemas.microsoft.com/office/drawing/2014/main" id="{CF51559E-6B57-9BEF-9B80-EB4ED434B374}"/>
              </a:ext>
            </a:extLst>
          </p:cNvPr>
          <p:cNvSpPr/>
          <p:nvPr/>
        </p:nvSpPr>
        <p:spPr>
          <a:xfrm>
            <a:off x="6172534" y="1966776"/>
            <a:ext cx="370316" cy="926952"/>
          </a:xfrm>
          <a:custGeom>
            <a:avLst/>
            <a:gdLst>
              <a:gd name="connsiteX0" fmla="*/ 631 w 370316"/>
              <a:gd name="connsiteY0" fmla="*/ 920 h 926952"/>
              <a:gd name="connsiteX1" fmla="*/ 120236 w 370316"/>
              <a:gd name="connsiteY1" fmla="*/ 336586 h 926952"/>
              <a:gd name="connsiteX2" fmla="*/ 344013 w 370316"/>
              <a:gd name="connsiteY2" fmla="*/ 691543 h 926952"/>
              <a:gd name="connsiteX3" fmla="*/ 355588 w 370316"/>
              <a:gd name="connsiteY3" fmla="*/ 926895 h 926952"/>
              <a:gd name="connsiteX4" fmla="*/ 355588 w 370316"/>
              <a:gd name="connsiteY4" fmla="*/ 710834 h 926952"/>
              <a:gd name="connsiteX5" fmla="*/ 162676 w 370316"/>
              <a:gd name="connsiteY5" fmla="*/ 406034 h 926952"/>
              <a:gd name="connsiteX6" fmla="*/ 193542 w 370316"/>
              <a:gd name="connsiteY6" fmla="*/ 475482 h 926952"/>
              <a:gd name="connsiteX7" fmla="*/ 77795 w 370316"/>
              <a:gd name="connsiteY7" fmla="*/ 243989 h 926952"/>
              <a:gd name="connsiteX8" fmla="*/ 631 w 370316"/>
              <a:gd name="connsiteY8" fmla="*/ 920 h 92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316" h="926952">
                <a:moveTo>
                  <a:pt x="631" y="920"/>
                </a:moveTo>
                <a:cubicBezTo>
                  <a:pt x="7705" y="16353"/>
                  <a:pt x="63006" y="221482"/>
                  <a:pt x="120236" y="336586"/>
                </a:cubicBezTo>
                <a:cubicBezTo>
                  <a:pt x="177466" y="451690"/>
                  <a:pt x="304788" y="593158"/>
                  <a:pt x="344013" y="691543"/>
                </a:cubicBezTo>
                <a:cubicBezTo>
                  <a:pt x="383238" y="789928"/>
                  <a:pt x="353659" y="923680"/>
                  <a:pt x="355588" y="926895"/>
                </a:cubicBezTo>
                <a:cubicBezTo>
                  <a:pt x="357517" y="930110"/>
                  <a:pt x="387740" y="797644"/>
                  <a:pt x="355588" y="710834"/>
                </a:cubicBezTo>
                <a:cubicBezTo>
                  <a:pt x="323436" y="624024"/>
                  <a:pt x="189684" y="445259"/>
                  <a:pt x="162676" y="406034"/>
                </a:cubicBezTo>
                <a:cubicBezTo>
                  <a:pt x="135668" y="366809"/>
                  <a:pt x="207689" y="502489"/>
                  <a:pt x="193542" y="475482"/>
                </a:cubicBezTo>
                <a:cubicBezTo>
                  <a:pt x="179395" y="448475"/>
                  <a:pt x="108018" y="319868"/>
                  <a:pt x="77795" y="243989"/>
                </a:cubicBezTo>
                <a:cubicBezTo>
                  <a:pt x="47572" y="168111"/>
                  <a:pt x="-6443" y="-14513"/>
                  <a:pt x="631" y="92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3" name="フリーフォーム 512">
            <a:extLst>
              <a:ext uri="{FF2B5EF4-FFF2-40B4-BE49-F238E27FC236}">
                <a16:creationId xmlns:a16="http://schemas.microsoft.com/office/drawing/2014/main" id="{8127A621-6819-FF29-CCE0-C394DA00BB9E}"/>
              </a:ext>
            </a:extLst>
          </p:cNvPr>
          <p:cNvSpPr/>
          <p:nvPr/>
        </p:nvSpPr>
        <p:spPr>
          <a:xfrm>
            <a:off x="6250130" y="5431592"/>
            <a:ext cx="232521" cy="884150"/>
          </a:xfrm>
          <a:custGeom>
            <a:avLst/>
            <a:gdLst>
              <a:gd name="connsiteX0" fmla="*/ 231693 w 232521"/>
              <a:gd name="connsiteY0" fmla="*/ 793 h 884150"/>
              <a:gd name="connsiteX1" fmla="*/ 108229 w 232521"/>
              <a:gd name="connsiteY1" fmla="*/ 243861 h 884150"/>
              <a:gd name="connsiteX2" fmla="*/ 27207 w 232521"/>
              <a:gd name="connsiteY2" fmla="*/ 471497 h 884150"/>
              <a:gd name="connsiteX3" fmla="*/ 38781 w 232521"/>
              <a:gd name="connsiteY3" fmla="*/ 413623 h 884150"/>
              <a:gd name="connsiteX4" fmla="*/ 199 w 232521"/>
              <a:gd name="connsiteY4" fmla="*/ 517795 h 884150"/>
              <a:gd name="connsiteX5" fmla="*/ 23348 w 232521"/>
              <a:gd name="connsiteY5" fmla="*/ 872752 h 884150"/>
              <a:gd name="connsiteX6" fmla="*/ 15632 w 232521"/>
              <a:gd name="connsiteY6" fmla="*/ 760864 h 884150"/>
              <a:gd name="connsiteX7" fmla="*/ 23348 w 232521"/>
              <a:gd name="connsiteY7" fmla="*/ 405907 h 884150"/>
              <a:gd name="connsiteX8" fmla="*/ 85080 w 232521"/>
              <a:gd name="connsiteY8" fmla="*/ 259294 h 884150"/>
              <a:gd name="connsiteX9" fmla="*/ 42640 w 232521"/>
              <a:gd name="connsiteY9" fmla="*/ 328742 h 884150"/>
              <a:gd name="connsiteX10" fmla="*/ 231693 w 232521"/>
              <a:gd name="connsiteY10" fmla="*/ 793 h 88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521" h="884150">
                <a:moveTo>
                  <a:pt x="231693" y="793"/>
                </a:moveTo>
                <a:cubicBezTo>
                  <a:pt x="242625" y="-13354"/>
                  <a:pt x="142310" y="165410"/>
                  <a:pt x="108229" y="243861"/>
                </a:cubicBezTo>
                <a:cubicBezTo>
                  <a:pt x="74148" y="322312"/>
                  <a:pt x="38782" y="443203"/>
                  <a:pt x="27207" y="471497"/>
                </a:cubicBezTo>
                <a:cubicBezTo>
                  <a:pt x="15632" y="499791"/>
                  <a:pt x="43282" y="405907"/>
                  <a:pt x="38781" y="413623"/>
                </a:cubicBezTo>
                <a:cubicBezTo>
                  <a:pt x="34280" y="421339"/>
                  <a:pt x="2771" y="441274"/>
                  <a:pt x="199" y="517795"/>
                </a:cubicBezTo>
                <a:cubicBezTo>
                  <a:pt x="-2373" y="594316"/>
                  <a:pt x="20776" y="832241"/>
                  <a:pt x="23348" y="872752"/>
                </a:cubicBezTo>
                <a:cubicBezTo>
                  <a:pt x="25920" y="913263"/>
                  <a:pt x="15632" y="838671"/>
                  <a:pt x="15632" y="760864"/>
                </a:cubicBezTo>
                <a:cubicBezTo>
                  <a:pt x="15632" y="683057"/>
                  <a:pt x="11773" y="489502"/>
                  <a:pt x="23348" y="405907"/>
                </a:cubicBezTo>
                <a:cubicBezTo>
                  <a:pt x="34923" y="322312"/>
                  <a:pt x="81865" y="272155"/>
                  <a:pt x="85080" y="259294"/>
                </a:cubicBezTo>
                <a:cubicBezTo>
                  <a:pt x="88295" y="246433"/>
                  <a:pt x="21420" y="367324"/>
                  <a:pt x="42640" y="328742"/>
                </a:cubicBezTo>
                <a:cubicBezTo>
                  <a:pt x="63860" y="290160"/>
                  <a:pt x="220761" y="14940"/>
                  <a:pt x="231693" y="79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4" name="フリーフォーム 513">
            <a:extLst>
              <a:ext uri="{FF2B5EF4-FFF2-40B4-BE49-F238E27FC236}">
                <a16:creationId xmlns:a16="http://schemas.microsoft.com/office/drawing/2014/main" id="{D08A9551-9688-D2E6-3B4F-86D4D97B2E70}"/>
              </a:ext>
            </a:extLst>
          </p:cNvPr>
          <p:cNvSpPr/>
          <p:nvPr/>
        </p:nvSpPr>
        <p:spPr>
          <a:xfrm>
            <a:off x="6253757" y="5473407"/>
            <a:ext cx="278696" cy="1746143"/>
          </a:xfrm>
          <a:custGeom>
            <a:avLst/>
            <a:gdLst>
              <a:gd name="connsiteX0" fmla="*/ 278223 w 278696"/>
              <a:gd name="connsiteY0" fmla="*/ 1418 h 1746143"/>
              <a:gd name="connsiteX1" fmla="*/ 174051 w 278696"/>
              <a:gd name="connsiteY1" fmla="*/ 128740 h 1746143"/>
              <a:gd name="connsiteX2" fmla="*/ 54446 w 278696"/>
              <a:gd name="connsiteY2" fmla="*/ 379525 h 1746143"/>
              <a:gd name="connsiteX3" fmla="*/ 23580 w 278696"/>
              <a:gd name="connsiteY3" fmla="*/ 630309 h 1746143"/>
              <a:gd name="connsiteX4" fmla="*/ 23580 w 278696"/>
              <a:gd name="connsiteY4" fmla="*/ 595585 h 1746143"/>
              <a:gd name="connsiteX5" fmla="*/ 27438 w 278696"/>
              <a:gd name="connsiteY5" fmla="*/ 834796 h 1746143"/>
              <a:gd name="connsiteX6" fmla="*/ 50587 w 278696"/>
              <a:gd name="connsiteY6" fmla="*/ 1077864 h 1746143"/>
              <a:gd name="connsiteX7" fmla="*/ 50587 w 278696"/>
              <a:gd name="connsiteY7" fmla="*/ 1536993 h 1746143"/>
              <a:gd name="connsiteX8" fmla="*/ 50587 w 278696"/>
              <a:gd name="connsiteY8" fmla="*/ 1459828 h 1746143"/>
              <a:gd name="connsiteX9" fmla="*/ 23580 w 278696"/>
              <a:gd name="connsiteY9" fmla="*/ 1745337 h 1746143"/>
              <a:gd name="connsiteX10" fmla="*/ 27438 w 278696"/>
              <a:gd name="connsiteY10" fmla="*/ 1525418 h 1746143"/>
              <a:gd name="connsiteX11" fmla="*/ 66020 w 278696"/>
              <a:gd name="connsiteY11" fmla="*/ 969834 h 1746143"/>
              <a:gd name="connsiteX12" fmla="*/ 4289 w 278696"/>
              <a:gd name="connsiteY12" fmla="*/ 514563 h 1746143"/>
              <a:gd name="connsiteX13" fmla="*/ 8147 w 278696"/>
              <a:gd name="connsiteY13" fmla="*/ 460547 h 1746143"/>
              <a:gd name="connsiteX14" fmla="*/ 31296 w 278696"/>
              <a:gd name="connsiteY14" fmla="*/ 499130 h 1746143"/>
              <a:gd name="connsiteX15" fmla="*/ 131610 w 278696"/>
              <a:gd name="connsiteY15" fmla="*/ 205904 h 1746143"/>
              <a:gd name="connsiteX16" fmla="*/ 278223 w 278696"/>
              <a:gd name="connsiteY16" fmla="*/ 1418 h 174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8696" h="1746143">
                <a:moveTo>
                  <a:pt x="278223" y="1418"/>
                </a:moveTo>
                <a:cubicBezTo>
                  <a:pt x="285296" y="-11443"/>
                  <a:pt x="211347" y="65722"/>
                  <a:pt x="174051" y="128740"/>
                </a:cubicBezTo>
                <a:cubicBezTo>
                  <a:pt x="136755" y="191758"/>
                  <a:pt x="79525" y="295930"/>
                  <a:pt x="54446" y="379525"/>
                </a:cubicBezTo>
                <a:cubicBezTo>
                  <a:pt x="29367" y="463120"/>
                  <a:pt x="28724" y="594299"/>
                  <a:pt x="23580" y="630309"/>
                </a:cubicBezTo>
                <a:cubicBezTo>
                  <a:pt x="18436" y="666319"/>
                  <a:pt x="22937" y="561504"/>
                  <a:pt x="23580" y="595585"/>
                </a:cubicBezTo>
                <a:cubicBezTo>
                  <a:pt x="24223" y="629666"/>
                  <a:pt x="22937" y="754416"/>
                  <a:pt x="27438" y="834796"/>
                </a:cubicBezTo>
                <a:cubicBezTo>
                  <a:pt x="31939" y="915176"/>
                  <a:pt x="46729" y="960831"/>
                  <a:pt x="50587" y="1077864"/>
                </a:cubicBezTo>
                <a:cubicBezTo>
                  <a:pt x="54445" y="1194897"/>
                  <a:pt x="50587" y="1536993"/>
                  <a:pt x="50587" y="1536993"/>
                </a:cubicBezTo>
                <a:cubicBezTo>
                  <a:pt x="50587" y="1600654"/>
                  <a:pt x="55088" y="1425104"/>
                  <a:pt x="50587" y="1459828"/>
                </a:cubicBezTo>
                <a:cubicBezTo>
                  <a:pt x="46086" y="1494552"/>
                  <a:pt x="27438" y="1734405"/>
                  <a:pt x="23580" y="1745337"/>
                </a:cubicBezTo>
                <a:cubicBezTo>
                  <a:pt x="19722" y="1756269"/>
                  <a:pt x="20365" y="1654668"/>
                  <a:pt x="27438" y="1525418"/>
                </a:cubicBezTo>
                <a:cubicBezTo>
                  <a:pt x="34511" y="1396168"/>
                  <a:pt x="69878" y="1138310"/>
                  <a:pt x="66020" y="969834"/>
                </a:cubicBezTo>
                <a:cubicBezTo>
                  <a:pt x="62162" y="801358"/>
                  <a:pt x="13934" y="599444"/>
                  <a:pt x="4289" y="514563"/>
                </a:cubicBezTo>
                <a:cubicBezTo>
                  <a:pt x="-5356" y="429682"/>
                  <a:pt x="3646" y="463119"/>
                  <a:pt x="8147" y="460547"/>
                </a:cubicBezTo>
                <a:cubicBezTo>
                  <a:pt x="12648" y="457975"/>
                  <a:pt x="10719" y="541570"/>
                  <a:pt x="31296" y="499130"/>
                </a:cubicBezTo>
                <a:cubicBezTo>
                  <a:pt x="51873" y="456690"/>
                  <a:pt x="94957" y="286927"/>
                  <a:pt x="131610" y="205904"/>
                </a:cubicBezTo>
                <a:cubicBezTo>
                  <a:pt x="168263" y="124881"/>
                  <a:pt x="271150" y="14279"/>
                  <a:pt x="278223" y="141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5" name="フリーフォーム 514">
            <a:extLst>
              <a:ext uri="{FF2B5EF4-FFF2-40B4-BE49-F238E27FC236}">
                <a16:creationId xmlns:a16="http://schemas.microsoft.com/office/drawing/2014/main" id="{CB439EB6-08F6-41CF-3C0D-99E51BDF9BCE}"/>
              </a:ext>
            </a:extLst>
          </p:cNvPr>
          <p:cNvSpPr/>
          <p:nvPr/>
        </p:nvSpPr>
        <p:spPr>
          <a:xfrm>
            <a:off x="5171845" y="6446857"/>
            <a:ext cx="131351" cy="547416"/>
          </a:xfrm>
          <a:custGeom>
            <a:avLst/>
            <a:gdLst>
              <a:gd name="connsiteX0" fmla="*/ 94636 w 131351"/>
              <a:gd name="connsiteY0" fmla="*/ 242 h 547416"/>
              <a:gd name="connsiteX1" fmla="*/ 21330 w 131351"/>
              <a:gd name="connsiteY1" fmla="*/ 146854 h 547416"/>
              <a:gd name="connsiteX2" fmla="*/ 125502 w 131351"/>
              <a:gd name="connsiteY2" fmla="*/ 528819 h 547416"/>
              <a:gd name="connsiteX3" fmla="*/ 106211 w 131351"/>
              <a:gd name="connsiteY3" fmla="*/ 463229 h 547416"/>
              <a:gd name="connsiteX4" fmla="*/ 5897 w 131351"/>
              <a:gd name="connsiteY4" fmla="*/ 247168 h 547416"/>
              <a:gd name="connsiteX5" fmla="*/ 13613 w 131351"/>
              <a:gd name="connsiteY5" fmla="*/ 270318 h 547416"/>
              <a:gd name="connsiteX6" fmla="*/ 29046 w 131351"/>
              <a:gd name="connsiteY6" fmla="*/ 115989 h 547416"/>
              <a:gd name="connsiteX7" fmla="*/ 94636 w 131351"/>
              <a:gd name="connsiteY7" fmla="*/ 242 h 54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351" h="547416">
                <a:moveTo>
                  <a:pt x="94636" y="242"/>
                </a:moveTo>
                <a:cubicBezTo>
                  <a:pt x="93350" y="5386"/>
                  <a:pt x="16186" y="58758"/>
                  <a:pt x="21330" y="146854"/>
                </a:cubicBezTo>
                <a:cubicBezTo>
                  <a:pt x="26474" y="234950"/>
                  <a:pt x="111355" y="476090"/>
                  <a:pt x="125502" y="528819"/>
                </a:cubicBezTo>
                <a:cubicBezTo>
                  <a:pt x="139649" y="581548"/>
                  <a:pt x="126145" y="510171"/>
                  <a:pt x="106211" y="463229"/>
                </a:cubicBezTo>
                <a:cubicBezTo>
                  <a:pt x="86277" y="416287"/>
                  <a:pt x="21330" y="279320"/>
                  <a:pt x="5897" y="247168"/>
                </a:cubicBezTo>
                <a:cubicBezTo>
                  <a:pt x="-9536" y="215016"/>
                  <a:pt x="9755" y="292181"/>
                  <a:pt x="13613" y="270318"/>
                </a:cubicBezTo>
                <a:cubicBezTo>
                  <a:pt x="17471" y="248455"/>
                  <a:pt x="18757" y="159072"/>
                  <a:pt x="29046" y="115989"/>
                </a:cubicBezTo>
                <a:cubicBezTo>
                  <a:pt x="39335" y="72906"/>
                  <a:pt x="95922" y="-4902"/>
                  <a:pt x="94636" y="24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6" name="フリーフォーム 515">
            <a:extLst>
              <a:ext uri="{FF2B5EF4-FFF2-40B4-BE49-F238E27FC236}">
                <a16:creationId xmlns:a16="http://schemas.microsoft.com/office/drawing/2014/main" id="{B7B3C4F5-DB7C-E9B0-E9DB-DA6BD39A64AE}"/>
              </a:ext>
            </a:extLst>
          </p:cNvPr>
          <p:cNvSpPr/>
          <p:nvPr/>
        </p:nvSpPr>
        <p:spPr>
          <a:xfrm>
            <a:off x="5159684" y="6358264"/>
            <a:ext cx="259017" cy="820927"/>
          </a:xfrm>
          <a:custGeom>
            <a:avLst/>
            <a:gdLst>
              <a:gd name="connsiteX0" fmla="*/ 72073 w 259017"/>
              <a:gd name="connsiteY0" fmla="*/ 95 h 820927"/>
              <a:gd name="connsiteX1" fmla="*/ 10341 w 259017"/>
              <a:gd name="connsiteY1" fmla="*/ 254739 h 820927"/>
              <a:gd name="connsiteX2" fmla="*/ 18058 w 259017"/>
              <a:gd name="connsiteY2" fmla="*/ 331903 h 820927"/>
              <a:gd name="connsiteX3" fmla="*/ 99081 w 259017"/>
              <a:gd name="connsiteY3" fmla="*/ 571113 h 820927"/>
              <a:gd name="connsiteX4" fmla="*/ 91364 w 259017"/>
              <a:gd name="connsiteY4" fmla="*/ 524814 h 820927"/>
              <a:gd name="connsiteX5" fmla="*/ 160812 w 259017"/>
              <a:gd name="connsiteY5" fmla="*/ 671427 h 820927"/>
              <a:gd name="connsiteX6" fmla="*/ 257268 w 259017"/>
              <a:gd name="connsiteY6" fmla="*/ 818040 h 820927"/>
              <a:gd name="connsiteX7" fmla="*/ 207111 w 259017"/>
              <a:gd name="connsiteY7" fmla="*/ 737017 h 820927"/>
              <a:gd name="connsiteX8" fmla="*/ 18058 w 259017"/>
              <a:gd name="connsiteY8" fmla="*/ 378202 h 820927"/>
              <a:gd name="connsiteX9" fmla="*/ 14200 w 259017"/>
              <a:gd name="connsiteY9" fmla="*/ 285604 h 820927"/>
              <a:gd name="connsiteX10" fmla="*/ 72073 w 259017"/>
              <a:gd name="connsiteY10" fmla="*/ 95 h 820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017" h="820927">
                <a:moveTo>
                  <a:pt x="72073" y="95"/>
                </a:moveTo>
                <a:cubicBezTo>
                  <a:pt x="71430" y="-5049"/>
                  <a:pt x="19343" y="199438"/>
                  <a:pt x="10341" y="254739"/>
                </a:cubicBezTo>
                <a:cubicBezTo>
                  <a:pt x="1339" y="310040"/>
                  <a:pt x="3268" y="279174"/>
                  <a:pt x="18058" y="331903"/>
                </a:cubicBezTo>
                <a:cubicBezTo>
                  <a:pt x="32848" y="384632"/>
                  <a:pt x="86863" y="538961"/>
                  <a:pt x="99081" y="571113"/>
                </a:cubicBezTo>
                <a:cubicBezTo>
                  <a:pt x="111299" y="603265"/>
                  <a:pt x="81076" y="508095"/>
                  <a:pt x="91364" y="524814"/>
                </a:cubicBezTo>
                <a:cubicBezTo>
                  <a:pt x="101653" y="541533"/>
                  <a:pt x="133161" y="622556"/>
                  <a:pt x="160812" y="671427"/>
                </a:cubicBezTo>
                <a:cubicBezTo>
                  <a:pt x="188463" y="720298"/>
                  <a:pt x="249552" y="807108"/>
                  <a:pt x="257268" y="818040"/>
                </a:cubicBezTo>
                <a:cubicBezTo>
                  <a:pt x="264984" y="828972"/>
                  <a:pt x="246979" y="810323"/>
                  <a:pt x="207111" y="737017"/>
                </a:cubicBezTo>
                <a:cubicBezTo>
                  <a:pt x="167243" y="663711"/>
                  <a:pt x="50210" y="453437"/>
                  <a:pt x="18058" y="378202"/>
                </a:cubicBezTo>
                <a:cubicBezTo>
                  <a:pt x="-14094" y="302967"/>
                  <a:pt x="4555" y="348622"/>
                  <a:pt x="14200" y="285604"/>
                </a:cubicBezTo>
                <a:cubicBezTo>
                  <a:pt x="23845" y="222586"/>
                  <a:pt x="72716" y="5239"/>
                  <a:pt x="72073" y="9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7" name="フリーフォーム 516">
            <a:extLst>
              <a:ext uri="{FF2B5EF4-FFF2-40B4-BE49-F238E27FC236}">
                <a16:creationId xmlns:a16="http://schemas.microsoft.com/office/drawing/2014/main" id="{711F4667-65FA-7F0E-685C-39769EB6C5B4}"/>
              </a:ext>
            </a:extLst>
          </p:cNvPr>
          <p:cNvSpPr/>
          <p:nvPr/>
        </p:nvSpPr>
        <p:spPr>
          <a:xfrm>
            <a:off x="4813478" y="6589270"/>
            <a:ext cx="179074" cy="415150"/>
          </a:xfrm>
          <a:custGeom>
            <a:avLst/>
            <a:gdLst>
              <a:gd name="connsiteX0" fmla="*/ 179069 w 179074"/>
              <a:gd name="connsiteY0" fmla="*/ 583 h 415150"/>
              <a:gd name="connsiteX1" fmla="*/ 90330 w 179074"/>
              <a:gd name="connsiteY1" fmla="*/ 139479 h 415150"/>
              <a:gd name="connsiteX2" fmla="*/ 5449 w 179074"/>
              <a:gd name="connsiteY2" fmla="*/ 401839 h 415150"/>
              <a:gd name="connsiteX3" fmla="*/ 17023 w 179074"/>
              <a:gd name="connsiteY3" fmla="*/ 347824 h 415150"/>
              <a:gd name="connsiteX4" fmla="*/ 86471 w 179074"/>
              <a:gd name="connsiteY4" fmla="*/ 100897 h 415150"/>
              <a:gd name="connsiteX5" fmla="*/ 179069 w 179074"/>
              <a:gd name="connsiteY5" fmla="*/ 583 h 41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074" h="415150">
                <a:moveTo>
                  <a:pt x="179069" y="583"/>
                </a:moveTo>
                <a:cubicBezTo>
                  <a:pt x="179712" y="7013"/>
                  <a:pt x="119267" y="72603"/>
                  <a:pt x="90330" y="139479"/>
                </a:cubicBezTo>
                <a:cubicBezTo>
                  <a:pt x="61393" y="206355"/>
                  <a:pt x="17667" y="367115"/>
                  <a:pt x="5449" y="401839"/>
                </a:cubicBezTo>
                <a:cubicBezTo>
                  <a:pt x="-6769" y="436563"/>
                  <a:pt x="3519" y="397981"/>
                  <a:pt x="17023" y="347824"/>
                </a:cubicBezTo>
                <a:cubicBezTo>
                  <a:pt x="30527" y="297667"/>
                  <a:pt x="53033" y="160057"/>
                  <a:pt x="86471" y="100897"/>
                </a:cubicBezTo>
                <a:cubicBezTo>
                  <a:pt x="119909" y="41738"/>
                  <a:pt x="178426" y="-5847"/>
                  <a:pt x="179069" y="58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8" name="フリーフォーム 517">
            <a:extLst>
              <a:ext uri="{FF2B5EF4-FFF2-40B4-BE49-F238E27FC236}">
                <a16:creationId xmlns:a16="http://schemas.microsoft.com/office/drawing/2014/main" id="{8EED1DDD-9086-090B-00EB-E23B0B5E7F68}"/>
              </a:ext>
            </a:extLst>
          </p:cNvPr>
          <p:cNvSpPr/>
          <p:nvPr/>
        </p:nvSpPr>
        <p:spPr>
          <a:xfrm>
            <a:off x="5347185" y="7021707"/>
            <a:ext cx="701893" cy="771803"/>
          </a:xfrm>
          <a:custGeom>
            <a:avLst/>
            <a:gdLst>
              <a:gd name="connsiteX0" fmla="*/ 319 w 701893"/>
              <a:gd name="connsiteY0" fmla="*/ 268 h 771803"/>
              <a:gd name="connsiteX1" fmla="*/ 285828 w 701893"/>
              <a:gd name="connsiteY1" fmla="*/ 378374 h 771803"/>
              <a:gd name="connsiteX2" fmla="*/ 243387 w 701893"/>
              <a:gd name="connsiteY2" fmla="*/ 339792 h 771803"/>
              <a:gd name="connsiteX3" fmla="*/ 513463 w 701893"/>
              <a:gd name="connsiteY3" fmla="*/ 594435 h 771803"/>
              <a:gd name="connsiteX4" fmla="*/ 698658 w 701893"/>
              <a:gd name="connsiteY4" fmla="*/ 768055 h 771803"/>
              <a:gd name="connsiteX5" fmla="*/ 594486 w 701893"/>
              <a:gd name="connsiteY5" fmla="*/ 675458 h 771803"/>
              <a:gd name="connsiteX6" fmla="*/ 158506 w 701893"/>
              <a:gd name="connsiteY6" fmla="*/ 258769 h 771803"/>
              <a:gd name="connsiteX7" fmla="*/ 227954 w 701893"/>
              <a:gd name="connsiteY7" fmla="*/ 316642 h 771803"/>
              <a:gd name="connsiteX8" fmla="*/ 319 w 701893"/>
              <a:gd name="connsiteY8" fmla="*/ 268 h 77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1893" h="771803">
                <a:moveTo>
                  <a:pt x="319" y="268"/>
                </a:moveTo>
                <a:cubicBezTo>
                  <a:pt x="9965" y="10557"/>
                  <a:pt x="245317" y="321787"/>
                  <a:pt x="285828" y="378374"/>
                </a:cubicBezTo>
                <a:cubicBezTo>
                  <a:pt x="326339" y="434961"/>
                  <a:pt x="243387" y="339792"/>
                  <a:pt x="243387" y="339792"/>
                </a:cubicBezTo>
                <a:lnTo>
                  <a:pt x="513463" y="594435"/>
                </a:lnTo>
                <a:lnTo>
                  <a:pt x="698658" y="768055"/>
                </a:lnTo>
                <a:cubicBezTo>
                  <a:pt x="712162" y="781559"/>
                  <a:pt x="684511" y="760339"/>
                  <a:pt x="594486" y="675458"/>
                </a:cubicBezTo>
                <a:cubicBezTo>
                  <a:pt x="504461" y="590577"/>
                  <a:pt x="219595" y="318572"/>
                  <a:pt x="158506" y="258769"/>
                </a:cubicBezTo>
                <a:cubicBezTo>
                  <a:pt x="97417" y="198966"/>
                  <a:pt x="253675" y="354581"/>
                  <a:pt x="227954" y="316642"/>
                </a:cubicBezTo>
                <a:cubicBezTo>
                  <a:pt x="202233" y="278703"/>
                  <a:pt x="-9327" y="-10021"/>
                  <a:pt x="319" y="26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9" name="フリーフォーム 518">
            <a:extLst>
              <a:ext uri="{FF2B5EF4-FFF2-40B4-BE49-F238E27FC236}">
                <a16:creationId xmlns:a16="http://schemas.microsoft.com/office/drawing/2014/main" id="{E63DDAF9-C74F-57F6-7A22-500A0A739EEF}"/>
              </a:ext>
            </a:extLst>
          </p:cNvPr>
          <p:cNvSpPr/>
          <p:nvPr/>
        </p:nvSpPr>
        <p:spPr>
          <a:xfrm>
            <a:off x="5227545" y="6793696"/>
            <a:ext cx="849879" cy="1022195"/>
          </a:xfrm>
          <a:custGeom>
            <a:avLst/>
            <a:gdLst>
              <a:gd name="connsiteX0" fmla="*/ 11928 w 849879"/>
              <a:gd name="connsiteY0" fmla="*/ 643 h 1022195"/>
              <a:gd name="connsiteX1" fmla="*/ 135392 w 849879"/>
              <a:gd name="connsiteY1" fmla="*/ 297727 h 1022195"/>
              <a:gd name="connsiteX2" fmla="*/ 316728 w 849879"/>
              <a:gd name="connsiteY2" fmla="*/ 506071 h 1022195"/>
              <a:gd name="connsiteX3" fmla="*/ 266571 w 849879"/>
              <a:gd name="connsiteY3" fmla="*/ 463631 h 1022195"/>
              <a:gd name="connsiteX4" fmla="*/ 536647 w 849879"/>
              <a:gd name="connsiteY4" fmla="*/ 741423 h 1022195"/>
              <a:gd name="connsiteX5" fmla="*/ 845306 w 849879"/>
              <a:gd name="connsiteY5" fmla="*/ 1019215 h 1022195"/>
              <a:gd name="connsiteX6" fmla="*/ 729559 w 849879"/>
              <a:gd name="connsiteY6" fmla="*/ 895752 h 1022195"/>
              <a:gd name="connsiteX7" fmla="*/ 85235 w 849879"/>
              <a:gd name="connsiteY7" fmla="*/ 239853 h 1022195"/>
              <a:gd name="connsiteX8" fmla="*/ 11928 w 849879"/>
              <a:gd name="connsiteY8" fmla="*/ 643 h 102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9879" h="1022195">
                <a:moveTo>
                  <a:pt x="11928" y="643"/>
                </a:moveTo>
                <a:cubicBezTo>
                  <a:pt x="20288" y="10289"/>
                  <a:pt x="84592" y="213489"/>
                  <a:pt x="135392" y="297727"/>
                </a:cubicBezTo>
                <a:cubicBezTo>
                  <a:pt x="186192" y="381965"/>
                  <a:pt x="294865" y="478420"/>
                  <a:pt x="316728" y="506071"/>
                </a:cubicBezTo>
                <a:cubicBezTo>
                  <a:pt x="338591" y="533722"/>
                  <a:pt x="229918" y="424406"/>
                  <a:pt x="266571" y="463631"/>
                </a:cubicBezTo>
                <a:cubicBezTo>
                  <a:pt x="303224" y="502856"/>
                  <a:pt x="440191" y="648826"/>
                  <a:pt x="536647" y="741423"/>
                </a:cubicBezTo>
                <a:cubicBezTo>
                  <a:pt x="633103" y="834020"/>
                  <a:pt x="813154" y="993494"/>
                  <a:pt x="845306" y="1019215"/>
                </a:cubicBezTo>
                <a:cubicBezTo>
                  <a:pt x="877458" y="1044936"/>
                  <a:pt x="729559" y="895752"/>
                  <a:pt x="729559" y="895752"/>
                </a:cubicBezTo>
                <a:cubicBezTo>
                  <a:pt x="602881" y="765858"/>
                  <a:pt x="203554" y="389038"/>
                  <a:pt x="85235" y="239853"/>
                </a:cubicBezTo>
                <a:cubicBezTo>
                  <a:pt x="-33084" y="90668"/>
                  <a:pt x="3568" y="-9003"/>
                  <a:pt x="11928" y="64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0" name="フリーフォーム 519">
            <a:extLst>
              <a:ext uri="{FF2B5EF4-FFF2-40B4-BE49-F238E27FC236}">
                <a16:creationId xmlns:a16="http://schemas.microsoft.com/office/drawing/2014/main" id="{DC35B2BB-E3A8-E063-D5C4-4DBDB8F67E26}"/>
              </a:ext>
            </a:extLst>
          </p:cNvPr>
          <p:cNvSpPr/>
          <p:nvPr/>
        </p:nvSpPr>
        <p:spPr>
          <a:xfrm>
            <a:off x="5390923" y="6280879"/>
            <a:ext cx="277581" cy="696573"/>
          </a:xfrm>
          <a:custGeom>
            <a:avLst/>
            <a:gdLst>
              <a:gd name="connsiteX0" fmla="*/ 191933 w 277581"/>
              <a:gd name="connsiteY0" fmla="*/ 316 h 696573"/>
              <a:gd name="connsiteX1" fmla="*/ 49178 w 277581"/>
              <a:gd name="connsiteY1" fmla="*/ 332124 h 696573"/>
              <a:gd name="connsiteX2" fmla="*/ 126343 w 277581"/>
              <a:gd name="connsiteY2" fmla="*/ 606058 h 696573"/>
              <a:gd name="connsiteX3" fmla="*/ 99335 w 277581"/>
              <a:gd name="connsiteY3" fmla="*/ 575192 h 696573"/>
              <a:gd name="connsiteX4" fmla="*/ 276814 w 277581"/>
              <a:gd name="connsiteY4" fmla="*/ 694797 h 696573"/>
              <a:gd name="connsiteX5" fmla="*/ 157209 w 277581"/>
              <a:gd name="connsiteY5" fmla="*/ 629207 h 696573"/>
              <a:gd name="connsiteX6" fmla="*/ 2880 w 277581"/>
              <a:gd name="connsiteY6" fmla="*/ 401572 h 696573"/>
              <a:gd name="connsiteX7" fmla="*/ 56895 w 277581"/>
              <a:gd name="connsiteY7" fmla="*/ 482594 h 696573"/>
              <a:gd name="connsiteX8" fmla="*/ 60753 w 277581"/>
              <a:gd name="connsiteY8" fmla="*/ 212518 h 696573"/>
              <a:gd name="connsiteX9" fmla="*/ 29887 w 277581"/>
              <a:gd name="connsiteY9" fmla="*/ 270392 h 696573"/>
              <a:gd name="connsiteX10" fmla="*/ 191933 w 277581"/>
              <a:gd name="connsiteY10" fmla="*/ 316 h 69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7581" h="696573">
                <a:moveTo>
                  <a:pt x="191933" y="316"/>
                </a:moveTo>
                <a:cubicBezTo>
                  <a:pt x="195148" y="10605"/>
                  <a:pt x="60110" y="231167"/>
                  <a:pt x="49178" y="332124"/>
                </a:cubicBezTo>
                <a:cubicBezTo>
                  <a:pt x="38246" y="433081"/>
                  <a:pt x="117984" y="565547"/>
                  <a:pt x="126343" y="606058"/>
                </a:cubicBezTo>
                <a:cubicBezTo>
                  <a:pt x="134702" y="646569"/>
                  <a:pt x="74256" y="560402"/>
                  <a:pt x="99335" y="575192"/>
                </a:cubicBezTo>
                <a:cubicBezTo>
                  <a:pt x="124414" y="589982"/>
                  <a:pt x="267168" y="685795"/>
                  <a:pt x="276814" y="694797"/>
                </a:cubicBezTo>
                <a:cubicBezTo>
                  <a:pt x="286460" y="703799"/>
                  <a:pt x="202865" y="678078"/>
                  <a:pt x="157209" y="629207"/>
                </a:cubicBezTo>
                <a:cubicBezTo>
                  <a:pt x="111553" y="580336"/>
                  <a:pt x="19599" y="426008"/>
                  <a:pt x="2880" y="401572"/>
                </a:cubicBezTo>
                <a:cubicBezTo>
                  <a:pt x="-13839" y="377137"/>
                  <a:pt x="47250" y="514103"/>
                  <a:pt x="56895" y="482594"/>
                </a:cubicBezTo>
                <a:cubicBezTo>
                  <a:pt x="66540" y="451085"/>
                  <a:pt x="65254" y="247885"/>
                  <a:pt x="60753" y="212518"/>
                </a:cubicBezTo>
                <a:cubicBezTo>
                  <a:pt x="56252" y="177151"/>
                  <a:pt x="4166" y="307045"/>
                  <a:pt x="29887" y="270392"/>
                </a:cubicBezTo>
                <a:cubicBezTo>
                  <a:pt x="55608" y="233739"/>
                  <a:pt x="188718" y="-9973"/>
                  <a:pt x="191933" y="31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1" name="フリーフォーム 520">
            <a:extLst>
              <a:ext uri="{FF2B5EF4-FFF2-40B4-BE49-F238E27FC236}">
                <a16:creationId xmlns:a16="http://schemas.microsoft.com/office/drawing/2014/main" id="{882E4B3E-2039-5DCF-9A4E-79705B130F10}"/>
              </a:ext>
            </a:extLst>
          </p:cNvPr>
          <p:cNvSpPr/>
          <p:nvPr/>
        </p:nvSpPr>
        <p:spPr>
          <a:xfrm>
            <a:off x="5540109" y="6484887"/>
            <a:ext cx="828585" cy="591206"/>
          </a:xfrm>
          <a:custGeom>
            <a:avLst/>
            <a:gdLst>
              <a:gd name="connsiteX0" fmla="*/ 802818 w 828585"/>
              <a:gd name="connsiteY0" fmla="*/ 93391 h 591206"/>
              <a:gd name="connsiteX1" fmla="*/ 640772 w 828585"/>
              <a:gd name="connsiteY1" fmla="*/ 794 h 591206"/>
              <a:gd name="connsiteX2" fmla="*/ 389987 w 828585"/>
              <a:gd name="connsiteY2" fmla="*/ 77959 h 591206"/>
              <a:gd name="connsiteX3" fmla="*/ 420853 w 828585"/>
              <a:gd name="connsiteY3" fmla="*/ 43235 h 591206"/>
              <a:gd name="connsiteX4" fmla="*/ 235658 w 828585"/>
              <a:gd name="connsiteY4" fmla="*/ 297878 h 591206"/>
              <a:gd name="connsiteX5" fmla="*/ 154635 w 828585"/>
              <a:gd name="connsiteY5" fmla="*/ 448348 h 591206"/>
              <a:gd name="connsiteX6" fmla="*/ 306 w 828585"/>
              <a:gd name="connsiteY6" fmla="*/ 591103 h 591206"/>
              <a:gd name="connsiteX7" fmla="*/ 123769 w 828585"/>
              <a:gd name="connsiteY7" fmla="*/ 463781 h 591206"/>
              <a:gd name="connsiteX8" fmla="*/ 409278 w 828585"/>
              <a:gd name="connsiteY8" fmla="*/ 85675 h 591206"/>
              <a:gd name="connsiteX9" fmla="*/ 289673 w 828585"/>
              <a:gd name="connsiteY9" fmla="*/ 143548 h 591206"/>
              <a:gd name="connsiteX10" fmla="*/ 579040 w 828585"/>
              <a:gd name="connsiteY10" fmla="*/ 16227 h 591206"/>
              <a:gd name="connsiteX11" fmla="*/ 536600 w 828585"/>
              <a:gd name="connsiteY11" fmla="*/ 4652 h 591206"/>
              <a:gd name="connsiteX12" fmla="*/ 798959 w 828585"/>
              <a:gd name="connsiteY12" fmla="*/ 43235 h 591206"/>
              <a:gd name="connsiteX13" fmla="*/ 802818 w 828585"/>
              <a:gd name="connsiteY13" fmla="*/ 93391 h 59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8585" h="591206">
                <a:moveTo>
                  <a:pt x="802818" y="93391"/>
                </a:moveTo>
                <a:cubicBezTo>
                  <a:pt x="776454" y="86318"/>
                  <a:pt x="709577" y="3366"/>
                  <a:pt x="640772" y="794"/>
                </a:cubicBezTo>
                <a:cubicBezTo>
                  <a:pt x="571967" y="-1778"/>
                  <a:pt x="426640" y="70886"/>
                  <a:pt x="389987" y="77959"/>
                </a:cubicBezTo>
                <a:cubicBezTo>
                  <a:pt x="353334" y="85032"/>
                  <a:pt x="446574" y="6582"/>
                  <a:pt x="420853" y="43235"/>
                </a:cubicBezTo>
                <a:cubicBezTo>
                  <a:pt x="395132" y="79888"/>
                  <a:pt x="280028" y="230359"/>
                  <a:pt x="235658" y="297878"/>
                </a:cubicBezTo>
                <a:cubicBezTo>
                  <a:pt x="191288" y="365397"/>
                  <a:pt x="193860" y="399477"/>
                  <a:pt x="154635" y="448348"/>
                </a:cubicBezTo>
                <a:cubicBezTo>
                  <a:pt x="115410" y="497219"/>
                  <a:pt x="5450" y="588531"/>
                  <a:pt x="306" y="591103"/>
                </a:cubicBezTo>
                <a:cubicBezTo>
                  <a:pt x="-4838" y="593675"/>
                  <a:pt x="55607" y="548019"/>
                  <a:pt x="123769" y="463781"/>
                </a:cubicBezTo>
                <a:cubicBezTo>
                  <a:pt x="191931" y="379543"/>
                  <a:pt x="381627" y="139047"/>
                  <a:pt x="409278" y="85675"/>
                </a:cubicBezTo>
                <a:cubicBezTo>
                  <a:pt x="436929" y="32303"/>
                  <a:pt x="261379" y="155123"/>
                  <a:pt x="289673" y="143548"/>
                </a:cubicBezTo>
                <a:cubicBezTo>
                  <a:pt x="317967" y="131973"/>
                  <a:pt x="537885" y="39376"/>
                  <a:pt x="579040" y="16227"/>
                </a:cubicBezTo>
                <a:cubicBezTo>
                  <a:pt x="620194" y="-6922"/>
                  <a:pt x="499947" y="151"/>
                  <a:pt x="536600" y="4652"/>
                </a:cubicBezTo>
                <a:cubicBezTo>
                  <a:pt x="573253" y="9153"/>
                  <a:pt x="752017" y="29088"/>
                  <a:pt x="798959" y="43235"/>
                </a:cubicBezTo>
                <a:cubicBezTo>
                  <a:pt x="845901" y="57382"/>
                  <a:pt x="829182" y="100464"/>
                  <a:pt x="802818" y="9339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2" name="フリーフォーム 521">
            <a:extLst>
              <a:ext uri="{FF2B5EF4-FFF2-40B4-BE49-F238E27FC236}">
                <a16:creationId xmlns:a16="http://schemas.microsoft.com/office/drawing/2014/main" id="{CDBD1DDB-2372-6BC9-793A-DDD8BC59C5B1}"/>
              </a:ext>
            </a:extLst>
          </p:cNvPr>
          <p:cNvSpPr/>
          <p:nvPr/>
        </p:nvSpPr>
        <p:spPr>
          <a:xfrm>
            <a:off x="5624474" y="7125934"/>
            <a:ext cx="469598" cy="360916"/>
          </a:xfrm>
          <a:custGeom>
            <a:avLst/>
            <a:gdLst>
              <a:gd name="connsiteX0" fmla="*/ 822 w 469598"/>
              <a:gd name="connsiteY0" fmla="*/ 213 h 360916"/>
              <a:gd name="connsiteX1" fmla="*/ 243891 w 469598"/>
              <a:gd name="connsiteY1" fmla="*/ 193124 h 360916"/>
              <a:gd name="connsiteX2" fmla="*/ 459951 w 469598"/>
              <a:gd name="connsiteY2" fmla="*/ 355170 h 360916"/>
              <a:gd name="connsiteX3" fmla="*/ 405936 w 469598"/>
              <a:gd name="connsiteY3" fmla="*/ 308871 h 360916"/>
              <a:gd name="connsiteX4" fmla="*/ 174442 w 469598"/>
              <a:gd name="connsiteY4" fmla="*/ 158400 h 360916"/>
              <a:gd name="connsiteX5" fmla="*/ 822 w 469598"/>
              <a:gd name="connsiteY5" fmla="*/ 213 h 36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9598" h="360916">
                <a:moveTo>
                  <a:pt x="822" y="213"/>
                </a:moveTo>
                <a:cubicBezTo>
                  <a:pt x="12397" y="6000"/>
                  <a:pt x="167370" y="133965"/>
                  <a:pt x="243891" y="193124"/>
                </a:cubicBezTo>
                <a:cubicBezTo>
                  <a:pt x="320413" y="252284"/>
                  <a:pt x="432943" y="335879"/>
                  <a:pt x="459951" y="355170"/>
                </a:cubicBezTo>
                <a:cubicBezTo>
                  <a:pt x="486959" y="374461"/>
                  <a:pt x="453521" y="341666"/>
                  <a:pt x="405936" y="308871"/>
                </a:cubicBezTo>
                <a:cubicBezTo>
                  <a:pt x="358351" y="276076"/>
                  <a:pt x="246462" y="209200"/>
                  <a:pt x="174442" y="158400"/>
                </a:cubicBezTo>
                <a:cubicBezTo>
                  <a:pt x="102422" y="107600"/>
                  <a:pt x="-10753" y="-5574"/>
                  <a:pt x="822" y="21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4" name="フリーフォーム 523">
            <a:extLst>
              <a:ext uri="{FF2B5EF4-FFF2-40B4-BE49-F238E27FC236}">
                <a16:creationId xmlns:a16="http://schemas.microsoft.com/office/drawing/2014/main" id="{8ECF5714-0465-E60F-5154-9B94A22560CC}"/>
              </a:ext>
            </a:extLst>
          </p:cNvPr>
          <p:cNvSpPr/>
          <p:nvPr/>
        </p:nvSpPr>
        <p:spPr>
          <a:xfrm>
            <a:off x="5771908" y="7218744"/>
            <a:ext cx="362685" cy="544020"/>
          </a:xfrm>
          <a:custGeom>
            <a:avLst/>
            <a:gdLst>
              <a:gd name="connsiteX0" fmla="*/ 1 w 362685"/>
              <a:gd name="connsiteY0" fmla="*/ 0 h 544020"/>
              <a:gd name="connsiteX1" fmla="*/ 239211 w 362685"/>
              <a:gd name="connsiteY1" fmla="*/ 165904 h 544020"/>
              <a:gd name="connsiteX2" fmla="*/ 327950 w 362685"/>
              <a:gd name="connsiteY2" fmla="*/ 327950 h 544020"/>
              <a:gd name="connsiteX3" fmla="*/ 327950 w 362685"/>
              <a:gd name="connsiteY3" fmla="*/ 277793 h 544020"/>
              <a:gd name="connsiteX4" fmla="*/ 362674 w 362685"/>
              <a:gd name="connsiteY4" fmla="*/ 370390 h 544020"/>
              <a:gd name="connsiteX5" fmla="*/ 331808 w 362685"/>
              <a:gd name="connsiteY5" fmla="*/ 544010 h 544020"/>
              <a:gd name="connsiteX6" fmla="*/ 327950 w 362685"/>
              <a:gd name="connsiteY6" fmla="*/ 378107 h 544020"/>
              <a:gd name="connsiteX7" fmla="*/ 308659 w 362685"/>
              <a:gd name="connsiteY7" fmla="*/ 235352 h 544020"/>
              <a:gd name="connsiteX8" fmla="*/ 69449 w 362685"/>
              <a:gd name="connsiteY8" fmla="*/ 104172 h 544020"/>
              <a:gd name="connsiteX9" fmla="*/ 235353 w 362685"/>
              <a:gd name="connsiteY9" fmla="*/ 165904 h 544020"/>
              <a:gd name="connsiteX10" fmla="*/ 1 w 362685"/>
              <a:gd name="connsiteY10" fmla="*/ 0 h 54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685" h="544020">
                <a:moveTo>
                  <a:pt x="1" y="0"/>
                </a:moveTo>
                <a:cubicBezTo>
                  <a:pt x="644" y="0"/>
                  <a:pt x="184553" y="111246"/>
                  <a:pt x="239211" y="165904"/>
                </a:cubicBezTo>
                <a:cubicBezTo>
                  <a:pt x="293869" y="220562"/>
                  <a:pt x="313160" y="309302"/>
                  <a:pt x="327950" y="327950"/>
                </a:cubicBezTo>
                <a:cubicBezTo>
                  <a:pt x="342740" y="346598"/>
                  <a:pt x="322163" y="270720"/>
                  <a:pt x="327950" y="277793"/>
                </a:cubicBezTo>
                <a:cubicBezTo>
                  <a:pt x="333737" y="284866"/>
                  <a:pt x="362031" y="326021"/>
                  <a:pt x="362674" y="370390"/>
                </a:cubicBezTo>
                <a:cubicBezTo>
                  <a:pt x="363317" y="414759"/>
                  <a:pt x="337595" y="542724"/>
                  <a:pt x="331808" y="544010"/>
                </a:cubicBezTo>
                <a:cubicBezTo>
                  <a:pt x="326021" y="545296"/>
                  <a:pt x="331808" y="429550"/>
                  <a:pt x="327950" y="378107"/>
                </a:cubicBezTo>
                <a:cubicBezTo>
                  <a:pt x="324092" y="326664"/>
                  <a:pt x="351743" y="281008"/>
                  <a:pt x="308659" y="235352"/>
                </a:cubicBezTo>
                <a:cubicBezTo>
                  <a:pt x="265576" y="189696"/>
                  <a:pt x="81667" y="115747"/>
                  <a:pt x="69449" y="104172"/>
                </a:cubicBezTo>
                <a:cubicBezTo>
                  <a:pt x="57231" y="92597"/>
                  <a:pt x="242426" y="178765"/>
                  <a:pt x="235353" y="165904"/>
                </a:cubicBezTo>
                <a:cubicBezTo>
                  <a:pt x="228280" y="153043"/>
                  <a:pt x="-642" y="0"/>
                  <a:pt x="1" y="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5" name="フリーフォーム 524">
            <a:extLst>
              <a:ext uri="{FF2B5EF4-FFF2-40B4-BE49-F238E27FC236}">
                <a16:creationId xmlns:a16="http://schemas.microsoft.com/office/drawing/2014/main" id="{B665B189-FC7A-7381-3F3F-69EA0548700A}"/>
              </a:ext>
            </a:extLst>
          </p:cNvPr>
          <p:cNvSpPr/>
          <p:nvPr/>
        </p:nvSpPr>
        <p:spPr>
          <a:xfrm>
            <a:off x="5551947" y="7037262"/>
            <a:ext cx="578786" cy="588210"/>
          </a:xfrm>
          <a:custGeom>
            <a:avLst/>
            <a:gdLst>
              <a:gd name="connsiteX0" fmla="*/ 43 w 578786"/>
              <a:gd name="connsiteY0" fmla="*/ 146 h 588210"/>
              <a:gd name="connsiteX1" fmla="*/ 316418 w 578786"/>
              <a:gd name="connsiteY1" fmla="*/ 169908 h 588210"/>
              <a:gd name="connsiteX2" fmla="*/ 409015 w 578786"/>
              <a:gd name="connsiteY2" fmla="*/ 258647 h 588210"/>
              <a:gd name="connsiteX3" fmla="*/ 397440 w 578786"/>
              <a:gd name="connsiteY3" fmla="*/ 235497 h 588210"/>
              <a:gd name="connsiteX4" fmla="*/ 544053 w 578786"/>
              <a:gd name="connsiteY4" fmla="*/ 409118 h 588210"/>
              <a:gd name="connsiteX5" fmla="*/ 578777 w 578786"/>
              <a:gd name="connsiteY5" fmla="*/ 586596 h 588210"/>
              <a:gd name="connsiteX6" fmla="*/ 547911 w 578786"/>
              <a:gd name="connsiteY6" fmla="*/ 501715 h 588210"/>
              <a:gd name="connsiteX7" fmla="*/ 447597 w 578786"/>
              <a:gd name="connsiteY7" fmla="*/ 223923 h 588210"/>
              <a:gd name="connsiteX8" fmla="*/ 409015 w 578786"/>
              <a:gd name="connsiteY8" fmla="*/ 270222 h 588210"/>
              <a:gd name="connsiteX9" fmla="*/ 297126 w 578786"/>
              <a:gd name="connsiteY9" fmla="*/ 77310 h 588210"/>
              <a:gd name="connsiteX10" fmla="*/ 293268 w 578786"/>
              <a:gd name="connsiteY10" fmla="*/ 139042 h 588210"/>
              <a:gd name="connsiteX11" fmla="*/ 43 w 578786"/>
              <a:gd name="connsiteY11" fmla="*/ 146 h 58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8786" h="588210">
                <a:moveTo>
                  <a:pt x="43" y="146"/>
                </a:moveTo>
                <a:cubicBezTo>
                  <a:pt x="3901" y="5290"/>
                  <a:pt x="248256" y="126825"/>
                  <a:pt x="316418" y="169908"/>
                </a:cubicBezTo>
                <a:cubicBezTo>
                  <a:pt x="384580" y="212991"/>
                  <a:pt x="395511" y="247715"/>
                  <a:pt x="409015" y="258647"/>
                </a:cubicBezTo>
                <a:cubicBezTo>
                  <a:pt x="422519" y="269579"/>
                  <a:pt x="374934" y="210419"/>
                  <a:pt x="397440" y="235497"/>
                </a:cubicBezTo>
                <a:cubicBezTo>
                  <a:pt x="419946" y="260575"/>
                  <a:pt x="513830" y="350602"/>
                  <a:pt x="544053" y="409118"/>
                </a:cubicBezTo>
                <a:cubicBezTo>
                  <a:pt x="574276" y="467635"/>
                  <a:pt x="578134" y="571163"/>
                  <a:pt x="578777" y="586596"/>
                </a:cubicBezTo>
                <a:cubicBezTo>
                  <a:pt x="579420" y="602029"/>
                  <a:pt x="547911" y="501715"/>
                  <a:pt x="547911" y="501715"/>
                </a:cubicBezTo>
                <a:cubicBezTo>
                  <a:pt x="526048" y="441270"/>
                  <a:pt x="470746" y="262505"/>
                  <a:pt x="447597" y="223923"/>
                </a:cubicBezTo>
                <a:cubicBezTo>
                  <a:pt x="424448" y="185341"/>
                  <a:pt x="434093" y="294657"/>
                  <a:pt x="409015" y="270222"/>
                </a:cubicBezTo>
                <a:cubicBezTo>
                  <a:pt x="383937" y="245787"/>
                  <a:pt x="316417" y="99173"/>
                  <a:pt x="297126" y="77310"/>
                </a:cubicBezTo>
                <a:cubicBezTo>
                  <a:pt x="277835" y="55447"/>
                  <a:pt x="336352" y="151260"/>
                  <a:pt x="293268" y="139042"/>
                </a:cubicBezTo>
                <a:cubicBezTo>
                  <a:pt x="250185" y="126824"/>
                  <a:pt x="-3815" y="-4998"/>
                  <a:pt x="43" y="14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6" name="フリーフォーム 525">
            <a:extLst>
              <a:ext uri="{FF2B5EF4-FFF2-40B4-BE49-F238E27FC236}">
                <a16:creationId xmlns:a16="http://schemas.microsoft.com/office/drawing/2014/main" id="{CCAEE29A-BD19-CC5B-A810-57860054F76E}"/>
              </a:ext>
            </a:extLst>
          </p:cNvPr>
          <p:cNvSpPr/>
          <p:nvPr/>
        </p:nvSpPr>
        <p:spPr>
          <a:xfrm>
            <a:off x="5428527" y="7376229"/>
            <a:ext cx="314958" cy="780569"/>
          </a:xfrm>
          <a:custGeom>
            <a:avLst/>
            <a:gdLst>
              <a:gd name="connsiteX0" fmla="*/ 154329 w 314958"/>
              <a:gd name="connsiteY0" fmla="*/ 703 h 780569"/>
              <a:gd name="connsiteX1" fmla="*/ 277792 w 314958"/>
              <a:gd name="connsiteY1" fmla="*/ 197472 h 780569"/>
              <a:gd name="connsiteX2" fmla="*/ 281650 w 314958"/>
              <a:gd name="connsiteY2" fmla="*/ 255346 h 780569"/>
              <a:gd name="connsiteX3" fmla="*/ 158187 w 314958"/>
              <a:gd name="connsiteY3" fmla="*/ 421249 h 780569"/>
              <a:gd name="connsiteX4" fmla="*/ 243068 w 314958"/>
              <a:gd name="connsiteY4" fmla="*/ 340227 h 780569"/>
              <a:gd name="connsiteX5" fmla="*/ 96455 w 314958"/>
              <a:gd name="connsiteY5" fmla="*/ 517705 h 780569"/>
              <a:gd name="connsiteX6" fmla="*/ 46298 w 314958"/>
              <a:gd name="connsiteY6" fmla="*/ 641168 h 780569"/>
              <a:gd name="connsiteX7" fmla="*/ 7716 w 314958"/>
              <a:gd name="connsiteY7" fmla="*/ 780065 h 780569"/>
              <a:gd name="connsiteX8" fmla="*/ 30865 w 314958"/>
              <a:gd name="connsiteY8" fmla="*/ 672034 h 780569"/>
              <a:gd name="connsiteX9" fmla="*/ 300941 w 314958"/>
              <a:gd name="connsiteY9" fmla="*/ 305503 h 780569"/>
              <a:gd name="connsiteX10" fmla="*/ 277792 w 314958"/>
              <a:gd name="connsiteY10" fmla="*/ 205189 h 780569"/>
              <a:gd name="connsiteX11" fmla="*/ 289367 w 314958"/>
              <a:gd name="connsiteY11" fmla="*/ 274637 h 780569"/>
              <a:gd name="connsiteX12" fmla="*/ 154329 w 314958"/>
              <a:gd name="connsiteY12" fmla="*/ 703 h 78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958" h="780569">
                <a:moveTo>
                  <a:pt x="154329" y="703"/>
                </a:moveTo>
                <a:cubicBezTo>
                  <a:pt x="152400" y="-12158"/>
                  <a:pt x="256572" y="155032"/>
                  <a:pt x="277792" y="197472"/>
                </a:cubicBezTo>
                <a:cubicBezTo>
                  <a:pt x="299012" y="239912"/>
                  <a:pt x="301584" y="218050"/>
                  <a:pt x="281650" y="255346"/>
                </a:cubicBezTo>
                <a:cubicBezTo>
                  <a:pt x="261716" y="292642"/>
                  <a:pt x="164617" y="407102"/>
                  <a:pt x="158187" y="421249"/>
                </a:cubicBezTo>
                <a:cubicBezTo>
                  <a:pt x="151757" y="435396"/>
                  <a:pt x="253357" y="324151"/>
                  <a:pt x="243068" y="340227"/>
                </a:cubicBezTo>
                <a:cubicBezTo>
                  <a:pt x="232779" y="356303"/>
                  <a:pt x="129250" y="467548"/>
                  <a:pt x="96455" y="517705"/>
                </a:cubicBezTo>
                <a:cubicBezTo>
                  <a:pt x="63660" y="567862"/>
                  <a:pt x="61088" y="597441"/>
                  <a:pt x="46298" y="641168"/>
                </a:cubicBezTo>
                <a:cubicBezTo>
                  <a:pt x="31508" y="684895"/>
                  <a:pt x="10288" y="774921"/>
                  <a:pt x="7716" y="780065"/>
                </a:cubicBezTo>
                <a:cubicBezTo>
                  <a:pt x="5144" y="785209"/>
                  <a:pt x="-18006" y="751128"/>
                  <a:pt x="30865" y="672034"/>
                </a:cubicBezTo>
                <a:cubicBezTo>
                  <a:pt x="79736" y="592940"/>
                  <a:pt x="259787" y="383310"/>
                  <a:pt x="300941" y="305503"/>
                </a:cubicBezTo>
                <a:cubicBezTo>
                  <a:pt x="342095" y="227696"/>
                  <a:pt x="279721" y="210333"/>
                  <a:pt x="277792" y="205189"/>
                </a:cubicBezTo>
                <a:cubicBezTo>
                  <a:pt x="275863" y="200045"/>
                  <a:pt x="304800" y="304217"/>
                  <a:pt x="289367" y="274637"/>
                </a:cubicBezTo>
                <a:cubicBezTo>
                  <a:pt x="273934" y="245057"/>
                  <a:pt x="156258" y="13564"/>
                  <a:pt x="154329" y="70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7" name="フリーフォーム 526">
            <a:extLst>
              <a:ext uri="{FF2B5EF4-FFF2-40B4-BE49-F238E27FC236}">
                <a16:creationId xmlns:a16="http://schemas.microsoft.com/office/drawing/2014/main" id="{1B738040-6EC6-4B55-C0AE-DC84D46FFFE3}"/>
              </a:ext>
            </a:extLst>
          </p:cNvPr>
          <p:cNvSpPr/>
          <p:nvPr/>
        </p:nvSpPr>
        <p:spPr>
          <a:xfrm>
            <a:off x="5629039" y="7722113"/>
            <a:ext cx="533381" cy="604064"/>
          </a:xfrm>
          <a:custGeom>
            <a:avLst/>
            <a:gdLst>
              <a:gd name="connsiteX0" fmla="*/ 532551 w 533381"/>
              <a:gd name="connsiteY0" fmla="*/ 2059 h 604064"/>
              <a:gd name="connsiteX1" fmla="*/ 266333 w 533381"/>
              <a:gd name="connsiteY1" fmla="*/ 326150 h 604064"/>
              <a:gd name="connsiteX2" fmla="*/ 115 w 533381"/>
              <a:gd name="connsiteY2" fmla="*/ 603943 h 604064"/>
              <a:gd name="connsiteX3" fmla="*/ 235467 w 533381"/>
              <a:gd name="connsiteY3" fmla="*/ 357016 h 604064"/>
              <a:gd name="connsiteX4" fmla="*/ 432237 w 533381"/>
              <a:gd name="connsiteY4" fmla="*/ 48358 h 604064"/>
              <a:gd name="connsiteX5" fmla="*/ 274050 w 533381"/>
              <a:gd name="connsiteY5" fmla="*/ 260560 h 604064"/>
              <a:gd name="connsiteX6" fmla="*/ 347356 w 533381"/>
              <a:gd name="connsiteY6" fmla="*/ 191112 h 604064"/>
              <a:gd name="connsiteX7" fmla="*/ 532551 w 533381"/>
              <a:gd name="connsiteY7" fmla="*/ 2059 h 60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381" h="604064">
                <a:moveTo>
                  <a:pt x="532551" y="2059"/>
                </a:moveTo>
                <a:cubicBezTo>
                  <a:pt x="519047" y="24565"/>
                  <a:pt x="355072" y="225836"/>
                  <a:pt x="266333" y="326150"/>
                </a:cubicBezTo>
                <a:cubicBezTo>
                  <a:pt x="177594" y="426464"/>
                  <a:pt x="5259" y="598799"/>
                  <a:pt x="115" y="603943"/>
                </a:cubicBezTo>
                <a:cubicBezTo>
                  <a:pt x="-5029" y="609087"/>
                  <a:pt x="163447" y="449613"/>
                  <a:pt x="235467" y="357016"/>
                </a:cubicBezTo>
                <a:cubicBezTo>
                  <a:pt x="307487" y="264419"/>
                  <a:pt x="425806" y="64434"/>
                  <a:pt x="432237" y="48358"/>
                </a:cubicBezTo>
                <a:cubicBezTo>
                  <a:pt x="438668" y="32282"/>
                  <a:pt x="288197" y="236768"/>
                  <a:pt x="274050" y="260560"/>
                </a:cubicBezTo>
                <a:cubicBezTo>
                  <a:pt x="259903" y="284352"/>
                  <a:pt x="303630" y="234195"/>
                  <a:pt x="347356" y="191112"/>
                </a:cubicBezTo>
                <a:cubicBezTo>
                  <a:pt x="391082" y="148029"/>
                  <a:pt x="546055" y="-20447"/>
                  <a:pt x="532551" y="205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8" name="フリーフォーム 527">
            <a:extLst>
              <a:ext uri="{FF2B5EF4-FFF2-40B4-BE49-F238E27FC236}">
                <a16:creationId xmlns:a16="http://schemas.microsoft.com/office/drawing/2014/main" id="{D8A7527F-6638-B1AC-87EB-3913FC5FEEAA}"/>
              </a:ext>
            </a:extLst>
          </p:cNvPr>
          <p:cNvSpPr/>
          <p:nvPr/>
        </p:nvSpPr>
        <p:spPr>
          <a:xfrm>
            <a:off x="6073978" y="7144906"/>
            <a:ext cx="274243" cy="1264443"/>
          </a:xfrm>
          <a:custGeom>
            <a:avLst/>
            <a:gdLst>
              <a:gd name="connsiteX0" fmla="*/ 234225 w 274243"/>
              <a:gd name="connsiteY0" fmla="*/ 532 h 1264443"/>
              <a:gd name="connsiteX1" fmla="*/ 222650 w 274243"/>
              <a:gd name="connsiteY1" fmla="*/ 259033 h 1264443"/>
              <a:gd name="connsiteX2" fmla="*/ 226508 w 274243"/>
              <a:gd name="connsiteY2" fmla="*/ 417221 h 1264443"/>
              <a:gd name="connsiteX3" fmla="*/ 238083 w 274243"/>
              <a:gd name="connsiteY3" fmla="*/ 320765 h 1264443"/>
              <a:gd name="connsiteX4" fmla="*/ 214933 w 274243"/>
              <a:gd name="connsiteY4" fmla="*/ 764461 h 1264443"/>
              <a:gd name="connsiteX5" fmla="*/ 222650 w 274243"/>
              <a:gd name="connsiteY5" fmla="*/ 710446 h 1264443"/>
              <a:gd name="connsiteX6" fmla="*/ 137769 w 274243"/>
              <a:gd name="connsiteY6" fmla="*/ 922648 h 1264443"/>
              <a:gd name="connsiteX7" fmla="*/ 2731 w 274243"/>
              <a:gd name="connsiteY7" fmla="*/ 1250598 h 1264443"/>
              <a:gd name="connsiteX8" fmla="*/ 64463 w 274243"/>
              <a:gd name="connsiteY8" fmla="*/ 1134851 h 1264443"/>
              <a:gd name="connsiteX9" fmla="*/ 265090 w 274243"/>
              <a:gd name="connsiteY9" fmla="*/ 525251 h 1264443"/>
              <a:gd name="connsiteX10" fmla="*/ 238083 w 274243"/>
              <a:gd name="connsiteY10" fmla="*/ 613990 h 1264443"/>
              <a:gd name="connsiteX11" fmla="*/ 218792 w 274243"/>
              <a:gd name="connsiteY11" fmla="*/ 332340 h 1264443"/>
              <a:gd name="connsiteX12" fmla="*/ 234225 w 274243"/>
              <a:gd name="connsiteY12" fmla="*/ 532 h 126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4243" h="1264443">
                <a:moveTo>
                  <a:pt x="234225" y="532"/>
                </a:moveTo>
                <a:cubicBezTo>
                  <a:pt x="234868" y="-11686"/>
                  <a:pt x="223936" y="189585"/>
                  <a:pt x="222650" y="259033"/>
                </a:cubicBezTo>
                <a:cubicBezTo>
                  <a:pt x="221364" y="328481"/>
                  <a:pt x="223936" y="406933"/>
                  <a:pt x="226508" y="417221"/>
                </a:cubicBezTo>
                <a:cubicBezTo>
                  <a:pt x="229080" y="427509"/>
                  <a:pt x="240012" y="262892"/>
                  <a:pt x="238083" y="320765"/>
                </a:cubicBezTo>
                <a:cubicBezTo>
                  <a:pt x="236154" y="378638"/>
                  <a:pt x="217505" y="699514"/>
                  <a:pt x="214933" y="764461"/>
                </a:cubicBezTo>
                <a:cubicBezTo>
                  <a:pt x="212361" y="829408"/>
                  <a:pt x="235511" y="684082"/>
                  <a:pt x="222650" y="710446"/>
                </a:cubicBezTo>
                <a:cubicBezTo>
                  <a:pt x="209789" y="736811"/>
                  <a:pt x="174422" y="832623"/>
                  <a:pt x="137769" y="922648"/>
                </a:cubicBezTo>
                <a:cubicBezTo>
                  <a:pt x="101116" y="1012673"/>
                  <a:pt x="14949" y="1215231"/>
                  <a:pt x="2731" y="1250598"/>
                </a:cubicBezTo>
                <a:cubicBezTo>
                  <a:pt x="-9487" y="1285965"/>
                  <a:pt x="20737" y="1255742"/>
                  <a:pt x="64463" y="1134851"/>
                </a:cubicBezTo>
                <a:cubicBezTo>
                  <a:pt x="108189" y="1013960"/>
                  <a:pt x="236153" y="612061"/>
                  <a:pt x="265090" y="525251"/>
                </a:cubicBezTo>
                <a:cubicBezTo>
                  <a:pt x="294027" y="438441"/>
                  <a:pt x="245799" y="646142"/>
                  <a:pt x="238083" y="613990"/>
                </a:cubicBezTo>
                <a:cubicBezTo>
                  <a:pt x="230367" y="581838"/>
                  <a:pt x="217506" y="429439"/>
                  <a:pt x="218792" y="332340"/>
                </a:cubicBezTo>
                <a:cubicBezTo>
                  <a:pt x="220078" y="235241"/>
                  <a:pt x="233582" y="12750"/>
                  <a:pt x="234225" y="53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9" name="フリーフォーム 528">
            <a:extLst>
              <a:ext uri="{FF2B5EF4-FFF2-40B4-BE49-F238E27FC236}">
                <a16:creationId xmlns:a16="http://schemas.microsoft.com/office/drawing/2014/main" id="{033CC7BA-9E57-2BA2-9B5E-732E9B657121}"/>
              </a:ext>
            </a:extLst>
          </p:cNvPr>
          <p:cNvSpPr/>
          <p:nvPr/>
        </p:nvSpPr>
        <p:spPr>
          <a:xfrm>
            <a:off x="6184452" y="7088372"/>
            <a:ext cx="111937" cy="979065"/>
          </a:xfrm>
          <a:custGeom>
            <a:avLst/>
            <a:gdLst>
              <a:gd name="connsiteX0" fmla="*/ 77452 w 111937"/>
              <a:gd name="connsiteY0" fmla="*/ 3051 h 979065"/>
              <a:gd name="connsiteX1" fmla="*/ 85168 w 111937"/>
              <a:gd name="connsiteY1" fmla="*/ 412023 h 979065"/>
              <a:gd name="connsiteX2" fmla="*/ 108318 w 111937"/>
              <a:gd name="connsiteY2" fmla="*/ 608793 h 979065"/>
              <a:gd name="connsiteX3" fmla="*/ 104459 w 111937"/>
              <a:gd name="connsiteY3" fmla="*/ 516195 h 979065"/>
              <a:gd name="connsiteX4" fmla="*/ 38870 w 111937"/>
              <a:gd name="connsiteY4" fmla="*/ 851861 h 979065"/>
              <a:gd name="connsiteX5" fmla="*/ 287 w 111937"/>
              <a:gd name="connsiteY5" fmla="*/ 975324 h 979065"/>
              <a:gd name="connsiteX6" fmla="*/ 58161 w 111937"/>
              <a:gd name="connsiteY6" fmla="*/ 728398 h 979065"/>
              <a:gd name="connsiteX7" fmla="*/ 89026 w 111937"/>
              <a:gd name="connsiteY7" fmla="*/ 566352 h 979065"/>
              <a:gd name="connsiteX8" fmla="*/ 42728 w 111937"/>
              <a:gd name="connsiteY8" fmla="*/ 315567 h 979065"/>
              <a:gd name="connsiteX9" fmla="*/ 81310 w 111937"/>
              <a:gd name="connsiteY9" fmla="*/ 415881 h 979065"/>
              <a:gd name="connsiteX10" fmla="*/ 69735 w 111937"/>
              <a:gd name="connsiteY10" fmla="*/ 234544 h 979065"/>
              <a:gd name="connsiteX11" fmla="*/ 77452 w 111937"/>
              <a:gd name="connsiteY11" fmla="*/ 3051 h 979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937" h="979065">
                <a:moveTo>
                  <a:pt x="77452" y="3051"/>
                </a:moveTo>
                <a:cubicBezTo>
                  <a:pt x="80024" y="32631"/>
                  <a:pt x="80024" y="311066"/>
                  <a:pt x="85168" y="412023"/>
                </a:cubicBezTo>
                <a:cubicBezTo>
                  <a:pt x="90312" y="512980"/>
                  <a:pt x="105103" y="591431"/>
                  <a:pt x="108318" y="608793"/>
                </a:cubicBezTo>
                <a:cubicBezTo>
                  <a:pt x="111533" y="626155"/>
                  <a:pt x="116034" y="475684"/>
                  <a:pt x="104459" y="516195"/>
                </a:cubicBezTo>
                <a:cubicBezTo>
                  <a:pt x="92884" y="556706"/>
                  <a:pt x="56232" y="775340"/>
                  <a:pt x="38870" y="851861"/>
                </a:cubicBezTo>
                <a:cubicBezTo>
                  <a:pt x="21508" y="928383"/>
                  <a:pt x="-2928" y="995901"/>
                  <a:pt x="287" y="975324"/>
                </a:cubicBezTo>
                <a:cubicBezTo>
                  <a:pt x="3502" y="954747"/>
                  <a:pt x="43371" y="796560"/>
                  <a:pt x="58161" y="728398"/>
                </a:cubicBezTo>
                <a:cubicBezTo>
                  <a:pt x="72951" y="660236"/>
                  <a:pt x="91598" y="635157"/>
                  <a:pt x="89026" y="566352"/>
                </a:cubicBezTo>
                <a:cubicBezTo>
                  <a:pt x="86454" y="497547"/>
                  <a:pt x="44014" y="340645"/>
                  <a:pt x="42728" y="315567"/>
                </a:cubicBezTo>
                <a:cubicBezTo>
                  <a:pt x="41442" y="290489"/>
                  <a:pt x="76809" y="429385"/>
                  <a:pt x="81310" y="415881"/>
                </a:cubicBezTo>
                <a:cubicBezTo>
                  <a:pt x="85811" y="402377"/>
                  <a:pt x="71021" y="302063"/>
                  <a:pt x="69735" y="234544"/>
                </a:cubicBezTo>
                <a:cubicBezTo>
                  <a:pt x="68449" y="167025"/>
                  <a:pt x="74880" y="-26529"/>
                  <a:pt x="77452" y="305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0" name="フリーフォーム 529">
            <a:extLst>
              <a:ext uri="{FF2B5EF4-FFF2-40B4-BE49-F238E27FC236}">
                <a16:creationId xmlns:a16="http://schemas.microsoft.com/office/drawing/2014/main" id="{78B8DD90-25E8-B4D6-3E92-0BE3F06D40C8}"/>
              </a:ext>
            </a:extLst>
          </p:cNvPr>
          <p:cNvSpPr/>
          <p:nvPr/>
        </p:nvSpPr>
        <p:spPr>
          <a:xfrm>
            <a:off x="4853021" y="7739604"/>
            <a:ext cx="926641" cy="829228"/>
          </a:xfrm>
          <a:custGeom>
            <a:avLst/>
            <a:gdLst>
              <a:gd name="connsiteX0" fmla="*/ 926604 w 926641"/>
              <a:gd name="connsiteY0" fmla="*/ 1 h 829228"/>
              <a:gd name="connsiteX1" fmla="*/ 671961 w 926641"/>
              <a:gd name="connsiteY1" fmla="*/ 262361 h 829228"/>
              <a:gd name="connsiteX2" fmla="*/ 606371 w 926641"/>
              <a:gd name="connsiteY2" fmla="*/ 408973 h 829228"/>
              <a:gd name="connsiteX3" fmla="*/ 459759 w 926641"/>
              <a:gd name="connsiteY3" fmla="*/ 505429 h 829228"/>
              <a:gd name="connsiteX4" fmla="*/ 158817 w 926641"/>
              <a:gd name="connsiteY4" fmla="*/ 740781 h 829228"/>
              <a:gd name="connsiteX5" fmla="*/ 4488 w 926641"/>
              <a:gd name="connsiteY5" fmla="*/ 825662 h 829228"/>
              <a:gd name="connsiteX6" fmla="*/ 324721 w 926641"/>
              <a:gd name="connsiteY6" fmla="*/ 636609 h 829228"/>
              <a:gd name="connsiteX7" fmla="*/ 563931 w 926641"/>
              <a:gd name="connsiteY7" fmla="*/ 447555 h 829228"/>
              <a:gd name="connsiteX8" fmla="*/ 652670 w 926641"/>
              <a:gd name="connsiteY8" fmla="*/ 258502 h 829228"/>
              <a:gd name="connsiteX9" fmla="*/ 926604 w 926641"/>
              <a:gd name="connsiteY9" fmla="*/ 1 h 82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6641" h="829228">
                <a:moveTo>
                  <a:pt x="926604" y="1"/>
                </a:moveTo>
                <a:cubicBezTo>
                  <a:pt x="929819" y="644"/>
                  <a:pt x="725333" y="194199"/>
                  <a:pt x="671961" y="262361"/>
                </a:cubicBezTo>
                <a:cubicBezTo>
                  <a:pt x="618589" y="330523"/>
                  <a:pt x="641738" y="368462"/>
                  <a:pt x="606371" y="408973"/>
                </a:cubicBezTo>
                <a:cubicBezTo>
                  <a:pt x="571004" y="449484"/>
                  <a:pt x="534351" y="450128"/>
                  <a:pt x="459759" y="505429"/>
                </a:cubicBezTo>
                <a:cubicBezTo>
                  <a:pt x="385167" y="560730"/>
                  <a:pt x="234695" y="687409"/>
                  <a:pt x="158817" y="740781"/>
                </a:cubicBezTo>
                <a:cubicBezTo>
                  <a:pt x="82938" y="794153"/>
                  <a:pt x="-23163" y="843024"/>
                  <a:pt x="4488" y="825662"/>
                </a:cubicBezTo>
                <a:cubicBezTo>
                  <a:pt x="32139" y="808300"/>
                  <a:pt x="231481" y="699627"/>
                  <a:pt x="324721" y="636609"/>
                </a:cubicBezTo>
                <a:cubicBezTo>
                  <a:pt x="417961" y="573591"/>
                  <a:pt x="509273" y="510573"/>
                  <a:pt x="563931" y="447555"/>
                </a:cubicBezTo>
                <a:cubicBezTo>
                  <a:pt x="618589" y="384537"/>
                  <a:pt x="590938" y="335666"/>
                  <a:pt x="652670" y="258502"/>
                </a:cubicBezTo>
                <a:cubicBezTo>
                  <a:pt x="714402" y="181338"/>
                  <a:pt x="923389" y="-642"/>
                  <a:pt x="926604" y="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1" name="フリーフォーム 530">
            <a:extLst>
              <a:ext uri="{FF2B5EF4-FFF2-40B4-BE49-F238E27FC236}">
                <a16:creationId xmlns:a16="http://schemas.microsoft.com/office/drawing/2014/main" id="{A6BF9FBA-5195-13FF-1222-68B19C824AB7}"/>
              </a:ext>
            </a:extLst>
          </p:cNvPr>
          <p:cNvSpPr/>
          <p:nvPr/>
        </p:nvSpPr>
        <p:spPr>
          <a:xfrm>
            <a:off x="4773400" y="8556654"/>
            <a:ext cx="161303" cy="341597"/>
          </a:xfrm>
          <a:custGeom>
            <a:avLst/>
            <a:gdLst>
              <a:gd name="connsiteX0" fmla="*/ 161273 w 161303"/>
              <a:gd name="connsiteY0" fmla="*/ 895 h 341597"/>
              <a:gd name="connsiteX1" fmla="*/ 37810 w 161303"/>
              <a:gd name="connsiteY1" fmla="*/ 166799 h 341597"/>
              <a:gd name="connsiteX2" fmla="*/ 3086 w 161303"/>
              <a:gd name="connsiteY2" fmla="*/ 340419 h 341597"/>
              <a:gd name="connsiteX3" fmla="*/ 6944 w 161303"/>
              <a:gd name="connsiteY3" fmla="*/ 236247 h 341597"/>
              <a:gd name="connsiteX4" fmla="*/ 49385 w 161303"/>
              <a:gd name="connsiteY4" fmla="*/ 105068 h 341597"/>
              <a:gd name="connsiteX5" fmla="*/ 161273 w 161303"/>
              <a:gd name="connsiteY5" fmla="*/ 895 h 34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303" h="341597">
                <a:moveTo>
                  <a:pt x="161273" y="895"/>
                </a:moveTo>
                <a:cubicBezTo>
                  <a:pt x="159344" y="11183"/>
                  <a:pt x="64174" y="110212"/>
                  <a:pt x="37810" y="166799"/>
                </a:cubicBezTo>
                <a:cubicBezTo>
                  <a:pt x="11445" y="223386"/>
                  <a:pt x="8230" y="328844"/>
                  <a:pt x="3086" y="340419"/>
                </a:cubicBezTo>
                <a:cubicBezTo>
                  <a:pt x="-2058" y="351994"/>
                  <a:pt x="-772" y="275472"/>
                  <a:pt x="6944" y="236247"/>
                </a:cubicBezTo>
                <a:cubicBezTo>
                  <a:pt x="14660" y="197022"/>
                  <a:pt x="26879" y="138506"/>
                  <a:pt x="49385" y="105068"/>
                </a:cubicBezTo>
                <a:cubicBezTo>
                  <a:pt x="71891" y="71630"/>
                  <a:pt x="163202" y="-9393"/>
                  <a:pt x="161273" y="89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2" name="フリーフォーム 531">
            <a:extLst>
              <a:ext uri="{FF2B5EF4-FFF2-40B4-BE49-F238E27FC236}">
                <a16:creationId xmlns:a16="http://schemas.microsoft.com/office/drawing/2014/main" id="{B1CFE2F6-B5B3-D103-A96C-6DB329A3685D}"/>
              </a:ext>
            </a:extLst>
          </p:cNvPr>
          <p:cNvSpPr/>
          <p:nvPr/>
        </p:nvSpPr>
        <p:spPr>
          <a:xfrm>
            <a:off x="4743198" y="8484059"/>
            <a:ext cx="237798" cy="452294"/>
          </a:xfrm>
          <a:custGeom>
            <a:avLst/>
            <a:gdLst>
              <a:gd name="connsiteX0" fmla="*/ 237774 w 237798"/>
              <a:gd name="connsiteY0" fmla="*/ 184 h 452294"/>
              <a:gd name="connsiteX1" fmla="*/ 87303 w 237798"/>
              <a:gd name="connsiteY1" fmla="*/ 131364 h 452294"/>
              <a:gd name="connsiteX2" fmla="*/ 2422 w 237798"/>
              <a:gd name="connsiteY2" fmla="*/ 289551 h 452294"/>
              <a:gd name="connsiteX3" fmla="*/ 21713 w 237798"/>
              <a:gd name="connsiteY3" fmla="*/ 231678 h 452294"/>
              <a:gd name="connsiteX4" fmla="*/ 6280 w 237798"/>
              <a:gd name="connsiteY4" fmla="*/ 382149 h 452294"/>
              <a:gd name="connsiteX5" fmla="*/ 25572 w 237798"/>
              <a:gd name="connsiteY5" fmla="*/ 451597 h 452294"/>
              <a:gd name="connsiteX6" fmla="*/ 17855 w 237798"/>
              <a:gd name="connsiteY6" fmla="*/ 343566 h 452294"/>
              <a:gd name="connsiteX7" fmla="*/ 75729 w 237798"/>
              <a:gd name="connsiteY7" fmla="*/ 108214 h 452294"/>
              <a:gd name="connsiteX8" fmla="*/ 237774 w 237798"/>
              <a:gd name="connsiteY8" fmla="*/ 184 h 452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798" h="452294">
                <a:moveTo>
                  <a:pt x="237774" y="184"/>
                </a:moveTo>
                <a:cubicBezTo>
                  <a:pt x="239703" y="4042"/>
                  <a:pt x="126528" y="83136"/>
                  <a:pt x="87303" y="131364"/>
                </a:cubicBezTo>
                <a:cubicBezTo>
                  <a:pt x="48078" y="179592"/>
                  <a:pt x="13354" y="272832"/>
                  <a:pt x="2422" y="289551"/>
                </a:cubicBezTo>
                <a:cubicBezTo>
                  <a:pt x="-8510" y="306270"/>
                  <a:pt x="21070" y="216245"/>
                  <a:pt x="21713" y="231678"/>
                </a:cubicBezTo>
                <a:cubicBezTo>
                  <a:pt x="22356" y="247111"/>
                  <a:pt x="5637" y="345496"/>
                  <a:pt x="6280" y="382149"/>
                </a:cubicBezTo>
                <a:cubicBezTo>
                  <a:pt x="6923" y="418802"/>
                  <a:pt x="23643" y="458027"/>
                  <a:pt x="25572" y="451597"/>
                </a:cubicBezTo>
                <a:cubicBezTo>
                  <a:pt x="27501" y="445167"/>
                  <a:pt x="9496" y="400796"/>
                  <a:pt x="17855" y="343566"/>
                </a:cubicBezTo>
                <a:cubicBezTo>
                  <a:pt x="26214" y="286336"/>
                  <a:pt x="40362" y="162872"/>
                  <a:pt x="75729" y="108214"/>
                </a:cubicBezTo>
                <a:cubicBezTo>
                  <a:pt x="111096" y="53556"/>
                  <a:pt x="235845" y="-3674"/>
                  <a:pt x="237774" y="18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3" name="フリーフォーム 532">
            <a:extLst>
              <a:ext uri="{FF2B5EF4-FFF2-40B4-BE49-F238E27FC236}">
                <a16:creationId xmlns:a16="http://schemas.microsoft.com/office/drawing/2014/main" id="{B88223F0-C79D-2AD0-CA67-7DEDD054859B}"/>
              </a:ext>
            </a:extLst>
          </p:cNvPr>
          <p:cNvSpPr/>
          <p:nvPr/>
        </p:nvSpPr>
        <p:spPr>
          <a:xfrm>
            <a:off x="4891639" y="8013537"/>
            <a:ext cx="1046546" cy="714018"/>
          </a:xfrm>
          <a:custGeom>
            <a:avLst/>
            <a:gdLst>
              <a:gd name="connsiteX0" fmla="*/ 1046174 w 1046546"/>
              <a:gd name="connsiteY0" fmla="*/ 2 h 714018"/>
              <a:gd name="connsiteX1" fmla="*/ 683500 w 1046546"/>
              <a:gd name="connsiteY1" fmla="*/ 169764 h 714018"/>
              <a:gd name="connsiteX2" fmla="*/ 367126 w 1046546"/>
              <a:gd name="connsiteY2" fmla="*/ 358817 h 714018"/>
              <a:gd name="connsiteX3" fmla="*/ 386417 w 1046546"/>
              <a:gd name="connsiteY3" fmla="*/ 335668 h 714018"/>
              <a:gd name="connsiteX4" fmla="*/ 151065 w 1046546"/>
              <a:gd name="connsiteY4" fmla="*/ 578736 h 714018"/>
              <a:gd name="connsiteX5" fmla="*/ 594 w 1046546"/>
              <a:gd name="connsiteY5" fmla="*/ 713774 h 714018"/>
              <a:gd name="connsiteX6" fmla="*/ 205080 w 1046546"/>
              <a:gd name="connsiteY6" fmla="*/ 547871 h 714018"/>
              <a:gd name="connsiteX7" fmla="*/ 455865 w 1046546"/>
              <a:gd name="connsiteY7" fmla="*/ 304802 h 714018"/>
              <a:gd name="connsiteX8" fmla="*/ 401850 w 1046546"/>
              <a:gd name="connsiteY8" fmla="*/ 335668 h 714018"/>
              <a:gd name="connsiteX9" fmla="*/ 737515 w 1046546"/>
              <a:gd name="connsiteY9" fmla="*/ 119607 h 714018"/>
              <a:gd name="connsiteX10" fmla="*/ 614052 w 1046546"/>
              <a:gd name="connsiteY10" fmla="*/ 165906 h 714018"/>
              <a:gd name="connsiteX11" fmla="*/ 1046174 w 1046546"/>
              <a:gd name="connsiteY11" fmla="*/ 2 h 71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6546" h="714018">
                <a:moveTo>
                  <a:pt x="1046174" y="2"/>
                </a:moveTo>
                <a:cubicBezTo>
                  <a:pt x="1057749" y="645"/>
                  <a:pt x="796675" y="109962"/>
                  <a:pt x="683500" y="169764"/>
                </a:cubicBezTo>
                <a:cubicBezTo>
                  <a:pt x="570325" y="229566"/>
                  <a:pt x="367126" y="358817"/>
                  <a:pt x="367126" y="358817"/>
                </a:cubicBezTo>
                <a:cubicBezTo>
                  <a:pt x="317612" y="386468"/>
                  <a:pt x="422427" y="299015"/>
                  <a:pt x="386417" y="335668"/>
                </a:cubicBezTo>
                <a:cubicBezTo>
                  <a:pt x="350407" y="372321"/>
                  <a:pt x="215369" y="515718"/>
                  <a:pt x="151065" y="578736"/>
                </a:cubicBezTo>
                <a:cubicBezTo>
                  <a:pt x="86761" y="641754"/>
                  <a:pt x="-8409" y="718918"/>
                  <a:pt x="594" y="713774"/>
                </a:cubicBezTo>
                <a:cubicBezTo>
                  <a:pt x="9596" y="708630"/>
                  <a:pt x="129201" y="616033"/>
                  <a:pt x="205080" y="547871"/>
                </a:cubicBezTo>
                <a:cubicBezTo>
                  <a:pt x="280958" y="479709"/>
                  <a:pt x="423070" y="340169"/>
                  <a:pt x="455865" y="304802"/>
                </a:cubicBezTo>
                <a:cubicBezTo>
                  <a:pt x="488660" y="269435"/>
                  <a:pt x="354908" y="366534"/>
                  <a:pt x="401850" y="335668"/>
                </a:cubicBezTo>
                <a:cubicBezTo>
                  <a:pt x="448792" y="304802"/>
                  <a:pt x="702148" y="147901"/>
                  <a:pt x="737515" y="119607"/>
                </a:cubicBezTo>
                <a:cubicBezTo>
                  <a:pt x="772882" y="91313"/>
                  <a:pt x="561323" y="183268"/>
                  <a:pt x="614052" y="165906"/>
                </a:cubicBezTo>
                <a:cubicBezTo>
                  <a:pt x="666781" y="148544"/>
                  <a:pt x="1034599" y="-641"/>
                  <a:pt x="1046174" y="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4" name="フリーフォーム 533">
            <a:extLst>
              <a:ext uri="{FF2B5EF4-FFF2-40B4-BE49-F238E27FC236}">
                <a16:creationId xmlns:a16="http://schemas.microsoft.com/office/drawing/2014/main" id="{94551633-7682-4C22-68FE-E393A0A9CB87}"/>
              </a:ext>
            </a:extLst>
          </p:cNvPr>
          <p:cNvSpPr/>
          <p:nvPr/>
        </p:nvSpPr>
        <p:spPr>
          <a:xfrm>
            <a:off x="4956757" y="7962931"/>
            <a:ext cx="1315764" cy="710383"/>
          </a:xfrm>
          <a:custGeom>
            <a:avLst/>
            <a:gdLst>
              <a:gd name="connsiteX0" fmla="*/ 1289714 w 1315764"/>
              <a:gd name="connsiteY0" fmla="*/ 19742 h 710383"/>
              <a:gd name="connsiteX1" fmla="*/ 938615 w 1315764"/>
              <a:gd name="connsiteY1" fmla="*/ 336117 h 710383"/>
              <a:gd name="connsiteX2" fmla="*/ 726413 w 1315764"/>
              <a:gd name="connsiteY2" fmla="*/ 451864 h 710383"/>
              <a:gd name="connsiteX3" fmla="*/ 784286 w 1315764"/>
              <a:gd name="connsiteY3" fmla="*/ 451864 h 710383"/>
              <a:gd name="connsiteX4" fmla="*/ 506494 w 1315764"/>
              <a:gd name="connsiteY4" fmla="*/ 540603 h 710383"/>
              <a:gd name="connsiteX5" fmla="*/ 178544 w 1315764"/>
              <a:gd name="connsiteY5" fmla="*/ 617768 h 710383"/>
              <a:gd name="connsiteX6" fmla="*/ 1066 w 1315764"/>
              <a:gd name="connsiteY6" fmla="*/ 710365 h 710383"/>
              <a:gd name="connsiteX7" fmla="*/ 255709 w 1315764"/>
              <a:gd name="connsiteY7" fmla="*/ 610051 h 710383"/>
              <a:gd name="connsiteX8" fmla="*/ 618382 w 1315764"/>
              <a:gd name="connsiteY8" fmla="*/ 525170 h 710383"/>
              <a:gd name="connsiteX9" fmla="*/ 545076 w 1315764"/>
              <a:gd name="connsiteY9" fmla="*/ 536745 h 710383"/>
              <a:gd name="connsiteX10" fmla="*/ 1046646 w 1315764"/>
              <a:gd name="connsiteY10" fmla="*/ 243520 h 710383"/>
              <a:gd name="connsiteX11" fmla="*/ 795861 w 1315764"/>
              <a:gd name="connsiteY11" fmla="*/ 363125 h 710383"/>
              <a:gd name="connsiteX12" fmla="*/ 977197 w 1315764"/>
              <a:gd name="connsiteY12" fmla="*/ 270527 h 710383"/>
              <a:gd name="connsiteX13" fmla="*/ 1254990 w 1315764"/>
              <a:gd name="connsiteY13" fmla="*/ 58325 h 710383"/>
              <a:gd name="connsiteX14" fmla="*/ 1289714 w 1315764"/>
              <a:gd name="connsiteY14" fmla="*/ 19742 h 71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15764" h="710383">
                <a:moveTo>
                  <a:pt x="1289714" y="19742"/>
                </a:moveTo>
                <a:cubicBezTo>
                  <a:pt x="1236985" y="66041"/>
                  <a:pt x="1032498" y="264097"/>
                  <a:pt x="938615" y="336117"/>
                </a:cubicBezTo>
                <a:cubicBezTo>
                  <a:pt x="844732" y="408137"/>
                  <a:pt x="752134" y="432573"/>
                  <a:pt x="726413" y="451864"/>
                </a:cubicBezTo>
                <a:cubicBezTo>
                  <a:pt x="700692" y="471155"/>
                  <a:pt x="820939" y="437074"/>
                  <a:pt x="784286" y="451864"/>
                </a:cubicBezTo>
                <a:cubicBezTo>
                  <a:pt x="747633" y="466654"/>
                  <a:pt x="607451" y="512952"/>
                  <a:pt x="506494" y="540603"/>
                </a:cubicBezTo>
                <a:cubicBezTo>
                  <a:pt x="405537" y="568254"/>
                  <a:pt x="262782" y="589474"/>
                  <a:pt x="178544" y="617768"/>
                </a:cubicBezTo>
                <a:cubicBezTo>
                  <a:pt x="94306" y="646062"/>
                  <a:pt x="-11795" y="711651"/>
                  <a:pt x="1066" y="710365"/>
                </a:cubicBezTo>
                <a:cubicBezTo>
                  <a:pt x="13927" y="709079"/>
                  <a:pt x="152823" y="640917"/>
                  <a:pt x="255709" y="610051"/>
                </a:cubicBezTo>
                <a:cubicBezTo>
                  <a:pt x="358595" y="579185"/>
                  <a:pt x="570154" y="537388"/>
                  <a:pt x="618382" y="525170"/>
                </a:cubicBezTo>
                <a:cubicBezTo>
                  <a:pt x="666610" y="512952"/>
                  <a:pt x="473699" y="583687"/>
                  <a:pt x="545076" y="536745"/>
                </a:cubicBezTo>
                <a:cubicBezTo>
                  <a:pt x="616453" y="489803"/>
                  <a:pt x="1004849" y="272457"/>
                  <a:pt x="1046646" y="243520"/>
                </a:cubicBezTo>
                <a:cubicBezTo>
                  <a:pt x="1088443" y="214583"/>
                  <a:pt x="807436" y="358624"/>
                  <a:pt x="795861" y="363125"/>
                </a:cubicBezTo>
                <a:cubicBezTo>
                  <a:pt x="784286" y="367626"/>
                  <a:pt x="900676" y="321327"/>
                  <a:pt x="977197" y="270527"/>
                </a:cubicBezTo>
                <a:cubicBezTo>
                  <a:pt x="1053718" y="219727"/>
                  <a:pt x="1202904" y="98836"/>
                  <a:pt x="1254990" y="58325"/>
                </a:cubicBezTo>
                <a:cubicBezTo>
                  <a:pt x="1307076" y="17814"/>
                  <a:pt x="1342443" y="-26557"/>
                  <a:pt x="1289714" y="1974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5" name="フリーフォーム 534">
            <a:extLst>
              <a:ext uri="{FF2B5EF4-FFF2-40B4-BE49-F238E27FC236}">
                <a16:creationId xmlns:a16="http://schemas.microsoft.com/office/drawing/2014/main" id="{9C71F262-A663-5C7C-3968-215E361B4BD5}"/>
              </a:ext>
            </a:extLst>
          </p:cNvPr>
          <p:cNvSpPr/>
          <p:nvPr/>
        </p:nvSpPr>
        <p:spPr>
          <a:xfrm>
            <a:off x="5220148" y="7882587"/>
            <a:ext cx="1106452" cy="709746"/>
          </a:xfrm>
          <a:custGeom>
            <a:avLst/>
            <a:gdLst>
              <a:gd name="connsiteX0" fmla="*/ 1099629 w 1106452"/>
              <a:gd name="connsiteY0" fmla="*/ 3631 h 709746"/>
              <a:gd name="connsiteX1" fmla="*/ 829553 w 1106452"/>
              <a:gd name="connsiteY1" fmla="*/ 316147 h 709746"/>
              <a:gd name="connsiteX2" fmla="*/ 551761 w 1106452"/>
              <a:gd name="connsiteY2" fmla="*/ 524491 h 709746"/>
              <a:gd name="connsiteX3" fmla="*/ 648217 w 1106452"/>
              <a:gd name="connsiteY3" fmla="*/ 478193 h 709746"/>
              <a:gd name="connsiteX4" fmla="*/ 351133 w 1106452"/>
              <a:gd name="connsiteY4" fmla="*/ 605514 h 709746"/>
              <a:gd name="connsiteX5" fmla="*/ 34 w 1106452"/>
              <a:gd name="connsiteY5" fmla="*/ 709686 h 709746"/>
              <a:gd name="connsiteX6" fmla="*/ 331842 w 1106452"/>
              <a:gd name="connsiteY6" fmla="*/ 617089 h 709746"/>
              <a:gd name="connsiteX7" fmla="*/ 682941 w 1106452"/>
              <a:gd name="connsiteY7" fmla="*/ 408745 h 709746"/>
              <a:gd name="connsiteX8" fmla="*/ 586485 w 1106452"/>
              <a:gd name="connsiteY8" fmla="*/ 435752 h 709746"/>
              <a:gd name="connsiteX9" fmla="*/ 987741 w 1106452"/>
              <a:gd name="connsiteY9" fmla="*/ 161818 h 709746"/>
              <a:gd name="connsiteX10" fmla="*/ 1099629 w 1106452"/>
              <a:gd name="connsiteY10" fmla="*/ 3631 h 70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6452" h="709746">
                <a:moveTo>
                  <a:pt x="1099629" y="3631"/>
                </a:moveTo>
                <a:cubicBezTo>
                  <a:pt x="1073264" y="29352"/>
                  <a:pt x="920864" y="229337"/>
                  <a:pt x="829553" y="316147"/>
                </a:cubicBezTo>
                <a:cubicBezTo>
                  <a:pt x="738242" y="402957"/>
                  <a:pt x="581984" y="497483"/>
                  <a:pt x="551761" y="524491"/>
                </a:cubicBezTo>
                <a:cubicBezTo>
                  <a:pt x="521538" y="551499"/>
                  <a:pt x="681655" y="464689"/>
                  <a:pt x="648217" y="478193"/>
                </a:cubicBezTo>
                <a:cubicBezTo>
                  <a:pt x="614779" y="491697"/>
                  <a:pt x="459163" y="566932"/>
                  <a:pt x="351133" y="605514"/>
                </a:cubicBezTo>
                <a:cubicBezTo>
                  <a:pt x="243102" y="644096"/>
                  <a:pt x="3249" y="707757"/>
                  <a:pt x="34" y="709686"/>
                </a:cubicBezTo>
                <a:cubicBezTo>
                  <a:pt x="-3181" y="711615"/>
                  <a:pt x="218024" y="667246"/>
                  <a:pt x="331842" y="617089"/>
                </a:cubicBezTo>
                <a:cubicBezTo>
                  <a:pt x="445660" y="566932"/>
                  <a:pt x="640501" y="438968"/>
                  <a:pt x="682941" y="408745"/>
                </a:cubicBezTo>
                <a:cubicBezTo>
                  <a:pt x="725381" y="378522"/>
                  <a:pt x="535685" y="476906"/>
                  <a:pt x="586485" y="435752"/>
                </a:cubicBezTo>
                <a:cubicBezTo>
                  <a:pt x="637285" y="394598"/>
                  <a:pt x="902217" y="228694"/>
                  <a:pt x="987741" y="161818"/>
                </a:cubicBezTo>
                <a:cubicBezTo>
                  <a:pt x="1073265" y="94942"/>
                  <a:pt x="1125994" y="-22090"/>
                  <a:pt x="1099629" y="363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6" name="フリーフォーム 535">
            <a:extLst>
              <a:ext uri="{FF2B5EF4-FFF2-40B4-BE49-F238E27FC236}">
                <a16:creationId xmlns:a16="http://schemas.microsoft.com/office/drawing/2014/main" id="{536EB887-521B-BF31-AE87-1F2C7C85F58D}"/>
              </a:ext>
            </a:extLst>
          </p:cNvPr>
          <p:cNvSpPr/>
          <p:nvPr/>
        </p:nvSpPr>
        <p:spPr>
          <a:xfrm>
            <a:off x="5163977" y="8356922"/>
            <a:ext cx="496469" cy="723776"/>
          </a:xfrm>
          <a:custGeom>
            <a:avLst/>
            <a:gdLst>
              <a:gd name="connsiteX0" fmla="*/ 496043 w 496469"/>
              <a:gd name="connsiteY0" fmla="*/ 0 h 723776"/>
              <a:gd name="connsiteX1" fmla="*/ 279982 w 496469"/>
              <a:gd name="connsiteY1" fmla="*/ 378106 h 723776"/>
              <a:gd name="connsiteX2" fmla="*/ 295415 w 496469"/>
              <a:gd name="connsiteY2" fmla="*/ 351098 h 723776"/>
              <a:gd name="connsiteX3" fmla="*/ 110220 w 496469"/>
              <a:gd name="connsiteY3" fmla="*/ 520860 h 723776"/>
              <a:gd name="connsiteX4" fmla="*/ 2190 w 496469"/>
              <a:gd name="connsiteY4" fmla="*/ 721488 h 723776"/>
              <a:gd name="connsiteX5" fmla="*/ 60064 w 496469"/>
              <a:gd name="connsiteY5" fmla="*/ 609600 h 723776"/>
              <a:gd name="connsiteX6" fmla="*/ 310848 w 496469"/>
              <a:gd name="connsiteY6" fmla="*/ 316374 h 723776"/>
              <a:gd name="connsiteX7" fmla="*/ 210534 w 496469"/>
              <a:gd name="connsiteY7" fmla="*/ 378106 h 723776"/>
              <a:gd name="connsiteX8" fmla="*/ 496043 w 496469"/>
              <a:gd name="connsiteY8" fmla="*/ 0 h 72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6469" h="723776">
                <a:moveTo>
                  <a:pt x="496043" y="0"/>
                </a:moveTo>
                <a:cubicBezTo>
                  <a:pt x="507618" y="0"/>
                  <a:pt x="279982" y="378106"/>
                  <a:pt x="279982" y="378106"/>
                </a:cubicBezTo>
                <a:cubicBezTo>
                  <a:pt x="246544" y="436622"/>
                  <a:pt x="323709" y="327306"/>
                  <a:pt x="295415" y="351098"/>
                </a:cubicBezTo>
                <a:cubicBezTo>
                  <a:pt x="267121" y="374890"/>
                  <a:pt x="159091" y="459128"/>
                  <a:pt x="110220" y="520860"/>
                </a:cubicBezTo>
                <a:cubicBezTo>
                  <a:pt x="61349" y="582592"/>
                  <a:pt x="10549" y="706698"/>
                  <a:pt x="2190" y="721488"/>
                </a:cubicBezTo>
                <a:cubicBezTo>
                  <a:pt x="-6169" y="736278"/>
                  <a:pt x="8621" y="677119"/>
                  <a:pt x="60064" y="609600"/>
                </a:cubicBezTo>
                <a:cubicBezTo>
                  <a:pt x="111507" y="542081"/>
                  <a:pt x="285770" y="354956"/>
                  <a:pt x="310848" y="316374"/>
                </a:cubicBezTo>
                <a:cubicBezTo>
                  <a:pt x="335926" y="277792"/>
                  <a:pt x="180954" y="426334"/>
                  <a:pt x="210534" y="378106"/>
                </a:cubicBezTo>
                <a:cubicBezTo>
                  <a:pt x="240114" y="329878"/>
                  <a:pt x="484468" y="0"/>
                  <a:pt x="496043" y="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7" name="フリーフォーム 536">
            <a:extLst>
              <a:ext uri="{FF2B5EF4-FFF2-40B4-BE49-F238E27FC236}">
                <a16:creationId xmlns:a16="http://schemas.microsoft.com/office/drawing/2014/main" id="{1213AE88-058E-373C-BABC-0783A77F6EBC}"/>
              </a:ext>
            </a:extLst>
          </p:cNvPr>
          <p:cNvSpPr/>
          <p:nvPr/>
        </p:nvSpPr>
        <p:spPr>
          <a:xfrm>
            <a:off x="4746132" y="8887195"/>
            <a:ext cx="528692" cy="554914"/>
          </a:xfrm>
          <a:custGeom>
            <a:avLst/>
            <a:gdLst>
              <a:gd name="connsiteX0" fmla="*/ 3346 w 528692"/>
              <a:gd name="connsiteY0" fmla="*/ 9878 h 554914"/>
              <a:gd name="connsiteX1" fmla="*/ 184683 w 528692"/>
              <a:gd name="connsiteY1" fmla="*/ 326253 h 554914"/>
              <a:gd name="connsiteX2" fmla="*/ 173109 w 528692"/>
              <a:gd name="connsiteY2" fmla="*/ 299246 h 554914"/>
              <a:gd name="connsiteX3" fmla="*/ 292714 w 528692"/>
              <a:gd name="connsiteY3" fmla="*/ 434283 h 554914"/>
              <a:gd name="connsiteX4" fmla="*/ 524207 w 528692"/>
              <a:gd name="connsiteY4" fmla="*/ 550030 h 554914"/>
              <a:gd name="connsiteX5" fmla="*/ 427752 w 528692"/>
              <a:gd name="connsiteY5" fmla="*/ 515306 h 554914"/>
              <a:gd name="connsiteX6" fmla="*/ 211691 w 528692"/>
              <a:gd name="connsiteY6" fmla="*/ 353261 h 554914"/>
              <a:gd name="connsiteX7" fmla="*/ 234840 w 528692"/>
              <a:gd name="connsiteY7" fmla="*/ 360977 h 554914"/>
              <a:gd name="connsiteX8" fmla="*/ 142243 w 528692"/>
              <a:gd name="connsiteY8" fmla="*/ 225939 h 554914"/>
              <a:gd name="connsiteX9" fmla="*/ 72795 w 528692"/>
              <a:gd name="connsiteY9" fmla="*/ 90901 h 554914"/>
              <a:gd name="connsiteX10" fmla="*/ 3346 w 528692"/>
              <a:gd name="connsiteY10" fmla="*/ 9878 h 55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8692" h="554914">
                <a:moveTo>
                  <a:pt x="3346" y="9878"/>
                </a:moveTo>
                <a:cubicBezTo>
                  <a:pt x="21994" y="49103"/>
                  <a:pt x="156389" y="278025"/>
                  <a:pt x="184683" y="326253"/>
                </a:cubicBezTo>
                <a:cubicBezTo>
                  <a:pt x="212977" y="374481"/>
                  <a:pt x="155104" y="281241"/>
                  <a:pt x="173109" y="299246"/>
                </a:cubicBezTo>
                <a:cubicBezTo>
                  <a:pt x="191114" y="317251"/>
                  <a:pt x="234198" y="392486"/>
                  <a:pt x="292714" y="434283"/>
                </a:cubicBezTo>
                <a:cubicBezTo>
                  <a:pt x="351230" y="476080"/>
                  <a:pt x="501701" y="536526"/>
                  <a:pt x="524207" y="550030"/>
                </a:cubicBezTo>
                <a:cubicBezTo>
                  <a:pt x="546713" y="563534"/>
                  <a:pt x="479838" y="548101"/>
                  <a:pt x="427752" y="515306"/>
                </a:cubicBezTo>
                <a:cubicBezTo>
                  <a:pt x="375666" y="482511"/>
                  <a:pt x="243843" y="378982"/>
                  <a:pt x="211691" y="353261"/>
                </a:cubicBezTo>
                <a:cubicBezTo>
                  <a:pt x="179539" y="327540"/>
                  <a:pt x="246415" y="382197"/>
                  <a:pt x="234840" y="360977"/>
                </a:cubicBezTo>
                <a:cubicBezTo>
                  <a:pt x="223265" y="339757"/>
                  <a:pt x="169251" y="270952"/>
                  <a:pt x="142243" y="225939"/>
                </a:cubicBezTo>
                <a:cubicBezTo>
                  <a:pt x="115236" y="180926"/>
                  <a:pt x="96587" y="123053"/>
                  <a:pt x="72795" y="90901"/>
                </a:cubicBezTo>
                <a:cubicBezTo>
                  <a:pt x="49003" y="58749"/>
                  <a:pt x="-15302" y="-29347"/>
                  <a:pt x="3346" y="987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8" name="フリーフォーム 537">
            <a:extLst>
              <a:ext uri="{FF2B5EF4-FFF2-40B4-BE49-F238E27FC236}">
                <a16:creationId xmlns:a16="http://schemas.microsoft.com/office/drawing/2014/main" id="{2B4900A3-63B8-5D60-BCF5-F0AA6751573F}"/>
              </a:ext>
            </a:extLst>
          </p:cNvPr>
          <p:cNvSpPr/>
          <p:nvPr/>
        </p:nvSpPr>
        <p:spPr>
          <a:xfrm>
            <a:off x="6001447" y="6578023"/>
            <a:ext cx="230051" cy="715164"/>
          </a:xfrm>
          <a:custGeom>
            <a:avLst/>
            <a:gdLst>
              <a:gd name="connsiteX0" fmla="*/ 229591 w 230051"/>
              <a:gd name="connsiteY0" fmla="*/ 255 h 715164"/>
              <a:gd name="connsiteX1" fmla="*/ 9672 w 230051"/>
              <a:gd name="connsiteY1" fmla="*/ 347496 h 715164"/>
              <a:gd name="connsiteX2" fmla="*/ 94553 w 230051"/>
              <a:gd name="connsiteY2" fmla="*/ 239466 h 715164"/>
              <a:gd name="connsiteX3" fmla="*/ 44396 w 230051"/>
              <a:gd name="connsiteY3" fmla="*/ 305055 h 715164"/>
              <a:gd name="connsiteX4" fmla="*/ 152426 w 230051"/>
              <a:gd name="connsiteY4" fmla="*/ 706311 h 715164"/>
              <a:gd name="connsiteX5" fmla="*/ 140852 w 230051"/>
              <a:gd name="connsiteY5" fmla="*/ 559699 h 715164"/>
              <a:gd name="connsiteX6" fmla="*/ 1956 w 230051"/>
              <a:gd name="connsiteY6" fmla="*/ 293481 h 715164"/>
              <a:gd name="connsiteX7" fmla="*/ 59829 w 230051"/>
              <a:gd name="connsiteY7" fmla="*/ 204742 h 715164"/>
              <a:gd name="connsiteX8" fmla="*/ 67545 w 230051"/>
              <a:gd name="connsiteY8" fmla="*/ 289623 h 715164"/>
              <a:gd name="connsiteX9" fmla="*/ 229591 w 230051"/>
              <a:gd name="connsiteY9" fmla="*/ 255 h 7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051" h="715164">
                <a:moveTo>
                  <a:pt x="229591" y="255"/>
                </a:moveTo>
                <a:cubicBezTo>
                  <a:pt x="219946" y="9900"/>
                  <a:pt x="32178" y="307628"/>
                  <a:pt x="9672" y="347496"/>
                </a:cubicBezTo>
                <a:cubicBezTo>
                  <a:pt x="-12834" y="387364"/>
                  <a:pt x="88766" y="246539"/>
                  <a:pt x="94553" y="239466"/>
                </a:cubicBezTo>
                <a:cubicBezTo>
                  <a:pt x="100340" y="232393"/>
                  <a:pt x="34750" y="227248"/>
                  <a:pt x="44396" y="305055"/>
                </a:cubicBezTo>
                <a:cubicBezTo>
                  <a:pt x="54041" y="382863"/>
                  <a:pt x="136350" y="663870"/>
                  <a:pt x="152426" y="706311"/>
                </a:cubicBezTo>
                <a:cubicBezTo>
                  <a:pt x="168502" y="748752"/>
                  <a:pt x="165930" y="628504"/>
                  <a:pt x="140852" y="559699"/>
                </a:cubicBezTo>
                <a:cubicBezTo>
                  <a:pt x="115774" y="490894"/>
                  <a:pt x="15460" y="352640"/>
                  <a:pt x="1956" y="293481"/>
                </a:cubicBezTo>
                <a:cubicBezTo>
                  <a:pt x="-11548" y="234322"/>
                  <a:pt x="48898" y="205385"/>
                  <a:pt x="59829" y="204742"/>
                </a:cubicBezTo>
                <a:cubicBezTo>
                  <a:pt x="70760" y="204099"/>
                  <a:pt x="40537" y="322418"/>
                  <a:pt x="67545" y="289623"/>
                </a:cubicBezTo>
                <a:cubicBezTo>
                  <a:pt x="94553" y="256828"/>
                  <a:pt x="239236" y="-9390"/>
                  <a:pt x="229591" y="25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9" name="フリーフォーム 538">
            <a:extLst>
              <a:ext uri="{FF2B5EF4-FFF2-40B4-BE49-F238E27FC236}">
                <a16:creationId xmlns:a16="http://schemas.microsoft.com/office/drawing/2014/main" id="{849EE3A9-58A7-5034-11EC-4EBB7DCCE612}"/>
              </a:ext>
            </a:extLst>
          </p:cNvPr>
          <p:cNvSpPr/>
          <p:nvPr/>
        </p:nvSpPr>
        <p:spPr>
          <a:xfrm>
            <a:off x="6396937" y="5598429"/>
            <a:ext cx="243142" cy="594891"/>
          </a:xfrm>
          <a:custGeom>
            <a:avLst/>
            <a:gdLst>
              <a:gd name="connsiteX0" fmla="*/ 5 w 243142"/>
              <a:gd name="connsiteY0" fmla="*/ 138756 h 594891"/>
              <a:gd name="connsiteX1" fmla="*/ 65595 w 243142"/>
              <a:gd name="connsiteY1" fmla="*/ 15293 h 594891"/>
              <a:gd name="connsiteX2" fmla="*/ 88744 w 243142"/>
              <a:gd name="connsiteY2" fmla="*/ 115606 h 594891"/>
              <a:gd name="connsiteX3" fmla="*/ 100319 w 243142"/>
              <a:gd name="connsiteY3" fmla="*/ 84741 h 594891"/>
              <a:gd name="connsiteX4" fmla="*/ 119610 w 243142"/>
              <a:gd name="connsiteY4" fmla="*/ 242928 h 594891"/>
              <a:gd name="connsiteX5" fmla="*/ 185200 w 243142"/>
              <a:gd name="connsiteY5" fmla="*/ 424265 h 594891"/>
              <a:gd name="connsiteX6" fmla="*/ 165909 w 243142"/>
              <a:gd name="connsiteY6" fmla="*/ 331667 h 594891"/>
              <a:gd name="connsiteX7" fmla="*/ 243073 w 243142"/>
              <a:gd name="connsiteY7" fmla="*/ 594027 h 594891"/>
              <a:gd name="connsiteX8" fmla="*/ 177483 w 243142"/>
              <a:gd name="connsiteY8" fmla="*/ 401115 h 594891"/>
              <a:gd name="connsiteX9" fmla="*/ 69453 w 243142"/>
              <a:gd name="connsiteY9" fmla="*/ 7576 h 594891"/>
              <a:gd name="connsiteX10" fmla="*/ 5 w 243142"/>
              <a:gd name="connsiteY10" fmla="*/ 138756 h 59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142" h="594891">
                <a:moveTo>
                  <a:pt x="5" y="138756"/>
                </a:moveTo>
                <a:cubicBezTo>
                  <a:pt x="-638" y="140042"/>
                  <a:pt x="50805" y="19151"/>
                  <a:pt x="65595" y="15293"/>
                </a:cubicBezTo>
                <a:cubicBezTo>
                  <a:pt x="80385" y="11435"/>
                  <a:pt x="82957" y="104031"/>
                  <a:pt x="88744" y="115606"/>
                </a:cubicBezTo>
                <a:cubicBezTo>
                  <a:pt x="94531" y="127181"/>
                  <a:pt x="95175" y="63521"/>
                  <a:pt x="100319" y="84741"/>
                </a:cubicBezTo>
                <a:cubicBezTo>
                  <a:pt x="105463" y="105961"/>
                  <a:pt x="105463" y="186341"/>
                  <a:pt x="119610" y="242928"/>
                </a:cubicBezTo>
                <a:cubicBezTo>
                  <a:pt x="133757" y="299515"/>
                  <a:pt x="177484" y="409475"/>
                  <a:pt x="185200" y="424265"/>
                </a:cubicBezTo>
                <a:cubicBezTo>
                  <a:pt x="192916" y="439055"/>
                  <a:pt x="156263" y="303373"/>
                  <a:pt x="165909" y="331667"/>
                </a:cubicBezTo>
                <a:cubicBezTo>
                  <a:pt x="175555" y="359961"/>
                  <a:pt x="241144" y="582452"/>
                  <a:pt x="243073" y="594027"/>
                </a:cubicBezTo>
                <a:cubicBezTo>
                  <a:pt x="245002" y="605602"/>
                  <a:pt x="206420" y="498857"/>
                  <a:pt x="177483" y="401115"/>
                </a:cubicBezTo>
                <a:cubicBezTo>
                  <a:pt x="148546" y="303373"/>
                  <a:pt x="97104" y="53232"/>
                  <a:pt x="69453" y="7576"/>
                </a:cubicBezTo>
                <a:cubicBezTo>
                  <a:pt x="41802" y="-38080"/>
                  <a:pt x="648" y="137470"/>
                  <a:pt x="5" y="13875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0" name="フリーフォーム 539">
            <a:extLst>
              <a:ext uri="{FF2B5EF4-FFF2-40B4-BE49-F238E27FC236}">
                <a16:creationId xmlns:a16="http://schemas.microsoft.com/office/drawing/2014/main" id="{7651D1C2-C09A-9387-86BA-E6ACF8F0615C}"/>
              </a:ext>
            </a:extLst>
          </p:cNvPr>
          <p:cNvSpPr/>
          <p:nvPr/>
        </p:nvSpPr>
        <p:spPr>
          <a:xfrm>
            <a:off x="6539696" y="5987970"/>
            <a:ext cx="1125798" cy="827843"/>
          </a:xfrm>
          <a:custGeom>
            <a:avLst/>
            <a:gdLst>
              <a:gd name="connsiteX0" fmla="*/ 0 w 1125798"/>
              <a:gd name="connsiteY0" fmla="*/ 0 h 827843"/>
              <a:gd name="connsiteX1" fmla="*/ 378107 w 1125798"/>
              <a:gd name="connsiteY1" fmla="*/ 304800 h 827843"/>
              <a:gd name="connsiteX2" fmla="*/ 358815 w 1125798"/>
              <a:gd name="connsiteY2" fmla="*/ 277792 h 827843"/>
              <a:gd name="connsiteX3" fmla="*/ 601884 w 1125798"/>
              <a:gd name="connsiteY3" fmla="*/ 424405 h 827843"/>
              <a:gd name="connsiteX4" fmla="*/ 871960 w 1125798"/>
              <a:gd name="connsiteY4" fmla="*/ 551726 h 827843"/>
              <a:gd name="connsiteX5" fmla="*/ 1115028 w 1125798"/>
              <a:gd name="connsiteY5" fmla="*/ 817944 h 827843"/>
              <a:gd name="connsiteX6" fmla="*/ 1057155 w 1125798"/>
              <a:gd name="connsiteY6" fmla="*/ 748496 h 827843"/>
              <a:gd name="connsiteX7" fmla="*/ 825661 w 1125798"/>
              <a:gd name="connsiteY7" fmla="*/ 536293 h 827843"/>
              <a:gd name="connsiteX8" fmla="*/ 273934 w 1125798"/>
              <a:gd name="connsiteY8" fmla="*/ 289367 h 827843"/>
              <a:gd name="connsiteX9" fmla="*/ 393539 w 1125798"/>
              <a:gd name="connsiteY9" fmla="*/ 331807 h 827843"/>
              <a:gd name="connsiteX10" fmla="*/ 297084 w 1125798"/>
              <a:gd name="connsiteY10" fmla="*/ 239210 h 827843"/>
              <a:gd name="connsiteX11" fmla="*/ 0 w 1125798"/>
              <a:gd name="connsiteY11" fmla="*/ 0 h 82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25798" h="827843">
                <a:moveTo>
                  <a:pt x="0" y="0"/>
                </a:moveTo>
                <a:lnTo>
                  <a:pt x="378107" y="304800"/>
                </a:lnTo>
                <a:cubicBezTo>
                  <a:pt x="437909" y="351099"/>
                  <a:pt x="321519" y="257858"/>
                  <a:pt x="358815" y="277792"/>
                </a:cubicBezTo>
                <a:cubicBezTo>
                  <a:pt x="396111" y="297726"/>
                  <a:pt x="516360" y="378749"/>
                  <a:pt x="601884" y="424405"/>
                </a:cubicBezTo>
                <a:cubicBezTo>
                  <a:pt x="687408" y="470061"/>
                  <a:pt x="786436" y="486136"/>
                  <a:pt x="871960" y="551726"/>
                </a:cubicBezTo>
                <a:cubicBezTo>
                  <a:pt x="957484" y="617316"/>
                  <a:pt x="1084162" y="785149"/>
                  <a:pt x="1115028" y="817944"/>
                </a:cubicBezTo>
                <a:cubicBezTo>
                  <a:pt x="1145894" y="850739"/>
                  <a:pt x="1105383" y="795438"/>
                  <a:pt x="1057155" y="748496"/>
                </a:cubicBezTo>
                <a:cubicBezTo>
                  <a:pt x="1008927" y="701554"/>
                  <a:pt x="956198" y="612814"/>
                  <a:pt x="825661" y="536293"/>
                </a:cubicBezTo>
                <a:cubicBezTo>
                  <a:pt x="695124" y="459772"/>
                  <a:pt x="345954" y="323448"/>
                  <a:pt x="273934" y="289367"/>
                </a:cubicBezTo>
                <a:cubicBezTo>
                  <a:pt x="201914" y="255286"/>
                  <a:pt x="389681" y="340167"/>
                  <a:pt x="393539" y="331807"/>
                </a:cubicBezTo>
                <a:cubicBezTo>
                  <a:pt x="397397" y="323448"/>
                  <a:pt x="365889" y="294511"/>
                  <a:pt x="297084" y="23921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1" name="フリーフォーム 540">
            <a:extLst>
              <a:ext uri="{FF2B5EF4-FFF2-40B4-BE49-F238E27FC236}">
                <a16:creationId xmlns:a16="http://schemas.microsoft.com/office/drawing/2014/main" id="{8DC70260-BB19-52E6-96FC-89718E59A5BE}"/>
              </a:ext>
            </a:extLst>
          </p:cNvPr>
          <p:cNvSpPr/>
          <p:nvPr/>
        </p:nvSpPr>
        <p:spPr>
          <a:xfrm>
            <a:off x="6562304" y="6035579"/>
            <a:ext cx="398827" cy="306746"/>
          </a:xfrm>
          <a:custGeom>
            <a:avLst/>
            <a:gdLst>
              <a:gd name="connsiteX0" fmla="*/ 4400 w 398827"/>
              <a:gd name="connsiteY0" fmla="*/ 2548 h 306746"/>
              <a:gd name="connsiteX1" fmla="*/ 131721 w 398827"/>
              <a:gd name="connsiteY1" fmla="*/ 110578 h 306746"/>
              <a:gd name="connsiteX2" fmla="*/ 394081 w 398827"/>
              <a:gd name="connsiteY2" fmla="*/ 303489 h 306746"/>
              <a:gd name="connsiteX3" fmla="*/ 282192 w 398827"/>
              <a:gd name="connsiteY3" fmla="*/ 214750 h 306746"/>
              <a:gd name="connsiteX4" fmla="*/ 4400 w 398827"/>
              <a:gd name="connsiteY4" fmla="*/ 2548 h 30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827" h="306746">
                <a:moveTo>
                  <a:pt x="4400" y="2548"/>
                </a:moveTo>
                <a:cubicBezTo>
                  <a:pt x="-20678" y="-14814"/>
                  <a:pt x="66774" y="60421"/>
                  <a:pt x="131721" y="110578"/>
                </a:cubicBezTo>
                <a:cubicBezTo>
                  <a:pt x="196668" y="160735"/>
                  <a:pt x="369003" y="286127"/>
                  <a:pt x="394081" y="303489"/>
                </a:cubicBezTo>
                <a:cubicBezTo>
                  <a:pt x="419159" y="320851"/>
                  <a:pt x="339422" y="265550"/>
                  <a:pt x="282192" y="214750"/>
                </a:cubicBezTo>
                <a:cubicBezTo>
                  <a:pt x="224962" y="163950"/>
                  <a:pt x="29478" y="19910"/>
                  <a:pt x="4400" y="254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2" name="フリーフォーム 541">
            <a:extLst>
              <a:ext uri="{FF2B5EF4-FFF2-40B4-BE49-F238E27FC236}">
                <a16:creationId xmlns:a16="http://schemas.microsoft.com/office/drawing/2014/main" id="{43D550B1-C3A0-9C91-3F65-AE108CBDA007}"/>
              </a:ext>
            </a:extLst>
          </p:cNvPr>
          <p:cNvSpPr/>
          <p:nvPr/>
        </p:nvSpPr>
        <p:spPr>
          <a:xfrm>
            <a:off x="6628035" y="5833240"/>
            <a:ext cx="1736894" cy="703303"/>
          </a:xfrm>
          <a:custGeom>
            <a:avLst/>
            <a:gdLst>
              <a:gd name="connsiteX0" fmla="*/ 400 w 1736894"/>
              <a:gd name="connsiteY0" fmla="*/ 401 h 703303"/>
              <a:gd name="connsiteX1" fmla="*/ 424806 w 1736894"/>
              <a:gd name="connsiteY1" fmla="*/ 320633 h 703303"/>
              <a:gd name="connsiteX2" fmla="*/ 413231 w 1736894"/>
              <a:gd name="connsiteY2" fmla="*/ 320633 h 703303"/>
              <a:gd name="connsiteX3" fmla="*/ 683307 w 1736894"/>
              <a:gd name="connsiteY3" fmla="*/ 451813 h 703303"/>
              <a:gd name="connsiteX4" fmla="*/ 610000 w 1736894"/>
              <a:gd name="connsiteY4" fmla="*/ 440238 h 703303"/>
              <a:gd name="connsiteX5" fmla="*/ 1015114 w 1736894"/>
              <a:gd name="connsiteY5" fmla="*/ 536694 h 703303"/>
              <a:gd name="connsiteX6" fmla="*/ 1015114 w 1736894"/>
              <a:gd name="connsiteY6" fmla="*/ 532836 h 703303"/>
              <a:gd name="connsiteX7" fmla="*/ 1713454 w 1736894"/>
              <a:gd name="connsiteY7" fmla="*/ 698740 h 703303"/>
              <a:gd name="connsiteX8" fmla="*/ 1485818 w 1736894"/>
              <a:gd name="connsiteY8" fmla="*/ 640866 h 703303"/>
              <a:gd name="connsiteX9" fmla="*/ 652441 w 1736894"/>
              <a:gd name="connsiteY9" fmla="*/ 474963 h 703303"/>
              <a:gd name="connsiteX10" fmla="*/ 718031 w 1736894"/>
              <a:gd name="connsiteY10" fmla="*/ 463388 h 703303"/>
              <a:gd name="connsiteX11" fmla="*/ 355357 w 1736894"/>
              <a:gd name="connsiteY11" fmla="*/ 258902 h 703303"/>
              <a:gd name="connsiteX12" fmla="*/ 400 w 1736894"/>
              <a:gd name="connsiteY12" fmla="*/ 401 h 70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6894" h="703303">
                <a:moveTo>
                  <a:pt x="400" y="401"/>
                </a:moveTo>
                <a:cubicBezTo>
                  <a:pt x="11975" y="10689"/>
                  <a:pt x="356001" y="267261"/>
                  <a:pt x="424806" y="320633"/>
                </a:cubicBezTo>
                <a:cubicBezTo>
                  <a:pt x="493611" y="374005"/>
                  <a:pt x="370147" y="298770"/>
                  <a:pt x="413231" y="320633"/>
                </a:cubicBezTo>
                <a:cubicBezTo>
                  <a:pt x="456315" y="342496"/>
                  <a:pt x="650512" y="431879"/>
                  <a:pt x="683307" y="451813"/>
                </a:cubicBezTo>
                <a:cubicBezTo>
                  <a:pt x="716102" y="471747"/>
                  <a:pt x="554699" y="426091"/>
                  <a:pt x="610000" y="440238"/>
                </a:cubicBezTo>
                <a:cubicBezTo>
                  <a:pt x="665301" y="454385"/>
                  <a:pt x="947595" y="521261"/>
                  <a:pt x="1015114" y="536694"/>
                </a:cubicBezTo>
                <a:cubicBezTo>
                  <a:pt x="1082633" y="552127"/>
                  <a:pt x="1015114" y="532836"/>
                  <a:pt x="1015114" y="532836"/>
                </a:cubicBezTo>
                <a:lnTo>
                  <a:pt x="1713454" y="698740"/>
                </a:lnTo>
                <a:cubicBezTo>
                  <a:pt x="1791905" y="716745"/>
                  <a:pt x="1662654" y="678162"/>
                  <a:pt x="1485818" y="640866"/>
                </a:cubicBezTo>
                <a:cubicBezTo>
                  <a:pt x="1308983" y="603570"/>
                  <a:pt x="780406" y="504543"/>
                  <a:pt x="652441" y="474963"/>
                </a:cubicBezTo>
                <a:cubicBezTo>
                  <a:pt x="524476" y="445383"/>
                  <a:pt x="767545" y="499398"/>
                  <a:pt x="718031" y="463388"/>
                </a:cubicBezTo>
                <a:cubicBezTo>
                  <a:pt x="668517" y="427378"/>
                  <a:pt x="479463" y="337353"/>
                  <a:pt x="355357" y="258902"/>
                </a:cubicBezTo>
                <a:cubicBezTo>
                  <a:pt x="231251" y="180451"/>
                  <a:pt x="-11175" y="-9887"/>
                  <a:pt x="400" y="40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3" name="フリーフォーム 542">
            <a:extLst>
              <a:ext uri="{FF2B5EF4-FFF2-40B4-BE49-F238E27FC236}">
                <a16:creationId xmlns:a16="http://schemas.microsoft.com/office/drawing/2014/main" id="{B14236EB-4EBE-06F6-A9FB-C55270E8C050}"/>
              </a:ext>
            </a:extLst>
          </p:cNvPr>
          <p:cNvSpPr/>
          <p:nvPr/>
        </p:nvSpPr>
        <p:spPr>
          <a:xfrm>
            <a:off x="6647637" y="5551986"/>
            <a:ext cx="745836" cy="772273"/>
          </a:xfrm>
          <a:custGeom>
            <a:avLst/>
            <a:gdLst>
              <a:gd name="connsiteX0" fmla="*/ 90 w 745836"/>
              <a:gd name="connsiteY0" fmla="*/ 4 h 772273"/>
              <a:gd name="connsiteX1" fmla="*/ 69538 w 745836"/>
              <a:gd name="connsiteY1" fmla="*/ 324095 h 772273"/>
              <a:gd name="connsiteX2" fmla="*/ 108120 w 745836"/>
              <a:gd name="connsiteY2" fmla="*/ 397401 h 772273"/>
              <a:gd name="connsiteX3" fmla="*/ 84971 w 745836"/>
              <a:gd name="connsiteY3" fmla="*/ 378110 h 772273"/>
              <a:gd name="connsiteX4" fmla="*/ 297173 w 745836"/>
              <a:gd name="connsiteY4" fmla="*/ 563305 h 772273"/>
              <a:gd name="connsiteX5" fmla="*/ 270166 w 745836"/>
              <a:gd name="connsiteY5" fmla="*/ 509290 h 772273"/>
              <a:gd name="connsiteX6" fmla="*/ 463077 w 745836"/>
              <a:gd name="connsiteY6" fmla="*/ 652044 h 772273"/>
              <a:gd name="connsiteX7" fmla="*/ 744728 w 745836"/>
              <a:gd name="connsiteY7" fmla="*/ 771649 h 772273"/>
              <a:gd name="connsiteX8" fmla="*/ 540241 w 745836"/>
              <a:gd name="connsiteY8" fmla="*/ 682910 h 772273"/>
              <a:gd name="connsiteX9" fmla="*/ 46388 w 745836"/>
              <a:gd name="connsiteY9" fmla="*/ 366536 h 772273"/>
              <a:gd name="connsiteX10" fmla="*/ 23239 w 745836"/>
              <a:gd name="connsiteY10" fmla="*/ 270080 h 772273"/>
              <a:gd name="connsiteX11" fmla="*/ 54105 w 745836"/>
              <a:gd name="connsiteY11" fmla="*/ 316379 h 772273"/>
              <a:gd name="connsiteX12" fmla="*/ 90 w 745836"/>
              <a:gd name="connsiteY12" fmla="*/ 4 h 77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5836" h="772273">
                <a:moveTo>
                  <a:pt x="90" y="4"/>
                </a:moveTo>
                <a:cubicBezTo>
                  <a:pt x="2662" y="1290"/>
                  <a:pt x="51533" y="257862"/>
                  <a:pt x="69538" y="324095"/>
                </a:cubicBezTo>
                <a:cubicBezTo>
                  <a:pt x="87543" y="390328"/>
                  <a:pt x="105548" y="388399"/>
                  <a:pt x="108120" y="397401"/>
                </a:cubicBezTo>
                <a:cubicBezTo>
                  <a:pt x="110692" y="406404"/>
                  <a:pt x="84971" y="378110"/>
                  <a:pt x="84971" y="378110"/>
                </a:cubicBezTo>
                <a:cubicBezTo>
                  <a:pt x="116480" y="405761"/>
                  <a:pt x="266307" y="541442"/>
                  <a:pt x="297173" y="563305"/>
                </a:cubicBezTo>
                <a:cubicBezTo>
                  <a:pt x="328039" y="585168"/>
                  <a:pt x="242515" y="494500"/>
                  <a:pt x="270166" y="509290"/>
                </a:cubicBezTo>
                <a:cubicBezTo>
                  <a:pt x="297817" y="524080"/>
                  <a:pt x="383983" y="608317"/>
                  <a:pt x="463077" y="652044"/>
                </a:cubicBezTo>
                <a:cubicBezTo>
                  <a:pt x="542171" y="695771"/>
                  <a:pt x="731867" y="766505"/>
                  <a:pt x="744728" y="771649"/>
                </a:cubicBezTo>
                <a:cubicBezTo>
                  <a:pt x="757589" y="776793"/>
                  <a:pt x="656631" y="750429"/>
                  <a:pt x="540241" y="682910"/>
                </a:cubicBezTo>
                <a:cubicBezTo>
                  <a:pt x="423851" y="615391"/>
                  <a:pt x="132555" y="435341"/>
                  <a:pt x="46388" y="366536"/>
                </a:cubicBezTo>
                <a:cubicBezTo>
                  <a:pt x="-39779" y="297731"/>
                  <a:pt x="21953" y="278439"/>
                  <a:pt x="23239" y="270080"/>
                </a:cubicBezTo>
                <a:cubicBezTo>
                  <a:pt x="24525" y="261721"/>
                  <a:pt x="57320" y="359463"/>
                  <a:pt x="54105" y="316379"/>
                </a:cubicBezTo>
                <a:cubicBezTo>
                  <a:pt x="50890" y="273295"/>
                  <a:pt x="-2482" y="-1282"/>
                  <a:pt x="90" y="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4" name="フリーフォーム 543">
            <a:extLst>
              <a:ext uri="{FF2B5EF4-FFF2-40B4-BE49-F238E27FC236}">
                <a16:creationId xmlns:a16="http://schemas.microsoft.com/office/drawing/2014/main" id="{DE0017AE-4F52-F4D5-5C15-F50D81AEFE84}"/>
              </a:ext>
            </a:extLst>
          </p:cNvPr>
          <p:cNvSpPr/>
          <p:nvPr/>
        </p:nvSpPr>
        <p:spPr>
          <a:xfrm>
            <a:off x="6366004" y="5724407"/>
            <a:ext cx="347372" cy="699694"/>
          </a:xfrm>
          <a:custGeom>
            <a:avLst/>
            <a:gdLst>
              <a:gd name="connsiteX0" fmla="*/ 72 w 347372"/>
              <a:gd name="connsiteY0" fmla="*/ 205689 h 699694"/>
              <a:gd name="connsiteX1" fmla="*/ 81095 w 347372"/>
              <a:gd name="connsiteY1" fmla="*/ 62935 h 699694"/>
              <a:gd name="connsiteX2" fmla="*/ 104244 w 347372"/>
              <a:gd name="connsiteY2" fmla="*/ 186398 h 699694"/>
              <a:gd name="connsiteX3" fmla="*/ 304872 w 347372"/>
              <a:gd name="connsiteY3" fmla="*/ 630094 h 699694"/>
              <a:gd name="connsiteX4" fmla="*/ 343454 w 347372"/>
              <a:gd name="connsiteY4" fmla="*/ 691826 h 699694"/>
              <a:gd name="connsiteX5" fmla="*/ 243140 w 347372"/>
              <a:gd name="connsiteY5" fmla="*/ 560646 h 699694"/>
              <a:gd name="connsiteX6" fmla="*/ 96528 w 347372"/>
              <a:gd name="connsiteY6" fmla="*/ 66793 h 699694"/>
              <a:gd name="connsiteX7" fmla="*/ 96528 w 347372"/>
              <a:gd name="connsiteY7" fmla="*/ 16636 h 699694"/>
              <a:gd name="connsiteX8" fmla="*/ 72 w 347372"/>
              <a:gd name="connsiteY8" fmla="*/ 205689 h 69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7372" h="699694">
                <a:moveTo>
                  <a:pt x="72" y="205689"/>
                </a:moveTo>
                <a:cubicBezTo>
                  <a:pt x="-2500" y="213406"/>
                  <a:pt x="63733" y="66150"/>
                  <a:pt x="81095" y="62935"/>
                </a:cubicBezTo>
                <a:cubicBezTo>
                  <a:pt x="98457" y="59720"/>
                  <a:pt x="66948" y="91871"/>
                  <a:pt x="104244" y="186398"/>
                </a:cubicBezTo>
                <a:cubicBezTo>
                  <a:pt x="141540" y="280925"/>
                  <a:pt x="265004" y="545856"/>
                  <a:pt x="304872" y="630094"/>
                </a:cubicBezTo>
                <a:cubicBezTo>
                  <a:pt x="344740" y="714332"/>
                  <a:pt x="353743" y="703401"/>
                  <a:pt x="343454" y="691826"/>
                </a:cubicBezTo>
                <a:cubicBezTo>
                  <a:pt x="333165" y="680251"/>
                  <a:pt x="284294" y="664818"/>
                  <a:pt x="243140" y="560646"/>
                </a:cubicBezTo>
                <a:cubicBezTo>
                  <a:pt x="201986" y="456474"/>
                  <a:pt x="120963" y="157461"/>
                  <a:pt x="96528" y="66793"/>
                </a:cubicBezTo>
                <a:cubicBezTo>
                  <a:pt x="72093" y="-23875"/>
                  <a:pt x="108746" y="-2012"/>
                  <a:pt x="96528" y="16636"/>
                </a:cubicBezTo>
                <a:cubicBezTo>
                  <a:pt x="84310" y="35284"/>
                  <a:pt x="2644" y="197972"/>
                  <a:pt x="72" y="20568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5" name="フリーフォーム 544">
            <a:extLst>
              <a:ext uri="{FF2B5EF4-FFF2-40B4-BE49-F238E27FC236}">
                <a16:creationId xmlns:a16="http://schemas.microsoft.com/office/drawing/2014/main" id="{31BD5ED1-8949-91E4-0153-0FE6F74C9B6F}"/>
              </a:ext>
            </a:extLst>
          </p:cNvPr>
          <p:cNvSpPr/>
          <p:nvPr/>
        </p:nvSpPr>
        <p:spPr>
          <a:xfrm>
            <a:off x="7832100" y="6412077"/>
            <a:ext cx="364575" cy="1315899"/>
          </a:xfrm>
          <a:custGeom>
            <a:avLst/>
            <a:gdLst>
              <a:gd name="connsiteX0" fmla="*/ 103 w 364575"/>
              <a:gd name="connsiteY0" fmla="*/ 298 h 1315899"/>
              <a:gd name="connsiteX1" fmla="*/ 138999 w 364575"/>
              <a:gd name="connsiteY1" fmla="*/ 281948 h 1315899"/>
              <a:gd name="connsiteX2" fmla="*/ 142857 w 364575"/>
              <a:gd name="connsiteY2" fmla="*/ 270374 h 1315899"/>
              <a:gd name="connsiteX3" fmla="*/ 266320 w 364575"/>
              <a:gd name="connsiteY3" fmla="*/ 606039 h 1315899"/>
              <a:gd name="connsiteX4" fmla="*/ 227738 w 364575"/>
              <a:gd name="connsiteY4" fmla="*/ 552024 h 1315899"/>
              <a:gd name="connsiteX5" fmla="*/ 351201 w 364575"/>
              <a:gd name="connsiteY5" fmla="*/ 864541 h 1315899"/>
              <a:gd name="connsiteX6" fmla="*/ 331910 w 364575"/>
              <a:gd name="connsiteY6" fmla="*/ 1300520 h 1315899"/>
              <a:gd name="connsiteX7" fmla="*/ 355059 w 364575"/>
              <a:gd name="connsiteY7" fmla="*/ 1177057 h 1315899"/>
              <a:gd name="connsiteX8" fmla="*/ 343485 w 364575"/>
              <a:gd name="connsiteY8" fmla="*/ 787376 h 1315899"/>
              <a:gd name="connsiteX9" fmla="*/ 127424 w 364575"/>
              <a:gd name="connsiteY9" fmla="*/ 243366 h 1315899"/>
              <a:gd name="connsiteX10" fmla="*/ 166006 w 364575"/>
              <a:gd name="connsiteY10" fmla="*/ 347538 h 1315899"/>
              <a:gd name="connsiteX11" fmla="*/ 103 w 364575"/>
              <a:gd name="connsiteY11" fmla="*/ 298 h 131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4575" h="1315899">
                <a:moveTo>
                  <a:pt x="103" y="298"/>
                </a:moveTo>
                <a:cubicBezTo>
                  <a:pt x="-4398" y="-10634"/>
                  <a:pt x="138999" y="281948"/>
                  <a:pt x="138999" y="281948"/>
                </a:cubicBezTo>
                <a:cubicBezTo>
                  <a:pt x="162791" y="326960"/>
                  <a:pt x="121637" y="216359"/>
                  <a:pt x="142857" y="270374"/>
                </a:cubicBezTo>
                <a:cubicBezTo>
                  <a:pt x="164077" y="324389"/>
                  <a:pt x="252173" y="559097"/>
                  <a:pt x="266320" y="606039"/>
                </a:cubicBezTo>
                <a:cubicBezTo>
                  <a:pt x="280467" y="652981"/>
                  <a:pt x="213591" y="508940"/>
                  <a:pt x="227738" y="552024"/>
                </a:cubicBezTo>
                <a:cubicBezTo>
                  <a:pt x="241885" y="595108"/>
                  <a:pt x="333839" y="739792"/>
                  <a:pt x="351201" y="864541"/>
                </a:cubicBezTo>
                <a:cubicBezTo>
                  <a:pt x="368563" y="989290"/>
                  <a:pt x="331267" y="1248434"/>
                  <a:pt x="331910" y="1300520"/>
                </a:cubicBezTo>
                <a:cubicBezTo>
                  <a:pt x="332553" y="1352606"/>
                  <a:pt x="353130" y="1262581"/>
                  <a:pt x="355059" y="1177057"/>
                </a:cubicBezTo>
                <a:cubicBezTo>
                  <a:pt x="356988" y="1091533"/>
                  <a:pt x="381424" y="942991"/>
                  <a:pt x="343485" y="787376"/>
                </a:cubicBezTo>
                <a:cubicBezTo>
                  <a:pt x="305546" y="631761"/>
                  <a:pt x="157004" y="316672"/>
                  <a:pt x="127424" y="243366"/>
                </a:cubicBezTo>
                <a:cubicBezTo>
                  <a:pt x="97844" y="170060"/>
                  <a:pt x="186583" y="386120"/>
                  <a:pt x="166006" y="347538"/>
                </a:cubicBezTo>
                <a:cubicBezTo>
                  <a:pt x="145429" y="308956"/>
                  <a:pt x="4604" y="11230"/>
                  <a:pt x="103" y="29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6" name="フリーフォーム 545">
            <a:extLst>
              <a:ext uri="{FF2B5EF4-FFF2-40B4-BE49-F238E27FC236}">
                <a16:creationId xmlns:a16="http://schemas.microsoft.com/office/drawing/2014/main" id="{CCE4C2CC-F8BF-3AA9-BAF7-9841E244925F}"/>
              </a:ext>
            </a:extLst>
          </p:cNvPr>
          <p:cNvSpPr/>
          <p:nvPr/>
        </p:nvSpPr>
        <p:spPr>
          <a:xfrm>
            <a:off x="7946152" y="6547981"/>
            <a:ext cx="397305" cy="1395415"/>
          </a:xfrm>
          <a:custGeom>
            <a:avLst/>
            <a:gdLst>
              <a:gd name="connsiteX0" fmla="*/ 5656 w 397305"/>
              <a:gd name="connsiteY0" fmla="*/ 22581 h 1395415"/>
              <a:gd name="connsiteX1" fmla="*/ 306597 w 397305"/>
              <a:gd name="connsiteY1" fmla="*/ 720920 h 1395415"/>
              <a:gd name="connsiteX2" fmla="*/ 364471 w 397305"/>
              <a:gd name="connsiteY2" fmla="*/ 1099027 h 1395415"/>
              <a:gd name="connsiteX3" fmla="*/ 379904 w 397305"/>
              <a:gd name="connsiteY3" fmla="*/ 1045011 h 1395415"/>
              <a:gd name="connsiteX4" fmla="*/ 352896 w 397305"/>
              <a:gd name="connsiteY4" fmla="*/ 1384535 h 1395415"/>
              <a:gd name="connsiteX5" fmla="*/ 372187 w 397305"/>
              <a:gd name="connsiteY5" fmla="*/ 1288080 h 1395415"/>
              <a:gd name="connsiteX6" fmla="*/ 391478 w 397305"/>
              <a:gd name="connsiteY6" fmla="*/ 1052728 h 1395415"/>
              <a:gd name="connsiteX7" fmla="*/ 260299 w 397305"/>
              <a:gd name="connsiteY7" fmla="*/ 674622 h 1395415"/>
              <a:gd name="connsiteX8" fmla="*/ 291164 w 397305"/>
              <a:gd name="connsiteY8" fmla="*/ 728637 h 1395415"/>
              <a:gd name="connsiteX9" fmla="*/ 121402 w 397305"/>
              <a:gd name="connsiteY9" fmla="*/ 219351 h 1395415"/>
              <a:gd name="connsiteX10" fmla="*/ 5656 w 397305"/>
              <a:gd name="connsiteY10" fmla="*/ 22581 h 139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7305" h="1395415">
                <a:moveTo>
                  <a:pt x="5656" y="22581"/>
                </a:moveTo>
                <a:cubicBezTo>
                  <a:pt x="36522" y="106176"/>
                  <a:pt x="246795" y="541512"/>
                  <a:pt x="306597" y="720920"/>
                </a:cubicBezTo>
                <a:cubicBezTo>
                  <a:pt x="366399" y="900328"/>
                  <a:pt x="352253" y="1045012"/>
                  <a:pt x="364471" y="1099027"/>
                </a:cubicBezTo>
                <a:cubicBezTo>
                  <a:pt x="376689" y="1153042"/>
                  <a:pt x="381833" y="997426"/>
                  <a:pt x="379904" y="1045011"/>
                </a:cubicBezTo>
                <a:cubicBezTo>
                  <a:pt x="377975" y="1092596"/>
                  <a:pt x="354182" y="1344024"/>
                  <a:pt x="352896" y="1384535"/>
                </a:cubicBezTo>
                <a:cubicBezTo>
                  <a:pt x="351610" y="1425046"/>
                  <a:pt x="365757" y="1343381"/>
                  <a:pt x="372187" y="1288080"/>
                </a:cubicBezTo>
                <a:cubicBezTo>
                  <a:pt x="378617" y="1232779"/>
                  <a:pt x="410126" y="1154971"/>
                  <a:pt x="391478" y="1052728"/>
                </a:cubicBezTo>
                <a:cubicBezTo>
                  <a:pt x="372830" y="950485"/>
                  <a:pt x="277018" y="728637"/>
                  <a:pt x="260299" y="674622"/>
                </a:cubicBezTo>
                <a:cubicBezTo>
                  <a:pt x="243580" y="620607"/>
                  <a:pt x="314314" y="804516"/>
                  <a:pt x="291164" y="728637"/>
                </a:cubicBezTo>
                <a:cubicBezTo>
                  <a:pt x="268015" y="652759"/>
                  <a:pt x="164485" y="332526"/>
                  <a:pt x="121402" y="219351"/>
                </a:cubicBezTo>
                <a:cubicBezTo>
                  <a:pt x="78319" y="106176"/>
                  <a:pt x="-25210" y="-61014"/>
                  <a:pt x="5656" y="2258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7" name="フリーフォーム 546">
            <a:extLst>
              <a:ext uri="{FF2B5EF4-FFF2-40B4-BE49-F238E27FC236}">
                <a16:creationId xmlns:a16="http://schemas.microsoft.com/office/drawing/2014/main" id="{7D8C5014-A318-51AE-949D-2DCCC16ABDF7}"/>
              </a:ext>
            </a:extLst>
          </p:cNvPr>
          <p:cNvSpPr/>
          <p:nvPr/>
        </p:nvSpPr>
        <p:spPr>
          <a:xfrm>
            <a:off x="7765947" y="6283300"/>
            <a:ext cx="231071" cy="388662"/>
          </a:xfrm>
          <a:custGeom>
            <a:avLst/>
            <a:gdLst>
              <a:gd name="connsiteX0" fmla="*/ 666 w 231071"/>
              <a:gd name="connsiteY0" fmla="*/ 1753 h 388662"/>
              <a:gd name="connsiteX1" fmla="*/ 224443 w 231071"/>
              <a:gd name="connsiteY1" fmla="*/ 376001 h 388662"/>
              <a:gd name="connsiteX2" fmla="*/ 170428 w 231071"/>
              <a:gd name="connsiteY2" fmla="*/ 294978 h 388662"/>
              <a:gd name="connsiteX3" fmla="*/ 154995 w 231071"/>
              <a:gd name="connsiteY3" fmla="*/ 237105 h 388662"/>
              <a:gd name="connsiteX4" fmla="*/ 666 w 231071"/>
              <a:gd name="connsiteY4" fmla="*/ 1753 h 38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071" h="388662">
                <a:moveTo>
                  <a:pt x="666" y="1753"/>
                </a:moveTo>
                <a:cubicBezTo>
                  <a:pt x="12241" y="24902"/>
                  <a:pt x="196149" y="327130"/>
                  <a:pt x="224443" y="376001"/>
                </a:cubicBezTo>
                <a:cubicBezTo>
                  <a:pt x="252737" y="424872"/>
                  <a:pt x="182003" y="318127"/>
                  <a:pt x="170428" y="294978"/>
                </a:cubicBezTo>
                <a:cubicBezTo>
                  <a:pt x="158853" y="271829"/>
                  <a:pt x="178144" y="282761"/>
                  <a:pt x="154995" y="237105"/>
                </a:cubicBezTo>
                <a:cubicBezTo>
                  <a:pt x="131846" y="191449"/>
                  <a:pt x="-10909" y="-21396"/>
                  <a:pt x="666" y="175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8" name="フリーフォーム 547">
            <a:extLst>
              <a:ext uri="{FF2B5EF4-FFF2-40B4-BE49-F238E27FC236}">
                <a16:creationId xmlns:a16="http://schemas.microsoft.com/office/drawing/2014/main" id="{E856EF6E-66ED-B515-38B3-8C498ACD52E4}"/>
              </a:ext>
            </a:extLst>
          </p:cNvPr>
          <p:cNvSpPr/>
          <p:nvPr/>
        </p:nvSpPr>
        <p:spPr>
          <a:xfrm>
            <a:off x="7746231" y="6320759"/>
            <a:ext cx="630290" cy="177103"/>
          </a:xfrm>
          <a:custGeom>
            <a:avLst/>
            <a:gdLst>
              <a:gd name="connsiteX0" fmla="*/ 20382 w 630290"/>
              <a:gd name="connsiteY0" fmla="*/ 2876 h 177103"/>
              <a:gd name="connsiteX1" fmla="*/ 383055 w 630290"/>
              <a:gd name="connsiteY1" fmla="*/ 110907 h 177103"/>
              <a:gd name="connsiteX2" fmla="*/ 626123 w 630290"/>
              <a:gd name="connsiteY2" fmla="*/ 176497 h 177103"/>
              <a:gd name="connsiteX3" fmla="*/ 518093 w 630290"/>
              <a:gd name="connsiteY3" fmla="*/ 141773 h 177103"/>
              <a:gd name="connsiteX4" fmla="*/ 282741 w 630290"/>
              <a:gd name="connsiteY4" fmla="*/ 110907 h 177103"/>
              <a:gd name="connsiteX5" fmla="*/ 421637 w 630290"/>
              <a:gd name="connsiteY5" fmla="*/ 118623 h 177103"/>
              <a:gd name="connsiteX6" fmla="*/ 82113 w 630290"/>
              <a:gd name="connsiteY6" fmla="*/ 37600 h 177103"/>
              <a:gd name="connsiteX7" fmla="*/ 20382 w 630290"/>
              <a:gd name="connsiteY7" fmla="*/ 2876 h 17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0290" h="177103">
                <a:moveTo>
                  <a:pt x="20382" y="2876"/>
                </a:moveTo>
                <a:cubicBezTo>
                  <a:pt x="70539" y="15094"/>
                  <a:pt x="282098" y="81970"/>
                  <a:pt x="383055" y="110907"/>
                </a:cubicBezTo>
                <a:cubicBezTo>
                  <a:pt x="484012" y="139844"/>
                  <a:pt x="603617" y="171353"/>
                  <a:pt x="626123" y="176497"/>
                </a:cubicBezTo>
                <a:cubicBezTo>
                  <a:pt x="648629" y="181641"/>
                  <a:pt x="575323" y="152705"/>
                  <a:pt x="518093" y="141773"/>
                </a:cubicBezTo>
                <a:cubicBezTo>
                  <a:pt x="460863" y="130841"/>
                  <a:pt x="298817" y="114765"/>
                  <a:pt x="282741" y="110907"/>
                </a:cubicBezTo>
                <a:cubicBezTo>
                  <a:pt x="266665" y="107049"/>
                  <a:pt x="455075" y="130841"/>
                  <a:pt x="421637" y="118623"/>
                </a:cubicBezTo>
                <a:cubicBezTo>
                  <a:pt x="388199" y="106405"/>
                  <a:pt x="143202" y="54962"/>
                  <a:pt x="82113" y="37600"/>
                </a:cubicBezTo>
                <a:cubicBezTo>
                  <a:pt x="21024" y="20238"/>
                  <a:pt x="-29775" y="-9342"/>
                  <a:pt x="20382" y="287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9" name="フリーフォーム 548">
            <a:extLst>
              <a:ext uri="{FF2B5EF4-FFF2-40B4-BE49-F238E27FC236}">
                <a16:creationId xmlns:a16="http://schemas.microsoft.com/office/drawing/2014/main" id="{98B4D189-1701-D07C-8AA6-CC28D3928373}"/>
              </a:ext>
            </a:extLst>
          </p:cNvPr>
          <p:cNvSpPr/>
          <p:nvPr/>
        </p:nvSpPr>
        <p:spPr>
          <a:xfrm>
            <a:off x="7164725" y="4028578"/>
            <a:ext cx="407688" cy="573934"/>
          </a:xfrm>
          <a:custGeom>
            <a:avLst/>
            <a:gdLst>
              <a:gd name="connsiteX0" fmla="*/ 405118 w 407688"/>
              <a:gd name="connsiteY0" fmla="*/ 149883 h 573934"/>
              <a:gd name="connsiteX1" fmla="*/ 15437 w 407688"/>
              <a:gd name="connsiteY1" fmla="*/ 10987 h 573934"/>
              <a:gd name="connsiteX2" fmla="*/ 77169 w 407688"/>
              <a:gd name="connsiteY2" fmla="*/ 34136 h 573934"/>
              <a:gd name="connsiteX3" fmla="*/ 19295 w 407688"/>
              <a:gd name="connsiteY3" fmla="*/ 234764 h 573934"/>
              <a:gd name="connsiteX4" fmla="*/ 65594 w 407688"/>
              <a:gd name="connsiteY4" fmla="*/ 570430 h 573934"/>
              <a:gd name="connsiteX5" fmla="*/ 4 w 407688"/>
              <a:gd name="connsiteY5" fmla="*/ 392951 h 573934"/>
              <a:gd name="connsiteX6" fmla="*/ 69452 w 407688"/>
              <a:gd name="connsiteY6" fmla="*/ 119017 h 573934"/>
              <a:gd name="connsiteX7" fmla="*/ 61736 w 407688"/>
              <a:gd name="connsiteY7" fmla="*/ 41852 h 573934"/>
              <a:gd name="connsiteX8" fmla="*/ 212207 w 407688"/>
              <a:gd name="connsiteY8" fmla="*/ 80435 h 573934"/>
              <a:gd name="connsiteX9" fmla="*/ 320237 w 407688"/>
              <a:gd name="connsiteY9" fmla="*/ 80435 h 573934"/>
              <a:gd name="connsiteX10" fmla="*/ 192916 w 407688"/>
              <a:gd name="connsiteY10" fmla="*/ 45711 h 573934"/>
              <a:gd name="connsiteX11" fmla="*/ 405118 w 407688"/>
              <a:gd name="connsiteY11" fmla="*/ 149883 h 57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7688" h="573934">
                <a:moveTo>
                  <a:pt x="405118" y="149883"/>
                </a:moveTo>
                <a:cubicBezTo>
                  <a:pt x="375538" y="144096"/>
                  <a:pt x="70095" y="30278"/>
                  <a:pt x="15437" y="10987"/>
                </a:cubicBezTo>
                <a:cubicBezTo>
                  <a:pt x="-39221" y="-8304"/>
                  <a:pt x="76526" y="-3160"/>
                  <a:pt x="77169" y="34136"/>
                </a:cubicBezTo>
                <a:cubicBezTo>
                  <a:pt x="77812" y="71432"/>
                  <a:pt x="21224" y="145382"/>
                  <a:pt x="19295" y="234764"/>
                </a:cubicBezTo>
                <a:cubicBezTo>
                  <a:pt x="17366" y="324146"/>
                  <a:pt x="68809" y="544066"/>
                  <a:pt x="65594" y="570430"/>
                </a:cubicBezTo>
                <a:cubicBezTo>
                  <a:pt x="62379" y="596794"/>
                  <a:pt x="-639" y="468186"/>
                  <a:pt x="4" y="392951"/>
                </a:cubicBezTo>
                <a:cubicBezTo>
                  <a:pt x="647" y="317716"/>
                  <a:pt x="59163" y="177533"/>
                  <a:pt x="69452" y="119017"/>
                </a:cubicBezTo>
                <a:cubicBezTo>
                  <a:pt x="79741" y="60501"/>
                  <a:pt x="37944" y="48282"/>
                  <a:pt x="61736" y="41852"/>
                </a:cubicBezTo>
                <a:cubicBezTo>
                  <a:pt x="85528" y="35422"/>
                  <a:pt x="169124" y="74005"/>
                  <a:pt x="212207" y="80435"/>
                </a:cubicBezTo>
                <a:cubicBezTo>
                  <a:pt x="255290" y="86865"/>
                  <a:pt x="323452" y="86222"/>
                  <a:pt x="320237" y="80435"/>
                </a:cubicBezTo>
                <a:cubicBezTo>
                  <a:pt x="317022" y="74648"/>
                  <a:pt x="186486" y="35423"/>
                  <a:pt x="192916" y="45711"/>
                </a:cubicBezTo>
                <a:cubicBezTo>
                  <a:pt x="199346" y="55999"/>
                  <a:pt x="434698" y="155670"/>
                  <a:pt x="405118" y="14988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0" name="フリーフォーム 549">
            <a:extLst>
              <a:ext uri="{FF2B5EF4-FFF2-40B4-BE49-F238E27FC236}">
                <a16:creationId xmlns:a16="http://schemas.microsoft.com/office/drawing/2014/main" id="{2A27C0B1-4EAC-88DC-302E-85B036777DDD}"/>
              </a:ext>
            </a:extLst>
          </p:cNvPr>
          <p:cNvSpPr/>
          <p:nvPr/>
        </p:nvSpPr>
        <p:spPr>
          <a:xfrm>
            <a:off x="7365357" y="5189316"/>
            <a:ext cx="365446" cy="656246"/>
          </a:xfrm>
          <a:custGeom>
            <a:avLst/>
            <a:gdLst>
              <a:gd name="connsiteX0" fmla="*/ 0 w 365446"/>
              <a:gd name="connsiteY0" fmla="*/ 0 h 656246"/>
              <a:gd name="connsiteX1" fmla="*/ 231494 w 365446"/>
              <a:gd name="connsiteY1" fmla="*/ 439838 h 656246"/>
              <a:gd name="connsiteX2" fmla="*/ 362673 w 365446"/>
              <a:gd name="connsiteY2" fmla="*/ 652041 h 656246"/>
              <a:gd name="connsiteX3" fmla="*/ 324091 w 365446"/>
              <a:gd name="connsiteY3" fmla="*/ 586451 h 656246"/>
              <a:gd name="connsiteX4" fmla="*/ 100314 w 365446"/>
              <a:gd name="connsiteY4" fmla="*/ 216061 h 656246"/>
              <a:gd name="connsiteX5" fmla="*/ 69448 w 365446"/>
              <a:gd name="connsiteY5" fmla="*/ 162046 h 656246"/>
              <a:gd name="connsiteX6" fmla="*/ 0 w 365446"/>
              <a:gd name="connsiteY6" fmla="*/ 0 h 65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446" h="656246">
                <a:moveTo>
                  <a:pt x="0" y="0"/>
                </a:moveTo>
                <a:cubicBezTo>
                  <a:pt x="85524" y="165582"/>
                  <a:pt x="171049" y="331165"/>
                  <a:pt x="231494" y="439838"/>
                </a:cubicBezTo>
                <a:cubicBezTo>
                  <a:pt x="291940" y="548512"/>
                  <a:pt x="347240" y="627606"/>
                  <a:pt x="362673" y="652041"/>
                </a:cubicBezTo>
                <a:cubicBezTo>
                  <a:pt x="378106" y="676476"/>
                  <a:pt x="324091" y="586451"/>
                  <a:pt x="324091" y="586451"/>
                </a:cubicBezTo>
                <a:lnTo>
                  <a:pt x="100314" y="216061"/>
                </a:lnTo>
                <a:cubicBezTo>
                  <a:pt x="57874" y="145327"/>
                  <a:pt x="69448" y="162046"/>
                  <a:pt x="69448" y="16204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1" name="フリーフォーム 550">
            <a:extLst>
              <a:ext uri="{FF2B5EF4-FFF2-40B4-BE49-F238E27FC236}">
                <a16:creationId xmlns:a16="http://schemas.microsoft.com/office/drawing/2014/main" id="{D25365AD-97C5-28F7-963B-A234882B3DA8}"/>
              </a:ext>
            </a:extLst>
          </p:cNvPr>
          <p:cNvSpPr/>
          <p:nvPr/>
        </p:nvSpPr>
        <p:spPr>
          <a:xfrm>
            <a:off x="7793269" y="5118332"/>
            <a:ext cx="405579" cy="648011"/>
          </a:xfrm>
          <a:custGeom>
            <a:avLst/>
            <a:gdLst>
              <a:gd name="connsiteX0" fmla="*/ 4209 w 405579"/>
              <a:gd name="connsiteY0" fmla="*/ 5395 h 648011"/>
              <a:gd name="connsiteX1" fmla="*/ 65941 w 405579"/>
              <a:gd name="connsiteY1" fmla="*/ 121141 h 648011"/>
              <a:gd name="connsiteX2" fmla="*/ 158539 w 405579"/>
              <a:gd name="connsiteY2" fmla="*/ 306336 h 648011"/>
              <a:gd name="connsiteX3" fmla="*/ 123815 w 405579"/>
              <a:gd name="connsiteY3" fmla="*/ 248463 h 648011"/>
              <a:gd name="connsiteX4" fmla="*/ 254994 w 405579"/>
              <a:gd name="connsiteY4" fmla="*/ 395076 h 648011"/>
              <a:gd name="connsiteX5" fmla="*/ 397749 w 405579"/>
              <a:gd name="connsiteY5" fmla="*/ 642002 h 648011"/>
              <a:gd name="connsiteX6" fmla="*/ 359166 w 405579"/>
              <a:gd name="connsiteY6" fmla="*/ 549405 h 648011"/>
              <a:gd name="connsiteX7" fmla="*/ 127673 w 405579"/>
              <a:gd name="connsiteY7" fmla="*/ 302478 h 648011"/>
              <a:gd name="connsiteX8" fmla="*/ 270427 w 405579"/>
              <a:gd name="connsiteY8" fmla="*/ 452949 h 648011"/>
              <a:gd name="connsiteX9" fmla="*/ 177830 w 405579"/>
              <a:gd name="connsiteY9" fmla="*/ 325627 h 648011"/>
              <a:gd name="connsiteX10" fmla="*/ 65941 w 405579"/>
              <a:gd name="connsiteY10" fmla="*/ 240746 h 648011"/>
              <a:gd name="connsiteX11" fmla="*/ 185546 w 405579"/>
              <a:gd name="connsiteY11" fmla="*/ 294762 h 648011"/>
              <a:gd name="connsiteX12" fmla="*/ 4209 w 405579"/>
              <a:gd name="connsiteY12" fmla="*/ 5395 h 64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79" h="648011">
                <a:moveTo>
                  <a:pt x="4209" y="5395"/>
                </a:moveTo>
                <a:cubicBezTo>
                  <a:pt x="-15725" y="-23542"/>
                  <a:pt x="40219" y="70984"/>
                  <a:pt x="65941" y="121141"/>
                </a:cubicBezTo>
                <a:cubicBezTo>
                  <a:pt x="91663" y="171298"/>
                  <a:pt x="148893" y="285116"/>
                  <a:pt x="158539" y="306336"/>
                </a:cubicBezTo>
                <a:cubicBezTo>
                  <a:pt x="168185" y="327556"/>
                  <a:pt x="107739" y="233673"/>
                  <a:pt x="123815" y="248463"/>
                </a:cubicBezTo>
                <a:cubicBezTo>
                  <a:pt x="139891" y="263253"/>
                  <a:pt x="209338" y="329486"/>
                  <a:pt x="254994" y="395076"/>
                </a:cubicBezTo>
                <a:cubicBezTo>
                  <a:pt x="300650" y="460666"/>
                  <a:pt x="380387" y="616281"/>
                  <a:pt x="397749" y="642002"/>
                </a:cubicBezTo>
                <a:cubicBezTo>
                  <a:pt x="415111" y="667724"/>
                  <a:pt x="404179" y="605992"/>
                  <a:pt x="359166" y="549405"/>
                </a:cubicBezTo>
                <a:cubicBezTo>
                  <a:pt x="314153" y="492818"/>
                  <a:pt x="142463" y="318554"/>
                  <a:pt x="127673" y="302478"/>
                </a:cubicBezTo>
                <a:cubicBezTo>
                  <a:pt x="112883" y="286402"/>
                  <a:pt x="262067" y="449091"/>
                  <a:pt x="270427" y="452949"/>
                </a:cubicBezTo>
                <a:cubicBezTo>
                  <a:pt x="278787" y="456807"/>
                  <a:pt x="211911" y="360994"/>
                  <a:pt x="177830" y="325627"/>
                </a:cubicBezTo>
                <a:cubicBezTo>
                  <a:pt x="143749" y="290260"/>
                  <a:pt x="64655" y="245890"/>
                  <a:pt x="65941" y="240746"/>
                </a:cubicBezTo>
                <a:cubicBezTo>
                  <a:pt x="67227" y="235602"/>
                  <a:pt x="197121" y="330129"/>
                  <a:pt x="185546" y="294762"/>
                </a:cubicBezTo>
                <a:cubicBezTo>
                  <a:pt x="173971" y="259395"/>
                  <a:pt x="24143" y="34332"/>
                  <a:pt x="4209" y="539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2" name="フリーフォーム 551">
            <a:extLst>
              <a:ext uri="{FF2B5EF4-FFF2-40B4-BE49-F238E27FC236}">
                <a16:creationId xmlns:a16="http://schemas.microsoft.com/office/drawing/2014/main" id="{445343EF-F2E4-B98A-78AB-6ABC70DA8CEB}"/>
              </a:ext>
            </a:extLst>
          </p:cNvPr>
          <p:cNvSpPr/>
          <p:nvPr/>
        </p:nvSpPr>
        <p:spPr>
          <a:xfrm>
            <a:off x="7424105" y="5258169"/>
            <a:ext cx="581516" cy="588272"/>
          </a:xfrm>
          <a:custGeom>
            <a:avLst/>
            <a:gdLst>
              <a:gd name="connsiteX0" fmla="*/ 570143 w 581516"/>
              <a:gd name="connsiteY0" fmla="*/ 100909 h 588272"/>
              <a:gd name="connsiteX1" fmla="*/ 319358 w 581516"/>
              <a:gd name="connsiteY1" fmla="*/ 81618 h 588272"/>
              <a:gd name="connsiteX2" fmla="*/ 14558 w 581516"/>
              <a:gd name="connsiteY2" fmla="*/ 16028 h 588272"/>
              <a:gd name="connsiteX3" fmla="*/ 56999 w 581516"/>
              <a:gd name="connsiteY3" fmla="*/ 43036 h 588272"/>
              <a:gd name="connsiteX4" fmla="*/ 130305 w 581516"/>
              <a:gd name="connsiteY4" fmla="*/ 232089 h 588272"/>
              <a:gd name="connsiteX5" fmla="*/ 87865 w 581516"/>
              <a:gd name="connsiteY5" fmla="*/ 158783 h 588272"/>
              <a:gd name="connsiteX6" fmla="*/ 338649 w 581516"/>
              <a:gd name="connsiteY6" fmla="*/ 583188 h 588272"/>
              <a:gd name="connsiteX7" fmla="*/ 195895 w 581516"/>
              <a:gd name="connsiteY7" fmla="*/ 370985 h 588272"/>
              <a:gd name="connsiteX8" fmla="*/ 60857 w 581516"/>
              <a:gd name="connsiteY8" fmla="*/ 43036 h 588272"/>
              <a:gd name="connsiteX9" fmla="*/ 176604 w 581516"/>
              <a:gd name="connsiteY9" fmla="*/ 89335 h 588272"/>
              <a:gd name="connsiteX10" fmla="*/ 188179 w 581516"/>
              <a:gd name="connsiteY10" fmla="*/ 58469 h 588272"/>
              <a:gd name="connsiteX11" fmla="*/ 327075 w 581516"/>
              <a:gd name="connsiteY11" fmla="*/ 97051 h 588272"/>
              <a:gd name="connsiteX12" fmla="*/ 276918 w 581516"/>
              <a:gd name="connsiteY12" fmla="*/ 596 h 588272"/>
              <a:gd name="connsiteX13" fmla="*/ 516128 w 581516"/>
              <a:gd name="connsiteY13" fmla="*/ 151066 h 588272"/>
              <a:gd name="connsiteX14" fmla="*/ 570143 w 581516"/>
              <a:gd name="connsiteY14" fmla="*/ 100909 h 58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1516" h="588272">
                <a:moveTo>
                  <a:pt x="570143" y="100909"/>
                </a:moveTo>
                <a:cubicBezTo>
                  <a:pt x="537348" y="89334"/>
                  <a:pt x="411955" y="95765"/>
                  <a:pt x="319358" y="81618"/>
                </a:cubicBezTo>
                <a:cubicBezTo>
                  <a:pt x="226761" y="67471"/>
                  <a:pt x="58284" y="22458"/>
                  <a:pt x="14558" y="16028"/>
                </a:cubicBezTo>
                <a:cubicBezTo>
                  <a:pt x="-29168" y="9598"/>
                  <a:pt x="37708" y="7026"/>
                  <a:pt x="56999" y="43036"/>
                </a:cubicBezTo>
                <a:cubicBezTo>
                  <a:pt x="76290" y="79046"/>
                  <a:pt x="125161" y="212798"/>
                  <a:pt x="130305" y="232089"/>
                </a:cubicBezTo>
                <a:cubicBezTo>
                  <a:pt x="135449" y="251380"/>
                  <a:pt x="87865" y="158783"/>
                  <a:pt x="87865" y="158783"/>
                </a:cubicBezTo>
                <a:cubicBezTo>
                  <a:pt x="122589" y="217300"/>
                  <a:pt x="320644" y="547821"/>
                  <a:pt x="338649" y="583188"/>
                </a:cubicBezTo>
                <a:cubicBezTo>
                  <a:pt x="356654" y="618555"/>
                  <a:pt x="242194" y="461010"/>
                  <a:pt x="195895" y="370985"/>
                </a:cubicBezTo>
                <a:cubicBezTo>
                  <a:pt x="149596" y="280960"/>
                  <a:pt x="64072" y="89978"/>
                  <a:pt x="60857" y="43036"/>
                </a:cubicBezTo>
                <a:cubicBezTo>
                  <a:pt x="57642" y="-3906"/>
                  <a:pt x="155384" y="86763"/>
                  <a:pt x="176604" y="89335"/>
                </a:cubicBezTo>
                <a:cubicBezTo>
                  <a:pt x="197824" y="91907"/>
                  <a:pt x="163101" y="57183"/>
                  <a:pt x="188179" y="58469"/>
                </a:cubicBezTo>
                <a:cubicBezTo>
                  <a:pt x="213257" y="59755"/>
                  <a:pt x="312285" y="106696"/>
                  <a:pt x="327075" y="97051"/>
                </a:cubicBezTo>
                <a:cubicBezTo>
                  <a:pt x="341865" y="87406"/>
                  <a:pt x="245409" y="-8407"/>
                  <a:pt x="276918" y="596"/>
                </a:cubicBezTo>
                <a:cubicBezTo>
                  <a:pt x="308427" y="9599"/>
                  <a:pt x="473687" y="131775"/>
                  <a:pt x="516128" y="151066"/>
                </a:cubicBezTo>
                <a:cubicBezTo>
                  <a:pt x="558569" y="170357"/>
                  <a:pt x="602938" y="112484"/>
                  <a:pt x="570143" y="10090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3" name="フリーフォーム 552">
            <a:extLst>
              <a:ext uri="{FF2B5EF4-FFF2-40B4-BE49-F238E27FC236}">
                <a16:creationId xmlns:a16="http://schemas.microsoft.com/office/drawing/2014/main" id="{D9C20F0F-9574-95EB-C044-1C22ECFE1ED6}"/>
              </a:ext>
            </a:extLst>
          </p:cNvPr>
          <p:cNvSpPr/>
          <p:nvPr/>
        </p:nvSpPr>
        <p:spPr>
          <a:xfrm>
            <a:off x="7578521" y="5413637"/>
            <a:ext cx="450247" cy="413553"/>
          </a:xfrm>
          <a:custGeom>
            <a:avLst/>
            <a:gdLst>
              <a:gd name="connsiteX0" fmla="*/ 2897 w 450247"/>
              <a:gd name="connsiteY0" fmla="*/ 3315 h 413553"/>
              <a:gd name="connsiteX1" fmla="*/ 249823 w 450247"/>
              <a:gd name="connsiteY1" fmla="*/ 49614 h 413553"/>
              <a:gd name="connsiteX2" fmla="*/ 145651 w 450247"/>
              <a:gd name="connsiteY2" fmla="*/ 57330 h 413553"/>
              <a:gd name="connsiteX3" fmla="*/ 396436 w 450247"/>
              <a:gd name="connsiteY3" fmla="*/ 49614 h 413553"/>
              <a:gd name="connsiteX4" fmla="*/ 249823 w 450247"/>
              <a:gd name="connsiteY4" fmla="*/ 92054 h 413553"/>
              <a:gd name="connsiteX5" fmla="*/ 222816 w 450247"/>
              <a:gd name="connsiteY5" fmla="*/ 142211 h 413553"/>
              <a:gd name="connsiteX6" fmla="*/ 392578 w 450247"/>
              <a:gd name="connsiteY6" fmla="*/ 404571 h 413553"/>
              <a:gd name="connsiteX7" fmla="*/ 338563 w 450247"/>
              <a:gd name="connsiteY7" fmla="*/ 331264 h 413553"/>
              <a:gd name="connsiteX8" fmla="*/ 161084 w 450247"/>
              <a:gd name="connsiteY8" fmla="*/ 122920 h 413553"/>
              <a:gd name="connsiteX9" fmla="*/ 226674 w 450247"/>
              <a:gd name="connsiteY9" fmla="*/ 138353 h 413553"/>
              <a:gd name="connsiteX10" fmla="*/ 446593 w 450247"/>
              <a:gd name="connsiteY10" fmla="*/ 18748 h 413553"/>
              <a:gd name="connsiteX11" fmla="*/ 2897 w 450247"/>
              <a:gd name="connsiteY11" fmla="*/ 3315 h 41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0247" h="413553">
                <a:moveTo>
                  <a:pt x="2897" y="3315"/>
                </a:moveTo>
                <a:cubicBezTo>
                  <a:pt x="-29898" y="8459"/>
                  <a:pt x="226031" y="40612"/>
                  <a:pt x="249823" y="49614"/>
                </a:cubicBezTo>
                <a:cubicBezTo>
                  <a:pt x="273615" y="58616"/>
                  <a:pt x="121216" y="57330"/>
                  <a:pt x="145651" y="57330"/>
                </a:cubicBezTo>
                <a:cubicBezTo>
                  <a:pt x="170086" y="57330"/>
                  <a:pt x="379074" y="43827"/>
                  <a:pt x="396436" y="49614"/>
                </a:cubicBezTo>
                <a:cubicBezTo>
                  <a:pt x="413798" y="55401"/>
                  <a:pt x="278760" y="76621"/>
                  <a:pt x="249823" y="92054"/>
                </a:cubicBezTo>
                <a:cubicBezTo>
                  <a:pt x="220886" y="107487"/>
                  <a:pt x="199023" y="90125"/>
                  <a:pt x="222816" y="142211"/>
                </a:cubicBezTo>
                <a:cubicBezTo>
                  <a:pt x="246609" y="194297"/>
                  <a:pt x="373287" y="373062"/>
                  <a:pt x="392578" y="404571"/>
                </a:cubicBezTo>
                <a:cubicBezTo>
                  <a:pt x="411869" y="436080"/>
                  <a:pt x="377145" y="378206"/>
                  <a:pt x="338563" y="331264"/>
                </a:cubicBezTo>
                <a:cubicBezTo>
                  <a:pt x="299981" y="284322"/>
                  <a:pt x="179732" y="155072"/>
                  <a:pt x="161084" y="122920"/>
                </a:cubicBezTo>
                <a:cubicBezTo>
                  <a:pt x="142436" y="90768"/>
                  <a:pt x="179089" y="155715"/>
                  <a:pt x="226674" y="138353"/>
                </a:cubicBezTo>
                <a:cubicBezTo>
                  <a:pt x="274259" y="120991"/>
                  <a:pt x="480031" y="41254"/>
                  <a:pt x="446593" y="18748"/>
                </a:cubicBezTo>
                <a:cubicBezTo>
                  <a:pt x="413155" y="-3758"/>
                  <a:pt x="35692" y="-1829"/>
                  <a:pt x="2897" y="331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4" name="フリーフォーム 553">
            <a:extLst>
              <a:ext uri="{FF2B5EF4-FFF2-40B4-BE49-F238E27FC236}">
                <a16:creationId xmlns:a16="http://schemas.microsoft.com/office/drawing/2014/main" id="{938A8AC5-36F2-1C12-9993-4F7A56DF3CEA}"/>
              </a:ext>
            </a:extLst>
          </p:cNvPr>
          <p:cNvSpPr/>
          <p:nvPr/>
        </p:nvSpPr>
        <p:spPr>
          <a:xfrm>
            <a:off x="8697130" y="4953510"/>
            <a:ext cx="818144" cy="229215"/>
          </a:xfrm>
          <a:custGeom>
            <a:avLst/>
            <a:gdLst>
              <a:gd name="connsiteX0" fmla="*/ 7032 w 818144"/>
              <a:gd name="connsiteY0" fmla="*/ 228090 h 229215"/>
              <a:gd name="connsiteX1" fmla="*/ 246242 w 818144"/>
              <a:gd name="connsiteY1" fmla="*/ 201082 h 229215"/>
              <a:gd name="connsiteX2" fmla="*/ 805685 w 818144"/>
              <a:gd name="connsiteY2" fmla="*/ 93052 h 229215"/>
              <a:gd name="connsiteX3" fmla="*/ 632065 w 818144"/>
              <a:gd name="connsiteY3" fmla="*/ 120060 h 229215"/>
              <a:gd name="connsiteX4" fmla="*/ 601199 w 818144"/>
              <a:gd name="connsiteY4" fmla="*/ 139351 h 229215"/>
              <a:gd name="connsiteX5" fmla="*/ 473878 w 818144"/>
              <a:gd name="connsiteY5" fmla="*/ 150925 h 229215"/>
              <a:gd name="connsiteX6" fmla="*/ 639781 w 818144"/>
              <a:gd name="connsiteY6" fmla="*/ 455 h 229215"/>
              <a:gd name="connsiteX7" fmla="*/ 462303 w 818144"/>
              <a:gd name="connsiteY7" fmla="*/ 104627 h 229215"/>
              <a:gd name="connsiteX8" fmla="*/ 531751 w 818144"/>
              <a:gd name="connsiteY8" fmla="*/ 116201 h 229215"/>
              <a:gd name="connsiteX9" fmla="*/ 543326 w 818144"/>
              <a:gd name="connsiteY9" fmla="*/ 139351 h 229215"/>
              <a:gd name="connsiteX10" fmla="*/ 493169 w 818144"/>
              <a:gd name="connsiteY10" fmla="*/ 174075 h 229215"/>
              <a:gd name="connsiteX11" fmla="*/ 7032 w 818144"/>
              <a:gd name="connsiteY11" fmla="*/ 228090 h 22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8144" h="229215">
                <a:moveTo>
                  <a:pt x="7032" y="228090"/>
                </a:moveTo>
                <a:cubicBezTo>
                  <a:pt x="-34122" y="232591"/>
                  <a:pt x="113133" y="223588"/>
                  <a:pt x="246242" y="201082"/>
                </a:cubicBezTo>
                <a:cubicBezTo>
                  <a:pt x="379351" y="178576"/>
                  <a:pt x="741381" y="106556"/>
                  <a:pt x="805685" y="93052"/>
                </a:cubicBezTo>
                <a:cubicBezTo>
                  <a:pt x="869989" y="79548"/>
                  <a:pt x="666146" y="112344"/>
                  <a:pt x="632065" y="120060"/>
                </a:cubicBezTo>
                <a:cubicBezTo>
                  <a:pt x="597984" y="127776"/>
                  <a:pt x="627563" y="134207"/>
                  <a:pt x="601199" y="139351"/>
                </a:cubicBezTo>
                <a:cubicBezTo>
                  <a:pt x="574835" y="144495"/>
                  <a:pt x="467448" y="174074"/>
                  <a:pt x="473878" y="150925"/>
                </a:cubicBezTo>
                <a:cubicBezTo>
                  <a:pt x="480308" y="127776"/>
                  <a:pt x="641710" y="8171"/>
                  <a:pt x="639781" y="455"/>
                </a:cubicBezTo>
                <a:cubicBezTo>
                  <a:pt x="637852" y="-7261"/>
                  <a:pt x="480308" y="85336"/>
                  <a:pt x="462303" y="104627"/>
                </a:cubicBezTo>
                <a:cubicBezTo>
                  <a:pt x="444298" y="123918"/>
                  <a:pt x="518247" y="110414"/>
                  <a:pt x="531751" y="116201"/>
                </a:cubicBezTo>
                <a:cubicBezTo>
                  <a:pt x="545255" y="121988"/>
                  <a:pt x="549756" y="129705"/>
                  <a:pt x="543326" y="139351"/>
                </a:cubicBezTo>
                <a:cubicBezTo>
                  <a:pt x="536896" y="148997"/>
                  <a:pt x="581908" y="155427"/>
                  <a:pt x="493169" y="174075"/>
                </a:cubicBezTo>
                <a:cubicBezTo>
                  <a:pt x="404430" y="192723"/>
                  <a:pt x="48186" y="223589"/>
                  <a:pt x="7032" y="22809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5" name="フリーフォーム 554">
            <a:extLst>
              <a:ext uri="{FF2B5EF4-FFF2-40B4-BE49-F238E27FC236}">
                <a16:creationId xmlns:a16="http://schemas.microsoft.com/office/drawing/2014/main" id="{C34C3542-974C-AAB4-9672-C88E060D7F53}"/>
              </a:ext>
            </a:extLst>
          </p:cNvPr>
          <p:cNvSpPr/>
          <p:nvPr/>
        </p:nvSpPr>
        <p:spPr>
          <a:xfrm>
            <a:off x="8453214" y="5180374"/>
            <a:ext cx="737091" cy="464990"/>
          </a:xfrm>
          <a:custGeom>
            <a:avLst/>
            <a:gdLst>
              <a:gd name="connsiteX0" fmla="*/ 737085 w 737091"/>
              <a:gd name="connsiteY0" fmla="*/ 70674 h 464990"/>
              <a:gd name="connsiteX1" fmla="*/ 216224 w 737091"/>
              <a:gd name="connsiteY1" fmla="*/ 93823 h 464990"/>
              <a:gd name="connsiteX2" fmla="*/ 135201 w 737091"/>
              <a:gd name="connsiteY2" fmla="*/ 136264 h 464990"/>
              <a:gd name="connsiteX3" fmla="*/ 262523 w 737091"/>
              <a:gd name="connsiteY3" fmla="*/ 1226 h 464990"/>
              <a:gd name="connsiteX4" fmla="*/ 73470 w 737091"/>
              <a:gd name="connsiteY4" fmla="*/ 228861 h 464990"/>
              <a:gd name="connsiteX5" fmla="*/ 4021 w 737091"/>
              <a:gd name="connsiteY5" fmla="*/ 460355 h 464990"/>
              <a:gd name="connsiteX6" fmla="*/ 23313 w 737091"/>
              <a:gd name="connsiteY6" fmla="*/ 360041 h 464990"/>
              <a:gd name="connsiteX7" fmla="*/ 146776 w 737091"/>
              <a:gd name="connsiteY7" fmla="*/ 82249 h 464990"/>
              <a:gd name="connsiteX8" fmla="*/ 123627 w 737091"/>
              <a:gd name="connsiteY8" fmla="*/ 128548 h 464990"/>
              <a:gd name="connsiteX9" fmla="*/ 297247 w 737091"/>
              <a:gd name="connsiteY9" fmla="*/ 97682 h 464990"/>
              <a:gd name="connsiteX10" fmla="*/ 204649 w 737091"/>
              <a:gd name="connsiteY10" fmla="*/ 93823 h 464990"/>
              <a:gd name="connsiteX11" fmla="*/ 737085 w 737091"/>
              <a:gd name="connsiteY11" fmla="*/ 70674 h 46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7091" h="464990">
                <a:moveTo>
                  <a:pt x="737085" y="70674"/>
                </a:moveTo>
                <a:cubicBezTo>
                  <a:pt x="739014" y="70674"/>
                  <a:pt x="316538" y="82891"/>
                  <a:pt x="216224" y="93823"/>
                </a:cubicBezTo>
                <a:cubicBezTo>
                  <a:pt x="115910" y="104755"/>
                  <a:pt x="127485" y="151697"/>
                  <a:pt x="135201" y="136264"/>
                </a:cubicBezTo>
                <a:cubicBezTo>
                  <a:pt x="142917" y="120831"/>
                  <a:pt x="272811" y="-14207"/>
                  <a:pt x="262523" y="1226"/>
                </a:cubicBezTo>
                <a:cubicBezTo>
                  <a:pt x="252234" y="16659"/>
                  <a:pt x="116554" y="152340"/>
                  <a:pt x="73470" y="228861"/>
                </a:cubicBezTo>
                <a:cubicBezTo>
                  <a:pt x="30386" y="305383"/>
                  <a:pt x="12380" y="438492"/>
                  <a:pt x="4021" y="460355"/>
                </a:cubicBezTo>
                <a:cubicBezTo>
                  <a:pt x="-4338" y="482218"/>
                  <a:pt x="-480" y="423059"/>
                  <a:pt x="23313" y="360041"/>
                </a:cubicBezTo>
                <a:cubicBezTo>
                  <a:pt x="47106" y="297023"/>
                  <a:pt x="130057" y="120831"/>
                  <a:pt x="146776" y="82249"/>
                </a:cubicBezTo>
                <a:cubicBezTo>
                  <a:pt x="163495" y="43667"/>
                  <a:pt x="98549" y="125976"/>
                  <a:pt x="123627" y="128548"/>
                </a:cubicBezTo>
                <a:cubicBezTo>
                  <a:pt x="148705" y="131120"/>
                  <a:pt x="283744" y="103469"/>
                  <a:pt x="297247" y="97682"/>
                </a:cubicBezTo>
                <a:cubicBezTo>
                  <a:pt x="310750" y="91895"/>
                  <a:pt x="138416" y="98967"/>
                  <a:pt x="204649" y="93823"/>
                </a:cubicBezTo>
                <a:cubicBezTo>
                  <a:pt x="270882" y="88679"/>
                  <a:pt x="735156" y="70674"/>
                  <a:pt x="737085" y="7067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6" name="フリーフォーム 555">
            <a:extLst>
              <a:ext uri="{FF2B5EF4-FFF2-40B4-BE49-F238E27FC236}">
                <a16:creationId xmlns:a16="http://schemas.microsoft.com/office/drawing/2014/main" id="{3FE0FA09-882A-2986-1AAE-7E714DB14553}"/>
              </a:ext>
            </a:extLst>
          </p:cNvPr>
          <p:cNvSpPr/>
          <p:nvPr/>
        </p:nvSpPr>
        <p:spPr>
          <a:xfrm>
            <a:off x="7844760" y="4473053"/>
            <a:ext cx="784515" cy="711554"/>
          </a:xfrm>
          <a:custGeom>
            <a:avLst/>
            <a:gdLst>
              <a:gd name="connsiteX0" fmla="*/ 2875 w 784515"/>
              <a:gd name="connsiteY0" fmla="*/ 2491 h 711554"/>
              <a:gd name="connsiteX1" fmla="*/ 458146 w 784515"/>
              <a:gd name="connsiteY1" fmla="*/ 542643 h 711554"/>
              <a:gd name="connsiteX2" fmla="*/ 400273 w 784515"/>
              <a:gd name="connsiteY2" fmla="*/ 477053 h 711554"/>
              <a:gd name="connsiteX3" fmla="*/ 774521 w 784515"/>
              <a:gd name="connsiteY3" fmla="*/ 704689 h 711554"/>
              <a:gd name="connsiteX4" fmla="*/ 647199 w 784515"/>
              <a:gd name="connsiteY4" fmla="*/ 631382 h 711554"/>
              <a:gd name="connsiteX5" fmla="*/ 330825 w 784515"/>
              <a:gd name="connsiteY5" fmla="*/ 419180 h 711554"/>
              <a:gd name="connsiteX6" fmla="*/ 153346 w 784515"/>
              <a:gd name="connsiteY6" fmla="*/ 299575 h 711554"/>
              <a:gd name="connsiteX7" fmla="*/ 257518 w 784515"/>
              <a:gd name="connsiteY7" fmla="*/ 338157 h 711554"/>
              <a:gd name="connsiteX8" fmla="*/ 2875 w 784515"/>
              <a:gd name="connsiteY8" fmla="*/ 2491 h 711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4515" h="711554">
                <a:moveTo>
                  <a:pt x="2875" y="2491"/>
                </a:moveTo>
                <a:cubicBezTo>
                  <a:pt x="36313" y="36572"/>
                  <a:pt x="391913" y="463549"/>
                  <a:pt x="458146" y="542643"/>
                </a:cubicBezTo>
                <a:cubicBezTo>
                  <a:pt x="524379" y="621737"/>
                  <a:pt x="347544" y="450045"/>
                  <a:pt x="400273" y="477053"/>
                </a:cubicBezTo>
                <a:cubicBezTo>
                  <a:pt x="453002" y="504061"/>
                  <a:pt x="733367" y="678968"/>
                  <a:pt x="774521" y="704689"/>
                </a:cubicBezTo>
                <a:cubicBezTo>
                  <a:pt x="815675" y="730410"/>
                  <a:pt x="721148" y="678967"/>
                  <a:pt x="647199" y="631382"/>
                </a:cubicBezTo>
                <a:cubicBezTo>
                  <a:pt x="573250" y="583797"/>
                  <a:pt x="330825" y="419180"/>
                  <a:pt x="330825" y="419180"/>
                </a:cubicBezTo>
                <a:cubicBezTo>
                  <a:pt x="248516" y="363879"/>
                  <a:pt x="165564" y="313079"/>
                  <a:pt x="153346" y="299575"/>
                </a:cubicBezTo>
                <a:cubicBezTo>
                  <a:pt x="141128" y="286071"/>
                  <a:pt x="276809" y="381884"/>
                  <a:pt x="257518" y="338157"/>
                </a:cubicBezTo>
                <a:cubicBezTo>
                  <a:pt x="238227" y="294430"/>
                  <a:pt x="-30563" y="-31590"/>
                  <a:pt x="2875" y="249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7" name="フリーフォーム 556">
            <a:extLst>
              <a:ext uri="{FF2B5EF4-FFF2-40B4-BE49-F238E27FC236}">
                <a16:creationId xmlns:a16="http://schemas.microsoft.com/office/drawing/2014/main" id="{6C26742D-8A2D-115F-5453-0A48660F8C58}"/>
              </a:ext>
            </a:extLst>
          </p:cNvPr>
          <p:cNvSpPr/>
          <p:nvPr/>
        </p:nvSpPr>
        <p:spPr>
          <a:xfrm>
            <a:off x="7919002" y="5181424"/>
            <a:ext cx="600186" cy="363529"/>
          </a:xfrm>
          <a:custGeom>
            <a:avLst/>
            <a:gdLst>
              <a:gd name="connsiteX0" fmla="*/ 1940 w 600186"/>
              <a:gd name="connsiteY0" fmla="*/ 176 h 363529"/>
              <a:gd name="connsiteX1" fmla="*/ 472644 w 600186"/>
              <a:gd name="connsiteY1" fmla="*/ 169938 h 363529"/>
              <a:gd name="connsiteX2" fmla="*/ 572957 w 600186"/>
              <a:gd name="connsiteY2" fmla="*/ 173796 h 363529"/>
              <a:gd name="connsiteX3" fmla="*/ 372330 w 600186"/>
              <a:gd name="connsiteY3" fmla="*/ 216237 h 363529"/>
              <a:gd name="connsiteX4" fmla="*/ 599965 w 600186"/>
              <a:gd name="connsiteY4" fmla="*/ 362849 h 363529"/>
              <a:gd name="connsiteX5" fmla="*/ 322173 w 600186"/>
              <a:gd name="connsiteY5" fmla="*/ 270252 h 363529"/>
              <a:gd name="connsiteX6" fmla="*/ 441778 w 600186"/>
              <a:gd name="connsiteY6" fmla="*/ 250961 h 363529"/>
              <a:gd name="connsiteX7" fmla="*/ 549808 w 600186"/>
              <a:gd name="connsiteY7" fmla="*/ 208520 h 363529"/>
              <a:gd name="connsiteX8" fmla="*/ 314456 w 600186"/>
              <a:gd name="connsiteY8" fmla="*/ 139072 h 363529"/>
              <a:gd name="connsiteX9" fmla="*/ 1940 w 600186"/>
              <a:gd name="connsiteY9" fmla="*/ 176 h 36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0186" h="363529">
                <a:moveTo>
                  <a:pt x="1940" y="176"/>
                </a:moveTo>
                <a:cubicBezTo>
                  <a:pt x="28305" y="5320"/>
                  <a:pt x="377475" y="141001"/>
                  <a:pt x="472644" y="169938"/>
                </a:cubicBezTo>
                <a:cubicBezTo>
                  <a:pt x="567813" y="198875"/>
                  <a:pt x="589676" y="166080"/>
                  <a:pt x="572957" y="173796"/>
                </a:cubicBezTo>
                <a:cubicBezTo>
                  <a:pt x="556238" y="181513"/>
                  <a:pt x="367829" y="184728"/>
                  <a:pt x="372330" y="216237"/>
                </a:cubicBezTo>
                <a:cubicBezTo>
                  <a:pt x="376831" y="247746"/>
                  <a:pt x="608324" y="353847"/>
                  <a:pt x="599965" y="362849"/>
                </a:cubicBezTo>
                <a:cubicBezTo>
                  <a:pt x="591606" y="371851"/>
                  <a:pt x="348537" y="288900"/>
                  <a:pt x="322173" y="270252"/>
                </a:cubicBezTo>
                <a:cubicBezTo>
                  <a:pt x="295809" y="251604"/>
                  <a:pt x="403839" y="261250"/>
                  <a:pt x="441778" y="250961"/>
                </a:cubicBezTo>
                <a:cubicBezTo>
                  <a:pt x="479717" y="240672"/>
                  <a:pt x="571028" y="227168"/>
                  <a:pt x="549808" y="208520"/>
                </a:cubicBezTo>
                <a:cubicBezTo>
                  <a:pt x="528588" y="189872"/>
                  <a:pt x="403838" y="174439"/>
                  <a:pt x="314456" y="139072"/>
                </a:cubicBezTo>
                <a:cubicBezTo>
                  <a:pt x="225074" y="103705"/>
                  <a:pt x="-24425" y="-4968"/>
                  <a:pt x="1940" y="17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8" name="フリーフォーム 557">
            <a:extLst>
              <a:ext uri="{FF2B5EF4-FFF2-40B4-BE49-F238E27FC236}">
                <a16:creationId xmlns:a16="http://schemas.microsoft.com/office/drawing/2014/main" id="{3A686DE6-5685-0B63-6728-FB7295E00F0C}"/>
              </a:ext>
            </a:extLst>
          </p:cNvPr>
          <p:cNvSpPr/>
          <p:nvPr/>
        </p:nvSpPr>
        <p:spPr>
          <a:xfrm>
            <a:off x="7744273" y="4382944"/>
            <a:ext cx="115384" cy="726389"/>
          </a:xfrm>
          <a:custGeom>
            <a:avLst/>
            <a:gdLst>
              <a:gd name="connsiteX0" fmla="*/ 45489 w 115384"/>
              <a:gd name="connsiteY0" fmla="*/ 3 h 726389"/>
              <a:gd name="connsiteX1" fmla="*/ 30056 w 115384"/>
              <a:gd name="connsiteY1" fmla="*/ 408975 h 726389"/>
              <a:gd name="connsiteX2" fmla="*/ 114937 w 115384"/>
              <a:gd name="connsiteY2" fmla="*/ 721491 h 726389"/>
              <a:gd name="connsiteX3" fmla="*/ 60922 w 115384"/>
              <a:gd name="connsiteY3" fmla="*/ 586453 h 726389"/>
              <a:gd name="connsiteX4" fmla="*/ 3049 w 115384"/>
              <a:gd name="connsiteY4" fmla="*/ 405117 h 726389"/>
              <a:gd name="connsiteX5" fmla="*/ 10765 w 115384"/>
              <a:gd name="connsiteY5" fmla="*/ 401259 h 726389"/>
              <a:gd name="connsiteX6" fmla="*/ 45489 w 115384"/>
              <a:gd name="connsiteY6" fmla="*/ 3 h 72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384" h="726389">
                <a:moveTo>
                  <a:pt x="45489" y="3"/>
                </a:moveTo>
                <a:cubicBezTo>
                  <a:pt x="48704" y="1289"/>
                  <a:pt x="18481" y="288727"/>
                  <a:pt x="30056" y="408975"/>
                </a:cubicBezTo>
                <a:cubicBezTo>
                  <a:pt x="41631" y="529223"/>
                  <a:pt x="109793" y="691911"/>
                  <a:pt x="114937" y="721491"/>
                </a:cubicBezTo>
                <a:cubicBezTo>
                  <a:pt x="120081" y="751071"/>
                  <a:pt x="79570" y="639182"/>
                  <a:pt x="60922" y="586453"/>
                </a:cubicBezTo>
                <a:cubicBezTo>
                  <a:pt x="42274" y="533724"/>
                  <a:pt x="11409" y="435983"/>
                  <a:pt x="3049" y="405117"/>
                </a:cubicBezTo>
                <a:cubicBezTo>
                  <a:pt x="-5311" y="374251"/>
                  <a:pt x="5621" y="464277"/>
                  <a:pt x="10765" y="401259"/>
                </a:cubicBezTo>
                <a:cubicBezTo>
                  <a:pt x="15909" y="338241"/>
                  <a:pt x="42274" y="-1283"/>
                  <a:pt x="45489" y="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9" name="フリーフォーム 558">
            <a:extLst>
              <a:ext uri="{FF2B5EF4-FFF2-40B4-BE49-F238E27FC236}">
                <a16:creationId xmlns:a16="http://schemas.microsoft.com/office/drawing/2014/main" id="{E2CC6A84-965A-FE47-67F1-114C9D2FC083}"/>
              </a:ext>
            </a:extLst>
          </p:cNvPr>
          <p:cNvSpPr/>
          <p:nvPr/>
        </p:nvSpPr>
        <p:spPr>
          <a:xfrm>
            <a:off x="8160503" y="5437363"/>
            <a:ext cx="834549" cy="356709"/>
          </a:xfrm>
          <a:custGeom>
            <a:avLst/>
            <a:gdLst>
              <a:gd name="connsiteX0" fmla="*/ 3507 w 834549"/>
              <a:gd name="connsiteY0" fmla="*/ 353837 h 356709"/>
              <a:gd name="connsiteX1" fmla="*/ 211851 w 834549"/>
              <a:gd name="connsiteY1" fmla="*/ 245807 h 356709"/>
              <a:gd name="connsiteX2" fmla="*/ 512793 w 834549"/>
              <a:gd name="connsiteY2" fmla="*/ 91478 h 356709"/>
              <a:gd name="connsiteX3" fmla="*/ 312165 w 834549"/>
              <a:gd name="connsiteY3" fmla="*/ 114627 h 356709"/>
              <a:gd name="connsiteX4" fmla="*/ 829168 w 834549"/>
              <a:gd name="connsiteY4" fmla="*/ 2738 h 356709"/>
              <a:gd name="connsiteX5" fmla="*/ 566808 w 834549"/>
              <a:gd name="connsiteY5" fmla="*/ 41321 h 356709"/>
              <a:gd name="connsiteX6" fmla="*/ 319882 w 834549"/>
              <a:gd name="connsiteY6" fmla="*/ 118485 h 356709"/>
              <a:gd name="connsiteX7" fmla="*/ 424054 w 834549"/>
              <a:gd name="connsiteY7" fmla="*/ 103052 h 356709"/>
              <a:gd name="connsiteX8" fmla="*/ 3507 w 834549"/>
              <a:gd name="connsiteY8" fmla="*/ 353837 h 35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4549" h="356709">
                <a:moveTo>
                  <a:pt x="3507" y="353837"/>
                </a:moveTo>
                <a:cubicBezTo>
                  <a:pt x="-31860" y="377629"/>
                  <a:pt x="211851" y="245807"/>
                  <a:pt x="211851" y="245807"/>
                </a:cubicBezTo>
                <a:cubicBezTo>
                  <a:pt x="296732" y="202081"/>
                  <a:pt x="496074" y="113341"/>
                  <a:pt x="512793" y="91478"/>
                </a:cubicBezTo>
                <a:cubicBezTo>
                  <a:pt x="529512" y="69615"/>
                  <a:pt x="259436" y="129417"/>
                  <a:pt x="312165" y="114627"/>
                </a:cubicBezTo>
                <a:cubicBezTo>
                  <a:pt x="364894" y="99837"/>
                  <a:pt x="786728" y="14956"/>
                  <a:pt x="829168" y="2738"/>
                </a:cubicBezTo>
                <a:cubicBezTo>
                  <a:pt x="871609" y="-9480"/>
                  <a:pt x="651689" y="22030"/>
                  <a:pt x="566808" y="41321"/>
                </a:cubicBezTo>
                <a:cubicBezTo>
                  <a:pt x="481927" y="60612"/>
                  <a:pt x="343674" y="108197"/>
                  <a:pt x="319882" y="118485"/>
                </a:cubicBezTo>
                <a:cubicBezTo>
                  <a:pt x="296090" y="128773"/>
                  <a:pt x="471639" y="64470"/>
                  <a:pt x="424054" y="103052"/>
                </a:cubicBezTo>
                <a:cubicBezTo>
                  <a:pt x="376469" y="141634"/>
                  <a:pt x="38874" y="330045"/>
                  <a:pt x="3507" y="35383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0" name="フリーフォーム 559">
            <a:extLst>
              <a:ext uri="{FF2B5EF4-FFF2-40B4-BE49-F238E27FC236}">
                <a16:creationId xmlns:a16="http://schemas.microsoft.com/office/drawing/2014/main" id="{9C33C805-37B3-57CD-7478-1D00C40F7F0E}"/>
              </a:ext>
            </a:extLst>
          </p:cNvPr>
          <p:cNvSpPr/>
          <p:nvPr/>
        </p:nvSpPr>
        <p:spPr>
          <a:xfrm>
            <a:off x="8564876" y="5110531"/>
            <a:ext cx="1628781" cy="302572"/>
          </a:xfrm>
          <a:custGeom>
            <a:avLst/>
            <a:gdLst>
              <a:gd name="connsiteX0" fmla="*/ 390 w 1628781"/>
              <a:gd name="connsiteY0" fmla="*/ 302563 h 302572"/>
              <a:gd name="connsiteX1" fmla="*/ 671721 w 1628781"/>
              <a:gd name="connsiteY1" fmla="*/ 144375 h 302572"/>
              <a:gd name="connsiteX2" fmla="*/ 521251 w 1628781"/>
              <a:gd name="connsiteY2" fmla="*/ 155950 h 302572"/>
              <a:gd name="connsiteX3" fmla="*/ 1061402 w 1628781"/>
              <a:gd name="connsiteY3" fmla="*/ 5479 h 302572"/>
              <a:gd name="connsiteX4" fmla="*/ 914790 w 1628781"/>
              <a:gd name="connsiteY4" fmla="*/ 32487 h 302572"/>
              <a:gd name="connsiteX5" fmla="*/ 1628562 w 1628781"/>
              <a:gd name="connsiteY5" fmla="*/ 28628 h 302572"/>
              <a:gd name="connsiteX6" fmla="*/ 984238 w 1628781"/>
              <a:gd name="connsiteY6" fmla="*/ 51778 h 302572"/>
              <a:gd name="connsiteX7" fmla="*/ 386213 w 1628781"/>
              <a:gd name="connsiteY7" fmla="*/ 179099 h 302572"/>
              <a:gd name="connsiteX8" fmla="*/ 571408 w 1628781"/>
              <a:gd name="connsiteY8" fmla="*/ 152092 h 302572"/>
              <a:gd name="connsiteX9" fmla="*/ 390 w 1628781"/>
              <a:gd name="connsiteY9" fmla="*/ 302563 h 30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8781" h="302572">
                <a:moveTo>
                  <a:pt x="390" y="302563"/>
                </a:moveTo>
                <a:cubicBezTo>
                  <a:pt x="17109" y="301277"/>
                  <a:pt x="584911" y="168810"/>
                  <a:pt x="671721" y="144375"/>
                </a:cubicBezTo>
                <a:cubicBezTo>
                  <a:pt x="758531" y="119939"/>
                  <a:pt x="456304" y="179099"/>
                  <a:pt x="521251" y="155950"/>
                </a:cubicBezTo>
                <a:cubicBezTo>
                  <a:pt x="586198" y="132801"/>
                  <a:pt x="995812" y="26056"/>
                  <a:pt x="1061402" y="5479"/>
                </a:cubicBezTo>
                <a:cubicBezTo>
                  <a:pt x="1126992" y="-15098"/>
                  <a:pt x="820263" y="28629"/>
                  <a:pt x="914790" y="32487"/>
                </a:cubicBezTo>
                <a:cubicBezTo>
                  <a:pt x="1009317" y="36345"/>
                  <a:pt x="1616987" y="25413"/>
                  <a:pt x="1628562" y="28628"/>
                </a:cubicBezTo>
                <a:cubicBezTo>
                  <a:pt x="1640137" y="31843"/>
                  <a:pt x="1191296" y="26699"/>
                  <a:pt x="984238" y="51778"/>
                </a:cubicBezTo>
                <a:cubicBezTo>
                  <a:pt x="777180" y="76856"/>
                  <a:pt x="455018" y="162380"/>
                  <a:pt x="386213" y="179099"/>
                </a:cubicBezTo>
                <a:cubicBezTo>
                  <a:pt x="317408" y="195818"/>
                  <a:pt x="634426" y="130872"/>
                  <a:pt x="571408" y="152092"/>
                </a:cubicBezTo>
                <a:cubicBezTo>
                  <a:pt x="508390" y="173312"/>
                  <a:pt x="-16329" y="303849"/>
                  <a:pt x="390" y="30256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1" name="フリーフォーム 560">
            <a:extLst>
              <a:ext uri="{FF2B5EF4-FFF2-40B4-BE49-F238E27FC236}">
                <a16:creationId xmlns:a16="http://schemas.microsoft.com/office/drawing/2014/main" id="{DD251A62-893E-8591-B428-8EC6D495BE83}"/>
              </a:ext>
            </a:extLst>
          </p:cNvPr>
          <p:cNvSpPr/>
          <p:nvPr/>
        </p:nvSpPr>
        <p:spPr>
          <a:xfrm>
            <a:off x="7339767" y="5416698"/>
            <a:ext cx="1696616" cy="557400"/>
          </a:xfrm>
          <a:custGeom>
            <a:avLst/>
            <a:gdLst>
              <a:gd name="connsiteX0" fmla="*/ 1696203 w 1696616"/>
              <a:gd name="connsiteY0" fmla="*/ 254 h 557400"/>
              <a:gd name="connsiteX1" fmla="*/ 1337387 w 1696616"/>
              <a:gd name="connsiteY1" fmla="*/ 185449 h 557400"/>
              <a:gd name="connsiteX2" fmla="*/ 1341246 w 1696616"/>
              <a:gd name="connsiteY2" fmla="*/ 185449 h 557400"/>
              <a:gd name="connsiteX3" fmla="*/ 1233215 w 1696616"/>
              <a:gd name="connsiteY3" fmla="*/ 254897 h 557400"/>
              <a:gd name="connsiteX4" fmla="*/ 781803 w 1696616"/>
              <a:gd name="connsiteY4" fmla="*/ 386077 h 557400"/>
              <a:gd name="connsiteX5" fmla="*/ 994005 w 1696616"/>
              <a:gd name="connsiteY5" fmla="*/ 374502 h 557400"/>
              <a:gd name="connsiteX6" fmla="*/ 291808 w 1696616"/>
              <a:gd name="connsiteY6" fmla="*/ 521115 h 557400"/>
              <a:gd name="connsiteX7" fmla="*/ 29448 w 1696616"/>
              <a:gd name="connsiteY7" fmla="*/ 548122 h 557400"/>
              <a:gd name="connsiteX8" fmla="*/ 936132 w 1696616"/>
              <a:gd name="connsiteY8" fmla="*/ 389935 h 557400"/>
              <a:gd name="connsiteX9" fmla="*/ 824243 w 1696616"/>
              <a:gd name="connsiteY9" fmla="*/ 386077 h 557400"/>
              <a:gd name="connsiteX10" fmla="*/ 1229357 w 1696616"/>
              <a:gd name="connsiteY10" fmla="*/ 231748 h 557400"/>
              <a:gd name="connsiteX11" fmla="*/ 1167625 w 1696616"/>
              <a:gd name="connsiteY11" fmla="*/ 243322 h 557400"/>
              <a:gd name="connsiteX12" fmla="*/ 1480142 w 1696616"/>
              <a:gd name="connsiteY12" fmla="*/ 58127 h 557400"/>
              <a:gd name="connsiteX13" fmla="*/ 1410694 w 1696616"/>
              <a:gd name="connsiteY13" fmla="*/ 143008 h 557400"/>
              <a:gd name="connsiteX14" fmla="*/ 1696203 w 1696616"/>
              <a:gd name="connsiteY14" fmla="*/ 254 h 5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96616" h="557400">
                <a:moveTo>
                  <a:pt x="1696203" y="254"/>
                </a:moveTo>
                <a:cubicBezTo>
                  <a:pt x="1683985" y="7327"/>
                  <a:pt x="1337387" y="185449"/>
                  <a:pt x="1337387" y="185449"/>
                </a:cubicBezTo>
                <a:cubicBezTo>
                  <a:pt x="1278227" y="216315"/>
                  <a:pt x="1358608" y="173874"/>
                  <a:pt x="1341246" y="185449"/>
                </a:cubicBezTo>
                <a:cubicBezTo>
                  <a:pt x="1323884" y="197024"/>
                  <a:pt x="1326455" y="221459"/>
                  <a:pt x="1233215" y="254897"/>
                </a:cubicBezTo>
                <a:cubicBezTo>
                  <a:pt x="1139975" y="288335"/>
                  <a:pt x="821671" y="366143"/>
                  <a:pt x="781803" y="386077"/>
                </a:cubicBezTo>
                <a:cubicBezTo>
                  <a:pt x="741935" y="406011"/>
                  <a:pt x="1075671" y="351996"/>
                  <a:pt x="994005" y="374502"/>
                </a:cubicBezTo>
                <a:cubicBezTo>
                  <a:pt x="912339" y="397008"/>
                  <a:pt x="452567" y="492178"/>
                  <a:pt x="291808" y="521115"/>
                </a:cubicBezTo>
                <a:cubicBezTo>
                  <a:pt x="131049" y="550052"/>
                  <a:pt x="-77939" y="569985"/>
                  <a:pt x="29448" y="548122"/>
                </a:cubicBezTo>
                <a:cubicBezTo>
                  <a:pt x="136835" y="526259"/>
                  <a:pt x="803666" y="416942"/>
                  <a:pt x="936132" y="389935"/>
                </a:cubicBezTo>
                <a:cubicBezTo>
                  <a:pt x="1068598" y="362928"/>
                  <a:pt x="775372" y="412441"/>
                  <a:pt x="824243" y="386077"/>
                </a:cubicBezTo>
                <a:cubicBezTo>
                  <a:pt x="873114" y="359713"/>
                  <a:pt x="1172127" y="255540"/>
                  <a:pt x="1229357" y="231748"/>
                </a:cubicBezTo>
                <a:cubicBezTo>
                  <a:pt x="1286587" y="207956"/>
                  <a:pt x="1125828" y="272259"/>
                  <a:pt x="1167625" y="243322"/>
                </a:cubicBezTo>
                <a:cubicBezTo>
                  <a:pt x="1209422" y="214385"/>
                  <a:pt x="1439631" y="74846"/>
                  <a:pt x="1480142" y="58127"/>
                </a:cubicBezTo>
                <a:cubicBezTo>
                  <a:pt x="1520653" y="41408"/>
                  <a:pt x="1375327" y="150081"/>
                  <a:pt x="1410694" y="143008"/>
                </a:cubicBezTo>
                <a:cubicBezTo>
                  <a:pt x="1446061" y="135935"/>
                  <a:pt x="1708421" y="-6819"/>
                  <a:pt x="1696203" y="25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2" name="フリーフォーム 561">
            <a:extLst>
              <a:ext uri="{FF2B5EF4-FFF2-40B4-BE49-F238E27FC236}">
                <a16:creationId xmlns:a16="http://schemas.microsoft.com/office/drawing/2014/main" id="{230C79FC-895A-80D1-1C32-5032C6E8FAB2}"/>
              </a:ext>
            </a:extLst>
          </p:cNvPr>
          <p:cNvSpPr/>
          <p:nvPr/>
        </p:nvSpPr>
        <p:spPr>
          <a:xfrm>
            <a:off x="6827910" y="5100552"/>
            <a:ext cx="912283" cy="876459"/>
          </a:xfrm>
          <a:custGeom>
            <a:avLst/>
            <a:gdLst>
              <a:gd name="connsiteX0" fmla="*/ 263513 w 912283"/>
              <a:gd name="connsiteY0" fmla="*/ 25 h 876459"/>
              <a:gd name="connsiteX1" fmla="*/ 163199 w 912283"/>
              <a:gd name="connsiteY1" fmla="*/ 335691 h 876459"/>
              <a:gd name="connsiteX2" fmla="*/ 109184 w 912283"/>
              <a:gd name="connsiteY2" fmla="*/ 385848 h 876459"/>
              <a:gd name="connsiteX3" fmla="*/ 271229 w 912283"/>
              <a:gd name="connsiteY3" fmla="*/ 605767 h 876459"/>
              <a:gd name="connsiteX4" fmla="*/ 182490 w 912283"/>
              <a:gd name="connsiteY4" fmla="*/ 536319 h 876459"/>
              <a:gd name="connsiteX5" fmla="*/ 880829 w 912283"/>
              <a:gd name="connsiteY5" fmla="*/ 868126 h 876459"/>
              <a:gd name="connsiteX6" fmla="*/ 741933 w 912283"/>
              <a:gd name="connsiteY6" fmla="*/ 771671 h 876459"/>
              <a:gd name="connsiteX7" fmla="*/ 294379 w 912283"/>
              <a:gd name="connsiteY7" fmla="*/ 717656 h 876459"/>
              <a:gd name="connsiteX8" fmla="*/ 444849 w 912283"/>
              <a:gd name="connsiteY8" fmla="*/ 713797 h 876459"/>
              <a:gd name="connsiteX9" fmla="*/ 190206 w 912283"/>
              <a:gd name="connsiteY9" fmla="*/ 528602 h 876459"/>
              <a:gd name="connsiteX10" fmla="*/ 1153 w 912283"/>
              <a:gd name="connsiteY10" fmla="*/ 370415 h 876459"/>
              <a:gd name="connsiteX11" fmla="*/ 113042 w 912283"/>
              <a:gd name="connsiteY11" fmla="*/ 374273 h 876459"/>
              <a:gd name="connsiteX12" fmla="*/ 159341 w 912283"/>
              <a:gd name="connsiteY12" fmla="*/ 165929 h 876459"/>
              <a:gd name="connsiteX13" fmla="*/ 143908 w 912283"/>
              <a:gd name="connsiteY13" fmla="*/ 316400 h 876459"/>
              <a:gd name="connsiteX14" fmla="*/ 263513 w 912283"/>
              <a:gd name="connsiteY14" fmla="*/ 25 h 87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2283" h="876459">
                <a:moveTo>
                  <a:pt x="263513" y="25"/>
                </a:moveTo>
                <a:cubicBezTo>
                  <a:pt x="266728" y="3240"/>
                  <a:pt x="188920" y="271387"/>
                  <a:pt x="163199" y="335691"/>
                </a:cubicBezTo>
                <a:cubicBezTo>
                  <a:pt x="137478" y="399995"/>
                  <a:pt x="91179" y="340835"/>
                  <a:pt x="109184" y="385848"/>
                </a:cubicBezTo>
                <a:cubicBezTo>
                  <a:pt x="127189" y="430861"/>
                  <a:pt x="259011" y="580689"/>
                  <a:pt x="271229" y="605767"/>
                </a:cubicBezTo>
                <a:cubicBezTo>
                  <a:pt x="283447" y="630846"/>
                  <a:pt x="80890" y="492593"/>
                  <a:pt x="182490" y="536319"/>
                </a:cubicBezTo>
                <a:cubicBezTo>
                  <a:pt x="284090" y="580045"/>
                  <a:pt x="787589" y="828901"/>
                  <a:pt x="880829" y="868126"/>
                </a:cubicBezTo>
                <a:cubicBezTo>
                  <a:pt x="974069" y="907351"/>
                  <a:pt x="839675" y="796749"/>
                  <a:pt x="741933" y="771671"/>
                </a:cubicBezTo>
                <a:cubicBezTo>
                  <a:pt x="644191" y="746593"/>
                  <a:pt x="343893" y="727302"/>
                  <a:pt x="294379" y="717656"/>
                </a:cubicBezTo>
                <a:cubicBezTo>
                  <a:pt x="244865" y="708010"/>
                  <a:pt x="462211" y="745306"/>
                  <a:pt x="444849" y="713797"/>
                </a:cubicBezTo>
                <a:cubicBezTo>
                  <a:pt x="427487" y="682288"/>
                  <a:pt x="264155" y="585832"/>
                  <a:pt x="190206" y="528602"/>
                </a:cubicBezTo>
                <a:cubicBezTo>
                  <a:pt x="116257" y="471372"/>
                  <a:pt x="14014" y="396136"/>
                  <a:pt x="1153" y="370415"/>
                </a:cubicBezTo>
                <a:cubicBezTo>
                  <a:pt x="-11708" y="344694"/>
                  <a:pt x="86677" y="408354"/>
                  <a:pt x="113042" y="374273"/>
                </a:cubicBezTo>
                <a:cubicBezTo>
                  <a:pt x="139407" y="340192"/>
                  <a:pt x="154197" y="175574"/>
                  <a:pt x="159341" y="165929"/>
                </a:cubicBezTo>
                <a:cubicBezTo>
                  <a:pt x="164485" y="156284"/>
                  <a:pt x="126546" y="337620"/>
                  <a:pt x="143908" y="316400"/>
                </a:cubicBezTo>
                <a:cubicBezTo>
                  <a:pt x="161270" y="295180"/>
                  <a:pt x="260298" y="-3190"/>
                  <a:pt x="263513" y="2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3" name="フリーフォーム 562">
            <a:extLst>
              <a:ext uri="{FF2B5EF4-FFF2-40B4-BE49-F238E27FC236}">
                <a16:creationId xmlns:a16="http://schemas.microsoft.com/office/drawing/2014/main" id="{CE8A2CFE-0E0E-FA3A-E399-E06A7415EB35}"/>
              </a:ext>
            </a:extLst>
          </p:cNvPr>
          <p:cNvSpPr/>
          <p:nvPr/>
        </p:nvSpPr>
        <p:spPr>
          <a:xfrm>
            <a:off x="7102196" y="5028581"/>
            <a:ext cx="525022" cy="750387"/>
          </a:xfrm>
          <a:custGeom>
            <a:avLst/>
            <a:gdLst>
              <a:gd name="connsiteX0" fmla="*/ 801 w 525022"/>
              <a:gd name="connsiteY0" fmla="*/ 2548 h 750387"/>
              <a:gd name="connsiteX1" fmla="*/ 290169 w 525022"/>
              <a:gd name="connsiteY1" fmla="*/ 407662 h 750387"/>
              <a:gd name="connsiteX2" fmla="*/ 232295 w 525022"/>
              <a:gd name="connsiteY2" fmla="*/ 284199 h 750387"/>
              <a:gd name="connsiteX3" fmla="*/ 521662 w 525022"/>
              <a:gd name="connsiteY3" fmla="*/ 747186 h 750387"/>
              <a:gd name="connsiteX4" fmla="*/ 378908 w 525022"/>
              <a:gd name="connsiteY4" fmla="*/ 477110 h 750387"/>
              <a:gd name="connsiteX5" fmla="*/ 209146 w 525022"/>
              <a:gd name="connsiteY5" fmla="*/ 245616 h 750387"/>
              <a:gd name="connsiteX6" fmla="*/ 801 w 525022"/>
              <a:gd name="connsiteY6" fmla="*/ 2548 h 750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5022" h="750387">
                <a:moveTo>
                  <a:pt x="801" y="2548"/>
                </a:moveTo>
                <a:cubicBezTo>
                  <a:pt x="14305" y="29556"/>
                  <a:pt x="251587" y="360720"/>
                  <a:pt x="290169" y="407662"/>
                </a:cubicBezTo>
                <a:cubicBezTo>
                  <a:pt x="328751" y="454604"/>
                  <a:pt x="193713" y="227612"/>
                  <a:pt x="232295" y="284199"/>
                </a:cubicBezTo>
                <a:cubicBezTo>
                  <a:pt x="270877" y="340786"/>
                  <a:pt x="497227" y="715034"/>
                  <a:pt x="521662" y="747186"/>
                </a:cubicBezTo>
                <a:cubicBezTo>
                  <a:pt x="546097" y="779338"/>
                  <a:pt x="430994" y="560705"/>
                  <a:pt x="378908" y="477110"/>
                </a:cubicBezTo>
                <a:cubicBezTo>
                  <a:pt x="326822" y="393515"/>
                  <a:pt x="270235" y="320851"/>
                  <a:pt x="209146" y="245616"/>
                </a:cubicBezTo>
                <a:cubicBezTo>
                  <a:pt x="148057" y="170381"/>
                  <a:pt x="-12703" y="-24460"/>
                  <a:pt x="801" y="254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4" name="フリーフォーム 563">
            <a:extLst>
              <a:ext uri="{FF2B5EF4-FFF2-40B4-BE49-F238E27FC236}">
                <a16:creationId xmlns:a16="http://schemas.microsoft.com/office/drawing/2014/main" id="{14FCBA9C-B62D-3353-0AC7-728FC937B8EB}"/>
              </a:ext>
            </a:extLst>
          </p:cNvPr>
          <p:cNvSpPr/>
          <p:nvPr/>
        </p:nvSpPr>
        <p:spPr>
          <a:xfrm>
            <a:off x="7514972" y="5469737"/>
            <a:ext cx="1499186" cy="518826"/>
          </a:xfrm>
          <a:custGeom>
            <a:avLst/>
            <a:gdLst>
              <a:gd name="connsiteX0" fmla="*/ 856 w 1499186"/>
              <a:gd name="connsiteY0" fmla="*/ 518233 h 518826"/>
              <a:gd name="connsiteX1" fmla="*/ 1007853 w 1499186"/>
              <a:gd name="connsiteY1" fmla="*/ 279022 h 518826"/>
              <a:gd name="connsiteX2" fmla="*/ 926831 w 1499186"/>
              <a:gd name="connsiteY2" fmla="*/ 325321 h 518826"/>
              <a:gd name="connsiteX3" fmla="*/ 1493990 w 1499186"/>
              <a:gd name="connsiteY3" fmla="*/ 1230 h 518826"/>
              <a:gd name="connsiteX4" fmla="*/ 1177615 w 1499186"/>
              <a:gd name="connsiteY4" fmla="*/ 221149 h 518826"/>
              <a:gd name="connsiteX5" fmla="*/ 664471 w 1499186"/>
              <a:gd name="connsiteY5" fmla="*/ 398628 h 518826"/>
              <a:gd name="connsiteX6" fmla="*/ 830375 w 1499186"/>
              <a:gd name="connsiteY6" fmla="*/ 348471 h 518826"/>
              <a:gd name="connsiteX7" fmla="*/ 856 w 1499186"/>
              <a:gd name="connsiteY7" fmla="*/ 518233 h 51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9186" h="518826">
                <a:moveTo>
                  <a:pt x="856" y="518233"/>
                </a:moveTo>
                <a:cubicBezTo>
                  <a:pt x="30436" y="506658"/>
                  <a:pt x="853524" y="311174"/>
                  <a:pt x="1007853" y="279022"/>
                </a:cubicBezTo>
                <a:cubicBezTo>
                  <a:pt x="1162182" y="246870"/>
                  <a:pt x="926831" y="325321"/>
                  <a:pt x="926831" y="325321"/>
                </a:cubicBezTo>
                <a:cubicBezTo>
                  <a:pt x="1007854" y="279022"/>
                  <a:pt x="1452193" y="18592"/>
                  <a:pt x="1493990" y="1230"/>
                </a:cubicBezTo>
                <a:cubicBezTo>
                  <a:pt x="1535787" y="-16132"/>
                  <a:pt x="1315868" y="154916"/>
                  <a:pt x="1177615" y="221149"/>
                </a:cubicBezTo>
                <a:cubicBezTo>
                  <a:pt x="1039362" y="287382"/>
                  <a:pt x="722344" y="377408"/>
                  <a:pt x="664471" y="398628"/>
                </a:cubicBezTo>
                <a:cubicBezTo>
                  <a:pt x="606598" y="419848"/>
                  <a:pt x="943550" y="328537"/>
                  <a:pt x="830375" y="348471"/>
                </a:cubicBezTo>
                <a:cubicBezTo>
                  <a:pt x="717200" y="368405"/>
                  <a:pt x="-28724" y="529808"/>
                  <a:pt x="856" y="51823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5" name="フリーフォーム 564">
            <a:extLst>
              <a:ext uri="{FF2B5EF4-FFF2-40B4-BE49-F238E27FC236}">
                <a16:creationId xmlns:a16="http://schemas.microsoft.com/office/drawing/2014/main" id="{A95A4FE5-39CE-FB3D-4556-BB107DAA5183}"/>
              </a:ext>
            </a:extLst>
          </p:cNvPr>
          <p:cNvSpPr/>
          <p:nvPr/>
        </p:nvSpPr>
        <p:spPr>
          <a:xfrm>
            <a:off x="7691217" y="5963950"/>
            <a:ext cx="584560" cy="556833"/>
          </a:xfrm>
          <a:custGeom>
            <a:avLst/>
            <a:gdLst>
              <a:gd name="connsiteX0" fmla="*/ 2089 w 584560"/>
              <a:gd name="connsiteY0" fmla="*/ 870 h 556833"/>
              <a:gd name="connsiteX1" fmla="*/ 345472 w 584560"/>
              <a:gd name="connsiteY1" fmla="*/ 321103 h 556833"/>
              <a:gd name="connsiteX2" fmla="*/ 276024 w 584560"/>
              <a:gd name="connsiteY2" fmla="*/ 270946 h 556833"/>
              <a:gd name="connsiteX3" fmla="*/ 484368 w 584560"/>
              <a:gd name="connsiteY3" fmla="*/ 456141 h 556833"/>
              <a:gd name="connsiteX4" fmla="*/ 576965 w 584560"/>
              <a:gd name="connsiteY4" fmla="*/ 552597 h 556833"/>
              <a:gd name="connsiteX5" fmla="*/ 530667 w 584560"/>
              <a:gd name="connsiteY5" fmla="*/ 502440 h 556833"/>
              <a:gd name="connsiteX6" fmla="*/ 148702 w 584560"/>
              <a:gd name="connsiteY6" fmla="*/ 182207 h 556833"/>
              <a:gd name="connsiteX7" fmla="*/ 198859 w 584560"/>
              <a:gd name="connsiteY7" fmla="*/ 224647 h 556833"/>
              <a:gd name="connsiteX8" fmla="*/ 2089 w 584560"/>
              <a:gd name="connsiteY8" fmla="*/ 870 h 55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4560" h="556833">
                <a:moveTo>
                  <a:pt x="2089" y="870"/>
                </a:moveTo>
                <a:cubicBezTo>
                  <a:pt x="26524" y="16946"/>
                  <a:pt x="299816" y="276090"/>
                  <a:pt x="345472" y="321103"/>
                </a:cubicBezTo>
                <a:cubicBezTo>
                  <a:pt x="391128" y="366116"/>
                  <a:pt x="252875" y="248440"/>
                  <a:pt x="276024" y="270946"/>
                </a:cubicBezTo>
                <a:cubicBezTo>
                  <a:pt x="299173" y="293452"/>
                  <a:pt x="434211" y="409199"/>
                  <a:pt x="484368" y="456141"/>
                </a:cubicBezTo>
                <a:cubicBezTo>
                  <a:pt x="534525" y="503083"/>
                  <a:pt x="569249" y="544881"/>
                  <a:pt x="576965" y="552597"/>
                </a:cubicBezTo>
                <a:cubicBezTo>
                  <a:pt x="584681" y="560313"/>
                  <a:pt x="602044" y="564172"/>
                  <a:pt x="530667" y="502440"/>
                </a:cubicBezTo>
                <a:cubicBezTo>
                  <a:pt x="459290" y="440708"/>
                  <a:pt x="204003" y="228506"/>
                  <a:pt x="148702" y="182207"/>
                </a:cubicBezTo>
                <a:cubicBezTo>
                  <a:pt x="93401" y="135908"/>
                  <a:pt x="222651" y="252941"/>
                  <a:pt x="198859" y="224647"/>
                </a:cubicBezTo>
                <a:cubicBezTo>
                  <a:pt x="175067" y="196353"/>
                  <a:pt x="-22346" y="-15206"/>
                  <a:pt x="2089" y="87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6" name="フリーフォーム 565">
            <a:extLst>
              <a:ext uri="{FF2B5EF4-FFF2-40B4-BE49-F238E27FC236}">
                <a16:creationId xmlns:a16="http://schemas.microsoft.com/office/drawing/2014/main" id="{B57249DF-AB86-F46C-1B79-E03769F75767}"/>
              </a:ext>
            </a:extLst>
          </p:cNvPr>
          <p:cNvSpPr/>
          <p:nvPr/>
        </p:nvSpPr>
        <p:spPr>
          <a:xfrm>
            <a:off x="7803602" y="5840018"/>
            <a:ext cx="1514018" cy="141899"/>
          </a:xfrm>
          <a:custGeom>
            <a:avLst/>
            <a:gdLst>
              <a:gd name="connsiteX0" fmla="*/ 1593 w 1514018"/>
              <a:gd name="connsiteY0" fmla="*/ 140235 h 141899"/>
              <a:gd name="connsiteX1" fmla="*/ 711507 w 1514018"/>
              <a:gd name="connsiteY1" fmla="*/ 1339 h 141899"/>
              <a:gd name="connsiteX2" fmla="*/ 356550 w 1514018"/>
              <a:gd name="connsiteY2" fmla="*/ 70787 h 141899"/>
              <a:gd name="connsiteX3" fmla="*/ 788671 w 1514018"/>
              <a:gd name="connsiteY3" fmla="*/ 86220 h 141899"/>
              <a:gd name="connsiteX4" fmla="*/ 607335 w 1514018"/>
              <a:gd name="connsiteY4" fmla="*/ 101653 h 141899"/>
              <a:gd name="connsiteX5" fmla="*/ 1514018 w 1514018"/>
              <a:gd name="connsiteY5" fmla="*/ 117086 h 141899"/>
              <a:gd name="connsiteX6" fmla="*/ 1078039 w 1514018"/>
              <a:gd name="connsiteY6" fmla="*/ 109369 h 141899"/>
              <a:gd name="connsiteX7" fmla="*/ 441431 w 1514018"/>
              <a:gd name="connsiteY7" fmla="*/ 32205 h 141899"/>
              <a:gd name="connsiteX8" fmla="*/ 383557 w 1514018"/>
              <a:gd name="connsiteY8" fmla="*/ 74645 h 141899"/>
              <a:gd name="connsiteX9" fmla="*/ 514737 w 1514018"/>
              <a:gd name="connsiteY9" fmla="*/ 78504 h 141899"/>
              <a:gd name="connsiteX10" fmla="*/ 1593 w 1514018"/>
              <a:gd name="connsiteY10" fmla="*/ 140235 h 14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4018" h="141899">
                <a:moveTo>
                  <a:pt x="1593" y="140235"/>
                </a:moveTo>
                <a:cubicBezTo>
                  <a:pt x="34388" y="127374"/>
                  <a:pt x="711507" y="1339"/>
                  <a:pt x="711507" y="1339"/>
                </a:cubicBezTo>
                <a:cubicBezTo>
                  <a:pt x="770667" y="-10236"/>
                  <a:pt x="343689" y="56640"/>
                  <a:pt x="356550" y="70787"/>
                </a:cubicBezTo>
                <a:cubicBezTo>
                  <a:pt x="369411" y="84934"/>
                  <a:pt x="746874" y="81076"/>
                  <a:pt x="788671" y="86220"/>
                </a:cubicBezTo>
                <a:cubicBezTo>
                  <a:pt x="830468" y="91364"/>
                  <a:pt x="486444" y="96509"/>
                  <a:pt x="607335" y="101653"/>
                </a:cubicBezTo>
                <a:cubicBezTo>
                  <a:pt x="728226" y="106797"/>
                  <a:pt x="1514018" y="117086"/>
                  <a:pt x="1514018" y="117086"/>
                </a:cubicBezTo>
                <a:lnTo>
                  <a:pt x="1078039" y="109369"/>
                </a:lnTo>
                <a:cubicBezTo>
                  <a:pt x="899275" y="95222"/>
                  <a:pt x="557178" y="37992"/>
                  <a:pt x="441431" y="32205"/>
                </a:cubicBezTo>
                <a:cubicBezTo>
                  <a:pt x="325684" y="26418"/>
                  <a:pt x="371339" y="66929"/>
                  <a:pt x="383557" y="74645"/>
                </a:cubicBezTo>
                <a:cubicBezTo>
                  <a:pt x="395775" y="82361"/>
                  <a:pt x="577112" y="69501"/>
                  <a:pt x="514737" y="78504"/>
                </a:cubicBezTo>
                <a:cubicBezTo>
                  <a:pt x="452362" y="87507"/>
                  <a:pt x="-31202" y="153096"/>
                  <a:pt x="1593" y="14023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7" name="フリーフォーム 566">
            <a:extLst>
              <a:ext uri="{FF2B5EF4-FFF2-40B4-BE49-F238E27FC236}">
                <a16:creationId xmlns:a16="http://schemas.microsoft.com/office/drawing/2014/main" id="{D5EBEC97-C68D-CD25-FFA1-B4D1CFF2AF63}"/>
              </a:ext>
            </a:extLst>
          </p:cNvPr>
          <p:cNvSpPr/>
          <p:nvPr/>
        </p:nvSpPr>
        <p:spPr>
          <a:xfrm>
            <a:off x="7815587" y="5956139"/>
            <a:ext cx="536878" cy="623173"/>
          </a:xfrm>
          <a:custGeom>
            <a:avLst/>
            <a:gdLst>
              <a:gd name="connsiteX0" fmla="*/ 1183 w 536878"/>
              <a:gd name="connsiteY0" fmla="*/ 965 h 623173"/>
              <a:gd name="connsiteX1" fmla="*/ 309841 w 536878"/>
              <a:gd name="connsiteY1" fmla="*/ 390646 h 623173"/>
              <a:gd name="connsiteX2" fmla="*/ 244251 w 536878"/>
              <a:gd name="connsiteY2" fmla="*/ 313481 h 623173"/>
              <a:gd name="connsiteX3" fmla="*/ 529760 w 536878"/>
              <a:gd name="connsiteY3" fmla="*/ 610565 h 623173"/>
              <a:gd name="connsiteX4" fmla="*/ 417871 w 536878"/>
              <a:gd name="connsiteY4" fmla="*/ 525684 h 623173"/>
              <a:gd name="connsiteX5" fmla="*/ 66772 w 536878"/>
              <a:gd name="connsiteY5" fmla="*/ 143719 h 623173"/>
              <a:gd name="connsiteX6" fmla="*/ 197952 w 536878"/>
              <a:gd name="connsiteY6" fmla="*/ 274899 h 623173"/>
              <a:gd name="connsiteX7" fmla="*/ 1183 w 536878"/>
              <a:gd name="connsiteY7" fmla="*/ 965 h 62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878" h="623173">
                <a:moveTo>
                  <a:pt x="1183" y="965"/>
                </a:moveTo>
                <a:cubicBezTo>
                  <a:pt x="19831" y="20256"/>
                  <a:pt x="269330" y="338560"/>
                  <a:pt x="309841" y="390646"/>
                </a:cubicBezTo>
                <a:cubicBezTo>
                  <a:pt x="350352" y="442732"/>
                  <a:pt x="207598" y="276828"/>
                  <a:pt x="244251" y="313481"/>
                </a:cubicBezTo>
                <a:cubicBezTo>
                  <a:pt x="280904" y="350134"/>
                  <a:pt x="500823" y="575198"/>
                  <a:pt x="529760" y="610565"/>
                </a:cubicBezTo>
                <a:cubicBezTo>
                  <a:pt x="558697" y="645932"/>
                  <a:pt x="495036" y="603492"/>
                  <a:pt x="417871" y="525684"/>
                </a:cubicBezTo>
                <a:cubicBezTo>
                  <a:pt x="340706" y="447876"/>
                  <a:pt x="103425" y="185516"/>
                  <a:pt x="66772" y="143719"/>
                </a:cubicBezTo>
                <a:cubicBezTo>
                  <a:pt x="30119" y="101922"/>
                  <a:pt x="205668" y="292261"/>
                  <a:pt x="197952" y="274899"/>
                </a:cubicBezTo>
                <a:cubicBezTo>
                  <a:pt x="190236" y="257537"/>
                  <a:pt x="-17465" y="-18326"/>
                  <a:pt x="1183" y="96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8" name="フリーフォーム 567">
            <a:extLst>
              <a:ext uri="{FF2B5EF4-FFF2-40B4-BE49-F238E27FC236}">
                <a16:creationId xmlns:a16="http://schemas.microsoft.com/office/drawing/2014/main" id="{8918688B-62F7-F9F7-BDF9-950D863E95A2}"/>
              </a:ext>
            </a:extLst>
          </p:cNvPr>
          <p:cNvSpPr/>
          <p:nvPr/>
        </p:nvSpPr>
        <p:spPr>
          <a:xfrm>
            <a:off x="9135780" y="5265990"/>
            <a:ext cx="660470" cy="604290"/>
          </a:xfrm>
          <a:custGeom>
            <a:avLst/>
            <a:gdLst>
              <a:gd name="connsiteX0" fmla="*/ 660261 w 660470"/>
              <a:gd name="connsiteY0" fmla="*/ 491 h 604290"/>
              <a:gd name="connsiteX1" fmla="*/ 185698 w 660470"/>
              <a:gd name="connsiteY1" fmla="*/ 378597 h 604290"/>
              <a:gd name="connsiteX2" fmla="*/ 504 w 660470"/>
              <a:gd name="connsiteY2" fmla="*/ 602375 h 604290"/>
              <a:gd name="connsiteX3" fmla="*/ 127825 w 660470"/>
              <a:gd name="connsiteY3" fmla="*/ 490486 h 604290"/>
              <a:gd name="connsiteX4" fmla="*/ 31369 w 660470"/>
              <a:gd name="connsiteY4" fmla="*/ 559934 h 604290"/>
              <a:gd name="connsiteX5" fmla="*/ 363177 w 660470"/>
              <a:gd name="connsiteY5" fmla="*/ 243559 h 604290"/>
              <a:gd name="connsiteX6" fmla="*/ 247430 w 660470"/>
              <a:gd name="connsiteY6" fmla="*/ 297575 h 604290"/>
              <a:gd name="connsiteX7" fmla="*/ 660261 w 660470"/>
              <a:gd name="connsiteY7" fmla="*/ 491 h 60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470" h="604290">
                <a:moveTo>
                  <a:pt x="660261" y="491"/>
                </a:moveTo>
                <a:cubicBezTo>
                  <a:pt x="649972" y="13995"/>
                  <a:pt x="295657" y="278283"/>
                  <a:pt x="185698" y="378597"/>
                </a:cubicBezTo>
                <a:cubicBezTo>
                  <a:pt x="75738" y="478911"/>
                  <a:pt x="10149" y="583727"/>
                  <a:pt x="504" y="602375"/>
                </a:cubicBezTo>
                <a:cubicBezTo>
                  <a:pt x="-9141" y="621023"/>
                  <a:pt x="122681" y="497559"/>
                  <a:pt x="127825" y="490486"/>
                </a:cubicBezTo>
                <a:cubicBezTo>
                  <a:pt x="132969" y="483413"/>
                  <a:pt x="-7856" y="601089"/>
                  <a:pt x="31369" y="559934"/>
                </a:cubicBezTo>
                <a:cubicBezTo>
                  <a:pt x="70594" y="518780"/>
                  <a:pt x="327167" y="287286"/>
                  <a:pt x="363177" y="243559"/>
                </a:cubicBezTo>
                <a:cubicBezTo>
                  <a:pt x="399187" y="199832"/>
                  <a:pt x="195344" y="339372"/>
                  <a:pt x="247430" y="297575"/>
                </a:cubicBezTo>
                <a:cubicBezTo>
                  <a:pt x="299516" y="255778"/>
                  <a:pt x="670550" y="-13013"/>
                  <a:pt x="660261" y="49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9" name="フリーフォーム 568">
            <a:extLst>
              <a:ext uri="{FF2B5EF4-FFF2-40B4-BE49-F238E27FC236}">
                <a16:creationId xmlns:a16="http://schemas.microsoft.com/office/drawing/2014/main" id="{02450CDF-7DB0-6AC9-4D47-ED11CEB3BD03}"/>
              </a:ext>
            </a:extLst>
          </p:cNvPr>
          <p:cNvSpPr/>
          <p:nvPr/>
        </p:nvSpPr>
        <p:spPr>
          <a:xfrm>
            <a:off x="8975599" y="5669308"/>
            <a:ext cx="474063" cy="997870"/>
          </a:xfrm>
          <a:custGeom>
            <a:avLst/>
            <a:gdLst>
              <a:gd name="connsiteX0" fmla="*/ 473201 w 474063"/>
              <a:gd name="connsiteY0" fmla="*/ 2287 h 997870"/>
              <a:gd name="connsiteX1" fmla="*/ 110528 w 474063"/>
              <a:gd name="connsiteY1" fmla="*/ 565588 h 997870"/>
              <a:gd name="connsiteX2" fmla="*/ 25647 w 474063"/>
              <a:gd name="connsiteY2" fmla="*/ 989993 h 997870"/>
              <a:gd name="connsiteX3" fmla="*/ 33363 w 474063"/>
              <a:gd name="connsiteY3" fmla="*/ 808657 h 997870"/>
              <a:gd name="connsiteX4" fmla="*/ 172259 w 474063"/>
              <a:gd name="connsiteY4" fmla="*/ 403543 h 997870"/>
              <a:gd name="connsiteX5" fmla="*/ 2497 w 474063"/>
              <a:gd name="connsiteY5" fmla="*/ 743067 h 997870"/>
              <a:gd name="connsiteX6" fmla="*/ 330447 w 474063"/>
              <a:gd name="connsiteY6" fmla="*/ 222206 h 997870"/>
              <a:gd name="connsiteX7" fmla="*/ 214700 w 474063"/>
              <a:gd name="connsiteY7" fmla="*/ 361102 h 997870"/>
              <a:gd name="connsiteX8" fmla="*/ 473201 w 474063"/>
              <a:gd name="connsiteY8" fmla="*/ 2287 h 99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4063" h="997870">
                <a:moveTo>
                  <a:pt x="473201" y="2287"/>
                </a:moveTo>
                <a:cubicBezTo>
                  <a:pt x="455839" y="36368"/>
                  <a:pt x="185120" y="400970"/>
                  <a:pt x="110528" y="565588"/>
                </a:cubicBezTo>
                <a:cubicBezTo>
                  <a:pt x="35936" y="730206"/>
                  <a:pt x="38508" y="949482"/>
                  <a:pt x="25647" y="989993"/>
                </a:cubicBezTo>
                <a:cubicBezTo>
                  <a:pt x="12786" y="1030505"/>
                  <a:pt x="8928" y="906399"/>
                  <a:pt x="33363" y="808657"/>
                </a:cubicBezTo>
                <a:cubicBezTo>
                  <a:pt x="57798" y="710915"/>
                  <a:pt x="177403" y="414475"/>
                  <a:pt x="172259" y="403543"/>
                </a:cubicBezTo>
                <a:cubicBezTo>
                  <a:pt x="167115" y="392611"/>
                  <a:pt x="-23868" y="773290"/>
                  <a:pt x="2497" y="743067"/>
                </a:cubicBezTo>
                <a:cubicBezTo>
                  <a:pt x="28862" y="712844"/>
                  <a:pt x="295080" y="285867"/>
                  <a:pt x="330447" y="222206"/>
                </a:cubicBezTo>
                <a:cubicBezTo>
                  <a:pt x="365814" y="158545"/>
                  <a:pt x="188979" y="396469"/>
                  <a:pt x="214700" y="361102"/>
                </a:cubicBezTo>
                <a:cubicBezTo>
                  <a:pt x="240421" y="325735"/>
                  <a:pt x="490563" y="-31794"/>
                  <a:pt x="473201" y="228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0" name="フリーフォーム 569">
            <a:extLst>
              <a:ext uri="{FF2B5EF4-FFF2-40B4-BE49-F238E27FC236}">
                <a16:creationId xmlns:a16="http://schemas.microsoft.com/office/drawing/2014/main" id="{389AB16B-E3B3-3F6B-8426-B092B922F878}"/>
              </a:ext>
            </a:extLst>
          </p:cNvPr>
          <p:cNvSpPr/>
          <p:nvPr/>
        </p:nvSpPr>
        <p:spPr>
          <a:xfrm>
            <a:off x="9780083" y="4978137"/>
            <a:ext cx="1221313" cy="300163"/>
          </a:xfrm>
          <a:custGeom>
            <a:avLst/>
            <a:gdLst>
              <a:gd name="connsiteX0" fmla="*/ 525 w 1221313"/>
              <a:gd name="connsiteY0" fmla="*/ 299919 h 300163"/>
              <a:gd name="connsiteX1" fmla="*/ 397922 w 1221313"/>
              <a:gd name="connsiteY1" fmla="*/ 41417 h 300163"/>
              <a:gd name="connsiteX2" fmla="*/ 313041 w 1221313"/>
              <a:gd name="connsiteY2" fmla="*/ 72283 h 300163"/>
              <a:gd name="connsiteX3" fmla="*/ 760595 w 1221313"/>
              <a:gd name="connsiteY3" fmla="*/ 37559 h 300163"/>
              <a:gd name="connsiteX4" fmla="*/ 706580 w 1221313"/>
              <a:gd name="connsiteY4" fmla="*/ 37559 h 300163"/>
              <a:gd name="connsiteX5" fmla="*/ 938074 w 1221313"/>
              <a:gd name="connsiteY5" fmla="*/ 2835 h 300163"/>
              <a:gd name="connsiteX6" fmla="*/ 1212008 w 1221313"/>
              <a:gd name="connsiteY6" fmla="*/ 122440 h 300163"/>
              <a:gd name="connsiteX7" fmla="*/ 1161851 w 1221313"/>
              <a:gd name="connsiteY7" fmla="*/ 80000 h 300163"/>
              <a:gd name="connsiteX8" fmla="*/ 1208150 w 1221313"/>
              <a:gd name="connsiteY8" fmla="*/ 134015 h 300163"/>
              <a:gd name="connsiteX9" fmla="*/ 1134844 w 1221313"/>
              <a:gd name="connsiteY9" fmla="*/ 91574 h 300163"/>
              <a:gd name="connsiteX10" fmla="*/ 494378 w 1221313"/>
              <a:gd name="connsiteY10" fmla="*/ 37559 h 300163"/>
              <a:gd name="connsiteX11" fmla="*/ 316899 w 1221313"/>
              <a:gd name="connsiteY11" fmla="*/ 87716 h 300163"/>
              <a:gd name="connsiteX12" fmla="*/ 525 w 1221313"/>
              <a:gd name="connsiteY12" fmla="*/ 299919 h 300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1313" h="300163">
                <a:moveTo>
                  <a:pt x="525" y="299919"/>
                </a:moveTo>
                <a:cubicBezTo>
                  <a:pt x="14029" y="292202"/>
                  <a:pt x="345836" y="79356"/>
                  <a:pt x="397922" y="41417"/>
                </a:cubicBezTo>
                <a:cubicBezTo>
                  <a:pt x="450008" y="3478"/>
                  <a:pt x="252596" y="72926"/>
                  <a:pt x="313041" y="72283"/>
                </a:cubicBezTo>
                <a:cubicBezTo>
                  <a:pt x="373486" y="71640"/>
                  <a:pt x="695005" y="43346"/>
                  <a:pt x="760595" y="37559"/>
                </a:cubicBezTo>
                <a:cubicBezTo>
                  <a:pt x="826185" y="31772"/>
                  <a:pt x="677000" y="43346"/>
                  <a:pt x="706580" y="37559"/>
                </a:cubicBezTo>
                <a:cubicBezTo>
                  <a:pt x="736160" y="31772"/>
                  <a:pt x="853836" y="-11312"/>
                  <a:pt x="938074" y="2835"/>
                </a:cubicBezTo>
                <a:cubicBezTo>
                  <a:pt x="1022312" y="16982"/>
                  <a:pt x="1174712" y="109579"/>
                  <a:pt x="1212008" y="122440"/>
                </a:cubicBezTo>
                <a:cubicBezTo>
                  <a:pt x="1249304" y="135301"/>
                  <a:pt x="1162494" y="78071"/>
                  <a:pt x="1161851" y="80000"/>
                </a:cubicBezTo>
                <a:cubicBezTo>
                  <a:pt x="1161208" y="81929"/>
                  <a:pt x="1212651" y="132086"/>
                  <a:pt x="1208150" y="134015"/>
                </a:cubicBezTo>
                <a:cubicBezTo>
                  <a:pt x="1203649" y="135944"/>
                  <a:pt x="1253806" y="107650"/>
                  <a:pt x="1134844" y="91574"/>
                </a:cubicBezTo>
                <a:cubicBezTo>
                  <a:pt x="1015882" y="75498"/>
                  <a:pt x="630702" y="38202"/>
                  <a:pt x="494378" y="37559"/>
                </a:cubicBezTo>
                <a:cubicBezTo>
                  <a:pt x="358054" y="36916"/>
                  <a:pt x="395993" y="45276"/>
                  <a:pt x="316899" y="87716"/>
                </a:cubicBezTo>
                <a:cubicBezTo>
                  <a:pt x="237805" y="130156"/>
                  <a:pt x="-12979" y="307636"/>
                  <a:pt x="525" y="29991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1" name="フリーフォーム 570">
            <a:extLst>
              <a:ext uri="{FF2B5EF4-FFF2-40B4-BE49-F238E27FC236}">
                <a16:creationId xmlns:a16="http://schemas.microsoft.com/office/drawing/2014/main" id="{A779BC9D-CD61-1EE6-20EB-516BC5B85C90}"/>
              </a:ext>
            </a:extLst>
          </p:cNvPr>
          <p:cNvSpPr/>
          <p:nvPr/>
        </p:nvSpPr>
        <p:spPr>
          <a:xfrm>
            <a:off x="9748020" y="4944620"/>
            <a:ext cx="1379462" cy="221576"/>
          </a:xfrm>
          <a:custGeom>
            <a:avLst/>
            <a:gdLst>
              <a:gd name="connsiteX0" fmla="*/ 44162 w 1379462"/>
              <a:gd name="connsiteY0" fmla="*/ 206114 h 221576"/>
              <a:gd name="connsiteX1" fmla="*/ 684628 w 1379462"/>
              <a:gd name="connsiteY1" fmla="*/ 28636 h 221576"/>
              <a:gd name="connsiteX2" fmla="*/ 946988 w 1379462"/>
              <a:gd name="connsiteY2" fmla="*/ 32494 h 221576"/>
              <a:gd name="connsiteX3" fmla="*/ 935413 w 1379462"/>
              <a:gd name="connsiteY3" fmla="*/ 36352 h 221576"/>
              <a:gd name="connsiteX4" fmla="*/ 1271079 w 1379462"/>
              <a:gd name="connsiteY4" fmla="*/ 82651 h 221576"/>
              <a:gd name="connsiteX5" fmla="*/ 1379109 w 1379462"/>
              <a:gd name="connsiteY5" fmla="*/ 221547 h 221576"/>
              <a:gd name="connsiteX6" fmla="*/ 1244071 w 1379462"/>
              <a:gd name="connsiteY6" fmla="*/ 94226 h 221576"/>
              <a:gd name="connsiteX7" fmla="*/ 796517 w 1379462"/>
              <a:gd name="connsiteY7" fmla="*/ 1628 h 221576"/>
              <a:gd name="connsiteX8" fmla="*/ 437702 w 1379462"/>
              <a:gd name="connsiteY8" fmla="*/ 36352 h 221576"/>
              <a:gd name="connsiteX9" fmla="*/ 599747 w 1379462"/>
              <a:gd name="connsiteY9" fmla="*/ 51785 h 221576"/>
              <a:gd name="connsiteX10" fmla="*/ 113610 w 1379462"/>
              <a:gd name="connsiteY10" fmla="*/ 194539 h 221576"/>
              <a:gd name="connsiteX11" fmla="*/ 44162 w 1379462"/>
              <a:gd name="connsiteY11" fmla="*/ 206114 h 22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9462" h="221576">
                <a:moveTo>
                  <a:pt x="44162" y="206114"/>
                </a:moveTo>
                <a:cubicBezTo>
                  <a:pt x="139332" y="178463"/>
                  <a:pt x="534157" y="57573"/>
                  <a:pt x="684628" y="28636"/>
                </a:cubicBezTo>
                <a:cubicBezTo>
                  <a:pt x="835099" y="-301"/>
                  <a:pt x="905191" y="31208"/>
                  <a:pt x="946988" y="32494"/>
                </a:cubicBezTo>
                <a:cubicBezTo>
                  <a:pt x="988785" y="33780"/>
                  <a:pt x="881398" y="27993"/>
                  <a:pt x="935413" y="36352"/>
                </a:cubicBezTo>
                <a:cubicBezTo>
                  <a:pt x="989428" y="44711"/>
                  <a:pt x="1197130" y="51785"/>
                  <a:pt x="1271079" y="82651"/>
                </a:cubicBezTo>
                <a:cubicBezTo>
                  <a:pt x="1345028" y="113517"/>
                  <a:pt x="1383610" y="219618"/>
                  <a:pt x="1379109" y="221547"/>
                </a:cubicBezTo>
                <a:cubicBezTo>
                  <a:pt x="1374608" y="223476"/>
                  <a:pt x="1341170" y="130879"/>
                  <a:pt x="1244071" y="94226"/>
                </a:cubicBezTo>
                <a:cubicBezTo>
                  <a:pt x="1146972" y="57573"/>
                  <a:pt x="930912" y="11274"/>
                  <a:pt x="796517" y="1628"/>
                </a:cubicBezTo>
                <a:cubicBezTo>
                  <a:pt x="662122" y="-8018"/>
                  <a:pt x="470497" y="27993"/>
                  <a:pt x="437702" y="36352"/>
                </a:cubicBezTo>
                <a:cubicBezTo>
                  <a:pt x="404907" y="44711"/>
                  <a:pt x="653762" y="25421"/>
                  <a:pt x="599747" y="51785"/>
                </a:cubicBezTo>
                <a:cubicBezTo>
                  <a:pt x="545732" y="78149"/>
                  <a:pt x="202992" y="169460"/>
                  <a:pt x="113610" y="194539"/>
                </a:cubicBezTo>
                <a:cubicBezTo>
                  <a:pt x="24228" y="219618"/>
                  <a:pt x="-51008" y="233765"/>
                  <a:pt x="44162" y="20611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2" name="フリーフォーム 571">
            <a:extLst>
              <a:ext uri="{FF2B5EF4-FFF2-40B4-BE49-F238E27FC236}">
                <a16:creationId xmlns:a16="http://schemas.microsoft.com/office/drawing/2014/main" id="{E0D929F7-122E-819B-A74C-7718C016A589}"/>
              </a:ext>
            </a:extLst>
          </p:cNvPr>
          <p:cNvSpPr/>
          <p:nvPr/>
        </p:nvSpPr>
        <p:spPr>
          <a:xfrm>
            <a:off x="9923390" y="4035652"/>
            <a:ext cx="298321" cy="1114237"/>
          </a:xfrm>
          <a:custGeom>
            <a:avLst/>
            <a:gdLst>
              <a:gd name="connsiteX0" fmla="*/ 258473 w 298321"/>
              <a:gd name="connsiteY0" fmla="*/ 54 h 1114237"/>
              <a:gd name="connsiteX1" fmla="*/ 227607 w 298321"/>
              <a:gd name="connsiteY1" fmla="*/ 559497 h 1114237"/>
              <a:gd name="connsiteX2" fmla="*/ 196742 w 298321"/>
              <a:gd name="connsiteY2" fmla="*/ 756267 h 1114237"/>
              <a:gd name="connsiteX3" fmla="*/ 7688 w 298321"/>
              <a:gd name="connsiteY3" fmla="*/ 1099649 h 1114237"/>
              <a:gd name="connsiteX4" fmla="*/ 61704 w 298321"/>
              <a:gd name="connsiteY4" fmla="*/ 991619 h 1114237"/>
              <a:gd name="connsiteX5" fmla="*/ 289339 w 298321"/>
              <a:gd name="connsiteY5" fmla="*/ 463042 h 1114237"/>
              <a:gd name="connsiteX6" fmla="*/ 254615 w 298321"/>
              <a:gd name="connsiteY6" fmla="*/ 524773 h 1114237"/>
              <a:gd name="connsiteX7" fmla="*/ 258473 w 298321"/>
              <a:gd name="connsiteY7" fmla="*/ 54 h 1114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321" h="1114237">
                <a:moveTo>
                  <a:pt x="258473" y="54"/>
                </a:moveTo>
                <a:cubicBezTo>
                  <a:pt x="253972" y="5841"/>
                  <a:pt x="237895" y="433462"/>
                  <a:pt x="227607" y="559497"/>
                </a:cubicBezTo>
                <a:cubicBezTo>
                  <a:pt x="217319" y="685532"/>
                  <a:pt x="233395" y="666242"/>
                  <a:pt x="196742" y="756267"/>
                </a:cubicBezTo>
                <a:cubicBezTo>
                  <a:pt x="160089" y="846292"/>
                  <a:pt x="30194" y="1060424"/>
                  <a:pt x="7688" y="1099649"/>
                </a:cubicBezTo>
                <a:cubicBezTo>
                  <a:pt x="-14818" y="1138874"/>
                  <a:pt x="14762" y="1097720"/>
                  <a:pt x="61704" y="991619"/>
                </a:cubicBezTo>
                <a:cubicBezTo>
                  <a:pt x="108646" y="885518"/>
                  <a:pt x="257187" y="540850"/>
                  <a:pt x="289339" y="463042"/>
                </a:cubicBezTo>
                <a:cubicBezTo>
                  <a:pt x="321491" y="385234"/>
                  <a:pt x="257187" y="600651"/>
                  <a:pt x="254615" y="524773"/>
                </a:cubicBezTo>
                <a:cubicBezTo>
                  <a:pt x="252043" y="448895"/>
                  <a:pt x="262974" y="-5733"/>
                  <a:pt x="258473" y="5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3" name="フリーフォーム 572">
            <a:extLst>
              <a:ext uri="{FF2B5EF4-FFF2-40B4-BE49-F238E27FC236}">
                <a16:creationId xmlns:a16="http://schemas.microsoft.com/office/drawing/2014/main" id="{0925499B-5494-FD05-5705-1E2E06EFD8DC}"/>
              </a:ext>
            </a:extLst>
          </p:cNvPr>
          <p:cNvSpPr/>
          <p:nvPr/>
        </p:nvSpPr>
        <p:spPr>
          <a:xfrm>
            <a:off x="9934853" y="4026132"/>
            <a:ext cx="182830" cy="1110273"/>
          </a:xfrm>
          <a:custGeom>
            <a:avLst/>
            <a:gdLst>
              <a:gd name="connsiteX0" fmla="*/ 142838 w 182830"/>
              <a:gd name="connsiteY0" fmla="*/ 94455 h 1110273"/>
              <a:gd name="connsiteX1" fmla="*/ 150555 w 182830"/>
              <a:gd name="connsiteY1" fmla="*/ 715630 h 1110273"/>
              <a:gd name="connsiteX2" fmla="*/ 146696 w 182830"/>
              <a:gd name="connsiteY2" fmla="*/ 650040 h 1110273"/>
              <a:gd name="connsiteX3" fmla="*/ 34808 w 182830"/>
              <a:gd name="connsiteY3" fmla="*/ 869959 h 1110273"/>
              <a:gd name="connsiteX4" fmla="*/ 3942 w 182830"/>
              <a:gd name="connsiteY4" fmla="*/ 1109169 h 1110273"/>
              <a:gd name="connsiteX5" fmla="*/ 19375 w 182830"/>
              <a:gd name="connsiteY5" fmla="*/ 943265 h 1110273"/>
              <a:gd name="connsiteX6" fmla="*/ 173704 w 182830"/>
              <a:gd name="connsiteY6" fmla="*/ 588309 h 1110273"/>
              <a:gd name="connsiteX7" fmla="*/ 162129 w 182830"/>
              <a:gd name="connsiteY7" fmla="*/ 379964 h 1110273"/>
              <a:gd name="connsiteX8" fmla="*/ 138980 w 182830"/>
              <a:gd name="connsiteY8" fmla="*/ 32724 h 1110273"/>
              <a:gd name="connsiteX9" fmla="*/ 142838 w 182830"/>
              <a:gd name="connsiteY9" fmla="*/ 94455 h 111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830" h="1110273">
                <a:moveTo>
                  <a:pt x="142838" y="94455"/>
                </a:moveTo>
                <a:cubicBezTo>
                  <a:pt x="144767" y="208273"/>
                  <a:pt x="149912" y="623033"/>
                  <a:pt x="150555" y="715630"/>
                </a:cubicBezTo>
                <a:cubicBezTo>
                  <a:pt x="151198" y="808227"/>
                  <a:pt x="165987" y="624319"/>
                  <a:pt x="146696" y="650040"/>
                </a:cubicBezTo>
                <a:cubicBezTo>
                  <a:pt x="127405" y="675761"/>
                  <a:pt x="58600" y="793438"/>
                  <a:pt x="34808" y="869959"/>
                </a:cubicBezTo>
                <a:cubicBezTo>
                  <a:pt x="11016" y="946480"/>
                  <a:pt x="6514" y="1096951"/>
                  <a:pt x="3942" y="1109169"/>
                </a:cubicBezTo>
                <a:cubicBezTo>
                  <a:pt x="1370" y="1121387"/>
                  <a:pt x="-8919" y="1030075"/>
                  <a:pt x="19375" y="943265"/>
                </a:cubicBezTo>
                <a:cubicBezTo>
                  <a:pt x="47669" y="856455"/>
                  <a:pt x="149912" y="682193"/>
                  <a:pt x="173704" y="588309"/>
                </a:cubicBezTo>
                <a:cubicBezTo>
                  <a:pt x="197496" y="494425"/>
                  <a:pt x="167916" y="472561"/>
                  <a:pt x="162129" y="379964"/>
                </a:cubicBezTo>
                <a:cubicBezTo>
                  <a:pt x="156342" y="287367"/>
                  <a:pt x="140266" y="82881"/>
                  <a:pt x="138980" y="32724"/>
                </a:cubicBezTo>
                <a:cubicBezTo>
                  <a:pt x="137694" y="-17433"/>
                  <a:pt x="140909" y="-19363"/>
                  <a:pt x="142838" y="9445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4" name="フリーフォーム 573">
            <a:extLst>
              <a:ext uri="{FF2B5EF4-FFF2-40B4-BE49-F238E27FC236}">
                <a16:creationId xmlns:a16="http://schemas.microsoft.com/office/drawing/2014/main" id="{EB458081-B1A8-7E31-EF0B-C9B562AD0802}"/>
              </a:ext>
            </a:extLst>
          </p:cNvPr>
          <p:cNvSpPr/>
          <p:nvPr/>
        </p:nvSpPr>
        <p:spPr>
          <a:xfrm>
            <a:off x="10052899" y="5084710"/>
            <a:ext cx="850569" cy="287928"/>
          </a:xfrm>
          <a:custGeom>
            <a:avLst/>
            <a:gdLst>
              <a:gd name="connsiteX0" fmla="*/ 24792 w 850569"/>
              <a:gd name="connsiteY0" fmla="*/ 35158 h 287928"/>
              <a:gd name="connsiteX1" fmla="*/ 78807 w 850569"/>
              <a:gd name="connsiteY1" fmla="*/ 39017 h 287928"/>
              <a:gd name="connsiteX2" fmla="*/ 584235 w 850569"/>
              <a:gd name="connsiteY2" fmla="*/ 434 h 287928"/>
              <a:gd name="connsiteX3" fmla="*/ 838878 w 850569"/>
              <a:gd name="connsiteY3" fmla="*/ 39017 h 287928"/>
              <a:gd name="connsiteX4" fmla="*/ 811871 w 850569"/>
              <a:gd name="connsiteY4" fmla="*/ 100748 h 287928"/>
              <a:gd name="connsiteX5" fmla="*/ 850453 w 850569"/>
              <a:gd name="connsiteY5" fmla="*/ 285943 h 287928"/>
              <a:gd name="connsiteX6" fmla="*/ 823445 w 850569"/>
              <a:gd name="connsiteY6" fmla="*/ 189487 h 287928"/>
              <a:gd name="connsiteX7" fmla="*/ 811871 w 850569"/>
              <a:gd name="connsiteY7" fmla="*/ 46733 h 287928"/>
              <a:gd name="connsiteX8" fmla="*/ 742423 w 850569"/>
              <a:gd name="connsiteY8" fmla="*/ 8151 h 287928"/>
              <a:gd name="connsiteX9" fmla="*/ 372033 w 850569"/>
              <a:gd name="connsiteY9" fmla="*/ 434 h 287928"/>
              <a:gd name="connsiteX10" fmla="*/ 503212 w 850569"/>
              <a:gd name="connsiteY10" fmla="*/ 15867 h 287928"/>
              <a:gd name="connsiteX11" fmla="*/ 314159 w 850569"/>
              <a:gd name="connsiteY11" fmla="*/ 27442 h 287928"/>
              <a:gd name="connsiteX12" fmla="*/ 24792 w 850569"/>
              <a:gd name="connsiteY12" fmla="*/ 35158 h 28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569" h="287928">
                <a:moveTo>
                  <a:pt x="24792" y="35158"/>
                </a:moveTo>
                <a:cubicBezTo>
                  <a:pt x="-14433" y="37087"/>
                  <a:pt x="-14433" y="44804"/>
                  <a:pt x="78807" y="39017"/>
                </a:cubicBezTo>
                <a:cubicBezTo>
                  <a:pt x="172047" y="33230"/>
                  <a:pt x="457557" y="434"/>
                  <a:pt x="584235" y="434"/>
                </a:cubicBezTo>
                <a:cubicBezTo>
                  <a:pt x="710913" y="434"/>
                  <a:pt x="800939" y="22298"/>
                  <a:pt x="838878" y="39017"/>
                </a:cubicBezTo>
                <a:cubicBezTo>
                  <a:pt x="876817" y="55736"/>
                  <a:pt x="809942" y="59594"/>
                  <a:pt x="811871" y="100748"/>
                </a:cubicBezTo>
                <a:cubicBezTo>
                  <a:pt x="813800" y="141902"/>
                  <a:pt x="848524" y="271153"/>
                  <a:pt x="850453" y="285943"/>
                </a:cubicBezTo>
                <a:cubicBezTo>
                  <a:pt x="852382" y="300733"/>
                  <a:pt x="829875" y="229355"/>
                  <a:pt x="823445" y="189487"/>
                </a:cubicBezTo>
                <a:cubicBezTo>
                  <a:pt x="817015" y="149619"/>
                  <a:pt x="825375" y="76956"/>
                  <a:pt x="811871" y="46733"/>
                </a:cubicBezTo>
                <a:cubicBezTo>
                  <a:pt x="798367" y="16510"/>
                  <a:pt x="815729" y="15867"/>
                  <a:pt x="742423" y="8151"/>
                </a:cubicBezTo>
                <a:cubicBezTo>
                  <a:pt x="669117" y="435"/>
                  <a:pt x="411901" y="-852"/>
                  <a:pt x="372033" y="434"/>
                </a:cubicBezTo>
                <a:cubicBezTo>
                  <a:pt x="332165" y="1720"/>
                  <a:pt x="512858" y="11366"/>
                  <a:pt x="503212" y="15867"/>
                </a:cubicBezTo>
                <a:cubicBezTo>
                  <a:pt x="493566" y="20368"/>
                  <a:pt x="396468" y="27442"/>
                  <a:pt x="314159" y="27442"/>
                </a:cubicBezTo>
                <a:cubicBezTo>
                  <a:pt x="231850" y="27442"/>
                  <a:pt x="64017" y="33229"/>
                  <a:pt x="24792" y="3515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5" name="フリーフォーム 574">
            <a:extLst>
              <a:ext uri="{FF2B5EF4-FFF2-40B4-BE49-F238E27FC236}">
                <a16:creationId xmlns:a16="http://schemas.microsoft.com/office/drawing/2014/main" id="{EFDD86C8-495E-9EEB-CE3F-20ED942F032A}"/>
              </a:ext>
            </a:extLst>
          </p:cNvPr>
          <p:cNvSpPr/>
          <p:nvPr/>
        </p:nvSpPr>
        <p:spPr>
          <a:xfrm>
            <a:off x="10266436" y="5169057"/>
            <a:ext cx="1322062" cy="282635"/>
          </a:xfrm>
          <a:custGeom>
            <a:avLst/>
            <a:gdLst>
              <a:gd name="connsiteX0" fmla="*/ 31174 w 1322062"/>
              <a:gd name="connsiteY0" fmla="*/ 4827 h 282635"/>
              <a:gd name="connsiteX1" fmla="*/ 92906 w 1322062"/>
              <a:gd name="connsiteY1" fmla="*/ 31834 h 282635"/>
              <a:gd name="connsiteX2" fmla="*/ 721797 w 1322062"/>
              <a:gd name="connsiteY2" fmla="*/ 190021 h 282635"/>
              <a:gd name="connsiteX3" fmla="*/ 660065 w 1322062"/>
              <a:gd name="connsiteY3" fmla="*/ 193880 h 282635"/>
              <a:gd name="connsiteX4" fmla="*/ 1138486 w 1322062"/>
              <a:gd name="connsiteY4" fmla="*/ 282619 h 282635"/>
              <a:gd name="connsiteX5" fmla="*/ 1319822 w 1322062"/>
              <a:gd name="connsiteY5" fmla="*/ 186163 h 282635"/>
              <a:gd name="connsiteX6" fmla="*/ 1196359 w 1322062"/>
              <a:gd name="connsiteY6" fmla="*/ 244037 h 282635"/>
              <a:gd name="connsiteX7" fmla="*/ 629199 w 1322062"/>
              <a:gd name="connsiteY7" fmla="*/ 178447 h 282635"/>
              <a:gd name="connsiteX8" fmla="*/ 366840 w 1322062"/>
              <a:gd name="connsiteY8" fmla="*/ 97424 h 282635"/>
              <a:gd name="connsiteX9" fmla="*/ 31174 w 1322062"/>
              <a:gd name="connsiteY9" fmla="*/ 4827 h 28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2062" h="282635">
                <a:moveTo>
                  <a:pt x="31174" y="4827"/>
                </a:moveTo>
                <a:cubicBezTo>
                  <a:pt x="-14482" y="-6105"/>
                  <a:pt x="-22198" y="968"/>
                  <a:pt x="92906" y="31834"/>
                </a:cubicBezTo>
                <a:cubicBezTo>
                  <a:pt x="208010" y="62700"/>
                  <a:pt x="627271" y="163013"/>
                  <a:pt x="721797" y="190021"/>
                </a:cubicBezTo>
                <a:cubicBezTo>
                  <a:pt x="816323" y="217029"/>
                  <a:pt x="590617" y="178447"/>
                  <a:pt x="660065" y="193880"/>
                </a:cubicBezTo>
                <a:cubicBezTo>
                  <a:pt x="729513" y="209313"/>
                  <a:pt x="1028527" y="283905"/>
                  <a:pt x="1138486" y="282619"/>
                </a:cubicBezTo>
                <a:cubicBezTo>
                  <a:pt x="1248445" y="281333"/>
                  <a:pt x="1310177" y="192593"/>
                  <a:pt x="1319822" y="186163"/>
                </a:cubicBezTo>
                <a:cubicBezTo>
                  <a:pt x="1329468" y="179733"/>
                  <a:pt x="1311463" y="245323"/>
                  <a:pt x="1196359" y="244037"/>
                </a:cubicBezTo>
                <a:cubicBezTo>
                  <a:pt x="1081255" y="242751"/>
                  <a:pt x="767452" y="202882"/>
                  <a:pt x="629199" y="178447"/>
                </a:cubicBezTo>
                <a:cubicBezTo>
                  <a:pt x="490946" y="154012"/>
                  <a:pt x="465868" y="129576"/>
                  <a:pt x="366840" y="97424"/>
                </a:cubicBezTo>
                <a:cubicBezTo>
                  <a:pt x="267812" y="65272"/>
                  <a:pt x="76830" y="15759"/>
                  <a:pt x="31174" y="482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6" name="フリーフォーム 575">
            <a:extLst>
              <a:ext uri="{FF2B5EF4-FFF2-40B4-BE49-F238E27FC236}">
                <a16:creationId xmlns:a16="http://schemas.microsoft.com/office/drawing/2014/main" id="{E0C8220B-A8E7-E9D8-DC68-07EE4F103AD8}"/>
              </a:ext>
            </a:extLst>
          </p:cNvPr>
          <p:cNvSpPr/>
          <p:nvPr/>
        </p:nvSpPr>
        <p:spPr>
          <a:xfrm>
            <a:off x="10844410" y="5163595"/>
            <a:ext cx="829424" cy="161791"/>
          </a:xfrm>
          <a:custGeom>
            <a:avLst/>
            <a:gdLst>
              <a:gd name="connsiteX0" fmla="*/ 12643 w 829424"/>
              <a:gd name="connsiteY0" fmla="*/ 137610 h 161791"/>
              <a:gd name="connsiteX1" fmla="*/ 390749 w 829424"/>
              <a:gd name="connsiteY1" fmla="*/ 37296 h 161791"/>
              <a:gd name="connsiteX2" fmla="*/ 822871 w 829424"/>
              <a:gd name="connsiteY2" fmla="*/ 160759 h 161791"/>
              <a:gd name="connsiteX3" fmla="*/ 629960 w 829424"/>
              <a:gd name="connsiteY3" fmla="*/ 91311 h 161791"/>
              <a:gd name="connsiteX4" fmla="*/ 336734 w 829424"/>
              <a:gd name="connsiteY4" fmla="*/ 2572 h 161791"/>
              <a:gd name="connsiteX5" fmla="*/ 437048 w 829424"/>
              <a:gd name="connsiteY5" fmla="*/ 25721 h 161791"/>
              <a:gd name="connsiteX6" fmla="*/ 209413 w 829424"/>
              <a:gd name="connsiteY6" fmla="*/ 45013 h 161791"/>
              <a:gd name="connsiteX7" fmla="*/ 101382 w 829424"/>
              <a:gd name="connsiteY7" fmla="*/ 83595 h 161791"/>
              <a:gd name="connsiteX8" fmla="*/ 12643 w 829424"/>
              <a:gd name="connsiteY8" fmla="*/ 137610 h 16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9424" h="161791">
                <a:moveTo>
                  <a:pt x="12643" y="137610"/>
                </a:moveTo>
                <a:cubicBezTo>
                  <a:pt x="60871" y="129894"/>
                  <a:pt x="255711" y="33438"/>
                  <a:pt x="390749" y="37296"/>
                </a:cubicBezTo>
                <a:cubicBezTo>
                  <a:pt x="525787" y="41154"/>
                  <a:pt x="783002" y="151756"/>
                  <a:pt x="822871" y="160759"/>
                </a:cubicBezTo>
                <a:cubicBezTo>
                  <a:pt x="862740" y="169762"/>
                  <a:pt x="710983" y="117676"/>
                  <a:pt x="629960" y="91311"/>
                </a:cubicBezTo>
                <a:cubicBezTo>
                  <a:pt x="548937" y="64946"/>
                  <a:pt x="368886" y="13504"/>
                  <a:pt x="336734" y="2572"/>
                </a:cubicBezTo>
                <a:cubicBezTo>
                  <a:pt x="304582" y="-8360"/>
                  <a:pt x="458268" y="18648"/>
                  <a:pt x="437048" y="25721"/>
                </a:cubicBezTo>
                <a:cubicBezTo>
                  <a:pt x="415828" y="32794"/>
                  <a:pt x="265357" y="35367"/>
                  <a:pt x="209413" y="45013"/>
                </a:cubicBezTo>
                <a:cubicBezTo>
                  <a:pt x="153469" y="54659"/>
                  <a:pt x="135463" y="66876"/>
                  <a:pt x="101382" y="83595"/>
                </a:cubicBezTo>
                <a:cubicBezTo>
                  <a:pt x="67301" y="100314"/>
                  <a:pt x="-35585" y="145326"/>
                  <a:pt x="12643" y="13761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7" name="フリーフォーム 576">
            <a:extLst>
              <a:ext uri="{FF2B5EF4-FFF2-40B4-BE49-F238E27FC236}">
                <a16:creationId xmlns:a16="http://schemas.microsoft.com/office/drawing/2014/main" id="{8B0605FE-BB63-8533-F0CA-DC798383A8BA}"/>
              </a:ext>
            </a:extLst>
          </p:cNvPr>
          <p:cNvSpPr/>
          <p:nvPr/>
        </p:nvSpPr>
        <p:spPr>
          <a:xfrm>
            <a:off x="10676987" y="5121151"/>
            <a:ext cx="1052332" cy="225273"/>
          </a:xfrm>
          <a:custGeom>
            <a:avLst/>
            <a:gdLst>
              <a:gd name="connsiteX0" fmla="*/ 72036 w 1052332"/>
              <a:gd name="connsiteY0" fmla="*/ 183912 h 225273"/>
              <a:gd name="connsiteX1" fmla="*/ 392269 w 1052332"/>
              <a:gd name="connsiteY1" fmla="*/ 29583 h 225273"/>
              <a:gd name="connsiteX2" fmla="*/ 562031 w 1052332"/>
              <a:gd name="connsiteY2" fmla="*/ 33441 h 225273"/>
              <a:gd name="connsiteX3" fmla="*/ 511874 w 1052332"/>
              <a:gd name="connsiteY3" fmla="*/ 10292 h 225273"/>
              <a:gd name="connsiteX4" fmla="*/ 882264 w 1052332"/>
              <a:gd name="connsiteY4" fmla="*/ 106748 h 225273"/>
              <a:gd name="connsiteX5" fmla="*/ 1040451 w 1052332"/>
              <a:gd name="connsiteY5" fmla="*/ 222495 h 225273"/>
              <a:gd name="connsiteX6" fmla="*/ 990294 w 1052332"/>
              <a:gd name="connsiteY6" fmla="*/ 176196 h 225273"/>
              <a:gd name="connsiteX7" fmla="*/ 589038 w 1052332"/>
              <a:gd name="connsiteY7" fmla="*/ 33441 h 225273"/>
              <a:gd name="connsiteX8" fmla="*/ 403843 w 1052332"/>
              <a:gd name="connsiteY8" fmla="*/ 14150 h 225273"/>
              <a:gd name="connsiteX9" fmla="*/ 29595 w 1052332"/>
              <a:gd name="connsiteY9" fmla="*/ 210920 h 225273"/>
              <a:gd name="connsiteX10" fmla="*/ 72036 w 1052332"/>
              <a:gd name="connsiteY10" fmla="*/ 183912 h 22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2332" h="225273">
                <a:moveTo>
                  <a:pt x="72036" y="183912"/>
                </a:moveTo>
                <a:cubicBezTo>
                  <a:pt x="132482" y="153689"/>
                  <a:pt x="310603" y="54661"/>
                  <a:pt x="392269" y="29583"/>
                </a:cubicBezTo>
                <a:cubicBezTo>
                  <a:pt x="473935" y="4505"/>
                  <a:pt x="542097" y="36656"/>
                  <a:pt x="562031" y="33441"/>
                </a:cubicBezTo>
                <a:cubicBezTo>
                  <a:pt x="581965" y="30226"/>
                  <a:pt x="458502" y="-1926"/>
                  <a:pt x="511874" y="10292"/>
                </a:cubicBezTo>
                <a:cubicBezTo>
                  <a:pt x="565246" y="22510"/>
                  <a:pt x="794168" y="71381"/>
                  <a:pt x="882264" y="106748"/>
                </a:cubicBezTo>
                <a:cubicBezTo>
                  <a:pt x="970360" y="142115"/>
                  <a:pt x="1022446" y="210920"/>
                  <a:pt x="1040451" y="222495"/>
                </a:cubicBezTo>
                <a:cubicBezTo>
                  <a:pt x="1058456" y="234070"/>
                  <a:pt x="1065530" y="207705"/>
                  <a:pt x="990294" y="176196"/>
                </a:cubicBezTo>
                <a:cubicBezTo>
                  <a:pt x="915059" y="144687"/>
                  <a:pt x="686780" y="60449"/>
                  <a:pt x="589038" y="33441"/>
                </a:cubicBezTo>
                <a:cubicBezTo>
                  <a:pt x="491296" y="6433"/>
                  <a:pt x="497083" y="-15430"/>
                  <a:pt x="403843" y="14150"/>
                </a:cubicBezTo>
                <a:cubicBezTo>
                  <a:pt x="310603" y="43730"/>
                  <a:pt x="90683" y="181983"/>
                  <a:pt x="29595" y="210920"/>
                </a:cubicBezTo>
                <a:cubicBezTo>
                  <a:pt x="-31493" y="239857"/>
                  <a:pt x="11590" y="214135"/>
                  <a:pt x="72036" y="18391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8" name="フリーフォーム 577">
            <a:extLst>
              <a:ext uri="{FF2B5EF4-FFF2-40B4-BE49-F238E27FC236}">
                <a16:creationId xmlns:a16="http://schemas.microsoft.com/office/drawing/2014/main" id="{B6BCD7A9-344C-59F8-A7B2-EF5E2C80328B}"/>
              </a:ext>
            </a:extLst>
          </p:cNvPr>
          <p:cNvSpPr/>
          <p:nvPr/>
        </p:nvSpPr>
        <p:spPr>
          <a:xfrm>
            <a:off x="11725637" y="5249310"/>
            <a:ext cx="227365" cy="1469356"/>
          </a:xfrm>
          <a:custGeom>
            <a:avLst/>
            <a:gdLst>
              <a:gd name="connsiteX0" fmla="*/ 22667 w 227365"/>
              <a:gd name="connsiteY0" fmla="*/ 1738 h 1469356"/>
              <a:gd name="connsiteX1" fmla="*/ 30383 w 227365"/>
              <a:gd name="connsiteY1" fmla="*/ 229374 h 1469356"/>
              <a:gd name="connsiteX2" fmla="*/ 130697 w 227365"/>
              <a:gd name="connsiteY2" fmla="*/ 669212 h 1469356"/>
              <a:gd name="connsiteX3" fmla="*/ 30383 w 227365"/>
              <a:gd name="connsiteY3" fmla="*/ 538032 h 1469356"/>
              <a:gd name="connsiteX4" fmla="*/ 122981 w 227365"/>
              <a:gd name="connsiteY4" fmla="*/ 792675 h 1469356"/>
              <a:gd name="connsiteX5" fmla="*/ 227153 w 227365"/>
              <a:gd name="connsiteY5" fmla="*/ 1456290 h 1469356"/>
              <a:gd name="connsiteX6" fmla="*/ 146130 w 227365"/>
              <a:gd name="connsiteY6" fmla="*/ 1151490 h 1469356"/>
              <a:gd name="connsiteX7" fmla="*/ 14950 w 227365"/>
              <a:gd name="connsiteY7" fmla="*/ 186933 h 1469356"/>
              <a:gd name="connsiteX8" fmla="*/ 3376 w 227365"/>
              <a:gd name="connsiteY8" fmla="*/ 341262 h 1469356"/>
              <a:gd name="connsiteX9" fmla="*/ 22667 w 227365"/>
              <a:gd name="connsiteY9" fmla="*/ 1738 h 1469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365" h="1469356">
                <a:moveTo>
                  <a:pt x="22667" y="1738"/>
                </a:moveTo>
                <a:cubicBezTo>
                  <a:pt x="27168" y="-16910"/>
                  <a:pt x="12378" y="118128"/>
                  <a:pt x="30383" y="229374"/>
                </a:cubicBezTo>
                <a:cubicBezTo>
                  <a:pt x="48388" y="340620"/>
                  <a:pt x="130697" y="617769"/>
                  <a:pt x="130697" y="669212"/>
                </a:cubicBezTo>
                <a:cubicBezTo>
                  <a:pt x="130697" y="720655"/>
                  <a:pt x="31669" y="517455"/>
                  <a:pt x="30383" y="538032"/>
                </a:cubicBezTo>
                <a:cubicBezTo>
                  <a:pt x="29097" y="558609"/>
                  <a:pt x="90186" y="639632"/>
                  <a:pt x="122981" y="792675"/>
                </a:cubicBezTo>
                <a:cubicBezTo>
                  <a:pt x="155776" y="945718"/>
                  <a:pt x="223295" y="1396488"/>
                  <a:pt x="227153" y="1456290"/>
                </a:cubicBezTo>
                <a:cubicBezTo>
                  <a:pt x="231011" y="1516092"/>
                  <a:pt x="181497" y="1363049"/>
                  <a:pt x="146130" y="1151490"/>
                </a:cubicBezTo>
                <a:cubicBezTo>
                  <a:pt x="110763" y="939931"/>
                  <a:pt x="38742" y="321971"/>
                  <a:pt x="14950" y="186933"/>
                </a:cubicBezTo>
                <a:cubicBezTo>
                  <a:pt x="-8842" y="51895"/>
                  <a:pt x="2733" y="367626"/>
                  <a:pt x="3376" y="341262"/>
                </a:cubicBezTo>
                <a:cubicBezTo>
                  <a:pt x="4019" y="314898"/>
                  <a:pt x="18166" y="20386"/>
                  <a:pt x="22667" y="173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9" name="フリーフォーム 578">
            <a:extLst>
              <a:ext uri="{FF2B5EF4-FFF2-40B4-BE49-F238E27FC236}">
                <a16:creationId xmlns:a16="http://schemas.microsoft.com/office/drawing/2014/main" id="{23693FC9-120B-E564-19BC-5105E2A3F777}"/>
              </a:ext>
            </a:extLst>
          </p:cNvPr>
          <p:cNvSpPr/>
          <p:nvPr/>
        </p:nvSpPr>
        <p:spPr>
          <a:xfrm>
            <a:off x="10224304" y="5289630"/>
            <a:ext cx="1616234" cy="792025"/>
          </a:xfrm>
          <a:custGeom>
            <a:avLst/>
            <a:gdLst>
              <a:gd name="connsiteX0" fmla="*/ 0 w 1616234"/>
              <a:gd name="connsiteY0" fmla="*/ 0 h 792025"/>
              <a:gd name="connsiteX1" fmla="*/ 964557 w 1616234"/>
              <a:gd name="connsiteY1" fmla="*/ 216061 h 792025"/>
              <a:gd name="connsiteX2" fmla="*/ 1597306 w 1616234"/>
              <a:gd name="connsiteY2" fmla="*/ 150471 h 792025"/>
              <a:gd name="connsiteX3" fmla="*/ 1450693 w 1616234"/>
              <a:gd name="connsiteY3" fmla="*/ 189054 h 792025"/>
              <a:gd name="connsiteX4" fmla="*/ 1454552 w 1616234"/>
              <a:gd name="connsiteY4" fmla="*/ 451413 h 792025"/>
              <a:gd name="connsiteX5" fmla="*/ 1589590 w 1616234"/>
              <a:gd name="connsiteY5" fmla="*/ 790937 h 792025"/>
              <a:gd name="connsiteX6" fmla="*/ 1439119 w 1616234"/>
              <a:gd name="connsiteY6" fmla="*/ 331808 h 792025"/>
              <a:gd name="connsiteX7" fmla="*/ 1196050 w 1616234"/>
              <a:gd name="connsiteY7" fmla="*/ 227636 h 792025"/>
              <a:gd name="connsiteX8" fmla="*/ 0 w 1616234"/>
              <a:gd name="connsiteY8" fmla="*/ 0 h 79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6234" h="792025">
                <a:moveTo>
                  <a:pt x="0" y="0"/>
                </a:moveTo>
                <a:cubicBezTo>
                  <a:pt x="349169" y="95491"/>
                  <a:pt x="698339" y="190983"/>
                  <a:pt x="964557" y="216061"/>
                </a:cubicBezTo>
                <a:lnTo>
                  <a:pt x="1597306" y="150471"/>
                </a:lnTo>
                <a:cubicBezTo>
                  <a:pt x="1678329" y="145970"/>
                  <a:pt x="1474485" y="138897"/>
                  <a:pt x="1450693" y="189054"/>
                </a:cubicBezTo>
                <a:cubicBezTo>
                  <a:pt x="1426901" y="239211"/>
                  <a:pt x="1431402" y="351099"/>
                  <a:pt x="1454552" y="451413"/>
                </a:cubicBezTo>
                <a:cubicBezTo>
                  <a:pt x="1477702" y="551727"/>
                  <a:pt x="1592162" y="810871"/>
                  <a:pt x="1589590" y="790937"/>
                </a:cubicBezTo>
                <a:cubicBezTo>
                  <a:pt x="1587018" y="771003"/>
                  <a:pt x="1504709" y="425691"/>
                  <a:pt x="1439119" y="331808"/>
                </a:cubicBezTo>
                <a:cubicBezTo>
                  <a:pt x="1373529" y="237925"/>
                  <a:pt x="1440405" y="279079"/>
                  <a:pt x="1196050" y="227636"/>
                </a:cubicBezTo>
                <a:cubicBezTo>
                  <a:pt x="951696" y="176193"/>
                  <a:pt x="462344" y="99671"/>
                  <a:pt x="0" y="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0" name="フリーフォーム 579">
            <a:extLst>
              <a:ext uri="{FF2B5EF4-FFF2-40B4-BE49-F238E27FC236}">
                <a16:creationId xmlns:a16="http://schemas.microsoft.com/office/drawing/2014/main" id="{98D57278-F8D9-06E1-5289-80CE89363330}"/>
              </a:ext>
            </a:extLst>
          </p:cNvPr>
          <p:cNvSpPr/>
          <p:nvPr/>
        </p:nvSpPr>
        <p:spPr>
          <a:xfrm>
            <a:off x="11925026" y="6692254"/>
            <a:ext cx="199018" cy="1640336"/>
          </a:xfrm>
          <a:custGeom>
            <a:avLst/>
            <a:gdLst>
              <a:gd name="connsiteX0" fmla="*/ 62488 w 199018"/>
              <a:gd name="connsiteY0" fmla="*/ 1771 h 1640336"/>
              <a:gd name="connsiteX1" fmla="*/ 43197 w 199018"/>
              <a:gd name="connsiteY1" fmla="*/ 480192 h 1640336"/>
              <a:gd name="connsiteX2" fmla="*/ 16189 w 199018"/>
              <a:gd name="connsiteY2" fmla="*/ 958612 h 1640336"/>
              <a:gd name="connsiteX3" fmla="*/ 16189 w 199018"/>
              <a:gd name="connsiteY3" fmla="*/ 815857 h 1640336"/>
              <a:gd name="connsiteX4" fmla="*/ 62488 w 199018"/>
              <a:gd name="connsiteY4" fmla="*/ 1147665 h 1640336"/>
              <a:gd name="connsiteX5" fmla="*/ 89496 w 199018"/>
              <a:gd name="connsiteY5" fmla="*/ 1467898 h 1640336"/>
              <a:gd name="connsiteX6" fmla="*/ 197526 w 199018"/>
              <a:gd name="connsiteY6" fmla="*/ 1622227 h 1640336"/>
              <a:gd name="connsiteX7" fmla="*/ 143511 w 199018"/>
              <a:gd name="connsiteY7" fmla="*/ 1506480 h 1640336"/>
              <a:gd name="connsiteX8" fmla="*/ 20047 w 199018"/>
              <a:gd name="connsiteY8" fmla="*/ 460900 h 1640336"/>
              <a:gd name="connsiteX9" fmla="*/ 4615 w 199018"/>
              <a:gd name="connsiteY9" fmla="*/ 657670 h 1640336"/>
              <a:gd name="connsiteX10" fmla="*/ 62488 w 199018"/>
              <a:gd name="connsiteY10" fmla="*/ 1771 h 164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9018" h="1640336">
                <a:moveTo>
                  <a:pt x="62488" y="1771"/>
                </a:moveTo>
                <a:cubicBezTo>
                  <a:pt x="68918" y="-27809"/>
                  <a:pt x="50913" y="320719"/>
                  <a:pt x="43197" y="480192"/>
                </a:cubicBezTo>
                <a:cubicBezTo>
                  <a:pt x="35480" y="639666"/>
                  <a:pt x="20690" y="902668"/>
                  <a:pt x="16189" y="958612"/>
                </a:cubicBezTo>
                <a:cubicBezTo>
                  <a:pt x="11688" y="1014556"/>
                  <a:pt x="8473" y="784348"/>
                  <a:pt x="16189" y="815857"/>
                </a:cubicBezTo>
                <a:cubicBezTo>
                  <a:pt x="23905" y="847366"/>
                  <a:pt x="50270" y="1038992"/>
                  <a:pt x="62488" y="1147665"/>
                </a:cubicBezTo>
                <a:cubicBezTo>
                  <a:pt x="74706" y="1256338"/>
                  <a:pt x="66990" y="1388804"/>
                  <a:pt x="89496" y="1467898"/>
                </a:cubicBezTo>
                <a:cubicBezTo>
                  <a:pt x="112002" y="1546992"/>
                  <a:pt x="188524" y="1615797"/>
                  <a:pt x="197526" y="1622227"/>
                </a:cubicBezTo>
                <a:cubicBezTo>
                  <a:pt x="206528" y="1628657"/>
                  <a:pt x="173091" y="1700035"/>
                  <a:pt x="143511" y="1506480"/>
                </a:cubicBezTo>
                <a:cubicBezTo>
                  <a:pt x="113931" y="1312926"/>
                  <a:pt x="43196" y="602368"/>
                  <a:pt x="20047" y="460900"/>
                </a:cubicBezTo>
                <a:cubicBezTo>
                  <a:pt x="-3102" y="319432"/>
                  <a:pt x="-3102" y="732905"/>
                  <a:pt x="4615" y="657670"/>
                </a:cubicBezTo>
                <a:cubicBezTo>
                  <a:pt x="12331" y="582435"/>
                  <a:pt x="56058" y="31351"/>
                  <a:pt x="62488" y="177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1" name="フリーフォーム 580">
            <a:extLst>
              <a:ext uri="{FF2B5EF4-FFF2-40B4-BE49-F238E27FC236}">
                <a16:creationId xmlns:a16="http://schemas.microsoft.com/office/drawing/2014/main" id="{87CFDA51-24DA-D827-FC27-D8EA9B9F8C82}"/>
              </a:ext>
            </a:extLst>
          </p:cNvPr>
          <p:cNvSpPr/>
          <p:nvPr/>
        </p:nvSpPr>
        <p:spPr>
          <a:xfrm>
            <a:off x="11809199" y="6210429"/>
            <a:ext cx="755493" cy="1923356"/>
          </a:xfrm>
          <a:custGeom>
            <a:avLst/>
            <a:gdLst>
              <a:gd name="connsiteX0" fmla="*/ 836 w 755493"/>
              <a:gd name="connsiteY0" fmla="*/ 1318 h 1923356"/>
              <a:gd name="connsiteX1" fmla="*/ 332644 w 755493"/>
              <a:gd name="connsiteY1" fmla="*/ 340842 h 1923356"/>
              <a:gd name="connsiteX2" fmla="*/ 340360 w 755493"/>
              <a:gd name="connsiteY2" fmla="*/ 340842 h 1923356"/>
              <a:gd name="connsiteX3" fmla="*/ 544847 w 755493"/>
              <a:gd name="connsiteY3" fmla="*/ 711232 h 1923356"/>
              <a:gd name="connsiteX4" fmla="*/ 506264 w 755493"/>
              <a:gd name="connsiteY4" fmla="*/ 634067 h 1923356"/>
              <a:gd name="connsiteX5" fmla="*/ 614295 w 755493"/>
              <a:gd name="connsiteY5" fmla="*/ 931151 h 1923356"/>
              <a:gd name="connsiteX6" fmla="*/ 591145 w 755493"/>
              <a:gd name="connsiteY6" fmla="*/ 877136 h 1923356"/>
              <a:gd name="connsiteX7" fmla="*/ 687601 w 755493"/>
              <a:gd name="connsiteY7" fmla="*/ 1282249 h 1923356"/>
              <a:gd name="connsiteX8" fmla="*/ 753191 w 755493"/>
              <a:gd name="connsiteY8" fmla="*/ 1914999 h 1923356"/>
              <a:gd name="connsiteX9" fmla="*/ 726183 w 755493"/>
              <a:gd name="connsiteY9" fmla="*/ 1587049 h 1923356"/>
              <a:gd name="connsiteX10" fmla="*/ 591145 w 755493"/>
              <a:gd name="connsiteY10" fmla="*/ 780680 h 1923356"/>
              <a:gd name="connsiteX11" fmla="*/ 618153 w 755493"/>
              <a:gd name="connsiteY11" fmla="*/ 834695 h 1923356"/>
              <a:gd name="connsiteX12" fmla="*/ 193748 w 755493"/>
              <a:gd name="connsiteY12" fmla="*/ 97774 h 1923356"/>
              <a:gd name="connsiteX13" fmla="*/ 236188 w 755493"/>
              <a:gd name="connsiteY13" fmla="*/ 217379 h 1923356"/>
              <a:gd name="connsiteX14" fmla="*/ 836 w 755493"/>
              <a:gd name="connsiteY14" fmla="*/ 1318 h 192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5493" h="1923356">
                <a:moveTo>
                  <a:pt x="836" y="1318"/>
                </a:moveTo>
                <a:cubicBezTo>
                  <a:pt x="16912" y="21895"/>
                  <a:pt x="276057" y="284255"/>
                  <a:pt x="332644" y="340842"/>
                </a:cubicBezTo>
                <a:cubicBezTo>
                  <a:pt x="389231" y="397429"/>
                  <a:pt x="304993" y="279110"/>
                  <a:pt x="340360" y="340842"/>
                </a:cubicBezTo>
                <a:cubicBezTo>
                  <a:pt x="375727" y="402574"/>
                  <a:pt x="517196" y="662361"/>
                  <a:pt x="544847" y="711232"/>
                </a:cubicBezTo>
                <a:cubicBezTo>
                  <a:pt x="572498" y="760103"/>
                  <a:pt x="494689" y="597414"/>
                  <a:pt x="506264" y="634067"/>
                </a:cubicBezTo>
                <a:cubicBezTo>
                  <a:pt x="517839" y="670720"/>
                  <a:pt x="600148" y="890639"/>
                  <a:pt x="614295" y="931151"/>
                </a:cubicBezTo>
                <a:cubicBezTo>
                  <a:pt x="628442" y="971663"/>
                  <a:pt x="578927" y="818620"/>
                  <a:pt x="591145" y="877136"/>
                </a:cubicBezTo>
                <a:cubicBezTo>
                  <a:pt x="603363" y="935652"/>
                  <a:pt x="660593" y="1109272"/>
                  <a:pt x="687601" y="1282249"/>
                </a:cubicBezTo>
                <a:cubicBezTo>
                  <a:pt x="714609" y="1455226"/>
                  <a:pt x="746761" y="1864199"/>
                  <a:pt x="753191" y="1914999"/>
                </a:cubicBezTo>
                <a:cubicBezTo>
                  <a:pt x="759621" y="1965799"/>
                  <a:pt x="753191" y="1776102"/>
                  <a:pt x="726183" y="1587049"/>
                </a:cubicBezTo>
                <a:cubicBezTo>
                  <a:pt x="699175" y="1397996"/>
                  <a:pt x="609150" y="906072"/>
                  <a:pt x="591145" y="780680"/>
                </a:cubicBezTo>
                <a:cubicBezTo>
                  <a:pt x="573140" y="655288"/>
                  <a:pt x="684386" y="948513"/>
                  <a:pt x="618153" y="834695"/>
                </a:cubicBezTo>
                <a:cubicBezTo>
                  <a:pt x="551920" y="720877"/>
                  <a:pt x="257409" y="200660"/>
                  <a:pt x="193748" y="97774"/>
                </a:cubicBezTo>
                <a:cubicBezTo>
                  <a:pt x="130087" y="-5112"/>
                  <a:pt x="267054" y="227025"/>
                  <a:pt x="236188" y="217379"/>
                </a:cubicBezTo>
                <a:cubicBezTo>
                  <a:pt x="205322" y="207733"/>
                  <a:pt x="-15240" y="-19259"/>
                  <a:pt x="836" y="131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2" name="フリーフォーム 581">
            <a:extLst>
              <a:ext uri="{FF2B5EF4-FFF2-40B4-BE49-F238E27FC236}">
                <a16:creationId xmlns:a16="http://schemas.microsoft.com/office/drawing/2014/main" id="{8318BB0F-7D31-E145-CBD5-8FA6AC6049F4}"/>
              </a:ext>
            </a:extLst>
          </p:cNvPr>
          <p:cNvSpPr/>
          <p:nvPr/>
        </p:nvSpPr>
        <p:spPr>
          <a:xfrm>
            <a:off x="11914964" y="6234232"/>
            <a:ext cx="643714" cy="1630990"/>
          </a:xfrm>
          <a:custGeom>
            <a:avLst/>
            <a:gdLst>
              <a:gd name="connsiteX0" fmla="*/ 3102 w 643714"/>
              <a:gd name="connsiteY0" fmla="*/ 4522 h 1630990"/>
              <a:gd name="connsiteX1" fmla="*/ 346484 w 643714"/>
              <a:gd name="connsiteY1" fmla="*/ 417353 h 1630990"/>
              <a:gd name="connsiteX2" fmla="*/ 539395 w 643714"/>
              <a:gd name="connsiteY2" fmla="*/ 907348 h 1630990"/>
              <a:gd name="connsiteX3" fmla="*/ 523963 w 643714"/>
              <a:gd name="connsiteY3" fmla="*/ 837900 h 1630990"/>
              <a:gd name="connsiteX4" fmla="*/ 585694 w 643714"/>
              <a:gd name="connsiteY4" fmla="*/ 1111834 h 1630990"/>
              <a:gd name="connsiteX5" fmla="*/ 643568 w 643714"/>
              <a:gd name="connsiteY5" fmla="*/ 1624978 h 1630990"/>
              <a:gd name="connsiteX6" fmla="*/ 593411 w 643714"/>
              <a:gd name="connsiteY6" fmla="*/ 1331753 h 1630990"/>
              <a:gd name="connsiteX7" fmla="*/ 373492 w 643714"/>
              <a:gd name="connsiteY7" fmla="*/ 455935 h 1630990"/>
              <a:gd name="connsiteX8" fmla="*/ 377350 w 643714"/>
              <a:gd name="connsiteY8" fmla="*/ 536958 h 1630990"/>
              <a:gd name="connsiteX9" fmla="*/ 188297 w 643714"/>
              <a:gd name="connsiteY9" fmla="*/ 216725 h 1630990"/>
              <a:gd name="connsiteX10" fmla="*/ 3102 w 643714"/>
              <a:gd name="connsiteY10" fmla="*/ 4522 h 163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3714" h="1630990">
                <a:moveTo>
                  <a:pt x="3102" y="4522"/>
                </a:moveTo>
                <a:cubicBezTo>
                  <a:pt x="29467" y="37960"/>
                  <a:pt x="257102" y="266882"/>
                  <a:pt x="346484" y="417353"/>
                </a:cubicBezTo>
                <a:cubicBezTo>
                  <a:pt x="435866" y="567824"/>
                  <a:pt x="509815" y="837257"/>
                  <a:pt x="539395" y="907348"/>
                </a:cubicBezTo>
                <a:cubicBezTo>
                  <a:pt x="568975" y="977439"/>
                  <a:pt x="516247" y="803819"/>
                  <a:pt x="523963" y="837900"/>
                </a:cubicBezTo>
                <a:cubicBezTo>
                  <a:pt x="531679" y="871981"/>
                  <a:pt x="565760" y="980654"/>
                  <a:pt x="585694" y="1111834"/>
                </a:cubicBezTo>
                <a:cubicBezTo>
                  <a:pt x="605628" y="1243014"/>
                  <a:pt x="642282" y="1588325"/>
                  <a:pt x="643568" y="1624978"/>
                </a:cubicBezTo>
                <a:cubicBezTo>
                  <a:pt x="644854" y="1661631"/>
                  <a:pt x="638424" y="1526593"/>
                  <a:pt x="593411" y="1331753"/>
                </a:cubicBezTo>
                <a:cubicBezTo>
                  <a:pt x="548398" y="1136913"/>
                  <a:pt x="409502" y="588401"/>
                  <a:pt x="373492" y="455935"/>
                </a:cubicBezTo>
                <a:cubicBezTo>
                  <a:pt x="337482" y="323469"/>
                  <a:pt x="408216" y="576826"/>
                  <a:pt x="377350" y="536958"/>
                </a:cubicBezTo>
                <a:cubicBezTo>
                  <a:pt x="346484" y="497090"/>
                  <a:pt x="251315" y="302249"/>
                  <a:pt x="188297" y="216725"/>
                </a:cubicBezTo>
                <a:cubicBezTo>
                  <a:pt x="125279" y="131201"/>
                  <a:pt x="-23263" y="-28916"/>
                  <a:pt x="3102" y="452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3" name="フリーフォーム 582">
            <a:extLst>
              <a:ext uri="{FF2B5EF4-FFF2-40B4-BE49-F238E27FC236}">
                <a16:creationId xmlns:a16="http://schemas.microsoft.com/office/drawing/2014/main" id="{0304DB65-88CB-DDA4-C215-F360A553594C}"/>
              </a:ext>
            </a:extLst>
          </p:cNvPr>
          <p:cNvSpPr/>
          <p:nvPr/>
        </p:nvSpPr>
        <p:spPr>
          <a:xfrm>
            <a:off x="12353972" y="6694024"/>
            <a:ext cx="269860" cy="1053022"/>
          </a:xfrm>
          <a:custGeom>
            <a:avLst/>
            <a:gdLst>
              <a:gd name="connsiteX0" fmla="*/ 74 w 269860"/>
              <a:gd name="connsiteY0" fmla="*/ 1 h 1053022"/>
              <a:gd name="connsiteX1" fmla="*/ 235425 w 269860"/>
              <a:gd name="connsiteY1" fmla="*/ 308660 h 1053022"/>
              <a:gd name="connsiteX2" fmla="*/ 235425 w 269860"/>
              <a:gd name="connsiteY2" fmla="*/ 304801 h 1053022"/>
              <a:gd name="connsiteX3" fmla="*/ 250858 w 269860"/>
              <a:gd name="connsiteY3" fmla="*/ 652042 h 1053022"/>
              <a:gd name="connsiteX4" fmla="*/ 247000 w 269860"/>
              <a:gd name="connsiteY4" fmla="*/ 794796 h 1053022"/>
              <a:gd name="connsiteX5" fmla="*/ 154403 w 269860"/>
              <a:gd name="connsiteY5" fmla="*/ 1049439 h 1053022"/>
              <a:gd name="connsiteX6" fmla="*/ 185269 w 269860"/>
              <a:gd name="connsiteY6" fmla="*/ 898968 h 1053022"/>
              <a:gd name="connsiteX7" fmla="*/ 262433 w 269860"/>
              <a:gd name="connsiteY7" fmla="*/ 312518 h 1053022"/>
              <a:gd name="connsiteX8" fmla="*/ 74 w 269860"/>
              <a:gd name="connsiteY8" fmla="*/ 1 h 105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860" h="1053022">
                <a:moveTo>
                  <a:pt x="74" y="1"/>
                </a:moveTo>
                <a:cubicBezTo>
                  <a:pt x="-4427" y="-642"/>
                  <a:pt x="196200" y="257860"/>
                  <a:pt x="235425" y="308660"/>
                </a:cubicBezTo>
                <a:cubicBezTo>
                  <a:pt x="274650" y="359460"/>
                  <a:pt x="232853" y="247571"/>
                  <a:pt x="235425" y="304801"/>
                </a:cubicBezTo>
                <a:cubicBezTo>
                  <a:pt x="237997" y="362031"/>
                  <a:pt x="248929" y="570376"/>
                  <a:pt x="250858" y="652042"/>
                </a:cubicBezTo>
                <a:cubicBezTo>
                  <a:pt x="252787" y="733708"/>
                  <a:pt x="263076" y="728563"/>
                  <a:pt x="247000" y="794796"/>
                </a:cubicBezTo>
                <a:cubicBezTo>
                  <a:pt x="230924" y="861029"/>
                  <a:pt x="164692" y="1032077"/>
                  <a:pt x="154403" y="1049439"/>
                </a:cubicBezTo>
                <a:cubicBezTo>
                  <a:pt x="144114" y="1066801"/>
                  <a:pt x="167264" y="1021788"/>
                  <a:pt x="185269" y="898968"/>
                </a:cubicBezTo>
                <a:cubicBezTo>
                  <a:pt x="203274" y="776148"/>
                  <a:pt x="296514" y="457202"/>
                  <a:pt x="262433" y="312518"/>
                </a:cubicBezTo>
                <a:cubicBezTo>
                  <a:pt x="228352" y="167835"/>
                  <a:pt x="4575" y="644"/>
                  <a:pt x="74" y="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4" name="フリーフォーム 583">
            <a:extLst>
              <a:ext uri="{FF2B5EF4-FFF2-40B4-BE49-F238E27FC236}">
                <a16:creationId xmlns:a16="http://schemas.microsoft.com/office/drawing/2014/main" id="{14D50498-B40A-4E4F-052F-2382B6825A30}"/>
              </a:ext>
            </a:extLst>
          </p:cNvPr>
          <p:cNvSpPr/>
          <p:nvPr/>
        </p:nvSpPr>
        <p:spPr>
          <a:xfrm>
            <a:off x="12296172" y="6570538"/>
            <a:ext cx="281652" cy="791685"/>
          </a:xfrm>
          <a:custGeom>
            <a:avLst/>
            <a:gdLst>
              <a:gd name="connsiteX0" fmla="*/ 0 w 281652"/>
              <a:gd name="connsiteY0" fmla="*/ 24 h 791685"/>
              <a:gd name="connsiteX1" fmla="*/ 258501 w 281652"/>
              <a:gd name="connsiteY1" fmla="*/ 528601 h 791685"/>
              <a:gd name="connsiteX2" fmla="*/ 270076 w 281652"/>
              <a:gd name="connsiteY2" fmla="*/ 790961 h 791685"/>
              <a:gd name="connsiteX3" fmla="*/ 266218 w 281652"/>
              <a:gd name="connsiteY3" fmla="*/ 598049 h 791685"/>
              <a:gd name="connsiteX4" fmla="*/ 273934 w 281652"/>
              <a:gd name="connsiteY4" fmla="*/ 343406 h 791685"/>
              <a:gd name="connsiteX5" fmla="*/ 258501 w 281652"/>
              <a:gd name="connsiteY5" fmla="*/ 505452 h 791685"/>
              <a:gd name="connsiteX6" fmla="*/ 0 w 281652"/>
              <a:gd name="connsiteY6" fmla="*/ 24 h 79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652" h="791685">
                <a:moveTo>
                  <a:pt x="0" y="24"/>
                </a:moveTo>
                <a:cubicBezTo>
                  <a:pt x="0" y="3882"/>
                  <a:pt x="213488" y="396778"/>
                  <a:pt x="258501" y="528601"/>
                </a:cubicBezTo>
                <a:cubicBezTo>
                  <a:pt x="303514" y="660424"/>
                  <a:pt x="268790" y="779386"/>
                  <a:pt x="270076" y="790961"/>
                </a:cubicBezTo>
                <a:cubicBezTo>
                  <a:pt x="271362" y="802536"/>
                  <a:pt x="265575" y="672641"/>
                  <a:pt x="266218" y="598049"/>
                </a:cubicBezTo>
                <a:cubicBezTo>
                  <a:pt x="266861" y="523457"/>
                  <a:pt x="275220" y="358839"/>
                  <a:pt x="273934" y="343406"/>
                </a:cubicBezTo>
                <a:cubicBezTo>
                  <a:pt x="272648" y="327973"/>
                  <a:pt x="299655" y="559467"/>
                  <a:pt x="258501" y="505452"/>
                </a:cubicBezTo>
                <a:cubicBezTo>
                  <a:pt x="217347" y="451437"/>
                  <a:pt x="0" y="-3834"/>
                  <a:pt x="0" y="2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5" name="フリーフォーム 584">
            <a:extLst>
              <a:ext uri="{FF2B5EF4-FFF2-40B4-BE49-F238E27FC236}">
                <a16:creationId xmlns:a16="http://schemas.microsoft.com/office/drawing/2014/main" id="{B12339F6-0253-936C-8AC2-B367C8C6BF08}"/>
              </a:ext>
            </a:extLst>
          </p:cNvPr>
          <p:cNvSpPr/>
          <p:nvPr/>
        </p:nvSpPr>
        <p:spPr>
          <a:xfrm>
            <a:off x="7947949" y="5984111"/>
            <a:ext cx="1273216" cy="829703"/>
          </a:xfrm>
          <a:custGeom>
            <a:avLst/>
            <a:gdLst>
              <a:gd name="connsiteX0" fmla="*/ 1273216 w 1273216"/>
              <a:gd name="connsiteY0" fmla="*/ 7717 h 829703"/>
              <a:gd name="connsiteX1" fmla="*/ 489995 w 1273216"/>
              <a:gd name="connsiteY1" fmla="*/ 23150 h 829703"/>
              <a:gd name="connsiteX2" fmla="*/ 23150 w 1273216"/>
              <a:gd name="connsiteY2" fmla="*/ 19292 h 829703"/>
              <a:gd name="connsiteX3" fmla="*/ 601884 w 1273216"/>
              <a:gd name="connsiteY3" fmla="*/ 34724 h 829703"/>
              <a:gd name="connsiteX4" fmla="*/ 470704 w 1273216"/>
              <a:gd name="connsiteY4" fmla="*/ 104173 h 829703"/>
              <a:gd name="connsiteX5" fmla="*/ 555585 w 1273216"/>
              <a:gd name="connsiteY5" fmla="*/ 235352 h 829703"/>
              <a:gd name="connsiteX6" fmla="*/ 520861 w 1273216"/>
              <a:gd name="connsiteY6" fmla="*/ 293226 h 829703"/>
              <a:gd name="connsiteX7" fmla="*/ 810228 w 1273216"/>
              <a:gd name="connsiteY7" fmla="*/ 829519 h 829703"/>
              <a:gd name="connsiteX8" fmla="*/ 578735 w 1273216"/>
              <a:gd name="connsiteY8" fmla="*/ 351099 h 829703"/>
              <a:gd name="connsiteX9" fmla="*/ 474562 w 1273216"/>
              <a:gd name="connsiteY9" fmla="*/ 123464 h 829703"/>
              <a:gd name="connsiteX10" fmla="*/ 613459 w 1273216"/>
              <a:gd name="connsiteY10" fmla="*/ 42441 h 829703"/>
              <a:gd name="connsiteX11" fmla="*/ 0 w 1273216"/>
              <a:gd name="connsiteY11" fmla="*/ 0 h 829703"/>
              <a:gd name="connsiteX12" fmla="*/ 1273216 w 1273216"/>
              <a:gd name="connsiteY12" fmla="*/ 7717 h 829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3216" h="829703">
                <a:moveTo>
                  <a:pt x="1273216" y="7717"/>
                </a:moveTo>
                <a:lnTo>
                  <a:pt x="489995" y="23150"/>
                </a:lnTo>
                <a:lnTo>
                  <a:pt x="23150" y="19292"/>
                </a:lnTo>
                <a:cubicBezTo>
                  <a:pt x="41798" y="21221"/>
                  <a:pt x="527292" y="20577"/>
                  <a:pt x="601884" y="34724"/>
                </a:cubicBezTo>
                <a:cubicBezTo>
                  <a:pt x="676476" y="48871"/>
                  <a:pt x="478420" y="70735"/>
                  <a:pt x="470704" y="104173"/>
                </a:cubicBezTo>
                <a:cubicBezTo>
                  <a:pt x="462988" y="137611"/>
                  <a:pt x="547226" y="203843"/>
                  <a:pt x="555585" y="235352"/>
                </a:cubicBezTo>
                <a:cubicBezTo>
                  <a:pt x="563944" y="266861"/>
                  <a:pt x="478420" y="194198"/>
                  <a:pt x="520861" y="293226"/>
                </a:cubicBezTo>
                <a:cubicBezTo>
                  <a:pt x="563301" y="392254"/>
                  <a:pt x="800582" y="819874"/>
                  <a:pt x="810228" y="829519"/>
                </a:cubicBezTo>
                <a:cubicBezTo>
                  <a:pt x="819874" y="839164"/>
                  <a:pt x="634679" y="468775"/>
                  <a:pt x="578735" y="351099"/>
                </a:cubicBezTo>
                <a:cubicBezTo>
                  <a:pt x="522791" y="233423"/>
                  <a:pt x="468775" y="174907"/>
                  <a:pt x="474562" y="123464"/>
                </a:cubicBezTo>
                <a:cubicBezTo>
                  <a:pt x="480349" y="72021"/>
                  <a:pt x="692553" y="63018"/>
                  <a:pt x="613459" y="42441"/>
                </a:cubicBezTo>
                <a:cubicBezTo>
                  <a:pt x="534365" y="21864"/>
                  <a:pt x="0" y="0"/>
                  <a:pt x="0" y="0"/>
                </a:cubicBezTo>
                <a:lnTo>
                  <a:pt x="1273216" y="7717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6" name="フリーフォーム 585">
            <a:extLst>
              <a:ext uri="{FF2B5EF4-FFF2-40B4-BE49-F238E27FC236}">
                <a16:creationId xmlns:a16="http://schemas.microsoft.com/office/drawing/2014/main" id="{B0362B9B-029A-1FDF-9B20-2188D85697E4}"/>
              </a:ext>
            </a:extLst>
          </p:cNvPr>
          <p:cNvSpPr/>
          <p:nvPr/>
        </p:nvSpPr>
        <p:spPr>
          <a:xfrm>
            <a:off x="8865861" y="6068305"/>
            <a:ext cx="54368" cy="1101339"/>
          </a:xfrm>
          <a:custGeom>
            <a:avLst/>
            <a:gdLst>
              <a:gd name="connsiteX0" fmla="*/ 8063 w 54368"/>
              <a:gd name="connsiteY0" fmla="*/ 687 h 1101339"/>
              <a:gd name="connsiteX1" fmla="*/ 54362 w 54368"/>
              <a:gd name="connsiteY1" fmla="*/ 413518 h 1101339"/>
              <a:gd name="connsiteX2" fmla="*/ 4205 w 54368"/>
              <a:gd name="connsiteY2" fmla="*/ 780049 h 1101339"/>
              <a:gd name="connsiteX3" fmla="*/ 8063 w 54368"/>
              <a:gd name="connsiteY3" fmla="*/ 1088708 h 1101339"/>
              <a:gd name="connsiteX4" fmla="*/ 50504 w 54368"/>
              <a:gd name="connsiteY4" fmla="*/ 336353 h 1101339"/>
              <a:gd name="connsiteX5" fmla="*/ 8063 w 54368"/>
              <a:gd name="connsiteY5" fmla="*/ 687 h 110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368" h="1101339">
                <a:moveTo>
                  <a:pt x="8063" y="687"/>
                </a:moveTo>
                <a:cubicBezTo>
                  <a:pt x="8706" y="13548"/>
                  <a:pt x="55005" y="283624"/>
                  <a:pt x="54362" y="413518"/>
                </a:cubicBezTo>
                <a:cubicBezTo>
                  <a:pt x="53719" y="543412"/>
                  <a:pt x="11921" y="667517"/>
                  <a:pt x="4205" y="780049"/>
                </a:cubicBezTo>
                <a:cubicBezTo>
                  <a:pt x="-3511" y="892581"/>
                  <a:pt x="347" y="1162657"/>
                  <a:pt x="8063" y="1088708"/>
                </a:cubicBezTo>
                <a:cubicBezTo>
                  <a:pt x="15779" y="1014759"/>
                  <a:pt x="49861" y="515118"/>
                  <a:pt x="50504" y="336353"/>
                </a:cubicBezTo>
                <a:cubicBezTo>
                  <a:pt x="51147" y="157588"/>
                  <a:pt x="7420" y="-12174"/>
                  <a:pt x="8063" y="68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7" name="フリーフォーム 586">
            <a:extLst>
              <a:ext uri="{FF2B5EF4-FFF2-40B4-BE49-F238E27FC236}">
                <a16:creationId xmlns:a16="http://schemas.microsoft.com/office/drawing/2014/main" id="{A259E6BA-D658-35A4-DC02-F527E762BDFE}"/>
              </a:ext>
            </a:extLst>
          </p:cNvPr>
          <p:cNvSpPr/>
          <p:nvPr/>
        </p:nvSpPr>
        <p:spPr>
          <a:xfrm>
            <a:off x="9031111" y="6254186"/>
            <a:ext cx="217170" cy="455450"/>
          </a:xfrm>
          <a:custGeom>
            <a:avLst/>
            <a:gdLst>
              <a:gd name="connsiteX0" fmla="*/ 217061 w 217170"/>
              <a:gd name="connsiteY0" fmla="*/ 1 h 455450"/>
              <a:gd name="connsiteX1" fmla="*/ 85881 w 217170"/>
              <a:gd name="connsiteY1" fmla="*/ 189055 h 455450"/>
              <a:gd name="connsiteX2" fmla="*/ 1000 w 217170"/>
              <a:gd name="connsiteY2" fmla="*/ 455272 h 455450"/>
              <a:gd name="connsiteX3" fmla="*/ 43441 w 217170"/>
              <a:gd name="connsiteY3" fmla="*/ 227637 h 455450"/>
              <a:gd name="connsiteX4" fmla="*/ 105173 w 217170"/>
              <a:gd name="connsiteY4" fmla="*/ 65591 h 455450"/>
              <a:gd name="connsiteX5" fmla="*/ 62732 w 217170"/>
              <a:gd name="connsiteY5" fmla="*/ 185196 h 455450"/>
              <a:gd name="connsiteX6" fmla="*/ 217061 w 217170"/>
              <a:gd name="connsiteY6" fmla="*/ 1 h 45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170" h="455450">
                <a:moveTo>
                  <a:pt x="217061" y="1"/>
                </a:moveTo>
                <a:cubicBezTo>
                  <a:pt x="220919" y="644"/>
                  <a:pt x="121891" y="113177"/>
                  <a:pt x="85881" y="189055"/>
                </a:cubicBezTo>
                <a:cubicBezTo>
                  <a:pt x="49871" y="264933"/>
                  <a:pt x="8073" y="448842"/>
                  <a:pt x="1000" y="455272"/>
                </a:cubicBezTo>
                <a:cubicBezTo>
                  <a:pt x="-6073" y="461702"/>
                  <a:pt x="26079" y="292584"/>
                  <a:pt x="43441" y="227637"/>
                </a:cubicBezTo>
                <a:cubicBezTo>
                  <a:pt x="60803" y="162690"/>
                  <a:pt x="101958" y="72665"/>
                  <a:pt x="105173" y="65591"/>
                </a:cubicBezTo>
                <a:cubicBezTo>
                  <a:pt x="108388" y="58517"/>
                  <a:pt x="41512" y="196771"/>
                  <a:pt x="62732" y="185196"/>
                </a:cubicBezTo>
                <a:cubicBezTo>
                  <a:pt x="83952" y="173621"/>
                  <a:pt x="213203" y="-642"/>
                  <a:pt x="217061" y="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8" name="フリーフォーム 587">
            <a:extLst>
              <a:ext uri="{FF2B5EF4-FFF2-40B4-BE49-F238E27FC236}">
                <a16:creationId xmlns:a16="http://schemas.microsoft.com/office/drawing/2014/main" id="{F8A7EF73-3037-35E8-3B86-036DC226C962}"/>
              </a:ext>
            </a:extLst>
          </p:cNvPr>
          <p:cNvSpPr/>
          <p:nvPr/>
        </p:nvSpPr>
        <p:spPr>
          <a:xfrm>
            <a:off x="9000781" y="6552992"/>
            <a:ext cx="252095" cy="896260"/>
          </a:xfrm>
          <a:custGeom>
            <a:avLst/>
            <a:gdLst>
              <a:gd name="connsiteX0" fmla="*/ 465 w 252095"/>
              <a:gd name="connsiteY0" fmla="*/ 2137 h 896260"/>
              <a:gd name="connsiteX1" fmla="*/ 162510 w 252095"/>
              <a:gd name="connsiteY1" fmla="*/ 658036 h 896260"/>
              <a:gd name="connsiteX2" fmla="*/ 251249 w 252095"/>
              <a:gd name="connsiteY2" fmla="*/ 893388 h 896260"/>
              <a:gd name="connsiteX3" fmla="*/ 201092 w 252095"/>
              <a:gd name="connsiteY3" fmla="*/ 754492 h 896260"/>
              <a:gd name="connsiteX4" fmla="*/ 100778 w 252095"/>
              <a:gd name="connsiteY4" fmla="*/ 276071 h 896260"/>
              <a:gd name="connsiteX5" fmla="*/ 112353 w 252095"/>
              <a:gd name="connsiteY5" fmla="*/ 441975 h 896260"/>
              <a:gd name="connsiteX6" fmla="*/ 465 w 252095"/>
              <a:gd name="connsiteY6" fmla="*/ 2137 h 89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095" h="896260">
                <a:moveTo>
                  <a:pt x="465" y="2137"/>
                </a:moveTo>
                <a:cubicBezTo>
                  <a:pt x="8825" y="38147"/>
                  <a:pt x="120713" y="509494"/>
                  <a:pt x="162510" y="658036"/>
                </a:cubicBezTo>
                <a:cubicBezTo>
                  <a:pt x="204307" y="806578"/>
                  <a:pt x="244819" y="877312"/>
                  <a:pt x="251249" y="893388"/>
                </a:cubicBezTo>
                <a:cubicBezTo>
                  <a:pt x="257679" y="909464"/>
                  <a:pt x="226170" y="857378"/>
                  <a:pt x="201092" y="754492"/>
                </a:cubicBezTo>
                <a:cubicBezTo>
                  <a:pt x="176014" y="651606"/>
                  <a:pt x="115568" y="328157"/>
                  <a:pt x="100778" y="276071"/>
                </a:cubicBezTo>
                <a:cubicBezTo>
                  <a:pt x="85988" y="223985"/>
                  <a:pt x="125857" y="487631"/>
                  <a:pt x="112353" y="441975"/>
                </a:cubicBezTo>
                <a:cubicBezTo>
                  <a:pt x="98849" y="396319"/>
                  <a:pt x="-7895" y="-33873"/>
                  <a:pt x="465" y="213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9" name="フリーフォーム 588">
            <a:extLst>
              <a:ext uri="{FF2B5EF4-FFF2-40B4-BE49-F238E27FC236}">
                <a16:creationId xmlns:a16="http://schemas.microsoft.com/office/drawing/2014/main" id="{93496BC8-B9C6-9CA5-F3DB-70D4AB6E084C}"/>
              </a:ext>
            </a:extLst>
          </p:cNvPr>
          <p:cNvSpPr/>
          <p:nvPr/>
        </p:nvSpPr>
        <p:spPr>
          <a:xfrm>
            <a:off x="8032811" y="6524153"/>
            <a:ext cx="360591" cy="1100357"/>
          </a:xfrm>
          <a:custGeom>
            <a:avLst/>
            <a:gdLst>
              <a:gd name="connsiteX0" fmla="*/ 19 w 360591"/>
              <a:gd name="connsiteY0" fmla="*/ 110 h 1100357"/>
              <a:gd name="connsiteX1" fmla="*/ 285528 w 360591"/>
              <a:gd name="connsiteY1" fmla="*/ 150581 h 1100357"/>
              <a:gd name="connsiteX2" fmla="*/ 219938 w 360591"/>
              <a:gd name="connsiteY2" fmla="*/ 335776 h 1100357"/>
              <a:gd name="connsiteX3" fmla="*/ 212222 w 360591"/>
              <a:gd name="connsiteY3" fmla="*/ 629001 h 1100357"/>
              <a:gd name="connsiteX4" fmla="*/ 354976 w 360591"/>
              <a:gd name="connsiteY4" fmla="*/ 1076556 h 1100357"/>
              <a:gd name="connsiteX5" fmla="*/ 316394 w 360591"/>
              <a:gd name="connsiteY5" fmla="*/ 968525 h 1100357"/>
              <a:gd name="connsiteX6" fmla="*/ 173640 w 360591"/>
              <a:gd name="connsiteY6" fmla="*/ 374358 h 1100357"/>
              <a:gd name="connsiteX7" fmla="*/ 219938 w 360591"/>
              <a:gd name="connsiteY7" fmla="*/ 443806 h 1100357"/>
              <a:gd name="connsiteX8" fmla="*/ 300961 w 360591"/>
              <a:gd name="connsiteY8" fmla="*/ 173731 h 1100357"/>
              <a:gd name="connsiteX9" fmla="*/ 19 w 360591"/>
              <a:gd name="connsiteY9" fmla="*/ 110 h 110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0591" h="1100357">
                <a:moveTo>
                  <a:pt x="19" y="110"/>
                </a:moveTo>
                <a:cubicBezTo>
                  <a:pt x="-2553" y="-3748"/>
                  <a:pt x="248875" y="94637"/>
                  <a:pt x="285528" y="150581"/>
                </a:cubicBezTo>
                <a:cubicBezTo>
                  <a:pt x="322181" y="206525"/>
                  <a:pt x="232156" y="256039"/>
                  <a:pt x="219938" y="335776"/>
                </a:cubicBezTo>
                <a:cubicBezTo>
                  <a:pt x="207720" y="415513"/>
                  <a:pt x="189716" y="505538"/>
                  <a:pt x="212222" y="629001"/>
                </a:cubicBezTo>
                <a:cubicBezTo>
                  <a:pt x="234728" y="752464"/>
                  <a:pt x="337614" y="1019969"/>
                  <a:pt x="354976" y="1076556"/>
                </a:cubicBezTo>
                <a:cubicBezTo>
                  <a:pt x="372338" y="1133143"/>
                  <a:pt x="346617" y="1085558"/>
                  <a:pt x="316394" y="968525"/>
                </a:cubicBezTo>
                <a:cubicBezTo>
                  <a:pt x="286171" y="851492"/>
                  <a:pt x="189716" y="461811"/>
                  <a:pt x="173640" y="374358"/>
                </a:cubicBezTo>
                <a:cubicBezTo>
                  <a:pt x="157564" y="286905"/>
                  <a:pt x="198718" y="477244"/>
                  <a:pt x="219938" y="443806"/>
                </a:cubicBezTo>
                <a:cubicBezTo>
                  <a:pt x="241158" y="410368"/>
                  <a:pt x="340186" y="247680"/>
                  <a:pt x="300961" y="173731"/>
                </a:cubicBezTo>
                <a:cubicBezTo>
                  <a:pt x="261736" y="99782"/>
                  <a:pt x="2591" y="3968"/>
                  <a:pt x="19" y="11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0" name="フリーフォーム 589">
            <a:extLst>
              <a:ext uri="{FF2B5EF4-FFF2-40B4-BE49-F238E27FC236}">
                <a16:creationId xmlns:a16="http://schemas.microsoft.com/office/drawing/2014/main" id="{7A4B024C-F999-40AE-1DDD-BBA71D4E9731}"/>
              </a:ext>
            </a:extLst>
          </p:cNvPr>
          <p:cNvSpPr/>
          <p:nvPr/>
        </p:nvSpPr>
        <p:spPr>
          <a:xfrm>
            <a:off x="7775573" y="7391782"/>
            <a:ext cx="1727033" cy="1032441"/>
          </a:xfrm>
          <a:custGeom>
            <a:avLst/>
            <a:gdLst>
              <a:gd name="connsiteX0" fmla="*/ 2614 w 1727033"/>
              <a:gd name="connsiteY0" fmla="*/ 1030729 h 1032441"/>
              <a:gd name="connsiteX1" fmla="*/ 959455 w 1727033"/>
              <a:gd name="connsiteY1" fmla="*/ 571600 h 1032441"/>
              <a:gd name="connsiteX2" fmla="*/ 982604 w 1727033"/>
              <a:gd name="connsiteY2" fmla="*/ 575459 h 1032441"/>
              <a:gd name="connsiteX3" fmla="*/ 1584488 w 1727033"/>
              <a:gd name="connsiteY3" fmla="*/ 367114 h 1032441"/>
              <a:gd name="connsiteX4" fmla="*/ 1688660 w 1727033"/>
              <a:gd name="connsiteY4" fmla="*/ 255226 h 1032441"/>
              <a:gd name="connsiteX5" fmla="*/ 1688660 w 1727033"/>
              <a:gd name="connsiteY5" fmla="*/ 174203 h 1032441"/>
              <a:gd name="connsiteX6" fmla="*/ 1592204 w 1727033"/>
              <a:gd name="connsiteY6" fmla="*/ 583 h 1032441"/>
              <a:gd name="connsiteX7" fmla="*/ 1711809 w 1727033"/>
              <a:gd name="connsiteY7" fmla="*/ 120188 h 1032441"/>
              <a:gd name="connsiteX8" fmla="*/ 1719526 w 1727033"/>
              <a:gd name="connsiteY8" fmla="*/ 185777 h 1032441"/>
              <a:gd name="connsiteX9" fmla="*/ 1657794 w 1727033"/>
              <a:gd name="connsiteY9" fmla="*/ 262942 h 1032441"/>
              <a:gd name="connsiteX10" fmla="*/ 1148508 w 1727033"/>
              <a:gd name="connsiteY10" fmla="*/ 533018 h 1032441"/>
              <a:gd name="connsiteX11" fmla="*/ 469460 w 1727033"/>
              <a:gd name="connsiteY11" fmla="*/ 803094 h 1032441"/>
              <a:gd name="connsiteX12" fmla="*/ 670088 w 1727033"/>
              <a:gd name="connsiteY12" fmla="*/ 729788 h 1032441"/>
              <a:gd name="connsiteX13" fmla="*/ 2614 w 1727033"/>
              <a:gd name="connsiteY13" fmla="*/ 1030729 h 103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27033" h="1032441">
                <a:moveTo>
                  <a:pt x="2614" y="1030729"/>
                </a:moveTo>
                <a:cubicBezTo>
                  <a:pt x="50842" y="1004364"/>
                  <a:pt x="796123" y="647478"/>
                  <a:pt x="959455" y="571600"/>
                </a:cubicBezTo>
                <a:cubicBezTo>
                  <a:pt x="1122787" y="495722"/>
                  <a:pt x="878432" y="609540"/>
                  <a:pt x="982604" y="575459"/>
                </a:cubicBezTo>
                <a:cubicBezTo>
                  <a:pt x="1086776" y="541378"/>
                  <a:pt x="1466812" y="420486"/>
                  <a:pt x="1584488" y="367114"/>
                </a:cubicBezTo>
                <a:cubicBezTo>
                  <a:pt x="1702164" y="313742"/>
                  <a:pt x="1671298" y="287378"/>
                  <a:pt x="1688660" y="255226"/>
                </a:cubicBezTo>
                <a:cubicBezTo>
                  <a:pt x="1706022" y="223074"/>
                  <a:pt x="1704736" y="216643"/>
                  <a:pt x="1688660" y="174203"/>
                </a:cubicBezTo>
                <a:cubicBezTo>
                  <a:pt x="1672584" y="131763"/>
                  <a:pt x="1588346" y="9585"/>
                  <a:pt x="1592204" y="583"/>
                </a:cubicBezTo>
                <a:cubicBezTo>
                  <a:pt x="1596062" y="-8420"/>
                  <a:pt x="1690589" y="89322"/>
                  <a:pt x="1711809" y="120188"/>
                </a:cubicBezTo>
                <a:cubicBezTo>
                  <a:pt x="1733029" y="151054"/>
                  <a:pt x="1728528" y="161985"/>
                  <a:pt x="1719526" y="185777"/>
                </a:cubicBezTo>
                <a:cubicBezTo>
                  <a:pt x="1710524" y="209569"/>
                  <a:pt x="1752964" y="205068"/>
                  <a:pt x="1657794" y="262942"/>
                </a:cubicBezTo>
                <a:cubicBezTo>
                  <a:pt x="1562624" y="320815"/>
                  <a:pt x="1346564" y="442993"/>
                  <a:pt x="1148508" y="533018"/>
                </a:cubicBezTo>
                <a:cubicBezTo>
                  <a:pt x="950452" y="623043"/>
                  <a:pt x="549197" y="770299"/>
                  <a:pt x="469460" y="803094"/>
                </a:cubicBezTo>
                <a:cubicBezTo>
                  <a:pt x="389723" y="835889"/>
                  <a:pt x="751754" y="688633"/>
                  <a:pt x="670088" y="729788"/>
                </a:cubicBezTo>
                <a:cubicBezTo>
                  <a:pt x="588422" y="770943"/>
                  <a:pt x="-45614" y="1057094"/>
                  <a:pt x="2614" y="103072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1" name="フリーフォーム 590">
            <a:extLst>
              <a:ext uri="{FF2B5EF4-FFF2-40B4-BE49-F238E27FC236}">
                <a16:creationId xmlns:a16="http://schemas.microsoft.com/office/drawing/2014/main" id="{59D21F79-4E3A-70F6-CE6F-2B41B3351449}"/>
              </a:ext>
            </a:extLst>
          </p:cNvPr>
          <p:cNvSpPr/>
          <p:nvPr/>
        </p:nvSpPr>
        <p:spPr>
          <a:xfrm>
            <a:off x="7696119" y="7767284"/>
            <a:ext cx="1733804" cy="741326"/>
          </a:xfrm>
          <a:custGeom>
            <a:avLst/>
            <a:gdLst>
              <a:gd name="connsiteX0" fmla="*/ 1046 w 1733804"/>
              <a:gd name="connsiteY0" fmla="*/ 740108 h 741326"/>
              <a:gd name="connsiteX1" fmla="*/ 1004185 w 1733804"/>
              <a:gd name="connsiteY1" fmla="*/ 265546 h 741326"/>
              <a:gd name="connsiteX2" fmla="*/ 853714 w 1733804"/>
              <a:gd name="connsiteY2" fmla="*/ 315703 h 741326"/>
              <a:gd name="connsiteX3" fmla="*/ 1571344 w 1733804"/>
              <a:gd name="connsiteY3" fmla="*/ 45627 h 741326"/>
              <a:gd name="connsiteX4" fmla="*/ 1698666 w 1733804"/>
              <a:gd name="connsiteY4" fmla="*/ 14762 h 741326"/>
              <a:gd name="connsiteX5" fmla="*/ 1081349 w 1733804"/>
              <a:gd name="connsiteY5" fmla="*/ 199957 h 741326"/>
              <a:gd name="connsiteX6" fmla="*/ 564347 w 1733804"/>
              <a:gd name="connsiteY6" fmla="*/ 443025 h 741326"/>
              <a:gd name="connsiteX7" fmla="*/ 807415 w 1733804"/>
              <a:gd name="connsiteY7" fmla="*/ 404443 h 741326"/>
              <a:gd name="connsiteX8" fmla="*/ 1046 w 1733804"/>
              <a:gd name="connsiteY8" fmla="*/ 740108 h 74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3804" h="741326">
                <a:moveTo>
                  <a:pt x="1046" y="740108"/>
                </a:moveTo>
                <a:cubicBezTo>
                  <a:pt x="33841" y="716959"/>
                  <a:pt x="862074" y="336280"/>
                  <a:pt x="1004185" y="265546"/>
                </a:cubicBezTo>
                <a:cubicBezTo>
                  <a:pt x="1146296" y="194812"/>
                  <a:pt x="759188" y="352356"/>
                  <a:pt x="853714" y="315703"/>
                </a:cubicBezTo>
                <a:cubicBezTo>
                  <a:pt x="948240" y="279050"/>
                  <a:pt x="1430519" y="95784"/>
                  <a:pt x="1571344" y="45627"/>
                </a:cubicBezTo>
                <a:cubicBezTo>
                  <a:pt x="1712169" y="-4530"/>
                  <a:pt x="1780332" y="-10960"/>
                  <a:pt x="1698666" y="14762"/>
                </a:cubicBezTo>
                <a:cubicBezTo>
                  <a:pt x="1617000" y="40484"/>
                  <a:pt x="1270402" y="128580"/>
                  <a:pt x="1081349" y="199957"/>
                </a:cubicBezTo>
                <a:cubicBezTo>
                  <a:pt x="892296" y="271334"/>
                  <a:pt x="610003" y="408944"/>
                  <a:pt x="564347" y="443025"/>
                </a:cubicBezTo>
                <a:cubicBezTo>
                  <a:pt x="518691" y="477106"/>
                  <a:pt x="898083" y="359430"/>
                  <a:pt x="807415" y="404443"/>
                </a:cubicBezTo>
                <a:cubicBezTo>
                  <a:pt x="716747" y="449456"/>
                  <a:pt x="-31749" y="763257"/>
                  <a:pt x="1046" y="74010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2" name="フリーフォーム 591">
            <a:extLst>
              <a:ext uri="{FF2B5EF4-FFF2-40B4-BE49-F238E27FC236}">
                <a16:creationId xmlns:a16="http://schemas.microsoft.com/office/drawing/2014/main" id="{7CE01267-D19C-8519-0A94-757B007CE5A3}"/>
              </a:ext>
            </a:extLst>
          </p:cNvPr>
          <p:cNvSpPr/>
          <p:nvPr/>
        </p:nvSpPr>
        <p:spPr>
          <a:xfrm>
            <a:off x="8295962" y="6099918"/>
            <a:ext cx="706923" cy="1462309"/>
          </a:xfrm>
          <a:custGeom>
            <a:avLst/>
            <a:gdLst>
              <a:gd name="connsiteX0" fmla="*/ 3086 w 706923"/>
              <a:gd name="connsiteY0" fmla="*/ 3798 h 1462309"/>
              <a:gd name="connsiteX1" fmla="*/ 68676 w 706923"/>
              <a:gd name="connsiteY1" fmla="*/ 270016 h 1462309"/>
              <a:gd name="connsiteX2" fmla="*/ 261587 w 706923"/>
              <a:gd name="connsiteY2" fmla="*/ 628831 h 1462309"/>
              <a:gd name="connsiteX3" fmla="*/ 277020 w 706923"/>
              <a:gd name="connsiteY3" fmla="*/ 648123 h 1462309"/>
              <a:gd name="connsiteX4" fmla="*/ 365760 w 706923"/>
              <a:gd name="connsiteY4" fmla="*/ 790877 h 1462309"/>
              <a:gd name="connsiteX5" fmla="*/ 211430 w 706923"/>
              <a:gd name="connsiteY5" fmla="*/ 1111110 h 1462309"/>
              <a:gd name="connsiteX6" fmla="*/ 701425 w 706923"/>
              <a:gd name="connsiteY6" fmla="*/ 1458350 h 1462309"/>
              <a:gd name="connsiteX7" fmla="*/ 458357 w 706923"/>
              <a:gd name="connsiteY7" fmla="*/ 1288588 h 1462309"/>
              <a:gd name="connsiteX8" fmla="*/ 199856 w 706923"/>
              <a:gd name="connsiteY8" fmla="*/ 1126543 h 1462309"/>
              <a:gd name="connsiteX9" fmla="*/ 381192 w 706923"/>
              <a:gd name="connsiteY9" fmla="*/ 763869 h 1462309"/>
              <a:gd name="connsiteX10" fmla="*/ 211430 w 706923"/>
              <a:gd name="connsiteY10" fmla="*/ 493793 h 1462309"/>
              <a:gd name="connsiteX11" fmla="*/ 80251 w 706923"/>
              <a:gd name="connsiteY11" fmla="*/ 316315 h 1462309"/>
              <a:gd name="connsiteX12" fmla="*/ 153557 w 706923"/>
              <a:gd name="connsiteY12" fmla="*/ 470644 h 1462309"/>
              <a:gd name="connsiteX13" fmla="*/ 3086 w 706923"/>
              <a:gd name="connsiteY13" fmla="*/ 3798 h 146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06923" h="1462309">
                <a:moveTo>
                  <a:pt x="3086" y="3798"/>
                </a:moveTo>
                <a:cubicBezTo>
                  <a:pt x="-11061" y="-29640"/>
                  <a:pt x="25593" y="165844"/>
                  <a:pt x="68676" y="270016"/>
                </a:cubicBezTo>
                <a:cubicBezTo>
                  <a:pt x="111760" y="374188"/>
                  <a:pt x="226863" y="565813"/>
                  <a:pt x="261587" y="628831"/>
                </a:cubicBezTo>
                <a:cubicBezTo>
                  <a:pt x="296311" y="691849"/>
                  <a:pt x="259658" y="621115"/>
                  <a:pt x="277020" y="648123"/>
                </a:cubicBezTo>
                <a:cubicBezTo>
                  <a:pt x="294382" y="675131"/>
                  <a:pt x="376692" y="713712"/>
                  <a:pt x="365760" y="790877"/>
                </a:cubicBezTo>
                <a:cubicBezTo>
                  <a:pt x="354828" y="868042"/>
                  <a:pt x="155486" y="999865"/>
                  <a:pt x="211430" y="1111110"/>
                </a:cubicBezTo>
                <a:cubicBezTo>
                  <a:pt x="267374" y="1222355"/>
                  <a:pt x="660271" y="1428770"/>
                  <a:pt x="701425" y="1458350"/>
                </a:cubicBezTo>
                <a:cubicBezTo>
                  <a:pt x="742579" y="1487930"/>
                  <a:pt x="541952" y="1343889"/>
                  <a:pt x="458357" y="1288588"/>
                </a:cubicBezTo>
                <a:cubicBezTo>
                  <a:pt x="374762" y="1233287"/>
                  <a:pt x="212717" y="1213996"/>
                  <a:pt x="199856" y="1126543"/>
                </a:cubicBezTo>
                <a:cubicBezTo>
                  <a:pt x="186995" y="1039090"/>
                  <a:pt x="379263" y="869327"/>
                  <a:pt x="381192" y="763869"/>
                </a:cubicBezTo>
                <a:cubicBezTo>
                  <a:pt x="383121" y="658411"/>
                  <a:pt x="261587" y="568385"/>
                  <a:pt x="211430" y="493793"/>
                </a:cubicBezTo>
                <a:cubicBezTo>
                  <a:pt x="161273" y="419201"/>
                  <a:pt x="89897" y="320173"/>
                  <a:pt x="80251" y="316315"/>
                </a:cubicBezTo>
                <a:cubicBezTo>
                  <a:pt x="70605" y="312457"/>
                  <a:pt x="165775" y="518229"/>
                  <a:pt x="153557" y="470644"/>
                </a:cubicBezTo>
                <a:cubicBezTo>
                  <a:pt x="141339" y="423059"/>
                  <a:pt x="17233" y="37236"/>
                  <a:pt x="3086" y="379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3" name="フリーフォーム 592">
            <a:extLst>
              <a:ext uri="{FF2B5EF4-FFF2-40B4-BE49-F238E27FC236}">
                <a16:creationId xmlns:a16="http://schemas.microsoft.com/office/drawing/2014/main" id="{D3955A69-148D-3AA1-76CD-68E675CB6F3E}"/>
              </a:ext>
            </a:extLst>
          </p:cNvPr>
          <p:cNvSpPr/>
          <p:nvPr/>
        </p:nvSpPr>
        <p:spPr>
          <a:xfrm>
            <a:off x="7747186" y="7393112"/>
            <a:ext cx="1559684" cy="1011748"/>
          </a:xfrm>
          <a:custGeom>
            <a:avLst/>
            <a:gdLst>
              <a:gd name="connsiteX0" fmla="*/ 1381381 w 1559684"/>
              <a:gd name="connsiteY0" fmla="*/ 14685 h 1011748"/>
              <a:gd name="connsiteX1" fmla="*/ 1535710 w 1559684"/>
              <a:gd name="connsiteY1" fmla="*/ 265470 h 1011748"/>
              <a:gd name="connsiteX2" fmla="*/ 1126738 w 1559684"/>
              <a:gd name="connsiteY2" fmla="*/ 277045 h 1011748"/>
              <a:gd name="connsiteX3" fmla="*/ 848946 w 1559684"/>
              <a:gd name="connsiteY3" fmla="*/ 493106 h 1011748"/>
              <a:gd name="connsiteX4" fmla="*/ 887528 w 1559684"/>
              <a:gd name="connsiteY4" fmla="*/ 446807 h 1011748"/>
              <a:gd name="connsiteX5" fmla="*/ 301077 w 1559684"/>
              <a:gd name="connsiteY5" fmla="*/ 809480 h 1011748"/>
              <a:gd name="connsiteX6" fmla="*/ 3994 w 1559684"/>
              <a:gd name="connsiteY6" fmla="*/ 1010108 h 1011748"/>
              <a:gd name="connsiteX7" fmla="*/ 501705 w 1559684"/>
              <a:gd name="connsiteY7" fmla="*/ 705308 h 1011748"/>
              <a:gd name="connsiteX8" fmla="*/ 1211619 w 1559684"/>
              <a:gd name="connsiteY8" fmla="*/ 265470 h 1011748"/>
              <a:gd name="connsiteX9" fmla="*/ 1555001 w 1559684"/>
              <a:gd name="connsiteY9" fmla="*/ 265470 h 1011748"/>
              <a:gd name="connsiteX10" fmla="*/ 1419963 w 1559684"/>
              <a:gd name="connsiteY10" fmla="*/ 53268 h 1011748"/>
              <a:gd name="connsiteX11" fmla="*/ 1381381 w 1559684"/>
              <a:gd name="connsiteY11" fmla="*/ 14685 h 101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9684" h="1011748">
                <a:moveTo>
                  <a:pt x="1381381" y="14685"/>
                </a:moveTo>
                <a:cubicBezTo>
                  <a:pt x="1400672" y="50052"/>
                  <a:pt x="1578150" y="221743"/>
                  <a:pt x="1535710" y="265470"/>
                </a:cubicBezTo>
                <a:cubicBezTo>
                  <a:pt x="1493270" y="309197"/>
                  <a:pt x="1241199" y="239106"/>
                  <a:pt x="1126738" y="277045"/>
                </a:cubicBezTo>
                <a:cubicBezTo>
                  <a:pt x="1012277" y="314984"/>
                  <a:pt x="888814" y="464812"/>
                  <a:pt x="848946" y="493106"/>
                </a:cubicBezTo>
                <a:cubicBezTo>
                  <a:pt x="809078" y="521400"/>
                  <a:pt x="978839" y="394078"/>
                  <a:pt x="887528" y="446807"/>
                </a:cubicBezTo>
                <a:cubicBezTo>
                  <a:pt x="796217" y="499536"/>
                  <a:pt x="448333" y="715597"/>
                  <a:pt x="301077" y="809480"/>
                </a:cubicBezTo>
                <a:cubicBezTo>
                  <a:pt x="153821" y="903363"/>
                  <a:pt x="-29444" y="1027470"/>
                  <a:pt x="3994" y="1010108"/>
                </a:cubicBezTo>
                <a:cubicBezTo>
                  <a:pt x="37432" y="992746"/>
                  <a:pt x="501705" y="705308"/>
                  <a:pt x="501705" y="705308"/>
                </a:cubicBezTo>
                <a:cubicBezTo>
                  <a:pt x="702976" y="581202"/>
                  <a:pt x="1036070" y="338776"/>
                  <a:pt x="1211619" y="265470"/>
                </a:cubicBezTo>
                <a:cubicBezTo>
                  <a:pt x="1387168" y="192164"/>
                  <a:pt x="1520277" y="300837"/>
                  <a:pt x="1555001" y="265470"/>
                </a:cubicBezTo>
                <a:cubicBezTo>
                  <a:pt x="1589725" y="230103"/>
                  <a:pt x="1419963" y="53268"/>
                  <a:pt x="1419963" y="53268"/>
                </a:cubicBezTo>
                <a:cubicBezTo>
                  <a:pt x="1394242" y="14043"/>
                  <a:pt x="1362090" y="-20682"/>
                  <a:pt x="1381381" y="1468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4" name="フリーフォーム 593">
            <a:extLst>
              <a:ext uri="{FF2B5EF4-FFF2-40B4-BE49-F238E27FC236}">
                <a16:creationId xmlns:a16="http://schemas.microsoft.com/office/drawing/2014/main" id="{98C60BE7-97C2-DA60-FCE7-DB2845D9DE87}"/>
              </a:ext>
            </a:extLst>
          </p:cNvPr>
          <p:cNvSpPr/>
          <p:nvPr/>
        </p:nvSpPr>
        <p:spPr>
          <a:xfrm>
            <a:off x="7227068" y="7893405"/>
            <a:ext cx="1072137" cy="1359147"/>
          </a:xfrm>
          <a:custGeom>
            <a:avLst/>
            <a:gdLst>
              <a:gd name="connsiteX0" fmla="*/ 1071980 w 1072137"/>
              <a:gd name="connsiteY0" fmla="*/ 529 h 1359147"/>
              <a:gd name="connsiteX1" fmla="*/ 659150 w 1072137"/>
              <a:gd name="connsiteY1" fmla="*/ 370919 h 1359147"/>
              <a:gd name="connsiteX2" fmla="*/ 396790 w 1072137"/>
              <a:gd name="connsiteY2" fmla="*/ 698868 h 1359147"/>
              <a:gd name="connsiteX3" fmla="*/ 500962 w 1072137"/>
              <a:gd name="connsiteY3" fmla="*/ 640995 h 1359147"/>
              <a:gd name="connsiteX4" fmla="*/ 7109 w 1072137"/>
              <a:gd name="connsiteY4" fmla="*/ 1347051 h 1359147"/>
              <a:gd name="connsiteX5" fmla="*/ 250178 w 1072137"/>
              <a:gd name="connsiteY5" fmla="*/ 1019101 h 1359147"/>
              <a:gd name="connsiteX6" fmla="*/ 813479 w 1072137"/>
              <a:gd name="connsiteY6" fmla="*/ 166433 h 1359147"/>
              <a:gd name="connsiteX7" fmla="*/ 709307 w 1072137"/>
              <a:gd name="connsiteY7" fmla="*/ 286038 h 1359147"/>
              <a:gd name="connsiteX8" fmla="*/ 1071980 w 1072137"/>
              <a:gd name="connsiteY8" fmla="*/ 529 h 135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2137" h="1359147">
                <a:moveTo>
                  <a:pt x="1071980" y="529"/>
                </a:moveTo>
                <a:cubicBezTo>
                  <a:pt x="1063621" y="14676"/>
                  <a:pt x="771682" y="254529"/>
                  <a:pt x="659150" y="370919"/>
                </a:cubicBezTo>
                <a:cubicBezTo>
                  <a:pt x="546618" y="487309"/>
                  <a:pt x="423155" y="653855"/>
                  <a:pt x="396790" y="698868"/>
                </a:cubicBezTo>
                <a:cubicBezTo>
                  <a:pt x="370425" y="743881"/>
                  <a:pt x="565909" y="532964"/>
                  <a:pt x="500962" y="640995"/>
                </a:cubicBezTo>
                <a:cubicBezTo>
                  <a:pt x="436015" y="749026"/>
                  <a:pt x="48906" y="1284033"/>
                  <a:pt x="7109" y="1347051"/>
                </a:cubicBezTo>
                <a:cubicBezTo>
                  <a:pt x="-34688" y="1410069"/>
                  <a:pt x="115783" y="1215871"/>
                  <a:pt x="250178" y="1019101"/>
                </a:cubicBezTo>
                <a:cubicBezTo>
                  <a:pt x="384573" y="822331"/>
                  <a:pt x="736957" y="288610"/>
                  <a:pt x="813479" y="166433"/>
                </a:cubicBezTo>
                <a:cubicBezTo>
                  <a:pt x="890001" y="44256"/>
                  <a:pt x="664937" y="311759"/>
                  <a:pt x="709307" y="286038"/>
                </a:cubicBezTo>
                <a:cubicBezTo>
                  <a:pt x="753677" y="260317"/>
                  <a:pt x="1080339" y="-13618"/>
                  <a:pt x="1071980" y="52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5" name="フリーフォーム 594">
            <a:extLst>
              <a:ext uri="{FF2B5EF4-FFF2-40B4-BE49-F238E27FC236}">
                <a16:creationId xmlns:a16="http://schemas.microsoft.com/office/drawing/2014/main" id="{DBE80823-8409-BD53-03A5-CBA1D8571261}"/>
              </a:ext>
            </a:extLst>
          </p:cNvPr>
          <p:cNvSpPr/>
          <p:nvPr/>
        </p:nvSpPr>
        <p:spPr>
          <a:xfrm>
            <a:off x="7129567" y="7805191"/>
            <a:ext cx="1262369" cy="1664845"/>
          </a:xfrm>
          <a:custGeom>
            <a:avLst/>
            <a:gdLst>
              <a:gd name="connsiteX0" fmla="*/ 1262079 w 1262369"/>
              <a:gd name="connsiteY0" fmla="*/ 4 h 1664845"/>
              <a:gd name="connsiteX1" fmla="*/ 937987 w 1262369"/>
              <a:gd name="connsiteY1" fmla="*/ 324095 h 1664845"/>
              <a:gd name="connsiteX2" fmla="*/ 656337 w 1262369"/>
              <a:gd name="connsiteY2" fmla="*/ 725351 h 1664845"/>
              <a:gd name="connsiteX3" fmla="*/ 679486 w 1262369"/>
              <a:gd name="connsiteY3" fmla="*/ 667477 h 1664845"/>
              <a:gd name="connsiteX4" fmla="*/ 235790 w 1262369"/>
              <a:gd name="connsiteY4" fmla="*/ 1342667 h 1664845"/>
              <a:gd name="connsiteX5" fmla="*/ 438 w 1262369"/>
              <a:gd name="connsiteY5" fmla="*/ 1662900 h 1664845"/>
              <a:gd name="connsiteX6" fmla="*/ 289805 w 1262369"/>
              <a:gd name="connsiteY6" fmla="*/ 1207629 h 1664845"/>
              <a:gd name="connsiteX7" fmla="*/ 737360 w 1262369"/>
              <a:gd name="connsiteY7" fmla="*/ 501574 h 1664845"/>
              <a:gd name="connsiteX8" fmla="*/ 718068 w 1262369"/>
              <a:gd name="connsiteY8" fmla="*/ 520865 h 1664845"/>
              <a:gd name="connsiteX9" fmla="*/ 1038301 w 1262369"/>
              <a:gd name="connsiteY9" fmla="*/ 212206 h 1664845"/>
              <a:gd name="connsiteX10" fmla="*/ 880114 w 1262369"/>
              <a:gd name="connsiteY10" fmla="*/ 316379 h 1664845"/>
              <a:gd name="connsiteX11" fmla="*/ 1262079 w 1262369"/>
              <a:gd name="connsiteY11" fmla="*/ 4 h 166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2369" h="1664845">
                <a:moveTo>
                  <a:pt x="1262079" y="4"/>
                </a:moveTo>
                <a:cubicBezTo>
                  <a:pt x="1271725" y="1290"/>
                  <a:pt x="1038944" y="203204"/>
                  <a:pt x="937987" y="324095"/>
                </a:cubicBezTo>
                <a:cubicBezTo>
                  <a:pt x="837030" y="444986"/>
                  <a:pt x="699420" y="668121"/>
                  <a:pt x="656337" y="725351"/>
                </a:cubicBezTo>
                <a:cubicBezTo>
                  <a:pt x="613254" y="782581"/>
                  <a:pt x="749577" y="564591"/>
                  <a:pt x="679486" y="667477"/>
                </a:cubicBezTo>
                <a:cubicBezTo>
                  <a:pt x="609395" y="770363"/>
                  <a:pt x="348965" y="1176763"/>
                  <a:pt x="235790" y="1342667"/>
                </a:cubicBezTo>
                <a:cubicBezTo>
                  <a:pt x="122615" y="1508571"/>
                  <a:pt x="-8564" y="1685406"/>
                  <a:pt x="438" y="1662900"/>
                </a:cubicBezTo>
                <a:cubicBezTo>
                  <a:pt x="9440" y="1640394"/>
                  <a:pt x="289805" y="1207629"/>
                  <a:pt x="289805" y="1207629"/>
                </a:cubicBezTo>
                <a:lnTo>
                  <a:pt x="737360" y="501574"/>
                </a:lnTo>
                <a:cubicBezTo>
                  <a:pt x="808737" y="387113"/>
                  <a:pt x="718068" y="520865"/>
                  <a:pt x="718068" y="520865"/>
                </a:cubicBezTo>
                <a:cubicBezTo>
                  <a:pt x="768225" y="472637"/>
                  <a:pt x="1011293" y="246287"/>
                  <a:pt x="1038301" y="212206"/>
                </a:cubicBezTo>
                <a:cubicBezTo>
                  <a:pt x="1065309" y="178125"/>
                  <a:pt x="838960" y="348531"/>
                  <a:pt x="880114" y="316379"/>
                </a:cubicBezTo>
                <a:cubicBezTo>
                  <a:pt x="921268" y="284227"/>
                  <a:pt x="1252433" y="-1282"/>
                  <a:pt x="1262079" y="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6" name="フリーフォーム 595">
            <a:extLst>
              <a:ext uri="{FF2B5EF4-FFF2-40B4-BE49-F238E27FC236}">
                <a16:creationId xmlns:a16="http://schemas.microsoft.com/office/drawing/2014/main" id="{705252BD-7451-2501-4814-64001AA63324}"/>
              </a:ext>
            </a:extLst>
          </p:cNvPr>
          <p:cNvSpPr/>
          <p:nvPr/>
        </p:nvSpPr>
        <p:spPr>
          <a:xfrm>
            <a:off x="7238914" y="6547342"/>
            <a:ext cx="913554" cy="1320301"/>
          </a:xfrm>
          <a:custGeom>
            <a:avLst/>
            <a:gdLst>
              <a:gd name="connsiteX0" fmla="*/ 2980 w 913554"/>
              <a:gd name="connsiteY0" fmla="*/ 3929 h 1320301"/>
              <a:gd name="connsiteX1" fmla="*/ 365653 w 913554"/>
              <a:gd name="connsiteY1" fmla="*/ 405185 h 1320301"/>
              <a:gd name="connsiteX2" fmla="*/ 392661 w 913554"/>
              <a:gd name="connsiteY2" fmla="*/ 355028 h 1320301"/>
              <a:gd name="connsiteX3" fmla="*/ 546990 w 913554"/>
              <a:gd name="connsiteY3" fmla="*/ 760142 h 1320301"/>
              <a:gd name="connsiteX4" fmla="*/ 519982 w 913554"/>
              <a:gd name="connsiteY4" fmla="*/ 717701 h 1320301"/>
              <a:gd name="connsiteX5" fmla="*/ 655020 w 913554"/>
              <a:gd name="connsiteY5" fmla="*/ 1080374 h 1320301"/>
              <a:gd name="connsiteX6" fmla="*/ 905805 w 913554"/>
              <a:gd name="connsiteY6" fmla="*/ 1308010 h 1320301"/>
              <a:gd name="connsiteX7" fmla="*/ 809349 w 913554"/>
              <a:gd name="connsiteY7" fmla="*/ 1192263 h 1320301"/>
              <a:gd name="connsiteX8" fmla="*/ 411952 w 913554"/>
              <a:gd name="connsiteY8" fmla="*/ 389752 h 1320301"/>
              <a:gd name="connsiteX9" fmla="*/ 338645 w 913554"/>
              <a:gd name="connsiteY9" fmla="*/ 328020 h 1320301"/>
              <a:gd name="connsiteX10" fmla="*/ 211324 w 913554"/>
              <a:gd name="connsiteY10" fmla="*/ 185266 h 1320301"/>
              <a:gd name="connsiteX11" fmla="*/ 126443 w 913554"/>
              <a:gd name="connsiteY11" fmla="*/ 61802 h 1320301"/>
              <a:gd name="connsiteX12" fmla="*/ 188175 w 913554"/>
              <a:gd name="connsiteY12" fmla="*/ 192982 h 1320301"/>
              <a:gd name="connsiteX13" fmla="*/ 2980 w 913554"/>
              <a:gd name="connsiteY13" fmla="*/ 3929 h 132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3554" h="1320301">
                <a:moveTo>
                  <a:pt x="2980" y="3929"/>
                </a:moveTo>
                <a:cubicBezTo>
                  <a:pt x="32560" y="39296"/>
                  <a:pt x="300706" y="346669"/>
                  <a:pt x="365653" y="405185"/>
                </a:cubicBezTo>
                <a:cubicBezTo>
                  <a:pt x="430600" y="463702"/>
                  <a:pt x="362438" y="295869"/>
                  <a:pt x="392661" y="355028"/>
                </a:cubicBezTo>
                <a:cubicBezTo>
                  <a:pt x="422884" y="414188"/>
                  <a:pt x="525770" y="699697"/>
                  <a:pt x="546990" y="760142"/>
                </a:cubicBezTo>
                <a:cubicBezTo>
                  <a:pt x="568210" y="820587"/>
                  <a:pt x="501977" y="664329"/>
                  <a:pt x="519982" y="717701"/>
                </a:cubicBezTo>
                <a:cubicBezTo>
                  <a:pt x="537987" y="771073"/>
                  <a:pt x="590716" y="981989"/>
                  <a:pt x="655020" y="1080374"/>
                </a:cubicBezTo>
                <a:cubicBezTo>
                  <a:pt x="719324" y="1178759"/>
                  <a:pt x="880084" y="1289362"/>
                  <a:pt x="905805" y="1308010"/>
                </a:cubicBezTo>
                <a:cubicBezTo>
                  <a:pt x="931527" y="1326658"/>
                  <a:pt x="891658" y="1345306"/>
                  <a:pt x="809349" y="1192263"/>
                </a:cubicBezTo>
                <a:cubicBezTo>
                  <a:pt x="727040" y="1039220"/>
                  <a:pt x="490403" y="533792"/>
                  <a:pt x="411952" y="389752"/>
                </a:cubicBezTo>
                <a:cubicBezTo>
                  <a:pt x="333501" y="245712"/>
                  <a:pt x="372083" y="362101"/>
                  <a:pt x="338645" y="328020"/>
                </a:cubicBezTo>
                <a:cubicBezTo>
                  <a:pt x="305207" y="293939"/>
                  <a:pt x="246691" y="229636"/>
                  <a:pt x="211324" y="185266"/>
                </a:cubicBezTo>
                <a:cubicBezTo>
                  <a:pt x="175957" y="140896"/>
                  <a:pt x="130301" y="60516"/>
                  <a:pt x="126443" y="61802"/>
                </a:cubicBezTo>
                <a:cubicBezTo>
                  <a:pt x="122585" y="63088"/>
                  <a:pt x="202965" y="202627"/>
                  <a:pt x="188175" y="192982"/>
                </a:cubicBezTo>
                <a:cubicBezTo>
                  <a:pt x="173385" y="183337"/>
                  <a:pt x="-26600" y="-31438"/>
                  <a:pt x="2980" y="392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7" name="フリーフォーム 596">
            <a:extLst>
              <a:ext uri="{FF2B5EF4-FFF2-40B4-BE49-F238E27FC236}">
                <a16:creationId xmlns:a16="http://schemas.microsoft.com/office/drawing/2014/main" id="{A71A302A-7E92-5CCD-D4AC-19DC62B64BD5}"/>
              </a:ext>
            </a:extLst>
          </p:cNvPr>
          <p:cNvSpPr/>
          <p:nvPr/>
        </p:nvSpPr>
        <p:spPr>
          <a:xfrm>
            <a:off x="6454782" y="6416094"/>
            <a:ext cx="374402" cy="714744"/>
          </a:xfrm>
          <a:custGeom>
            <a:avLst/>
            <a:gdLst>
              <a:gd name="connsiteX0" fmla="*/ 374281 w 374402"/>
              <a:gd name="connsiteY0" fmla="*/ 139 h 714744"/>
              <a:gd name="connsiteX1" fmla="*/ 115780 w 374402"/>
              <a:gd name="connsiteY1" fmla="*/ 320372 h 714744"/>
              <a:gd name="connsiteX2" fmla="*/ 33 w 374402"/>
              <a:gd name="connsiteY2" fmla="*/ 713911 h 714744"/>
              <a:gd name="connsiteX3" fmla="*/ 104205 w 374402"/>
              <a:gd name="connsiteY3" fmla="*/ 416828 h 714744"/>
              <a:gd name="connsiteX4" fmla="*/ 142788 w 374402"/>
              <a:gd name="connsiteY4" fmla="*/ 158326 h 714744"/>
              <a:gd name="connsiteX5" fmla="*/ 81056 w 374402"/>
              <a:gd name="connsiteY5" fmla="*/ 277931 h 714744"/>
              <a:gd name="connsiteX6" fmla="*/ 374281 w 374402"/>
              <a:gd name="connsiteY6" fmla="*/ 139 h 71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402" h="714744">
                <a:moveTo>
                  <a:pt x="374281" y="139"/>
                </a:moveTo>
                <a:cubicBezTo>
                  <a:pt x="380068" y="7212"/>
                  <a:pt x="178155" y="201410"/>
                  <a:pt x="115780" y="320372"/>
                </a:cubicBezTo>
                <a:cubicBezTo>
                  <a:pt x="53405" y="439334"/>
                  <a:pt x="1962" y="697835"/>
                  <a:pt x="33" y="713911"/>
                </a:cubicBezTo>
                <a:cubicBezTo>
                  <a:pt x="-1896" y="729987"/>
                  <a:pt x="80412" y="509426"/>
                  <a:pt x="104205" y="416828"/>
                </a:cubicBezTo>
                <a:cubicBezTo>
                  <a:pt x="127997" y="324231"/>
                  <a:pt x="146646" y="181475"/>
                  <a:pt x="142788" y="158326"/>
                </a:cubicBezTo>
                <a:cubicBezTo>
                  <a:pt x="138930" y="135177"/>
                  <a:pt x="47618" y="298508"/>
                  <a:pt x="81056" y="277931"/>
                </a:cubicBezTo>
                <a:cubicBezTo>
                  <a:pt x="114494" y="257354"/>
                  <a:pt x="368494" y="-6934"/>
                  <a:pt x="374281" y="13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8" name="フリーフォーム 597">
            <a:extLst>
              <a:ext uri="{FF2B5EF4-FFF2-40B4-BE49-F238E27FC236}">
                <a16:creationId xmlns:a16="http://schemas.microsoft.com/office/drawing/2014/main" id="{89425442-6528-8D4E-7590-E0B2F4472DCB}"/>
              </a:ext>
            </a:extLst>
          </p:cNvPr>
          <p:cNvSpPr/>
          <p:nvPr/>
        </p:nvSpPr>
        <p:spPr>
          <a:xfrm>
            <a:off x="6859929" y="6520397"/>
            <a:ext cx="616180" cy="878565"/>
          </a:xfrm>
          <a:custGeom>
            <a:avLst/>
            <a:gdLst>
              <a:gd name="connsiteX0" fmla="*/ 0 w 616180"/>
              <a:gd name="connsiteY0" fmla="*/ 8 h 878565"/>
              <a:gd name="connsiteX1" fmla="*/ 432122 w 616180"/>
              <a:gd name="connsiteY1" fmla="*/ 169770 h 878565"/>
              <a:gd name="connsiteX2" fmla="*/ 420547 w 616180"/>
              <a:gd name="connsiteY2" fmla="*/ 162054 h 878565"/>
              <a:gd name="connsiteX3" fmla="*/ 551727 w 616180"/>
              <a:gd name="connsiteY3" fmla="*/ 401264 h 878565"/>
              <a:gd name="connsiteX4" fmla="*/ 609600 w 616180"/>
              <a:gd name="connsiteY4" fmla="*/ 875826 h 878565"/>
              <a:gd name="connsiteX5" fmla="*/ 601884 w 616180"/>
              <a:gd name="connsiteY5" fmla="*/ 574884 h 878565"/>
              <a:gd name="connsiteX6" fmla="*/ 493853 w 616180"/>
              <a:gd name="connsiteY6" fmla="*/ 138904 h 878565"/>
              <a:gd name="connsiteX7" fmla="*/ 381965 w 616180"/>
              <a:gd name="connsiteY7" fmla="*/ 146621 h 878565"/>
              <a:gd name="connsiteX8" fmla="*/ 428263 w 616180"/>
              <a:gd name="connsiteY8" fmla="*/ 177487 h 878565"/>
              <a:gd name="connsiteX9" fmla="*/ 0 w 616180"/>
              <a:gd name="connsiteY9" fmla="*/ 8 h 87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6180" h="878565">
                <a:moveTo>
                  <a:pt x="0" y="8"/>
                </a:moveTo>
                <a:cubicBezTo>
                  <a:pt x="643" y="-1278"/>
                  <a:pt x="362031" y="142762"/>
                  <a:pt x="432122" y="169770"/>
                </a:cubicBezTo>
                <a:cubicBezTo>
                  <a:pt x="502213" y="196778"/>
                  <a:pt x="400613" y="123472"/>
                  <a:pt x="420547" y="162054"/>
                </a:cubicBezTo>
                <a:cubicBezTo>
                  <a:pt x="440481" y="200636"/>
                  <a:pt x="520218" y="282302"/>
                  <a:pt x="551727" y="401264"/>
                </a:cubicBezTo>
                <a:cubicBezTo>
                  <a:pt x="583236" y="520226"/>
                  <a:pt x="601241" y="846890"/>
                  <a:pt x="609600" y="875826"/>
                </a:cubicBezTo>
                <a:cubicBezTo>
                  <a:pt x="617959" y="904762"/>
                  <a:pt x="621175" y="697704"/>
                  <a:pt x="601884" y="574884"/>
                </a:cubicBezTo>
                <a:cubicBezTo>
                  <a:pt x="582593" y="452064"/>
                  <a:pt x="530506" y="210281"/>
                  <a:pt x="493853" y="138904"/>
                </a:cubicBezTo>
                <a:cubicBezTo>
                  <a:pt x="457200" y="67527"/>
                  <a:pt x="392897" y="140191"/>
                  <a:pt x="381965" y="146621"/>
                </a:cubicBezTo>
                <a:cubicBezTo>
                  <a:pt x="371033" y="153052"/>
                  <a:pt x="495139" y="207067"/>
                  <a:pt x="428263" y="177487"/>
                </a:cubicBezTo>
                <a:cubicBezTo>
                  <a:pt x="361387" y="147907"/>
                  <a:pt x="-643" y="1294"/>
                  <a:pt x="0" y="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9" name="フリーフォーム 598">
            <a:extLst>
              <a:ext uri="{FF2B5EF4-FFF2-40B4-BE49-F238E27FC236}">
                <a16:creationId xmlns:a16="http://schemas.microsoft.com/office/drawing/2014/main" id="{F0D86232-3D20-869C-480E-655D3CAD808B}"/>
              </a:ext>
            </a:extLst>
          </p:cNvPr>
          <p:cNvSpPr/>
          <p:nvPr/>
        </p:nvSpPr>
        <p:spPr>
          <a:xfrm>
            <a:off x="6832920" y="6708746"/>
            <a:ext cx="540298" cy="860331"/>
          </a:xfrm>
          <a:custGeom>
            <a:avLst/>
            <a:gdLst>
              <a:gd name="connsiteX0" fmla="*/ 2 w 540298"/>
              <a:gd name="connsiteY0" fmla="*/ 712 h 860331"/>
              <a:gd name="connsiteX1" fmla="*/ 165905 w 540298"/>
              <a:gd name="connsiteY1" fmla="*/ 158900 h 860331"/>
              <a:gd name="connsiteX2" fmla="*/ 200629 w 540298"/>
              <a:gd name="connsiteY2" fmla="*/ 390393 h 860331"/>
              <a:gd name="connsiteX3" fmla="*/ 532437 w 540298"/>
              <a:gd name="connsiteY3" fmla="*/ 849522 h 860331"/>
              <a:gd name="connsiteX4" fmla="*/ 443698 w 540298"/>
              <a:gd name="connsiteY4" fmla="*/ 726059 h 860331"/>
              <a:gd name="connsiteX5" fmla="*/ 300943 w 540298"/>
              <a:gd name="connsiteY5" fmla="*/ 529289 h 860331"/>
              <a:gd name="connsiteX6" fmla="*/ 285510 w 540298"/>
              <a:gd name="connsiteY6" fmla="*/ 556297 h 860331"/>
              <a:gd name="connsiteX7" fmla="*/ 169764 w 540298"/>
              <a:gd name="connsiteY7" fmla="*/ 220631 h 860331"/>
              <a:gd name="connsiteX8" fmla="*/ 2 w 540298"/>
              <a:gd name="connsiteY8" fmla="*/ 712 h 860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298" h="860331">
                <a:moveTo>
                  <a:pt x="2" y="712"/>
                </a:moveTo>
                <a:cubicBezTo>
                  <a:pt x="-641" y="-9576"/>
                  <a:pt x="132467" y="93953"/>
                  <a:pt x="165905" y="158900"/>
                </a:cubicBezTo>
                <a:cubicBezTo>
                  <a:pt x="199343" y="223847"/>
                  <a:pt x="139540" y="275289"/>
                  <a:pt x="200629" y="390393"/>
                </a:cubicBezTo>
                <a:cubicBezTo>
                  <a:pt x="261718" y="505497"/>
                  <a:pt x="491926" y="793578"/>
                  <a:pt x="532437" y="849522"/>
                </a:cubicBezTo>
                <a:cubicBezTo>
                  <a:pt x="572949" y="905466"/>
                  <a:pt x="443698" y="726059"/>
                  <a:pt x="443698" y="726059"/>
                </a:cubicBezTo>
                <a:cubicBezTo>
                  <a:pt x="405116" y="672687"/>
                  <a:pt x="327308" y="557583"/>
                  <a:pt x="300943" y="529289"/>
                </a:cubicBezTo>
                <a:cubicBezTo>
                  <a:pt x="274578" y="500995"/>
                  <a:pt x="307373" y="607740"/>
                  <a:pt x="285510" y="556297"/>
                </a:cubicBezTo>
                <a:cubicBezTo>
                  <a:pt x="263647" y="504854"/>
                  <a:pt x="215420" y="314514"/>
                  <a:pt x="169764" y="220631"/>
                </a:cubicBezTo>
                <a:cubicBezTo>
                  <a:pt x="124108" y="126748"/>
                  <a:pt x="645" y="11000"/>
                  <a:pt x="2" y="71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0" name="フリーフォーム 599">
            <a:extLst>
              <a:ext uri="{FF2B5EF4-FFF2-40B4-BE49-F238E27FC236}">
                <a16:creationId xmlns:a16="http://schemas.microsoft.com/office/drawing/2014/main" id="{BFCC9443-4B8A-3855-03DE-442081D5007D}"/>
              </a:ext>
            </a:extLst>
          </p:cNvPr>
          <p:cNvSpPr/>
          <p:nvPr/>
        </p:nvSpPr>
        <p:spPr>
          <a:xfrm>
            <a:off x="6120506" y="6682296"/>
            <a:ext cx="643221" cy="1737538"/>
          </a:xfrm>
          <a:custGeom>
            <a:avLst/>
            <a:gdLst>
              <a:gd name="connsiteX0" fmla="*/ 642967 w 643221"/>
              <a:gd name="connsiteY0" fmla="*/ 155 h 1737538"/>
              <a:gd name="connsiteX1" fmla="*/ 596669 w 643221"/>
              <a:gd name="connsiteY1" fmla="*/ 339679 h 1737538"/>
              <a:gd name="connsiteX2" fmla="*/ 369033 w 643221"/>
              <a:gd name="connsiteY2" fmla="*/ 582747 h 1737538"/>
              <a:gd name="connsiteX3" fmla="*/ 187697 w 643221"/>
              <a:gd name="connsiteY3" fmla="*/ 1111324 h 1737538"/>
              <a:gd name="connsiteX4" fmla="*/ 276436 w 643221"/>
              <a:gd name="connsiteY4" fmla="*/ 1053451 h 1737538"/>
              <a:gd name="connsiteX5" fmla="*/ 6360 w 643221"/>
              <a:gd name="connsiteY5" fmla="*/ 1728641 h 1737538"/>
              <a:gd name="connsiteX6" fmla="*/ 118248 w 643221"/>
              <a:gd name="connsiteY6" fmla="*/ 1377542 h 1737538"/>
              <a:gd name="connsiteX7" fmla="*/ 480922 w 643221"/>
              <a:gd name="connsiteY7" fmla="*/ 505582 h 1737538"/>
              <a:gd name="connsiteX8" fmla="*/ 268719 w 643221"/>
              <a:gd name="connsiteY8" fmla="*/ 879831 h 1737538"/>
              <a:gd name="connsiteX9" fmla="*/ 534937 w 643221"/>
              <a:gd name="connsiteY9" fmla="*/ 382119 h 1737538"/>
              <a:gd name="connsiteX10" fmla="*/ 619818 w 643221"/>
              <a:gd name="connsiteY10" fmla="*/ 150626 h 1737538"/>
              <a:gd name="connsiteX11" fmla="*/ 588952 w 643221"/>
              <a:gd name="connsiteY11" fmla="*/ 293380 h 1737538"/>
              <a:gd name="connsiteX12" fmla="*/ 642967 w 643221"/>
              <a:gd name="connsiteY12" fmla="*/ 155 h 173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3221" h="1737538">
                <a:moveTo>
                  <a:pt x="642967" y="155"/>
                </a:moveTo>
                <a:cubicBezTo>
                  <a:pt x="644253" y="7871"/>
                  <a:pt x="642325" y="242580"/>
                  <a:pt x="596669" y="339679"/>
                </a:cubicBezTo>
                <a:cubicBezTo>
                  <a:pt x="551013" y="436778"/>
                  <a:pt x="437195" y="454140"/>
                  <a:pt x="369033" y="582747"/>
                </a:cubicBezTo>
                <a:cubicBezTo>
                  <a:pt x="300871" y="711354"/>
                  <a:pt x="203130" y="1032873"/>
                  <a:pt x="187697" y="1111324"/>
                </a:cubicBezTo>
                <a:cubicBezTo>
                  <a:pt x="172264" y="1189775"/>
                  <a:pt x="306659" y="950565"/>
                  <a:pt x="276436" y="1053451"/>
                </a:cubicBezTo>
                <a:cubicBezTo>
                  <a:pt x="246213" y="1156337"/>
                  <a:pt x="32725" y="1674626"/>
                  <a:pt x="6360" y="1728641"/>
                </a:cubicBezTo>
                <a:cubicBezTo>
                  <a:pt x="-20005" y="1782656"/>
                  <a:pt x="39154" y="1581385"/>
                  <a:pt x="118248" y="1377542"/>
                </a:cubicBezTo>
                <a:cubicBezTo>
                  <a:pt x="197342" y="1173699"/>
                  <a:pt x="455844" y="588534"/>
                  <a:pt x="480922" y="505582"/>
                </a:cubicBezTo>
                <a:cubicBezTo>
                  <a:pt x="506000" y="422630"/>
                  <a:pt x="259716" y="900408"/>
                  <a:pt x="268719" y="879831"/>
                </a:cubicBezTo>
                <a:cubicBezTo>
                  <a:pt x="277722" y="859254"/>
                  <a:pt x="476420" y="503653"/>
                  <a:pt x="534937" y="382119"/>
                </a:cubicBezTo>
                <a:cubicBezTo>
                  <a:pt x="593454" y="260585"/>
                  <a:pt x="610816" y="165416"/>
                  <a:pt x="619818" y="150626"/>
                </a:cubicBezTo>
                <a:cubicBezTo>
                  <a:pt x="628820" y="135836"/>
                  <a:pt x="580592" y="313314"/>
                  <a:pt x="588952" y="293380"/>
                </a:cubicBezTo>
                <a:cubicBezTo>
                  <a:pt x="597312" y="273446"/>
                  <a:pt x="641681" y="-7561"/>
                  <a:pt x="642967" y="15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1" name="フリーフォーム 600">
            <a:extLst>
              <a:ext uri="{FF2B5EF4-FFF2-40B4-BE49-F238E27FC236}">
                <a16:creationId xmlns:a16="http://schemas.microsoft.com/office/drawing/2014/main" id="{98799441-61B0-E32D-E4FF-96A89BC28A83}"/>
              </a:ext>
            </a:extLst>
          </p:cNvPr>
          <p:cNvSpPr/>
          <p:nvPr/>
        </p:nvSpPr>
        <p:spPr>
          <a:xfrm>
            <a:off x="6419461" y="6705517"/>
            <a:ext cx="464707" cy="1562667"/>
          </a:xfrm>
          <a:custGeom>
            <a:avLst/>
            <a:gdLst>
              <a:gd name="connsiteX0" fmla="*/ 367162 w 464707"/>
              <a:gd name="connsiteY0" fmla="*/ 83 h 1562667"/>
              <a:gd name="connsiteX1" fmla="*/ 428893 w 464707"/>
              <a:gd name="connsiteY1" fmla="*/ 551810 h 1562667"/>
              <a:gd name="connsiteX2" fmla="*/ 324721 w 464707"/>
              <a:gd name="connsiteY2" fmla="*/ 802594 h 1562667"/>
              <a:gd name="connsiteX3" fmla="*/ 413461 w 464707"/>
              <a:gd name="connsiteY3" fmla="*/ 713855 h 1562667"/>
              <a:gd name="connsiteX4" fmla="*/ 243698 w 464707"/>
              <a:gd name="connsiteY4" fmla="*/ 956924 h 1562667"/>
              <a:gd name="connsiteX5" fmla="*/ 89369 w 464707"/>
              <a:gd name="connsiteY5" fmla="*/ 1338888 h 1562667"/>
              <a:gd name="connsiteX6" fmla="*/ 630 w 464707"/>
              <a:gd name="connsiteY6" fmla="*/ 1562665 h 1562667"/>
              <a:gd name="connsiteX7" fmla="*/ 73936 w 464707"/>
              <a:gd name="connsiteY7" fmla="*/ 1335030 h 1562667"/>
              <a:gd name="connsiteX8" fmla="*/ 444326 w 464707"/>
              <a:gd name="connsiteY8" fmla="*/ 628974 h 1562667"/>
              <a:gd name="connsiteX9" fmla="*/ 405744 w 464707"/>
              <a:gd name="connsiteY9" fmla="*/ 682989 h 1562667"/>
              <a:gd name="connsiteX10" fmla="*/ 463617 w 464707"/>
              <a:gd name="connsiteY10" fmla="*/ 439921 h 1562667"/>
              <a:gd name="connsiteX11" fmla="*/ 440468 w 464707"/>
              <a:gd name="connsiteY11" fmla="*/ 509369 h 1562667"/>
              <a:gd name="connsiteX12" fmla="*/ 367162 w 464707"/>
              <a:gd name="connsiteY12" fmla="*/ 83 h 156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4707" h="1562667">
                <a:moveTo>
                  <a:pt x="367162" y="83"/>
                </a:moveTo>
                <a:cubicBezTo>
                  <a:pt x="365233" y="7157"/>
                  <a:pt x="435967" y="418058"/>
                  <a:pt x="428893" y="551810"/>
                </a:cubicBezTo>
                <a:cubicBezTo>
                  <a:pt x="421820" y="685562"/>
                  <a:pt x="327293" y="775587"/>
                  <a:pt x="324721" y="802594"/>
                </a:cubicBezTo>
                <a:cubicBezTo>
                  <a:pt x="322149" y="829601"/>
                  <a:pt x="426965" y="688133"/>
                  <a:pt x="413461" y="713855"/>
                </a:cubicBezTo>
                <a:cubicBezTo>
                  <a:pt x="399957" y="739577"/>
                  <a:pt x="297713" y="852752"/>
                  <a:pt x="243698" y="956924"/>
                </a:cubicBezTo>
                <a:cubicBezTo>
                  <a:pt x="189683" y="1061096"/>
                  <a:pt x="129880" y="1237931"/>
                  <a:pt x="89369" y="1338888"/>
                </a:cubicBezTo>
                <a:cubicBezTo>
                  <a:pt x="48858" y="1439845"/>
                  <a:pt x="3202" y="1563308"/>
                  <a:pt x="630" y="1562665"/>
                </a:cubicBezTo>
                <a:cubicBezTo>
                  <a:pt x="-1942" y="1562022"/>
                  <a:pt x="-13" y="1490645"/>
                  <a:pt x="73936" y="1335030"/>
                </a:cubicBezTo>
                <a:cubicBezTo>
                  <a:pt x="147885" y="1179415"/>
                  <a:pt x="389025" y="737648"/>
                  <a:pt x="444326" y="628974"/>
                </a:cubicBezTo>
                <a:cubicBezTo>
                  <a:pt x="499627" y="520301"/>
                  <a:pt x="402529" y="714498"/>
                  <a:pt x="405744" y="682989"/>
                </a:cubicBezTo>
                <a:cubicBezTo>
                  <a:pt x="408959" y="651480"/>
                  <a:pt x="457830" y="468858"/>
                  <a:pt x="463617" y="439921"/>
                </a:cubicBezTo>
                <a:cubicBezTo>
                  <a:pt x="469404" y="410984"/>
                  <a:pt x="450756" y="579460"/>
                  <a:pt x="440468" y="509369"/>
                </a:cubicBezTo>
                <a:cubicBezTo>
                  <a:pt x="430180" y="439278"/>
                  <a:pt x="369091" y="-6991"/>
                  <a:pt x="367162" y="8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2" name="フリーフォーム 601">
            <a:extLst>
              <a:ext uri="{FF2B5EF4-FFF2-40B4-BE49-F238E27FC236}">
                <a16:creationId xmlns:a16="http://schemas.microsoft.com/office/drawing/2014/main" id="{BD56FA1E-E701-DB07-24B0-999339744EAB}"/>
              </a:ext>
            </a:extLst>
          </p:cNvPr>
          <p:cNvSpPr/>
          <p:nvPr/>
        </p:nvSpPr>
        <p:spPr>
          <a:xfrm>
            <a:off x="6608631" y="7235937"/>
            <a:ext cx="483930" cy="769886"/>
          </a:xfrm>
          <a:custGeom>
            <a:avLst/>
            <a:gdLst>
              <a:gd name="connsiteX0" fmla="*/ 513 w 483930"/>
              <a:gd name="connsiteY0" fmla="*/ 353197 h 769886"/>
              <a:gd name="connsiteX1" fmla="*/ 243582 w 483930"/>
              <a:gd name="connsiteY1" fmla="*/ 198868 h 769886"/>
              <a:gd name="connsiteX2" fmla="*/ 455784 w 483930"/>
              <a:gd name="connsiteY2" fmla="*/ 121704 h 769886"/>
              <a:gd name="connsiteX3" fmla="*/ 297597 w 483930"/>
              <a:gd name="connsiteY3" fmla="*/ 183435 h 769886"/>
              <a:gd name="connsiteX4" fmla="*/ 482792 w 483930"/>
              <a:gd name="connsiteY4" fmla="*/ 67688 h 769886"/>
              <a:gd name="connsiteX5" fmla="*/ 370903 w 483930"/>
              <a:gd name="connsiteY5" fmla="*/ 191152 h 769886"/>
              <a:gd name="connsiteX6" fmla="*/ 274447 w 483930"/>
              <a:gd name="connsiteY6" fmla="*/ 565400 h 769886"/>
              <a:gd name="connsiteX7" fmla="*/ 340037 w 483930"/>
              <a:gd name="connsiteY7" fmla="*/ 480519 h 769886"/>
              <a:gd name="connsiteX8" fmla="*/ 239723 w 483930"/>
              <a:gd name="connsiteY8" fmla="*/ 769886 h 769886"/>
              <a:gd name="connsiteX9" fmla="*/ 313030 w 483930"/>
              <a:gd name="connsiteY9" fmla="*/ 480519 h 769886"/>
              <a:gd name="connsiteX10" fmla="*/ 471217 w 483930"/>
              <a:gd name="connsiteY10" fmla="*/ 9815 h 769886"/>
              <a:gd name="connsiteX11" fmla="*/ 289880 w 483930"/>
              <a:gd name="connsiteY11" fmla="*/ 156428 h 769886"/>
              <a:gd name="connsiteX12" fmla="*/ 374761 w 483930"/>
              <a:gd name="connsiteY12" fmla="*/ 98554 h 769886"/>
              <a:gd name="connsiteX13" fmla="*/ 185708 w 483930"/>
              <a:gd name="connsiteY13" fmla="*/ 206585 h 769886"/>
              <a:gd name="connsiteX14" fmla="*/ 513 w 483930"/>
              <a:gd name="connsiteY14" fmla="*/ 353197 h 76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3930" h="769886">
                <a:moveTo>
                  <a:pt x="513" y="353197"/>
                </a:moveTo>
                <a:cubicBezTo>
                  <a:pt x="10159" y="351911"/>
                  <a:pt x="167704" y="237450"/>
                  <a:pt x="243582" y="198868"/>
                </a:cubicBezTo>
                <a:cubicBezTo>
                  <a:pt x="319461" y="160286"/>
                  <a:pt x="446782" y="124276"/>
                  <a:pt x="455784" y="121704"/>
                </a:cubicBezTo>
                <a:cubicBezTo>
                  <a:pt x="464787" y="119132"/>
                  <a:pt x="293096" y="192438"/>
                  <a:pt x="297597" y="183435"/>
                </a:cubicBezTo>
                <a:cubicBezTo>
                  <a:pt x="302098" y="174432"/>
                  <a:pt x="470574" y="66402"/>
                  <a:pt x="482792" y="67688"/>
                </a:cubicBezTo>
                <a:cubicBezTo>
                  <a:pt x="495010" y="68974"/>
                  <a:pt x="405627" y="108200"/>
                  <a:pt x="370903" y="191152"/>
                </a:cubicBezTo>
                <a:cubicBezTo>
                  <a:pt x="336179" y="274104"/>
                  <a:pt x="279591" y="517172"/>
                  <a:pt x="274447" y="565400"/>
                </a:cubicBezTo>
                <a:cubicBezTo>
                  <a:pt x="269303" y="613628"/>
                  <a:pt x="345824" y="446438"/>
                  <a:pt x="340037" y="480519"/>
                </a:cubicBezTo>
                <a:cubicBezTo>
                  <a:pt x="334250" y="514600"/>
                  <a:pt x="244224" y="769886"/>
                  <a:pt x="239723" y="769886"/>
                </a:cubicBezTo>
                <a:cubicBezTo>
                  <a:pt x="235222" y="769886"/>
                  <a:pt x="274448" y="607198"/>
                  <a:pt x="313030" y="480519"/>
                </a:cubicBezTo>
                <a:cubicBezTo>
                  <a:pt x="351612" y="353841"/>
                  <a:pt x="475075" y="63830"/>
                  <a:pt x="471217" y="9815"/>
                </a:cubicBezTo>
                <a:cubicBezTo>
                  <a:pt x="467359" y="-44200"/>
                  <a:pt x="305956" y="141638"/>
                  <a:pt x="289880" y="156428"/>
                </a:cubicBezTo>
                <a:cubicBezTo>
                  <a:pt x="273804" y="171218"/>
                  <a:pt x="392123" y="90195"/>
                  <a:pt x="374761" y="98554"/>
                </a:cubicBezTo>
                <a:cubicBezTo>
                  <a:pt x="357399" y="106913"/>
                  <a:pt x="251941" y="164144"/>
                  <a:pt x="185708" y="206585"/>
                </a:cubicBezTo>
                <a:cubicBezTo>
                  <a:pt x="119475" y="249025"/>
                  <a:pt x="-9133" y="354483"/>
                  <a:pt x="513" y="35319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3" name="フリーフォーム 602">
            <a:extLst>
              <a:ext uri="{FF2B5EF4-FFF2-40B4-BE49-F238E27FC236}">
                <a16:creationId xmlns:a16="http://schemas.microsoft.com/office/drawing/2014/main" id="{47392017-3D92-5F14-4AA1-DD05E3A7B21F}"/>
              </a:ext>
            </a:extLst>
          </p:cNvPr>
          <p:cNvSpPr/>
          <p:nvPr/>
        </p:nvSpPr>
        <p:spPr>
          <a:xfrm>
            <a:off x="6936024" y="7218459"/>
            <a:ext cx="554415" cy="588755"/>
          </a:xfrm>
          <a:custGeom>
            <a:avLst/>
            <a:gdLst>
              <a:gd name="connsiteX0" fmla="*/ 552796 w 554415"/>
              <a:gd name="connsiteY0" fmla="*/ 285 h 588755"/>
              <a:gd name="connsiteX1" fmla="*/ 413900 w 554415"/>
              <a:gd name="connsiteY1" fmla="*/ 254928 h 588755"/>
              <a:gd name="connsiteX2" fmla="*/ 379176 w 554415"/>
              <a:gd name="connsiteY2" fmla="*/ 343668 h 588755"/>
              <a:gd name="connsiteX3" fmla="*/ 448624 w 554415"/>
              <a:gd name="connsiteY3" fmla="*/ 193197 h 588755"/>
              <a:gd name="connsiteX4" fmla="*/ 348310 w 554415"/>
              <a:gd name="connsiteY4" fmla="*/ 343668 h 588755"/>
              <a:gd name="connsiteX5" fmla="*/ 1070 w 554415"/>
              <a:gd name="connsiteY5" fmla="*/ 586736 h 588755"/>
              <a:gd name="connsiteX6" fmla="*/ 244138 w 554415"/>
              <a:gd name="connsiteY6" fmla="*/ 455556 h 588755"/>
              <a:gd name="connsiteX7" fmla="*/ 371460 w 554415"/>
              <a:gd name="connsiteY7" fmla="*/ 382250 h 588755"/>
              <a:gd name="connsiteX8" fmla="*/ 356027 w 554415"/>
              <a:gd name="connsiteY8" fmla="*/ 297369 h 588755"/>
              <a:gd name="connsiteX9" fmla="*/ 159257 w 554415"/>
              <a:gd name="connsiteY9" fmla="*/ 85166 h 588755"/>
              <a:gd name="connsiteX10" fmla="*/ 317444 w 554415"/>
              <a:gd name="connsiteY10" fmla="*/ 254928 h 588755"/>
              <a:gd name="connsiteX11" fmla="*/ 371460 w 554415"/>
              <a:gd name="connsiteY11" fmla="*/ 208630 h 588755"/>
              <a:gd name="connsiteX12" fmla="*/ 309728 w 554415"/>
              <a:gd name="connsiteY12" fmla="*/ 308944 h 588755"/>
              <a:gd name="connsiteX13" fmla="*/ 552796 w 554415"/>
              <a:gd name="connsiteY13" fmla="*/ 285 h 58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4415" h="588755">
                <a:moveTo>
                  <a:pt x="552796" y="285"/>
                </a:moveTo>
                <a:cubicBezTo>
                  <a:pt x="570158" y="-8718"/>
                  <a:pt x="442837" y="197698"/>
                  <a:pt x="413900" y="254928"/>
                </a:cubicBezTo>
                <a:cubicBezTo>
                  <a:pt x="384963" y="312159"/>
                  <a:pt x="373389" y="353957"/>
                  <a:pt x="379176" y="343668"/>
                </a:cubicBezTo>
                <a:cubicBezTo>
                  <a:pt x="384963" y="333380"/>
                  <a:pt x="453768" y="193197"/>
                  <a:pt x="448624" y="193197"/>
                </a:cubicBezTo>
                <a:cubicBezTo>
                  <a:pt x="443480" y="193197"/>
                  <a:pt x="422902" y="278078"/>
                  <a:pt x="348310" y="343668"/>
                </a:cubicBezTo>
                <a:cubicBezTo>
                  <a:pt x="273718" y="409258"/>
                  <a:pt x="18432" y="568088"/>
                  <a:pt x="1070" y="586736"/>
                </a:cubicBezTo>
                <a:cubicBezTo>
                  <a:pt x="-16292" y="605384"/>
                  <a:pt x="182406" y="489637"/>
                  <a:pt x="244138" y="455556"/>
                </a:cubicBezTo>
                <a:cubicBezTo>
                  <a:pt x="305870" y="421475"/>
                  <a:pt x="352812" y="408615"/>
                  <a:pt x="371460" y="382250"/>
                </a:cubicBezTo>
                <a:cubicBezTo>
                  <a:pt x="390108" y="355886"/>
                  <a:pt x="391394" y="346883"/>
                  <a:pt x="356027" y="297369"/>
                </a:cubicBezTo>
                <a:cubicBezTo>
                  <a:pt x="320660" y="247855"/>
                  <a:pt x="165688" y="92240"/>
                  <a:pt x="159257" y="85166"/>
                </a:cubicBezTo>
                <a:cubicBezTo>
                  <a:pt x="152826" y="78092"/>
                  <a:pt x="282077" y="234351"/>
                  <a:pt x="317444" y="254928"/>
                </a:cubicBezTo>
                <a:cubicBezTo>
                  <a:pt x="352811" y="275505"/>
                  <a:pt x="372746" y="199627"/>
                  <a:pt x="371460" y="208630"/>
                </a:cubicBezTo>
                <a:cubicBezTo>
                  <a:pt x="370174" y="217633"/>
                  <a:pt x="282721" y="337881"/>
                  <a:pt x="309728" y="308944"/>
                </a:cubicBezTo>
                <a:cubicBezTo>
                  <a:pt x="336735" y="280007"/>
                  <a:pt x="535434" y="9288"/>
                  <a:pt x="552796" y="28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4" name="フリーフォーム 603">
            <a:extLst>
              <a:ext uri="{FF2B5EF4-FFF2-40B4-BE49-F238E27FC236}">
                <a16:creationId xmlns:a16="http://schemas.microsoft.com/office/drawing/2014/main" id="{AA4CA4C8-F6FF-C9DB-A66B-CA1CFC6C48BE}"/>
              </a:ext>
            </a:extLst>
          </p:cNvPr>
          <p:cNvSpPr/>
          <p:nvPr/>
        </p:nvSpPr>
        <p:spPr>
          <a:xfrm>
            <a:off x="5559706" y="7511002"/>
            <a:ext cx="1846530" cy="1239459"/>
          </a:xfrm>
          <a:custGeom>
            <a:avLst/>
            <a:gdLst>
              <a:gd name="connsiteX0" fmla="*/ 0 w 1846530"/>
              <a:gd name="connsiteY0" fmla="*/ 1239459 h 1239459"/>
              <a:gd name="connsiteX1" fmla="*/ 748497 w 1846530"/>
              <a:gd name="connsiteY1" fmla="*/ 730173 h 1239459"/>
              <a:gd name="connsiteX2" fmla="*/ 794795 w 1846530"/>
              <a:gd name="connsiteY2" fmla="*/ 757180 h 1239459"/>
              <a:gd name="connsiteX3" fmla="*/ 1265499 w 1846530"/>
              <a:gd name="connsiteY3" fmla="*/ 471671 h 1239459"/>
              <a:gd name="connsiteX4" fmla="*/ 1520142 w 1846530"/>
              <a:gd name="connsiteY4" fmla="*/ 267185 h 1239459"/>
              <a:gd name="connsiteX5" fmla="*/ 1496993 w 1846530"/>
              <a:gd name="connsiteY5" fmla="*/ 309626 h 1239459"/>
              <a:gd name="connsiteX6" fmla="*/ 1844233 w 1846530"/>
              <a:gd name="connsiteY6" fmla="*/ 968 h 1239459"/>
              <a:gd name="connsiteX7" fmla="*/ 1628172 w 1846530"/>
              <a:gd name="connsiteY7" fmla="*/ 224745 h 1239459"/>
              <a:gd name="connsiteX8" fmla="*/ 1250066 w 1846530"/>
              <a:gd name="connsiteY8" fmla="*/ 564269 h 1239459"/>
              <a:gd name="connsiteX9" fmla="*/ 814086 w 1846530"/>
              <a:gd name="connsiteY9" fmla="*/ 815054 h 1239459"/>
              <a:gd name="connsiteX10" fmla="*/ 424405 w 1846530"/>
              <a:gd name="connsiteY10" fmla="*/ 1015682 h 1239459"/>
              <a:gd name="connsiteX11" fmla="*/ 0 w 1846530"/>
              <a:gd name="connsiteY11" fmla="*/ 1239459 h 123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6530" h="1239459">
                <a:moveTo>
                  <a:pt x="0" y="1239459"/>
                </a:moveTo>
                <a:cubicBezTo>
                  <a:pt x="308015" y="1025006"/>
                  <a:pt x="616031" y="810553"/>
                  <a:pt x="748497" y="730173"/>
                </a:cubicBezTo>
                <a:cubicBezTo>
                  <a:pt x="880963" y="649793"/>
                  <a:pt x="708628" y="800264"/>
                  <a:pt x="794795" y="757180"/>
                </a:cubicBezTo>
                <a:cubicBezTo>
                  <a:pt x="880962" y="714096"/>
                  <a:pt x="1144608" y="553337"/>
                  <a:pt x="1265499" y="471671"/>
                </a:cubicBezTo>
                <a:cubicBezTo>
                  <a:pt x="1386390" y="390005"/>
                  <a:pt x="1481560" y="294193"/>
                  <a:pt x="1520142" y="267185"/>
                </a:cubicBezTo>
                <a:cubicBezTo>
                  <a:pt x="1558724" y="240177"/>
                  <a:pt x="1442978" y="353995"/>
                  <a:pt x="1496993" y="309626"/>
                </a:cubicBezTo>
                <a:cubicBezTo>
                  <a:pt x="1551008" y="265257"/>
                  <a:pt x="1822370" y="15115"/>
                  <a:pt x="1844233" y="968"/>
                </a:cubicBezTo>
                <a:cubicBezTo>
                  <a:pt x="1866096" y="-13179"/>
                  <a:pt x="1727200" y="130862"/>
                  <a:pt x="1628172" y="224745"/>
                </a:cubicBezTo>
                <a:cubicBezTo>
                  <a:pt x="1529144" y="318628"/>
                  <a:pt x="1385747" y="465884"/>
                  <a:pt x="1250066" y="564269"/>
                </a:cubicBezTo>
                <a:cubicBezTo>
                  <a:pt x="1114385" y="662654"/>
                  <a:pt x="951696" y="739819"/>
                  <a:pt x="814086" y="815054"/>
                </a:cubicBezTo>
                <a:cubicBezTo>
                  <a:pt x="676476" y="890289"/>
                  <a:pt x="424405" y="1015682"/>
                  <a:pt x="424405" y="1015682"/>
                </a:cubicBezTo>
                <a:lnTo>
                  <a:pt x="0" y="1239459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5" name="フリーフォーム 604">
            <a:extLst>
              <a:ext uri="{FF2B5EF4-FFF2-40B4-BE49-F238E27FC236}">
                <a16:creationId xmlns:a16="http://schemas.microsoft.com/office/drawing/2014/main" id="{3623A102-C524-6565-A664-C418EA7F672A}"/>
              </a:ext>
            </a:extLst>
          </p:cNvPr>
          <p:cNvSpPr/>
          <p:nvPr/>
        </p:nvSpPr>
        <p:spPr>
          <a:xfrm>
            <a:off x="5532153" y="8750339"/>
            <a:ext cx="1025138" cy="459455"/>
          </a:xfrm>
          <a:custGeom>
            <a:avLst/>
            <a:gdLst>
              <a:gd name="connsiteX0" fmla="*/ 546 w 1025138"/>
              <a:gd name="connsiteY0" fmla="*/ 81145 h 459455"/>
              <a:gd name="connsiteX1" fmla="*/ 471250 w 1025138"/>
              <a:gd name="connsiteY1" fmla="*/ 69570 h 459455"/>
              <a:gd name="connsiteX2" fmla="*/ 436525 w 1025138"/>
              <a:gd name="connsiteY2" fmla="*/ 139018 h 459455"/>
              <a:gd name="connsiteX3" fmla="*/ 602429 w 1025138"/>
              <a:gd name="connsiteY3" fmla="*/ 231615 h 459455"/>
              <a:gd name="connsiteX4" fmla="*/ 575422 w 1025138"/>
              <a:gd name="connsiteY4" fmla="*/ 223899 h 459455"/>
              <a:gd name="connsiteX5" fmla="*/ 837781 w 1025138"/>
              <a:gd name="connsiteY5" fmla="*/ 331929 h 459455"/>
              <a:gd name="connsiteX6" fmla="*/ 1022976 w 1025138"/>
              <a:gd name="connsiteY6" fmla="*/ 459251 h 459455"/>
              <a:gd name="connsiteX7" fmla="*/ 714318 w 1025138"/>
              <a:gd name="connsiteY7" fmla="*/ 301064 h 459455"/>
              <a:gd name="connsiteX8" fmla="*/ 343928 w 1025138"/>
              <a:gd name="connsiteY8" fmla="*/ 146734 h 459455"/>
              <a:gd name="connsiteX9" fmla="*/ 525265 w 1025138"/>
              <a:gd name="connsiteY9" fmla="*/ 146734 h 459455"/>
              <a:gd name="connsiteX10" fmla="*/ 297629 w 1025138"/>
              <a:gd name="connsiteY10" fmla="*/ 3980 h 459455"/>
              <a:gd name="connsiteX11" fmla="*/ 374794 w 1025138"/>
              <a:gd name="connsiteY11" fmla="*/ 42562 h 459455"/>
              <a:gd name="connsiteX12" fmla="*/ 546 w 1025138"/>
              <a:gd name="connsiteY12" fmla="*/ 81145 h 45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25138" h="459455">
                <a:moveTo>
                  <a:pt x="546" y="81145"/>
                </a:moveTo>
                <a:cubicBezTo>
                  <a:pt x="16622" y="85646"/>
                  <a:pt x="398587" y="59925"/>
                  <a:pt x="471250" y="69570"/>
                </a:cubicBezTo>
                <a:cubicBezTo>
                  <a:pt x="543913" y="79215"/>
                  <a:pt x="414662" y="112011"/>
                  <a:pt x="436525" y="139018"/>
                </a:cubicBezTo>
                <a:cubicBezTo>
                  <a:pt x="458388" y="166025"/>
                  <a:pt x="579280" y="217468"/>
                  <a:pt x="602429" y="231615"/>
                </a:cubicBezTo>
                <a:cubicBezTo>
                  <a:pt x="625578" y="245762"/>
                  <a:pt x="536197" y="207180"/>
                  <a:pt x="575422" y="223899"/>
                </a:cubicBezTo>
                <a:cubicBezTo>
                  <a:pt x="614647" y="240618"/>
                  <a:pt x="763189" y="292704"/>
                  <a:pt x="837781" y="331929"/>
                </a:cubicBezTo>
                <a:cubicBezTo>
                  <a:pt x="912373" y="371154"/>
                  <a:pt x="1043553" y="464395"/>
                  <a:pt x="1022976" y="459251"/>
                </a:cubicBezTo>
                <a:cubicBezTo>
                  <a:pt x="1002399" y="454107"/>
                  <a:pt x="827493" y="353150"/>
                  <a:pt x="714318" y="301064"/>
                </a:cubicBezTo>
                <a:cubicBezTo>
                  <a:pt x="601143" y="248978"/>
                  <a:pt x="375437" y="172456"/>
                  <a:pt x="343928" y="146734"/>
                </a:cubicBezTo>
                <a:cubicBezTo>
                  <a:pt x="312419" y="121012"/>
                  <a:pt x="532982" y="170526"/>
                  <a:pt x="525265" y="146734"/>
                </a:cubicBezTo>
                <a:cubicBezTo>
                  <a:pt x="517549" y="122942"/>
                  <a:pt x="322707" y="21342"/>
                  <a:pt x="297629" y="3980"/>
                </a:cubicBezTo>
                <a:cubicBezTo>
                  <a:pt x="272551" y="-13382"/>
                  <a:pt x="421736" y="30987"/>
                  <a:pt x="374794" y="42562"/>
                </a:cubicBezTo>
                <a:cubicBezTo>
                  <a:pt x="327852" y="54137"/>
                  <a:pt x="-15530" y="76644"/>
                  <a:pt x="546" y="8114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6" name="フリーフォーム 605">
            <a:extLst>
              <a:ext uri="{FF2B5EF4-FFF2-40B4-BE49-F238E27FC236}">
                <a16:creationId xmlns:a16="http://schemas.microsoft.com/office/drawing/2014/main" id="{EA5931CC-D537-2903-78B9-6C90D616EBEA}"/>
              </a:ext>
            </a:extLst>
          </p:cNvPr>
          <p:cNvSpPr/>
          <p:nvPr/>
        </p:nvSpPr>
        <p:spPr>
          <a:xfrm>
            <a:off x="5666890" y="7662413"/>
            <a:ext cx="1744780" cy="1060551"/>
          </a:xfrm>
          <a:custGeom>
            <a:avLst/>
            <a:gdLst>
              <a:gd name="connsiteX0" fmla="*/ 1744766 w 1744780"/>
              <a:gd name="connsiteY0" fmla="*/ 28 h 1060551"/>
              <a:gd name="connsiteX1" fmla="*/ 1007844 w 1744780"/>
              <a:gd name="connsiteY1" fmla="*/ 617344 h 1060551"/>
              <a:gd name="connsiteX2" fmla="*/ 560290 w 1744780"/>
              <a:gd name="connsiteY2" fmla="*/ 898995 h 1060551"/>
              <a:gd name="connsiteX3" fmla="*/ 676037 w 1744780"/>
              <a:gd name="connsiteY3" fmla="*/ 825688 h 1060551"/>
              <a:gd name="connsiteX4" fmla="*/ 4705 w 1744780"/>
              <a:gd name="connsiteY4" fmla="*/ 1057182 h 1060551"/>
              <a:gd name="connsiteX5" fmla="*/ 409819 w 1744780"/>
              <a:gd name="connsiteY5" fmla="*/ 941435 h 1060551"/>
              <a:gd name="connsiteX6" fmla="*/ 1023277 w 1744780"/>
              <a:gd name="connsiteY6" fmla="*/ 648210 h 1060551"/>
              <a:gd name="connsiteX7" fmla="*/ 907530 w 1744780"/>
              <a:gd name="connsiteY7" fmla="*/ 675217 h 1060551"/>
              <a:gd name="connsiteX8" fmla="*/ 1169890 w 1744780"/>
              <a:gd name="connsiteY8" fmla="*/ 474590 h 1060551"/>
              <a:gd name="connsiteX9" fmla="*/ 988553 w 1744780"/>
              <a:gd name="connsiteY9" fmla="*/ 590336 h 1060551"/>
              <a:gd name="connsiteX10" fmla="*/ 1744766 w 1744780"/>
              <a:gd name="connsiteY10" fmla="*/ 28 h 106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4780" h="1060551">
                <a:moveTo>
                  <a:pt x="1744766" y="28"/>
                </a:moveTo>
                <a:cubicBezTo>
                  <a:pt x="1747981" y="4529"/>
                  <a:pt x="1205257" y="467516"/>
                  <a:pt x="1007844" y="617344"/>
                </a:cubicBezTo>
                <a:cubicBezTo>
                  <a:pt x="810431" y="767172"/>
                  <a:pt x="560290" y="898995"/>
                  <a:pt x="560290" y="898995"/>
                </a:cubicBezTo>
                <a:cubicBezTo>
                  <a:pt x="504989" y="933719"/>
                  <a:pt x="768634" y="799324"/>
                  <a:pt x="676037" y="825688"/>
                </a:cubicBezTo>
                <a:cubicBezTo>
                  <a:pt x="583440" y="852052"/>
                  <a:pt x="49075" y="1037891"/>
                  <a:pt x="4705" y="1057182"/>
                </a:cubicBezTo>
                <a:cubicBezTo>
                  <a:pt x="-39665" y="1076473"/>
                  <a:pt x="240057" y="1009597"/>
                  <a:pt x="409819" y="941435"/>
                </a:cubicBezTo>
                <a:cubicBezTo>
                  <a:pt x="579581" y="873273"/>
                  <a:pt x="940325" y="692580"/>
                  <a:pt x="1023277" y="648210"/>
                </a:cubicBezTo>
                <a:cubicBezTo>
                  <a:pt x="1106229" y="603840"/>
                  <a:pt x="883095" y="704154"/>
                  <a:pt x="907530" y="675217"/>
                </a:cubicBezTo>
                <a:cubicBezTo>
                  <a:pt x="931965" y="646280"/>
                  <a:pt x="1156386" y="488737"/>
                  <a:pt x="1169890" y="474590"/>
                </a:cubicBezTo>
                <a:cubicBezTo>
                  <a:pt x="1183394" y="460443"/>
                  <a:pt x="892097" y="664286"/>
                  <a:pt x="988553" y="590336"/>
                </a:cubicBezTo>
                <a:cubicBezTo>
                  <a:pt x="1085009" y="516386"/>
                  <a:pt x="1741551" y="-4473"/>
                  <a:pt x="1744766" y="2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7" name="フリーフォーム 606">
            <a:extLst>
              <a:ext uri="{FF2B5EF4-FFF2-40B4-BE49-F238E27FC236}">
                <a16:creationId xmlns:a16="http://schemas.microsoft.com/office/drawing/2014/main" id="{DF2A7BE7-56C1-23CB-1747-47F3BBAB6B5B}"/>
              </a:ext>
            </a:extLst>
          </p:cNvPr>
          <p:cNvSpPr/>
          <p:nvPr/>
        </p:nvSpPr>
        <p:spPr>
          <a:xfrm>
            <a:off x="7463993" y="7011482"/>
            <a:ext cx="403150" cy="740714"/>
          </a:xfrm>
          <a:custGeom>
            <a:avLst/>
            <a:gdLst>
              <a:gd name="connsiteX0" fmla="*/ 125141 w 403150"/>
              <a:gd name="connsiteY0" fmla="*/ 2776 h 740714"/>
              <a:gd name="connsiteX1" fmla="*/ 132858 w 403150"/>
              <a:gd name="connsiteY1" fmla="*/ 442614 h 740714"/>
              <a:gd name="connsiteX2" fmla="*/ 140574 w 403150"/>
              <a:gd name="connsiteY2" fmla="*/ 380883 h 740714"/>
              <a:gd name="connsiteX3" fmla="*/ 74984 w 403150"/>
              <a:gd name="connsiteY3" fmla="*/ 585369 h 740714"/>
              <a:gd name="connsiteX4" fmla="*/ 17111 w 403150"/>
              <a:gd name="connsiteY4" fmla="*/ 612376 h 740714"/>
              <a:gd name="connsiteX5" fmla="*/ 402934 w 403150"/>
              <a:gd name="connsiteY5" fmla="*/ 739698 h 740714"/>
              <a:gd name="connsiteX6" fmla="*/ 71126 w 403150"/>
              <a:gd name="connsiteY6" fmla="*/ 670250 h 740714"/>
              <a:gd name="connsiteX7" fmla="*/ 1678 w 403150"/>
              <a:gd name="connsiteY7" fmla="*/ 635526 h 740714"/>
              <a:gd name="connsiteX8" fmla="*/ 105850 w 403150"/>
              <a:gd name="connsiteY8" fmla="*/ 404032 h 740714"/>
              <a:gd name="connsiteX9" fmla="*/ 59551 w 403150"/>
              <a:gd name="connsiteY9" fmla="*/ 492771 h 740714"/>
              <a:gd name="connsiteX10" fmla="*/ 86559 w 403150"/>
              <a:gd name="connsiteY10" fmla="*/ 330726 h 740714"/>
              <a:gd name="connsiteX11" fmla="*/ 105850 w 403150"/>
              <a:gd name="connsiteY11" fmla="*/ 404032 h 740714"/>
              <a:gd name="connsiteX12" fmla="*/ 121283 w 403150"/>
              <a:gd name="connsiteY12" fmla="*/ 261277 h 740714"/>
              <a:gd name="connsiteX13" fmla="*/ 125141 w 403150"/>
              <a:gd name="connsiteY13" fmla="*/ 2776 h 74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3150" h="740714">
                <a:moveTo>
                  <a:pt x="125141" y="2776"/>
                </a:moveTo>
                <a:cubicBezTo>
                  <a:pt x="127070" y="32999"/>
                  <a:pt x="130286" y="379596"/>
                  <a:pt x="132858" y="442614"/>
                </a:cubicBezTo>
                <a:cubicBezTo>
                  <a:pt x="135430" y="505632"/>
                  <a:pt x="150220" y="357091"/>
                  <a:pt x="140574" y="380883"/>
                </a:cubicBezTo>
                <a:cubicBezTo>
                  <a:pt x="130928" y="404675"/>
                  <a:pt x="95561" y="546787"/>
                  <a:pt x="74984" y="585369"/>
                </a:cubicBezTo>
                <a:cubicBezTo>
                  <a:pt x="54407" y="623951"/>
                  <a:pt x="-37547" y="586655"/>
                  <a:pt x="17111" y="612376"/>
                </a:cubicBezTo>
                <a:cubicBezTo>
                  <a:pt x="71769" y="638098"/>
                  <a:pt x="393932" y="730052"/>
                  <a:pt x="402934" y="739698"/>
                </a:cubicBezTo>
                <a:cubicBezTo>
                  <a:pt x="411936" y="749344"/>
                  <a:pt x="138002" y="687612"/>
                  <a:pt x="71126" y="670250"/>
                </a:cubicBezTo>
                <a:cubicBezTo>
                  <a:pt x="4250" y="652888"/>
                  <a:pt x="-4109" y="679896"/>
                  <a:pt x="1678" y="635526"/>
                </a:cubicBezTo>
                <a:cubicBezTo>
                  <a:pt x="7465" y="591156"/>
                  <a:pt x="96205" y="427824"/>
                  <a:pt x="105850" y="404032"/>
                </a:cubicBezTo>
                <a:cubicBezTo>
                  <a:pt x="115495" y="380240"/>
                  <a:pt x="62766" y="504989"/>
                  <a:pt x="59551" y="492771"/>
                </a:cubicBezTo>
                <a:cubicBezTo>
                  <a:pt x="56336" y="480553"/>
                  <a:pt x="78843" y="345516"/>
                  <a:pt x="86559" y="330726"/>
                </a:cubicBezTo>
                <a:cubicBezTo>
                  <a:pt x="94275" y="315936"/>
                  <a:pt x="100063" y="415607"/>
                  <a:pt x="105850" y="404032"/>
                </a:cubicBezTo>
                <a:cubicBezTo>
                  <a:pt x="111637" y="392457"/>
                  <a:pt x="117425" y="324938"/>
                  <a:pt x="121283" y="261277"/>
                </a:cubicBezTo>
                <a:cubicBezTo>
                  <a:pt x="125141" y="197616"/>
                  <a:pt x="123212" y="-27447"/>
                  <a:pt x="125141" y="277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8" name="フリーフォーム 607">
            <a:extLst>
              <a:ext uri="{FF2B5EF4-FFF2-40B4-BE49-F238E27FC236}">
                <a16:creationId xmlns:a16="http://schemas.microsoft.com/office/drawing/2014/main" id="{D294B4DD-60FF-FE01-9798-BEA3AE352FA8}"/>
              </a:ext>
            </a:extLst>
          </p:cNvPr>
          <p:cNvSpPr/>
          <p:nvPr/>
        </p:nvSpPr>
        <p:spPr>
          <a:xfrm>
            <a:off x="7132987" y="7768956"/>
            <a:ext cx="886094" cy="1515723"/>
          </a:xfrm>
          <a:custGeom>
            <a:avLst/>
            <a:gdLst>
              <a:gd name="connsiteX0" fmla="*/ 390557 w 886094"/>
              <a:gd name="connsiteY0" fmla="*/ 1515 h 1515723"/>
              <a:gd name="connsiteX1" fmla="*/ 834254 w 886094"/>
              <a:gd name="connsiteY1" fmla="*/ 136553 h 1515723"/>
              <a:gd name="connsiteX2" fmla="*/ 799529 w 886094"/>
              <a:gd name="connsiteY2" fmla="*/ 178993 h 1515723"/>
              <a:gd name="connsiteX3" fmla="*/ 834254 w 886094"/>
              <a:gd name="connsiteY3" fmla="*/ 267733 h 1515723"/>
              <a:gd name="connsiteX4" fmla="*/ 637484 w 886094"/>
              <a:gd name="connsiteY4" fmla="*/ 460644 h 1515723"/>
              <a:gd name="connsiteX5" fmla="*/ 378983 w 886094"/>
              <a:gd name="connsiteY5" fmla="*/ 838750 h 1515723"/>
              <a:gd name="connsiteX6" fmla="*/ 444572 w 886094"/>
              <a:gd name="connsiteY6" fmla="*/ 707571 h 1515723"/>
              <a:gd name="connsiteX7" fmla="*/ 16309 w 886094"/>
              <a:gd name="connsiteY7" fmla="*/ 1502366 h 1515723"/>
              <a:gd name="connsiteX8" fmla="*/ 151347 w 886094"/>
              <a:gd name="connsiteY8" fmla="*/ 1143550 h 1515723"/>
              <a:gd name="connsiteX9" fmla="*/ 726223 w 886094"/>
              <a:gd name="connsiteY9" fmla="*/ 344897 h 1515723"/>
              <a:gd name="connsiteX10" fmla="*/ 880552 w 886094"/>
              <a:gd name="connsiteY10" fmla="*/ 194426 h 1515723"/>
              <a:gd name="connsiteX11" fmla="*/ 579610 w 886094"/>
              <a:gd name="connsiteY11" fmla="*/ 70963 h 1515723"/>
              <a:gd name="connsiteX12" fmla="*/ 390557 w 886094"/>
              <a:gd name="connsiteY12" fmla="*/ 1515 h 151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6094" h="1515723">
                <a:moveTo>
                  <a:pt x="390557" y="1515"/>
                </a:moveTo>
                <a:cubicBezTo>
                  <a:pt x="432998" y="12447"/>
                  <a:pt x="766092" y="106973"/>
                  <a:pt x="834254" y="136553"/>
                </a:cubicBezTo>
                <a:cubicBezTo>
                  <a:pt x="902416" y="166133"/>
                  <a:pt x="799529" y="157130"/>
                  <a:pt x="799529" y="178993"/>
                </a:cubicBezTo>
                <a:cubicBezTo>
                  <a:pt x="799529" y="200856"/>
                  <a:pt x="861262" y="220791"/>
                  <a:pt x="834254" y="267733"/>
                </a:cubicBezTo>
                <a:cubicBezTo>
                  <a:pt x="807247" y="314675"/>
                  <a:pt x="713362" y="365475"/>
                  <a:pt x="637484" y="460644"/>
                </a:cubicBezTo>
                <a:cubicBezTo>
                  <a:pt x="561606" y="555813"/>
                  <a:pt x="411135" y="797596"/>
                  <a:pt x="378983" y="838750"/>
                </a:cubicBezTo>
                <a:cubicBezTo>
                  <a:pt x="346831" y="879905"/>
                  <a:pt x="505018" y="596968"/>
                  <a:pt x="444572" y="707571"/>
                </a:cubicBezTo>
                <a:cubicBezTo>
                  <a:pt x="384126" y="818174"/>
                  <a:pt x="65180" y="1429703"/>
                  <a:pt x="16309" y="1502366"/>
                </a:cubicBezTo>
                <a:cubicBezTo>
                  <a:pt x="-32562" y="1575029"/>
                  <a:pt x="33028" y="1336461"/>
                  <a:pt x="151347" y="1143550"/>
                </a:cubicBezTo>
                <a:cubicBezTo>
                  <a:pt x="269666" y="950639"/>
                  <a:pt x="604689" y="503084"/>
                  <a:pt x="726223" y="344897"/>
                </a:cubicBezTo>
                <a:cubicBezTo>
                  <a:pt x="847757" y="186710"/>
                  <a:pt x="904987" y="240082"/>
                  <a:pt x="880552" y="194426"/>
                </a:cubicBezTo>
                <a:cubicBezTo>
                  <a:pt x="856117" y="148770"/>
                  <a:pt x="657417" y="100543"/>
                  <a:pt x="579610" y="70963"/>
                </a:cubicBezTo>
                <a:cubicBezTo>
                  <a:pt x="501803" y="41383"/>
                  <a:pt x="348116" y="-9417"/>
                  <a:pt x="390557" y="151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9" name="フリーフォーム 608">
            <a:extLst>
              <a:ext uri="{FF2B5EF4-FFF2-40B4-BE49-F238E27FC236}">
                <a16:creationId xmlns:a16="http://schemas.microsoft.com/office/drawing/2014/main" id="{3B4DCB03-9D7B-FD02-EDF9-B06DC66E99A3}"/>
              </a:ext>
            </a:extLst>
          </p:cNvPr>
          <p:cNvSpPr/>
          <p:nvPr/>
        </p:nvSpPr>
        <p:spPr>
          <a:xfrm>
            <a:off x="5980253" y="8274132"/>
            <a:ext cx="837323" cy="792778"/>
          </a:xfrm>
          <a:custGeom>
            <a:avLst/>
            <a:gdLst>
              <a:gd name="connsiteX0" fmla="*/ 0 w 837323"/>
              <a:gd name="connsiteY0" fmla="*/ 422314 h 792778"/>
              <a:gd name="connsiteX1" fmla="*/ 443696 w 837323"/>
              <a:gd name="connsiteY1" fmla="*/ 260268 h 792778"/>
              <a:gd name="connsiteX2" fmla="*/ 821803 w 837323"/>
              <a:gd name="connsiteY2" fmla="*/ 9483 h 792778"/>
              <a:gd name="connsiteX3" fmla="*/ 744638 w 837323"/>
              <a:gd name="connsiteY3" fmla="*/ 51924 h 792778"/>
              <a:gd name="connsiteX4" fmla="*/ 787079 w 837323"/>
              <a:gd name="connsiteY4" fmla="*/ 44207 h 792778"/>
              <a:gd name="connsiteX5" fmla="*/ 744638 w 837323"/>
              <a:gd name="connsiteY5" fmla="*/ 526486 h 792778"/>
              <a:gd name="connsiteX6" fmla="*/ 709914 w 837323"/>
              <a:gd name="connsiteY6" fmla="*/ 792703 h 792778"/>
              <a:gd name="connsiteX7" fmla="*/ 763929 w 837323"/>
              <a:gd name="connsiteY7" fmla="*/ 503336 h 792778"/>
              <a:gd name="connsiteX8" fmla="*/ 837236 w 837323"/>
              <a:gd name="connsiteY8" fmla="*/ 28774 h 792778"/>
              <a:gd name="connsiteX9" fmla="*/ 748496 w 837323"/>
              <a:gd name="connsiteY9" fmla="*/ 125230 h 792778"/>
              <a:gd name="connsiteX10" fmla="*/ 366532 w 837323"/>
              <a:gd name="connsiteY10" fmla="*/ 287276 h 792778"/>
              <a:gd name="connsiteX11" fmla="*/ 0 w 837323"/>
              <a:gd name="connsiteY11" fmla="*/ 422314 h 79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7323" h="792778">
                <a:moveTo>
                  <a:pt x="0" y="422314"/>
                </a:moveTo>
                <a:cubicBezTo>
                  <a:pt x="12861" y="417813"/>
                  <a:pt x="306729" y="329073"/>
                  <a:pt x="443696" y="260268"/>
                </a:cubicBezTo>
                <a:cubicBezTo>
                  <a:pt x="580663" y="191463"/>
                  <a:pt x="771646" y="44207"/>
                  <a:pt x="821803" y="9483"/>
                </a:cubicBezTo>
                <a:cubicBezTo>
                  <a:pt x="871960" y="-25241"/>
                  <a:pt x="750425" y="46137"/>
                  <a:pt x="744638" y="51924"/>
                </a:cubicBezTo>
                <a:cubicBezTo>
                  <a:pt x="738851" y="57711"/>
                  <a:pt x="787079" y="-34887"/>
                  <a:pt x="787079" y="44207"/>
                </a:cubicBezTo>
                <a:cubicBezTo>
                  <a:pt x="787079" y="123301"/>
                  <a:pt x="757499" y="401737"/>
                  <a:pt x="744638" y="526486"/>
                </a:cubicBezTo>
                <a:cubicBezTo>
                  <a:pt x="731777" y="651235"/>
                  <a:pt x="706699" y="796561"/>
                  <a:pt x="709914" y="792703"/>
                </a:cubicBezTo>
                <a:cubicBezTo>
                  <a:pt x="713129" y="788845"/>
                  <a:pt x="742709" y="630658"/>
                  <a:pt x="763929" y="503336"/>
                </a:cubicBezTo>
                <a:cubicBezTo>
                  <a:pt x="785149" y="376014"/>
                  <a:pt x="839808" y="91791"/>
                  <a:pt x="837236" y="28774"/>
                </a:cubicBezTo>
                <a:cubicBezTo>
                  <a:pt x="834664" y="-34243"/>
                  <a:pt x="826947" y="82146"/>
                  <a:pt x="748496" y="125230"/>
                </a:cubicBezTo>
                <a:cubicBezTo>
                  <a:pt x="670045" y="168314"/>
                  <a:pt x="486137" y="242263"/>
                  <a:pt x="366532" y="287276"/>
                </a:cubicBezTo>
                <a:lnTo>
                  <a:pt x="0" y="422314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0" name="フリーフォーム 609">
            <a:extLst>
              <a:ext uri="{FF2B5EF4-FFF2-40B4-BE49-F238E27FC236}">
                <a16:creationId xmlns:a16="http://schemas.microsoft.com/office/drawing/2014/main" id="{7842ACF7-5D1E-0C7D-128B-0F503EE0CA49}"/>
              </a:ext>
            </a:extLst>
          </p:cNvPr>
          <p:cNvSpPr/>
          <p:nvPr/>
        </p:nvSpPr>
        <p:spPr>
          <a:xfrm>
            <a:off x="6881807" y="7808581"/>
            <a:ext cx="475230" cy="1733957"/>
          </a:xfrm>
          <a:custGeom>
            <a:avLst/>
            <a:gdLst>
              <a:gd name="connsiteX0" fmla="*/ 471975 w 475230"/>
              <a:gd name="connsiteY0" fmla="*/ 8189 h 1733957"/>
              <a:gd name="connsiteX1" fmla="*/ 113160 w 475230"/>
              <a:gd name="connsiteY1" fmla="*/ 417161 h 1733957"/>
              <a:gd name="connsiteX2" fmla="*/ 20563 w 475230"/>
              <a:gd name="connsiteY2" fmla="*/ 1111642 h 1733957"/>
              <a:gd name="connsiteX3" fmla="*/ 1271 w 475230"/>
              <a:gd name="connsiteY3" fmla="*/ 1034477 h 1733957"/>
              <a:gd name="connsiteX4" fmla="*/ 43712 w 475230"/>
              <a:gd name="connsiteY4" fmla="*/ 1721242 h 1733957"/>
              <a:gd name="connsiteX5" fmla="*/ 8988 w 475230"/>
              <a:gd name="connsiteY5" fmla="*/ 1412584 h 1733957"/>
              <a:gd name="connsiteX6" fmla="*/ 47570 w 475230"/>
              <a:gd name="connsiteY6" fmla="*/ 583065 h 1733957"/>
              <a:gd name="connsiteX7" fmla="*/ 20563 w 475230"/>
              <a:gd name="connsiteY7" fmla="*/ 652513 h 1733957"/>
              <a:gd name="connsiteX8" fmla="*/ 151742 w 475230"/>
              <a:gd name="connsiteY8" fmla="*/ 309130 h 1733957"/>
              <a:gd name="connsiteX9" fmla="*/ 282922 w 475230"/>
              <a:gd name="connsiteY9" fmla="*/ 154801 h 1733957"/>
              <a:gd name="connsiteX10" fmla="*/ 471975 w 475230"/>
              <a:gd name="connsiteY10" fmla="*/ 8189 h 1733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5230" h="1733957">
                <a:moveTo>
                  <a:pt x="471975" y="8189"/>
                </a:moveTo>
                <a:cubicBezTo>
                  <a:pt x="443681" y="51916"/>
                  <a:pt x="188395" y="233252"/>
                  <a:pt x="113160" y="417161"/>
                </a:cubicBezTo>
                <a:cubicBezTo>
                  <a:pt x="37925" y="601070"/>
                  <a:pt x="39211" y="1008756"/>
                  <a:pt x="20563" y="1111642"/>
                </a:cubicBezTo>
                <a:cubicBezTo>
                  <a:pt x="1915" y="1214528"/>
                  <a:pt x="-2587" y="932877"/>
                  <a:pt x="1271" y="1034477"/>
                </a:cubicBezTo>
                <a:cubicBezTo>
                  <a:pt x="5129" y="1136077"/>
                  <a:pt x="42426" y="1658224"/>
                  <a:pt x="43712" y="1721242"/>
                </a:cubicBezTo>
                <a:cubicBezTo>
                  <a:pt x="44998" y="1784260"/>
                  <a:pt x="8345" y="1602280"/>
                  <a:pt x="8988" y="1412584"/>
                </a:cubicBezTo>
                <a:cubicBezTo>
                  <a:pt x="9631" y="1222888"/>
                  <a:pt x="45641" y="709743"/>
                  <a:pt x="47570" y="583065"/>
                </a:cubicBezTo>
                <a:cubicBezTo>
                  <a:pt x="49499" y="456387"/>
                  <a:pt x="3201" y="698169"/>
                  <a:pt x="20563" y="652513"/>
                </a:cubicBezTo>
                <a:cubicBezTo>
                  <a:pt x="37925" y="606857"/>
                  <a:pt x="108016" y="392082"/>
                  <a:pt x="151742" y="309130"/>
                </a:cubicBezTo>
                <a:cubicBezTo>
                  <a:pt x="195468" y="226178"/>
                  <a:pt x="229550" y="201743"/>
                  <a:pt x="282922" y="154801"/>
                </a:cubicBezTo>
                <a:cubicBezTo>
                  <a:pt x="336294" y="107859"/>
                  <a:pt x="500269" y="-35538"/>
                  <a:pt x="471975" y="818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1" name="フリーフォーム 610">
            <a:extLst>
              <a:ext uri="{FF2B5EF4-FFF2-40B4-BE49-F238E27FC236}">
                <a16:creationId xmlns:a16="http://schemas.microsoft.com/office/drawing/2014/main" id="{60F64246-4B97-8959-72DD-5B51C1C267B3}"/>
              </a:ext>
            </a:extLst>
          </p:cNvPr>
          <p:cNvSpPr/>
          <p:nvPr/>
        </p:nvSpPr>
        <p:spPr>
          <a:xfrm>
            <a:off x="7006512" y="7920369"/>
            <a:ext cx="837351" cy="1277949"/>
          </a:xfrm>
          <a:custGeom>
            <a:avLst/>
            <a:gdLst>
              <a:gd name="connsiteX0" fmla="*/ 837265 w 837351"/>
              <a:gd name="connsiteY0" fmla="*/ 573 h 1277949"/>
              <a:gd name="connsiteX1" fmla="*/ 235382 w 837351"/>
              <a:gd name="connsiteY1" fmla="*/ 116320 h 1277949"/>
              <a:gd name="connsiteX2" fmla="*/ 100344 w 837351"/>
              <a:gd name="connsiteY2" fmla="*/ 409545 h 1277949"/>
              <a:gd name="connsiteX3" fmla="*/ 104202 w 837351"/>
              <a:gd name="connsiteY3" fmla="*/ 309231 h 1277949"/>
              <a:gd name="connsiteX4" fmla="*/ 27037 w 837351"/>
              <a:gd name="connsiteY4" fmla="*/ 698912 h 1277949"/>
              <a:gd name="connsiteX5" fmla="*/ 30 w 837351"/>
              <a:gd name="connsiteY5" fmla="*/ 1273788 h 1277949"/>
              <a:gd name="connsiteX6" fmla="*/ 23179 w 837351"/>
              <a:gd name="connsiteY6" fmla="*/ 922689 h 1277949"/>
              <a:gd name="connsiteX7" fmla="*/ 84911 w 837351"/>
              <a:gd name="connsiteY7" fmla="*/ 270649 h 1277949"/>
              <a:gd name="connsiteX8" fmla="*/ 50187 w 837351"/>
              <a:gd name="connsiteY8" fmla="*/ 467418 h 1277949"/>
              <a:gd name="connsiteX9" fmla="*/ 235382 w 837351"/>
              <a:gd name="connsiteY9" fmla="*/ 124036 h 1277949"/>
              <a:gd name="connsiteX10" fmla="*/ 528607 w 837351"/>
              <a:gd name="connsiteY10" fmla="*/ 31439 h 1277949"/>
              <a:gd name="connsiteX11" fmla="*/ 281680 w 837351"/>
              <a:gd name="connsiteY11" fmla="*/ 70021 h 1277949"/>
              <a:gd name="connsiteX12" fmla="*/ 837265 w 837351"/>
              <a:gd name="connsiteY12" fmla="*/ 573 h 127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37351" h="1277949">
                <a:moveTo>
                  <a:pt x="837265" y="573"/>
                </a:moveTo>
                <a:cubicBezTo>
                  <a:pt x="829549" y="8290"/>
                  <a:pt x="358202" y="48158"/>
                  <a:pt x="235382" y="116320"/>
                </a:cubicBezTo>
                <a:cubicBezTo>
                  <a:pt x="112562" y="184482"/>
                  <a:pt x="122207" y="377393"/>
                  <a:pt x="100344" y="409545"/>
                </a:cubicBezTo>
                <a:cubicBezTo>
                  <a:pt x="78481" y="441697"/>
                  <a:pt x="116420" y="261003"/>
                  <a:pt x="104202" y="309231"/>
                </a:cubicBezTo>
                <a:cubicBezTo>
                  <a:pt x="91984" y="357459"/>
                  <a:pt x="44399" y="538153"/>
                  <a:pt x="27037" y="698912"/>
                </a:cubicBezTo>
                <a:cubicBezTo>
                  <a:pt x="9675" y="859671"/>
                  <a:pt x="673" y="1236492"/>
                  <a:pt x="30" y="1273788"/>
                </a:cubicBezTo>
                <a:cubicBezTo>
                  <a:pt x="-613" y="1311084"/>
                  <a:pt x="9032" y="1089879"/>
                  <a:pt x="23179" y="922689"/>
                </a:cubicBezTo>
                <a:cubicBezTo>
                  <a:pt x="37326" y="755499"/>
                  <a:pt x="80410" y="346527"/>
                  <a:pt x="84911" y="270649"/>
                </a:cubicBezTo>
                <a:cubicBezTo>
                  <a:pt x="89412" y="194771"/>
                  <a:pt x="25109" y="491853"/>
                  <a:pt x="50187" y="467418"/>
                </a:cubicBezTo>
                <a:cubicBezTo>
                  <a:pt x="75265" y="442983"/>
                  <a:pt x="155645" y="196699"/>
                  <a:pt x="235382" y="124036"/>
                </a:cubicBezTo>
                <a:cubicBezTo>
                  <a:pt x="315119" y="51373"/>
                  <a:pt x="520891" y="40442"/>
                  <a:pt x="528607" y="31439"/>
                </a:cubicBezTo>
                <a:cubicBezTo>
                  <a:pt x="536323" y="22437"/>
                  <a:pt x="227665" y="74522"/>
                  <a:pt x="281680" y="70021"/>
                </a:cubicBezTo>
                <a:cubicBezTo>
                  <a:pt x="335695" y="65520"/>
                  <a:pt x="844981" y="-7144"/>
                  <a:pt x="837265" y="57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2" name="フリーフォーム 611">
            <a:extLst>
              <a:ext uri="{FF2B5EF4-FFF2-40B4-BE49-F238E27FC236}">
                <a16:creationId xmlns:a16="http://schemas.microsoft.com/office/drawing/2014/main" id="{085A2D93-AE3C-7C2B-8EC2-B9D134F22EFF}"/>
              </a:ext>
            </a:extLst>
          </p:cNvPr>
          <p:cNvSpPr/>
          <p:nvPr/>
        </p:nvSpPr>
        <p:spPr>
          <a:xfrm>
            <a:off x="6594257" y="8703847"/>
            <a:ext cx="190588" cy="791266"/>
          </a:xfrm>
          <a:custGeom>
            <a:avLst/>
            <a:gdLst>
              <a:gd name="connsiteX0" fmla="*/ 3313 w 190588"/>
              <a:gd name="connsiteY0" fmla="*/ 11890 h 791266"/>
              <a:gd name="connsiteX1" fmla="*/ 142209 w 190588"/>
              <a:gd name="connsiteY1" fmla="*/ 609915 h 791266"/>
              <a:gd name="connsiteX2" fmla="*/ 188508 w 190588"/>
              <a:gd name="connsiteY2" fmla="*/ 791252 h 791266"/>
              <a:gd name="connsiteX3" fmla="*/ 169216 w 190588"/>
              <a:gd name="connsiteY3" fmla="*/ 617631 h 791266"/>
              <a:gd name="connsiteX4" fmla="*/ 53470 w 190588"/>
              <a:gd name="connsiteY4" fmla="*/ 243383 h 791266"/>
              <a:gd name="connsiteX5" fmla="*/ 3313 w 190588"/>
              <a:gd name="connsiteY5" fmla="*/ 11890 h 79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588" h="791266">
                <a:moveTo>
                  <a:pt x="3313" y="11890"/>
                </a:moveTo>
                <a:cubicBezTo>
                  <a:pt x="18103" y="72979"/>
                  <a:pt x="111343" y="480021"/>
                  <a:pt x="142209" y="609915"/>
                </a:cubicBezTo>
                <a:cubicBezTo>
                  <a:pt x="173075" y="739809"/>
                  <a:pt x="184007" y="789966"/>
                  <a:pt x="188508" y="791252"/>
                </a:cubicBezTo>
                <a:cubicBezTo>
                  <a:pt x="193009" y="792538"/>
                  <a:pt x="191722" y="708942"/>
                  <a:pt x="169216" y="617631"/>
                </a:cubicBezTo>
                <a:cubicBezTo>
                  <a:pt x="146710" y="526320"/>
                  <a:pt x="80478" y="346912"/>
                  <a:pt x="53470" y="243383"/>
                </a:cubicBezTo>
                <a:cubicBezTo>
                  <a:pt x="26463" y="139854"/>
                  <a:pt x="-11477" y="-49199"/>
                  <a:pt x="3313" y="1189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3" name="フリーフォーム 612">
            <a:extLst>
              <a:ext uri="{FF2B5EF4-FFF2-40B4-BE49-F238E27FC236}">
                <a16:creationId xmlns:a16="http://schemas.microsoft.com/office/drawing/2014/main" id="{FEF83887-D9E4-8E08-BE8F-6498FF0B396B}"/>
              </a:ext>
            </a:extLst>
          </p:cNvPr>
          <p:cNvSpPr/>
          <p:nvPr/>
        </p:nvSpPr>
        <p:spPr>
          <a:xfrm>
            <a:off x="6446101" y="9143636"/>
            <a:ext cx="273725" cy="401221"/>
          </a:xfrm>
          <a:custGeom>
            <a:avLst/>
            <a:gdLst>
              <a:gd name="connsiteX0" fmla="*/ 998 w 273725"/>
              <a:gd name="connsiteY0" fmla="*/ 364 h 401221"/>
              <a:gd name="connsiteX1" fmla="*/ 151469 w 273725"/>
              <a:gd name="connsiteY1" fmla="*/ 146977 h 401221"/>
              <a:gd name="connsiteX2" fmla="*/ 220917 w 273725"/>
              <a:gd name="connsiteY2" fmla="*/ 224141 h 401221"/>
              <a:gd name="connsiteX3" fmla="*/ 209342 w 273725"/>
              <a:gd name="connsiteY3" fmla="*/ 139260 h 401221"/>
              <a:gd name="connsiteX4" fmla="*/ 271074 w 273725"/>
              <a:gd name="connsiteY4" fmla="*/ 397761 h 401221"/>
              <a:gd name="connsiteX5" fmla="*/ 259499 w 273725"/>
              <a:gd name="connsiteY5" fmla="*/ 282015 h 401221"/>
              <a:gd name="connsiteX6" fmla="*/ 232491 w 273725"/>
              <a:gd name="connsiteY6" fmla="*/ 193275 h 401221"/>
              <a:gd name="connsiteX7" fmla="*/ 998 w 273725"/>
              <a:gd name="connsiteY7" fmla="*/ 364 h 40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725" h="401221">
                <a:moveTo>
                  <a:pt x="998" y="364"/>
                </a:moveTo>
                <a:cubicBezTo>
                  <a:pt x="-12506" y="-7352"/>
                  <a:pt x="114816" y="109681"/>
                  <a:pt x="151469" y="146977"/>
                </a:cubicBezTo>
                <a:cubicBezTo>
                  <a:pt x="188122" y="184273"/>
                  <a:pt x="211272" y="225427"/>
                  <a:pt x="220917" y="224141"/>
                </a:cubicBezTo>
                <a:cubicBezTo>
                  <a:pt x="230563" y="222855"/>
                  <a:pt x="200983" y="110324"/>
                  <a:pt x="209342" y="139260"/>
                </a:cubicBezTo>
                <a:cubicBezTo>
                  <a:pt x="217701" y="168196"/>
                  <a:pt x="262715" y="373969"/>
                  <a:pt x="271074" y="397761"/>
                </a:cubicBezTo>
                <a:cubicBezTo>
                  <a:pt x="279433" y="421553"/>
                  <a:pt x="265930" y="316096"/>
                  <a:pt x="259499" y="282015"/>
                </a:cubicBezTo>
                <a:cubicBezTo>
                  <a:pt x="253068" y="247934"/>
                  <a:pt x="273002" y="237645"/>
                  <a:pt x="232491" y="193275"/>
                </a:cubicBezTo>
                <a:cubicBezTo>
                  <a:pt x="191980" y="148905"/>
                  <a:pt x="14502" y="8080"/>
                  <a:pt x="998" y="36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4" name="フリーフォーム 613">
            <a:extLst>
              <a:ext uri="{FF2B5EF4-FFF2-40B4-BE49-F238E27FC236}">
                <a16:creationId xmlns:a16="http://schemas.microsoft.com/office/drawing/2014/main" id="{94390C44-A2DD-0F74-A0CD-74F139CFB1FF}"/>
              </a:ext>
            </a:extLst>
          </p:cNvPr>
          <p:cNvSpPr/>
          <p:nvPr/>
        </p:nvSpPr>
        <p:spPr>
          <a:xfrm>
            <a:off x="5530922" y="8835085"/>
            <a:ext cx="573149" cy="52915"/>
          </a:xfrm>
          <a:custGeom>
            <a:avLst/>
            <a:gdLst>
              <a:gd name="connsiteX0" fmla="*/ 5635 w 573149"/>
              <a:gd name="connsiteY0" fmla="*/ 23406 h 52915"/>
              <a:gd name="connsiteX1" fmla="*/ 403032 w 573149"/>
              <a:gd name="connsiteY1" fmla="*/ 50414 h 52915"/>
              <a:gd name="connsiteX2" fmla="*/ 572794 w 573149"/>
              <a:gd name="connsiteY2" fmla="*/ 50414 h 52915"/>
              <a:gd name="connsiteX3" fmla="*/ 364450 w 573149"/>
              <a:gd name="connsiteY3" fmla="*/ 38839 h 52915"/>
              <a:gd name="connsiteX4" fmla="*/ 183113 w 573149"/>
              <a:gd name="connsiteY4" fmla="*/ 257 h 52915"/>
              <a:gd name="connsiteX5" fmla="*/ 5635 w 573149"/>
              <a:gd name="connsiteY5" fmla="*/ 23406 h 5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149" h="52915">
                <a:moveTo>
                  <a:pt x="5635" y="23406"/>
                </a:moveTo>
                <a:cubicBezTo>
                  <a:pt x="42288" y="31765"/>
                  <a:pt x="308506" y="45913"/>
                  <a:pt x="403032" y="50414"/>
                </a:cubicBezTo>
                <a:cubicBezTo>
                  <a:pt x="497559" y="54915"/>
                  <a:pt x="579224" y="52343"/>
                  <a:pt x="572794" y="50414"/>
                </a:cubicBezTo>
                <a:cubicBezTo>
                  <a:pt x="566364" y="48485"/>
                  <a:pt x="429397" y="47198"/>
                  <a:pt x="364450" y="38839"/>
                </a:cubicBezTo>
                <a:cubicBezTo>
                  <a:pt x="299503" y="30480"/>
                  <a:pt x="245488" y="2829"/>
                  <a:pt x="183113" y="257"/>
                </a:cubicBezTo>
                <a:cubicBezTo>
                  <a:pt x="120738" y="-2315"/>
                  <a:pt x="-31018" y="15047"/>
                  <a:pt x="5635" y="2340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" name="フリーフォーム 614">
            <a:extLst>
              <a:ext uri="{FF2B5EF4-FFF2-40B4-BE49-F238E27FC236}">
                <a16:creationId xmlns:a16="http://schemas.microsoft.com/office/drawing/2014/main" id="{B68F4D6A-D0F4-31AC-1B73-96F08171D419}"/>
              </a:ext>
            </a:extLst>
          </p:cNvPr>
          <p:cNvSpPr/>
          <p:nvPr/>
        </p:nvSpPr>
        <p:spPr>
          <a:xfrm>
            <a:off x="6205794" y="4872723"/>
            <a:ext cx="120605" cy="1119430"/>
          </a:xfrm>
          <a:custGeom>
            <a:avLst/>
            <a:gdLst>
              <a:gd name="connsiteX0" fmla="*/ 9811 w 120605"/>
              <a:gd name="connsiteY0" fmla="*/ 4077 h 1119430"/>
              <a:gd name="connsiteX1" fmla="*/ 110125 w 120605"/>
              <a:gd name="connsiteY1" fmla="*/ 602102 h 1119430"/>
              <a:gd name="connsiteX2" fmla="*/ 110125 w 120605"/>
              <a:gd name="connsiteY2" fmla="*/ 559662 h 1119430"/>
              <a:gd name="connsiteX3" fmla="*/ 44535 w 120605"/>
              <a:gd name="connsiteY3" fmla="*/ 825880 h 1119430"/>
              <a:gd name="connsiteX4" fmla="*/ 2095 w 120605"/>
              <a:gd name="connsiteY4" fmla="*/ 1119105 h 1119430"/>
              <a:gd name="connsiteX5" fmla="*/ 13669 w 120605"/>
              <a:gd name="connsiteY5" fmla="*/ 876036 h 1119430"/>
              <a:gd name="connsiteX6" fmla="*/ 75401 w 120605"/>
              <a:gd name="connsiteY6" fmla="*/ 536512 h 1119430"/>
              <a:gd name="connsiteX7" fmla="*/ 48393 w 120605"/>
              <a:gd name="connsiteY7" fmla="*/ 347459 h 1119430"/>
              <a:gd name="connsiteX8" fmla="*/ 9811 w 120605"/>
              <a:gd name="connsiteY8" fmla="*/ 4077 h 111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605" h="1119430">
                <a:moveTo>
                  <a:pt x="9811" y="4077"/>
                </a:moveTo>
                <a:cubicBezTo>
                  <a:pt x="20100" y="46518"/>
                  <a:pt x="93406" y="509505"/>
                  <a:pt x="110125" y="602102"/>
                </a:cubicBezTo>
                <a:cubicBezTo>
                  <a:pt x="126844" y="694699"/>
                  <a:pt x="121057" y="522366"/>
                  <a:pt x="110125" y="559662"/>
                </a:cubicBezTo>
                <a:cubicBezTo>
                  <a:pt x="99193" y="596958"/>
                  <a:pt x="62540" y="732640"/>
                  <a:pt x="44535" y="825880"/>
                </a:cubicBezTo>
                <a:cubicBezTo>
                  <a:pt x="26530" y="919120"/>
                  <a:pt x="7239" y="1110746"/>
                  <a:pt x="2095" y="1119105"/>
                </a:cubicBezTo>
                <a:cubicBezTo>
                  <a:pt x="-3049" y="1127464"/>
                  <a:pt x="1451" y="973135"/>
                  <a:pt x="13669" y="876036"/>
                </a:cubicBezTo>
                <a:cubicBezTo>
                  <a:pt x="25887" y="778937"/>
                  <a:pt x="69614" y="624608"/>
                  <a:pt x="75401" y="536512"/>
                </a:cubicBezTo>
                <a:cubicBezTo>
                  <a:pt x="81188" y="448416"/>
                  <a:pt x="63826" y="432340"/>
                  <a:pt x="48393" y="347459"/>
                </a:cubicBezTo>
                <a:cubicBezTo>
                  <a:pt x="32960" y="262578"/>
                  <a:pt x="-478" y="-38364"/>
                  <a:pt x="9811" y="407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" name="フリーフォーム 615">
            <a:extLst>
              <a:ext uri="{FF2B5EF4-FFF2-40B4-BE49-F238E27FC236}">
                <a16:creationId xmlns:a16="http://schemas.microsoft.com/office/drawing/2014/main" id="{6BCB4273-BF37-9877-2BDC-6A472EF42AA0}"/>
              </a:ext>
            </a:extLst>
          </p:cNvPr>
          <p:cNvSpPr/>
          <p:nvPr/>
        </p:nvSpPr>
        <p:spPr>
          <a:xfrm>
            <a:off x="5637320" y="5296926"/>
            <a:ext cx="545856" cy="969010"/>
          </a:xfrm>
          <a:custGeom>
            <a:avLst/>
            <a:gdLst>
              <a:gd name="connsiteX0" fmla="*/ 474113 w 545856"/>
              <a:gd name="connsiteY0" fmla="*/ 421 h 969010"/>
              <a:gd name="connsiteX1" fmla="*/ 466396 w 545856"/>
              <a:gd name="connsiteY1" fmla="*/ 197190 h 969010"/>
              <a:gd name="connsiteX2" fmla="*/ 138447 w 545856"/>
              <a:gd name="connsiteY2" fmla="*/ 802932 h 969010"/>
              <a:gd name="connsiteX3" fmla="*/ 254194 w 545856"/>
              <a:gd name="connsiteY3" fmla="*/ 687185 h 969010"/>
              <a:gd name="connsiteX4" fmla="*/ 3409 w 545856"/>
              <a:gd name="connsiteY4" fmla="*/ 968836 h 969010"/>
              <a:gd name="connsiteX5" fmla="*/ 138447 w 545856"/>
              <a:gd name="connsiteY5" fmla="*/ 721909 h 969010"/>
              <a:gd name="connsiteX6" fmla="*/ 539703 w 545856"/>
              <a:gd name="connsiteY6" fmla="*/ 289788 h 969010"/>
              <a:gd name="connsiteX7" fmla="*/ 385374 w 545856"/>
              <a:gd name="connsiteY7" fmla="*/ 420968 h 969010"/>
              <a:gd name="connsiteX8" fmla="*/ 435531 w 545856"/>
              <a:gd name="connsiteY8" fmla="*/ 239631 h 969010"/>
              <a:gd name="connsiteX9" fmla="*/ 501121 w 545856"/>
              <a:gd name="connsiteY9" fmla="*/ 147033 h 969010"/>
              <a:gd name="connsiteX10" fmla="*/ 474113 w 545856"/>
              <a:gd name="connsiteY10" fmla="*/ 421 h 96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5856" h="969010">
                <a:moveTo>
                  <a:pt x="474113" y="421"/>
                </a:moveTo>
                <a:cubicBezTo>
                  <a:pt x="468325" y="8781"/>
                  <a:pt x="522340" y="63438"/>
                  <a:pt x="466396" y="197190"/>
                </a:cubicBezTo>
                <a:cubicBezTo>
                  <a:pt x="410452" y="330942"/>
                  <a:pt x="173814" y="721266"/>
                  <a:pt x="138447" y="802932"/>
                </a:cubicBezTo>
                <a:cubicBezTo>
                  <a:pt x="103080" y="884598"/>
                  <a:pt x="276700" y="659534"/>
                  <a:pt x="254194" y="687185"/>
                </a:cubicBezTo>
                <a:cubicBezTo>
                  <a:pt x="231688" y="714836"/>
                  <a:pt x="22700" y="963049"/>
                  <a:pt x="3409" y="968836"/>
                </a:cubicBezTo>
                <a:cubicBezTo>
                  <a:pt x="-15882" y="974623"/>
                  <a:pt x="49065" y="835084"/>
                  <a:pt x="138447" y="721909"/>
                </a:cubicBezTo>
                <a:cubicBezTo>
                  <a:pt x="227829" y="608734"/>
                  <a:pt x="498549" y="339945"/>
                  <a:pt x="539703" y="289788"/>
                </a:cubicBezTo>
                <a:cubicBezTo>
                  <a:pt x="580858" y="239631"/>
                  <a:pt x="402736" y="429327"/>
                  <a:pt x="385374" y="420968"/>
                </a:cubicBezTo>
                <a:cubicBezTo>
                  <a:pt x="368012" y="412609"/>
                  <a:pt x="416240" y="285287"/>
                  <a:pt x="435531" y="239631"/>
                </a:cubicBezTo>
                <a:cubicBezTo>
                  <a:pt x="454822" y="193975"/>
                  <a:pt x="492762" y="183686"/>
                  <a:pt x="501121" y="147033"/>
                </a:cubicBezTo>
                <a:cubicBezTo>
                  <a:pt x="509480" y="110380"/>
                  <a:pt x="479901" y="-7939"/>
                  <a:pt x="474113" y="42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" name="フリーフォーム 616">
            <a:extLst>
              <a:ext uri="{FF2B5EF4-FFF2-40B4-BE49-F238E27FC236}">
                <a16:creationId xmlns:a16="http://schemas.microsoft.com/office/drawing/2014/main" id="{9FB5B34B-9652-0122-1CBB-106D198716F7}"/>
              </a:ext>
            </a:extLst>
          </p:cNvPr>
          <p:cNvSpPr/>
          <p:nvPr/>
        </p:nvSpPr>
        <p:spPr>
          <a:xfrm>
            <a:off x="5246798" y="8548336"/>
            <a:ext cx="521640" cy="1014479"/>
          </a:xfrm>
          <a:custGeom>
            <a:avLst/>
            <a:gdLst>
              <a:gd name="connsiteX0" fmla="*/ 521253 w 521640"/>
              <a:gd name="connsiteY0" fmla="*/ 1497 h 1014479"/>
              <a:gd name="connsiteX1" fmla="*/ 58265 w 521640"/>
              <a:gd name="connsiteY1" fmla="*/ 526216 h 1014479"/>
              <a:gd name="connsiteX2" fmla="*/ 127713 w 521640"/>
              <a:gd name="connsiteY2" fmla="*/ 456768 h 1014479"/>
              <a:gd name="connsiteX3" fmla="*/ 19683 w 521640"/>
              <a:gd name="connsiteY3" fmla="*/ 661254 h 1014479"/>
              <a:gd name="connsiteX4" fmla="*/ 392 w 521640"/>
              <a:gd name="connsiteY4" fmla="*/ 1012353 h 1014479"/>
              <a:gd name="connsiteX5" fmla="*/ 15825 w 521640"/>
              <a:gd name="connsiteY5" fmla="*/ 788575 h 1014479"/>
              <a:gd name="connsiteX6" fmla="*/ 108422 w 521640"/>
              <a:gd name="connsiteY6" fmla="*/ 395036 h 1014479"/>
              <a:gd name="connsiteX7" fmla="*/ 54407 w 521640"/>
              <a:gd name="connsiteY7" fmla="*/ 499208 h 1014479"/>
              <a:gd name="connsiteX8" fmla="*/ 197161 w 521640"/>
              <a:gd name="connsiteY8" fmla="*/ 275431 h 1014479"/>
              <a:gd name="connsiteX9" fmla="*/ 139288 w 521640"/>
              <a:gd name="connsiteY9" fmla="*/ 364170 h 1014479"/>
              <a:gd name="connsiteX10" fmla="*/ 521253 w 521640"/>
              <a:gd name="connsiteY10" fmla="*/ 1497 h 101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40" h="1014479">
                <a:moveTo>
                  <a:pt x="521253" y="1497"/>
                </a:moveTo>
                <a:cubicBezTo>
                  <a:pt x="507749" y="28505"/>
                  <a:pt x="123855" y="450338"/>
                  <a:pt x="58265" y="526216"/>
                </a:cubicBezTo>
                <a:cubicBezTo>
                  <a:pt x="-7325" y="602095"/>
                  <a:pt x="134143" y="434262"/>
                  <a:pt x="127713" y="456768"/>
                </a:cubicBezTo>
                <a:cubicBezTo>
                  <a:pt x="121283" y="479274"/>
                  <a:pt x="40903" y="568657"/>
                  <a:pt x="19683" y="661254"/>
                </a:cubicBezTo>
                <a:cubicBezTo>
                  <a:pt x="-1537" y="753851"/>
                  <a:pt x="1035" y="991133"/>
                  <a:pt x="392" y="1012353"/>
                </a:cubicBezTo>
                <a:cubicBezTo>
                  <a:pt x="-251" y="1033573"/>
                  <a:pt x="-2180" y="891461"/>
                  <a:pt x="15825" y="788575"/>
                </a:cubicBezTo>
                <a:cubicBezTo>
                  <a:pt x="33830" y="685689"/>
                  <a:pt x="101992" y="443264"/>
                  <a:pt x="108422" y="395036"/>
                </a:cubicBezTo>
                <a:cubicBezTo>
                  <a:pt x="114852" y="346808"/>
                  <a:pt x="39617" y="519142"/>
                  <a:pt x="54407" y="499208"/>
                </a:cubicBezTo>
                <a:cubicBezTo>
                  <a:pt x="69197" y="479274"/>
                  <a:pt x="183014" y="297937"/>
                  <a:pt x="197161" y="275431"/>
                </a:cubicBezTo>
                <a:cubicBezTo>
                  <a:pt x="211308" y="252925"/>
                  <a:pt x="87202" y="407254"/>
                  <a:pt x="139288" y="364170"/>
                </a:cubicBezTo>
                <a:cubicBezTo>
                  <a:pt x="191374" y="321086"/>
                  <a:pt x="534757" y="-25511"/>
                  <a:pt x="521253" y="149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" name="フリーフォーム 617">
            <a:extLst>
              <a:ext uri="{FF2B5EF4-FFF2-40B4-BE49-F238E27FC236}">
                <a16:creationId xmlns:a16="http://schemas.microsoft.com/office/drawing/2014/main" id="{54DBF0A4-8CFA-DB32-DE51-5BBF79B42B93}"/>
              </a:ext>
            </a:extLst>
          </p:cNvPr>
          <p:cNvSpPr/>
          <p:nvPr/>
        </p:nvSpPr>
        <p:spPr>
          <a:xfrm>
            <a:off x="3964708" y="7311341"/>
            <a:ext cx="515459" cy="363317"/>
          </a:xfrm>
          <a:custGeom>
            <a:avLst/>
            <a:gdLst>
              <a:gd name="connsiteX0" fmla="*/ 514695 w 515459"/>
              <a:gd name="connsiteY0" fmla="*/ 1 h 363317"/>
              <a:gd name="connsiteX1" fmla="*/ 225327 w 515459"/>
              <a:gd name="connsiteY1" fmla="*/ 185196 h 363317"/>
              <a:gd name="connsiteX2" fmla="*/ 20841 w 515459"/>
              <a:gd name="connsiteY2" fmla="*/ 362674 h 363317"/>
              <a:gd name="connsiteX3" fmla="*/ 175170 w 515459"/>
              <a:gd name="connsiteY3" fmla="*/ 246927 h 363317"/>
              <a:gd name="connsiteX4" fmla="*/ 1550 w 515459"/>
              <a:gd name="connsiteY4" fmla="*/ 304801 h 363317"/>
              <a:gd name="connsiteX5" fmla="*/ 298634 w 515459"/>
              <a:gd name="connsiteY5" fmla="*/ 108031 h 363317"/>
              <a:gd name="connsiteX6" fmla="*/ 132730 w 515459"/>
              <a:gd name="connsiteY6" fmla="*/ 181337 h 363317"/>
              <a:gd name="connsiteX7" fmla="*/ 514695 w 515459"/>
              <a:gd name="connsiteY7" fmla="*/ 1 h 36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5459" h="363317">
                <a:moveTo>
                  <a:pt x="514695" y="1"/>
                </a:moveTo>
                <a:cubicBezTo>
                  <a:pt x="530128" y="644"/>
                  <a:pt x="307636" y="124751"/>
                  <a:pt x="225327" y="185196"/>
                </a:cubicBezTo>
                <a:cubicBezTo>
                  <a:pt x="143018" y="245642"/>
                  <a:pt x="29201" y="352385"/>
                  <a:pt x="20841" y="362674"/>
                </a:cubicBezTo>
                <a:cubicBezTo>
                  <a:pt x="12481" y="372963"/>
                  <a:pt x="178385" y="256572"/>
                  <a:pt x="175170" y="246927"/>
                </a:cubicBezTo>
                <a:cubicBezTo>
                  <a:pt x="171955" y="237282"/>
                  <a:pt x="-19027" y="327950"/>
                  <a:pt x="1550" y="304801"/>
                </a:cubicBezTo>
                <a:cubicBezTo>
                  <a:pt x="22127" y="281652"/>
                  <a:pt x="276771" y="128608"/>
                  <a:pt x="298634" y="108031"/>
                </a:cubicBezTo>
                <a:cubicBezTo>
                  <a:pt x="320497" y="87454"/>
                  <a:pt x="98006" y="198056"/>
                  <a:pt x="132730" y="181337"/>
                </a:cubicBezTo>
                <a:cubicBezTo>
                  <a:pt x="167454" y="164618"/>
                  <a:pt x="499262" y="-642"/>
                  <a:pt x="514695" y="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" name="フリーフォーム 618">
            <a:extLst>
              <a:ext uri="{FF2B5EF4-FFF2-40B4-BE49-F238E27FC236}">
                <a16:creationId xmlns:a16="http://schemas.microsoft.com/office/drawing/2014/main" id="{0F443CB5-1754-5DDD-F7BF-59A825DD6F5B}"/>
              </a:ext>
            </a:extLst>
          </p:cNvPr>
          <p:cNvSpPr/>
          <p:nvPr/>
        </p:nvSpPr>
        <p:spPr>
          <a:xfrm>
            <a:off x="3249224" y="7631114"/>
            <a:ext cx="841352" cy="691956"/>
          </a:xfrm>
          <a:custGeom>
            <a:avLst/>
            <a:gdLst>
              <a:gd name="connsiteX0" fmla="*/ 840498 w 841352"/>
              <a:gd name="connsiteY0" fmla="*/ 461 h 691956"/>
              <a:gd name="connsiteX1" fmla="*/ 350503 w 841352"/>
              <a:gd name="connsiteY1" fmla="*/ 201089 h 691956"/>
              <a:gd name="connsiteX2" fmla="*/ 53419 w 841352"/>
              <a:gd name="connsiteY2" fmla="*/ 397858 h 691956"/>
              <a:gd name="connsiteX3" fmla="*/ 80427 w 841352"/>
              <a:gd name="connsiteY3" fmla="*/ 363134 h 691956"/>
              <a:gd name="connsiteX4" fmla="*/ 7120 w 841352"/>
              <a:gd name="connsiteY4" fmla="*/ 505889 h 691956"/>
              <a:gd name="connsiteX5" fmla="*/ 3262 w 841352"/>
              <a:gd name="connsiteY5" fmla="*/ 691083 h 691956"/>
              <a:gd name="connsiteX6" fmla="*/ 10979 w 841352"/>
              <a:gd name="connsiteY6" fmla="*/ 567620 h 691956"/>
              <a:gd name="connsiteX7" fmla="*/ 45703 w 841352"/>
              <a:gd name="connsiteY7" fmla="*/ 386283 h 691956"/>
              <a:gd name="connsiteX8" fmla="*/ 308062 w 841352"/>
              <a:gd name="connsiteY8" fmla="*/ 204947 h 691956"/>
              <a:gd name="connsiteX9" fmla="*/ 223181 w 841352"/>
              <a:gd name="connsiteY9" fmla="*/ 258962 h 691956"/>
              <a:gd name="connsiteX10" fmla="*/ 840498 w 841352"/>
              <a:gd name="connsiteY10" fmla="*/ 461 h 69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1352" h="691956">
                <a:moveTo>
                  <a:pt x="840498" y="461"/>
                </a:moveTo>
                <a:cubicBezTo>
                  <a:pt x="861718" y="-9184"/>
                  <a:pt x="481683" y="134856"/>
                  <a:pt x="350503" y="201089"/>
                </a:cubicBezTo>
                <a:cubicBezTo>
                  <a:pt x="219323" y="267322"/>
                  <a:pt x="98432" y="370851"/>
                  <a:pt x="53419" y="397858"/>
                </a:cubicBezTo>
                <a:cubicBezTo>
                  <a:pt x="8406" y="424866"/>
                  <a:pt x="88143" y="345129"/>
                  <a:pt x="80427" y="363134"/>
                </a:cubicBezTo>
                <a:cubicBezTo>
                  <a:pt x="72711" y="381139"/>
                  <a:pt x="19981" y="451231"/>
                  <a:pt x="7120" y="505889"/>
                </a:cubicBezTo>
                <a:cubicBezTo>
                  <a:pt x="-5741" y="560547"/>
                  <a:pt x="2619" y="680795"/>
                  <a:pt x="3262" y="691083"/>
                </a:cubicBezTo>
                <a:cubicBezTo>
                  <a:pt x="3905" y="701371"/>
                  <a:pt x="3906" y="618420"/>
                  <a:pt x="10979" y="567620"/>
                </a:cubicBezTo>
                <a:cubicBezTo>
                  <a:pt x="18052" y="516820"/>
                  <a:pt x="-3811" y="446728"/>
                  <a:pt x="45703" y="386283"/>
                </a:cubicBezTo>
                <a:cubicBezTo>
                  <a:pt x="95217" y="325838"/>
                  <a:pt x="278482" y="226167"/>
                  <a:pt x="308062" y="204947"/>
                </a:cubicBezTo>
                <a:cubicBezTo>
                  <a:pt x="337642" y="183727"/>
                  <a:pt x="138943" y="290471"/>
                  <a:pt x="223181" y="258962"/>
                </a:cubicBezTo>
                <a:cubicBezTo>
                  <a:pt x="307419" y="227453"/>
                  <a:pt x="819278" y="10106"/>
                  <a:pt x="840498" y="46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" name="フリーフォーム 619">
            <a:extLst>
              <a:ext uri="{FF2B5EF4-FFF2-40B4-BE49-F238E27FC236}">
                <a16:creationId xmlns:a16="http://schemas.microsoft.com/office/drawing/2014/main" id="{46FDD73F-F590-B68C-32DE-6CA3F65C9DEE}"/>
              </a:ext>
            </a:extLst>
          </p:cNvPr>
          <p:cNvSpPr/>
          <p:nvPr/>
        </p:nvSpPr>
        <p:spPr>
          <a:xfrm>
            <a:off x="3640855" y="7542308"/>
            <a:ext cx="433591" cy="276921"/>
          </a:xfrm>
          <a:custGeom>
            <a:avLst/>
            <a:gdLst>
              <a:gd name="connsiteX0" fmla="*/ 433434 w 433591"/>
              <a:gd name="connsiteY0" fmla="*/ 527 h 276921"/>
              <a:gd name="connsiteX1" fmla="*/ 136350 w 433591"/>
              <a:gd name="connsiteY1" fmla="*/ 216588 h 276921"/>
              <a:gd name="connsiteX2" fmla="*/ 1312 w 433591"/>
              <a:gd name="connsiteY2" fmla="*/ 274462 h 276921"/>
              <a:gd name="connsiteX3" fmla="*/ 209656 w 433591"/>
              <a:gd name="connsiteY3" fmla="*/ 154857 h 276921"/>
              <a:gd name="connsiteX4" fmla="*/ 248239 w 433591"/>
              <a:gd name="connsiteY4" fmla="*/ 139424 h 276921"/>
              <a:gd name="connsiteX5" fmla="*/ 178791 w 433591"/>
              <a:gd name="connsiteY5" fmla="*/ 154857 h 276921"/>
              <a:gd name="connsiteX6" fmla="*/ 433434 w 433591"/>
              <a:gd name="connsiteY6" fmla="*/ 527 h 27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91" h="276921">
                <a:moveTo>
                  <a:pt x="433434" y="527"/>
                </a:moveTo>
                <a:cubicBezTo>
                  <a:pt x="426361" y="10815"/>
                  <a:pt x="208370" y="170932"/>
                  <a:pt x="136350" y="216588"/>
                </a:cubicBezTo>
                <a:cubicBezTo>
                  <a:pt x="64330" y="262244"/>
                  <a:pt x="-10906" y="284751"/>
                  <a:pt x="1312" y="274462"/>
                </a:cubicBezTo>
                <a:cubicBezTo>
                  <a:pt x="13530" y="264174"/>
                  <a:pt x="168502" y="177363"/>
                  <a:pt x="209656" y="154857"/>
                </a:cubicBezTo>
                <a:cubicBezTo>
                  <a:pt x="250810" y="132351"/>
                  <a:pt x="253383" y="139424"/>
                  <a:pt x="248239" y="139424"/>
                </a:cubicBezTo>
                <a:cubicBezTo>
                  <a:pt x="243095" y="139424"/>
                  <a:pt x="150497" y="176077"/>
                  <a:pt x="178791" y="154857"/>
                </a:cubicBezTo>
                <a:cubicBezTo>
                  <a:pt x="207085" y="133637"/>
                  <a:pt x="440507" y="-9761"/>
                  <a:pt x="433434" y="52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" name="フリーフォーム 620">
            <a:extLst>
              <a:ext uri="{FF2B5EF4-FFF2-40B4-BE49-F238E27FC236}">
                <a16:creationId xmlns:a16="http://schemas.microsoft.com/office/drawing/2014/main" id="{1320491D-0276-F4C0-9B8B-26D8FBD93C49}"/>
              </a:ext>
            </a:extLst>
          </p:cNvPr>
          <p:cNvSpPr/>
          <p:nvPr/>
        </p:nvSpPr>
        <p:spPr>
          <a:xfrm>
            <a:off x="3187393" y="7689272"/>
            <a:ext cx="651565" cy="697838"/>
          </a:xfrm>
          <a:custGeom>
            <a:avLst/>
            <a:gdLst>
              <a:gd name="connsiteX0" fmla="*/ 651544 w 651565"/>
              <a:gd name="connsiteY0" fmla="*/ 176 h 697838"/>
              <a:gd name="connsiteX1" fmla="*/ 192415 w 651565"/>
              <a:gd name="connsiteY1" fmla="*/ 196946 h 697838"/>
              <a:gd name="connsiteX2" fmla="*/ 3361 w 651565"/>
              <a:gd name="connsiteY2" fmla="*/ 385999 h 697838"/>
              <a:gd name="connsiteX3" fmla="*/ 68951 w 651565"/>
              <a:gd name="connsiteY3" fmla="*/ 331984 h 697838"/>
              <a:gd name="connsiteX4" fmla="*/ 38085 w 651565"/>
              <a:gd name="connsiteY4" fmla="*/ 420723 h 697838"/>
              <a:gd name="connsiteX5" fmla="*/ 41944 w 651565"/>
              <a:gd name="connsiteY5" fmla="*/ 694657 h 697838"/>
              <a:gd name="connsiteX6" fmla="*/ 34227 w 651565"/>
              <a:gd name="connsiteY6" fmla="*/ 555761 h 697838"/>
              <a:gd name="connsiteX7" fmla="*/ 65093 w 651565"/>
              <a:gd name="connsiteY7" fmla="*/ 339700 h 697838"/>
              <a:gd name="connsiteX8" fmla="*/ 219422 w 651565"/>
              <a:gd name="connsiteY8" fmla="*/ 200804 h 697838"/>
              <a:gd name="connsiteX9" fmla="*/ 173123 w 651565"/>
              <a:gd name="connsiteY9" fmla="*/ 231670 h 697838"/>
              <a:gd name="connsiteX10" fmla="*/ 651544 w 651565"/>
              <a:gd name="connsiteY10" fmla="*/ 176 h 69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1565" h="697838">
                <a:moveTo>
                  <a:pt x="651544" y="176"/>
                </a:moveTo>
                <a:cubicBezTo>
                  <a:pt x="654759" y="-5611"/>
                  <a:pt x="300445" y="132642"/>
                  <a:pt x="192415" y="196946"/>
                </a:cubicBezTo>
                <a:cubicBezTo>
                  <a:pt x="84385" y="261250"/>
                  <a:pt x="23938" y="363493"/>
                  <a:pt x="3361" y="385999"/>
                </a:cubicBezTo>
                <a:cubicBezTo>
                  <a:pt x="-17216" y="408505"/>
                  <a:pt x="63164" y="326197"/>
                  <a:pt x="68951" y="331984"/>
                </a:cubicBezTo>
                <a:cubicBezTo>
                  <a:pt x="74738" y="337771"/>
                  <a:pt x="42586" y="360277"/>
                  <a:pt x="38085" y="420723"/>
                </a:cubicBezTo>
                <a:cubicBezTo>
                  <a:pt x="33584" y="481169"/>
                  <a:pt x="42587" y="672151"/>
                  <a:pt x="41944" y="694657"/>
                </a:cubicBezTo>
                <a:cubicBezTo>
                  <a:pt x="41301" y="717163"/>
                  <a:pt x="30369" y="614920"/>
                  <a:pt x="34227" y="555761"/>
                </a:cubicBezTo>
                <a:cubicBezTo>
                  <a:pt x="38085" y="496602"/>
                  <a:pt x="34227" y="398860"/>
                  <a:pt x="65093" y="339700"/>
                </a:cubicBezTo>
                <a:cubicBezTo>
                  <a:pt x="95959" y="280540"/>
                  <a:pt x="201417" y="218809"/>
                  <a:pt x="219422" y="200804"/>
                </a:cubicBezTo>
                <a:cubicBezTo>
                  <a:pt x="237427" y="182799"/>
                  <a:pt x="95958" y="267037"/>
                  <a:pt x="173123" y="231670"/>
                </a:cubicBezTo>
                <a:cubicBezTo>
                  <a:pt x="250288" y="196303"/>
                  <a:pt x="648329" y="5963"/>
                  <a:pt x="651544" y="17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" name="フリーフォーム 621">
            <a:extLst>
              <a:ext uri="{FF2B5EF4-FFF2-40B4-BE49-F238E27FC236}">
                <a16:creationId xmlns:a16="http://schemas.microsoft.com/office/drawing/2014/main" id="{8EA5CB80-5831-9D97-64D2-291355882B00}"/>
              </a:ext>
            </a:extLst>
          </p:cNvPr>
          <p:cNvSpPr/>
          <p:nvPr/>
        </p:nvSpPr>
        <p:spPr>
          <a:xfrm>
            <a:off x="3336985" y="7824461"/>
            <a:ext cx="448065" cy="505757"/>
          </a:xfrm>
          <a:custGeom>
            <a:avLst/>
            <a:gdLst>
              <a:gd name="connsiteX0" fmla="*/ 447937 w 448065"/>
              <a:gd name="connsiteY0" fmla="*/ 25 h 505757"/>
              <a:gd name="connsiteX1" fmla="*/ 92980 w 448065"/>
              <a:gd name="connsiteY1" fmla="*/ 231519 h 505757"/>
              <a:gd name="connsiteX2" fmla="*/ 382 w 448065"/>
              <a:gd name="connsiteY2" fmla="*/ 308683 h 505757"/>
              <a:gd name="connsiteX3" fmla="*/ 58256 w 448065"/>
              <a:gd name="connsiteY3" fmla="*/ 327974 h 505757"/>
              <a:gd name="connsiteX4" fmla="*/ 11957 w 448065"/>
              <a:gd name="connsiteY4" fmla="*/ 270101 h 505757"/>
              <a:gd name="connsiteX5" fmla="*/ 54397 w 448065"/>
              <a:gd name="connsiteY5" fmla="*/ 343407 h 505757"/>
              <a:gd name="connsiteX6" fmla="*/ 31248 w 448065"/>
              <a:gd name="connsiteY6" fmla="*/ 505453 h 505757"/>
              <a:gd name="connsiteX7" fmla="*/ 35106 w 448065"/>
              <a:gd name="connsiteY7" fmla="*/ 381990 h 505757"/>
              <a:gd name="connsiteX8" fmla="*/ 27390 w 448065"/>
              <a:gd name="connsiteY8" fmla="*/ 308683 h 505757"/>
              <a:gd name="connsiteX9" fmla="*/ 181719 w 448065"/>
              <a:gd name="connsiteY9" fmla="*/ 162071 h 505757"/>
              <a:gd name="connsiteX10" fmla="*/ 50539 w 448065"/>
              <a:gd name="connsiteY10" fmla="*/ 216086 h 505757"/>
              <a:gd name="connsiteX11" fmla="*/ 447937 w 448065"/>
              <a:gd name="connsiteY11" fmla="*/ 25 h 50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8065" h="505757">
                <a:moveTo>
                  <a:pt x="447937" y="25"/>
                </a:moveTo>
                <a:cubicBezTo>
                  <a:pt x="455011" y="2597"/>
                  <a:pt x="167572" y="180076"/>
                  <a:pt x="92980" y="231519"/>
                </a:cubicBezTo>
                <a:cubicBezTo>
                  <a:pt x="18388" y="282962"/>
                  <a:pt x="6169" y="292607"/>
                  <a:pt x="382" y="308683"/>
                </a:cubicBezTo>
                <a:cubicBezTo>
                  <a:pt x="-5405" y="324759"/>
                  <a:pt x="56327" y="334404"/>
                  <a:pt x="58256" y="327974"/>
                </a:cubicBezTo>
                <a:cubicBezTo>
                  <a:pt x="60185" y="321544"/>
                  <a:pt x="12600" y="267529"/>
                  <a:pt x="11957" y="270101"/>
                </a:cubicBezTo>
                <a:cubicBezTo>
                  <a:pt x="11314" y="272673"/>
                  <a:pt x="51182" y="304182"/>
                  <a:pt x="54397" y="343407"/>
                </a:cubicBezTo>
                <a:cubicBezTo>
                  <a:pt x="57612" y="382632"/>
                  <a:pt x="34463" y="499023"/>
                  <a:pt x="31248" y="505453"/>
                </a:cubicBezTo>
                <a:cubicBezTo>
                  <a:pt x="28033" y="511884"/>
                  <a:pt x="35749" y="414785"/>
                  <a:pt x="35106" y="381990"/>
                </a:cubicBezTo>
                <a:cubicBezTo>
                  <a:pt x="34463" y="349195"/>
                  <a:pt x="2955" y="345336"/>
                  <a:pt x="27390" y="308683"/>
                </a:cubicBezTo>
                <a:cubicBezTo>
                  <a:pt x="51825" y="272030"/>
                  <a:pt x="177861" y="177504"/>
                  <a:pt x="181719" y="162071"/>
                </a:cubicBezTo>
                <a:cubicBezTo>
                  <a:pt x="185577" y="146638"/>
                  <a:pt x="2311" y="244380"/>
                  <a:pt x="50539" y="216086"/>
                </a:cubicBezTo>
                <a:cubicBezTo>
                  <a:pt x="98767" y="187792"/>
                  <a:pt x="440863" y="-2547"/>
                  <a:pt x="447937" y="2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" name="フリーフォーム 622">
            <a:extLst>
              <a:ext uri="{FF2B5EF4-FFF2-40B4-BE49-F238E27FC236}">
                <a16:creationId xmlns:a16="http://schemas.microsoft.com/office/drawing/2014/main" id="{64FC5116-6059-94AF-C786-74DFF8D3E510}"/>
              </a:ext>
            </a:extLst>
          </p:cNvPr>
          <p:cNvSpPr/>
          <p:nvPr/>
        </p:nvSpPr>
        <p:spPr>
          <a:xfrm>
            <a:off x="3618914" y="7674015"/>
            <a:ext cx="459233" cy="494542"/>
          </a:xfrm>
          <a:custGeom>
            <a:avLst/>
            <a:gdLst>
              <a:gd name="connsiteX0" fmla="*/ 459233 w 459233"/>
              <a:gd name="connsiteY0" fmla="*/ 0 h 494542"/>
              <a:gd name="connsiteX1" fmla="*/ 69552 w 459233"/>
              <a:gd name="connsiteY1" fmla="*/ 351099 h 494542"/>
              <a:gd name="connsiteX2" fmla="*/ 3962 w 459233"/>
              <a:gd name="connsiteY2" fmla="*/ 493853 h 494542"/>
              <a:gd name="connsiteX3" fmla="*/ 119709 w 459233"/>
              <a:gd name="connsiteY3" fmla="*/ 300942 h 494542"/>
              <a:gd name="connsiteX4" fmla="*/ 266321 w 459233"/>
              <a:gd name="connsiteY4" fmla="*/ 100314 h 494542"/>
              <a:gd name="connsiteX5" fmla="*/ 142858 w 459233"/>
              <a:gd name="connsiteY5" fmla="*/ 231494 h 494542"/>
              <a:gd name="connsiteX6" fmla="*/ 358919 w 459233"/>
              <a:gd name="connsiteY6" fmla="*/ 69448 h 494542"/>
              <a:gd name="connsiteX7" fmla="*/ 459233 w 459233"/>
              <a:gd name="connsiteY7" fmla="*/ 0 h 49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233" h="494542">
                <a:moveTo>
                  <a:pt x="459233" y="0"/>
                </a:moveTo>
                <a:cubicBezTo>
                  <a:pt x="302331" y="134395"/>
                  <a:pt x="145430" y="268790"/>
                  <a:pt x="69552" y="351099"/>
                </a:cubicBezTo>
                <a:cubicBezTo>
                  <a:pt x="-6327" y="433408"/>
                  <a:pt x="-4397" y="502212"/>
                  <a:pt x="3962" y="493853"/>
                </a:cubicBezTo>
                <a:cubicBezTo>
                  <a:pt x="12321" y="485494"/>
                  <a:pt x="75983" y="366532"/>
                  <a:pt x="119709" y="300942"/>
                </a:cubicBezTo>
                <a:cubicBezTo>
                  <a:pt x="163435" y="235352"/>
                  <a:pt x="262463" y="111889"/>
                  <a:pt x="266321" y="100314"/>
                </a:cubicBezTo>
                <a:cubicBezTo>
                  <a:pt x="270179" y="88739"/>
                  <a:pt x="127425" y="236638"/>
                  <a:pt x="142858" y="231494"/>
                </a:cubicBezTo>
                <a:cubicBezTo>
                  <a:pt x="158291" y="226350"/>
                  <a:pt x="358919" y="69448"/>
                  <a:pt x="358919" y="69448"/>
                </a:cubicBezTo>
                <a:lnTo>
                  <a:pt x="459233" y="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" name="フリーフォーム 623">
            <a:extLst>
              <a:ext uri="{FF2B5EF4-FFF2-40B4-BE49-F238E27FC236}">
                <a16:creationId xmlns:a16="http://schemas.microsoft.com/office/drawing/2014/main" id="{0612879E-961E-C053-581C-343566D858AA}"/>
              </a:ext>
            </a:extLst>
          </p:cNvPr>
          <p:cNvSpPr/>
          <p:nvPr/>
        </p:nvSpPr>
        <p:spPr>
          <a:xfrm>
            <a:off x="2422422" y="7974525"/>
            <a:ext cx="1419051" cy="981125"/>
          </a:xfrm>
          <a:custGeom>
            <a:avLst/>
            <a:gdLst>
              <a:gd name="connsiteX0" fmla="*/ 545 w 1419051"/>
              <a:gd name="connsiteY0" fmla="*/ 432 h 981125"/>
              <a:gd name="connsiteX1" fmla="*/ 386368 w 1419051"/>
              <a:gd name="connsiteY1" fmla="*/ 150903 h 981125"/>
              <a:gd name="connsiteX2" fmla="*/ 347786 w 1419051"/>
              <a:gd name="connsiteY2" fmla="*/ 150903 h 981125"/>
              <a:gd name="connsiteX3" fmla="*/ 749041 w 1419051"/>
              <a:gd name="connsiteY3" fmla="*/ 312948 h 981125"/>
              <a:gd name="connsiteX4" fmla="*/ 710459 w 1419051"/>
              <a:gd name="connsiteY4" fmla="*/ 289799 h 981125"/>
              <a:gd name="connsiteX5" fmla="*/ 1022975 w 1419051"/>
              <a:gd name="connsiteY5" fmla="*/ 467278 h 981125"/>
              <a:gd name="connsiteX6" fmla="*/ 1007543 w 1419051"/>
              <a:gd name="connsiteY6" fmla="*/ 440270 h 981125"/>
              <a:gd name="connsiteX7" fmla="*/ 1127148 w 1419051"/>
              <a:gd name="connsiteY7" fmla="*/ 610032 h 981125"/>
              <a:gd name="connsiteX8" fmla="*/ 1227462 w 1419051"/>
              <a:gd name="connsiteY8" fmla="*/ 783652 h 981125"/>
              <a:gd name="connsiteX9" fmla="*/ 1350925 w 1419051"/>
              <a:gd name="connsiteY9" fmla="*/ 922548 h 981125"/>
              <a:gd name="connsiteX10" fmla="*/ 1416515 w 1419051"/>
              <a:gd name="connsiteY10" fmla="*/ 980422 h 981125"/>
              <a:gd name="connsiteX11" fmla="*/ 1266044 w 1419051"/>
              <a:gd name="connsiteY11" fmla="*/ 887824 h 981125"/>
              <a:gd name="connsiteX12" fmla="*/ 1015259 w 1419051"/>
              <a:gd name="connsiteY12" fmla="*/ 490427 h 981125"/>
              <a:gd name="connsiteX13" fmla="*/ 872505 w 1419051"/>
              <a:gd name="connsiteY13" fmla="*/ 424837 h 981125"/>
              <a:gd name="connsiteX14" fmla="*/ 448100 w 1419051"/>
              <a:gd name="connsiteY14" fmla="*/ 170194 h 981125"/>
              <a:gd name="connsiteX15" fmla="*/ 482824 w 1419051"/>
              <a:gd name="connsiteY15" fmla="*/ 204918 h 981125"/>
              <a:gd name="connsiteX16" fmla="*/ 545 w 1419051"/>
              <a:gd name="connsiteY16" fmla="*/ 432 h 98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9051" h="981125">
                <a:moveTo>
                  <a:pt x="545" y="432"/>
                </a:moveTo>
                <a:cubicBezTo>
                  <a:pt x="-15531" y="-8571"/>
                  <a:pt x="328494" y="125824"/>
                  <a:pt x="386368" y="150903"/>
                </a:cubicBezTo>
                <a:cubicBezTo>
                  <a:pt x="444242" y="175982"/>
                  <a:pt x="287341" y="123896"/>
                  <a:pt x="347786" y="150903"/>
                </a:cubicBezTo>
                <a:cubicBezTo>
                  <a:pt x="408232" y="177911"/>
                  <a:pt x="688596" y="289799"/>
                  <a:pt x="749041" y="312948"/>
                </a:cubicBezTo>
                <a:cubicBezTo>
                  <a:pt x="809487" y="336097"/>
                  <a:pt x="710459" y="289799"/>
                  <a:pt x="710459" y="289799"/>
                </a:cubicBezTo>
                <a:cubicBezTo>
                  <a:pt x="756115" y="315521"/>
                  <a:pt x="973461" y="442200"/>
                  <a:pt x="1022975" y="467278"/>
                </a:cubicBezTo>
                <a:cubicBezTo>
                  <a:pt x="1072489" y="492357"/>
                  <a:pt x="990181" y="416478"/>
                  <a:pt x="1007543" y="440270"/>
                </a:cubicBezTo>
                <a:cubicBezTo>
                  <a:pt x="1024905" y="464062"/>
                  <a:pt x="1090495" y="552802"/>
                  <a:pt x="1127148" y="610032"/>
                </a:cubicBezTo>
                <a:cubicBezTo>
                  <a:pt x="1163801" y="667262"/>
                  <a:pt x="1190166" y="731566"/>
                  <a:pt x="1227462" y="783652"/>
                </a:cubicBezTo>
                <a:cubicBezTo>
                  <a:pt x="1264758" y="835738"/>
                  <a:pt x="1319416" y="889753"/>
                  <a:pt x="1350925" y="922548"/>
                </a:cubicBezTo>
                <a:cubicBezTo>
                  <a:pt x="1382434" y="955343"/>
                  <a:pt x="1430662" y="986209"/>
                  <a:pt x="1416515" y="980422"/>
                </a:cubicBezTo>
                <a:cubicBezTo>
                  <a:pt x="1402368" y="974635"/>
                  <a:pt x="1332920" y="969490"/>
                  <a:pt x="1266044" y="887824"/>
                </a:cubicBezTo>
                <a:cubicBezTo>
                  <a:pt x="1199168" y="806158"/>
                  <a:pt x="1080849" y="567592"/>
                  <a:pt x="1015259" y="490427"/>
                </a:cubicBezTo>
                <a:cubicBezTo>
                  <a:pt x="949669" y="413263"/>
                  <a:pt x="967031" y="478209"/>
                  <a:pt x="872505" y="424837"/>
                </a:cubicBezTo>
                <a:cubicBezTo>
                  <a:pt x="777979" y="371465"/>
                  <a:pt x="513047" y="206847"/>
                  <a:pt x="448100" y="170194"/>
                </a:cubicBezTo>
                <a:cubicBezTo>
                  <a:pt x="383153" y="133541"/>
                  <a:pt x="561275" y="231926"/>
                  <a:pt x="482824" y="204918"/>
                </a:cubicBezTo>
                <a:cubicBezTo>
                  <a:pt x="404373" y="177910"/>
                  <a:pt x="16621" y="9435"/>
                  <a:pt x="545" y="43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" name="フリーフォーム 624">
            <a:extLst>
              <a:ext uri="{FF2B5EF4-FFF2-40B4-BE49-F238E27FC236}">
                <a16:creationId xmlns:a16="http://schemas.microsoft.com/office/drawing/2014/main" id="{11AC060F-06B9-9E03-BB17-DB452E7293C3}"/>
              </a:ext>
            </a:extLst>
          </p:cNvPr>
          <p:cNvSpPr/>
          <p:nvPr/>
        </p:nvSpPr>
        <p:spPr>
          <a:xfrm>
            <a:off x="2569580" y="8121570"/>
            <a:ext cx="1254415" cy="893581"/>
          </a:xfrm>
          <a:custGeom>
            <a:avLst/>
            <a:gdLst>
              <a:gd name="connsiteX0" fmla="*/ 0 w 1254415"/>
              <a:gd name="connsiteY0" fmla="*/ 0 h 893581"/>
              <a:gd name="connsiteX1" fmla="*/ 50157 w 1254415"/>
              <a:gd name="connsiteY1" fmla="*/ 19291 h 893581"/>
              <a:gd name="connsiteX2" fmla="*/ 675190 w 1254415"/>
              <a:gd name="connsiteY2" fmla="*/ 293225 h 893581"/>
              <a:gd name="connsiteX3" fmla="*/ 860385 w 1254415"/>
              <a:gd name="connsiteY3" fmla="*/ 374248 h 893581"/>
              <a:gd name="connsiteX4" fmla="*/ 945266 w 1254415"/>
              <a:gd name="connsiteY4" fmla="*/ 536293 h 893581"/>
              <a:gd name="connsiteX5" fmla="*/ 1253924 w 1254415"/>
              <a:gd name="connsiteY5" fmla="*/ 891250 h 893581"/>
              <a:gd name="connsiteX6" fmla="*/ 1006997 w 1254415"/>
              <a:gd name="connsiteY6" fmla="*/ 667473 h 893581"/>
              <a:gd name="connsiteX7" fmla="*/ 632749 w 1254415"/>
              <a:gd name="connsiteY7" fmla="*/ 235352 h 893581"/>
              <a:gd name="connsiteX8" fmla="*/ 466845 w 1254415"/>
              <a:gd name="connsiteY8" fmla="*/ 181336 h 893581"/>
              <a:gd name="connsiteX9" fmla="*/ 493853 w 1254415"/>
              <a:gd name="connsiteY9" fmla="*/ 243068 h 893581"/>
              <a:gd name="connsiteX10" fmla="*/ 0 w 1254415"/>
              <a:gd name="connsiteY10" fmla="*/ 0 h 8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54415" h="893581">
                <a:moveTo>
                  <a:pt x="0" y="0"/>
                </a:moveTo>
                <a:lnTo>
                  <a:pt x="50157" y="19291"/>
                </a:lnTo>
                <a:lnTo>
                  <a:pt x="675190" y="293225"/>
                </a:lnTo>
                <a:cubicBezTo>
                  <a:pt x="810228" y="352385"/>
                  <a:pt x="815372" y="333737"/>
                  <a:pt x="860385" y="374248"/>
                </a:cubicBezTo>
                <a:cubicBezTo>
                  <a:pt x="905398" y="414759"/>
                  <a:pt x="879676" y="450126"/>
                  <a:pt x="945266" y="536293"/>
                </a:cubicBezTo>
                <a:cubicBezTo>
                  <a:pt x="1010856" y="622460"/>
                  <a:pt x="1243636" y="869387"/>
                  <a:pt x="1253924" y="891250"/>
                </a:cubicBezTo>
                <a:cubicBezTo>
                  <a:pt x="1264213" y="913113"/>
                  <a:pt x="1110526" y="776789"/>
                  <a:pt x="1006997" y="667473"/>
                </a:cubicBezTo>
                <a:cubicBezTo>
                  <a:pt x="903468" y="558157"/>
                  <a:pt x="722774" y="316375"/>
                  <a:pt x="632749" y="235352"/>
                </a:cubicBezTo>
                <a:cubicBezTo>
                  <a:pt x="542724" y="154329"/>
                  <a:pt x="489994" y="180050"/>
                  <a:pt x="466845" y="181336"/>
                </a:cubicBezTo>
                <a:cubicBezTo>
                  <a:pt x="443696" y="182622"/>
                  <a:pt x="571018" y="274577"/>
                  <a:pt x="493853" y="243068"/>
                </a:cubicBezTo>
                <a:cubicBezTo>
                  <a:pt x="416689" y="211559"/>
                  <a:pt x="210273" y="101921"/>
                  <a:pt x="0" y="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" name="フリーフォーム 625">
            <a:extLst>
              <a:ext uri="{FF2B5EF4-FFF2-40B4-BE49-F238E27FC236}">
                <a16:creationId xmlns:a16="http://schemas.microsoft.com/office/drawing/2014/main" id="{635DF9AF-C56F-5887-CB12-F8DD2279C5A4}"/>
              </a:ext>
            </a:extLst>
          </p:cNvPr>
          <p:cNvSpPr/>
          <p:nvPr/>
        </p:nvSpPr>
        <p:spPr>
          <a:xfrm>
            <a:off x="2418965" y="7916615"/>
            <a:ext cx="160896" cy="780399"/>
          </a:xfrm>
          <a:custGeom>
            <a:avLst/>
            <a:gdLst>
              <a:gd name="connsiteX0" fmla="*/ 100458 w 160896"/>
              <a:gd name="connsiteY0" fmla="*/ 4327 h 780399"/>
              <a:gd name="connsiteX1" fmla="*/ 54159 w 160896"/>
              <a:gd name="connsiteY1" fmla="*/ 135507 h 780399"/>
              <a:gd name="connsiteX2" fmla="*/ 61876 w 160896"/>
              <a:gd name="connsiteY2" fmla="*/ 347709 h 780399"/>
              <a:gd name="connsiteX3" fmla="*/ 158331 w 160896"/>
              <a:gd name="connsiteY3" fmla="*/ 768256 h 780399"/>
              <a:gd name="connsiteX4" fmla="*/ 123607 w 160896"/>
              <a:gd name="connsiteY4" fmla="*/ 637076 h 780399"/>
              <a:gd name="connsiteX5" fmla="*/ 23293 w 160896"/>
              <a:gd name="connsiteY5" fmla="*/ 328418 h 780399"/>
              <a:gd name="connsiteX6" fmla="*/ 11719 w 160896"/>
              <a:gd name="connsiteY6" fmla="*/ 270544 h 780399"/>
              <a:gd name="connsiteX7" fmla="*/ 50301 w 160896"/>
              <a:gd name="connsiteY7" fmla="*/ 127790 h 780399"/>
              <a:gd name="connsiteX8" fmla="*/ 144 w 160896"/>
              <a:gd name="connsiteY8" fmla="*/ 247395 h 780399"/>
              <a:gd name="connsiteX9" fmla="*/ 69592 w 160896"/>
              <a:gd name="connsiteY9" fmla="*/ 50626 h 780399"/>
              <a:gd name="connsiteX10" fmla="*/ 100458 w 160896"/>
              <a:gd name="connsiteY10" fmla="*/ 4327 h 78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896" h="780399">
                <a:moveTo>
                  <a:pt x="100458" y="4327"/>
                </a:moveTo>
                <a:cubicBezTo>
                  <a:pt x="97886" y="18474"/>
                  <a:pt x="60589" y="78277"/>
                  <a:pt x="54159" y="135507"/>
                </a:cubicBezTo>
                <a:cubicBezTo>
                  <a:pt x="47729" y="192737"/>
                  <a:pt x="44514" y="242251"/>
                  <a:pt x="61876" y="347709"/>
                </a:cubicBezTo>
                <a:cubicBezTo>
                  <a:pt x="79238" y="453167"/>
                  <a:pt x="148043" y="720028"/>
                  <a:pt x="158331" y="768256"/>
                </a:cubicBezTo>
                <a:cubicBezTo>
                  <a:pt x="168620" y="816484"/>
                  <a:pt x="146113" y="710382"/>
                  <a:pt x="123607" y="637076"/>
                </a:cubicBezTo>
                <a:cubicBezTo>
                  <a:pt x="101101" y="563770"/>
                  <a:pt x="41941" y="389507"/>
                  <a:pt x="23293" y="328418"/>
                </a:cubicBezTo>
                <a:cubicBezTo>
                  <a:pt x="4645" y="267329"/>
                  <a:pt x="7218" y="303982"/>
                  <a:pt x="11719" y="270544"/>
                </a:cubicBezTo>
                <a:cubicBezTo>
                  <a:pt x="16220" y="237106"/>
                  <a:pt x="52230" y="131648"/>
                  <a:pt x="50301" y="127790"/>
                </a:cubicBezTo>
                <a:cubicBezTo>
                  <a:pt x="48372" y="123932"/>
                  <a:pt x="-3071" y="260256"/>
                  <a:pt x="144" y="247395"/>
                </a:cubicBezTo>
                <a:cubicBezTo>
                  <a:pt x="3359" y="234534"/>
                  <a:pt x="54802" y="89208"/>
                  <a:pt x="69592" y="50626"/>
                </a:cubicBezTo>
                <a:cubicBezTo>
                  <a:pt x="84382" y="12044"/>
                  <a:pt x="103030" y="-9820"/>
                  <a:pt x="100458" y="432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" name="フリーフォーム 626">
            <a:extLst>
              <a:ext uri="{FF2B5EF4-FFF2-40B4-BE49-F238E27FC236}">
                <a16:creationId xmlns:a16="http://schemas.microsoft.com/office/drawing/2014/main" id="{A208C223-6BF7-ED5C-C2B5-BE2C2A31B4EE}"/>
              </a:ext>
            </a:extLst>
          </p:cNvPr>
          <p:cNvSpPr/>
          <p:nvPr/>
        </p:nvSpPr>
        <p:spPr>
          <a:xfrm>
            <a:off x="3179168" y="8457223"/>
            <a:ext cx="699394" cy="1121905"/>
          </a:xfrm>
          <a:custGeom>
            <a:avLst/>
            <a:gdLst>
              <a:gd name="connsiteX0" fmla="*/ 12 w 699394"/>
              <a:gd name="connsiteY0" fmla="*/ 12 h 1121905"/>
              <a:gd name="connsiteX1" fmla="*/ 273946 w 699394"/>
              <a:gd name="connsiteY1" fmla="*/ 401268 h 1121905"/>
              <a:gd name="connsiteX2" fmla="*/ 270088 w 699394"/>
              <a:gd name="connsiteY2" fmla="*/ 327962 h 1121905"/>
              <a:gd name="connsiteX3" fmla="*/ 347252 w 699394"/>
              <a:gd name="connsiteY3" fmla="*/ 574888 h 1121905"/>
              <a:gd name="connsiteX4" fmla="*/ 513156 w 699394"/>
              <a:gd name="connsiteY4" fmla="*/ 864255 h 1121905"/>
              <a:gd name="connsiteX5" fmla="*/ 455283 w 699394"/>
              <a:gd name="connsiteY5" fmla="*/ 767800 h 1121905"/>
              <a:gd name="connsiteX6" fmla="*/ 555597 w 699394"/>
              <a:gd name="connsiteY6" fmla="*/ 960711 h 1121905"/>
              <a:gd name="connsiteX7" fmla="*/ 698351 w 699394"/>
              <a:gd name="connsiteY7" fmla="*/ 1118899 h 1121905"/>
              <a:gd name="connsiteX8" fmla="*/ 601895 w 699394"/>
              <a:gd name="connsiteY8" fmla="*/ 1007010 h 1121905"/>
              <a:gd name="connsiteX9" fmla="*/ 285521 w 699394"/>
              <a:gd name="connsiteY9" fmla="*/ 389693 h 1121905"/>
              <a:gd name="connsiteX10" fmla="*/ 12 w 699394"/>
              <a:gd name="connsiteY10" fmla="*/ 12 h 112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9394" h="1121905">
                <a:moveTo>
                  <a:pt x="12" y="12"/>
                </a:moveTo>
                <a:cubicBezTo>
                  <a:pt x="-1917" y="1941"/>
                  <a:pt x="228933" y="346610"/>
                  <a:pt x="273946" y="401268"/>
                </a:cubicBezTo>
                <a:cubicBezTo>
                  <a:pt x="318959" y="455926"/>
                  <a:pt x="257870" y="299025"/>
                  <a:pt x="270088" y="327962"/>
                </a:cubicBezTo>
                <a:cubicBezTo>
                  <a:pt x="282306" y="356899"/>
                  <a:pt x="306741" y="485506"/>
                  <a:pt x="347252" y="574888"/>
                </a:cubicBezTo>
                <a:cubicBezTo>
                  <a:pt x="387763" y="664270"/>
                  <a:pt x="495151" y="832103"/>
                  <a:pt x="513156" y="864255"/>
                </a:cubicBezTo>
                <a:cubicBezTo>
                  <a:pt x="531161" y="896407"/>
                  <a:pt x="448210" y="751724"/>
                  <a:pt x="455283" y="767800"/>
                </a:cubicBezTo>
                <a:cubicBezTo>
                  <a:pt x="462356" y="783876"/>
                  <a:pt x="515086" y="902195"/>
                  <a:pt x="555597" y="960711"/>
                </a:cubicBezTo>
                <a:cubicBezTo>
                  <a:pt x="596108" y="1019227"/>
                  <a:pt x="690635" y="1111183"/>
                  <a:pt x="698351" y="1118899"/>
                </a:cubicBezTo>
                <a:cubicBezTo>
                  <a:pt x="706067" y="1126616"/>
                  <a:pt x="670700" y="1128544"/>
                  <a:pt x="601895" y="1007010"/>
                </a:cubicBezTo>
                <a:cubicBezTo>
                  <a:pt x="533090" y="885476"/>
                  <a:pt x="384549" y="556240"/>
                  <a:pt x="285521" y="389693"/>
                </a:cubicBezTo>
                <a:cubicBezTo>
                  <a:pt x="186493" y="223146"/>
                  <a:pt x="1941" y="-1917"/>
                  <a:pt x="12" y="1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" name="フリーフォーム 627">
            <a:extLst>
              <a:ext uri="{FF2B5EF4-FFF2-40B4-BE49-F238E27FC236}">
                <a16:creationId xmlns:a16="http://schemas.microsoft.com/office/drawing/2014/main" id="{1C3B6C2E-008F-ACDC-C6E1-5D286EA7A713}"/>
              </a:ext>
            </a:extLst>
          </p:cNvPr>
          <p:cNvSpPr/>
          <p:nvPr/>
        </p:nvSpPr>
        <p:spPr>
          <a:xfrm>
            <a:off x="2405597" y="7858683"/>
            <a:ext cx="180038" cy="821831"/>
          </a:xfrm>
          <a:custGeom>
            <a:avLst/>
            <a:gdLst>
              <a:gd name="connsiteX0" fmla="*/ 36661 w 180038"/>
              <a:gd name="connsiteY0" fmla="*/ 527 h 821831"/>
              <a:gd name="connsiteX1" fmla="*/ 25087 w 180038"/>
              <a:gd name="connsiteY1" fmla="*/ 293752 h 821831"/>
              <a:gd name="connsiteX2" fmla="*/ 36661 w 180038"/>
              <a:gd name="connsiteY2" fmla="*/ 482806 h 821831"/>
              <a:gd name="connsiteX3" fmla="*/ 175557 w 180038"/>
              <a:gd name="connsiteY3" fmla="*/ 814613 h 821831"/>
              <a:gd name="connsiteX4" fmla="*/ 133117 w 180038"/>
              <a:gd name="connsiteY4" fmla="*/ 679575 h 821831"/>
              <a:gd name="connsiteX5" fmla="*/ 5795 w 180038"/>
              <a:gd name="connsiteY5" fmla="*/ 316902 h 821831"/>
              <a:gd name="connsiteX6" fmla="*/ 21228 w 180038"/>
              <a:gd name="connsiteY6" fmla="*/ 370917 h 821831"/>
              <a:gd name="connsiteX7" fmla="*/ 36661 w 180038"/>
              <a:gd name="connsiteY7" fmla="*/ 527 h 82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038" h="821831">
                <a:moveTo>
                  <a:pt x="36661" y="527"/>
                </a:moveTo>
                <a:cubicBezTo>
                  <a:pt x="37304" y="-12334"/>
                  <a:pt x="25087" y="213372"/>
                  <a:pt x="25087" y="293752"/>
                </a:cubicBezTo>
                <a:cubicBezTo>
                  <a:pt x="25087" y="374132"/>
                  <a:pt x="11583" y="395996"/>
                  <a:pt x="36661" y="482806"/>
                </a:cubicBezTo>
                <a:cubicBezTo>
                  <a:pt x="61739" y="569616"/>
                  <a:pt x="159481" y="781818"/>
                  <a:pt x="175557" y="814613"/>
                </a:cubicBezTo>
                <a:cubicBezTo>
                  <a:pt x="191633" y="847408"/>
                  <a:pt x="161411" y="762527"/>
                  <a:pt x="133117" y="679575"/>
                </a:cubicBezTo>
                <a:cubicBezTo>
                  <a:pt x="104823" y="596623"/>
                  <a:pt x="24443" y="368345"/>
                  <a:pt x="5795" y="316902"/>
                </a:cubicBezTo>
                <a:cubicBezTo>
                  <a:pt x="-12853" y="265459"/>
                  <a:pt x="19299" y="421074"/>
                  <a:pt x="21228" y="370917"/>
                </a:cubicBezTo>
                <a:cubicBezTo>
                  <a:pt x="23157" y="320760"/>
                  <a:pt x="36018" y="13388"/>
                  <a:pt x="36661" y="52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" name="フリーフォーム 628">
            <a:extLst>
              <a:ext uri="{FF2B5EF4-FFF2-40B4-BE49-F238E27FC236}">
                <a16:creationId xmlns:a16="http://schemas.microsoft.com/office/drawing/2014/main" id="{C02B805F-4EB0-25BB-27C6-264CECEFAA04}"/>
              </a:ext>
            </a:extLst>
          </p:cNvPr>
          <p:cNvSpPr/>
          <p:nvPr/>
        </p:nvSpPr>
        <p:spPr>
          <a:xfrm>
            <a:off x="2469259" y="8252101"/>
            <a:ext cx="84937" cy="597953"/>
          </a:xfrm>
          <a:custGeom>
            <a:avLst/>
            <a:gdLst>
              <a:gd name="connsiteX0" fmla="*/ 84888 w 84937"/>
              <a:gd name="connsiteY0" fmla="*/ 648 h 597953"/>
              <a:gd name="connsiteX1" fmla="*/ 23156 w 84937"/>
              <a:gd name="connsiteY1" fmla="*/ 386471 h 597953"/>
              <a:gd name="connsiteX2" fmla="*/ 30873 w 84937"/>
              <a:gd name="connsiteY2" fmla="*/ 594815 h 597953"/>
              <a:gd name="connsiteX3" fmla="*/ 30873 w 84937"/>
              <a:gd name="connsiteY3" fmla="*/ 482927 h 597953"/>
              <a:gd name="connsiteX4" fmla="*/ 3865 w 84937"/>
              <a:gd name="connsiteY4" fmla="*/ 108679 h 597953"/>
              <a:gd name="connsiteX5" fmla="*/ 11582 w 84937"/>
              <a:gd name="connsiteY5" fmla="*/ 290015 h 597953"/>
              <a:gd name="connsiteX6" fmla="*/ 84888 w 84937"/>
              <a:gd name="connsiteY6" fmla="*/ 648 h 59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937" h="597953">
                <a:moveTo>
                  <a:pt x="84888" y="648"/>
                </a:moveTo>
                <a:cubicBezTo>
                  <a:pt x="86817" y="16724"/>
                  <a:pt x="32158" y="287443"/>
                  <a:pt x="23156" y="386471"/>
                </a:cubicBezTo>
                <a:cubicBezTo>
                  <a:pt x="14154" y="485499"/>
                  <a:pt x="29587" y="578739"/>
                  <a:pt x="30873" y="594815"/>
                </a:cubicBezTo>
                <a:cubicBezTo>
                  <a:pt x="32159" y="610891"/>
                  <a:pt x="35374" y="563950"/>
                  <a:pt x="30873" y="482927"/>
                </a:cubicBezTo>
                <a:cubicBezTo>
                  <a:pt x="26372" y="401904"/>
                  <a:pt x="7080" y="140831"/>
                  <a:pt x="3865" y="108679"/>
                </a:cubicBezTo>
                <a:cubicBezTo>
                  <a:pt x="650" y="76527"/>
                  <a:pt x="-5780" y="307377"/>
                  <a:pt x="11582" y="290015"/>
                </a:cubicBezTo>
                <a:cubicBezTo>
                  <a:pt x="28944" y="272653"/>
                  <a:pt x="82959" y="-15428"/>
                  <a:pt x="84888" y="64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" name="フリーフォーム 629">
            <a:extLst>
              <a:ext uri="{FF2B5EF4-FFF2-40B4-BE49-F238E27FC236}">
                <a16:creationId xmlns:a16="http://schemas.microsoft.com/office/drawing/2014/main" id="{6D6AD6AB-1D7C-91E7-146D-EA9D8BC67483}"/>
              </a:ext>
            </a:extLst>
          </p:cNvPr>
          <p:cNvSpPr/>
          <p:nvPr/>
        </p:nvSpPr>
        <p:spPr>
          <a:xfrm>
            <a:off x="2087514" y="7823071"/>
            <a:ext cx="347261" cy="1005090"/>
          </a:xfrm>
          <a:custGeom>
            <a:avLst/>
            <a:gdLst>
              <a:gd name="connsiteX0" fmla="*/ 285296 w 347261"/>
              <a:gd name="connsiteY0" fmla="*/ 1415 h 1005090"/>
              <a:gd name="connsiteX1" fmla="*/ 323878 w 347261"/>
              <a:gd name="connsiteY1" fmla="*/ 360230 h 1005090"/>
              <a:gd name="connsiteX2" fmla="*/ 250572 w 347261"/>
              <a:gd name="connsiteY2" fmla="*/ 325506 h 1005090"/>
              <a:gd name="connsiteX3" fmla="*/ 208132 w 347261"/>
              <a:gd name="connsiteY3" fmla="*/ 506843 h 1005090"/>
              <a:gd name="connsiteX4" fmla="*/ 111676 w 347261"/>
              <a:gd name="connsiteY4" fmla="*/ 630306 h 1005090"/>
              <a:gd name="connsiteX5" fmla="*/ 3645 w 347261"/>
              <a:gd name="connsiteY5" fmla="*/ 1000696 h 1005090"/>
              <a:gd name="connsiteX6" fmla="*/ 49944 w 347261"/>
              <a:gd name="connsiteY6" fmla="*/ 800068 h 1005090"/>
              <a:gd name="connsiteX7" fmla="*/ 281438 w 347261"/>
              <a:gd name="connsiteY7" fmla="*/ 306215 h 1005090"/>
              <a:gd name="connsiteX8" fmla="*/ 308445 w 347261"/>
              <a:gd name="connsiteY8" fmla="*/ 375663 h 1005090"/>
              <a:gd name="connsiteX9" fmla="*/ 347028 w 347261"/>
              <a:gd name="connsiteY9" fmla="*/ 240625 h 1005090"/>
              <a:gd name="connsiteX10" fmla="*/ 285296 w 347261"/>
              <a:gd name="connsiteY10" fmla="*/ 1415 h 100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7261" h="1005090">
                <a:moveTo>
                  <a:pt x="285296" y="1415"/>
                </a:moveTo>
                <a:cubicBezTo>
                  <a:pt x="281438" y="21349"/>
                  <a:pt x="329665" y="306215"/>
                  <a:pt x="323878" y="360230"/>
                </a:cubicBezTo>
                <a:cubicBezTo>
                  <a:pt x="318091" y="414245"/>
                  <a:pt x="269863" y="301070"/>
                  <a:pt x="250572" y="325506"/>
                </a:cubicBezTo>
                <a:cubicBezTo>
                  <a:pt x="231281" y="349942"/>
                  <a:pt x="231281" y="456043"/>
                  <a:pt x="208132" y="506843"/>
                </a:cubicBezTo>
                <a:cubicBezTo>
                  <a:pt x="184983" y="557643"/>
                  <a:pt x="145757" y="547997"/>
                  <a:pt x="111676" y="630306"/>
                </a:cubicBezTo>
                <a:cubicBezTo>
                  <a:pt x="77595" y="712615"/>
                  <a:pt x="13934" y="972402"/>
                  <a:pt x="3645" y="1000696"/>
                </a:cubicBezTo>
                <a:cubicBezTo>
                  <a:pt x="-6644" y="1028990"/>
                  <a:pt x="3645" y="915815"/>
                  <a:pt x="49944" y="800068"/>
                </a:cubicBezTo>
                <a:cubicBezTo>
                  <a:pt x="96243" y="684321"/>
                  <a:pt x="238355" y="376949"/>
                  <a:pt x="281438" y="306215"/>
                </a:cubicBezTo>
                <a:cubicBezTo>
                  <a:pt x="324521" y="235481"/>
                  <a:pt x="297513" y="386595"/>
                  <a:pt x="308445" y="375663"/>
                </a:cubicBezTo>
                <a:cubicBezTo>
                  <a:pt x="319377" y="364731"/>
                  <a:pt x="350243" y="303643"/>
                  <a:pt x="347028" y="240625"/>
                </a:cubicBezTo>
                <a:cubicBezTo>
                  <a:pt x="343813" y="177607"/>
                  <a:pt x="289154" y="-18519"/>
                  <a:pt x="285296" y="141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" name="フリーフォーム 630">
            <a:extLst>
              <a:ext uri="{FF2B5EF4-FFF2-40B4-BE49-F238E27FC236}">
                <a16:creationId xmlns:a16="http://schemas.microsoft.com/office/drawing/2014/main" id="{E4D1CBD9-FAB0-ADDA-C39B-4BBF968B727A}"/>
              </a:ext>
            </a:extLst>
          </p:cNvPr>
          <p:cNvSpPr/>
          <p:nvPr/>
        </p:nvSpPr>
        <p:spPr>
          <a:xfrm>
            <a:off x="1868961" y="7813773"/>
            <a:ext cx="632564" cy="1726652"/>
          </a:xfrm>
          <a:custGeom>
            <a:avLst/>
            <a:gdLst>
              <a:gd name="connsiteX0" fmla="*/ 631171 w 632564"/>
              <a:gd name="connsiteY0" fmla="*/ 2997 h 1726652"/>
              <a:gd name="connsiteX1" fmla="*/ 337945 w 632564"/>
              <a:gd name="connsiteY1" fmla="*/ 558581 h 1726652"/>
              <a:gd name="connsiteX2" fmla="*/ 160467 w 632564"/>
              <a:gd name="connsiteY2" fmla="*/ 1013852 h 1726652"/>
              <a:gd name="connsiteX3" fmla="*/ 245348 w 632564"/>
              <a:gd name="connsiteY3" fmla="*/ 739918 h 1726652"/>
              <a:gd name="connsiteX4" fmla="*/ 21571 w 632564"/>
              <a:gd name="connsiteY4" fmla="*/ 1662035 h 1726652"/>
              <a:gd name="connsiteX5" fmla="*/ 48578 w 632564"/>
              <a:gd name="connsiteY5" fmla="*/ 1515422 h 1726652"/>
              <a:gd name="connsiteX6" fmla="*/ 372669 w 632564"/>
              <a:gd name="connsiteY6" fmla="*/ 442835 h 1726652"/>
              <a:gd name="connsiteX7" fmla="*/ 334087 w 632564"/>
              <a:gd name="connsiteY7" fmla="*/ 604880 h 1726652"/>
              <a:gd name="connsiteX8" fmla="*/ 457550 w 632564"/>
              <a:gd name="connsiteY8" fmla="*/ 323230 h 1726652"/>
              <a:gd name="connsiteX9" fmla="*/ 449834 w 632564"/>
              <a:gd name="connsiteY9" fmla="*/ 334804 h 1726652"/>
              <a:gd name="connsiteX10" fmla="*/ 631171 w 632564"/>
              <a:gd name="connsiteY10" fmla="*/ 2997 h 1726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2564" h="1726652">
                <a:moveTo>
                  <a:pt x="631171" y="2997"/>
                </a:moveTo>
                <a:cubicBezTo>
                  <a:pt x="612523" y="40293"/>
                  <a:pt x="416396" y="390105"/>
                  <a:pt x="337945" y="558581"/>
                </a:cubicBezTo>
                <a:cubicBezTo>
                  <a:pt x="259494" y="727057"/>
                  <a:pt x="175900" y="983629"/>
                  <a:pt x="160467" y="1013852"/>
                </a:cubicBezTo>
                <a:cubicBezTo>
                  <a:pt x="145034" y="1044075"/>
                  <a:pt x="268497" y="631888"/>
                  <a:pt x="245348" y="739918"/>
                </a:cubicBezTo>
                <a:cubicBezTo>
                  <a:pt x="222199" y="847948"/>
                  <a:pt x="54366" y="1532784"/>
                  <a:pt x="21571" y="1662035"/>
                </a:cubicBezTo>
                <a:cubicBezTo>
                  <a:pt x="-11224" y="1791286"/>
                  <a:pt x="-9938" y="1718622"/>
                  <a:pt x="48578" y="1515422"/>
                </a:cubicBezTo>
                <a:cubicBezTo>
                  <a:pt x="107094" y="1312222"/>
                  <a:pt x="325084" y="594592"/>
                  <a:pt x="372669" y="442835"/>
                </a:cubicBezTo>
                <a:cubicBezTo>
                  <a:pt x="420254" y="291078"/>
                  <a:pt x="319940" y="624814"/>
                  <a:pt x="334087" y="604880"/>
                </a:cubicBezTo>
                <a:cubicBezTo>
                  <a:pt x="348234" y="584946"/>
                  <a:pt x="438259" y="368242"/>
                  <a:pt x="457550" y="323230"/>
                </a:cubicBezTo>
                <a:cubicBezTo>
                  <a:pt x="476841" y="278218"/>
                  <a:pt x="424112" y="381746"/>
                  <a:pt x="449834" y="334804"/>
                </a:cubicBezTo>
                <a:cubicBezTo>
                  <a:pt x="475556" y="287862"/>
                  <a:pt x="649819" y="-34299"/>
                  <a:pt x="631171" y="299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" name="フリーフォーム 631">
            <a:extLst>
              <a:ext uri="{FF2B5EF4-FFF2-40B4-BE49-F238E27FC236}">
                <a16:creationId xmlns:a16="http://schemas.microsoft.com/office/drawing/2014/main" id="{27CBBDAA-570F-55B2-399C-B51D85BADEC1}"/>
              </a:ext>
            </a:extLst>
          </p:cNvPr>
          <p:cNvSpPr/>
          <p:nvPr/>
        </p:nvSpPr>
        <p:spPr>
          <a:xfrm>
            <a:off x="2403676" y="8275094"/>
            <a:ext cx="101793" cy="1289582"/>
          </a:xfrm>
          <a:custGeom>
            <a:avLst/>
            <a:gdLst>
              <a:gd name="connsiteX0" fmla="*/ 0 w 101793"/>
              <a:gd name="connsiteY0" fmla="*/ 805 h 1289582"/>
              <a:gd name="connsiteX1" fmla="*/ 92597 w 101793"/>
              <a:gd name="connsiteY1" fmla="*/ 560248 h 1289582"/>
              <a:gd name="connsiteX2" fmla="*/ 61732 w 101793"/>
              <a:gd name="connsiteY2" fmla="*/ 946071 h 1289582"/>
              <a:gd name="connsiteX3" fmla="*/ 84881 w 101793"/>
              <a:gd name="connsiteY3" fmla="*/ 841898 h 1289582"/>
              <a:gd name="connsiteX4" fmla="*/ 57873 w 101793"/>
              <a:gd name="connsiteY4" fmla="*/ 1127407 h 1289582"/>
              <a:gd name="connsiteX5" fmla="*/ 27008 w 101793"/>
              <a:gd name="connsiteY5" fmla="*/ 1289453 h 1289582"/>
              <a:gd name="connsiteX6" fmla="*/ 50157 w 101793"/>
              <a:gd name="connsiteY6" fmla="*/ 1131265 h 1289582"/>
              <a:gd name="connsiteX7" fmla="*/ 96456 w 101793"/>
              <a:gd name="connsiteY7" fmla="*/ 313321 h 1289582"/>
              <a:gd name="connsiteX8" fmla="*/ 92597 w 101793"/>
              <a:gd name="connsiteY8" fmla="*/ 432926 h 1289582"/>
              <a:gd name="connsiteX9" fmla="*/ 0 w 101793"/>
              <a:gd name="connsiteY9" fmla="*/ 805 h 128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793" h="1289582">
                <a:moveTo>
                  <a:pt x="0" y="805"/>
                </a:moveTo>
                <a:cubicBezTo>
                  <a:pt x="0" y="22025"/>
                  <a:pt x="82308" y="402704"/>
                  <a:pt x="92597" y="560248"/>
                </a:cubicBezTo>
                <a:cubicBezTo>
                  <a:pt x="102886" y="717792"/>
                  <a:pt x="63018" y="899129"/>
                  <a:pt x="61732" y="946071"/>
                </a:cubicBezTo>
                <a:cubicBezTo>
                  <a:pt x="60446" y="993013"/>
                  <a:pt x="85524" y="811675"/>
                  <a:pt x="84881" y="841898"/>
                </a:cubicBezTo>
                <a:cubicBezTo>
                  <a:pt x="84238" y="872121"/>
                  <a:pt x="67518" y="1052815"/>
                  <a:pt x="57873" y="1127407"/>
                </a:cubicBezTo>
                <a:cubicBezTo>
                  <a:pt x="48228" y="1201999"/>
                  <a:pt x="28294" y="1288810"/>
                  <a:pt x="27008" y="1289453"/>
                </a:cubicBezTo>
                <a:cubicBezTo>
                  <a:pt x="25722" y="1290096"/>
                  <a:pt x="38582" y="1293954"/>
                  <a:pt x="50157" y="1131265"/>
                </a:cubicBezTo>
                <a:cubicBezTo>
                  <a:pt x="61732" y="968576"/>
                  <a:pt x="89383" y="429711"/>
                  <a:pt x="96456" y="313321"/>
                </a:cubicBezTo>
                <a:cubicBezTo>
                  <a:pt x="103529" y="196931"/>
                  <a:pt x="104815" y="481797"/>
                  <a:pt x="92597" y="432926"/>
                </a:cubicBezTo>
                <a:cubicBezTo>
                  <a:pt x="80379" y="384055"/>
                  <a:pt x="0" y="-20415"/>
                  <a:pt x="0" y="80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" name="フリーフォーム 632">
            <a:extLst>
              <a:ext uri="{FF2B5EF4-FFF2-40B4-BE49-F238E27FC236}">
                <a16:creationId xmlns:a16="http://schemas.microsoft.com/office/drawing/2014/main" id="{BBFEA7C9-4E21-EBA7-B872-0D5EF0ED527F}"/>
              </a:ext>
            </a:extLst>
          </p:cNvPr>
          <p:cNvSpPr/>
          <p:nvPr/>
        </p:nvSpPr>
        <p:spPr>
          <a:xfrm>
            <a:off x="2059799" y="8329914"/>
            <a:ext cx="397892" cy="1129848"/>
          </a:xfrm>
          <a:custGeom>
            <a:avLst/>
            <a:gdLst>
              <a:gd name="connsiteX0" fmla="*/ 397892 w 397892"/>
              <a:gd name="connsiteY0" fmla="*/ 0 h 1129848"/>
              <a:gd name="connsiteX1" fmla="*/ 174115 w 397892"/>
              <a:gd name="connsiteY1" fmla="*/ 227635 h 1129848"/>
              <a:gd name="connsiteX2" fmla="*/ 108525 w 397892"/>
              <a:gd name="connsiteY2" fmla="*/ 717630 h 1129848"/>
              <a:gd name="connsiteX3" fmla="*/ 112383 w 397892"/>
              <a:gd name="connsiteY3" fmla="*/ 601883 h 1129848"/>
              <a:gd name="connsiteX4" fmla="*/ 27502 w 397892"/>
              <a:gd name="connsiteY4" fmla="*/ 879676 h 1129848"/>
              <a:gd name="connsiteX5" fmla="*/ 4353 w 397892"/>
              <a:gd name="connsiteY5" fmla="*/ 1122744 h 1129848"/>
              <a:gd name="connsiteX6" fmla="*/ 104667 w 397892"/>
              <a:gd name="connsiteY6" fmla="*/ 594167 h 1129848"/>
              <a:gd name="connsiteX7" fmla="*/ 154824 w 397892"/>
              <a:gd name="connsiteY7" fmla="*/ 239210 h 1129848"/>
              <a:gd name="connsiteX8" fmla="*/ 355452 w 397892"/>
              <a:gd name="connsiteY8" fmla="*/ 27008 h 1129848"/>
              <a:gd name="connsiteX9" fmla="*/ 397892 w 397892"/>
              <a:gd name="connsiteY9" fmla="*/ 0 h 112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7892" h="1129848">
                <a:moveTo>
                  <a:pt x="397892" y="0"/>
                </a:moveTo>
                <a:cubicBezTo>
                  <a:pt x="310117" y="54015"/>
                  <a:pt x="222343" y="108030"/>
                  <a:pt x="174115" y="227635"/>
                </a:cubicBezTo>
                <a:cubicBezTo>
                  <a:pt x="125887" y="347240"/>
                  <a:pt x="118814" y="655255"/>
                  <a:pt x="108525" y="717630"/>
                </a:cubicBezTo>
                <a:cubicBezTo>
                  <a:pt x="98236" y="780005"/>
                  <a:pt x="125887" y="574875"/>
                  <a:pt x="112383" y="601883"/>
                </a:cubicBezTo>
                <a:cubicBezTo>
                  <a:pt x="98879" y="628891"/>
                  <a:pt x="45507" y="792866"/>
                  <a:pt x="27502" y="879676"/>
                </a:cubicBezTo>
                <a:cubicBezTo>
                  <a:pt x="9497" y="966486"/>
                  <a:pt x="-8508" y="1170329"/>
                  <a:pt x="4353" y="1122744"/>
                </a:cubicBezTo>
                <a:cubicBezTo>
                  <a:pt x="17214" y="1075159"/>
                  <a:pt x="79589" y="741423"/>
                  <a:pt x="104667" y="594167"/>
                </a:cubicBezTo>
                <a:cubicBezTo>
                  <a:pt x="129745" y="446911"/>
                  <a:pt x="113026" y="333737"/>
                  <a:pt x="154824" y="239210"/>
                </a:cubicBezTo>
                <a:cubicBezTo>
                  <a:pt x="196622" y="144683"/>
                  <a:pt x="355452" y="27008"/>
                  <a:pt x="355452" y="27008"/>
                </a:cubicBezTo>
                <a:lnTo>
                  <a:pt x="397892" y="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" name="フリーフォーム 633">
            <a:extLst>
              <a:ext uri="{FF2B5EF4-FFF2-40B4-BE49-F238E27FC236}">
                <a16:creationId xmlns:a16="http://schemas.microsoft.com/office/drawing/2014/main" id="{3170489E-71C7-1F16-8AAC-AADC3D3BD483}"/>
              </a:ext>
            </a:extLst>
          </p:cNvPr>
          <p:cNvSpPr/>
          <p:nvPr/>
        </p:nvSpPr>
        <p:spPr>
          <a:xfrm>
            <a:off x="2631311" y="8229600"/>
            <a:ext cx="868127" cy="1235033"/>
          </a:xfrm>
          <a:custGeom>
            <a:avLst/>
            <a:gdLst>
              <a:gd name="connsiteX0" fmla="*/ 0 w 868127"/>
              <a:gd name="connsiteY0" fmla="*/ 0 h 1235033"/>
              <a:gd name="connsiteX1" fmla="*/ 347241 w 868127"/>
              <a:gd name="connsiteY1" fmla="*/ 285509 h 1235033"/>
              <a:gd name="connsiteX2" fmla="*/ 702198 w 868127"/>
              <a:gd name="connsiteY2" fmla="*/ 667473 h 1235033"/>
              <a:gd name="connsiteX3" fmla="*/ 648183 w 868127"/>
              <a:gd name="connsiteY3" fmla="*/ 598025 h 1235033"/>
              <a:gd name="connsiteX4" fmla="*/ 868102 w 868127"/>
              <a:gd name="connsiteY4" fmla="*/ 887392 h 1235033"/>
              <a:gd name="connsiteX5" fmla="*/ 663616 w 868127"/>
              <a:gd name="connsiteY5" fmla="*/ 1234633 h 1235033"/>
              <a:gd name="connsiteX6" fmla="*/ 802512 w 868127"/>
              <a:gd name="connsiteY6" fmla="*/ 949124 h 1235033"/>
              <a:gd name="connsiteX7" fmla="*/ 632750 w 868127"/>
              <a:gd name="connsiteY7" fmla="*/ 601884 h 1235033"/>
              <a:gd name="connsiteX8" fmla="*/ 246927 w 868127"/>
              <a:gd name="connsiteY8" fmla="*/ 239210 h 1235033"/>
              <a:gd name="connsiteX9" fmla="*/ 358816 w 868127"/>
              <a:gd name="connsiteY9" fmla="*/ 343382 h 1235033"/>
              <a:gd name="connsiteX10" fmla="*/ 0 w 868127"/>
              <a:gd name="connsiteY10" fmla="*/ 0 h 123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8127" h="1235033">
                <a:moveTo>
                  <a:pt x="0" y="0"/>
                </a:moveTo>
                <a:cubicBezTo>
                  <a:pt x="115104" y="87132"/>
                  <a:pt x="230208" y="174264"/>
                  <a:pt x="347241" y="285509"/>
                </a:cubicBezTo>
                <a:cubicBezTo>
                  <a:pt x="464274" y="396755"/>
                  <a:pt x="652041" y="615387"/>
                  <a:pt x="702198" y="667473"/>
                </a:cubicBezTo>
                <a:cubicBezTo>
                  <a:pt x="752355" y="719559"/>
                  <a:pt x="648183" y="598025"/>
                  <a:pt x="648183" y="598025"/>
                </a:cubicBezTo>
                <a:cubicBezTo>
                  <a:pt x="675834" y="634678"/>
                  <a:pt x="865530" y="781291"/>
                  <a:pt x="868102" y="887392"/>
                </a:cubicBezTo>
                <a:cubicBezTo>
                  <a:pt x="870674" y="993493"/>
                  <a:pt x="674548" y="1224344"/>
                  <a:pt x="663616" y="1234633"/>
                </a:cubicBezTo>
                <a:cubicBezTo>
                  <a:pt x="652684" y="1244922"/>
                  <a:pt x="807656" y="1054582"/>
                  <a:pt x="802512" y="949124"/>
                </a:cubicBezTo>
                <a:cubicBezTo>
                  <a:pt x="797368" y="843666"/>
                  <a:pt x="725348" y="720203"/>
                  <a:pt x="632750" y="601884"/>
                </a:cubicBezTo>
                <a:cubicBezTo>
                  <a:pt x="540153" y="483565"/>
                  <a:pt x="292583" y="282294"/>
                  <a:pt x="246927" y="239210"/>
                </a:cubicBezTo>
                <a:cubicBezTo>
                  <a:pt x="201271" y="196126"/>
                  <a:pt x="358816" y="343382"/>
                  <a:pt x="358816" y="343382"/>
                </a:cubicBezTo>
                <a:lnTo>
                  <a:pt x="0" y="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" name="フリーフォーム 634">
            <a:extLst>
              <a:ext uri="{FF2B5EF4-FFF2-40B4-BE49-F238E27FC236}">
                <a16:creationId xmlns:a16="http://schemas.microsoft.com/office/drawing/2014/main" id="{0F02A0E4-0483-CFC8-3C8B-316395553574}"/>
              </a:ext>
            </a:extLst>
          </p:cNvPr>
          <p:cNvSpPr/>
          <p:nvPr/>
        </p:nvSpPr>
        <p:spPr>
          <a:xfrm>
            <a:off x="5430988" y="7149144"/>
            <a:ext cx="271923" cy="572622"/>
          </a:xfrm>
          <a:custGeom>
            <a:avLst/>
            <a:gdLst>
              <a:gd name="connsiteX0" fmla="*/ 5255 w 271923"/>
              <a:gd name="connsiteY0" fmla="*/ 152 h 572622"/>
              <a:gd name="connsiteX1" fmla="*/ 194308 w 271923"/>
              <a:gd name="connsiteY1" fmla="*/ 304952 h 572622"/>
              <a:gd name="connsiteX2" fmla="*/ 178875 w 271923"/>
              <a:gd name="connsiteY2" fmla="*/ 227788 h 572622"/>
              <a:gd name="connsiteX3" fmla="*/ 263756 w 271923"/>
              <a:gd name="connsiteY3" fmla="*/ 412983 h 572622"/>
              <a:gd name="connsiteX4" fmla="*/ 263756 w 271923"/>
              <a:gd name="connsiteY4" fmla="*/ 571170 h 572622"/>
              <a:gd name="connsiteX5" fmla="*/ 221316 w 271923"/>
              <a:gd name="connsiteY5" fmla="*/ 478572 h 572622"/>
              <a:gd name="connsiteX6" fmla="*/ 66987 w 271923"/>
              <a:gd name="connsiteY6" fmla="*/ 266370 h 572622"/>
              <a:gd name="connsiteX7" fmla="*/ 5255 w 271923"/>
              <a:gd name="connsiteY7" fmla="*/ 152 h 57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923" h="572622">
                <a:moveTo>
                  <a:pt x="5255" y="152"/>
                </a:moveTo>
                <a:cubicBezTo>
                  <a:pt x="26475" y="6582"/>
                  <a:pt x="165371" y="267013"/>
                  <a:pt x="194308" y="304952"/>
                </a:cubicBezTo>
                <a:cubicBezTo>
                  <a:pt x="223245" y="342891"/>
                  <a:pt x="167300" y="209783"/>
                  <a:pt x="178875" y="227788"/>
                </a:cubicBezTo>
                <a:cubicBezTo>
                  <a:pt x="190450" y="245793"/>
                  <a:pt x="249609" y="355753"/>
                  <a:pt x="263756" y="412983"/>
                </a:cubicBezTo>
                <a:cubicBezTo>
                  <a:pt x="277903" y="470213"/>
                  <a:pt x="270829" y="560238"/>
                  <a:pt x="263756" y="571170"/>
                </a:cubicBezTo>
                <a:cubicBezTo>
                  <a:pt x="256683" y="582102"/>
                  <a:pt x="254111" y="529372"/>
                  <a:pt x="221316" y="478572"/>
                </a:cubicBezTo>
                <a:cubicBezTo>
                  <a:pt x="188521" y="427772"/>
                  <a:pt x="102354" y="340962"/>
                  <a:pt x="66987" y="266370"/>
                </a:cubicBezTo>
                <a:cubicBezTo>
                  <a:pt x="31620" y="191778"/>
                  <a:pt x="-15965" y="-6278"/>
                  <a:pt x="5255" y="152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" name="フリーフォーム 635">
            <a:extLst>
              <a:ext uri="{FF2B5EF4-FFF2-40B4-BE49-F238E27FC236}">
                <a16:creationId xmlns:a16="http://schemas.microsoft.com/office/drawing/2014/main" id="{E4EE4045-2A83-00E9-1E5E-C0D12E8D22D6}"/>
              </a:ext>
            </a:extLst>
          </p:cNvPr>
          <p:cNvSpPr/>
          <p:nvPr/>
        </p:nvSpPr>
        <p:spPr>
          <a:xfrm>
            <a:off x="4915484" y="7118321"/>
            <a:ext cx="510074" cy="492785"/>
          </a:xfrm>
          <a:custGeom>
            <a:avLst/>
            <a:gdLst>
              <a:gd name="connsiteX0" fmla="*/ 11473 w 510074"/>
              <a:gd name="connsiteY0" fmla="*/ 92707 h 492785"/>
              <a:gd name="connsiteX1" fmla="*/ 497610 w 510074"/>
              <a:gd name="connsiteY1" fmla="*/ 92707 h 492785"/>
              <a:gd name="connsiteX2" fmla="*/ 374146 w 510074"/>
              <a:gd name="connsiteY2" fmla="*/ 123573 h 492785"/>
              <a:gd name="connsiteX3" fmla="*/ 466744 w 510074"/>
              <a:gd name="connsiteY3" fmla="*/ 131289 h 492785"/>
              <a:gd name="connsiteX4" fmla="*/ 381863 w 510074"/>
              <a:gd name="connsiteY4" fmla="*/ 204595 h 492785"/>
              <a:gd name="connsiteX5" fmla="*/ 339422 w 510074"/>
              <a:gd name="connsiteY5" fmla="*/ 486246 h 492785"/>
              <a:gd name="connsiteX6" fmla="*/ 289265 w 510074"/>
              <a:gd name="connsiteY6" fmla="*/ 389790 h 492785"/>
              <a:gd name="connsiteX7" fmla="*/ 131078 w 510074"/>
              <a:gd name="connsiteY7" fmla="*/ 239320 h 492785"/>
              <a:gd name="connsiteX8" fmla="*/ 134936 w 510074"/>
              <a:gd name="connsiteY8" fmla="*/ 61841 h 492785"/>
              <a:gd name="connsiteX9" fmla="*/ 65488 w 510074"/>
              <a:gd name="connsiteY9" fmla="*/ 109 h 492785"/>
              <a:gd name="connsiteX10" fmla="*/ 266116 w 510074"/>
              <a:gd name="connsiteY10" fmla="*/ 73416 h 492785"/>
              <a:gd name="connsiteX11" fmla="*/ 161944 w 510074"/>
              <a:gd name="connsiteY11" fmla="*/ 15542 h 492785"/>
              <a:gd name="connsiteX12" fmla="*/ 11473 w 510074"/>
              <a:gd name="connsiteY12" fmla="*/ 92707 h 49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0074" h="492785">
                <a:moveTo>
                  <a:pt x="11473" y="92707"/>
                </a:moveTo>
                <a:cubicBezTo>
                  <a:pt x="67417" y="105568"/>
                  <a:pt x="437165" y="87563"/>
                  <a:pt x="497610" y="92707"/>
                </a:cubicBezTo>
                <a:cubicBezTo>
                  <a:pt x="558055" y="97851"/>
                  <a:pt x="379290" y="117143"/>
                  <a:pt x="374146" y="123573"/>
                </a:cubicBezTo>
                <a:cubicBezTo>
                  <a:pt x="369002" y="130003"/>
                  <a:pt x="465458" y="117785"/>
                  <a:pt x="466744" y="131289"/>
                </a:cubicBezTo>
                <a:cubicBezTo>
                  <a:pt x="468030" y="144793"/>
                  <a:pt x="403083" y="145436"/>
                  <a:pt x="381863" y="204595"/>
                </a:cubicBezTo>
                <a:cubicBezTo>
                  <a:pt x="360643" y="263754"/>
                  <a:pt x="354855" y="455380"/>
                  <a:pt x="339422" y="486246"/>
                </a:cubicBezTo>
                <a:cubicBezTo>
                  <a:pt x="323989" y="517112"/>
                  <a:pt x="323989" y="430944"/>
                  <a:pt x="289265" y="389790"/>
                </a:cubicBezTo>
                <a:cubicBezTo>
                  <a:pt x="254541" y="348636"/>
                  <a:pt x="156800" y="293978"/>
                  <a:pt x="131078" y="239320"/>
                </a:cubicBezTo>
                <a:cubicBezTo>
                  <a:pt x="105356" y="184662"/>
                  <a:pt x="145868" y="101709"/>
                  <a:pt x="134936" y="61841"/>
                </a:cubicBezTo>
                <a:cubicBezTo>
                  <a:pt x="124004" y="21973"/>
                  <a:pt x="43625" y="-1820"/>
                  <a:pt x="65488" y="109"/>
                </a:cubicBezTo>
                <a:cubicBezTo>
                  <a:pt x="87351" y="2038"/>
                  <a:pt x="250040" y="70844"/>
                  <a:pt x="266116" y="73416"/>
                </a:cubicBezTo>
                <a:cubicBezTo>
                  <a:pt x="282192" y="75988"/>
                  <a:pt x="203741" y="14256"/>
                  <a:pt x="161944" y="15542"/>
                </a:cubicBezTo>
                <a:cubicBezTo>
                  <a:pt x="120147" y="16828"/>
                  <a:pt x="-44471" y="79846"/>
                  <a:pt x="11473" y="92707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" name="フリーフォーム 636">
            <a:extLst>
              <a:ext uri="{FF2B5EF4-FFF2-40B4-BE49-F238E27FC236}">
                <a16:creationId xmlns:a16="http://schemas.microsoft.com/office/drawing/2014/main" id="{6517C2F5-62C1-9B57-835B-5372F18F9F4E}"/>
              </a:ext>
            </a:extLst>
          </p:cNvPr>
          <p:cNvSpPr/>
          <p:nvPr/>
        </p:nvSpPr>
        <p:spPr>
          <a:xfrm>
            <a:off x="4382121" y="7139440"/>
            <a:ext cx="980851" cy="1063416"/>
          </a:xfrm>
          <a:custGeom>
            <a:avLst/>
            <a:gdLst>
              <a:gd name="connsiteX0" fmla="*/ 629717 w 980851"/>
              <a:gd name="connsiteY0" fmla="*/ 202768 h 1063416"/>
              <a:gd name="connsiteX1" fmla="*/ 359641 w 980851"/>
              <a:gd name="connsiteY1" fmla="*/ 117887 h 1063416"/>
              <a:gd name="connsiteX2" fmla="*/ 166730 w 980851"/>
              <a:gd name="connsiteY2" fmla="*/ 198909 h 1063416"/>
              <a:gd name="connsiteX3" fmla="*/ 483104 w 980851"/>
              <a:gd name="connsiteY3" fmla="*/ 357097 h 1063416"/>
              <a:gd name="connsiteX4" fmla="*/ 378932 w 980851"/>
              <a:gd name="connsiteY4" fmla="*/ 333947 h 1063416"/>
              <a:gd name="connsiteX5" fmla="*/ 579560 w 980851"/>
              <a:gd name="connsiteY5" fmla="*/ 495993 h 1063416"/>
              <a:gd name="connsiteX6" fmla="*/ 695307 w 980851"/>
              <a:gd name="connsiteY6" fmla="*/ 642606 h 1063416"/>
              <a:gd name="connsiteX7" fmla="*/ 633575 w 980851"/>
              <a:gd name="connsiteY7" fmla="*/ 519142 h 1063416"/>
              <a:gd name="connsiteX8" fmla="*/ 714598 w 980851"/>
              <a:gd name="connsiteY8" fmla="*/ 669613 h 1063416"/>
              <a:gd name="connsiteX9" fmla="*/ 780188 w 980851"/>
              <a:gd name="connsiteY9" fmla="*/ 820084 h 1063416"/>
              <a:gd name="connsiteX10" fmla="*/ 733889 w 980851"/>
              <a:gd name="connsiteY10" fmla="*/ 669613 h 1063416"/>
              <a:gd name="connsiteX11" fmla="*/ 888218 w 980851"/>
              <a:gd name="connsiteY11" fmla="*/ 962838 h 1063416"/>
              <a:gd name="connsiteX12" fmla="*/ 980816 w 980851"/>
              <a:gd name="connsiteY12" fmla="*/ 1063152 h 1063416"/>
              <a:gd name="connsiteX13" fmla="*/ 895935 w 980851"/>
              <a:gd name="connsiteY13" fmla="*/ 939689 h 1063416"/>
              <a:gd name="connsiteX14" fmla="*/ 664441 w 980851"/>
              <a:gd name="connsiteY14" fmla="*/ 715912 h 1063416"/>
              <a:gd name="connsiteX15" fmla="*/ 216887 w 980851"/>
              <a:gd name="connsiteY15" fmla="*/ 318514 h 1063416"/>
              <a:gd name="connsiteX16" fmla="*/ 16259 w 980851"/>
              <a:gd name="connsiteY16" fmla="*/ 252925 h 1063416"/>
              <a:gd name="connsiteX17" fmla="*/ 193737 w 980851"/>
              <a:gd name="connsiteY17" fmla="*/ 102454 h 1063416"/>
              <a:gd name="connsiteX18" fmla="*/ 826 w 980851"/>
              <a:gd name="connsiteY18" fmla="*/ 125603 h 1063416"/>
              <a:gd name="connsiteX19" fmla="*/ 286335 w 980851"/>
              <a:gd name="connsiteY19" fmla="*/ 5998 h 1063416"/>
              <a:gd name="connsiteX20" fmla="*/ 139722 w 980851"/>
              <a:gd name="connsiteY20" fmla="*/ 21431 h 1063416"/>
              <a:gd name="connsiteX21" fmla="*/ 386649 w 980851"/>
              <a:gd name="connsiteY21" fmla="*/ 52297 h 1063416"/>
              <a:gd name="connsiteX22" fmla="*/ 629717 w 980851"/>
              <a:gd name="connsiteY22" fmla="*/ 202768 h 106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80851" h="1063416">
                <a:moveTo>
                  <a:pt x="629717" y="202768"/>
                </a:moveTo>
                <a:cubicBezTo>
                  <a:pt x="625216" y="213700"/>
                  <a:pt x="436805" y="118530"/>
                  <a:pt x="359641" y="117887"/>
                </a:cubicBezTo>
                <a:cubicBezTo>
                  <a:pt x="282477" y="117244"/>
                  <a:pt x="146153" y="159041"/>
                  <a:pt x="166730" y="198909"/>
                </a:cubicBezTo>
                <a:cubicBezTo>
                  <a:pt x="187307" y="238777"/>
                  <a:pt x="447737" y="334591"/>
                  <a:pt x="483104" y="357097"/>
                </a:cubicBezTo>
                <a:cubicBezTo>
                  <a:pt x="518471" y="379603"/>
                  <a:pt x="362856" y="310798"/>
                  <a:pt x="378932" y="333947"/>
                </a:cubicBezTo>
                <a:cubicBezTo>
                  <a:pt x="395008" y="357096"/>
                  <a:pt x="526831" y="444550"/>
                  <a:pt x="579560" y="495993"/>
                </a:cubicBezTo>
                <a:cubicBezTo>
                  <a:pt x="632289" y="547436"/>
                  <a:pt x="686305" y="638748"/>
                  <a:pt x="695307" y="642606"/>
                </a:cubicBezTo>
                <a:cubicBezTo>
                  <a:pt x="704310" y="646464"/>
                  <a:pt x="630360" y="514641"/>
                  <a:pt x="633575" y="519142"/>
                </a:cubicBezTo>
                <a:cubicBezTo>
                  <a:pt x="636790" y="523643"/>
                  <a:pt x="690163" y="619456"/>
                  <a:pt x="714598" y="669613"/>
                </a:cubicBezTo>
                <a:cubicBezTo>
                  <a:pt x="739034" y="719770"/>
                  <a:pt x="776973" y="820084"/>
                  <a:pt x="780188" y="820084"/>
                </a:cubicBezTo>
                <a:cubicBezTo>
                  <a:pt x="783403" y="820084"/>
                  <a:pt x="715884" y="645821"/>
                  <a:pt x="733889" y="669613"/>
                </a:cubicBezTo>
                <a:cubicBezTo>
                  <a:pt x="751894" y="693405"/>
                  <a:pt x="847064" y="897248"/>
                  <a:pt x="888218" y="962838"/>
                </a:cubicBezTo>
                <a:cubicBezTo>
                  <a:pt x="929372" y="1028428"/>
                  <a:pt x="979530" y="1067010"/>
                  <a:pt x="980816" y="1063152"/>
                </a:cubicBezTo>
                <a:cubicBezTo>
                  <a:pt x="982102" y="1059294"/>
                  <a:pt x="948664" y="997562"/>
                  <a:pt x="895935" y="939689"/>
                </a:cubicBezTo>
                <a:cubicBezTo>
                  <a:pt x="843206" y="881816"/>
                  <a:pt x="777616" y="819441"/>
                  <a:pt x="664441" y="715912"/>
                </a:cubicBezTo>
                <a:cubicBezTo>
                  <a:pt x="551266" y="612383"/>
                  <a:pt x="324917" y="395679"/>
                  <a:pt x="216887" y="318514"/>
                </a:cubicBezTo>
                <a:cubicBezTo>
                  <a:pt x="108857" y="241349"/>
                  <a:pt x="20117" y="288935"/>
                  <a:pt x="16259" y="252925"/>
                </a:cubicBezTo>
                <a:cubicBezTo>
                  <a:pt x="12401" y="216915"/>
                  <a:pt x="196309" y="123674"/>
                  <a:pt x="193737" y="102454"/>
                </a:cubicBezTo>
                <a:cubicBezTo>
                  <a:pt x="191165" y="81234"/>
                  <a:pt x="-14607" y="141679"/>
                  <a:pt x="826" y="125603"/>
                </a:cubicBezTo>
                <a:cubicBezTo>
                  <a:pt x="16259" y="109527"/>
                  <a:pt x="263186" y="23360"/>
                  <a:pt x="286335" y="5998"/>
                </a:cubicBezTo>
                <a:cubicBezTo>
                  <a:pt x="309484" y="-11364"/>
                  <a:pt x="123003" y="13714"/>
                  <a:pt x="139722" y="21431"/>
                </a:cubicBezTo>
                <a:cubicBezTo>
                  <a:pt x="156441" y="29147"/>
                  <a:pt x="305626" y="22717"/>
                  <a:pt x="386649" y="52297"/>
                </a:cubicBezTo>
                <a:cubicBezTo>
                  <a:pt x="467672" y="81877"/>
                  <a:pt x="634218" y="191836"/>
                  <a:pt x="629717" y="202768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" name="フリーフォーム 637">
            <a:extLst>
              <a:ext uri="{FF2B5EF4-FFF2-40B4-BE49-F238E27FC236}">
                <a16:creationId xmlns:a16="http://schemas.microsoft.com/office/drawing/2014/main" id="{5E13B152-5FFB-268B-AE02-4E8D9B097146}"/>
              </a:ext>
            </a:extLst>
          </p:cNvPr>
          <p:cNvSpPr/>
          <p:nvPr/>
        </p:nvSpPr>
        <p:spPr>
          <a:xfrm>
            <a:off x="4713239" y="7535119"/>
            <a:ext cx="724215" cy="957891"/>
          </a:xfrm>
          <a:custGeom>
            <a:avLst/>
            <a:gdLst>
              <a:gd name="connsiteX0" fmla="*/ 279308 w 724215"/>
              <a:gd name="connsiteY0" fmla="*/ 104172 h 957891"/>
              <a:gd name="connsiteX1" fmla="*/ 371905 w 724215"/>
              <a:gd name="connsiteY1" fmla="*/ 378106 h 957891"/>
              <a:gd name="connsiteX2" fmla="*/ 580250 w 724215"/>
              <a:gd name="connsiteY2" fmla="*/ 598025 h 957891"/>
              <a:gd name="connsiteX3" fmla="*/ 476077 w 724215"/>
              <a:gd name="connsiteY3" fmla="*/ 478420 h 957891"/>
              <a:gd name="connsiteX4" fmla="*/ 723004 w 724215"/>
              <a:gd name="connsiteY4" fmla="*/ 644324 h 957891"/>
              <a:gd name="connsiteX5" fmla="*/ 560958 w 724215"/>
              <a:gd name="connsiteY5" fmla="*/ 709914 h 957891"/>
              <a:gd name="connsiteX6" fmla="*/ 344898 w 724215"/>
              <a:gd name="connsiteY6" fmla="*/ 956840 h 957891"/>
              <a:gd name="connsiteX7" fmla="*/ 321748 w 724215"/>
              <a:gd name="connsiteY7" fmla="*/ 783220 h 957891"/>
              <a:gd name="connsiteX8" fmla="*/ 283166 w 724215"/>
              <a:gd name="connsiteY8" fmla="*/ 420547 h 957891"/>
              <a:gd name="connsiteX9" fmla="*/ 1515 w 724215"/>
              <a:gd name="connsiteY9" fmla="*/ 19291 h 957891"/>
              <a:gd name="connsiteX10" fmla="*/ 167419 w 724215"/>
              <a:gd name="connsiteY10" fmla="*/ 308658 h 957891"/>
              <a:gd name="connsiteX11" fmla="*/ 86396 w 724215"/>
              <a:gd name="connsiteY11" fmla="*/ 0 h 957891"/>
              <a:gd name="connsiteX12" fmla="*/ 329465 w 724215"/>
              <a:gd name="connsiteY12" fmla="*/ 308658 h 957891"/>
              <a:gd name="connsiteX13" fmla="*/ 279308 w 724215"/>
              <a:gd name="connsiteY13" fmla="*/ 104172 h 95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4215" h="957891">
                <a:moveTo>
                  <a:pt x="279308" y="104172"/>
                </a:moveTo>
                <a:cubicBezTo>
                  <a:pt x="286381" y="115747"/>
                  <a:pt x="321748" y="295797"/>
                  <a:pt x="371905" y="378106"/>
                </a:cubicBezTo>
                <a:cubicBezTo>
                  <a:pt x="422062" y="460415"/>
                  <a:pt x="562888" y="581306"/>
                  <a:pt x="580250" y="598025"/>
                </a:cubicBezTo>
                <a:cubicBezTo>
                  <a:pt x="597612" y="614744"/>
                  <a:pt x="452285" y="470704"/>
                  <a:pt x="476077" y="478420"/>
                </a:cubicBezTo>
                <a:cubicBezTo>
                  <a:pt x="499869" y="486137"/>
                  <a:pt x="708857" y="605742"/>
                  <a:pt x="723004" y="644324"/>
                </a:cubicBezTo>
                <a:cubicBezTo>
                  <a:pt x="737151" y="682906"/>
                  <a:pt x="623976" y="657828"/>
                  <a:pt x="560958" y="709914"/>
                </a:cubicBezTo>
                <a:cubicBezTo>
                  <a:pt x="497940" y="762000"/>
                  <a:pt x="384766" y="944622"/>
                  <a:pt x="344898" y="956840"/>
                </a:cubicBezTo>
                <a:cubicBezTo>
                  <a:pt x="305030" y="969058"/>
                  <a:pt x="332037" y="872602"/>
                  <a:pt x="321748" y="783220"/>
                </a:cubicBezTo>
                <a:cubicBezTo>
                  <a:pt x="311459" y="693838"/>
                  <a:pt x="336538" y="547869"/>
                  <a:pt x="283166" y="420547"/>
                </a:cubicBezTo>
                <a:cubicBezTo>
                  <a:pt x="229794" y="293225"/>
                  <a:pt x="20806" y="37939"/>
                  <a:pt x="1515" y="19291"/>
                </a:cubicBezTo>
                <a:cubicBezTo>
                  <a:pt x="-17776" y="643"/>
                  <a:pt x="153272" y="311873"/>
                  <a:pt x="167419" y="308658"/>
                </a:cubicBezTo>
                <a:cubicBezTo>
                  <a:pt x="181566" y="305443"/>
                  <a:pt x="59388" y="0"/>
                  <a:pt x="86396" y="0"/>
                </a:cubicBezTo>
                <a:cubicBezTo>
                  <a:pt x="113404" y="0"/>
                  <a:pt x="297956" y="284223"/>
                  <a:pt x="329465" y="308658"/>
                </a:cubicBezTo>
                <a:cubicBezTo>
                  <a:pt x="360974" y="333094"/>
                  <a:pt x="272235" y="92597"/>
                  <a:pt x="279308" y="104172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9" name="フリーフォーム 638">
            <a:extLst>
              <a:ext uri="{FF2B5EF4-FFF2-40B4-BE49-F238E27FC236}">
                <a16:creationId xmlns:a16="http://schemas.microsoft.com/office/drawing/2014/main" id="{C208736E-1CD9-1485-BB6F-52D07E561FAB}"/>
              </a:ext>
            </a:extLst>
          </p:cNvPr>
          <p:cNvSpPr/>
          <p:nvPr/>
        </p:nvSpPr>
        <p:spPr>
          <a:xfrm>
            <a:off x="4084143" y="7502513"/>
            <a:ext cx="1032768" cy="1121221"/>
          </a:xfrm>
          <a:custGeom>
            <a:avLst/>
            <a:gdLst>
              <a:gd name="connsiteX0" fmla="*/ 314237 w 1032768"/>
              <a:gd name="connsiteY0" fmla="*/ 5598 h 1121221"/>
              <a:gd name="connsiteX1" fmla="*/ 483999 w 1032768"/>
              <a:gd name="connsiteY1" fmla="*/ 399138 h 1121221"/>
              <a:gd name="connsiteX2" fmla="*/ 549589 w 1032768"/>
              <a:gd name="connsiteY2" fmla="*/ 445436 h 1121221"/>
              <a:gd name="connsiteX3" fmla="*/ 561163 w 1032768"/>
              <a:gd name="connsiteY3" fmla="*/ 406854 h 1121221"/>
              <a:gd name="connsiteX4" fmla="*/ 634470 w 1032768"/>
              <a:gd name="connsiteY4" fmla="*/ 495593 h 1121221"/>
              <a:gd name="connsiteX5" fmla="*/ 711634 w 1032768"/>
              <a:gd name="connsiteY5" fmla="*/ 723229 h 1121221"/>
              <a:gd name="connsiteX6" fmla="*/ 912262 w 1032768"/>
              <a:gd name="connsiteY6" fmla="*/ 923857 h 1121221"/>
              <a:gd name="connsiteX7" fmla="*/ 1028009 w 1032768"/>
              <a:gd name="connsiteY7" fmla="*/ 985588 h 1121221"/>
              <a:gd name="connsiteX8" fmla="*/ 754075 w 1032768"/>
              <a:gd name="connsiteY8" fmla="*/ 1047320 h 1121221"/>
              <a:gd name="connsiteX9" fmla="*/ 692343 w 1032768"/>
              <a:gd name="connsiteY9" fmla="*/ 1120626 h 1121221"/>
              <a:gd name="connsiteX10" fmla="*/ 607462 w 1032768"/>
              <a:gd name="connsiteY10" fmla="*/ 1004879 h 1121221"/>
              <a:gd name="connsiteX11" fmla="*/ 696201 w 1032768"/>
              <a:gd name="connsiteY11" fmla="*/ 997163 h 1121221"/>
              <a:gd name="connsiteX12" fmla="*/ 580454 w 1032768"/>
              <a:gd name="connsiteY12" fmla="*/ 526459 h 1121221"/>
              <a:gd name="connsiteX13" fmla="*/ 82743 w 1032768"/>
              <a:gd name="connsiteY13" fmla="*/ 298824 h 1121221"/>
              <a:gd name="connsiteX14" fmla="*/ 13295 w 1032768"/>
              <a:gd name="connsiteY14" fmla="*/ 291107 h 1121221"/>
              <a:gd name="connsiteX15" fmla="*/ 221639 w 1032768"/>
              <a:gd name="connsiteY15" fmla="*/ 298824 h 1121221"/>
              <a:gd name="connsiteX16" fmla="*/ 264080 w 1032768"/>
              <a:gd name="connsiteY16" fmla="*/ 271816 h 1121221"/>
              <a:gd name="connsiteX17" fmla="*/ 237072 w 1032768"/>
              <a:gd name="connsiteY17" fmla="*/ 82763 h 1121221"/>
              <a:gd name="connsiteX18" fmla="*/ 217781 w 1032768"/>
              <a:gd name="connsiteY18" fmla="*/ 159928 h 1121221"/>
              <a:gd name="connsiteX19" fmla="*/ 314237 w 1032768"/>
              <a:gd name="connsiteY19" fmla="*/ 5598 h 112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32768" h="1121221">
                <a:moveTo>
                  <a:pt x="314237" y="5598"/>
                </a:moveTo>
                <a:cubicBezTo>
                  <a:pt x="358607" y="45466"/>
                  <a:pt x="444774" y="325832"/>
                  <a:pt x="483999" y="399138"/>
                </a:cubicBezTo>
                <a:cubicBezTo>
                  <a:pt x="523224" y="472444"/>
                  <a:pt x="536728" y="444150"/>
                  <a:pt x="549589" y="445436"/>
                </a:cubicBezTo>
                <a:cubicBezTo>
                  <a:pt x="562450" y="446722"/>
                  <a:pt x="547016" y="398495"/>
                  <a:pt x="561163" y="406854"/>
                </a:cubicBezTo>
                <a:cubicBezTo>
                  <a:pt x="575310" y="415213"/>
                  <a:pt x="609391" y="442864"/>
                  <a:pt x="634470" y="495593"/>
                </a:cubicBezTo>
                <a:cubicBezTo>
                  <a:pt x="659549" y="548322"/>
                  <a:pt x="665335" y="651852"/>
                  <a:pt x="711634" y="723229"/>
                </a:cubicBezTo>
                <a:cubicBezTo>
                  <a:pt x="757933" y="794606"/>
                  <a:pt x="859533" y="880131"/>
                  <a:pt x="912262" y="923857"/>
                </a:cubicBezTo>
                <a:cubicBezTo>
                  <a:pt x="964991" y="967583"/>
                  <a:pt x="1054374" y="965011"/>
                  <a:pt x="1028009" y="985588"/>
                </a:cubicBezTo>
                <a:cubicBezTo>
                  <a:pt x="1001645" y="1006165"/>
                  <a:pt x="810019" y="1024814"/>
                  <a:pt x="754075" y="1047320"/>
                </a:cubicBezTo>
                <a:cubicBezTo>
                  <a:pt x="698131" y="1069826"/>
                  <a:pt x="716779" y="1127700"/>
                  <a:pt x="692343" y="1120626"/>
                </a:cubicBezTo>
                <a:cubicBezTo>
                  <a:pt x="667907" y="1113552"/>
                  <a:pt x="606819" y="1025456"/>
                  <a:pt x="607462" y="1004879"/>
                </a:cubicBezTo>
                <a:cubicBezTo>
                  <a:pt x="608105" y="984302"/>
                  <a:pt x="700702" y="1076900"/>
                  <a:pt x="696201" y="997163"/>
                </a:cubicBezTo>
                <a:cubicBezTo>
                  <a:pt x="691700" y="917426"/>
                  <a:pt x="682697" y="642849"/>
                  <a:pt x="580454" y="526459"/>
                </a:cubicBezTo>
                <a:cubicBezTo>
                  <a:pt x="478211" y="410069"/>
                  <a:pt x="177269" y="338049"/>
                  <a:pt x="82743" y="298824"/>
                </a:cubicBezTo>
                <a:cubicBezTo>
                  <a:pt x="-11783" y="259599"/>
                  <a:pt x="-9854" y="291107"/>
                  <a:pt x="13295" y="291107"/>
                </a:cubicBezTo>
                <a:cubicBezTo>
                  <a:pt x="36444" y="291107"/>
                  <a:pt x="179841" y="302039"/>
                  <a:pt x="221639" y="298824"/>
                </a:cubicBezTo>
                <a:cubicBezTo>
                  <a:pt x="263437" y="295609"/>
                  <a:pt x="261508" y="307826"/>
                  <a:pt x="264080" y="271816"/>
                </a:cubicBezTo>
                <a:cubicBezTo>
                  <a:pt x="266652" y="235806"/>
                  <a:pt x="244788" y="101411"/>
                  <a:pt x="237072" y="82763"/>
                </a:cubicBezTo>
                <a:cubicBezTo>
                  <a:pt x="229355" y="64115"/>
                  <a:pt x="207492" y="168287"/>
                  <a:pt x="217781" y="159928"/>
                </a:cubicBezTo>
                <a:cubicBezTo>
                  <a:pt x="228070" y="151569"/>
                  <a:pt x="269867" y="-34270"/>
                  <a:pt x="314237" y="5598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0" name="フリーフォーム 639">
            <a:extLst>
              <a:ext uri="{FF2B5EF4-FFF2-40B4-BE49-F238E27FC236}">
                <a16:creationId xmlns:a16="http://schemas.microsoft.com/office/drawing/2014/main" id="{A5A4FEC9-9498-D171-20C3-CC34F9539AA1}"/>
              </a:ext>
            </a:extLst>
          </p:cNvPr>
          <p:cNvSpPr/>
          <p:nvPr/>
        </p:nvSpPr>
        <p:spPr>
          <a:xfrm>
            <a:off x="3787048" y="7990153"/>
            <a:ext cx="1112958" cy="1092896"/>
          </a:xfrm>
          <a:custGeom>
            <a:avLst/>
            <a:gdLst>
              <a:gd name="connsiteX0" fmla="*/ 356689 w 1112958"/>
              <a:gd name="connsiteY0" fmla="*/ 237 h 1092896"/>
              <a:gd name="connsiteX1" fmla="*/ 673063 w 1112958"/>
              <a:gd name="connsiteY1" fmla="*/ 185432 h 1092896"/>
              <a:gd name="connsiteX2" fmla="*/ 557317 w 1112958"/>
              <a:gd name="connsiteY2" fmla="*/ 235589 h 1092896"/>
              <a:gd name="connsiteX3" fmla="*/ 661489 w 1112958"/>
              <a:gd name="connsiteY3" fmla="*/ 281888 h 1092896"/>
              <a:gd name="connsiteX4" fmla="*/ 522593 w 1112958"/>
              <a:gd name="connsiteY4" fmla="*/ 370627 h 1092896"/>
              <a:gd name="connsiteX5" fmla="*/ 742511 w 1112958"/>
              <a:gd name="connsiteY5" fmla="*/ 362910 h 1092896"/>
              <a:gd name="connsiteX6" fmla="*/ 854400 w 1112958"/>
              <a:gd name="connsiteY6" fmla="*/ 517239 h 1092896"/>
              <a:gd name="connsiteX7" fmla="*/ 958572 w 1112958"/>
              <a:gd name="connsiteY7" fmla="*/ 586688 h 1092896"/>
              <a:gd name="connsiteX8" fmla="*/ 877549 w 1112958"/>
              <a:gd name="connsiteY8" fmla="*/ 490232 h 1092896"/>
              <a:gd name="connsiteX9" fmla="*/ 1112901 w 1112958"/>
              <a:gd name="connsiteY9" fmla="*/ 594404 h 1092896"/>
              <a:gd name="connsiteX10" fmla="*/ 900699 w 1112958"/>
              <a:gd name="connsiteY10" fmla="*/ 617553 h 1092896"/>
              <a:gd name="connsiteX11" fmla="*/ 970147 w 1112958"/>
              <a:gd name="connsiteY11" fmla="*/ 798890 h 1092896"/>
              <a:gd name="connsiteX12" fmla="*/ 700071 w 1112958"/>
              <a:gd name="connsiteY12" fmla="*/ 621412 h 1092896"/>
              <a:gd name="connsiteX13" fmla="*/ 981722 w 1112958"/>
              <a:gd name="connsiteY13" fmla="*/ 1092115 h 1092896"/>
              <a:gd name="connsiteX14" fmla="*/ 619048 w 1112958"/>
              <a:gd name="connsiteY14" fmla="*/ 729442 h 1092896"/>
              <a:gd name="connsiteX15" fmla="*/ 348972 w 1112958"/>
              <a:gd name="connsiteY15" fmla="*/ 598262 h 1092896"/>
              <a:gd name="connsiteX16" fmla="*/ 553458 w 1112958"/>
              <a:gd name="connsiteY16" fmla="*/ 443933 h 1092896"/>
              <a:gd name="connsiteX17" fmla="*/ 1732 w 1112958"/>
              <a:gd name="connsiteY17" fmla="*/ 551963 h 1092896"/>
              <a:gd name="connsiteX18" fmla="*/ 368263 w 1112958"/>
              <a:gd name="connsiteY18" fmla="*/ 440075 h 1092896"/>
              <a:gd name="connsiteX19" fmla="*/ 36456 w 1112958"/>
              <a:gd name="connsiteY19" fmla="*/ 370627 h 1092896"/>
              <a:gd name="connsiteX20" fmla="*/ 441570 w 1112958"/>
              <a:gd name="connsiteY20" fmla="*/ 347477 h 1092896"/>
              <a:gd name="connsiteX21" fmla="*/ 156061 w 1112958"/>
              <a:gd name="connsiteY21" fmla="*/ 247163 h 1092896"/>
              <a:gd name="connsiteX22" fmla="*/ 271808 w 1112958"/>
              <a:gd name="connsiteY22" fmla="*/ 154566 h 1092896"/>
              <a:gd name="connsiteX23" fmla="*/ 302674 w 1112958"/>
              <a:gd name="connsiteY23" fmla="*/ 139133 h 1092896"/>
              <a:gd name="connsiteX24" fmla="*/ 356689 w 1112958"/>
              <a:gd name="connsiteY24" fmla="*/ 162282 h 1092896"/>
              <a:gd name="connsiteX25" fmla="*/ 503301 w 1112958"/>
              <a:gd name="connsiteY25" fmla="*/ 227872 h 1092896"/>
              <a:gd name="connsiteX26" fmla="*/ 356689 w 1112958"/>
              <a:gd name="connsiteY26" fmla="*/ 237 h 109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12958" h="1092896">
                <a:moveTo>
                  <a:pt x="356689" y="237"/>
                </a:moveTo>
                <a:cubicBezTo>
                  <a:pt x="384983" y="-6836"/>
                  <a:pt x="639625" y="146207"/>
                  <a:pt x="673063" y="185432"/>
                </a:cubicBezTo>
                <a:cubicBezTo>
                  <a:pt x="706501" y="224657"/>
                  <a:pt x="559246" y="219513"/>
                  <a:pt x="557317" y="235589"/>
                </a:cubicBezTo>
                <a:cubicBezTo>
                  <a:pt x="555388" y="251665"/>
                  <a:pt x="667276" y="259382"/>
                  <a:pt x="661489" y="281888"/>
                </a:cubicBezTo>
                <a:cubicBezTo>
                  <a:pt x="655702" y="304394"/>
                  <a:pt x="509089" y="357123"/>
                  <a:pt x="522593" y="370627"/>
                </a:cubicBezTo>
                <a:cubicBezTo>
                  <a:pt x="536097" y="384131"/>
                  <a:pt x="687210" y="338475"/>
                  <a:pt x="742511" y="362910"/>
                </a:cubicBezTo>
                <a:cubicBezTo>
                  <a:pt x="797812" y="387345"/>
                  <a:pt x="818390" y="479943"/>
                  <a:pt x="854400" y="517239"/>
                </a:cubicBezTo>
                <a:cubicBezTo>
                  <a:pt x="890410" y="554535"/>
                  <a:pt x="954714" y="591189"/>
                  <a:pt x="958572" y="586688"/>
                </a:cubicBezTo>
                <a:cubicBezTo>
                  <a:pt x="962430" y="582187"/>
                  <a:pt x="851828" y="488946"/>
                  <a:pt x="877549" y="490232"/>
                </a:cubicBezTo>
                <a:cubicBezTo>
                  <a:pt x="903270" y="491518"/>
                  <a:pt x="1109043" y="573184"/>
                  <a:pt x="1112901" y="594404"/>
                </a:cubicBezTo>
                <a:cubicBezTo>
                  <a:pt x="1116759" y="615624"/>
                  <a:pt x="924491" y="583472"/>
                  <a:pt x="900699" y="617553"/>
                </a:cubicBezTo>
                <a:cubicBezTo>
                  <a:pt x="876907" y="651634"/>
                  <a:pt x="1003585" y="798247"/>
                  <a:pt x="970147" y="798890"/>
                </a:cubicBezTo>
                <a:cubicBezTo>
                  <a:pt x="936709" y="799533"/>
                  <a:pt x="698142" y="572541"/>
                  <a:pt x="700071" y="621412"/>
                </a:cubicBezTo>
                <a:cubicBezTo>
                  <a:pt x="702000" y="670283"/>
                  <a:pt x="995226" y="1074110"/>
                  <a:pt x="981722" y="1092115"/>
                </a:cubicBezTo>
                <a:cubicBezTo>
                  <a:pt x="968218" y="1110120"/>
                  <a:pt x="724506" y="811751"/>
                  <a:pt x="619048" y="729442"/>
                </a:cubicBezTo>
                <a:cubicBezTo>
                  <a:pt x="513590" y="647133"/>
                  <a:pt x="359904" y="645847"/>
                  <a:pt x="348972" y="598262"/>
                </a:cubicBezTo>
                <a:cubicBezTo>
                  <a:pt x="338040" y="550677"/>
                  <a:pt x="611331" y="451649"/>
                  <a:pt x="553458" y="443933"/>
                </a:cubicBezTo>
                <a:cubicBezTo>
                  <a:pt x="495585" y="436217"/>
                  <a:pt x="32598" y="552606"/>
                  <a:pt x="1732" y="551963"/>
                </a:cubicBezTo>
                <a:cubicBezTo>
                  <a:pt x="-29134" y="551320"/>
                  <a:pt x="362476" y="470298"/>
                  <a:pt x="368263" y="440075"/>
                </a:cubicBezTo>
                <a:cubicBezTo>
                  <a:pt x="374050" y="409852"/>
                  <a:pt x="24238" y="386060"/>
                  <a:pt x="36456" y="370627"/>
                </a:cubicBezTo>
                <a:cubicBezTo>
                  <a:pt x="48674" y="355194"/>
                  <a:pt x="421636" y="368054"/>
                  <a:pt x="441570" y="347477"/>
                </a:cubicBezTo>
                <a:cubicBezTo>
                  <a:pt x="461504" y="326900"/>
                  <a:pt x="184355" y="279315"/>
                  <a:pt x="156061" y="247163"/>
                </a:cubicBezTo>
                <a:cubicBezTo>
                  <a:pt x="127767" y="215011"/>
                  <a:pt x="247372" y="172571"/>
                  <a:pt x="271808" y="154566"/>
                </a:cubicBezTo>
                <a:cubicBezTo>
                  <a:pt x="296243" y="136561"/>
                  <a:pt x="288527" y="137847"/>
                  <a:pt x="302674" y="139133"/>
                </a:cubicBezTo>
                <a:cubicBezTo>
                  <a:pt x="316821" y="140419"/>
                  <a:pt x="356689" y="162282"/>
                  <a:pt x="356689" y="162282"/>
                </a:cubicBezTo>
                <a:cubicBezTo>
                  <a:pt x="390127" y="177072"/>
                  <a:pt x="497514" y="252307"/>
                  <a:pt x="503301" y="227872"/>
                </a:cubicBezTo>
                <a:cubicBezTo>
                  <a:pt x="509088" y="203437"/>
                  <a:pt x="328395" y="7310"/>
                  <a:pt x="356689" y="237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1" name="フリーフォーム 640">
            <a:extLst>
              <a:ext uri="{FF2B5EF4-FFF2-40B4-BE49-F238E27FC236}">
                <a16:creationId xmlns:a16="http://schemas.microsoft.com/office/drawing/2014/main" id="{E828F064-9814-AC5A-DA04-4F3689601ECF}"/>
              </a:ext>
            </a:extLst>
          </p:cNvPr>
          <p:cNvSpPr/>
          <p:nvPr/>
        </p:nvSpPr>
        <p:spPr>
          <a:xfrm>
            <a:off x="3733446" y="8398658"/>
            <a:ext cx="1074023" cy="891262"/>
          </a:xfrm>
          <a:custGeom>
            <a:avLst/>
            <a:gdLst>
              <a:gd name="connsiteX0" fmla="*/ 1319 w 1074023"/>
              <a:gd name="connsiteY0" fmla="*/ 19995 h 891262"/>
              <a:gd name="connsiteX1" fmla="*/ 653359 w 1074023"/>
              <a:gd name="connsiteY1" fmla="*/ 4562 h 891262"/>
              <a:gd name="connsiteX2" fmla="*/ 499030 w 1074023"/>
              <a:gd name="connsiteY2" fmla="*/ 93301 h 891262"/>
              <a:gd name="connsiteX3" fmla="*/ 757531 w 1074023"/>
              <a:gd name="connsiteY3" fmla="*/ 263064 h 891262"/>
              <a:gd name="connsiteX4" fmla="*/ 591627 w 1074023"/>
              <a:gd name="connsiteY4" fmla="*/ 212907 h 891262"/>
              <a:gd name="connsiteX5" fmla="*/ 869420 w 1074023"/>
              <a:gd name="connsiteY5" fmla="*/ 444400 h 891262"/>
              <a:gd name="connsiteX6" fmla="*/ 1073906 w 1074023"/>
              <a:gd name="connsiteY6" fmla="*/ 888096 h 891262"/>
              <a:gd name="connsiteX7" fmla="*/ 888711 w 1074023"/>
              <a:gd name="connsiteY7" fmla="*/ 621879 h 891262"/>
              <a:gd name="connsiteX8" fmla="*/ 321551 w 1074023"/>
              <a:gd name="connsiteY8" fmla="*/ 220623 h 891262"/>
              <a:gd name="connsiteX9" fmla="*/ 387141 w 1074023"/>
              <a:gd name="connsiteY9" fmla="*/ 193615 h 891262"/>
              <a:gd name="connsiteX10" fmla="*/ 583911 w 1074023"/>
              <a:gd name="connsiteY10" fmla="*/ 232198 h 891262"/>
              <a:gd name="connsiteX11" fmla="*/ 502888 w 1074023"/>
              <a:gd name="connsiteY11" fmla="*/ 120309 h 891262"/>
              <a:gd name="connsiteX12" fmla="*/ 159506 w 1074023"/>
              <a:gd name="connsiteY12" fmla="*/ 81727 h 891262"/>
              <a:gd name="connsiteX13" fmla="*/ 475881 w 1074023"/>
              <a:gd name="connsiteY13" fmla="*/ 81727 h 891262"/>
              <a:gd name="connsiteX14" fmla="*/ 1319 w 1074023"/>
              <a:gd name="connsiteY14" fmla="*/ 19995 h 89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4023" h="891262">
                <a:moveTo>
                  <a:pt x="1319" y="19995"/>
                </a:moveTo>
                <a:cubicBezTo>
                  <a:pt x="30899" y="7134"/>
                  <a:pt x="570407" y="-7656"/>
                  <a:pt x="653359" y="4562"/>
                </a:cubicBezTo>
                <a:cubicBezTo>
                  <a:pt x="736311" y="16780"/>
                  <a:pt x="481668" y="50217"/>
                  <a:pt x="499030" y="93301"/>
                </a:cubicBezTo>
                <a:cubicBezTo>
                  <a:pt x="516392" y="136385"/>
                  <a:pt x="742098" y="243130"/>
                  <a:pt x="757531" y="263064"/>
                </a:cubicBezTo>
                <a:cubicBezTo>
                  <a:pt x="772964" y="282998"/>
                  <a:pt x="572979" y="182684"/>
                  <a:pt x="591627" y="212907"/>
                </a:cubicBezTo>
                <a:cubicBezTo>
                  <a:pt x="610275" y="243130"/>
                  <a:pt x="789040" y="331869"/>
                  <a:pt x="869420" y="444400"/>
                </a:cubicBezTo>
                <a:cubicBezTo>
                  <a:pt x="949800" y="556931"/>
                  <a:pt x="1070691" y="858516"/>
                  <a:pt x="1073906" y="888096"/>
                </a:cubicBezTo>
                <a:cubicBezTo>
                  <a:pt x="1077121" y="917676"/>
                  <a:pt x="1014103" y="733124"/>
                  <a:pt x="888711" y="621879"/>
                </a:cubicBezTo>
                <a:cubicBezTo>
                  <a:pt x="763319" y="510634"/>
                  <a:pt x="405146" y="292000"/>
                  <a:pt x="321551" y="220623"/>
                </a:cubicBezTo>
                <a:cubicBezTo>
                  <a:pt x="237956" y="149246"/>
                  <a:pt x="343414" y="191686"/>
                  <a:pt x="387141" y="193615"/>
                </a:cubicBezTo>
                <a:cubicBezTo>
                  <a:pt x="430868" y="195544"/>
                  <a:pt x="564620" y="244416"/>
                  <a:pt x="583911" y="232198"/>
                </a:cubicBezTo>
                <a:cubicBezTo>
                  <a:pt x="603202" y="219980"/>
                  <a:pt x="573622" y="145387"/>
                  <a:pt x="502888" y="120309"/>
                </a:cubicBezTo>
                <a:cubicBezTo>
                  <a:pt x="432154" y="95231"/>
                  <a:pt x="164007" y="88157"/>
                  <a:pt x="159506" y="81727"/>
                </a:cubicBezTo>
                <a:cubicBezTo>
                  <a:pt x="155005" y="75297"/>
                  <a:pt x="502889" y="95874"/>
                  <a:pt x="475881" y="81727"/>
                </a:cubicBezTo>
                <a:cubicBezTo>
                  <a:pt x="448873" y="67580"/>
                  <a:pt x="-28261" y="32856"/>
                  <a:pt x="1319" y="19995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2" name="フリーフォーム 641">
            <a:extLst>
              <a:ext uri="{FF2B5EF4-FFF2-40B4-BE49-F238E27FC236}">
                <a16:creationId xmlns:a16="http://schemas.microsoft.com/office/drawing/2014/main" id="{891929BF-8E17-BF2F-D214-008642AAE46E}"/>
              </a:ext>
            </a:extLst>
          </p:cNvPr>
          <p:cNvSpPr/>
          <p:nvPr/>
        </p:nvSpPr>
        <p:spPr>
          <a:xfrm>
            <a:off x="4585392" y="8679443"/>
            <a:ext cx="769848" cy="909146"/>
          </a:xfrm>
          <a:custGeom>
            <a:avLst/>
            <a:gdLst>
              <a:gd name="connsiteX0" fmla="*/ 17474 w 769848"/>
              <a:gd name="connsiteY0" fmla="*/ 5428 h 909146"/>
              <a:gd name="connsiteX1" fmla="*/ 650223 w 769848"/>
              <a:gd name="connsiteY1" fmla="*/ 719200 h 909146"/>
              <a:gd name="connsiteX2" fmla="*/ 403297 w 769848"/>
              <a:gd name="connsiteY2" fmla="*/ 653610 h 909146"/>
              <a:gd name="connsiteX3" fmla="*/ 769828 w 769848"/>
              <a:gd name="connsiteY3" fmla="*/ 811798 h 909146"/>
              <a:gd name="connsiteX4" fmla="*/ 418730 w 769848"/>
              <a:gd name="connsiteY4" fmla="*/ 742349 h 909146"/>
              <a:gd name="connsiteX5" fmla="*/ 106213 w 769848"/>
              <a:gd name="connsiteY5" fmla="*/ 908253 h 909146"/>
              <a:gd name="connsiteX6" fmla="*/ 202669 w 769848"/>
              <a:gd name="connsiteY6" fmla="*/ 777073 h 909146"/>
              <a:gd name="connsiteX7" fmla="*/ 32907 w 769848"/>
              <a:gd name="connsiteY7" fmla="*/ 206056 h 909146"/>
              <a:gd name="connsiteX8" fmla="*/ 164086 w 769848"/>
              <a:gd name="connsiteY8" fmla="*/ 379676 h 909146"/>
              <a:gd name="connsiteX9" fmla="*/ 17474 w 769848"/>
              <a:gd name="connsiteY9" fmla="*/ 5428 h 90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9848" h="909146">
                <a:moveTo>
                  <a:pt x="17474" y="5428"/>
                </a:moveTo>
                <a:cubicBezTo>
                  <a:pt x="98497" y="62015"/>
                  <a:pt x="585919" y="611170"/>
                  <a:pt x="650223" y="719200"/>
                </a:cubicBezTo>
                <a:cubicBezTo>
                  <a:pt x="714527" y="827230"/>
                  <a:pt x="383363" y="638177"/>
                  <a:pt x="403297" y="653610"/>
                </a:cubicBezTo>
                <a:cubicBezTo>
                  <a:pt x="423231" y="669043"/>
                  <a:pt x="767256" y="797008"/>
                  <a:pt x="769828" y="811798"/>
                </a:cubicBezTo>
                <a:cubicBezTo>
                  <a:pt x="772400" y="826588"/>
                  <a:pt x="529332" y="726273"/>
                  <a:pt x="418730" y="742349"/>
                </a:cubicBezTo>
                <a:cubicBezTo>
                  <a:pt x="308128" y="758425"/>
                  <a:pt x="142223" y="902466"/>
                  <a:pt x="106213" y="908253"/>
                </a:cubicBezTo>
                <a:cubicBezTo>
                  <a:pt x="70203" y="914040"/>
                  <a:pt x="214887" y="894106"/>
                  <a:pt x="202669" y="777073"/>
                </a:cubicBezTo>
                <a:cubicBezTo>
                  <a:pt x="190451" y="660040"/>
                  <a:pt x="39337" y="272289"/>
                  <a:pt x="32907" y="206056"/>
                </a:cubicBezTo>
                <a:cubicBezTo>
                  <a:pt x="26477" y="139823"/>
                  <a:pt x="164729" y="406684"/>
                  <a:pt x="164086" y="379676"/>
                </a:cubicBezTo>
                <a:cubicBezTo>
                  <a:pt x="163443" y="352668"/>
                  <a:pt x="-63549" y="-51159"/>
                  <a:pt x="17474" y="5428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3" name="フリーフォーム 642">
            <a:extLst>
              <a:ext uri="{FF2B5EF4-FFF2-40B4-BE49-F238E27FC236}">
                <a16:creationId xmlns:a16="http://schemas.microsoft.com/office/drawing/2014/main" id="{9184AAF9-70C1-0FE2-39A4-A2C928B4413F}"/>
              </a:ext>
            </a:extLst>
          </p:cNvPr>
          <p:cNvSpPr/>
          <p:nvPr/>
        </p:nvSpPr>
        <p:spPr>
          <a:xfrm>
            <a:off x="3374361" y="7874464"/>
            <a:ext cx="1186926" cy="1694536"/>
          </a:xfrm>
          <a:custGeom>
            <a:avLst/>
            <a:gdLst>
              <a:gd name="connsiteX0" fmla="*/ 842682 w 1186926"/>
              <a:gd name="connsiteY0" fmla="*/ 179 h 1694536"/>
              <a:gd name="connsiteX1" fmla="*/ 410561 w 1186926"/>
              <a:gd name="connsiteY1" fmla="*/ 316554 h 1694536"/>
              <a:gd name="connsiteX2" fmla="*/ 541740 w 1186926"/>
              <a:gd name="connsiteY2" fmla="*/ 1007177 h 1694536"/>
              <a:gd name="connsiteX3" fmla="*/ 445285 w 1186926"/>
              <a:gd name="connsiteY3" fmla="*/ 821982 h 1694536"/>
              <a:gd name="connsiteX4" fmla="*/ 699928 w 1186926"/>
              <a:gd name="connsiteY4" fmla="*/ 1497171 h 1694536"/>
              <a:gd name="connsiteX5" fmla="*/ 966145 w 1186926"/>
              <a:gd name="connsiteY5" fmla="*/ 1601344 h 1694536"/>
              <a:gd name="connsiteX6" fmla="*/ 946854 w 1186926"/>
              <a:gd name="connsiteY6" fmla="*/ 1570478 h 1694536"/>
              <a:gd name="connsiteX7" fmla="*/ 1182206 w 1186926"/>
              <a:gd name="connsiteY7" fmla="*/ 1693941 h 1694536"/>
              <a:gd name="connsiteX8" fmla="*/ 699928 w 1186926"/>
              <a:gd name="connsiteY8" fmla="*/ 1597485 h 1694536"/>
              <a:gd name="connsiteX9" fmla="*/ 518591 w 1186926"/>
              <a:gd name="connsiteY9" fmla="*/ 1207804 h 1694536"/>
              <a:gd name="connsiteX10" fmla="*/ 121193 w 1186926"/>
              <a:gd name="connsiteY10" fmla="*/ 443875 h 1694536"/>
              <a:gd name="connsiteX11" fmla="*/ 148201 w 1186926"/>
              <a:gd name="connsiteY11" fmla="*/ 571197 h 1694536"/>
              <a:gd name="connsiteX12" fmla="*/ 375836 w 1186926"/>
              <a:gd name="connsiteY12" fmla="*/ 216240 h 1694536"/>
              <a:gd name="connsiteX13" fmla="*/ 9305 w 1186926"/>
              <a:gd name="connsiteY13" fmla="*/ 270255 h 1694536"/>
              <a:gd name="connsiteX14" fmla="*/ 842682 w 1186926"/>
              <a:gd name="connsiteY14" fmla="*/ 179 h 169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86926" h="1694536">
                <a:moveTo>
                  <a:pt x="842682" y="179"/>
                </a:moveTo>
                <a:cubicBezTo>
                  <a:pt x="909558" y="7895"/>
                  <a:pt x="460718" y="148721"/>
                  <a:pt x="410561" y="316554"/>
                </a:cubicBezTo>
                <a:cubicBezTo>
                  <a:pt x="360404" y="484387"/>
                  <a:pt x="535953" y="922939"/>
                  <a:pt x="541740" y="1007177"/>
                </a:cubicBezTo>
                <a:cubicBezTo>
                  <a:pt x="547527" y="1091415"/>
                  <a:pt x="418920" y="740316"/>
                  <a:pt x="445285" y="821982"/>
                </a:cubicBezTo>
                <a:cubicBezTo>
                  <a:pt x="471650" y="903648"/>
                  <a:pt x="613118" y="1367277"/>
                  <a:pt x="699928" y="1497171"/>
                </a:cubicBezTo>
                <a:cubicBezTo>
                  <a:pt x="786738" y="1627065"/>
                  <a:pt x="924991" y="1589126"/>
                  <a:pt x="966145" y="1601344"/>
                </a:cubicBezTo>
                <a:cubicBezTo>
                  <a:pt x="1007299" y="1613562"/>
                  <a:pt x="910844" y="1555045"/>
                  <a:pt x="946854" y="1570478"/>
                </a:cubicBezTo>
                <a:cubicBezTo>
                  <a:pt x="982864" y="1585911"/>
                  <a:pt x="1223360" y="1689440"/>
                  <a:pt x="1182206" y="1693941"/>
                </a:cubicBezTo>
                <a:cubicBezTo>
                  <a:pt x="1141052" y="1698442"/>
                  <a:pt x="810531" y="1678508"/>
                  <a:pt x="699928" y="1597485"/>
                </a:cubicBezTo>
                <a:cubicBezTo>
                  <a:pt x="589325" y="1516462"/>
                  <a:pt x="615047" y="1400072"/>
                  <a:pt x="518591" y="1207804"/>
                </a:cubicBezTo>
                <a:cubicBezTo>
                  <a:pt x="422135" y="1015536"/>
                  <a:pt x="182925" y="549976"/>
                  <a:pt x="121193" y="443875"/>
                </a:cubicBezTo>
                <a:cubicBezTo>
                  <a:pt x="59461" y="337774"/>
                  <a:pt x="105761" y="609136"/>
                  <a:pt x="148201" y="571197"/>
                </a:cubicBezTo>
                <a:cubicBezTo>
                  <a:pt x="190641" y="533258"/>
                  <a:pt x="398985" y="266397"/>
                  <a:pt x="375836" y="216240"/>
                </a:cubicBezTo>
                <a:cubicBezTo>
                  <a:pt x="352687" y="166083"/>
                  <a:pt x="-67217" y="304979"/>
                  <a:pt x="9305" y="270255"/>
                </a:cubicBezTo>
                <a:cubicBezTo>
                  <a:pt x="85827" y="235531"/>
                  <a:pt x="775806" y="-7537"/>
                  <a:pt x="842682" y="179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3" name="フリーフォーム 522">
            <a:extLst>
              <a:ext uri="{FF2B5EF4-FFF2-40B4-BE49-F238E27FC236}">
                <a16:creationId xmlns:a16="http://schemas.microsoft.com/office/drawing/2014/main" id="{6B36BE28-3EDA-F5B5-5646-F3950B28AF41}"/>
              </a:ext>
            </a:extLst>
          </p:cNvPr>
          <p:cNvSpPr/>
          <p:nvPr/>
        </p:nvSpPr>
        <p:spPr>
          <a:xfrm>
            <a:off x="5190936" y="7201329"/>
            <a:ext cx="412962" cy="620175"/>
          </a:xfrm>
          <a:custGeom>
            <a:avLst/>
            <a:gdLst>
              <a:gd name="connsiteX0" fmla="*/ 225970 w 412962"/>
              <a:gd name="connsiteY0" fmla="*/ 15116 h 620175"/>
              <a:gd name="connsiteX1" fmla="*/ 119899 w 412962"/>
              <a:gd name="connsiteY1" fmla="*/ 190681 h 620175"/>
              <a:gd name="connsiteX2" fmla="*/ 134530 w 412962"/>
              <a:gd name="connsiteY2" fmla="*/ 347957 h 620175"/>
              <a:gd name="connsiteX3" fmla="*/ 116242 w 412962"/>
              <a:gd name="connsiteY3" fmla="*/ 293093 h 620175"/>
              <a:gd name="connsiteX4" fmla="*/ 160133 w 412962"/>
              <a:gd name="connsiteY4" fmla="*/ 373561 h 620175"/>
              <a:gd name="connsiteX5" fmla="*/ 222312 w 412962"/>
              <a:gd name="connsiteY5" fmla="*/ 432082 h 620175"/>
              <a:gd name="connsiteX6" fmla="*/ 214997 w 412962"/>
              <a:gd name="connsiteY6" fmla="*/ 366245 h 620175"/>
              <a:gd name="connsiteX7" fmla="*/ 266203 w 412962"/>
              <a:gd name="connsiteY7" fmla="*/ 465001 h 620175"/>
              <a:gd name="connsiteX8" fmla="*/ 401534 w 412962"/>
              <a:gd name="connsiteY8" fmla="*/ 603989 h 620175"/>
              <a:gd name="connsiteX9" fmla="*/ 390562 w 412962"/>
              <a:gd name="connsiteY9" fmla="*/ 574729 h 620175"/>
              <a:gd name="connsiteX10" fmla="*/ 269861 w 412962"/>
              <a:gd name="connsiteY10" fmla="*/ 582044 h 620175"/>
              <a:gd name="connsiteX11" fmla="*/ 332040 w 412962"/>
              <a:gd name="connsiteY11" fmla="*/ 618620 h 620175"/>
              <a:gd name="connsiteX12" fmla="*/ 149160 w 412962"/>
              <a:gd name="connsiteY12" fmla="*/ 523522 h 620175"/>
              <a:gd name="connsiteX13" fmla="*/ 17486 w 412962"/>
              <a:gd name="connsiteY13" fmla="*/ 274805 h 620175"/>
              <a:gd name="connsiteX14" fmla="*/ 6514 w 412962"/>
              <a:gd name="connsiteY14" fmla="*/ 344300 h 620175"/>
              <a:gd name="connsiteX15" fmla="*/ 65035 w 412962"/>
              <a:gd name="connsiteY15" fmla="*/ 59007 h 620175"/>
              <a:gd name="connsiteX16" fmla="*/ 149160 w 412962"/>
              <a:gd name="connsiteY16" fmla="*/ 15116 h 620175"/>
              <a:gd name="connsiteX17" fmla="*/ 225970 w 412962"/>
              <a:gd name="connsiteY17" fmla="*/ 15116 h 62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2962" h="620175">
                <a:moveTo>
                  <a:pt x="225970" y="15116"/>
                </a:moveTo>
                <a:cubicBezTo>
                  <a:pt x="221093" y="44377"/>
                  <a:pt x="135139" y="135207"/>
                  <a:pt x="119899" y="190681"/>
                </a:cubicBezTo>
                <a:cubicBezTo>
                  <a:pt x="104659" y="246155"/>
                  <a:pt x="135139" y="330888"/>
                  <a:pt x="134530" y="347957"/>
                </a:cubicBezTo>
                <a:cubicBezTo>
                  <a:pt x="133921" y="365026"/>
                  <a:pt x="111975" y="288826"/>
                  <a:pt x="116242" y="293093"/>
                </a:cubicBezTo>
                <a:cubicBezTo>
                  <a:pt x="120509" y="297360"/>
                  <a:pt x="142455" y="350396"/>
                  <a:pt x="160133" y="373561"/>
                </a:cubicBezTo>
                <a:cubicBezTo>
                  <a:pt x="177811" y="396726"/>
                  <a:pt x="213168" y="433301"/>
                  <a:pt x="222312" y="432082"/>
                </a:cubicBezTo>
                <a:cubicBezTo>
                  <a:pt x="231456" y="430863"/>
                  <a:pt x="207682" y="360759"/>
                  <a:pt x="214997" y="366245"/>
                </a:cubicBezTo>
                <a:cubicBezTo>
                  <a:pt x="222312" y="371731"/>
                  <a:pt x="235114" y="425377"/>
                  <a:pt x="266203" y="465001"/>
                </a:cubicBezTo>
                <a:cubicBezTo>
                  <a:pt x="297292" y="504625"/>
                  <a:pt x="380808" y="585701"/>
                  <a:pt x="401534" y="603989"/>
                </a:cubicBezTo>
                <a:cubicBezTo>
                  <a:pt x="422260" y="622277"/>
                  <a:pt x="412507" y="578386"/>
                  <a:pt x="390562" y="574729"/>
                </a:cubicBezTo>
                <a:cubicBezTo>
                  <a:pt x="368617" y="571072"/>
                  <a:pt x="279615" y="574729"/>
                  <a:pt x="269861" y="582044"/>
                </a:cubicBezTo>
                <a:cubicBezTo>
                  <a:pt x="260107" y="589359"/>
                  <a:pt x="352157" y="628374"/>
                  <a:pt x="332040" y="618620"/>
                </a:cubicBezTo>
                <a:cubicBezTo>
                  <a:pt x="311923" y="608866"/>
                  <a:pt x="201586" y="580824"/>
                  <a:pt x="149160" y="523522"/>
                </a:cubicBezTo>
                <a:cubicBezTo>
                  <a:pt x="96734" y="466220"/>
                  <a:pt x="41260" y="304675"/>
                  <a:pt x="17486" y="274805"/>
                </a:cubicBezTo>
                <a:cubicBezTo>
                  <a:pt x="-6288" y="244935"/>
                  <a:pt x="-1411" y="380266"/>
                  <a:pt x="6514" y="344300"/>
                </a:cubicBezTo>
                <a:cubicBezTo>
                  <a:pt x="14439" y="308334"/>
                  <a:pt x="41261" y="113871"/>
                  <a:pt x="65035" y="59007"/>
                </a:cubicBezTo>
                <a:cubicBezTo>
                  <a:pt x="88809" y="4143"/>
                  <a:pt x="128434" y="23650"/>
                  <a:pt x="149160" y="15116"/>
                </a:cubicBezTo>
                <a:cubicBezTo>
                  <a:pt x="169886" y="6582"/>
                  <a:pt x="230847" y="-14145"/>
                  <a:pt x="225970" y="15116"/>
                </a:cubicBezTo>
                <a:close/>
              </a:path>
            </a:pathLst>
          </a:cu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4" name="フリーフォーム 643">
            <a:extLst>
              <a:ext uri="{FF2B5EF4-FFF2-40B4-BE49-F238E27FC236}">
                <a16:creationId xmlns:a16="http://schemas.microsoft.com/office/drawing/2014/main" id="{649F509C-CA4F-52F1-E147-DDD8E1103ECB}"/>
              </a:ext>
            </a:extLst>
          </p:cNvPr>
          <p:cNvSpPr/>
          <p:nvPr/>
        </p:nvSpPr>
        <p:spPr>
          <a:xfrm>
            <a:off x="9405046" y="5397976"/>
            <a:ext cx="1209587" cy="249500"/>
          </a:xfrm>
          <a:custGeom>
            <a:avLst/>
            <a:gdLst>
              <a:gd name="connsiteX0" fmla="*/ 2301 w 1209587"/>
              <a:gd name="connsiteY0" fmla="*/ 249358 h 249500"/>
              <a:gd name="connsiteX1" fmla="*/ 678957 w 1209587"/>
              <a:gd name="connsiteY1" fmla="*/ 4299 h 249500"/>
              <a:gd name="connsiteX2" fmla="*/ 569229 w 1209587"/>
              <a:gd name="connsiteY2" fmla="*/ 88424 h 249500"/>
              <a:gd name="connsiteX3" fmla="*/ 1209309 w 1209587"/>
              <a:gd name="connsiteY3" fmla="*/ 26245 h 249500"/>
              <a:gd name="connsiteX4" fmla="*/ 481447 w 1209587"/>
              <a:gd name="connsiteY4" fmla="*/ 73794 h 249500"/>
              <a:gd name="connsiteX5" fmla="*/ 368061 w 1209587"/>
              <a:gd name="connsiteY5" fmla="*/ 99397 h 249500"/>
              <a:gd name="connsiteX6" fmla="*/ 455844 w 1209587"/>
              <a:gd name="connsiteY6" fmla="*/ 40875 h 249500"/>
              <a:gd name="connsiteX7" fmla="*/ 2301 w 1209587"/>
              <a:gd name="connsiteY7" fmla="*/ 249358 h 24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9587" h="249500">
                <a:moveTo>
                  <a:pt x="2301" y="249358"/>
                </a:moveTo>
                <a:cubicBezTo>
                  <a:pt x="39487" y="243262"/>
                  <a:pt x="584469" y="31121"/>
                  <a:pt x="678957" y="4299"/>
                </a:cubicBezTo>
                <a:cubicBezTo>
                  <a:pt x="773445" y="-22523"/>
                  <a:pt x="480837" y="84766"/>
                  <a:pt x="569229" y="88424"/>
                </a:cubicBezTo>
                <a:cubicBezTo>
                  <a:pt x="657621" y="92082"/>
                  <a:pt x="1223939" y="28683"/>
                  <a:pt x="1209309" y="26245"/>
                </a:cubicBezTo>
                <a:cubicBezTo>
                  <a:pt x="1194679" y="23807"/>
                  <a:pt x="621655" y="61602"/>
                  <a:pt x="481447" y="73794"/>
                </a:cubicBezTo>
                <a:cubicBezTo>
                  <a:pt x="341239" y="85986"/>
                  <a:pt x="372328" y="104883"/>
                  <a:pt x="368061" y="99397"/>
                </a:cubicBezTo>
                <a:cubicBezTo>
                  <a:pt x="363794" y="93911"/>
                  <a:pt x="521681" y="17101"/>
                  <a:pt x="455844" y="40875"/>
                </a:cubicBezTo>
                <a:cubicBezTo>
                  <a:pt x="390007" y="64649"/>
                  <a:pt x="-34885" y="255454"/>
                  <a:pt x="2301" y="24935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5" name="フリーフォーム 644">
            <a:extLst>
              <a:ext uri="{FF2B5EF4-FFF2-40B4-BE49-F238E27FC236}">
                <a16:creationId xmlns:a16="http://schemas.microsoft.com/office/drawing/2014/main" id="{7D3E1911-AEAC-88D5-889A-E875B2CA9BEA}"/>
              </a:ext>
            </a:extLst>
          </p:cNvPr>
          <p:cNvSpPr/>
          <p:nvPr/>
        </p:nvSpPr>
        <p:spPr>
          <a:xfrm>
            <a:off x="9085049" y="5994073"/>
            <a:ext cx="388156" cy="869261"/>
          </a:xfrm>
          <a:custGeom>
            <a:avLst/>
            <a:gdLst>
              <a:gd name="connsiteX0" fmla="*/ 388135 w 388156"/>
              <a:gd name="connsiteY0" fmla="*/ 733 h 869261"/>
              <a:gd name="connsiteX1" fmla="*/ 22375 w 388156"/>
              <a:gd name="connsiteY1" fmla="*/ 618868 h 869261"/>
              <a:gd name="connsiteX2" fmla="*/ 37005 w 388156"/>
              <a:gd name="connsiteY2" fmla="*/ 867585 h 869261"/>
              <a:gd name="connsiteX3" fmla="*/ 11402 w 388156"/>
              <a:gd name="connsiteY3" fmla="*/ 713965 h 869261"/>
              <a:gd name="connsiteX4" fmla="*/ 80897 w 388156"/>
              <a:gd name="connsiteY4" fmla="*/ 450618 h 869261"/>
              <a:gd name="connsiteX5" fmla="*/ 33348 w 388156"/>
              <a:gd name="connsiteY5" fmla="*/ 527428 h 869261"/>
              <a:gd name="connsiteX6" fmla="*/ 197940 w 388156"/>
              <a:gd name="connsiteY6" fmla="*/ 209217 h 869261"/>
              <a:gd name="connsiteX7" fmla="*/ 40663 w 388156"/>
              <a:gd name="connsiteY7" fmla="*/ 487194 h 869261"/>
              <a:gd name="connsiteX8" fmla="*/ 388135 w 388156"/>
              <a:gd name="connsiteY8" fmla="*/ 733 h 86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156" h="869261">
                <a:moveTo>
                  <a:pt x="388135" y="733"/>
                </a:moveTo>
                <a:cubicBezTo>
                  <a:pt x="385087" y="22679"/>
                  <a:pt x="80897" y="474393"/>
                  <a:pt x="22375" y="618868"/>
                </a:cubicBezTo>
                <a:cubicBezTo>
                  <a:pt x="-36147" y="763343"/>
                  <a:pt x="38834" y="851736"/>
                  <a:pt x="37005" y="867585"/>
                </a:cubicBezTo>
                <a:cubicBezTo>
                  <a:pt x="35176" y="883434"/>
                  <a:pt x="4087" y="783459"/>
                  <a:pt x="11402" y="713965"/>
                </a:cubicBezTo>
                <a:cubicBezTo>
                  <a:pt x="18717" y="644471"/>
                  <a:pt x="77239" y="481707"/>
                  <a:pt x="80897" y="450618"/>
                </a:cubicBezTo>
                <a:cubicBezTo>
                  <a:pt x="84555" y="419529"/>
                  <a:pt x="13841" y="567662"/>
                  <a:pt x="33348" y="527428"/>
                </a:cubicBezTo>
                <a:cubicBezTo>
                  <a:pt x="52855" y="487194"/>
                  <a:pt x="196721" y="215923"/>
                  <a:pt x="197940" y="209217"/>
                </a:cubicBezTo>
                <a:cubicBezTo>
                  <a:pt x="199159" y="202511"/>
                  <a:pt x="8354" y="518284"/>
                  <a:pt x="40663" y="487194"/>
                </a:cubicBezTo>
                <a:cubicBezTo>
                  <a:pt x="72972" y="456104"/>
                  <a:pt x="391183" y="-21213"/>
                  <a:pt x="388135" y="73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6" name="フリーフォーム 645">
            <a:extLst>
              <a:ext uri="{FF2B5EF4-FFF2-40B4-BE49-F238E27FC236}">
                <a16:creationId xmlns:a16="http://schemas.microsoft.com/office/drawing/2014/main" id="{E61E5354-3662-1C33-F754-7E247F27EC39}"/>
              </a:ext>
            </a:extLst>
          </p:cNvPr>
          <p:cNvSpPr/>
          <p:nvPr/>
        </p:nvSpPr>
        <p:spPr>
          <a:xfrm>
            <a:off x="9162234" y="6411762"/>
            <a:ext cx="300016" cy="534186"/>
          </a:xfrm>
          <a:custGeom>
            <a:avLst/>
            <a:gdLst>
              <a:gd name="connsiteX0" fmla="*/ 299977 w 300016"/>
              <a:gd name="connsiteY0" fmla="*/ 11 h 534186"/>
              <a:gd name="connsiteX1" fmla="*/ 113440 w 300016"/>
              <a:gd name="connsiteY1" fmla="*/ 230440 h 534186"/>
              <a:gd name="connsiteX2" fmla="*/ 197564 w 300016"/>
              <a:gd name="connsiteY2" fmla="*/ 449896 h 534186"/>
              <a:gd name="connsiteX3" fmla="*/ 54 w 300016"/>
              <a:gd name="connsiteY3" fmla="*/ 534020 h 534186"/>
              <a:gd name="connsiteX4" fmla="*/ 219510 w 300016"/>
              <a:gd name="connsiteY4" fmla="*/ 464526 h 534186"/>
              <a:gd name="connsiteX5" fmla="*/ 95152 w 300016"/>
              <a:gd name="connsiteY5" fmla="*/ 248728 h 534186"/>
              <a:gd name="connsiteX6" fmla="*/ 95152 w 300016"/>
              <a:gd name="connsiteY6" fmla="*/ 307249 h 534186"/>
              <a:gd name="connsiteX7" fmla="*/ 157331 w 300016"/>
              <a:gd name="connsiteY7" fmla="*/ 95108 h 534186"/>
              <a:gd name="connsiteX8" fmla="*/ 95152 w 300016"/>
              <a:gd name="connsiteY8" fmla="*/ 219467 h 534186"/>
              <a:gd name="connsiteX9" fmla="*/ 299977 w 300016"/>
              <a:gd name="connsiteY9" fmla="*/ 11 h 53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016" h="534186">
                <a:moveTo>
                  <a:pt x="299977" y="11"/>
                </a:moveTo>
                <a:cubicBezTo>
                  <a:pt x="303025" y="1840"/>
                  <a:pt x="130509" y="155459"/>
                  <a:pt x="113440" y="230440"/>
                </a:cubicBezTo>
                <a:cubicBezTo>
                  <a:pt x="96371" y="305421"/>
                  <a:pt x="216462" y="399299"/>
                  <a:pt x="197564" y="449896"/>
                </a:cubicBezTo>
                <a:cubicBezTo>
                  <a:pt x="178666" y="500493"/>
                  <a:pt x="-3604" y="531582"/>
                  <a:pt x="54" y="534020"/>
                </a:cubicBezTo>
                <a:cubicBezTo>
                  <a:pt x="3712" y="536458"/>
                  <a:pt x="203660" y="512075"/>
                  <a:pt x="219510" y="464526"/>
                </a:cubicBezTo>
                <a:cubicBezTo>
                  <a:pt x="235360" y="416977"/>
                  <a:pt x="115878" y="274941"/>
                  <a:pt x="95152" y="248728"/>
                </a:cubicBezTo>
                <a:cubicBezTo>
                  <a:pt x="74426" y="222515"/>
                  <a:pt x="84789" y="332852"/>
                  <a:pt x="95152" y="307249"/>
                </a:cubicBezTo>
                <a:cubicBezTo>
                  <a:pt x="105515" y="281646"/>
                  <a:pt x="157331" y="109738"/>
                  <a:pt x="157331" y="95108"/>
                </a:cubicBezTo>
                <a:cubicBezTo>
                  <a:pt x="157331" y="80478"/>
                  <a:pt x="71987" y="232878"/>
                  <a:pt x="95152" y="219467"/>
                </a:cubicBezTo>
                <a:cubicBezTo>
                  <a:pt x="118317" y="206056"/>
                  <a:pt x="296929" y="-1818"/>
                  <a:pt x="299977" y="1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7" name="フリーフォーム 646">
            <a:extLst>
              <a:ext uri="{FF2B5EF4-FFF2-40B4-BE49-F238E27FC236}">
                <a16:creationId xmlns:a16="http://schemas.microsoft.com/office/drawing/2014/main" id="{13281431-EC6F-13F5-1E38-879733FE9810}"/>
              </a:ext>
            </a:extLst>
          </p:cNvPr>
          <p:cNvSpPr/>
          <p:nvPr/>
        </p:nvSpPr>
        <p:spPr>
          <a:xfrm>
            <a:off x="9228069" y="6092709"/>
            <a:ext cx="1375907" cy="501138"/>
          </a:xfrm>
          <a:custGeom>
            <a:avLst/>
            <a:gdLst>
              <a:gd name="connsiteX0" fmla="*/ 56 w 1375907"/>
              <a:gd name="connsiteY0" fmla="*/ 370270 h 501138"/>
              <a:gd name="connsiteX1" fmla="*/ 490174 w 1375907"/>
              <a:gd name="connsiteY1" fmla="*/ 19141 h 501138"/>
              <a:gd name="connsiteX2" fmla="*/ 402392 w 1375907"/>
              <a:gd name="connsiteY2" fmla="*/ 81320 h 501138"/>
              <a:gd name="connsiteX3" fmla="*/ 537723 w 1375907"/>
              <a:gd name="connsiteY3" fmla="*/ 66689 h 501138"/>
              <a:gd name="connsiteX4" fmla="*/ 793755 w 1375907"/>
              <a:gd name="connsiteY4" fmla="*/ 150814 h 501138"/>
              <a:gd name="connsiteX5" fmla="*/ 720603 w 1375907"/>
              <a:gd name="connsiteY5" fmla="*/ 106923 h 501138"/>
              <a:gd name="connsiteX6" fmla="*/ 1163173 w 1375907"/>
              <a:gd name="connsiteY6" fmla="*/ 370270 h 501138"/>
              <a:gd name="connsiteX7" fmla="*/ 980293 w 1375907"/>
              <a:gd name="connsiteY7" fmla="*/ 275173 h 501138"/>
              <a:gd name="connsiteX8" fmla="*/ 1371656 w 1375907"/>
              <a:gd name="connsiteY8" fmla="*/ 498286 h 501138"/>
              <a:gd name="connsiteX9" fmla="*/ 680369 w 1375907"/>
              <a:gd name="connsiteY9" fmla="*/ 88635 h 501138"/>
              <a:gd name="connsiteX10" fmla="*/ 515777 w 1375907"/>
              <a:gd name="connsiteY10" fmla="*/ 853 h 501138"/>
              <a:gd name="connsiteX11" fmla="*/ 402392 w 1375907"/>
              <a:gd name="connsiteY11" fmla="*/ 114238 h 501138"/>
              <a:gd name="connsiteX12" fmla="*/ 457256 w 1375907"/>
              <a:gd name="connsiteY12" fmla="*/ 92293 h 501138"/>
              <a:gd name="connsiteX13" fmla="*/ 56 w 1375907"/>
              <a:gd name="connsiteY13" fmla="*/ 370270 h 50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75907" h="501138">
                <a:moveTo>
                  <a:pt x="56" y="370270"/>
                </a:moveTo>
                <a:cubicBezTo>
                  <a:pt x="5542" y="358078"/>
                  <a:pt x="423118" y="67299"/>
                  <a:pt x="490174" y="19141"/>
                </a:cubicBezTo>
                <a:cubicBezTo>
                  <a:pt x="557230" y="-29017"/>
                  <a:pt x="394467" y="73395"/>
                  <a:pt x="402392" y="81320"/>
                </a:cubicBezTo>
                <a:cubicBezTo>
                  <a:pt x="410317" y="89245"/>
                  <a:pt x="472496" y="55107"/>
                  <a:pt x="537723" y="66689"/>
                </a:cubicBezTo>
                <a:cubicBezTo>
                  <a:pt x="602950" y="78271"/>
                  <a:pt x="763275" y="144108"/>
                  <a:pt x="793755" y="150814"/>
                </a:cubicBezTo>
                <a:cubicBezTo>
                  <a:pt x="824235" y="157520"/>
                  <a:pt x="720603" y="106923"/>
                  <a:pt x="720603" y="106923"/>
                </a:cubicBezTo>
                <a:lnTo>
                  <a:pt x="1163173" y="370270"/>
                </a:lnTo>
                <a:cubicBezTo>
                  <a:pt x="1206455" y="398312"/>
                  <a:pt x="945546" y="253837"/>
                  <a:pt x="980293" y="275173"/>
                </a:cubicBezTo>
                <a:cubicBezTo>
                  <a:pt x="1015040" y="296509"/>
                  <a:pt x="1421643" y="529376"/>
                  <a:pt x="1371656" y="498286"/>
                </a:cubicBezTo>
                <a:cubicBezTo>
                  <a:pt x="1321669" y="467196"/>
                  <a:pt x="823015" y="171540"/>
                  <a:pt x="680369" y="88635"/>
                </a:cubicBezTo>
                <a:cubicBezTo>
                  <a:pt x="537723" y="5730"/>
                  <a:pt x="562106" y="-3414"/>
                  <a:pt x="515777" y="853"/>
                </a:cubicBezTo>
                <a:cubicBezTo>
                  <a:pt x="469448" y="5120"/>
                  <a:pt x="412146" y="98998"/>
                  <a:pt x="402392" y="114238"/>
                </a:cubicBezTo>
                <a:cubicBezTo>
                  <a:pt x="392639" y="129478"/>
                  <a:pt x="523093" y="53888"/>
                  <a:pt x="457256" y="92293"/>
                </a:cubicBezTo>
                <a:cubicBezTo>
                  <a:pt x="391419" y="130698"/>
                  <a:pt x="-5430" y="382462"/>
                  <a:pt x="56" y="37027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8" name="フリーフォーム 647">
            <a:extLst>
              <a:ext uri="{FF2B5EF4-FFF2-40B4-BE49-F238E27FC236}">
                <a16:creationId xmlns:a16="http://schemas.microsoft.com/office/drawing/2014/main" id="{A3942A39-99D4-ECD4-80CE-CEE1F34F11AB}"/>
              </a:ext>
            </a:extLst>
          </p:cNvPr>
          <p:cNvSpPr/>
          <p:nvPr/>
        </p:nvSpPr>
        <p:spPr>
          <a:xfrm>
            <a:off x="9337723" y="7006803"/>
            <a:ext cx="331171" cy="787585"/>
          </a:xfrm>
          <a:custGeom>
            <a:avLst/>
            <a:gdLst>
              <a:gd name="connsiteX0" fmla="*/ 130 w 331171"/>
              <a:gd name="connsiteY0" fmla="*/ 1159 h 787585"/>
              <a:gd name="connsiteX1" fmla="*/ 292738 w 331171"/>
              <a:gd name="connsiteY1" fmla="*/ 451043 h 787585"/>
              <a:gd name="connsiteX2" fmla="*/ 219586 w 331171"/>
              <a:gd name="connsiteY2" fmla="*/ 663184 h 787585"/>
              <a:gd name="connsiteX3" fmla="*/ 289080 w 331171"/>
              <a:gd name="connsiteY3" fmla="*/ 597347 h 787585"/>
              <a:gd name="connsiteX4" fmla="*/ 40363 w 331171"/>
              <a:gd name="connsiteY4" fmla="*/ 787543 h 787585"/>
              <a:gd name="connsiteX5" fmla="*/ 318341 w 331171"/>
              <a:gd name="connsiteY5" fmla="*/ 611978 h 787585"/>
              <a:gd name="connsiteX6" fmla="*/ 256162 w 331171"/>
              <a:gd name="connsiteY6" fmla="*/ 330343 h 787585"/>
              <a:gd name="connsiteX7" fmla="*/ 130 w 331171"/>
              <a:gd name="connsiteY7" fmla="*/ 1159 h 78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171" h="787585">
                <a:moveTo>
                  <a:pt x="130" y="1159"/>
                </a:moveTo>
                <a:cubicBezTo>
                  <a:pt x="6226" y="21276"/>
                  <a:pt x="256162" y="340706"/>
                  <a:pt x="292738" y="451043"/>
                </a:cubicBezTo>
                <a:cubicBezTo>
                  <a:pt x="329314" y="561380"/>
                  <a:pt x="220196" y="638800"/>
                  <a:pt x="219586" y="663184"/>
                </a:cubicBezTo>
                <a:cubicBezTo>
                  <a:pt x="218976" y="687568"/>
                  <a:pt x="318951" y="576621"/>
                  <a:pt x="289080" y="597347"/>
                </a:cubicBezTo>
                <a:cubicBezTo>
                  <a:pt x="259210" y="618074"/>
                  <a:pt x="35486" y="785105"/>
                  <a:pt x="40363" y="787543"/>
                </a:cubicBezTo>
                <a:cubicBezTo>
                  <a:pt x="45240" y="789981"/>
                  <a:pt x="282375" y="688178"/>
                  <a:pt x="318341" y="611978"/>
                </a:cubicBezTo>
                <a:cubicBezTo>
                  <a:pt x="354308" y="535778"/>
                  <a:pt x="308588" y="432756"/>
                  <a:pt x="256162" y="330343"/>
                </a:cubicBezTo>
                <a:cubicBezTo>
                  <a:pt x="203736" y="227930"/>
                  <a:pt x="-5966" y="-18958"/>
                  <a:pt x="130" y="115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9" name="フリーフォーム 648">
            <a:extLst>
              <a:ext uri="{FF2B5EF4-FFF2-40B4-BE49-F238E27FC236}">
                <a16:creationId xmlns:a16="http://schemas.microsoft.com/office/drawing/2014/main" id="{341F0C62-8F9F-ECD6-E615-76A364EE3481}"/>
              </a:ext>
            </a:extLst>
          </p:cNvPr>
          <p:cNvSpPr/>
          <p:nvPr/>
        </p:nvSpPr>
        <p:spPr>
          <a:xfrm>
            <a:off x="9583527" y="6599419"/>
            <a:ext cx="861778" cy="502616"/>
          </a:xfrm>
          <a:custGeom>
            <a:avLst/>
            <a:gdLst>
              <a:gd name="connsiteX0" fmla="*/ 6700 w 861778"/>
              <a:gd name="connsiteY0" fmla="*/ 6207 h 502616"/>
              <a:gd name="connsiteX1" fmla="*/ 540710 w 861778"/>
              <a:gd name="connsiteY1" fmla="*/ 335391 h 502616"/>
              <a:gd name="connsiteX2" fmla="*/ 851606 w 861778"/>
              <a:gd name="connsiteY2" fmla="*/ 489010 h 502616"/>
              <a:gd name="connsiteX3" fmla="*/ 738220 w 861778"/>
              <a:gd name="connsiteY3" fmla="*/ 456091 h 502616"/>
              <a:gd name="connsiteX4" fmla="*/ 270047 w 861778"/>
              <a:gd name="connsiteY4" fmla="*/ 145195 h 502616"/>
              <a:gd name="connsiteX5" fmla="*/ 6700 w 861778"/>
              <a:gd name="connsiteY5" fmla="*/ 6207 h 50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1778" h="502616">
                <a:moveTo>
                  <a:pt x="6700" y="6207"/>
                </a:moveTo>
                <a:cubicBezTo>
                  <a:pt x="51811" y="37906"/>
                  <a:pt x="399892" y="254924"/>
                  <a:pt x="540710" y="335391"/>
                </a:cubicBezTo>
                <a:cubicBezTo>
                  <a:pt x="681528" y="415858"/>
                  <a:pt x="818688" y="468893"/>
                  <a:pt x="851606" y="489010"/>
                </a:cubicBezTo>
                <a:cubicBezTo>
                  <a:pt x="884524" y="509127"/>
                  <a:pt x="835146" y="513393"/>
                  <a:pt x="738220" y="456091"/>
                </a:cubicBezTo>
                <a:cubicBezTo>
                  <a:pt x="641294" y="398789"/>
                  <a:pt x="385261" y="219566"/>
                  <a:pt x="270047" y="145195"/>
                </a:cubicBezTo>
                <a:cubicBezTo>
                  <a:pt x="154833" y="70824"/>
                  <a:pt x="-38411" y="-25492"/>
                  <a:pt x="6700" y="620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0" name="フリーフォーム 649">
            <a:extLst>
              <a:ext uri="{FF2B5EF4-FFF2-40B4-BE49-F238E27FC236}">
                <a16:creationId xmlns:a16="http://schemas.microsoft.com/office/drawing/2014/main" id="{B147F4DB-3ECE-9D36-8D64-5E16E9862873}"/>
              </a:ext>
            </a:extLst>
          </p:cNvPr>
          <p:cNvSpPr/>
          <p:nvPr/>
        </p:nvSpPr>
        <p:spPr>
          <a:xfrm>
            <a:off x="8990836" y="6745848"/>
            <a:ext cx="424335" cy="786897"/>
          </a:xfrm>
          <a:custGeom>
            <a:avLst/>
            <a:gdLst>
              <a:gd name="connsiteX0" fmla="*/ 21490 w 424335"/>
              <a:gd name="connsiteY0" fmla="*/ 2424 h 786897"/>
              <a:gd name="connsiteX1" fmla="*/ 17833 w 424335"/>
              <a:gd name="connsiteY1" fmla="*/ 295032 h 786897"/>
              <a:gd name="connsiteX2" fmla="*/ 6860 w 424335"/>
              <a:gd name="connsiteY2" fmla="*/ 214565 h 786897"/>
              <a:gd name="connsiteX3" fmla="*/ 134876 w 424335"/>
              <a:gd name="connsiteY3" fmla="*/ 587640 h 786897"/>
              <a:gd name="connsiteX4" fmla="*/ 116588 w 424335"/>
              <a:gd name="connsiteY4" fmla="*/ 540091 h 786897"/>
              <a:gd name="connsiteX5" fmla="*/ 416511 w 424335"/>
              <a:gd name="connsiteY5" fmla="*/ 781493 h 786897"/>
              <a:gd name="connsiteX6" fmla="*/ 314098 w 424335"/>
              <a:gd name="connsiteY6" fmla="*/ 690053 h 786897"/>
              <a:gd name="connsiteX7" fmla="*/ 72697 w 424335"/>
              <a:gd name="connsiteY7" fmla="*/ 485227 h 786897"/>
              <a:gd name="connsiteX8" fmla="*/ 21490 w 424335"/>
              <a:gd name="connsiteY8" fmla="*/ 2424 h 78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4335" h="786897">
                <a:moveTo>
                  <a:pt x="21490" y="2424"/>
                </a:moveTo>
                <a:cubicBezTo>
                  <a:pt x="12346" y="-29275"/>
                  <a:pt x="20271" y="259675"/>
                  <a:pt x="17833" y="295032"/>
                </a:cubicBezTo>
                <a:cubicBezTo>
                  <a:pt x="15395" y="330389"/>
                  <a:pt x="-12647" y="165797"/>
                  <a:pt x="6860" y="214565"/>
                </a:cubicBezTo>
                <a:cubicBezTo>
                  <a:pt x="26367" y="263333"/>
                  <a:pt x="116588" y="533386"/>
                  <a:pt x="134876" y="587640"/>
                </a:cubicBezTo>
                <a:cubicBezTo>
                  <a:pt x="153164" y="641894"/>
                  <a:pt x="69649" y="507782"/>
                  <a:pt x="116588" y="540091"/>
                </a:cubicBezTo>
                <a:cubicBezTo>
                  <a:pt x="163527" y="572400"/>
                  <a:pt x="383593" y="756499"/>
                  <a:pt x="416511" y="781493"/>
                </a:cubicBezTo>
                <a:cubicBezTo>
                  <a:pt x="449429" y="806487"/>
                  <a:pt x="371400" y="739431"/>
                  <a:pt x="314098" y="690053"/>
                </a:cubicBezTo>
                <a:cubicBezTo>
                  <a:pt x="256796" y="640675"/>
                  <a:pt x="118417" y="593736"/>
                  <a:pt x="72697" y="485227"/>
                </a:cubicBezTo>
                <a:cubicBezTo>
                  <a:pt x="26977" y="376718"/>
                  <a:pt x="30634" y="34123"/>
                  <a:pt x="21490" y="242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1" name="フリーフォーム 650">
            <a:extLst>
              <a:ext uri="{FF2B5EF4-FFF2-40B4-BE49-F238E27FC236}">
                <a16:creationId xmlns:a16="http://schemas.microsoft.com/office/drawing/2014/main" id="{BED8F224-5C2D-8E56-1CBA-2C21164880B2}"/>
              </a:ext>
            </a:extLst>
          </p:cNvPr>
          <p:cNvSpPr/>
          <p:nvPr/>
        </p:nvSpPr>
        <p:spPr>
          <a:xfrm>
            <a:off x="7919779" y="6890200"/>
            <a:ext cx="1846875" cy="1550303"/>
          </a:xfrm>
          <a:custGeom>
            <a:avLst/>
            <a:gdLst>
              <a:gd name="connsiteX0" fmla="*/ 1538775 w 1846875"/>
              <a:gd name="connsiteY0" fmla="*/ 718 h 1550303"/>
              <a:gd name="connsiteX1" fmla="*/ 1791149 w 1846875"/>
              <a:gd name="connsiteY1" fmla="*/ 443288 h 1550303"/>
              <a:gd name="connsiteX2" fmla="*/ 1780176 w 1846875"/>
              <a:gd name="connsiteY2" fmla="*/ 326245 h 1550303"/>
              <a:gd name="connsiteX3" fmla="*/ 1824067 w 1846875"/>
              <a:gd name="connsiteY3" fmla="*/ 695662 h 1550303"/>
              <a:gd name="connsiteX4" fmla="*/ 1509514 w 1846875"/>
              <a:gd name="connsiteY4" fmla="*/ 1046792 h 1550303"/>
              <a:gd name="connsiteX5" fmla="*/ 1626557 w 1846875"/>
              <a:gd name="connsiteY5" fmla="*/ 969982 h 1550303"/>
              <a:gd name="connsiteX6" fmla="*/ 1293715 w 1846875"/>
              <a:gd name="connsiteY6" fmla="*/ 1291851 h 1550303"/>
              <a:gd name="connsiteX7" fmla="*/ 1418074 w 1846875"/>
              <a:gd name="connsiteY7" fmla="*/ 1215042 h 1550303"/>
              <a:gd name="connsiteX8" fmla="*/ 876749 w 1846875"/>
              <a:gd name="connsiteY8" fmla="*/ 1386949 h 1550303"/>
              <a:gd name="connsiteX9" fmla="*/ 1063287 w 1846875"/>
              <a:gd name="connsiteY9" fmla="*/ 1361346 h 1550303"/>
              <a:gd name="connsiteX10" fmla="*/ 2583 w 1846875"/>
              <a:gd name="connsiteY10" fmla="*/ 1547883 h 1550303"/>
              <a:gd name="connsiteX11" fmla="*/ 1418074 w 1846875"/>
              <a:gd name="connsiteY11" fmla="*/ 1207726 h 1550303"/>
              <a:gd name="connsiteX12" fmla="*/ 1846013 w 1846875"/>
              <a:gd name="connsiteY12" fmla="*/ 563989 h 1550303"/>
              <a:gd name="connsiteX13" fmla="*/ 1538775 w 1846875"/>
              <a:gd name="connsiteY13" fmla="*/ 718 h 155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6875" h="1550303">
                <a:moveTo>
                  <a:pt x="1538775" y="718"/>
                </a:moveTo>
                <a:cubicBezTo>
                  <a:pt x="1529631" y="-19399"/>
                  <a:pt x="1750916" y="389034"/>
                  <a:pt x="1791149" y="443288"/>
                </a:cubicBezTo>
                <a:cubicBezTo>
                  <a:pt x="1831382" y="497542"/>
                  <a:pt x="1774690" y="284183"/>
                  <a:pt x="1780176" y="326245"/>
                </a:cubicBezTo>
                <a:cubicBezTo>
                  <a:pt x="1785662" y="368307"/>
                  <a:pt x="1869177" y="575571"/>
                  <a:pt x="1824067" y="695662"/>
                </a:cubicBezTo>
                <a:cubicBezTo>
                  <a:pt x="1778957" y="815753"/>
                  <a:pt x="1542432" y="1001072"/>
                  <a:pt x="1509514" y="1046792"/>
                </a:cubicBezTo>
                <a:cubicBezTo>
                  <a:pt x="1476596" y="1092512"/>
                  <a:pt x="1662523" y="929139"/>
                  <a:pt x="1626557" y="969982"/>
                </a:cubicBezTo>
                <a:cubicBezTo>
                  <a:pt x="1590591" y="1010825"/>
                  <a:pt x="1328462" y="1251008"/>
                  <a:pt x="1293715" y="1291851"/>
                </a:cubicBezTo>
                <a:cubicBezTo>
                  <a:pt x="1258968" y="1332694"/>
                  <a:pt x="1487568" y="1199192"/>
                  <a:pt x="1418074" y="1215042"/>
                </a:cubicBezTo>
                <a:cubicBezTo>
                  <a:pt x="1348580" y="1230892"/>
                  <a:pt x="935880" y="1362565"/>
                  <a:pt x="876749" y="1386949"/>
                </a:cubicBezTo>
                <a:cubicBezTo>
                  <a:pt x="817618" y="1411333"/>
                  <a:pt x="1063287" y="1361346"/>
                  <a:pt x="1063287" y="1361346"/>
                </a:cubicBezTo>
                <a:cubicBezTo>
                  <a:pt x="917593" y="1388168"/>
                  <a:pt x="-56548" y="1573486"/>
                  <a:pt x="2583" y="1547883"/>
                </a:cubicBezTo>
                <a:cubicBezTo>
                  <a:pt x="61714" y="1522280"/>
                  <a:pt x="1110836" y="1371708"/>
                  <a:pt x="1418074" y="1207726"/>
                </a:cubicBezTo>
                <a:cubicBezTo>
                  <a:pt x="1725312" y="1043744"/>
                  <a:pt x="1826506" y="763938"/>
                  <a:pt x="1846013" y="563989"/>
                </a:cubicBezTo>
                <a:cubicBezTo>
                  <a:pt x="1865520" y="364040"/>
                  <a:pt x="1547919" y="20835"/>
                  <a:pt x="1538775" y="71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2" name="フリーフォーム 651">
            <a:extLst>
              <a:ext uri="{FF2B5EF4-FFF2-40B4-BE49-F238E27FC236}">
                <a16:creationId xmlns:a16="http://schemas.microsoft.com/office/drawing/2014/main" id="{D8DADBD6-BDAD-64C3-DFA5-955A84E46C01}"/>
              </a:ext>
            </a:extLst>
          </p:cNvPr>
          <p:cNvSpPr/>
          <p:nvPr/>
        </p:nvSpPr>
        <p:spPr>
          <a:xfrm>
            <a:off x="7827031" y="8412447"/>
            <a:ext cx="95331" cy="645855"/>
          </a:xfrm>
          <a:custGeom>
            <a:avLst/>
            <a:gdLst>
              <a:gd name="connsiteX0" fmla="*/ 77043 w 95331"/>
              <a:gd name="connsiteY0" fmla="*/ 33 h 645855"/>
              <a:gd name="connsiteX1" fmla="*/ 88015 w 95331"/>
              <a:gd name="connsiteY1" fmla="*/ 321902 h 645855"/>
              <a:gd name="connsiteX2" fmla="*/ 233 w 95331"/>
              <a:gd name="connsiteY2" fmla="*/ 643771 h 645855"/>
              <a:gd name="connsiteX3" fmla="*/ 62412 w 95331"/>
              <a:gd name="connsiteY3" fmla="*/ 442603 h 645855"/>
              <a:gd name="connsiteX4" fmla="*/ 66070 w 95331"/>
              <a:gd name="connsiteY4" fmla="*/ 95131 h 645855"/>
              <a:gd name="connsiteX5" fmla="*/ 95331 w 95331"/>
              <a:gd name="connsiteY5" fmla="*/ 299956 h 645855"/>
              <a:gd name="connsiteX6" fmla="*/ 77043 w 95331"/>
              <a:gd name="connsiteY6" fmla="*/ 33 h 64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331" h="645855">
                <a:moveTo>
                  <a:pt x="77043" y="33"/>
                </a:moveTo>
                <a:cubicBezTo>
                  <a:pt x="75824" y="3691"/>
                  <a:pt x="100817" y="214612"/>
                  <a:pt x="88015" y="321902"/>
                </a:cubicBezTo>
                <a:cubicBezTo>
                  <a:pt x="75213" y="429192"/>
                  <a:pt x="4500" y="623654"/>
                  <a:pt x="233" y="643771"/>
                </a:cubicBezTo>
                <a:cubicBezTo>
                  <a:pt x="-4034" y="663888"/>
                  <a:pt x="51439" y="534043"/>
                  <a:pt x="62412" y="442603"/>
                </a:cubicBezTo>
                <a:cubicBezTo>
                  <a:pt x="73385" y="351163"/>
                  <a:pt x="60583" y="118906"/>
                  <a:pt x="66070" y="95131"/>
                </a:cubicBezTo>
                <a:cubicBezTo>
                  <a:pt x="71556" y="71357"/>
                  <a:pt x="95331" y="309100"/>
                  <a:pt x="95331" y="299956"/>
                </a:cubicBezTo>
                <a:cubicBezTo>
                  <a:pt x="95331" y="290812"/>
                  <a:pt x="78262" y="-3625"/>
                  <a:pt x="77043" y="3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3" name="フリーフォーム 652">
            <a:extLst>
              <a:ext uri="{FF2B5EF4-FFF2-40B4-BE49-F238E27FC236}">
                <a16:creationId xmlns:a16="http://schemas.microsoft.com/office/drawing/2014/main" id="{722509D8-CE30-EAC4-3E6F-074436F22738}"/>
              </a:ext>
            </a:extLst>
          </p:cNvPr>
          <p:cNvSpPr/>
          <p:nvPr/>
        </p:nvSpPr>
        <p:spPr>
          <a:xfrm>
            <a:off x="7366863" y="8909325"/>
            <a:ext cx="2388701" cy="296176"/>
          </a:xfrm>
          <a:custGeom>
            <a:avLst/>
            <a:gdLst>
              <a:gd name="connsiteX0" fmla="*/ 6859 w 2388701"/>
              <a:gd name="connsiteY0" fmla="*/ 278566 h 296176"/>
              <a:gd name="connsiteX1" fmla="*/ 606705 w 2388701"/>
              <a:gd name="connsiteY1" fmla="*/ 278566 h 296176"/>
              <a:gd name="connsiteX2" fmla="*/ 507950 w 2388701"/>
              <a:gd name="connsiteY2" fmla="*/ 278566 h 296176"/>
              <a:gd name="connsiteX3" fmla="*/ 1714958 w 2388701"/>
              <a:gd name="connsiteY3" fmla="*/ 40822 h 296176"/>
              <a:gd name="connsiteX4" fmla="*/ 1495502 w 2388701"/>
              <a:gd name="connsiteY4" fmla="*/ 103001 h 296176"/>
              <a:gd name="connsiteX5" fmla="*/ 2387956 w 2388701"/>
              <a:gd name="connsiteY5" fmla="*/ 589 h 296176"/>
              <a:gd name="connsiteX6" fmla="*/ 1627175 w 2388701"/>
              <a:gd name="connsiteY6" fmla="*/ 70083 h 296176"/>
              <a:gd name="connsiteX7" fmla="*/ 496977 w 2388701"/>
              <a:gd name="connsiteY7" fmla="*/ 249305 h 296176"/>
              <a:gd name="connsiteX8" fmla="*/ 295809 w 2388701"/>
              <a:gd name="connsiteY8" fmla="*/ 271251 h 296176"/>
              <a:gd name="connsiteX9" fmla="*/ 6859 w 2388701"/>
              <a:gd name="connsiteY9" fmla="*/ 278566 h 29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88701" h="296176">
                <a:moveTo>
                  <a:pt x="6859" y="278566"/>
                </a:moveTo>
                <a:cubicBezTo>
                  <a:pt x="58675" y="279785"/>
                  <a:pt x="606705" y="278566"/>
                  <a:pt x="606705" y="278566"/>
                </a:cubicBezTo>
                <a:cubicBezTo>
                  <a:pt x="690220" y="278566"/>
                  <a:pt x="323241" y="318190"/>
                  <a:pt x="507950" y="278566"/>
                </a:cubicBezTo>
                <a:cubicBezTo>
                  <a:pt x="692659" y="238942"/>
                  <a:pt x="1550366" y="70083"/>
                  <a:pt x="1714958" y="40822"/>
                </a:cubicBezTo>
                <a:cubicBezTo>
                  <a:pt x="1879550" y="11561"/>
                  <a:pt x="1383336" y="109706"/>
                  <a:pt x="1495502" y="103001"/>
                </a:cubicBezTo>
                <a:cubicBezTo>
                  <a:pt x="1607668" y="96295"/>
                  <a:pt x="2366011" y="6075"/>
                  <a:pt x="2387956" y="589"/>
                </a:cubicBezTo>
                <a:cubicBezTo>
                  <a:pt x="2409902" y="-4897"/>
                  <a:pt x="1942338" y="28630"/>
                  <a:pt x="1627175" y="70083"/>
                </a:cubicBezTo>
                <a:cubicBezTo>
                  <a:pt x="1312012" y="111536"/>
                  <a:pt x="718871" y="215777"/>
                  <a:pt x="496977" y="249305"/>
                </a:cubicBezTo>
                <a:cubicBezTo>
                  <a:pt x="275083" y="282833"/>
                  <a:pt x="380543" y="265765"/>
                  <a:pt x="295809" y="271251"/>
                </a:cubicBezTo>
                <a:cubicBezTo>
                  <a:pt x="211075" y="276737"/>
                  <a:pt x="-44957" y="277347"/>
                  <a:pt x="6859" y="27856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4" name="フリーフォーム 653">
            <a:extLst>
              <a:ext uri="{FF2B5EF4-FFF2-40B4-BE49-F238E27FC236}">
                <a16:creationId xmlns:a16="http://schemas.microsoft.com/office/drawing/2014/main" id="{219975A3-A8B7-C25B-1A9F-20FA40C095DB}"/>
              </a:ext>
            </a:extLst>
          </p:cNvPr>
          <p:cNvSpPr/>
          <p:nvPr/>
        </p:nvSpPr>
        <p:spPr>
          <a:xfrm>
            <a:off x="10329062" y="8313725"/>
            <a:ext cx="1770279" cy="508406"/>
          </a:xfrm>
          <a:custGeom>
            <a:avLst/>
            <a:gdLst>
              <a:gd name="connsiteX0" fmla="*/ 0 w 1770279"/>
              <a:gd name="connsiteY0" fmla="*/ 508406 h 508406"/>
              <a:gd name="connsiteX1" fmla="*/ 1057047 w 1770279"/>
              <a:gd name="connsiteY1" fmla="*/ 223113 h 508406"/>
              <a:gd name="connsiteX2" fmla="*/ 501092 w 1770279"/>
              <a:gd name="connsiteY2" fmla="*/ 398678 h 508406"/>
              <a:gd name="connsiteX3" fmla="*/ 1554480 w 1770279"/>
              <a:gd name="connsiteY3" fmla="*/ 65837 h 508406"/>
              <a:gd name="connsiteX4" fmla="*/ 1770279 w 1770279"/>
              <a:gd name="connsiteY4" fmla="*/ 0 h 508406"/>
              <a:gd name="connsiteX5" fmla="*/ 1166775 w 1770279"/>
              <a:gd name="connsiteY5" fmla="*/ 168249 h 508406"/>
              <a:gd name="connsiteX6" fmla="*/ 424282 w 1770279"/>
              <a:gd name="connsiteY6" fmla="*/ 384048 h 508406"/>
              <a:gd name="connsiteX7" fmla="*/ 786384 w 1770279"/>
              <a:gd name="connsiteY7" fmla="*/ 292608 h 508406"/>
              <a:gd name="connsiteX8" fmla="*/ 0 w 1770279"/>
              <a:gd name="connsiteY8" fmla="*/ 508406 h 508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0279" h="508406">
                <a:moveTo>
                  <a:pt x="0" y="508406"/>
                </a:moveTo>
                <a:lnTo>
                  <a:pt x="1057047" y="223113"/>
                </a:lnTo>
                <a:cubicBezTo>
                  <a:pt x="1140562" y="204825"/>
                  <a:pt x="501092" y="398678"/>
                  <a:pt x="501092" y="398678"/>
                </a:cubicBezTo>
                <a:lnTo>
                  <a:pt x="1554480" y="65837"/>
                </a:lnTo>
                <a:lnTo>
                  <a:pt x="1770279" y="0"/>
                </a:lnTo>
                <a:cubicBezTo>
                  <a:pt x="1705662" y="17069"/>
                  <a:pt x="1166775" y="168249"/>
                  <a:pt x="1166775" y="168249"/>
                </a:cubicBezTo>
                <a:lnTo>
                  <a:pt x="424282" y="384048"/>
                </a:lnTo>
                <a:cubicBezTo>
                  <a:pt x="360884" y="404774"/>
                  <a:pt x="786384" y="292608"/>
                  <a:pt x="786384" y="292608"/>
                </a:cubicBezTo>
                <a:lnTo>
                  <a:pt x="0" y="508406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5" name="フリーフォーム 654">
            <a:extLst>
              <a:ext uri="{FF2B5EF4-FFF2-40B4-BE49-F238E27FC236}">
                <a16:creationId xmlns:a16="http://schemas.microsoft.com/office/drawing/2014/main" id="{C69E71EF-BEDF-1B8A-FD0E-1B372B15D40C}"/>
              </a:ext>
            </a:extLst>
          </p:cNvPr>
          <p:cNvSpPr/>
          <p:nvPr/>
        </p:nvSpPr>
        <p:spPr>
          <a:xfrm>
            <a:off x="9757670" y="8668505"/>
            <a:ext cx="1128048" cy="234281"/>
          </a:xfrm>
          <a:custGeom>
            <a:avLst/>
            <a:gdLst>
              <a:gd name="connsiteX0" fmla="*/ 4464 w 1128048"/>
              <a:gd name="connsiteY0" fmla="*/ 234093 h 234281"/>
              <a:gd name="connsiteX1" fmla="*/ 611626 w 1128048"/>
              <a:gd name="connsiteY1" fmla="*/ 149969 h 234281"/>
              <a:gd name="connsiteX2" fmla="*/ 516528 w 1128048"/>
              <a:gd name="connsiteY2" fmla="*/ 171914 h 234281"/>
              <a:gd name="connsiteX3" fmla="*/ 1127348 w 1128048"/>
              <a:gd name="connsiteY3" fmla="*/ 7 h 234281"/>
              <a:gd name="connsiteX4" fmla="*/ 640887 w 1128048"/>
              <a:gd name="connsiteY4" fmla="*/ 179229 h 234281"/>
              <a:gd name="connsiteX5" fmla="*/ 757930 w 1128048"/>
              <a:gd name="connsiteY5" fmla="*/ 142653 h 234281"/>
              <a:gd name="connsiteX6" fmla="*/ 355594 w 1128048"/>
              <a:gd name="connsiteY6" fmla="*/ 171914 h 234281"/>
              <a:gd name="connsiteX7" fmla="*/ 4464 w 1128048"/>
              <a:gd name="connsiteY7" fmla="*/ 234093 h 23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8048" h="234281">
                <a:moveTo>
                  <a:pt x="4464" y="234093"/>
                </a:moveTo>
                <a:cubicBezTo>
                  <a:pt x="47136" y="230436"/>
                  <a:pt x="526282" y="160332"/>
                  <a:pt x="611626" y="149969"/>
                </a:cubicBezTo>
                <a:cubicBezTo>
                  <a:pt x="696970" y="139606"/>
                  <a:pt x="516528" y="171914"/>
                  <a:pt x="516528" y="171914"/>
                </a:cubicBezTo>
                <a:cubicBezTo>
                  <a:pt x="602481" y="146920"/>
                  <a:pt x="1106622" y="-1212"/>
                  <a:pt x="1127348" y="7"/>
                </a:cubicBezTo>
                <a:cubicBezTo>
                  <a:pt x="1148074" y="1226"/>
                  <a:pt x="702457" y="155455"/>
                  <a:pt x="640887" y="179229"/>
                </a:cubicBezTo>
                <a:cubicBezTo>
                  <a:pt x="579317" y="203003"/>
                  <a:pt x="805479" y="143872"/>
                  <a:pt x="757930" y="142653"/>
                </a:cubicBezTo>
                <a:cubicBezTo>
                  <a:pt x="710381" y="141434"/>
                  <a:pt x="475076" y="156674"/>
                  <a:pt x="355594" y="171914"/>
                </a:cubicBezTo>
                <a:cubicBezTo>
                  <a:pt x="236112" y="187154"/>
                  <a:pt x="-38208" y="237750"/>
                  <a:pt x="4464" y="23409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6" name="フリーフォーム 655">
            <a:extLst>
              <a:ext uri="{FF2B5EF4-FFF2-40B4-BE49-F238E27FC236}">
                <a16:creationId xmlns:a16="http://schemas.microsoft.com/office/drawing/2014/main" id="{7EFC598E-42D5-AF6B-70BA-3779A6F214AB}"/>
              </a:ext>
            </a:extLst>
          </p:cNvPr>
          <p:cNvSpPr/>
          <p:nvPr/>
        </p:nvSpPr>
        <p:spPr>
          <a:xfrm>
            <a:off x="11456229" y="8322116"/>
            <a:ext cx="1118742" cy="1215262"/>
          </a:xfrm>
          <a:custGeom>
            <a:avLst/>
            <a:gdLst>
              <a:gd name="connsiteX0" fmla="*/ 1111285 w 1118742"/>
              <a:gd name="connsiteY0" fmla="*/ 2582 h 1215262"/>
              <a:gd name="connsiteX1" fmla="*/ 1092997 w 1118742"/>
              <a:gd name="connsiteY1" fmla="*/ 75734 h 1215262"/>
              <a:gd name="connsiteX2" fmla="*/ 910117 w 1118742"/>
              <a:gd name="connsiteY2" fmla="*/ 251298 h 1215262"/>
              <a:gd name="connsiteX3" fmla="*/ 986926 w 1118742"/>
              <a:gd name="connsiteY3" fmla="*/ 200092 h 1215262"/>
              <a:gd name="connsiteX4" fmla="*/ 416341 w 1118742"/>
              <a:gd name="connsiteY4" fmla="*/ 624374 h 1215262"/>
              <a:gd name="connsiteX5" fmla="*/ 171281 w 1118742"/>
              <a:gd name="connsiteY5" fmla="*/ 854802 h 1215262"/>
              <a:gd name="connsiteX6" fmla="*/ 6689 w 1118742"/>
              <a:gd name="connsiteY6" fmla="*/ 1209590 h 1215262"/>
              <a:gd name="connsiteX7" fmla="*/ 61553 w 1118742"/>
              <a:gd name="connsiteY7" fmla="*/ 1041340 h 1215262"/>
              <a:gd name="connsiteX8" fmla="*/ 328558 w 1118742"/>
              <a:gd name="connsiteY8" fmla="*/ 628031 h 1215262"/>
              <a:gd name="connsiteX9" fmla="*/ 237118 w 1118742"/>
              <a:gd name="connsiteY9" fmla="*/ 708498 h 1215262"/>
              <a:gd name="connsiteX10" fmla="*/ 1056421 w 1118742"/>
              <a:gd name="connsiteY10" fmla="*/ 192777 h 1215262"/>
              <a:gd name="connsiteX11" fmla="*/ 939377 w 1118742"/>
              <a:gd name="connsiteY11" fmla="*/ 280559 h 1215262"/>
              <a:gd name="connsiteX12" fmla="*/ 1034475 w 1118742"/>
              <a:gd name="connsiteY12" fmla="*/ 159858 h 1215262"/>
              <a:gd name="connsiteX13" fmla="*/ 1111285 w 1118742"/>
              <a:gd name="connsiteY13" fmla="*/ 2582 h 121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18742" h="1215262">
                <a:moveTo>
                  <a:pt x="1111285" y="2582"/>
                </a:moveTo>
                <a:cubicBezTo>
                  <a:pt x="1121039" y="-11439"/>
                  <a:pt x="1126525" y="34281"/>
                  <a:pt x="1092997" y="75734"/>
                </a:cubicBezTo>
                <a:cubicBezTo>
                  <a:pt x="1059469" y="117187"/>
                  <a:pt x="927795" y="230572"/>
                  <a:pt x="910117" y="251298"/>
                </a:cubicBezTo>
                <a:cubicBezTo>
                  <a:pt x="892438" y="272024"/>
                  <a:pt x="1069222" y="137913"/>
                  <a:pt x="986926" y="200092"/>
                </a:cubicBezTo>
                <a:cubicBezTo>
                  <a:pt x="904630" y="262271"/>
                  <a:pt x="552282" y="515256"/>
                  <a:pt x="416341" y="624374"/>
                </a:cubicBezTo>
                <a:cubicBezTo>
                  <a:pt x="280400" y="733492"/>
                  <a:pt x="239556" y="757266"/>
                  <a:pt x="171281" y="854802"/>
                </a:cubicBezTo>
                <a:cubicBezTo>
                  <a:pt x="103006" y="952338"/>
                  <a:pt x="24977" y="1178500"/>
                  <a:pt x="6689" y="1209590"/>
                </a:cubicBezTo>
                <a:cubicBezTo>
                  <a:pt x="-11599" y="1240680"/>
                  <a:pt x="7908" y="1138267"/>
                  <a:pt x="61553" y="1041340"/>
                </a:cubicBezTo>
                <a:cubicBezTo>
                  <a:pt x="115198" y="944413"/>
                  <a:pt x="299297" y="683505"/>
                  <a:pt x="328558" y="628031"/>
                </a:cubicBezTo>
                <a:cubicBezTo>
                  <a:pt x="357819" y="572557"/>
                  <a:pt x="115807" y="781040"/>
                  <a:pt x="237118" y="708498"/>
                </a:cubicBezTo>
                <a:cubicBezTo>
                  <a:pt x="358429" y="635956"/>
                  <a:pt x="939378" y="264100"/>
                  <a:pt x="1056421" y="192777"/>
                </a:cubicBezTo>
                <a:cubicBezTo>
                  <a:pt x="1173464" y="121454"/>
                  <a:pt x="943035" y="286045"/>
                  <a:pt x="939377" y="280559"/>
                </a:cubicBezTo>
                <a:cubicBezTo>
                  <a:pt x="935719" y="275073"/>
                  <a:pt x="1010091" y="201920"/>
                  <a:pt x="1034475" y="159858"/>
                </a:cubicBezTo>
                <a:cubicBezTo>
                  <a:pt x="1058859" y="117796"/>
                  <a:pt x="1101531" y="16603"/>
                  <a:pt x="1111285" y="258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7" name="フリーフォーム 656">
            <a:extLst>
              <a:ext uri="{FF2B5EF4-FFF2-40B4-BE49-F238E27FC236}">
                <a16:creationId xmlns:a16="http://schemas.microsoft.com/office/drawing/2014/main" id="{32E86045-0893-A221-7A9A-F3854279F5AC}"/>
              </a:ext>
            </a:extLst>
          </p:cNvPr>
          <p:cNvSpPr/>
          <p:nvPr/>
        </p:nvSpPr>
        <p:spPr>
          <a:xfrm>
            <a:off x="11273270" y="8507577"/>
            <a:ext cx="322157" cy="1094238"/>
          </a:xfrm>
          <a:custGeom>
            <a:avLst/>
            <a:gdLst>
              <a:gd name="connsiteX0" fmla="*/ 321322 w 322157"/>
              <a:gd name="connsiteY0" fmla="*/ 3658 h 1094238"/>
              <a:gd name="connsiteX1" fmla="*/ 204279 w 322157"/>
              <a:gd name="connsiteY1" fmla="*/ 475489 h 1094238"/>
              <a:gd name="connsiteX2" fmla="*/ 101866 w 322157"/>
              <a:gd name="connsiteY2" fmla="*/ 822961 h 1094238"/>
              <a:gd name="connsiteX3" fmla="*/ 251828 w 322157"/>
              <a:gd name="connsiteY3" fmla="*/ 274321 h 1094238"/>
              <a:gd name="connsiteX4" fmla="*/ 10426 w 322157"/>
              <a:gd name="connsiteY4" fmla="*/ 1053389 h 1094238"/>
              <a:gd name="connsiteX5" fmla="*/ 68948 w 322157"/>
              <a:gd name="connsiteY5" fmla="*/ 903428 h 1094238"/>
              <a:gd name="connsiteX6" fmla="*/ 295719 w 322157"/>
              <a:gd name="connsiteY6" fmla="*/ 208484 h 1094238"/>
              <a:gd name="connsiteX7" fmla="*/ 259143 w 322157"/>
              <a:gd name="connsiteY7" fmla="*/ 252375 h 1094238"/>
              <a:gd name="connsiteX8" fmla="*/ 321322 w 322157"/>
              <a:gd name="connsiteY8" fmla="*/ 3658 h 1094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157" h="1094238">
                <a:moveTo>
                  <a:pt x="321322" y="3658"/>
                </a:moveTo>
                <a:cubicBezTo>
                  <a:pt x="312178" y="40844"/>
                  <a:pt x="240855" y="338939"/>
                  <a:pt x="204279" y="475489"/>
                </a:cubicBezTo>
                <a:cubicBezTo>
                  <a:pt x="167703" y="612039"/>
                  <a:pt x="93941" y="856489"/>
                  <a:pt x="101866" y="822961"/>
                </a:cubicBezTo>
                <a:cubicBezTo>
                  <a:pt x="109791" y="789433"/>
                  <a:pt x="267068" y="235917"/>
                  <a:pt x="251828" y="274321"/>
                </a:cubicBezTo>
                <a:cubicBezTo>
                  <a:pt x="236588" y="312725"/>
                  <a:pt x="40906" y="948538"/>
                  <a:pt x="10426" y="1053389"/>
                </a:cubicBezTo>
                <a:cubicBezTo>
                  <a:pt x="-20054" y="1158240"/>
                  <a:pt x="21399" y="1044246"/>
                  <a:pt x="68948" y="903428"/>
                </a:cubicBezTo>
                <a:cubicBezTo>
                  <a:pt x="116497" y="762611"/>
                  <a:pt x="264020" y="316993"/>
                  <a:pt x="295719" y="208484"/>
                </a:cubicBezTo>
                <a:cubicBezTo>
                  <a:pt x="327418" y="99975"/>
                  <a:pt x="256705" y="280417"/>
                  <a:pt x="259143" y="252375"/>
                </a:cubicBezTo>
                <a:cubicBezTo>
                  <a:pt x="261581" y="224333"/>
                  <a:pt x="330466" y="-33528"/>
                  <a:pt x="321322" y="365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8" name="フリーフォーム 657">
            <a:extLst>
              <a:ext uri="{FF2B5EF4-FFF2-40B4-BE49-F238E27FC236}">
                <a16:creationId xmlns:a16="http://schemas.microsoft.com/office/drawing/2014/main" id="{5339350B-6D3B-8E01-D15D-5937B05CED59}"/>
              </a:ext>
            </a:extLst>
          </p:cNvPr>
          <p:cNvSpPr/>
          <p:nvPr/>
        </p:nvSpPr>
        <p:spPr>
          <a:xfrm>
            <a:off x="9879178" y="8635594"/>
            <a:ext cx="1248630" cy="375979"/>
          </a:xfrm>
          <a:custGeom>
            <a:avLst/>
            <a:gdLst>
              <a:gd name="connsiteX0" fmla="*/ 0 w 1248630"/>
              <a:gd name="connsiteY0" fmla="*/ 263347 h 375979"/>
              <a:gd name="connsiteX1" fmla="*/ 691286 w 1248630"/>
              <a:gd name="connsiteY1" fmla="*/ 310896 h 375979"/>
              <a:gd name="connsiteX2" fmla="*/ 592531 w 1248630"/>
              <a:gd name="connsiteY2" fmla="*/ 318211 h 375979"/>
              <a:gd name="connsiteX3" fmla="*/ 841248 w 1248630"/>
              <a:gd name="connsiteY3" fmla="*/ 299923 h 375979"/>
              <a:gd name="connsiteX4" fmla="*/ 1247241 w 1248630"/>
              <a:gd name="connsiteY4" fmla="*/ 0 h 375979"/>
              <a:gd name="connsiteX5" fmla="*/ 976579 w 1248630"/>
              <a:gd name="connsiteY5" fmla="*/ 299923 h 375979"/>
              <a:gd name="connsiteX6" fmla="*/ 1042416 w 1248630"/>
              <a:gd name="connsiteY6" fmla="*/ 171907 h 375979"/>
              <a:gd name="connsiteX7" fmla="*/ 625449 w 1248630"/>
              <a:gd name="connsiteY7" fmla="*/ 369417 h 375979"/>
              <a:gd name="connsiteX8" fmla="*/ 709574 w 1248630"/>
              <a:gd name="connsiteY8" fmla="*/ 325526 h 375979"/>
              <a:gd name="connsiteX9" fmla="*/ 435254 w 1248630"/>
              <a:gd name="connsiteY9" fmla="*/ 292608 h 375979"/>
              <a:gd name="connsiteX10" fmla="*/ 0 w 1248630"/>
              <a:gd name="connsiteY10" fmla="*/ 263347 h 3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48630" h="375979">
                <a:moveTo>
                  <a:pt x="0" y="263347"/>
                </a:moveTo>
                <a:lnTo>
                  <a:pt x="691286" y="310896"/>
                </a:lnTo>
                <a:cubicBezTo>
                  <a:pt x="790041" y="320040"/>
                  <a:pt x="592531" y="318211"/>
                  <a:pt x="592531" y="318211"/>
                </a:cubicBezTo>
                <a:cubicBezTo>
                  <a:pt x="617525" y="316382"/>
                  <a:pt x="732130" y="352958"/>
                  <a:pt x="841248" y="299923"/>
                </a:cubicBezTo>
                <a:cubicBezTo>
                  <a:pt x="950366" y="246888"/>
                  <a:pt x="1224686" y="0"/>
                  <a:pt x="1247241" y="0"/>
                </a:cubicBezTo>
                <a:cubicBezTo>
                  <a:pt x="1269796" y="0"/>
                  <a:pt x="1010717" y="271272"/>
                  <a:pt x="976579" y="299923"/>
                </a:cubicBezTo>
                <a:cubicBezTo>
                  <a:pt x="942442" y="328574"/>
                  <a:pt x="1100938" y="160325"/>
                  <a:pt x="1042416" y="171907"/>
                </a:cubicBezTo>
                <a:cubicBezTo>
                  <a:pt x="983894" y="183489"/>
                  <a:pt x="680923" y="343814"/>
                  <a:pt x="625449" y="369417"/>
                </a:cubicBezTo>
                <a:cubicBezTo>
                  <a:pt x="569975" y="395020"/>
                  <a:pt x="741273" y="338327"/>
                  <a:pt x="709574" y="325526"/>
                </a:cubicBezTo>
                <a:cubicBezTo>
                  <a:pt x="677875" y="312725"/>
                  <a:pt x="553516" y="300533"/>
                  <a:pt x="435254" y="292608"/>
                </a:cubicBezTo>
                <a:lnTo>
                  <a:pt x="0" y="263347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9" name="フリーフォーム 658">
            <a:extLst>
              <a:ext uri="{FF2B5EF4-FFF2-40B4-BE49-F238E27FC236}">
                <a16:creationId xmlns:a16="http://schemas.microsoft.com/office/drawing/2014/main" id="{EF55E235-C08F-20CD-FEF1-FB5F26870116}"/>
              </a:ext>
            </a:extLst>
          </p:cNvPr>
          <p:cNvSpPr/>
          <p:nvPr/>
        </p:nvSpPr>
        <p:spPr>
          <a:xfrm>
            <a:off x="9950219" y="8901596"/>
            <a:ext cx="1093269" cy="682391"/>
          </a:xfrm>
          <a:custGeom>
            <a:avLst/>
            <a:gdLst>
              <a:gd name="connsiteX0" fmla="*/ 9426 w 1093269"/>
              <a:gd name="connsiteY0" fmla="*/ 4660 h 682391"/>
              <a:gd name="connsiteX1" fmla="*/ 382501 w 1093269"/>
              <a:gd name="connsiteY1" fmla="*/ 139991 h 682391"/>
              <a:gd name="connsiteX2" fmla="*/ 320322 w 1093269"/>
              <a:gd name="connsiteY2" fmla="*/ 99758 h 682391"/>
              <a:gd name="connsiteX3" fmla="*/ 664136 w 1093269"/>
              <a:gd name="connsiteY3" fmla="*/ 315556 h 682391"/>
              <a:gd name="connsiteX4" fmla="*/ 631218 w 1093269"/>
              <a:gd name="connsiteY4" fmla="*/ 286295 h 682391"/>
              <a:gd name="connsiteX5" fmla="*/ 923826 w 1093269"/>
              <a:gd name="connsiteY5" fmla="*/ 480148 h 682391"/>
              <a:gd name="connsiteX6" fmla="*/ 1092075 w 1093269"/>
              <a:gd name="connsiteY6" fmla="*/ 681316 h 682391"/>
              <a:gd name="connsiteX7" fmla="*/ 960402 w 1093269"/>
              <a:gd name="connsiteY7" fmla="*/ 538670 h 682391"/>
              <a:gd name="connsiteX8" fmla="*/ 345925 w 1093269"/>
              <a:gd name="connsiteY8" fmla="*/ 110730 h 682391"/>
              <a:gd name="connsiteX9" fmla="*/ 206936 w 1093269"/>
              <a:gd name="connsiteY9" fmla="*/ 30263 h 682391"/>
              <a:gd name="connsiteX10" fmla="*/ 294719 w 1093269"/>
              <a:gd name="connsiteY10" fmla="*/ 125361 h 682391"/>
              <a:gd name="connsiteX11" fmla="*/ 126469 w 1093269"/>
              <a:gd name="connsiteY11" fmla="*/ 37578 h 682391"/>
              <a:gd name="connsiteX12" fmla="*/ 9426 w 1093269"/>
              <a:gd name="connsiteY12" fmla="*/ 4660 h 682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3269" h="682391">
                <a:moveTo>
                  <a:pt x="9426" y="4660"/>
                </a:moveTo>
                <a:cubicBezTo>
                  <a:pt x="52098" y="21729"/>
                  <a:pt x="330685" y="124141"/>
                  <a:pt x="382501" y="139991"/>
                </a:cubicBezTo>
                <a:cubicBezTo>
                  <a:pt x="434317" y="155841"/>
                  <a:pt x="320322" y="99758"/>
                  <a:pt x="320322" y="99758"/>
                </a:cubicBezTo>
                <a:lnTo>
                  <a:pt x="664136" y="315556"/>
                </a:lnTo>
                <a:cubicBezTo>
                  <a:pt x="715952" y="346645"/>
                  <a:pt x="587936" y="258863"/>
                  <a:pt x="631218" y="286295"/>
                </a:cubicBezTo>
                <a:cubicBezTo>
                  <a:pt x="674500" y="313727"/>
                  <a:pt x="847017" y="414311"/>
                  <a:pt x="923826" y="480148"/>
                </a:cubicBezTo>
                <a:cubicBezTo>
                  <a:pt x="1000635" y="545985"/>
                  <a:pt x="1085979" y="671562"/>
                  <a:pt x="1092075" y="681316"/>
                </a:cubicBezTo>
                <a:cubicBezTo>
                  <a:pt x="1098171" y="691070"/>
                  <a:pt x="1084760" y="633768"/>
                  <a:pt x="960402" y="538670"/>
                </a:cubicBezTo>
                <a:cubicBezTo>
                  <a:pt x="836044" y="443572"/>
                  <a:pt x="471503" y="195465"/>
                  <a:pt x="345925" y="110730"/>
                </a:cubicBezTo>
                <a:cubicBezTo>
                  <a:pt x="220347" y="25996"/>
                  <a:pt x="215470" y="27825"/>
                  <a:pt x="206936" y="30263"/>
                </a:cubicBezTo>
                <a:cubicBezTo>
                  <a:pt x="198402" y="32702"/>
                  <a:pt x="308130" y="124142"/>
                  <a:pt x="294719" y="125361"/>
                </a:cubicBezTo>
                <a:cubicBezTo>
                  <a:pt x="281308" y="126580"/>
                  <a:pt x="172799" y="53428"/>
                  <a:pt x="126469" y="37578"/>
                </a:cubicBezTo>
                <a:cubicBezTo>
                  <a:pt x="80139" y="21728"/>
                  <a:pt x="-33246" y="-12409"/>
                  <a:pt x="9426" y="466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0" name="フリーフォーム 659">
            <a:extLst>
              <a:ext uri="{FF2B5EF4-FFF2-40B4-BE49-F238E27FC236}">
                <a16:creationId xmlns:a16="http://schemas.microsoft.com/office/drawing/2014/main" id="{585F24FF-A755-F4B1-E722-AE4D2F0ABAE3}"/>
              </a:ext>
            </a:extLst>
          </p:cNvPr>
          <p:cNvSpPr/>
          <p:nvPr/>
        </p:nvSpPr>
        <p:spPr>
          <a:xfrm>
            <a:off x="9959645" y="8902598"/>
            <a:ext cx="625449" cy="62736"/>
          </a:xfrm>
          <a:custGeom>
            <a:avLst/>
            <a:gdLst>
              <a:gd name="connsiteX0" fmla="*/ 0 w 625449"/>
              <a:gd name="connsiteY0" fmla="*/ 0 h 62736"/>
              <a:gd name="connsiteX1" fmla="*/ 318211 w 625449"/>
              <a:gd name="connsiteY1" fmla="*/ 51207 h 62736"/>
              <a:gd name="connsiteX2" fmla="*/ 625449 w 625449"/>
              <a:gd name="connsiteY2" fmla="*/ 62180 h 62736"/>
              <a:gd name="connsiteX3" fmla="*/ 318211 w 625449"/>
              <a:gd name="connsiteY3" fmla="*/ 40234 h 62736"/>
              <a:gd name="connsiteX4" fmla="*/ 0 w 625449"/>
              <a:gd name="connsiteY4" fmla="*/ 0 h 6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449" h="62736">
                <a:moveTo>
                  <a:pt x="0" y="0"/>
                </a:moveTo>
                <a:cubicBezTo>
                  <a:pt x="0" y="1829"/>
                  <a:pt x="213970" y="40844"/>
                  <a:pt x="318211" y="51207"/>
                </a:cubicBezTo>
                <a:cubicBezTo>
                  <a:pt x="422452" y="61570"/>
                  <a:pt x="625449" y="64009"/>
                  <a:pt x="625449" y="62180"/>
                </a:cubicBezTo>
                <a:cubicBezTo>
                  <a:pt x="625449" y="60351"/>
                  <a:pt x="415137" y="51817"/>
                  <a:pt x="318211" y="4023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1" name="フリーフォーム 660">
            <a:extLst>
              <a:ext uri="{FF2B5EF4-FFF2-40B4-BE49-F238E27FC236}">
                <a16:creationId xmlns:a16="http://schemas.microsoft.com/office/drawing/2014/main" id="{C8319B28-8E99-606A-DC32-AC455711DFE5}"/>
              </a:ext>
            </a:extLst>
          </p:cNvPr>
          <p:cNvSpPr/>
          <p:nvPr/>
        </p:nvSpPr>
        <p:spPr>
          <a:xfrm>
            <a:off x="9902074" y="8889374"/>
            <a:ext cx="586916" cy="261060"/>
          </a:xfrm>
          <a:custGeom>
            <a:avLst/>
            <a:gdLst>
              <a:gd name="connsiteX0" fmla="*/ 3926 w 586916"/>
              <a:gd name="connsiteY0" fmla="*/ 626 h 261060"/>
              <a:gd name="connsiteX1" fmla="*/ 251576 w 586916"/>
              <a:gd name="connsiteY1" fmla="*/ 102226 h 261060"/>
              <a:gd name="connsiteX2" fmla="*/ 584951 w 586916"/>
              <a:gd name="connsiteY2" fmla="*/ 260976 h 261060"/>
              <a:gd name="connsiteX3" fmla="*/ 388101 w 586916"/>
              <a:gd name="connsiteY3" fmla="*/ 124451 h 261060"/>
              <a:gd name="connsiteX4" fmla="*/ 356351 w 586916"/>
              <a:gd name="connsiteY4" fmla="*/ 130801 h 261060"/>
              <a:gd name="connsiteX5" fmla="*/ 397626 w 586916"/>
              <a:gd name="connsiteY5" fmla="*/ 172076 h 261060"/>
              <a:gd name="connsiteX6" fmla="*/ 118226 w 586916"/>
              <a:gd name="connsiteY6" fmla="*/ 64126 h 261060"/>
              <a:gd name="connsiteX7" fmla="*/ 3926 w 586916"/>
              <a:gd name="connsiteY7" fmla="*/ 626 h 26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6916" h="261060">
                <a:moveTo>
                  <a:pt x="3926" y="626"/>
                </a:moveTo>
                <a:cubicBezTo>
                  <a:pt x="26151" y="6976"/>
                  <a:pt x="154739" y="58834"/>
                  <a:pt x="251576" y="102226"/>
                </a:cubicBezTo>
                <a:cubicBezTo>
                  <a:pt x="348413" y="145618"/>
                  <a:pt x="562197" y="257272"/>
                  <a:pt x="584951" y="260976"/>
                </a:cubicBezTo>
                <a:cubicBezTo>
                  <a:pt x="607705" y="264680"/>
                  <a:pt x="426201" y="146147"/>
                  <a:pt x="388101" y="124451"/>
                </a:cubicBezTo>
                <a:cubicBezTo>
                  <a:pt x="350001" y="102755"/>
                  <a:pt x="354763" y="122863"/>
                  <a:pt x="356351" y="130801"/>
                </a:cubicBezTo>
                <a:cubicBezTo>
                  <a:pt x="357939" y="138739"/>
                  <a:pt x="437314" y="183189"/>
                  <a:pt x="397626" y="172076"/>
                </a:cubicBezTo>
                <a:cubicBezTo>
                  <a:pt x="357939" y="160964"/>
                  <a:pt x="178022" y="90584"/>
                  <a:pt x="118226" y="64126"/>
                </a:cubicBezTo>
                <a:cubicBezTo>
                  <a:pt x="58430" y="37668"/>
                  <a:pt x="-18299" y="-5724"/>
                  <a:pt x="3926" y="62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2" name="フリーフォーム 661">
            <a:extLst>
              <a:ext uri="{FF2B5EF4-FFF2-40B4-BE49-F238E27FC236}">
                <a16:creationId xmlns:a16="http://schemas.microsoft.com/office/drawing/2014/main" id="{F3238E65-652B-A981-30F6-9B239BEA40E6}"/>
              </a:ext>
            </a:extLst>
          </p:cNvPr>
          <p:cNvSpPr/>
          <p:nvPr/>
        </p:nvSpPr>
        <p:spPr>
          <a:xfrm>
            <a:off x="10108597" y="8959242"/>
            <a:ext cx="330981" cy="627314"/>
          </a:xfrm>
          <a:custGeom>
            <a:avLst/>
            <a:gdLst>
              <a:gd name="connsiteX0" fmla="*/ 603 w 330981"/>
              <a:gd name="connsiteY0" fmla="*/ 608 h 627314"/>
              <a:gd name="connsiteX1" fmla="*/ 194278 w 330981"/>
              <a:gd name="connsiteY1" fmla="*/ 229208 h 627314"/>
              <a:gd name="connsiteX2" fmla="*/ 168878 w 330981"/>
              <a:gd name="connsiteY2" fmla="*/ 178408 h 627314"/>
              <a:gd name="connsiteX3" fmla="*/ 216503 w 330981"/>
              <a:gd name="connsiteY3" fmla="*/ 314933 h 627314"/>
              <a:gd name="connsiteX4" fmla="*/ 330803 w 330981"/>
              <a:gd name="connsiteY4" fmla="*/ 626083 h 627314"/>
              <a:gd name="connsiteX5" fmla="*/ 187928 w 330981"/>
              <a:gd name="connsiteY5" fmla="*/ 187933 h 627314"/>
              <a:gd name="connsiteX6" fmla="*/ 133953 w 330981"/>
              <a:gd name="connsiteY6" fmla="*/ 162533 h 627314"/>
              <a:gd name="connsiteX7" fmla="*/ 603 w 330981"/>
              <a:gd name="connsiteY7" fmla="*/ 608 h 62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981" h="627314">
                <a:moveTo>
                  <a:pt x="603" y="608"/>
                </a:moveTo>
                <a:cubicBezTo>
                  <a:pt x="10657" y="11720"/>
                  <a:pt x="166232" y="199575"/>
                  <a:pt x="194278" y="229208"/>
                </a:cubicBezTo>
                <a:cubicBezTo>
                  <a:pt x="222324" y="258841"/>
                  <a:pt x="165174" y="164121"/>
                  <a:pt x="168878" y="178408"/>
                </a:cubicBezTo>
                <a:cubicBezTo>
                  <a:pt x="172582" y="192695"/>
                  <a:pt x="189516" y="240321"/>
                  <a:pt x="216503" y="314933"/>
                </a:cubicBezTo>
                <a:cubicBezTo>
                  <a:pt x="243491" y="389546"/>
                  <a:pt x="335565" y="647250"/>
                  <a:pt x="330803" y="626083"/>
                </a:cubicBezTo>
                <a:cubicBezTo>
                  <a:pt x="326041" y="604916"/>
                  <a:pt x="220736" y="265191"/>
                  <a:pt x="187928" y="187933"/>
                </a:cubicBezTo>
                <a:cubicBezTo>
                  <a:pt x="155120" y="110675"/>
                  <a:pt x="158824" y="191108"/>
                  <a:pt x="133953" y="162533"/>
                </a:cubicBezTo>
                <a:cubicBezTo>
                  <a:pt x="109082" y="133958"/>
                  <a:pt x="-9451" y="-10504"/>
                  <a:pt x="603" y="60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3" name="フリーフォーム 662">
            <a:extLst>
              <a:ext uri="{FF2B5EF4-FFF2-40B4-BE49-F238E27FC236}">
                <a16:creationId xmlns:a16="http://schemas.microsoft.com/office/drawing/2014/main" id="{E0C00842-8270-F1F9-FF0D-262A0A592105}"/>
              </a:ext>
            </a:extLst>
          </p:cNvPr>
          <p:cNvSpPr/>
          <p:nvPr/>
        </p:nvSpPr>
        <p:spPr>
          <a:xfrm>
            <a:off x="9924932" y="8905773"/>
            <a:ext cx="440106" cy="518989"/>
          </a:xfrm>
          <a:custGeom>
            <a:avLst/>
            <a:gdLst>
              <a:gd name="connsiteX0" fmla="*/ 118 w 440106"/>
              <a:gd name="connsiteY0" fmla="*/ 102 h 518989"/>
              <a:gd name="connsiteX1" fmla="*/ 257293 w 440106"/>
              <a:gd name="connsiteY1" fmla="*/ 165202 h 518989"/>
              <a:gd name="connsiteX2" fmla="*/ 314443 w 440106"/>
              <a:gd name="connsiteY2" fmla="*/ 247752 h 518989"/>
              <a:gd name="connsiteX3" fmla="*/ 292218 w 440106"/>
              <a:gd name="connsiteY3" fmla="*/ 187427 h 518989"/>
              <a:gd name="connsiteX4" fmla="*/ 374768 w 440106"/>
              <a:gd name="connsiteY4" fmla="*/ 362052 h 518989"/>
              <a:gd name="connsiteX5" fmla="*/ 438268 w 440106"/>
              <a:gd name="connsiteY5" fmla="*/ 514452 h 518989"/>
              <a:gd name="connsiteX6" fmla="*/ 301743 w 440106"/>
              <a:gd name="connsiteY6" fmla="*/ 181077 h 518989"/>
              <a:gd name="connsiteX7" fmla="*/ 219193 w 440106"/>
              <a:gd name="connsiteY7" fmla="*/ 89002 h 518989"/>
              <a:gd name="connsiteX8" fmla="*/ 292218 w 440106"/>
              <a:gd name="connsiteY8" fmla="*/ 190602 h 518989"/>
              <a:gd name="connsiteX9" fmla="*/ 118 w 440106"/>
              <a:gd name="connsiteY9" fmla="*/ 102 h 51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106" h="518989">
                <a:moveTo>
                  <a:pt x="118" y="102"/>
                </a:moveTo>
                <a:cubicBezTo>
                  <a:pt x="-5703" y="-4131"/>
                  <a:pt x="204906" y="123927"/>
                  <a:pt x="257293" y="165202"/>
                </a:cubicBezTo>
                <a:cubicBezTo>
                  <a:pt x="309680" y="206477"/>
                  <a:pt x="308622" y="244048"/>
                  <a:pt x="314443" y="247752"/>
                </a:cubicBezTo>
                <a:cubicBezTo>
                  <a:pt x="320264" y="251456"/>
                  <a:pt x="282164" y="168377"/>
                  <a:pt x="292218" y="187427"/>
                </a:cubicBezTo>
                <a:cubicBezTo>
                  <a:pt x="302272" y="206477"/>
                  <a:pt x="350426" y="307548"/>
                  <a:pt x="374768" y="362052"/>
                </a:cubicBezTo>
                <a:cubicBezTo>
                  <a:pt x="399110" y="416556"/>
                  <a:pt x="450439" y="544614"/>
                  <a:pt x="438268" y="514452"/>
                </a:cubicBezTo>
                <a:cubicBezTo>
                  <a:pt x="426097" y="484290"/>
                  <a:pt x="338255" y="251985"/>
                  <a:pt x="301743" y="181077"/>
                </a:cubicBezTo>
                <a:cubicBezTo>
                  <a:pt x="265231" y="110169"/>
                  <a:pt x="220780" y="87415"/>
                  <a:pt x="219193" y="89002"/>
                </a:cubicBezTo>
                <a:cubicBezTo>
                  <a:pt x="217606" y="90589"/>
                  <a:pt x="325026" y="204360"/>
                  <a:pt x="292218" y="190602"/>
                </a:cubicBezTo>
                <a:cubicBezTo>
                  <a:pt x="259410" y="176844"/>
                  <a:pt x="5939" y="4335"/>
                  <a:pt x="118" y="10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4" name="フリーフォーム 663">
            <a:extLst>
              <a:ext uri="{FF2B5EF4-FFF2-40B4-BE49-F238E27FC236}">
                <a16:creationId xmlns:a16="http://schemas.microsoft.com/office/drawing/2014/main" id="{A4745F98-9070-BF16-29FF-24C74A7FF7E0}"/>
              </a:ext>
            </a:extLst>
          </p:cNvPr>
          <p:cNvSpPr/>
          <p:nvPr/>
        </p:nvSpPr>
        <p:spPr>
          <a:xfrm>
            <a:off x="9152159" y="8943921"/>
            <a:ext cx="210952" cy="638491"/>
          </a:xfrm>
          <a:custGeom>
            <a:avLst/>
            <a:gdLst>
              <a:gd name="connsiteX0" fmla="*/ 210916 w 210952"/>
              <a:gd name="connsiteY0" fmla="*/ 54 h 638491"/>
              <a:gd name="connsiteX1" fmla="*/ 48991 w 210952"/>
              <a:gd name="connsiteY1" fmla="*/ 371529 h 638491"/>
              <a:gd name="connsiteX2" fmla="*/ 1366 w 210952"/>
              <a:gd name="connsiteY2" fmla="*/ 631879 h 638491"/>
              <a:gd name="connsiteX3" fmla="*/ 90266 w 210952"/>
              <a:gd name="connsiteY3" fmla="*/ 98479 h 638491"/>
              <a:gd name="connsiteX4" fmla="*/ 1366 w 210952"/>
              <a:gd name="connsiteY4" fmla="*/ 609654 h 638491"/>
              <a:gd name="connsiteX5" fmla="*/ 147416 w 210952"/>
              <a:gd name="connsiteY5" fmla="*/ 235004 h 638491"/>
              <a:gd name="connsiteX6" fmla="*/ 64866 w 210952"/>
              <a:gd name="connsiteY6" fmla="*/ 342954 h 638491"/>
              <a:gd name="connsiteX7" fmla="*/ 210916 w 210952"/>
              <a:gd name="connsiteY7" fmla="*/ 54 h 63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952" h="638491">
                <a:moveTo>
                  <a:pt x="210916" y="54"/>
                </a:moveTo>
                <a:cubicBezTo>
                  <a:pt x="208270" y="4816"/>
                  <a:pt x="83916" y="266225"/>
                  <a:pt x="48991" y="371529"/>
                </a:cubicBezTo>
                <a:cubicBezTo>
                  <a:pt x="14066" y="476833"/>
                  <a:pt x="-5513" y="677387"/>
                  <a:pt x="1366" y="631879"/>
                </a:cubicBezTo>
                <a:cubicBezTo>
                  <a:pt x="8245" y="586371"/>
                  <a:pt x="90266" y="102183"/>
                  <a:pt x="90266" y="98479"/>
                </a:cubicBezTo>
                <a:cubicBezTo>
                  <a:pt x="90266" y="94775"/>
                  <a:pt x="-8159" y="586900"/>
                  <a:pt x="1366" y="609654"/>
                </a:cubicBezTo>
                <a:cubicBezTo>
                  <a:pt x="10891" y="632408"/>
                  <a:pt x="136833" y="279454"/>
                  <a:pt x="147416" y="235004"/>
                </a:cubicBezTo>
                <a:cubicBezTo>
                  <a:pt x="157999" y="190554"/>
                  <a:pt x="57987" y="380525"/>
                  <a:pt x="64866" y="342954"/>
                </a:cubicBezTo>
                <a:cubicBezTo>
                  <a:pt x="71745" y="305383"/>
                  <a:pt x="213562" y="-4708"/>
                  <a:pt x="210916" y="5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5" name="フリーフォーム 664">
            <a:extLst>
              <a:ext uri="{FF2B5EF4-FFF2-40B4-BE49-F238E27FC236}">
                <a16:creationId xmlns:a16="http://schemas.microsoft.com/office/drawing/2014/main" id="{4990838C-F73C-B980-4FEC-D6CE52C298C1}"/>
              </a:ext>
            </a:extLst>
          </p:cNvPr>
          <p:cNvSpPr/>
          <p:nvPr/>
        </p:nvSpPr>
        <p:spPr>
          <a:xfrm>
            <a:off x="9766429" y="8914131"/>
            <a:ext cx="285573" cy="693236"/>
          </a:xfrm>
          <a:custGeom>
            <a:avLst/>
            <a:gdLst>
              <a:gd name="connsiteX0" fmla="*/ 3046 w 285573"/>
              <a:gd name="connsiteY0" fmla="*/ 10794 h 693236"/>
              <a:gd name="connsiteX1" fmla="*/ 237996 w 285573"/>
              <a:gd name="connsiteY1" fmla="*/ 509269 h 693236"/>
              <a:gd name="connsiteX2" fmla="*/ 276096 w 285573"/>
              <a:gd name="connsiteY2" fmla="*/ 680719 h 693236"/>
              <a:gd name="connsiteX3" fmla="*/ 114171 w 285573"/>
              <a:gd name="connsiteY3" fmla="*/ 207644 h 693236"/>
              <a:gd name="connsiteX4" fmla="*/ 3046 w 285573"/>
              <a:gd name="connsiteY4" fmla="*/ 10794 h 69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573" h="693236">
                <a:moveTo>
                  <a:pt x="3046" y="10794"/>
                </a:moveTo>
                <a:cubicBezTo>
                  <a:pt x="23683" y="61065"/>
                  <a:pt x="192488" y="397615"/>
                  <a:pt x="237996" y="509269"/>
                </a:cubicBezTo>
                <a:cubicBezTo>
                  <a:pt x="283504" y="620923"/>
                  <a:pt x="296733" y="730990"/>
                  <a:pt x="276096" y="680719"/>
                </a:cubicBezTo>
                <a:cubicBezTo>
                  <a:pt x="255459" y="630448"/>
                  <a:pt x="156504" y="319298"/>
                  <a:pt x="114171" y="207644"/>
                </a:cubicBezTo>
                <a:cubicBezTo>
                  <a:pt x="71838" y="95990"/>
                  <a:pt x="-17591" y="-39477"/>
                  <a:pt x="3046" y="1079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6" name="フリーフォーム 665">
            <a:extLst>
              <a:ext uri="{FF2B5EF4-FFF2-40B4-BE49-F238E27FC236}">
                <a16:creationId xmlns:a16="http://schemas.microsoft.com/office/drawing/2014/main" id="{3054EDE6-85AE-9930-564C-B51F205879C9}"/>
              </a:ext>
            </a:extLst>
          </p:cNvPr>
          <p:cNvSpPr/>
          <p:nvPr/>
        </p:nvSpPr>
        <p:spPr>
          <a:xfrm>
            <a:off x="9419382" y="8956560"/>
            <a:ext cx="184994" cy="607154"/>
          </a:xfrm>
          <a:custGeom>
            <a:avLst/>
            <a:gdLst>
              <a:gd name="connsiteX0" fmla="*/ 184993 w 184994"/>
              <a:gd name="connsiteY0" fmla="*/ 115 h 607154"/>
              <a:gd name="connsiteX1" fmla="*/ 35768 w 184994"/>
              <a:gd name="connsiteY1" fmla="*/ 298565 h 607154"/>
              <a:gd name="connsiteX2" fmla="*/ 843 w 184994"/>
              <a:gd name="connsiteY2" fmla="*/ 606540 h 607154"/>
              <a:gd name="connsiteX3" fmla="*/ 57993 w 184994"/>
              <a:gd name="connsiteY3" fmla="*/ 216015 h 607154"/>
              <a:gd name="connsiteX4" fmla="*/ 64343 w 184994"/>
              <a:gd name="connsiteY4" fmla="*/ 89015 h 607154"/>
              <a:gd name="connsiteX5" fmla="*/ 38943 w 184994"/>
              <a:gd name="connsiteY5" fmla="*/ 260465 h 607154"/>
              <a:gd name="connsiteX6" fmla="*/ 184993 w 184994"/>
              <a:gd name="connsiteY6" fmla="*/ 115 h 60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994" h="607154">
                <a:moveTo>
                  <a:pt x="184993" y="115"/>
                </a:moveTo>
                <a:cubicBezTo>
                  <a:pt x="184464" y="6465"/>
                  <a:pt x="66460" y="197494"/>
                  <a:pt x="35768" y="298565"/>
                </a:cubicBezTo>
                <a:cubicBezTo>
                  <a:pt x="5076" y="399636"/>
                  <a:pt x="-2861" y="620298"/>
                  <a:pt x="843" y="606540"/>
                </a:cubicBezTo>
                <a:cubicBezTo>
                  <a:pt x="4547" y="592782"/>
                  <a:pt x="47410" y="302269"/>
                  <a:pt x="57993" y="216015"/>
                </a:cubicBezTo>
                <a:cubicBezTo>
                  <a:pt x="68576" y="129761"/>
                  <a:pt x="67518" y="81607"/>
                  <a:pt x="64343" y="89015"/>
                </a:cubicBezTo>
                <a:cubicBezTo>
                  <a:pt x="61168" y="96423"/>
                  <a:pt x="24656" y="269461"/>
                  <a:pt x="38943" y="260465"/>
                </a:cubicBezTo>
                <a:cubicBezTo>
                  <a:pt x="53230" y="251469"/>
                  <a:pt x="185522" y="-6235"/>
                  <a:pt x="184993" y="11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7" name="フリーフォーム 666">
            <a:extLst>
              <a:ext uri="{FF2B5EF4-FFF2-40B4-BE49-F238E27FC236}">
                <a16:creationId xmlns:a16="http://schemas.microsoft.com/office/drawing/2014/main" id="{DEC895D3-A304-094C-7237-38F5C4F0A542}"/>
              </a:ext>
            </a:extLst>
          </p:cNvPr>
          <p:cNvSpPr/>
          <p:nvPr/>
        </p:nvSpPr>
        <p:spPr>
          <a:xfrm>
            <a:off x="10461511" y="9197957"/>
            <a:ext cx="479771" cy="419132"/>
          </a:xfrm>
          <a:custGeom>
            <a:avLst/>
            <a:gdLst>
              <a:gd name="connsiteX0" fmla="*/ 114 w 479771"/>
              <a:gd name="connsiteY0" fmla="*/ 88918 h 419132"/>
              <a:gd name="connsiteX1" fmla="*/ 301739 w 479771"/>
              <a:gd name="connsiteY1" fmla="*/ 180993 h 419132"/>
              <a:gd name="connsiteX2" fmla="*/ 403339 w 479771"/>
              <a:gd name="connsiteY2" fmla="*/ 323868 h 419132"/>
              <a:gd name="connsiteX3" fmla="*/ 435089 w 479771"/>
              <a:gd name="connsiteY3" fmla="*/ 419118 h 419132"/>
              <a:gd name="connsiteX4" fmla="*/ 435089 w 479771"/>
              <a:gd name="connsiteY4" fmla="*/ 317518 h 419132"/>
              <a:gd name="connsiteX5" fmla="*/ 476364 w 479771"/>
              <a:gd name="connsiteY5" fmla="*/ 361968 h 419132"/>
              <a:gd name="connsiteX6" fmla="*/ 333489 w 479771"/>
              <a:gd name="connsiteY6" fmla="*/ 104793 h 419132"/>
              <a:gd name="connsiteX7" fmla="*/ 419214 w 479771"/>
              <a:gd name="connsiteY7" fmla="*/ 263543 h 419132"/>
              <a:gd name="connsiteX8" fmla="*/ 244589 w 479771"/>
              <a:gd name="connsiteY8" fmla="*/ 146068 h 419132"/>
              <a:gd name="connsiteX9" fmla="*/ 73139 w 479771"/>
              <a:gd name="connsiteY9" fmla="*/ 18 h 419132"/>
              <a:gd name="connsiteX10" fmla="*/ 263639 w 479771"/>
              <a:gd name="connsiteY10" fmla="*/ 155593 h 419132"/>
              <a:gd name="connsiteX11" fmla="*/ 114 w 479771"/>
              <a:gd name="connsiteY11" fmla="*/ 88918 h 41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9771" h="419132">
                <a:moveTo>
                  <a:pt x="114" y="88918"/>
                </a:moveTo>
                <a:cubicBezTo>
                  <a:pt x="6464" y="93151"/>
                  <a:pt x="234535" y="141835"/>
                  <a:pt x="301739" y="180993"/>
                </a:cubicBezTo>
                <a:cubicBezTo>
                  <a:pt x="368943" y="220151"/>
                  <a:pt x="381114" y="284181"/>
                  <a:pt x="403339" y="323868"/>
                </a:cubicBezTo>
                <a:cubicBezTo>
                  <a:pt x="425564" y="363555"/>
                  <a:pt x="429798" y="420176"/>
                  <a:pt x="435089" y="419118"/>
                </a:cubicBezTo>
                <a:cubicBezTo>
                  <a:pt x="440380" y="418060"/>
                  <a:pt x="428210" y="327043"/>
                  <a:pt x="435089" y="317518"/>
                </a:cubicBezTo>
                <a:cubicBezTo>
                  <a:pt x="441968" y="307993"/>
                  <a:pt x="493297" y="397422"/>
                  <a:pt x="476364" y="361968"/>
                </a:cubicBezTo>
                <a:cubicBezTo>
                  <a:pt x="459431" y="326514"/>
                  <a:pt x="343014" y="121197"/>
                  <a:pt x="333489" y="104793"/>
                </a:cubicBezTo>
                <a:cubicBezTo>
                  <a:pt x="323964" y="88389"/>
                  <a:pt x="434031" y="256664"/>
                  <a:pt x="419214" y="263543"/>
                </a:cubicBezTo>
                <a:cubicBezTo>
                  <a:pt x="404397" y="270422"/>
                  <a:pt x="302268" y="189989"/>
                  <a:pt x="244589" y="146068"/>
                </a:cubicBezTo>
                <a:cubicBezTo>
                  <a:pt x="186910" y="102147"/>
                  <a:pt x="69964" y="-1569"/>
                  <a:pt x="73139" y="18"/>
                </a:cubicBezTo>
                <a:cubicBezTo>
                  <a:pt x="76314" y="1605"/>
                  <a:pt x="274222" y="135485"/>
                  <a:pt x="263639" y="155593"/>
                </a:cubicBezTo>
                <a:cubicBezTo>
                  <a:pt x="253056" y="175701"/>
                  <a:pt x="-6236" y="84685"/>
                  <a:pt x="114" y="8891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8" name="フリーフォーム 667">
            <a:extLst>
              <a:ext uri="{FF2B5EF4-FFF2-40B4-BE49-F238E27FC236}">
                <a16:creationId xmlns:a16="http://schemas.microsoft.com/office/drawing/2014/main" id="{9B71952E-0EB1-39E1-FA10-97F37A8ADBE5}"/>
              </a:ext>
            </a:extLst>
          </p:cNvPr>
          <p:cNvSpPr/>
          <p:nvPr/>
        </p:nvSpPr>
        <p:spPr>
          <a:xfrm>
            <a:off x="9776638" y="8881967"/>
            <a:ext cx="697717" cy="446436"/>
          </a:xfrm>
          <a:custGeom>
            <a:avLst/>
            <a:gdLst>
              <a:gd name="connsiteX0" fmla="*/ 2362 w 697717"/>
              <a:gd name="connsiteY0" fmla="*/ 1683 h 446436"/>
              <a:gd name="connsiteX1" fmla="*/ 230962 w 697717"/>
              <a:gd name="connsiteY1" fmla="*/ 112808 h 446436"/>
              <a:gd name="connsiteX2" fmla="*/ 408762 w 697717"/>
              <a:gd name="connsiteY2" fmla="*/ 236633 h 446436"/>
              <a:gd name="connsiteX3" fmla="*/ 329387 w 697717"/>
              <a:gd name="connsiteY3" fmla="*/ 189008 h 446436"/>
              <a:gd name="connsiteX4" fmla="*/ 577037 w 697717"/>
              <a:gd name="connsiteY4" fmla="*/ 344583 h 446436"/>
              <a:gd name="connsiteX5" fmla="*/ 697687 w 697717"/>
              <a:gd name="connsiteY5" fmla="*/ 446183 h 446436"/>
              <a:gd name="connsiteX6" fmla="*/ 567512 w 697717"/>
              <a:gd name="connsiteY6" fmla="*/ 316008 h 446436"/>
              <a:gd name="connsiteX7" fmla="*/ 246837 w 697717"/>
              <a:gd name="connsiteY7" fmla="*/ 176308 h 446436"/>
              <a:gd name="connsiteX8" fmla="*/ 383362 w 697717"/>
              <a:gd name="connsiteY8" fmla="*/ 201708 h 446436"/>
              <a:gd name="connsiteX9" fmla="*/ 2362 w 697717"/>
              <a:gd name="connsiteY9" fmla="*/ 1683 h 44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7717" h="446436">
                <a:moveTo>
                  <a:pt x="2362" y="1683"/>
                </a:moveTo>
                <a:cubicBezTo>
                  <a:pt x="-23038" y="-13134"/>
                  <a:pt x="163229" y="73650"/>
                  <a:pt x="230962" y="112808"/>
                </a:cubicBezTo>
                <a:cubicBezTo>
                  <a:pt x="298695" y="151966"/>
                  <a:pt x="392358" y="223933"/>
                  <a:pt x="408762" y="236633"/>
                </a:cubicBezTo>
                <a:cubicBezTo>
                  <a:pt x="425166" y="249333"/>
                  <a:pt x="301341" y="171016"/>
                  <a:pt x="329387" y="189008"/>
                </a:cubicBezTo>
                <a:cubicBezTo>
                  <a:pt x="357433" y="207000"/>
                  <a:pt x="515654" y="301721"/>
                  <a:pt x="577037" y="344583"/>
                </a:cubicBezTo>
                <a:cubicBezTo>
                  <a:pt x="638420" y="387445"/>
                  <a:pt x="699274" y="450945"/>
                  <a:pt x="697687" y="446183"/>
                </a:cubicBezTo>
                <a:cubicBezTo>
                  <a:pt x="696100" y="441421"/>
                  <a:pt x="642654" y="360987"/>
                  <a:pt x="567512" y="316008"/>
                </a:cubicBezTo>
                <a:cubicBezTo>
                  <a:pt x="492370" y="271029"/>
                  <a:pt x="277529" y="195358"/>
                  <a:pt x="246837" y="176308"/>
                </a:cubicBezTo>
                <a:cubicBezTo>
                  <a:pt x="216145" y="157258"/>
                  <a:pt x="419875" y="231871"/>
                  <a:pt x="383362" y="201708"/>
                </a:cubicBezTo>
                <a:cubicBezTo>
                  <a:pt x="346849" y="171545"/>
                  <a:pt x="27762" y="16500"/>
                  <a:pt x="2362" y="168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9" name="フリーフォーム 668">
            <a:extLst>
              <a:ext uri="{FF2B5EF4-FFF2-40B4-BE49-F238E27FC236}">
                <a16:creationId xmlns:a16="http://schemas.microsoft.com/office/drawing/2014/main" id="{DFABC970-4C52-57F1-AB59-0F1453CA5432}"/>
              </a:ext>
            </a:extLst>
          </p:cNvPr>
          <p:cNvSpPr/>
          <p:nvPr/>
        </p:nvSpPr>
        <p:spPr>
          <a:xfrm>
            <a:off x="10425237" y="9181568"/>
            <a:ext cx="119216" cy="375506"/>
          </a:xfrm>
          <a:custGeom>
            <a:avLst/>
            <a:gdLst>
              <a:gd name="connsiteX0" fmla="*/ 118938 w 119216"/>
              <a:gd name="connsiteY0" fmla="*/ 532 h 375506"/>
              <a:gd name="connsiteX1" fmla="*/ 49088 w 119216"/>
              <a:gd name="connsiteY1" fmla="*/ 143407 h 375506"/>
              <a:gd name="connsiteX2" fmla="*/ 17338 w 119216"/>
              <a:gd name="connsiteY2" fmla="*/ 267232 h 375506"/>
              <a:gd name="connsiteX3" fmla="*/ 4638 w 119216"/>
              <a:gd name="connsiteY3" fmla="*/ 368832 h 375506"/>
              <a:gd name="connsiteX4" fmla="*/ 96713 w 119216"/>
              <a:gd name="connsiteY4" fmla="*/ 70382 h 375506"/>
              <a:gd name="connsiteX5" fmla="*/ 20513 w 119216"/>
              <a:gd name="connsiteY5" fmla="*/ 197382 h 375506"/>
              <a:gd name="connsiteX6" fmla="*/ 118938 w 119216"/>
              <a:gd name="connsiteY6" fmla="*/ 532 h 37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216" h="375506">
                <a:moveTo>
                  <a:pt x="118938" y="532"/>
                </a:moveTo>
                <a:cubicBezTo>
                  <a:pt x="123700" y="-8464"/>
                  <a:pt x="66021" y="98957"/>
                  <a:pt x="49088" y="143407"/>
                </a:cubicBezTo>
                <a:cubicBezTo>
                  <a:pt x="32155" y="187857"/>
                  <a:pt x="24746" y="229661"/>
                  <a:pt x="17338" y="267232"/>
                </a:cubicBezTo>
                <a:cubicBezTo>
                  <a:pt x="9930" y="304803"/>
                  <a:pt x="-8591" y="401640"/>
                  <a:pt x="4638" y="368832"/>
                </a:cubicBezTo>
                <a:cubicBezTo>
                  <a:pt x="17867" y="336024"/>
                  <a:pt x="94067" y="98957"/>
                  <a:pt x="96713" y="70382"/>
                </a:cubicBezTo>
                <a:cubicBezTo>
                  <a:pt x="99359" y="41807"/>
                  <a:pt x="14692" y="206907"/>
                  <a:pt x="20513" y="197382"/>
                </a:cubicBezTo>
                <a:cubicBezTo>
                  <a:pt x="26334" y="187857"/>
                  <a:pt x="114176" y="9528"/>
                  <a:pt x="118938" y="53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0" name="フリーフォーム 669">
            <a:extLst>
              <a:ext uri="{FF2B5EF4-FFF2-40B4-BE49-F238E27FC236}">
                <a16:creationId xmlns:a16="http://schemas.microsoft.com/office/drawing/2014/main" id="{EED07FAC-E38C-3B5B-163A-90C082F0080B}"/>
              </a:ext>
            </a:extLst>
          </p:cNvPr>
          <p:cNvSpPr/>
          <p:nvPr/>
        </p:nvSpPr>
        <p:spPr>
          <a:xfrm>
            <a:off x="7209440" y="9200514"/>
            <a:ext cx="154446" cy="388509"/>
          </a:xfrm>
          <a:custGeom>
            <a:avLst/>
            <a:gdLst>
              <a:gd name="connsiteX0" fmla="*/ 153385 w 154446"/>
              <a:gd name="connsiteY0" fmla="*/ 636 h 388509"/>
              <a:gd name="connsiteX1" fmla="*/ 54960 w 154446"/>
              <a:gd name="connsiteY1" fmla="*/ 210186 h 388509"/>
              <a:gd name="connsiteX2" fmla="*/ 985 w 154446"/>
              <a:gd name="connsiteY2" fmla="*/ 387986 h 388509"/>
              <a:gd name="connsiteX3" fmla="*/ 99410 w 154446"/>
              <a:gd name="connsiteY3" fmla="*/ 153036 h 388509"/>
              <a:gd name="connsiteX4" fmla="*/ 153385 w 154446"/>
              <a:gd name="connsiteY4" fmla="*/ 636 h 38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446" h="388509">
                <a:moveTo>
                  <a:pt x="153385" y="636"/>
                </a:moveTo>
                <a:cubicBezTo>
                  <a:pt x="145977" y="10161"/>
                  <a:pt x="80360" y="145628"/>
                  <a:pt x="54960" y="210186"/>
                </a:cubicBezTo>
                <a:cubicBezTo>
                  <a:pt x="29560" y="274744"/>
                  <a:pt x="-6423" y="397511"/>
                  <a:pt x="985" y="387986"/>
                </a:cubicBezTo>
                <a:cubicBezTo>
                  <a:pt x="8393" y="378461"/>
                  <a:pt x="70835" y="215478"/>
                  <a:pt x="99410" y="153036"/>
                </a:cubicBezTo>
                <a:cubicBezTo>
                  <a:pt x="127985" y="90594"/>
                  <a:pt x="160793" y="-8889"/>
                  <a:pt x="153385" y="63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1" name="フリーフォーム 670">
            <a:extLst>
              <a:ext uri="{FF2B5EF4-FFF2-40B4-BE49-F238E27FC236}">
                <a16:creationId xmlns:a16="http://schemas.microsoft.com/office/drawing/2014/main" id="{758B8102-A111-5D9F-CB2A-86C1CCF5299F}"/>
              </a:ext>
            </a:extLst>
          </p:cNvPr>
          <p:cNvSpPr/>
          <p:nvPr/>
        </p:nvSpPr>
        <p:spPr>
          <a:xfrm>
            <a:off x="8996696" y="8963223"/>
            <a:ext cx="252373" cy="614792"/>
          </a:xfrm>
          <a:custGeom>
            <a:avLst/>
            <a:gdLst>
              <a:gd name="connsiteX0" fmla="*/ 252079 w 252373"/>
              <a:gd name="connsiteY0" fmla="*/ 2977 h 614792"/>
              <a:gd name="connsiteX1" fmla="*/ 7604 w 252373"/>
              <a:gd name="connsiteY1" fmla="*/ 599877 h 614792"/>
              <a:gd name="connsiteX2" fmla="*/ 64754 w 252373"/>
              <a:gd name="connsiteY2" fmla="*/ 422077 h 614792"/>
              <a:gd name="connsiteX3" fmla="*/ 93329 w 252373"/>
              <a:gd name="connsiteY3" fmla="*/ 285552 h 614792"/>
              <a:gd name="connsiteX4" fmla="*/ 58404 w 252373"/>
              <a:gd name="connsiteY4" fmla="*/ 364927 h 614792"/>
              <a:gd name="connsiteX5" fmla="*/ 252079 w 252373"/>
              <a:gd name="connsiteY5" fmla="*/ 2977 h 61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373" h="614792">
                <a:moveTo>
                  <a:pt x="252079" y="2977"/>
                </a:moveTo>
                <a:cubicBezTo>
                  <a:pt x="243612" y="42135"/>
                  <a:pt x="38825" y="530027"/>
                  <a:pt x="7604" y="599877"/>
                </a:cubicBezTo>
                <a:cubicBezTo>
                  <a:pt x="-23617" y="669727"/>
                  <a:pt x="50467" y="474464"/>
                  <a:pt x="64754" y="422077"/>
                </a:cubicBezTo>
                <a:cubicBezTo>
                  <a:pt x="79041" y="369690"/>
                  <a:pt x="94387" y="295077"/>
                  <a:pt x="93329" y="285552"/>
                </a:cubicBezTo>
                <a:cubicBezTo>
                  <a:pt x="92271" y="276027"/>
                  <a:pt x="33004" y="406731"/>
                  <a:pt x="58404" y="364927"/>
                </a:cubicBezTo>
                <a:cubicBezTo>
                  <a:pt x="83804" y="323123"/>
                  <a:pt x="260546" y="-36181"/>
                  <a:pt x="252079" y="297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2" name="フリーフォーム 671">
            <a:extLst>
              <a:ext uri="{FF2B5EF4-FFF2-40B4-BE49-F238E27FC236}">
                <a16:creationId xmlns:a16="http://schemas.microsoft.com/office/drawing/2014/main" id="{24D13CD3-1DC7-86E8-5C70-6E112C409119}"/>
              </a:ext>
            </a:extLst>
          </p:cNvPr>
          <p:cNvSpPr/>
          <p:nvPr/>
        </p:nvSpPr>
        <p:spPr>
          <a:xfrm>
            <a:off x="7200635" y="8988954"/>
            <a:ext cx="2110143" cy="614067"/>
          </a:xfrm>
          <a:custGeom>
            <a:avLst/>
            <a:gdLst>
              <a:gd name="connsiteX0" fmla="*/ 47890 w 2110143"/>
              <a:gd name="connsiteY0" fmla="*/ 599546 h 614067"/>
              <a:gd name="connsiteX1" fmla="*/ 1032140 w 2110143"/>
              <a:gd name="connsiteY1" fmla="*/ 218546 h 614067"/>
              <a:gd name="connsiteX2" fmla="*/ 879740 w 2110143"/>
              <a:gd name="connsiteY2" fmla="*/ 291571 h 614067"/>
              <a:gd name="connsiteX3" fmla="*/ 1416315 w 2110143"/>
              <a:gd name="connsiteY3" fmla="*/ 266171 h 614067"/>
              <a:gd name="connsiteX4" fmla="*/ 1292490 w 2110143"/>
              <a:gd name="connsiteY4" fmla="*/ 364596 h 614067"/>
              <a:gd name="connsiteX5" fmla="*/ 1473465 w 2110143"/>
              <a:gd name="connsiteY5" fmla="*/ 297921 h 614067"/>
              <a:gd name="connsiteX6" fmla="*/ 1279790 w 2110143"/>
              <a:gd name="connsiteY6" fmla="*/ 561446 h 614067"/>
              <a:gd name="connsiteX7" fmla="*/ 1667140 w 2110143"/>
              <a:gd name="connsiteY7" fmla="*/ 370946 h 614067"/>
              <a:gd name="connsiteX8" fmla="*/ 1578240 w 2110143"/>
              <a:gd name="connsiteY8" fmla="*/ 539221 h 614067"/>
              <a:gd name="connsiteX9" fmla="*/ 1835415 w 2110143"/>
              <a:gd name="connsiteY9" fmla="*/ 599546 h 614067"/>
              <a:gd name="connsiteX10" fmla="*/ 2095765 w 2110143"/>
              <a:gd name="connsiteY10" fmla="*/ 275696 h 614067"/>
              <a:gd name="connsiteX11" fmla="*/ 2070365 w 2110143"/>
              <a:gd name="connsiteY11" fmla="*/ 243946 h 614067"/>
              <a:gd name="connsiteX12" fmla="*/ 2019565 w 2110143"/>
              <a:gd name="connsiteY12" fmla="*/ 8996 h 614067"/>
              <a:gd name="connsiteX13" fmla="*/ 1321065 w 2110143"/>
              <a:gd name="connsiteY13" fmla="*/ 47096 h 614067"/>
              <a:gd name="connsiteX14" fmla="*/ 1527440 w 2110143"/>
              <a:gd name="connsiteY14" fmla="*/ 31221 h 614067"/>
              <a:gd name="connsiteX15" fmla="*/ 359040 w 2110143"/>
              <a:gd name="connsiteY15" fmla="*/ 199496 h 614067"/>
              <a:gd name="connsiteX16" fmla="*/ 35190 w 2110143"/>
              <a:gd name="connsiteY16" fmla="*/ 199496 h 614067"/>
              <a:gd name="connsiteX17" fmla="*/ 219340 w 2110143"/>
              <a:gd name="connsiteY17" fmla="*/ 199496 h 614067"/>
              <a:gd name="connsiteX18" fmla="*/ 265 w 2110143"/>
              <a:gd name="connsiteY18" fmla="*/ 548746 h 614067"/>
              <a:gd name="connsiteX19" fmla="*/ 171715 w 2110143"/>
              <a:gd name="connsiteY19" fmla="*/ 412221 h 614067"/>
              <a:gd name="connsiteX20" fmla="*/ 47890 w 2110143"/>
              <a:gd name="connsiteY20" fmla="*/ 599546 h 61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10143" h="614067">
                <a:moveTo>
                  <a:pt x="47890" y="599546"/>
                </a:moveTo>
                <a:cubicBezTo>
                  <a:pt x="191294" y="567267"/>
                  <a:pt x="893498" y="269875"/>
                  <a:pt x="1032140" y="218546"/>
                </a:cubicBezTo>
                <a:cubicBezTo>
                  <a:pt x="1170782" y="167217"/>
                  <a:pt x="815711" y="283634"/>
                  <a:pt x="879740" y="291571"/>
                </a:cubicBezTo>
                <a:cubicBezTo>
                  <a:pt x="943769" y="299508"/>
                  <a:pt x="1347523" y="254000"/>
                  <a:pt x="1416315" y="266171"/>
                </a:cubicBezTo>
                <a:cubicBezTo>
                  <a:pt x="1485107" y="278342"/>
                  <a:pt x="1282965" y="359304"/>
                  <a:pt x="1292490" y="364596"/>
                </a:cubicBezTo>
                <a:cubicBezTo>
                  <a:pt x="1302015" y="369888"/>
                  <a:pt x="1475582" y="265113"/>
                  <a:pt x="1473465" y="297921"/>
                </a:cubicBezTo>
                <a:cubicBezTo>
                  <a:pt x="1471348" y="330729"/>
                  <a:pt x="1247511" y="549275"/>
                  <a:pt x="1279790" y="561446"/>
                </a:cubicBezTo>
                <a:cubicBezTo>
                  <a:pt x="1312069" y="573617"/>
                  <a:pt x="1617398" y="374650"/>
                  <a:pt x="1667140" y="370946"/>
                </a:cubicBezTo>
                <a:cubicBezTo>
                  <a:pt x="1716882" y="367242"/>
                  <a:pt x="1550194" y="501121"/>
                  <a:pt x="1578240" y="539221"/>
                </a:cubicBezTo>
                <a:cubicBezTo>
                  <a:pt x="1606286" y="577321"/>
                  <a:pt x="1749161" y="643467"/>
                  <a:pt x="1835415" y="599546"/>
                </a:cubicBezTo>
                <a:cubicBezTo>
                  <a:pt x="1921669" y="555625"/>
                  <a:pt x="2056607" y="334963"/>
                  <a:pt x="2095765" y="275696"/>
                </a:cubicBezTo>
                <a:cubicBezTo>
                  <a:pt x="2134923" y="216429"/>
                  <a:pt x="2083065" y="288396"/>
                  <a:pt x="2070365" y="243946"/>
                </a:cubicBezTo>
                <a:cubicBezTo>
                  <a:pt x="2057665" y="199496"/>
                  <a:pt x="2144448" y="41804"/>
                  <a:pt x="2019565" y="8996"/>
                </a:cubicBezTo>
                <a:cubicBezTo>
                  <a:pt x="1894682" y="-23812"/>
                  <a:pt x="1403086" y="43392"/>
                  <a:pt x="1321065" y="47096"/>
                </a:cubicBezTo>
                <a:cubicBezTo>
                  <a:pt x="1239044" y="50800"/>
                  <a:pt x="1687777" y="5821"/>
                  <a:pt x="1527440" y="31221"/>
                </a:cubicBezTo>
                <a:cubicBezTo>
                  <a:pt x="1367103" y="56621"/>
                  <a:pt x="607748" y="171450"/>
                  <a:pt x="359040" y="199496"/>
                </a:cubicBezTo>
                <a:cubicBezTo>
                  <a:pt x="110332" y="227542"/>
                  <a:pt x="35190" y="199496"/>
                  <a:pt x="35190" y="199496"/>
                </a:cubicBezTo>
                <a:cubicBezTo>
                  <a:pt x="11907" y="199496"/>
                  <a:pt x="225161" y="141288"/>
                  <a:pt x="219340" y="199496"/>
                </a:cubicBezTo>
                <a:cubicBezTo>
                  <a:pt x="213519" y="257704"/>
                  <a:pt x="8202" y="513292"/>
                  <a:pt x="265" y="548746"/>
                </a:cubicBezTo>
                <a:cubicBezTo>
                  <a:pt x="-7672" y="584200"/>
                  <a:pt x="164836" y="405342"/>
                  <a:pt x="171715" y="412221"/>
                </a:cubicBezTo>
                <a:cubicBezTo>
                  <a:pt x="178594" y="419100"/>
                  <a:pt x="-95514" y="631825"/>
                  <a:pt x="47890" y="599546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3" name="フリーフォーム 672">
            <a:extLst>
              <a:ext uri="{FF2B5EF4-FFF2-40B4-BE49-F238E27FC236}">
                <a16:creationId xmlns:a16="http://schemas.microsoft.com/office/drawing/2014/main" id="{A510B33E-50AE-63CF-1578-D1BEF6E078C0}"/>
              </a:ext>
            </a:extLst>
          </p:cNvPr>
          <p:cNvSpPr/>
          <p:nvPr/>
        </p:nvSpPr>
        <p:spPr>
          <a:xfrm>
            <a:off x="8327815" y="8931011"/>
            <a:ext cx="1075921" cy="671439"/>
          </a:xfrm>
          <a:custGeom>
            <a:avLst/>
            <a:gdLst>
              <a:gd name="connsiteX0" fmla="*/ 1067010 w 1075921"/>
              <a:gd name="connsiteY0" fmla="*/ 9789 h 671439"/>
              <a:gd name="connsiteX1" fmla="*/ 800310 w 1075921"/>
              <a:gd name="connsiteY1" fmla="*/ 613039 h 671439"/>
              <a:gd name="connsiteX2" fmla="*/ 574885 w 1075921"/>
              <a:gd name="connsiteY2" fmla="*/ 647964 h 671439"/>
              <a:gd name="connsiteX3" fmla="*/ 3385 w 1075921"/>
              <a:gd name="connsiteY3" fmla="*/ 632089 h 671439"/>
              <a:gd name="connsiteX4" fmla="*/ 346285 w 1075921"/>
              <a:gd name="connsiteY4" fmla="*/ 527314 h 671439"/>
              <a:gd name="connsiteX5" fmla="*/ 524085 w 1075921"/>
              <a:gd name="connsiteY5" fmla="*/ 257439 h 671439"/>
              <a:gd name="connsiteX6" fmla="*/ 333585 w 1075921"/>
              <a:gd name="connsiteY6" fmla="*/ 422539 h 671439"/>
              <a:gd name="connsiteX7" fmla="*/ 790785 w 1075921"/>
              <a:gd name="connsiteY7" fmla="*/ 38364 h 671439"/>
              <a:gd name="connsiteX8" fmla="*/ 451060 w 1075921"/>
              <a:gd name="connsiteY8" fmla="*/ 225689 h 671439"/>
              <a:gd name="connsiteX9" fmla="*/ 1067010 w 1075921"/>
              <a:gd name="connsiteY9" fmla="*/ 9789 h 67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5921" h="671439">
                <a:moveTo>
                  <a:pt x="1067010" y="9789"/>
                </a:moveTo>
                <a:cubicBezTo>
                  <a:pt x="1125218" y="74347"/>
                  <a:pt x="882331" y="506677"/>
                  <a:pt x="800310" y="613039"/>
                </a:cubicBezTo>
                <a:cubicBezTo>
                  <a:pt x="718289" y="719402"/>
                  <a:pt x="574885" y="647964"/>
                  <a:pt x="574885" y="647964"/>
                </a:cubicBezTo>
                <a:cubicBezTo>
                  <a:pt x="442064" y="651139"/>
                  <a:pt x="41485" y="652197"/>
                  <a:pt x="3385" y="632089"/>
                </a:cubicBezTo>
                <a:cubicBezTo>
                  <a:pt x="-34715" y="611981"/>
                  <a:pt x="259502" y="589756"/>
                  <a:pt x="346285" y="527314"/>
                </a:cubicBezTo>
                <a:cubicBezTo>
                  <a:pt x="433068" y="464872"/>
                  <a:pt x="526202" y="274901"/>
                  <a:pt x="524085" y="257439"/>
                </a:cubicBezTo>
                <a:cubicBezTo>
                  <a:pt x="521968" y="239977"/>
                  <a:pt x="289135" y="459051"/>
                  <a:pt x="333585" y="422539"/>
                </a:cubicBezTo>
                <a:cubicBezTo>
                  <a:pt x="378035" y="386027"/>
                  <a:pt x="771206" y="71172"/>
                  <a:pt x="790785" y="38364"/>
                </a:cubicBezTo>
                <a:cubicBezTo>
                  <a:pt x="810364" y="5556"/>
                  <a:pt x="407139" y="230451"/>
                  <a:pt x="451060" y="225689"/>
                </a:cubicBezTo>
                <a:cubicBezTo>
                  <a:pt x="494981" y="220927"/>
                  <a:pt x="1008802" y="-54769"/>
                  <a:pt x="1067010" y="9789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4" name="フリーフォーム 673">
            <a:extLst>
              <a:ext uri="{FF2B5EF4-FFF2-40B4-BE49-F238E27FC236}">
                <a16:creationId xmlns:a16="http://schemas.microsoft.com/office/drawing/2014/main" id="{5C748BA2-87BD-4F6D-0BD2-B96C734DD0DD}"/>
              </a:ext>
            </a:extLst>
          </p:cNvPr>
          <p:cNvSpPr/>
          <p:nvPr/>
        </p:nvSpPr>
        <p:spPr>
          <a:xfrm>
            <a:off x="5118098" y="2352747"/>
            <a:ext cx="339932" cy="781503"/>
          </a:xfrm>
          <a:custGeom>
            <a:avLst/>
            <a:gdLst>
              <a:gd name="connsiteX0" fmla="*/ 168277 w 339932"/>
              <a:gd name="connsiteY0" fmla="*/ 3103 h 781503"/>
              <a:gd name="connsiteX1" fmla="*/ 12702 w 339932"/>
              <a:gd name="connsiteY1" fmla="*/ 358703 h 781503"/>
              <a:gd name="connsiteX2" fmla="*/ 34927 w 339932"/>
              <a:gd name="connsiteY2" fmla="*/ 292028 h 781503"/>
              <a:gd name="connsiteX3" fmla="*/ 95252 w 339932"/>
              <a:gd name="connsiteY3" fmla="*/ 498403 h 781503"/>
              <a:gd name="connsiteX4" fmla="*/ 98427 w 339932"/>
              <a:gd name="connsiteY4" fmla="*/ 406328 h 781503"/>
              <a:gd name="connsiteX5" fmla="*/ 165102 w 339932"/>
              <a:gd name="connsiteY5" fmla="*/ 609528 h 781503"/>
              <a:gd name="connsiteX6" fmla="*/ 168277 w 339932"/>
              <a:gd name="connsiteY6" fmla="*/ 774628 h 781503"/>
              <a:gd name="connsiteX7" fmla="*/ 168277 w 339932"/>
              <a:gd name="connsiteY7" fmla="*/ 714303 h 781503"/>
              <a:gd name="connsiteX8" fmla="*/ 244477 w 339932"/>
              <a:gd name="connsiteY8" fmla="*/ 393628 h 781503"/>
              <a:gd name="connsiteX9" fmla="*/ 190502 w 339932"/>
              <a:gd name="connsiteY9" fmla="*/ 634928 h 781503"/>
              <a:gd name="connsiteX10" fmla="*/ 339727 w 339932"/>
              <a:gd name="connsiteY10" fmla="*/ 453953 h 781503"/>
              <a:gd name="connsiteX11" fmla="*/ 222252 w 339932"/>
              <a:gd name="connsiteY11" fmla="*/ 580953 h 781503"/>
              <a:gd name="connsiteX12" fmla="*/ 193677 w 339932"/>
              <a:gd name="connsiteY12" fmla="*/ 231703 h 781503"/>
              <a:gd name="connsiteX13" fmla="*/ 161927 w 339932"/>
              <a:gd name="connsiteY13" fmla="*/ 457128 h 781503"/>
              <a:gd name="connsiteX14" fmla="*/ 107952 w 339932"/>
              <a:gd name="connsiteY14" fmla="*/ 266628 h 781503"/>
              <a:gd name="connsiteX15" fmla="*/ 88902 w 339932"/>
              <a:gd name="connsiteY15" fmla="*/ 171378 h 781503"/>
              <a:gd name="connsiteX16" fmla="*/ 2 w 339932"/>
              <a:gd name="connsiteY16" fmla="*/ 349178 h 781503"/>
              <a:gd name="connsiteX17" fmla="*/ 92077 w 339932"/>
              <a:gd name="connsiteY17" fmla="*/ 53903 h 781503"/>
              <a:gd name="connsiteX18" fmla="*/ 34927 w 339932"/>
              <a:gd name="connsiteY18" fmla="*/ 177728 h 781503"/>
              <a:gd name="connsiteX19" fmla="*/ 168277 w 339932"/>
              <a:gd name="connsiteY19" fmla="*/ 3103 h 781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9932" h="781503">
                <a:moveTo>
                  <a:pt x="168277" y="3103"/>
                </a:moveTo>
                <a:cubicBezTo>
                  <a:pt x="164573" y="33266"/>
                  <a:pt x="34927" y="310549"/>
                  <a:pt x="12702" y="358703"/>
                </a:cubicBezTo>
                <a:cubicBezTo>
                  <a:pt x="-9523" y="406857"/>
                  <a:pt x="21169" y="268745"/>
                  <a:pt x="34927" y="292028"/>
                </a:cubicBezTo>
                <a:cubicBezTo>
                  <a:pt x="48685" y="315311"/>
                  <a:pt x="84669" y="479353"/>
                  <a:pt x="95252" y="498403"/>
                </a:cubicBezTo>
                <a:cubicBezTo>
                  <a:pt x="105835" y="517453"/>
                  <a:pt x="86785" y="387807"/>
                  <a:pt x="98427" y="406328"/>
                </a:cubicBezTo>
                <a:cubicBezTo>
                  <a:pt x="110069" y="424849"/>
                  <a:pt x="153460" y="548145"/>
                  <a:pt x="165102" y="609528"/>
                </a:cubicBezTo>
                <a:cubicBezTo>
                  <a:pt x="176744" y="670911"/>
                  <a:pt x="167748" y="757166"/>
                  <a:pt x="168277" y="774628"/>
                </a:cubicBezTo>
                <a:cubicBezTo>
                  <a:pt x="168806" y="792090"/>
                  <a:pt x="155577" y="777803"/>
                  <a:pt x="168277" y="714303"/>
                </a:cubicBezTo>
                <a:cubicBezTo>
                  <a:pt x="180977" y="650803"/>
                  <a:pt x="240773" y="406857"/>
                  <a:pt x="244477" y="393628"/>
                </a:cubicBezTo>
                <a:cubicBezTo>
                  <a:pt x="248181" y="380399"/>
                  <a:pt x="174627" y="624874"/>
                  <a:pt x="190502" y="634928"/>
                </a:cubicBezTo>
                <a:cubicBezTo>
                  <a:pt x="206377" y="644982"/>
                  <a:pt x="334435" y="462949"/>
                  <a:pt x="339727" y="453953"/>
                </a:cubicBezTo>
                <a:cubicBezTo>
                  <a:pt x="345019" y="444957"/>
                  <a:pt x="246594" y="617995"/>
                  <a:pt x="222252" y="580953"/>
                </a:cubicBezTo>
                <a:cubicBezTo>
                  <a:pt x="197910" y="543911"/>
                  <a:pt x="203731" y="252341"/>
                  <a:pt x="193677" y="231703"/>
                </a:cubicBezTo>
                <a:cubicBezTo>
                  <a:pt x="183623" y="211065"/>
                  <a:pt x="176214" y="451307"/>
                  <a:pt x="161927" y="457128"/>
                </a:cubicBezTo>
                <a:cubicBezTo>
                  <a:pt x="147640" y="462949"/>
                  <a:pt x="120123" y="314253"/>
                  <a:pt x="107952" y="266628"/>
                </a:cubicBezTo>
                <a:cubicBezTo>
                  <a:pt x="95781" y="219003"/>
                  <a:pt x="106894" y="157620"/>
                  <a:pt x="88902" y="171378"/>
                </a:cubicBezTo>
                <a:cubicBezTo>
                  <a:pt x="70910" y="185136"/>
                  <a:pt x="-527" y="368757"/>
                  <a:pt x="2" y="349178"/>
                </a:cubicBezTo>
                <a:cubicBezTo>
                  <a:pt x="531" y="329599"/>
                  <a:pt x="86256" y="82478"/>
                  <a:pt x="92077" y="53903"/>
                </a:cubicBezTo>
                <a:cubicBezTo>
                  <a:pt x="97898" y="25328"/>
                  <a:pt x="27519" y="183020"/>
                  <a:pt x="34927" y="177728"/>
                </a:cubicBezTo>
                <a:cubicBezTo>
                  <a:pt x="42335" y="172436"/>
                  <a:pt x="171981" y="-27060"/>
                  <a:pt x="168277" y="3103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5" name="フリーフォーム 674">
            <a:extLst>
              <a:ext uri="{FF2B5EF4-FFF2-40B4-BE49-F238E27FC236}">
                <a16:creationId xmlns:a16="http://schemas.microsoft.com/office/drawing/2014/main" id="{5876FA8E-FAE9-FC92-D536-84AC746001C5}"/>
              </a:ext>
            </a:extLst>
          </p:cNvPr>
          <p:cNvSpPr/>
          <p:nvPr/>
        </p:nvSpPr>
        <p:spPr>
          <a:xfrm>
            <a:off x="4517960" y="2424499"/>
            <a:ext cx="373238" cy="1049296"/>
          </a:xfrm>
          <a:custGeom>
            <a:avLst/>
            <a:gdLst>
              <a:gd name="connsiteX0" fmla="*/ 327090 w 373238"/>
              <a:gd name="connsiteY0" fmla="*/ 32951 h 1049296"/>
              <a:gd name="connsiteX1" fmla="*/ 362015 w 373238"/>
              <a:gd name="connsiteY1" fmla="*/ 404426 h 1049296"/>
              <a:gd name="connsiteX2" fmla="*/ 355665 w 373238"/>
              <a:gd name="connsiteY2" fmla="*/ 613976 h 1049296"/>
              <a:gd name="connsiteX3" fmla="*/ 358840 w 373238"/>
              <a:gd name="connsiteY3" fmla="*/ 518726 h 1049296"/>
              <a:gd name="connsiteX4" fmla="*/ 149290 w 373238"/>
              <a:gd name="connsiteY4" fmla="*/ 877501 h 1049296"/>
              <a:gd name="connsiteX5" fmla="*/ 171515 w 373238"/>
              <a:gd name="connsiteY5" fmla="*/ 791776 h 1049296"/>
              <a:gd name="connsiteX6" fmla="*/ 76265 w 373238"/>
              <a:gd name="connsiteY6" fmla="*/ 975926 h 1049296"/>
              <a:gd name="connsiteX7" fmla="*/ 65 w 373238"/>
              <a:gd name="connsiteY7" fmla="*/ 1045776 h 1049296"/>
              <a:gd name="connsiteX8" fmla="*/ 88965 w 373238"/>
              <a:gd name="connsiteY8" fmla="*/ 877501 h 1049296"/>
              <a:gd name="connsiteX9" fmla="*/ 206440 w 373238"/>
              <a:gd name="connsiteY9" fmla="*/ 636201 h 1049296"/>
              <a:gd name="connsiteX10" fmla="*/ 171515 w 373238"/>
              <a:gd name="connsiteY10" fmla="*/ 734626 h 1049296"/>
              <a:gd name="connsiteX11" fmla="*/ 196915 w 373238"/>
              <a:gd name="connsiteY11" fmla="*/ 572701 h 1049296"/>
              <a:gd name="connsiteX12" fmla="*/ 193740 w 373238"/>
              <a:gd name="connsiteY12" fmla="*/ 248851 h 1049296"/>
              <a:gd name="connsiteX13" fmla="*/ 247715 w 373238"/>
              <a:gd name="connsiteY13" fmla="*/ 461576 h 1049296"/>
              <a:gd name="connsiteX14" fmla="*/ 190565 w 373238"/>
              <a:gd name="connsiteY14" fmla="*/ 52001 h 1049296"/>
              <a:gd name="connsiteX15" fmla="*/ 231840 w 373238"/>
              <a:gd name="connsiteY15" fmla="*/ 299651 h 1049296"/>
              <a:gd name="connsiteX16" fmla="*/ 231840 w 373238"/>
              <a:gd name="connsiteY16" fmla="*/ 1201 h 1049296"/>
              <a:gd name="connsiteX17" fmla="*/ 231840 w 373238"/>
              <a:gd name="connsiteY17" fmla="*/ 188526 h 1049296"/>
              <a:gd name="connsiteX18" fmla="*/ 327090 w 373238"/>
              <a:gd name="connsiteY18" fmla="*/ 32951 h 1049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3238" h="1049296">
                <a:moveTo>
                  <a:pt x="327090" y="32951"/>
                </a:moveTo>
                <a:cubicBezTo>
                  <a:pt x="348786" y="68934"/>
                  <a:pt x="357252" y="307588"/>
                  <a:pt x="362015" y="404426"/>
                </a:cubicBezTo>
                <a:cubicBezTo>
                  <a:pt x="366778" y="501264"/>
                  <a:pt x="356194" y="594926"/>
                  <a:pt x="355665" y="613976"/>
                </a:cubicBezTo>
                <a:cubicBezTo>
                  <a:pt x="355136" y="633026"/>
                  <a:pt x="393236" y="474805"/>
                  <a:pt x="358840" y="518726"/>
                </a:cubicBezTo>
                <a:cubicBezTo>
                  <a:pt x="324444" y="562647"/>
                  <a:pt x="180511" y="831993"/>
                  <a:pt x="149290" y="877501"/>
                </a:cubicBezTo>
                <a:cubicBezTo>
                  <a:pt x="118069" y="923009"/>
                  <a:pt x="183686" y="775372"/>
                  <a:pt x="171515" y="791776"/>
                </a:cubicBezTo>
                <a:cubicBezTo>
                  <a:pt x="159344" y="808180"/>
                  <a:pt x="104840" y="933593"/>
                  <a:pt x="76265" y="975926"/>
                </a:cubicBezTo>
                <a:cubicBezTo>
                  <a:pt x="47690" y="1018259"/>
                  <a:pt x="-2052" y="1062180"/>
                  <a:pt x="65" y="1045776"/>
                </a:cubicBezTo>
                <a:cubicBezTo>
                  <a:pt x="2182" y="1029372"/>
                  <a:pt x="54569" y="945764"/>
                  <a:pt x="88965" y="877501"/>
                </a:cubicBezTo>
                <a:cubicBezTo>
                  <a:pt x="123361" y="809238"/>
                  <a:pt x="192682" y="660013"/>
                  <a:pt x="206440" y="636201"/>
                </a:cubicBezTo>
                <a:cubicBezTo>
                  <a:pt x="220198" y="612389"/>
                  <a:pt x="173102" y="745209"/>
                  <a:pt x="171515" y="734626"/>
                </a:cubicBezTo>
                <a:cubicBezTo>
                  <a:pt x="169927" y="724043"/>
                  <a:pt x="193211" y="653664"/>
                  <a:pt x="196915" y="572701"/>
                </a:cubicBezTo>
                <a:cubicBezTo>
                  <a:pt x="200619" y="491739"/>
                  <a:pt x="185273" y="267372"/>
                  <a:pt x="193740" y="248851"/>
                </a:cubicBezTo>
                <a:cubicBezTo>
                  <a:pt x="202207" y="230330"/>
                  <a:pt x="248244" y="494384"/>
                  <a:pt x="247715" y="461576"/>
                </a:cubicBezTo>
                <a:cubicBezTo>
                  <a:pt x="247186" y="428768"/>
                  <a:pt x="193211" y="78989"/>
                  <a:pt x="190565" y="52001"/>
                </a:cubicBezTo>
                <a:cubicBezTo>
                  <a:pt x="187919" y="25013"/>
                  <a:pt x="224961" y="308118"/>
                  <a:pt x="231840" y="299651"/>
                </a:cubicBezTo>
                <a:cubicBezTo>
                  <a:pt x="238719" y="291184"/>
                  <a:pt x="231840" y="1201"/>
                  <a:pt x="231840" y="1201"/>
                </a:cubicBezTo>
                <a:cubicBezTo>
                  <a:pt x="231840" y="-17320"/>
                  <a:pt x="222315" y="184293"/>
                  <a:pt x="231840" y="188526"/>
                </a:cubicBezTo>
                <a:cubicBezTo>
                  <a:pt x="241365" y="192759"/>
                  <a:pt x="305394" y="-3032"/>
                  <a:pt x="327090" y="32951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6" name="フリーフォーム 675">
            <a:extLst>
              <a:ext uri="{FF2B5EF4-FFF2-40B4-BE49-F238E27FC236}">
                <a16:creationId xmlns:a16="http://schemas.microsoft.com/office/drawing/2014/main" id="{44BC4104-E871-1038-0EE3-78910560AB1F}"/>
              </a:ext>
            </a:extLst>
          </p:cNvPr>
          <p:cNvSpPr/>
          <p:nvPr/>
        </p:nvSpPr>
        <p:spPr>
          <a:xfrm>
            <a:off x="4354775" y="3368664"/>
            <a:ext cx="262336" cy="449178"/>
          </a:xfrm>
          <a:custGeom>
            <a:avLst/>
            <a:gdLst>
              <a:gd name="connsiteX0" fmla="*/ 258500 w 262336"/>
              <a:gd name="connsiteY0" fmla="*/ 11 h 449178"/>
              <a:gd name="connsiteX1" fmla="*/ 195000 w 262336"/>
              <a:gd name="connsiteY1" fmla="*/ 107961 h 449178"/>
              <a:gd name="connsiteX2" fmla="*/ 144200 w 262336"/>
              <a:gd name="connsiteY2" fmla="*/ 228611 h 449178"/>
              <a:gd name="connsiteX3" fmla="*/ 160075 w 262336"/>
              <a:gd name="connsiteY3" fmla="*/ 206386 h 449178"/>
              <a:gd name="connsiteX4" fmla="*/ 102925 w 262336"/>
              <a:gd name="connsiteY4" fmla="*/ 301636 h 449178"/>
              <a:gd name="connsiteX5" fmla="*/ 188650 w 262336"/>
              <a:gd name="connsiteY5" fmla="*/ 425461 h 449178"/>
              <a:gd name="connsiteX6" fmla="*/ 147375 w 262336"/>
              <a:gd name="connsiteY6" fmla="*/ 412761 h 449178"/>
              <a:gd name="connsiteX7" fmla="*/ 90225 w 262336"/>
              <a:gd name="connsiteY7" fmla="*/ 444511 h 449178"/>
              <a:gd name="connsiteX8" fmla="*/ 1325 w 262336"/>
              <a:gd name="connsiteY8" fmla="*/ 295286 h 449178"/>
              <a:gd name="connsiteX9" fmla="*/ 39425 w 262336"/>
              <a:gd name="connsiteY9" fmla="*/ 349261 h 449178"/>
              <a:gd name="connsiteX10" fmla="*/ 74350 w 262336"/>
              <a:gd name="connsiteY10" fmla="*/ 146061 h 449178"/>
              <a:gd name="connsiteX11" fmla="*/ 33075 w 262336"/>
              <a:gd name="connsiteY11" fmla="*/ 234961 h 449178"/>
              <a:gd name="connsiteX12" fmla="*/ 172775 w 262336"/>
              <a:gd name="connsiteY12" fmla="*/ 76211 h 449178"/>
              <a:gd name="connsiteX13" fmla="*/ 74350 w 262336"/>
              <a:gd name="connsiteY13" fmla="*/ 114311 h 449178"/>
              <a:gd name="connsiteX14" fmla="*/ 258500 w 262336"/>
              <a:gd name="connsiteY14" fmla="*/ 11 h 449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2336" h="449178">
                <a:moveTo>
                  <a:pt x="258500" y="11"/>
                </a:moveTo>
                <a:cubicBezTo>
                  <a:pt x="278608" y="-1047"/>
                  <a:pt x="214050" y="69861"/>
                  <a:pt x="195000" y="107961"/>
                </a:cubicBezTo>
                <a:cubicBezTo>
                  <a:pt x="175950" y="146061"/>
                  <a:pt x="150021" y="212207"/>
                  <a:pt x="144200" y="228611"/>
                </a:cubicBezTo>
                <a:cubicBezTo>
                  <a:pt x="138379" y="245015"/>
                  <a:pt x="166954" y="194215"/>
                  <a:pt x="160075" y="206386"/>
                </a:cubicBezTo>
                <a:cubicBezTo>
                  <a:pt x="153196" y="218557"/>
                  <a:pt x="98162" y="265124"/>
                  <a:pt x="102925" y="301636"/>
                </a:cubicBezTo>
                <a:cubicBezTo>
                  <a:pt x="107687" y="338149"/>
                  <a:pt x="181242" y="406940"/>
                  <a:pt x="188650" y="425461"/>
                </a:cubicBezTo>
                <a:cubicBezTo>
                  <a:pt x="196058" y="443982"/>
                  <a:pt x="163779" y="409586"/>
                  <a:pt x="147375" y="412761"/>
                </a:cubicBezTo>
                <a:cubicBezTo>
                  <a:pt x="130971" y="415936"/>
                  <a:pt x="114567" y="464090"/>
                  <a:pt x="90225" y="444511"/>
                </a:cubicBezTo>
                <a:cubicBezTo>
                  <a:pt x="65883" y="424932"/>
                  <a:pt x="9792" y="311161"/>
                  <a:pt x="1325" y="295286"/>
                </a:cubicBezTo>
                <a:cubicBezTo>
                  <a:pt x="-7142" y="279411"/>
                  <a:pt x="27254" y="374132"/>
                  <a:pt x="39425" y="349261"/>
                </a:cubicBezTo>
                <a:cubicBezTo>
                  <a:pt x="51596" y="324390"/>
                  <a:pt x="75408" y="165111"/>
                  <a:pt x="74350" y="146061"/>
                </a:cubicBezTo>
                <a:cubicBezTo>
                  <a:pt x="73292" y="127011"/>
                  <a:pt x="16671" y="246603"/>
                  <a:pt x="33075" y="234961"/>
                </a:cubicBezTo>
                <a:cubicBezTo>
                  <a:pt x="49479" y="223319"/>
                  <a:pt x="165896" y="96319"/>
                  <a:pt x="172775" y="76211"/>
                </a:cubicBezTo>
                <a:cubicBezTo>
                  <a:pt x="179654" y="56103"/>
                  <a:pt x="62179" y="123307"/>
                  <a:pt x="74350" y="114311"/>
                </a:cubicBezTo>
                <a:cubicBezTo>
                  <a:pt x="86521" y="105315"/>
                  <a:pt x="238392" y="1069"/>
                  <a:pt x="258500" y="11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7" name="フリーフォーム 676">
            <a:extLst>
              <a:ext uri="{FF2B5EF4-FFF2-40B4-BE49-F238E27FC236}">
                <a16:creationId xmlns:a16="http://schemas.microsoft.com/office/drawing/2014/main" id="{A7F636AC-11B7-0961-E103-F4D02AC97EAE}"/>
              </a:ext>
            </a:extLst>
          </p:cNvPr>
          <p:cNvSpPr/>
          <p:nvPr/>
        </p:nvSpPr>
        <p:spPr>
          <a:xfrm>
            <a:off x="4507550" y="3533562"/>
            <a:ext cx="464511" cy="267281"/>
          </a:xfrm>
          <a:custGeom>
            <a:avLst/>
            <a:gdLst>
              <a:gd name="connsiteX0" fmla="*/ 26350 w 464511"/>
              <a:gd name="connsiteY0" fmla="*/ 3388 h 267281"/>
              <a:gd name="connsiteX1" fmla="*/ 112075 w 464511"/>
              <a:gd name="connsiteY1" fmla="*/ 44663 h 267281"/>
              <a:gd name="connsiteX2" fmla="*/ 308925 w 464511"/>
              <a:gd name="connsiteY2" fmla="*/ 22438 h 267281"/>
              <a:gd name="connsiteX3" fmla="*/ 159700 w 464511"/>
              <a:gd name="connsiteY3" fmla="*/ 60538 h 267281"/>
              <a:gd name="connsiteX4" fmla="*/ 343850 w 464511"/>
              <a:gd name="connsiteY4" fmla="*/ 38313 h 267281"/>
              <a:gd name="connsiteX5" fmla="*/ 464500 w 464511"/>
              <a:gd name="connsiteY5" fmla="*/ 228813 h 267281"/>
              <a:gd name="connsiteX6" fmla="*/ 337500 w 464511"/>
              <a:gd name="connsiteY6" fmla="*/ 133563 h 267281"/>
              <a:gd name="connsiteX7" fmla="*/ 185100 w 464511"/>
              <a:gd name="connsiteY7" fmla="*/ 266913 h 267281"/>
              <a:gd name="connsiteX8" fmla="*/ 213675 w 464511"/>
              <a:gd name="connsiteY8" fmla="*/ 174838 h 267281"/>
              <a:gd name="connsiteX9" fmla="*/ 108900 w 464511"/>
              <a:gd name="connsiteY9" fmla="*/ 222463 h 267281"/>
              <a:gd name="connsiteX10" fmla="*/ 950 w 464511"/>
              <a:gd name="connsiteY10" fmla="*/ 114513 h 267281"/>
              <a:gd name="connsiteX11" fmla="*/ 54925 w 464511"/>
              <a:gd name="connsiteY11" fmla="*/ 149438 h 267281"/>
              <a:gd name="connsiteX12" fmla="*/ 26350 w 464511"/>
              <a:gd name="connsiteY12" fmla="*/ 3388 h 26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4511" h="267281">
                <a:moveTo>
                  <a:pt x="26350" y="3388"/>
                </a:moveTo>
                <a:cubicBezTo>
                  <a:pt x="35875" y="-14075"/>
                  <a:pt x="64979" y="41488"/>
                  <a:pt x="112075" y="44663"/>
                </a:cubicBezTo>
                <a:cubicBezTo>
                  <a:pt x="159171" y="47838"/>
                  <a:pt x="300988" y="19792"/>
                  <a:pt x="308925" y="22438"/>
                </a:cubicBezTo>
                <a:cubicBezTo>
                  <a:pt x="316862" y="25084"/>
                  <a:pt x="153879" y="57892"/>
                  <a:pt x="159700" y="60538"/>
                </a:cubicBezTo>
                <a:cubicBezTo>
                  <a:pt x="165521" y="63184"/>
                  <a:pt x="293050" y="10267"/>
                  <a:pt x="343850" y="38313"/>
                </a:cubicBezTo>
                <a:cubicBezTo>
                  <a:pt x="394650" y="66359"/>
                  <a:pt x="465558" y="212938"/>
                  <a:pt x="464500" y="228813"/>
                </a:cubicBezTo>
                <a:cubicBezTo>
                  <a:pt x="463442" y="244688"/>
                  <a:pt x="384067" y="127213"/>
                  <a:pt x="337500" y="133563"/>
                </a:cubicBezTo>
                <a:cubicBezTo>
                  <a:pt x="290933" y="139913"/>
                  <a:pt x="205737" y="260034"/>
                  <a:pt x="185100" y="266913"/>
                </a:cubicBezTo>
                <a:cubicBezTo>
                  <a:pt x="164463" y="273792"/>
                  <a:pt x="226375" y="182246"/>
                  <a:pt x="213675" y="174838"/>
                </a:cubicBezTo>
                <a:cubicBezTo>
                  <a:pt x="200975" y="167430"/>
                  <a:pt x="144354" y="232517"/>
                  <a:pt x="108900" y="222463"/>
                </a:cubicBezTo>
                <a:cubicBezTo>
                  <a:pt x="73446" y="212409"/>
                  <a:pt x="9946" y="126684"/>
                  <a:pt x="950" y="114513"/>
                </a:cubicBezTo>
                <a:cubicBezTo>
                  <a:pt x="-8046" y="102342"/>
                  <a:pt x="49633" y="161080"/>
                  <a:pt x="54925" y="149438"/>
                </a:cubicBezTo>
                <a:cubicBezTo>
                  <a:pt x="60217" y="137796"/>
                  <a:pt x="16825" y="20851"/>
                  <a:pt x="26350" y="3388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8" name="フリーフォーム 677">
            <a:extLst>
              <a:ext uri="{FF2B5EF4-FFF2-40B4-BE49-F238E27FC236}">
                <a16:creationId xmlns:a16="http://schemas.microsoft.com/office/drawing/2014/main" id="{A4DC8F9E-F24F-330E-77BE-0A62B4F73BF1}"/>
              </a:ext>
            </a:extLst>
          </p:cNvPr>
          <p:cNvSpPr/>
          <p:nvPr/>
        </p:nvSpPr>
        <p:spPr>
          <a:xfrm>
            <a:off x="4876706" y="3358509"/>
            <a:ext cx="330408" cy="547986"/>
          </a:xfrm>
          <a:custGeom>
            <a:avLst/>
            <a:gdLst>
              <a:gd name="connsiteX0" fmla="*/ 123919 w 330408"/>
              <a:gd name="connsiteY0" fmla="*/ 641 h 547986"/>
              <a:gd name="connsiteX1" fmla="*/ 276319 w 330408"/>
              <a:gd name="connsiteY1" fmla="*/ 356241 h 547986"/>
              <a:gd name="connsiteX2" fmla="*/ 260444 w 330408"/>
              <a:gd name="connsiteY2" fmla="*/ 476891 h 547986"/>
              <a:gd name="connsiteX3" fmla="*/ 327119 w 330408"/>
              <a:gd name="connsiteY3" fmla="*/ 400691 h 547986"/>
              <a:gd name="connsiteX4" fmla="*/ 139794 w 330408"/>
              <a:gd name="connsiteY4" fmla="*/ 546741 h 547986"/>
              <a:gd name="connsiteX5" fmla="*/ 94 w 330408"/>
              <a:gd name="connsiteY5" fmla="*/ 473716 h 547986"/>
              <a:gd name="connsiteX6" fmla="*/ 117569 w 330408"/>
              <a:gd name="connsiteY6" fmla="*/ 521341 h 547986"/>
              <a:gd name="connsiteX7" fmla="*/ 85819 w 330408"/>
              <a:gd name="connsiteY7" fmla="*/ 378466 h 547986"/>
              <a:gd name="connsiteX8" fmla="*/ 158844 w 330408"/>
              <a:gd name="connsiteY8" fmla="*/ 448316 h 547986"/>
              <a:gd name="connsiteX9" fmla="*/ 206469 w 330408"/>
              <a:gd name="connsiteY9" fmla="*/ 378466 h 547986"/>
              <a:gd name="connsiteX10" fmla="*/ 120744 w 330408"/>
              <a:gd name="connsiteY10" fmla="*/ 121291 h 547986"/>
              <a:gd name="connsiteX11" fmla="*/ 193769 w 330408"/>
              <a:gd name="connsiteY11" fmla="*/ 264166 h 547986"/>
              <a:gd name="connsiteX12" fmla="*/ 123919 w 330408"/>
              <a:gd name="connsiteY12" fmla="*/ 641 h 54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0408" h="547986">
                <a:moveTo>
                  <a:pt x="123919" y="641"/>
                </a:moveTo>
                <a:cubicBezTo>
                  <a:pt x="137677" y="15987"/>
                  <a:pt x="253565" y="276866"/>
                  <a:pt x="276319" y="356241"/>
                </a:cubicBezTo>
                <a:cubicBezTo>
                  <a:pt x="299073" y="435616"/>
                  <a:pt x="251977" y="469483"/>
                  <a:pt x="260444" y="476891"/>
                </a:cubicBezTo>
                <a:cubicBezTo>
                  <a:pt x="268911" y="484299"/>
                  <a:pt x="347227" y="389049"/>
                  <a:pt x="327119" y="400691"/>
                </a:cubicBezTo>
                <a:cubicBezTo>
                  <a:pt x="307011" y="412333"/>
                  <a:pt x="194298" y="534570"/>
                  <a:pt x="139794" y="546741"/>
                </a:cubicBezTo>
                <a:cubicBezTo>
                  <a:pt x="85290" y="558912"/>
                  <a:pt x="3798" y="477949"/>
                  <a:pt x="94" y="473716"/>
                </a:cubicBezTo>
                <a:cubicBezTo>
                  <a:pt x="-3610" y="469483"/>
                  <a:pt x="103281" y="537216"/>
                  <a:pt x="117569" y="521341"/>
                </a:cubicBezTo>
                <a:cubicBezTo>
                  <a:pt x="131857" y="505466"/>
                  <a:pt x="78940" y="390637"/>
                  <a:pt x="85819" y="378466"/>
                </a:cubicBezTo>
                <a:cubicBezTo>
                  <a:pt x="92698" y="366295"/>
                  <a:pt x="138736" y="448316"/>
                  <a:pt x="158844" y="448316"/>
                </a:cubicBezTo>
                <a:cubicBezTo>
                  <a:pt x="178952" y="448316"/>
                  <a:pt x="212819" y="432970"/>
                  <a:pt x="206469" y="378466"/>
                </a:cubicBezTo>
                <a:cubicBezTo>
                  <a:pt x="200119" y="323962"/>
                  <a:pt x="122861" y="140341"/>
                  <a:pt x="120744" y="121291"/>
                </a:cubicBezTo>
                <a:cubicBezTo>
                  <a:pt x="118627" y="102241"/>
                  <a:pt x="193240" y="277924"/>
                  <a:pt x="193769" y="264166"/>
                </a:cubicBezTo>
                <a:cubicBezTo>
                  <a:pt x="194298" y="250408"/>
                  <a:pt x="110161" y="-14705"/>
                  <a:pt x="123919" y="641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9" name="フリーフォーム 678">
            <a:extLst>
              <a:ext uri="{FF2B5EF4-FFF2-40B4-BE49-F238E27FC236}">
                <a16:creationId xmlns:a16="http://schemas.microsoft.com/office/drawing/2014/main" id="{04A4D3B6-93B1-A925-105F-2D93965C290D}"/>
              </a:ext>
            </a:extLst>
          </p:cNvPr>
          <p:cNvSpPr/>
          <p:nvPr/>
        </p:nvSpPr>
        <p:spPr>
          <a:xfrm>
            <a:off x="4468284" y="3606799"/>
            <a:ext cx="218831" cy="266791"/>
          </a:xfrm>
          <a:custGeom>
            <a:avLst/>
            <a:gdLst>
              <a:gd name="connsiteX0" fmla="*/ 33866 w 218831"/>
              <a:gd name="connsiteY0" fmla="*/ 1 h 266791"/>
              <a:gd name="connsiteX1" fmla="*/ 119591 w 218831"/>
              <a:gd name="connsiteY1" fmla="*/ 149226 h 266791"/>
              <a:gd name="connsiteX2" fmla="*/ 218016 w 218831"/>
              <a:gd name="connsiteY2" fmla="*/ 266701 h 266791"/>
              <a:gd name="connsiteX3" fmla="*/ 157691 w 218831"/>
              <a:gd name="connsiteY3" fmla="*/ 168276 h 266791"/>
              <a:gd name="connsiteX4" fmla="*/ 8466 w 218831"/>
              <a:gd name="connsiteY4" fmla="*/ 146051 h 266791"/>
              <a:gd name="connsiteX5" fmla="*/ 33866 w 218831"/>
              <a:gd name="connsiteY5" fmla="*/ 1 h 26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831" h="266791">
                <a:moveTo>
                  <a:pt x="33866" y="1"/>
                </a:moveTo>
                <a:cubicBezTo>
                  <a:pt x="52387" y="530"/>
                  <a:pt x="88899" y="104776"/>
                  <a:pt x="119591" y="149226"/>
                </a:cubicBezTo>
                <a:cubicBezTo>
                  <a:pt x="150283" y="193676"/>
                  <a:pt x="211666" y="263526"/>
                  <a:pt x="218016" y="266701"/>
                </a:cubicBezTo>
                <a:cubicBezTo>
                  <a:pt x="224366" y="269876"/>
                  <a:pt x="192616" y="188384"/>
                  <a:pt x="157691" y="168276"/>
                </a:cubicBezTo>
                <a:cubicBezTo>
                  <a:pt x="122766" y="148168"/>
                  <a:pt x="31749" y="173039"/>
                  <a:pt x="8466" y="146051"/>
                </a:cubicBezTo>
                <a:cubicBezTo>
                  <a:pt x="-14817" y="119064"/>
                  <a:pt x="15345" y="-528"/>
                  <a:pt x="33866" y="1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0" name="フリーフォーム 679">
            <a:extLst>
              <a:ext uri="{FF2B5EF4-FFF2-40B4-BE49-F238E27FC236}">
                <a16:creationId xmlns:a16="http://schemas.microsoft.com/office/drawing/2014/main" id="{D13948E3-C36B-2183-86A0-5B3492A01B03}"/>
              </a:ext>
            </a:extLst>
          </p:cNvPr>
          <p:cNvSpPr/>
          <p:nvPr/>
        </p:nvSpPr>
        <p:spPr>
          <a:xfrm>
            <a:off x="4654220" y="3701362"/>
            <a:ext cx="330532" cy="179861"/>
          </a:xfrm>
          <a:custGeom>
            <a:avLst/>
            <a:gdLst>
              <a:gd name="connsiteX0" fmla="*/ 330 w 330532"/>
              <a:gd name="connsiteY0" fmla="*/ 61013 h 179861"/>
              <a:gd name="connsiteX1" fmla="*/ 133680 w 330532"/>
              <a:gd name="connsiteY1" fmla="*/ 688 h 179861"/>
              <a:gd name="connsiteX2" fmla="*/ 254330 w 330532"/>
              <a:gd name="connsiteY2" fmla="*/ 51488 h 179861"/>
              <a:gd name="connsiteX3" fmla="*/ 238455 w 330532"/>
              <a:gd name="connsiteY3" fmla="*/ 3863 h 179861"/>
              <a:gd name="connsiteX4" fmla="*/ 330530 w 330532"/>
              <a:gd name="connsiteY4" fmla="*/ 175313 h 179861"/>
              <a:gd name="connsiteX5" fmla="*/ 235280 w 330532"/>
              <a:gd name="connsiteY5" fmla="*/ 134038 h 179861"/>
              <a:gd name="connsiteX6" fmla="*/ 98755 w 330532"/>
              <a:gd name="connsiteY6" fmla="*/ 73713 h 179861"/>
              <a:gd name="connsiteX7" fmla="*/ 330 w 330532"/>
              <a:gd name="connsiteY7" fmla="*/ 61013 h 17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532" h="179861">
                <a:moveTo>
                  <a:pt x="330" y="61013"/>
                </a:moveTo>
                <a:cubicBezTo>
                  <a:pt x="6151" y="48842"/>
                  <a:pt x="91347" y="2275"/>
                  <a:pt x="133680" y="688"/>
                </a:cubicBezTo>
                <a:cubicBezTo>
                  <a:pt x="176013" y="-900"/>
                  <a:pt x="236868" y="50959"/>
                  <a:pt x="254330" y="51488"/>
                </a:cubicBezTo>
                <a:cubicBezTo>
                  <a:pt x="271792" y="52017"/>
                  <a:pt x="225755" y="-16774"/>
                  <a:pt x="238455" y="3863"/>
                </a:cubicBezTo>
                <a:cubicBezTo>
                  <a:pt x="251155" y="24500"/>
                  <a:pt x="331059" y="153617"/>
                  <a:pt x="330530" y="175313"/>
                </a:cubicBezTo>
                <a:cubicBezTo>
                  <a:pt x="330001" y="197009"/>
                  <a:pt x="235280" y="134038"/>
                  <a:pt x="235280" y="134038"/>
                </a:cubicBezTo>
                <a:cubicBezTo>
                  <a:pt x="196651" y="117105"/>
                  <a:pt x="130505" y="85884"/>
                  <a:pt x="98755" y="73713"/>
                </a:cubicBezTo>
                <a:cubicBezTo>
                  <a:pt x="67005" y="61542"/>
                  <a:pt x="-5491" y="73184"/>
                  <a:pt x="330" y="61013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1" name="フリーフォーム 680">
            <a:extLst>
              <a:ext uri="{FF2B5EF4-FFF2-40B4-BE49-F238E27FC236}">
                <a16:creationId xmlns:a16="http://schemas.microsoft.com/office/drawing/2014/main" id="{4F3C65B3-75B5-E1CA-E8A9-5341CB073B68}"/>
              </a:ext>
            </a:extLst>
          </p:cNvPr>
          <p:cNvSpPr/>
          <p:nvPr/>
        </p:nvSpPr>
        <p:spPr>
          <a:xfrm>
            <a:off x="4546355" y="3744243"/>
            <a:ext cx="537694" cy="157600"/>
          </a:xfrm>
          <a:custGeom>
            <a:avLst/>
            <a:gdLst>
              <a:gd name="connsiteX0" fmla="*/ 245 w 537694"/>
              <a:gd name="connsiteY0" fmla="*/ 30832 h 157600"/>
              <a:gd name="connsiteX1" fmla="*/ 120895 w 537694"/>
              <a:gd name="connsiteY1" fmla="*/ 14957 h 157600"/>
              <a:gd name="connsiteX2" fmla="*/ 260595 w 537694"/>
              <a:gd name="connsiteY2" fmla="*/ 59407 h 157600"/>
              <a:gd name="connsiteX3" fmla="*/ 225670 w 537694"/>
              <a:gd name="connsiteY3" fmla="*/ 2257 h 157600"/>
              <a:gd name="connsiteX4" fmla="*/ 285995 w 537694"/>
              <a:gd name="connsiteY4" fmla="*/ 24482 h 157600"/>
              <a:gd name="connsiteX5" fmla="*/ 441570 w 537694"/>
              <a:gd name="connsiteY5" fmla="*/ 141957 h 157600"/>
              <a:gd name="connsiteX6" fmla="*/ 536820 w 537694"/>
              <a:gd name="connsiteY6" fmla="*/ 154657 h 157600"/>
              <a:gd name="connsiteX7" fmla="*/ 387595 w 537694"/>
              <a:gd name="connsiteY7" fmla="*/ 126082 h 157600"/>
              <a:gd name="connsiteX8" fmla="*/ 209795 w 537694"/>
              <a:gd name="connsiteY8" fmla="*/ 91157 h 157600"/>
              <a:gd name="connsiteX9" fmla="*/ 108195 w 537694"/>
              <a:gd name="connsiteY9" fmla="*/ 132432 h 157600"/>
              <a:gd name="connsiteX10" fmla="*/ 89145 w 537694"/>
              <a:gd name="connsiteY10" fmla="*/ 91157 h 157600"/>
              <a:gd name="connsiteX11" fmla="*/ 245 w 537694"/>
              <a:gd name="connsiteY11" fmla="*/ 30832 h 1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7694" h="157600">
                <a:moveTo>
                  <a:pt x="245" y="30832"/>
                </a:moveTo>
                <a:cubicBezTo>
                  <a:pt x="5537" y="18132"/>
                  <a:pt x="77503" y="10194"/>
                  <a:pt x="120895" y="14957"/>
                </a:cubicBezTo>
                <a:cubicBezTo>
                  <a:pt x="164287" y="19719"/>
                  <a:pt x="243133" y="61524"/>
                  <a:pt x="260595" y="59407"/>
                </a:cubicBezTo>
                <a:cubicBezTo>
                  <a:pt x="278057" y="57290"/>
                  <a:pt x="221437" y="8078"/>
                  <a:pt x="225670" y="2257"/>
                </a:cubicBezTo>
                <a:cubicBezTo>
                  <a:pt x="229903" y="-3564"/>
                  <a:pt x="250012" y="1199"/>
                  <a:pt x="285995" y="24482"/>
                </a:cubicBezTo>
                <a:cubicBezTo>
                  <a:pt x="321978" y="47765"/>
                  <a:pt x="399766" y="120261"/>
                  <a:pt x="441570" y="141957"/>
                </a:cubicBezTo>
                <a:cubicBezTo>
                  <a:pt x="483374" y="163653"/>
                  <a:pt x="545816" y="157303"/>
                  <a:pt x="536820" y="154657"/>
                </a:cubicBezTo>
                <a:cubicBezTo>
                  <a:pt x="527824" y="152011"/>
                  <a:pt x="387595" y="126082"/>
                  <a:pt x="387595" y="126082"/>
                </a:cubicBezTo>
                <a:cubicBezTo>
                  <a:pt x="333091" y="115499"/>
                  <a:pt x="256362" y="90099"/>
                  <a:pt x="209795" y="91157"/>
                </a:cubicBezTo>
                <a:cubicBezTo>
                  <a:pt x="163228" y="92215"/>
                  <a:pt x="128303" y="132432"/>
                  <a:pt x="108195" y="132432"/>
                </a:cubicBezTo>
                <a:cubicBezTo>
                  <a:pt x="88087" y="132432"/>
                  <a:pt x="101316" y="105444"/>
                  <a:pt x="89145" y="91157"/>
                </a:cubicBezTo>
                <a:cubicBezTo>
                  <a:pt x="76974" y="76870"/>
                  <a:pt x="-5047" y="43532"/>
                  <a:pt x="245" y="30832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2" name="フリーフォーム 681">
            <a:extLst>
              <a:ext uri="{FF2B5EF4-FFF2-40B4-BE49-F238E27FC236}">
                <a16:creationId xmlns:a16="http://schemas.microsoft.com/office/drawing/2014/main" id="{F97BEC61-1F23-3FF6-D5D8-8ADA39281C62}"/>
              </a:ext>
            </a:extLst>
          </p:cNvPr>
          <p:cNvSpPr/>
          <p:nvPr/>
        </p:nvSpPr>
        <p:spPr>
          <a:xfrm>
            <a:off x="4576566" y="3882536"/>
            <a:ext cx="128784" cy="267538"/>
          </a:xfrm>
          <a:custGeom>
            <a:avLst/>
            <a:gdLst>
              <a:gd name="connsiteX0" fmla="*/ 106559 w 128784"/>
              <a:gd name="connsiteY0" fmla="*/ 489 h 267538"/>
              <a:gd name="connsiteX1" fmla="*/ 128784 w 128784"/>
              <a:gd name="connsiteY1" fmla="*/ 200514 h 267538"/>
              <a:gd name="connsiteX2" fmla="*/ 106559 w 128784"/>
              <a:gd name="connsiteY2" fmla="*/ 267189 h 267538"/>
              <a:gd name="connsiteX3" fmla="*/ 119259 w 128784"/>
              <a:gd name="connsiteY3" fmla="*/ 178289 h 267538"/>
              <a:gd name="connsiteX4" fmla="*/ 1784 w 128784"/>
              <a:gd name="connsiteY4" fmla="*/ 248139 h 267538"/>
              <a:gd name="connsiteX5" fmla="*/ 46234 w 128784"/>
              <a:gd name="connsiteY5" fmla="*/ 152889 h 267538"/>
              <a:gd name="connsiteX6" fmla="*/ 17659 w 128784"/>
              <a:gd name="connsiteY6" fmla="*/ 25889 h 267538"/>
              <a:gd name="connsiteX7" fmla="*/ 24009 w 128784"/>
              <a:gd name="connsiteY7" fmla="*/ 140189 h 267538"/>
              <a:gd name="connsiteX8" fmla="*/ 106559 w 128784"/>
              <a:gd name="connsiteY8" fmla="*/ 489 h 26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784" h="267538">
                <a:moveTo>
                  <a:pt x="106559" y="489"/>
                </a:moveTo>
                <a:cubicBezTo>
                  <a:pt x="124021" y="10543"/>
                  <a:pt x="128784" y="156064"/>
                  <a:pt x="128784" y="200514"/>
                </a:cubicBezTo>
                <a:cubicBezTo>
                  <a:pt x="128784" y="244964"/>
                  <a:pt x="108146" y="270893"/>
                  <a:pt x="106559" y="267189"/>
                </a:cubicBezTo>
                <a:cubicBezTo>
                  <a:pt x="104972" y="263485"/>
                  <a:pt x="136722" y="181464"/>
                  <a:pt x="119259" y="178289"/>
                </a:cubicBezTo>
                <a:cubicBezTo>
                  <a:pt x="101796" y="175114"/>
                  <a:pt x="13955" y="252372"/>
                  <a:pt x="1784" y="248139"/>
                </a:cubicBezTo>
                <a:cubicBezTo>
                  <a:pt x="-10387" y="243906"/>
                  <a:pt x="43588" y="189931"/>
                  <a:pt x="46234" y="152889"/>
                </a:cubicBezTo>
                <a:cubicBezTo>
                  <a:pt x="48880" y="115847"/>
                  <a:pt x="21363" y="28006"/>
                  <a:pt x="17659" y="25889"/>
                </a:cubicBezTo>
                <a:cubicBezTo>
                  <a:pt x="13955" y="23772"/>
                  <a:pt x="12897" y="141776"/>
                  <a:pt x="24009" y="140189"/>
                </a:cubicBezTo>
                <a:cubicBezTo>
                  <a:pt x="35121" y="138602"/>
                  <a:pt x="89097" y="-9565"/>
                  <a:pt x="106559" y="489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3" name="円/楕円 682">
            <a:extLst>
              <a:ext uri="{FF2B5EF4-FFF2-40B4-BE49-F238E27FC236}">
                <a16:creationId xmlns:a16="http://schemas.microsoft.com/office/drawing/2014/main" id="{F43A2240-CC62-D316-17EB-E2A76ED4114F}"/>
              </a:ext>
            </a:extLst>
          </p:cNvPr>
          <p:cNvSpPr/>
          <p:nvPr/>
        </p:nvSpPr>
        <p:spPr>
          <a:xfrm>
            <a:off x="4075413" y="3351972"/>
            <a:ext cx="257945" cy="257945"/>
          </a:xfrm>
          <a:prstGeom prst="ellipse">
            <a:avLst/>
          </a:pr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5" name="円/楕円 684">
            <a:extLst>
              <a:ext uri="{FF2B5EF4-FFF2-40B4-BE49-F238E27FC236}">
                <a16:creationId xmlns:a16="http://schemas.microsoft.com/office/drawing/2014/main" id="{AAECA6F3-2E42-78EC-7233-A640ACD9EBD5}"/>
              </a:ext>
            </a:extLst>
          </p:cNvPr>
          <p:cNvSpPr/>
          <p:nvPr/>
        </p:nvSpPr>
        <p:spPr>
          <a:xfrm>
            <a:off x="5315582" y="3468683"/>
            <a:ext cx="562854" cy="562854"/>
          </a:xfrm>
          <a:prstGeom prst="ellipse">
            <a:avLst/>
          </a:pr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6" name="フリーフォーム 685">
            <a:extLst>
              <a:ext uri="{FF2B5EF4-FFF2-40B4-BE49-F238E27FC236}">
                <a16:creationId xmlns:a16="http://schemas.microsoft.com/office/drawing/2014/main" id="{FFB60996-F775-33F0-3C19-20C4163B2808}"/>
              </a:ext>
            </a:extLst>
          </p:cNvPr>
          <p:cNvSpPr/>
          <p:nvPr/>
        </p:nvSpPr>
        <p:spPr>
          <a:xfrm>
            <a:off x="3920730" y="786359"/>
            <a:ext cx="2169542" cy="2398886"/>
          </a:xfrm>
          <a:custGeom>
            <a:avLst/>
            <a:gdLst>
              <a:gd name="connsiteX0" fmla="*/ 2035062 w 2169542"/>
              <a:gd name="connsiteY0" fmla="*/ 390169 h 2398886"/>
              <a:gd name="connsiteX1" fmla="*/ 1157238 w 2169542"/>
              <a:gd name="connsiteY1" fmla="*/ 530377 h 2398886"/>
              <a:gd name="connsiteX2" fmla="*/ 492774 w 2169542"/>
              <a:gd name="connsiteY2" fmla="*/ 902233 h 2398886"/>
              <a:gd name="connsiteX3" fmla="*/ 578118 w 2169542"/>
              <a:gd name="connsiteY3" fmla="*/ 780313 h 2398886"/>
              <a:gd name="connsiteX4" fmla="*/ 169686 w 2169542"/>
              <a:gd name="connsiteY4" fmla="*/ 1530121 h 2398886"/>
              <a:gd name="connsiteX5" fmla="*/ 291606 w 2169542"/>
              <a:gd name="connsiteY5" fmla="*/ 1353337 h 2398886"/>
              <a:gd name="connsiteX6" fmla="*/ 102630 w 2169542"/>
              <a:gd name="connsiteY6" fmla="*/ 1853209 h 2398886"/>
              <a:gd name="connsiteX7" fmla="*/ 17286 w 2169542"/>
              <a:gd name="connsiteY7" fmla="*/ 2340889 h 2398886"/>
              <a:gd name="connsiteX8" fmla="*/ 17286 w 2169542"/>
              <a:gd name="connsiteY8" fmla="*/ 2261641 h 2398886"/>
              <a:gd name="connsiteX9" fmla="*/ 200166 w 2169542"/>
              <a:gd name="connsiteY9" fmla="*/ 1194841 h 2398886"/>
              <a:gd name="connsiteX10" fmla="*/ 450102 w 2169542"/>
              <a:gd name="connsiteY10" fmla="*/ 566953 h 2398886"/>
              <a:gd name="connsiteX11" fmla="*/ 297702 w 2169542"/>
              <a:gd name="connsiteY11" fmla="*/ 853465 h 2398886"/>
              <a:gd name="connsiteX12" fmla="*/ 980454 w 2169542"/>
              <a:gd name="connsiteY12" fmla="*/ 170713 h 2398886"/>
              <a:gd name="connsiteX13" fmla="*/ 901206 w 2169542"/>
              <a:gd name="connsiteY13" fmla="*/ 292633 h 2398886"/>
              <a:gd name="connsiteX14" fmla="*/ 1315734 w 2169542"/>
              <a:gd name="connsiteY14" fmla="*/ 164617 h 2398886"/>
              <a:gd name="connsiteX15" fmla="*/ 1218198 w 2169542"/>
              <a:gd name="connsiteY15" fmla="*/ 25 h 2398886"/>
              <a:gd name="connsiteX16" fmla="*/ 1522998 w 2169542"/>
              <a:gd name="connsiteY16" fmla="*/ 176809 h 2398886"/>
              <a:gd name="connsiteX17" fmla="*/ 1462038 w 2169542"/>
              <a:gd name="connsiteY17" fmla="*/ 12217 h 2398886"/>
              <a:gd name="connsiteX18" fmla="*/ 2169174 w 2169542"/>
              <a:gd name="connsiteY18" fmla="*/ 237769 h 2398886"/>
              <a:gd name="connsiteX19" fmla="*/ 1565670 w 2169542"/>
              <a:gd name="connsiteY19" fmla="*/ 408457 h 2398886"/>
              <a:gd name="connsiteX20" fmla="*/ 2035062 w 2169542"/>
              <a:gd name="connsiteY20" fmla="*/ 390169 h 239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69542" h="2398886">
                <a:moveTo>
                  <a:pt x="2035062" y="390169"/>
                </a:moveTo>
                <a:cubicBezTo>
                  <a:pt x="1966990" y="410489"/>
                  <a:pt x="1414286" y="445033"/>
                  <a:pt x="1157238" y="530377"/>
                </a:cubicBezTo>
                <a:cubicBezTo>
                  <a:pt x="900190" y="615721"/>
                  <a:pt x="589294" y="860577"/>
                  <a:pt x="492774" y="902233"/>
                </a:cubicBezTo>
                <a:cubicBezTo>
                  <a:pt x="396254" y="943889"/>
                  <a:pt x="631966" y="675665"/>
                  <a:pt x="578118" y="780313"/>
                </a:cubicBezTo>
                <a:cubicBezTo>
                  <a:pt x="524270" y="884961"/>
                  <a:pt x="217438" y="1434617"/>
                  <a:pt x="169686" y="1530121"/>
                </a:cubicBezTo>
                <a:cubicBezTo>
                  <a:pt x="121934" y="1625625"/>
                  <a:pt x="302782" y="1299489"/>
                  <a:pt x="291606" y="1353337"/>
                </a:cubicBezTo>
                <a:cubicBezTo>
                  <a:pt x="280430" y="1407185"/>
                  <a:pt x="148350" y="1688617"/>
                  <a:pt x="102630" y="1853209"/>
                </a:cubicBezTo>
                <a:cubicBezTo>
                  <a:pt x="56910" y="2017801"/>
                  <a:pt x="31510" y="2272817"/>
                  <a:pt x="17286" y="2340889"/>
                </a:cubicBezTo>
                <a:cubicBezTo>
                  <a:pt x="3062" y="2408961"/>
                  <a:pt x="-13194" y="2452649"/>
                  <a:pt x="17286" y="2261641"/>
                </a:cubicBezTo>
                <a:cubicBezTo>
                  <a:pt x="47766" y="2070633"/>
                  <a:pt x="128030" y="1477289"/>
                  <a:pt x="200166" y="1194841"/>
                </a:cubicBezTo>
                <a:cubicBezTo>
                  <a:pt x="272302" y="912393"/>
                  <a:pt x="433846" y="623849"/>
                  <a:pt x="450102" y="566953"/>
                </a:cubicBezTo>
                <a:cubicBezTo>
                  <a:pt x="466358" y="510057"/>
                  <a:pt x="209310" y="919505"/>
                  <a:pt x="297702" y="853465"/>
                </a:cubicBezTo>
                <a:cubicBezTo>
                  <a:pt x="386094" y="787425"/>
                  <a:pt x="879870" y="264185"/>
                  <a:pt x="980454" y="170713"/>
                </a:cubicBezTo>
                <a:cubicBezTo>
                  <a:pt x="1081038" y="77241"/>
                  <a:pt x="845326" y="293649"/>
                  <a:pt x="901206" y="292633"/>
                </a:cubicBezTo>
                <a:cubicBezTo>
                  <a:pt x="957086" y="291617"/>
                  <a:pt x="1262902" y="213385"/>
                  <a:pt x="1315734" y="164617"/>
                </a:cubicBezTo>
                <a:cubicBezTo>
                  <a:pt x="1368566" y="115849"/>
                  <a:pt x="1183654" y="-2007"/>
                  <a:pt x="1218198" y="25"/>
                </a:cubicBezTo>
                <a:cubicBezTo>
                  <a:pt x="1252742" y="2057"/>
                  <a:pt x="1482358" y="174777"/>
                  <a:pt x="1522998" y="176809"/>
                </a:cubicBezTo>
                <a:cubicBezTo>
                  <a:pt x="1563638" y="178841"/>
                  <a:pt x="1354342" y="2057"/>
                  <a:pt x="1462038" y="12217"/>
                </a:cubicBezTo>
                <a:cubicBezTo>
                  <a:pt x="1569734" y="22377"/>
                  <a:pt x="2151902" y="171729"/>
                  <a:pt x="2169174" y="237769"/>
                </a:cubicBezTo>
                <a:cubicBezTo>
                  <a:pt x="2186446" y="303809"/>
                  <a:pt x="1591070" y="384073"/>
                  <a:pt x="1565670" y="408457"/>
                </a:cubicBezTo>
                <a:cubicBezTo>
                  <a:pt x="1540270" y="432841"/>
                  <a:pt x="2103134" y="369849"/>
                  <a:pt x="2035062" y="390169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7" name="フリーフォーム 686">
            <a:extLst>
              <a:ext uri="{FF2B5EF4-FFF2-40B4-BE49-F238E27FC236}">
                <a16:creationId xmlns:a16="http://schemas.microsoft.com/office/drawing/2014/main" id="{05A034CB-79F6-B793-6BB8-86704748CDDA}"/>
              </a:ext>
            </a:extLst>
          </p:cNvPr>
          <p:cNvSpPr/>
          <p:nvPr/>
        </p:nvSpPr>
        <p:spPr>
          <a:xfrm>
            <a:off x="3273735" y="1720548"/>
            <a:ext cx="1069081" cy="1682778"/>
          </a:xfrm>
          <a:custGeom>
            <a:avLst/>
            <a:gdLst>
              <a:gd name="connsiteX0" fmla="*/ 1066617 w 1069081"/>
              <a:gd name="connsiteY0" fmla="*/ 47292 h 1682778"/>
              <a:gd name="connsiteX1" fmla="*/ 658185 w 1069081"/>
              <a:gd name="connsiteY1" fmla="*/ 559356 h 1682778"/>
              <a:gd name="connsiteX2" fmla="*/ 438729 w 1069081"/>
              <a:gd name="connsiteY2" fmla="*/ 1022652 h 1682778"/>
              <a:gd name="connsiteX3" fmla="*/ 469209 w 1069081"/>
              <a:gd name="connsiteY3" fmla="*/ 894636 h 1682778"/>
              <a:gd name="connsiteX4" fmla="*/ 499689 w 1069081"/>
              <a:gd name="connsiteY4" fmla="*/ 1461564 h 1682778"/>
              <a:gd name="connsiteX5" fmla="*/ 609417 w 1069081"/>
              <a:gd name="connsiteY5" fmla="*/ 1674924 h 1682778"/>
              <a:gd name="connsiteX6" fmla="*/ 335097 w 1069081"/>
              <a:gd name="connsiteY6" fmla="*/ 1217724 h 1682778"/>
              <a:gd name="connsiteX7" fmla="*/ 420441 w 1069081"/>
              <a:gd name="connsiteY7" fmla="*/ 1534716 h 1682778"/>
              <a:gd name="connsiteX8" fmla="*/ 170505 w 1069081"/>
              <a:gd name="connsiteY8" fmla="*/ 1144572 h 1682778"/>
              <a:gd name="connsiteX9" fmla="*/ 286329 w 1069081"/>
              <a:gd name="connsiteY9" fmla="*/ 662988 h 1682778"/>
              <a:gd name="connsiteX10" fmla="*/ 18105 w 1069081"/>
              <a:gd name="connsiteY10" fmla="*/ 858060 h 1682778"/>
              <a:gd name="connsiteX11" fmla="*/ 883737 w 1069081"/>
              <a:gd name="connsiteY11" fmla="*/ 10716 h 1682778"/>
              <a:gd name="connsiteX12" fmla="*/ 450921 w 1069081"/>
              <a:gd name="connsiteY12" fmla="*/ 358188 h 1682778"/>
              <a:gd name="connsiteX13" fmla="*/ 1066617 w 1069081"/>
              <a:gd name="connsiteY13" fmla="*/ 47292 h 168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69081" h="1682778">
                <a:moveTo>
                  <a:pt x="1066617" y="47292"/>
                </a:moveTo>
                <a:cubicBezTo>
                  <a:pt x="1101161" y="80820"/>
                  <a:pt x="762833" y="396796"/>
                  <a:pt x="658185" y="559356"/>
                </a:cubicBezTo>
                <a:cubicBezTo>
                  <a:pt x="553537" y="721916"/>
                  <a:pt x="470225" y="966772"/>
                  <a:pt x="438729" y="1022652"/>
                </a:cubicBezTo>
                <a:cubicBezTo>
                  <a:pt x="407233" y="1078532"/>
                  <a:pt x="459049" y="821484"/>
                  <a:pt x="469209" y="894636"/>
                </a:cubicBezTo>
                <a:cubicBezTo>
                  <a:pt x="479369" y="967788"/>
                  <a:pt x="476321" y="1331516"/>
                  <a:pt x="499689" y="1461564"/>
                </a:cubicBezTo>
                <a:cubicBezTo>
                  <a:pt x="523057" y="1591612"/>
                  <a:pt x="636849" y="1715564"/>
                  <a:pt x="609417" y="1674924"/>
                </a:cubicBezTo>
                <a:cubicBezTo>
                  <a:pt x="581985" y="1634284"/>
                  <a:pt x="366593" y="1241092"/>
                  <a:pt x="335097" y="1217724"/>
                </a:cubicBezTo>
                <a:cubicBezTo>
                  <a:pt x="303601" y="1194356"/>
                  <a:pt x="447873" y="1546908"/>
                  <a:pt x="420441" y="1534716"/>
                </a:cubicBezTo>
                <a:cubicBezTo>
                  <a:pt x="393009" y="1522524"/>
                  <a:pt x="192857" y="1289860"/>
                  <a:pt x="170505" y="1144572"/>
                </a:cubicBezTo>
                <a:cubicBezTo>
                  <a:pt x="148153" y="999284"/>
                  <a:pt x="311729" y="710740"/>
                  <a:pt x="286329" y="662988"/>
                </a:cubicBezTo>
                <a:cubicBezTo>
                  <a:pt x="260929" y="615236"/>
                  <a:pt x="-81463" y="966772"/>
                  <a:pt x="18105" y="858060"/>
                </a:cubicBezTo>
                <a:cubicBezTo>
                  <a:pt x="117673" y="749348"/>
                  <a:pt x="811601" y="94028"/>
                  <a:pt x="883737" y="10716"/>
                </a:cubicBezTo>
                <a:cubicBezTo>
                  <a:pt x="955873" y="-72596"/>
                  <a:pt x="421457" y="357172"/>
                  <a:pt x="450921" y="358188"/>
                </a:cubicBezTo>
                <a:cubicBezTo>
                  <a:pt x="480385" y="359204"/>
                  <a:pt x="1032073" y="13764"/>
                  <a:pt x="1066617" y="47292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8" name="フリーフォーム 687">
            <a:extLst>
              <a:ext uri="{FF2B5EF4-FFF2-40B4-BE49-F238E27FC236}">
                <a16:creationId xmlns:a16="http://schemas.microsoft.com/office/drawing/2014/main" id="{60FF31E7-8D69-A269-A4B5-BFA91489C6C4}"/>
              </a:ext>
            </a:extLst>
          </p:cNvPr>
          <p:cNvSpPr/>
          <p:nvPr/>
        </p:nvSpPr>
        <p:spPr>
          <a:xfrm>
            <a:off x="2748009" y="3638003"/>
            <a:ext cx="1014213" cy="914446"/>
          </a:xfrm>
          <a:custGeom>
            <a:avLst/>
            <a:gdLst>
              <a:gd name="connsiteX0" fmla="*/ 1013223 w 1014213"/>
              <a:gd name="connsiteY0" fmla="*/ 1309 h 914446"/>
              <a:gd name="connsiteX1" fmla="*/ 31767 w 1014213"/>
              <a:gd name="connsiteY1" fmla="*/ 318301 h 914446"/>
              <a:gd name="connsiteX2" fmla="*/ 232935 w 1014213"/>
              <a:gd name="connsiteY2" fmla="*/ 263437 h 914446"/>
              <a:gd name="connsiteX3" fmla="*/ 159783 w 1014213"/>
              <a:gd name="connsiteY3" fmla="*/ 415837 h 914446"/>
              <a:gd name="connsiteX4" fmla="*/ 147591 w 1014213"/>
              <a:gd name="connsiteY4" fmla="*/ 885229 h 914446"/>
              <a:gd name="connsiteX5" fmla="*/ 153687 w 1014213"/>
              <a:gd name="connsiteY5" fmla="*/ 793789 h 914446"/>
              <a:gd name="connsiteX6" fmla="*/ 482871 w 1014213"/>
              <a:gd name="connsiteY6" fmla="*/ 214669 h 914446"/>
              <a:gd name="connsiteX7" fmla="*/ 220743 w 1014213"/>
              <a:gd name="connsiteY7" fmla="*/ 458509 h 914446"/>
              <a:gd name="connsiteX8" fmla="*/ 1013223 w 1014213"/>
              <a:gd name="connsiteY8" fmla="*/ 1309 h 9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4213" h="914446">
                <a:moveTo>
                  <a:pt x="1013223" y="1309"/>
                </a:moveTo>
                <a:cubicBezTo>
                  <a:pt x="981727" y="-22059"/>
                  <a:pt x="161815" y="274613"/>
                  <a:pt x="31767" y="318301"/>
                </a:cubicBezTo>
                <a:cubicBezTo>
                  <a:pt x="-98281" y="361989"/>
                  <a:pt x="211599" y="247181"/>
                  <a:pt x="232935" y="263437"/>
                </a:cubicBezTo>
                <a:cubicBezTo>
                  <a:pt x="254271" y="279693"/>
                  <a:pt x="174007" y="312205"/>
                  <a:pt x="159783" y="415837"/>
                </a:cubicBezTo>
                <a:cubicBezTo>
                  <a:pt x="145559" y="519469"/>
                  <a:pt x="148607" y="822237"/>
                  <a:pt x="147591" y="885229"/>
                </a:cubicBezTo>
                <a:cubicBezTo>
                  <a:pt x="146575" y="948221"/>
                  <a:pt x="97807" y="905549"/>
                  <a:pt x="153687" y="793789"/>
                </a:cubicBezTo>
                <a:cubicBezTo>
                  <a:pt x="209567" y="682029"/>
                  <a:pt x="471695" y="270549"/>
                  <a:pt x="482871" y="214669"/>
                </a:cubicBezTo>
                <a:cubicBezTo>
                  <a:pt x="494047" y="158789"/>
                  <a:pt x="126255" y="490005"/>
                  <a:pt x="220743" y="458509"/>
                </a:cubicBezTo>
                <a:cubicBezTo>
                  <a:pt x="315231" y="427013"/>
                  <a:pt x="1044719" y="24677"/>
                  <a:pt x="1013223" y="1309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9" name="フリーフォーム 688">
            <a:extLst>
              <a:ext uri="{FF2B5EF4-FFF2-40B4-BE49-F238E27FC236}">
                <a16:creationId xmlns:a16="http://schemas.microsoft.com/office/drawing/2014/main" id="{8B00AA33-390E-A90E-2E7A-309E4ABD325E}"/>
              </a:ext>
            </a:extLst>
          </p:cNvPr>
          <p:cNvSpPr/>
          <p:nvPr/>
        </p:nvSpPr>
        <p:spPr>
          <a:xfrm>
            <a:off x="5471854" y="639968"/>
            <a:ext cx="1108689" cy="645800"/>
          </a:xfrm>
          <a:custGeom>
            <a:avLst/>
            <a:gdLst>
              <a:gd name="connsiteX0" fmla="*/ 837506 w 1108689"/>
              <a:gd name="connsiteY0" fmla="*/ 112 h 645800"/>
              <a:gd name="connsiteX1" fmla="*/ 1105730 w 1108689"/>
              <a:gd name="connsiteY1" fmla="*/ 280528 h 645800"/>
              <a:gd name="connsiteX2" fmla="*/ 642434 w 1108689"/>
              <a:gd name="connsiteY2" fmla="*/ 634096 h 645800"/>
              <a:gd name="connsiteX3" fmla="*/ 758258 w 1108689"/>
              <a:gd name="connsiteY3" fmla="*/ 524368 h 645800"/>
              <a:gd name="connsiteX4" fmla="*/ 2354 w 1108689"/>
              <a:gd name="connsiteY4" fmla="*/ 164704 h 645800"/>
              <a:gd name="connsiteX5" fmla="*/ 520514 w 1108689"/>
              <a:gd name="connsiteY5" fmla="*/ 335392 h 645800"/>
              <a:gd name="connsiteX6" fmla="*/ 514418 w 1108689"/>
              <a:gd name="connsiteY6" fmla="*/ 109840 h 645800"/>
              <a:gd name="connsiteX7" fmla="*/ 550994 w 1108689"/>
              <a:gd name="connsiteY7" fmla="*/ 280528 h 645800"/>
              <a:gd name="connsiteX8" fmla="*/ 709490 w 1108689"/>
              <a:gd name="connsiteY8" fmla="*/ 79360 h 645800"/>
              <a:gd name="connsiteX9" fmla="*/ 770450 w 1108689"/>
              <a:gd name="connsiteY9" fmla="*/ 243952 h 645800"/>
              <a:gd name="connsiteX10" fmla="*/ 837506 w 1108689"/>
              <a:gd name="connsiteY10" fmla="*/ 112 h 64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8689" h="645800">
                <a:moveTo>
                  <a:pt x="837506" y="112"/>
                </a:moveTo>
                <a:cubicBezTo>
                  <a:pt x="893386" y="6208"/>
                  <a:pt x="1138242" y="174864"/>
                  <a:pt x="1105730" y="280528"/>
                </a:cubicBezTo>
                <a:cubicBezTo>
                  <a:pt x="1073218" y="386192"/>
                  <a:pt x="700346" y="593456"/>
                  <a:pt x="642434" y="634096"/>
                </a:cubicBezTo>
                <a:cubicBezTo>
                  <a:pt x="584522" y="674736"/>
                  <a:pt x="864938" y="602600"/>
                  <a:pt x="758258" y="524368"/>
                </a:cubicBezTo>
                <a:cubicBezTo>
                  <a:pt x="651578" y="446136"/>
                  <a:pt x="41978" y="196200"/>
                  <a:pt x="2354" y="164704"/>
                </a:cubicBezTo>
                <a:cubicBezTo>
                  <a:pt x="-37270" y="133208"/>
                  <a:pt x="435170" y="344536"/>
                  <a:pt x="520514" y="335392"/>
                </a:cubicBezTo>
                <a:cubicBezTo>
                  <a:pt x="605858" y="326248"/>
                  <a:pt x="509338" y="118984"/>
                  <a:pt x="514418" y="109840"/>
                </a:cubicBezTo>
                <a:cubicBezTo>
                  <a:pt x="519498" y="100696"/>
                  <a:pt x="518482" y="285608"/>
                  <a:pt x="550994" y="280528"/>
                </a:cubicBezTo>
                <a:cubicBezTo>
                  <a:pt x="583506" y="275448"/>
                  <a:pt x="672914" y="85456"/>
                  <a:pt x="709490" y="79360"/>
                </a:cubicBezTo>
                <a:cubicBezTo>
                  <a:pt x="746066" y="73264"/>
                  <a:pt x="750130" y="250048"/>
                  <a:pt x="770450" y="243952"/>
                </a:cubicBezTo>
                <a:cubicBezTo>
                  <a:pt x="790770" y="237856"/>
                  <a:pt x="781626" y="-5984"/>
                  <a:pt x="837506" y="112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0" name="フリーフォーム 689">
            <a:extLst>
              <a:ext uri="{FF2B5EF4-FFF2-40B4-BE49-F238E27FC236}">
                <a16:creationId xmlns:a16="http://schemas.microsoft.com/office/drawing/2014/main" id="{995D880D-931E-8BE3-ACDC-BEAF209D22A9}"/>
              </a:ext>
            </a:extLst>
          </p:cNvPr>
          <p:cNvSpPr/>
          <p:nvPr/>
        </p:nvSpPr>
        <p:spPr>
          <a:xfrm>
            <a:off x="5673963" y="1051046"/>
            <a:ext cx="2273961" cy="1925587"/>
          </a:xfrm>
          <a:custGeom>
            <a:avLst/>
            <a:gdLst>
              <a:gd name="connsiteX0" fmla="*/ 135525 w 2273961"/>
              <a:gd name="connsiteY0" fmla="*/ 58426 h 1925587"/>
              <a:gd name="connsiteX1" fmla="*/ 1299861 w 2273961"/>
              <a:gd name="connsiteY1" fmla="*/ 82810 h 1925587"/>
              <a:gd name="connsiteX2" fmla="*/ 1757061 w 2273961"/>
              <a:gd name="connsiteY2" fmla="*/ 521722 h 1925587"/>
              <a:gd name="connsiteX3" fmla="*/ 1763157 w 2273961"/>
              <a:gd name="connsiteY3" fmla="*/ 418090 h 1925587"/>
              <a:gd name="connsiteX4" fmla="*/ 2000901 w 2273961"/>
              <a:gd name="connsiteY4" fmla="*/ 637546 h 1925587"/>
              <a:gd name="connsiteX5" fmla="*/ 1878981 w 2273961"/>
              <a:gd name="connsiteY5" fmla="*/ 533914 h 1925587"/>
              <a:gd name="connsiteX6" fmla="*/ 2250837 w 2273961"/>
              <a:gd name="connsiteY6" fmla="*/ 1679962 h 1925587"/>
              <a:gd name="connsiteX7" fmla="*/ 2183781 w 2273961"/>
              <a:gd name="connsiteY7" fmla="*/ 1545850 h 1925587"/>
              <a:gd name="connsiteX8" fmla="*/ 1769253 w 2273961"/>
              <a:gd name="connsiteY8" fmla="*/ 1167898 h 1925587"/>
              <a:gd name="connsiteX9" fmla="*/ 2116725 w 2273961"/>
              <a:gd name="connsiteY9" fmla="*/ 1728730 h 1925587"/>
              <a:gd name="connsiteX10" fmla="*/ 1312053 w 2273961"/>
              <a:gd name="connsiteY10" fmla="*/ 1106938 h 1925587"/>
              <a:gd name="connsiteX11" fmla="*/ 940197 w 2273961"/>
              <a:gd name="connsiteY11" fmla="*/ 814330 h 1925587"/>
              <a:gd name="connsiteX12" fmla="*/ 1561989 w 2273961"/>
              <a:gd name="connsiteY12" fmla="*/ 1923802 h 1925587"/>
              <a:gd name="connsiteX13" fmla="*/ 799989 w 2273961"/>
              <a:gd name="connsiteY13" fmla="*/ 1082554 h 1925587"/>
              <a:gd name="connsiteX14" fmla="*/ 988965 w 2273961"/>
              <a:gd name="connsiteY14" fmla="*/ 1460506 h 1925587"/>
              <a:gd name="connsiteX15" fmla="*/ 19701 w 2273961"/>
              <a:gd name="connsiteY15" fmla="*/ 296170 h 1925587"/>
              <a:gd name="connsiteX16" fmla="*/ 324501 w 2273961"/>
              <a:gd name="connsiteY16" fmla="*/ 704602 h 1925587"/>
              <a:gd name="connsiteX17" fmla="*/ 135525 w 2273961"/>
              <a:gd name="connsiteY17" fmla="*/ 58426 h 192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73961" h="1925587">
                <a:moveTo>
                  <a:pt x="135525" y="58426"/>
                </a:moveTo>
                <a:cubicBezTo>
                  <a:pt x="298085" y="-45206"/>
                  <a:pt x="1029605" y="5594"/>
                  <a:pt x="1299861" y="82810"/>
                </a:cubicBezTo>
                <a:cubicBezTo>
                  <a:pt x="1570117" y="160026"/>
                  <a:pt x="1679845" y="465842"/>
                  <a:pt x="1757061" y="521722"/>
                </a:cubicBezTo>
                <a:cubicBezTo>
                  <a:pt x="1834277" y="577602"/>
                  <a:pt x="1722517" y="398786"/>
                  <a:pt x="1763157" y="418090"/>
                </a:cubicBezTo>
                <a:cubicBezTo>
                  <a:pt x="1803797" y="437394"/>
                  <a:pt x="1981597" y="618242"/>
                  <a:pt x="2000901" y="637546"/>
                </a:cubicBezTo>
                <a:cubicBezTo>
                  <a:pt x="2020205" y="656850"/>
                  <a:pt x="1837325" y="360178"/>
                  <a:pt x="1878981" y="533914"/>
                </a:cubicBezTo>
                <a:cubicBezTo>
                  <a:pt x="1920637" y="707650"/>
                  <a:pt x="2200037" y="1511306"/>
                  <a:pt x="2250837" y="1679962"/>
                </a:cubicBezTo>
                <a:cubicBezTo>
                  <a:pt x="2301637" y="1848618"/>
                  <a:pt x="2264045" y="1631194"/>
                  <a:pt x="2183781" y="1545850"/>
                </a:cubicBezTo>
                <a:cubicBezTo>
                  <a:pt x="2103517" y="1460506"/>
                  <a:pt x="1780429" y="1137418"/>
                  <a:pt x="1769253" y="1167898"/>
                </a:cubicBezTo>
                <a:cubicBezTo>
                  <a:pt x="1758077" y="1198378"/>
                  <a:pt x="2192925" y="1738890"/>
                  <a:pt x="2116725" y="1728730"/>
                </a:cubicBezTo>
                <a:cubicBezTo>
                  <a:pt x="2040525" y="1718570"/>
                  <a:pt x="1312053" y="1106938"/>
                  <a:pt x="1312053" y="1106938"/>
                </a:cubicBezTo>
                <a:cubicBezTo>
                  <a:pt x="1115965" y="954538"/>
                  <a:pt x="898541" y="678186"/>
                  <a:pt x="940197" y="814330"/>
                </a:cubicBezTo>
                <a:cubicBezTo>
                  <a:pt x="981853" y="950474"/>
                  <a:pt x="1585357" y="1879098"/>
                  <a:pt x="1561989" y="1923802"/>
                </a:cubicBezTo>
                <a:cubicBezTo>
                  <a:pt x="1538621" y="1968506"/>
                  <a:pt x="895493" y="1159770"/>
                  <a:pt x="799989" y="1082554"/>
                </a:cubicBezTo>
                <a:cubicBezTo>
                  <a:pt x="704485" y="1005338"/>
                  <a:pt x="1119013" y="1591570"/>
                  <a:pt x="988965" y="1460506"/>
                </a:cubicBezTo>
                <a:cubicBezTo>
                  <a:pt x="858917" y="1329442"/>
                  <a:pt x="130445" y="422154"/>
                  <a:pt x="19701" y="296170"/>
                </a:cubicBezTo>
                <a:cubicBezTo>
                  <a:pt x="-91043" y="170186"/>
                  <a:pt x="300117" y="742194"/>
                  <a:pt x="324501" y="704602"/>
                </a:cubicBezTo>
                <a:cubicBezTo>
                  <a:pt x="348885" y="667010"/>
                  <a:pt x="-27035" y="162058"/>
                  <a:pt x="135525" y="58426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1" name="フリーフォーム 690">
            <a:extLst>
              <a:ext uri="{FF2B5EF4-FFF2-40B4-BE49-F238E27FC236}">
                <a16:creationId xmlns:a16="http://schemas.microsoft.com/office/drawing/2014/main" id="{556C954E-9F36-2BEA-68F6-07ACCC28D368}"/>
              </a:ext>
            </a:extLst>
          </p:cNvPr>
          <p:cNvSpPr/>
          <p:nvPr/>
        </p:nvSpPr>
        <p:spPr>
          <a:xfrm>
            <a:off x="6429764" y="1984567"/>
            <a:ext cx="1374709" cy="1912248"/>
          </a:xfrm>
          <a:custGeom>
            <a:avLst/>
            <a:gdLst>
              <a:gd name="connsiteX0" fmla="*/ 672076 w 1374709"/>
              <a:gd name="connsiteY0" fmla="*/ 2729 h 1912248"/>
              <a:gd name="connsiteX1" fmla="*/ 1214620 w 1374709"/>
              <a:gd name="connsiteY1" fmla="*/ 709865 h 1912248"/>
              <a:gd name="connsiteX2" fmla="*/ 1360924 w 1374709"/>
              <a:gd name="connsiteY2" fmla="*/ 1002473 h 1912248"/>
              <a:gd name="connsiteX3" fmla="*/ 1287772 w 1374709"/>
              <a:gd name="connsiteY3" fmla="*/ 1288985 h 1912248"/>
              <a:gd name="connsiteX4" fmla="*/ 647692 w 1374709"/>
              <a:gd name="connsiteY4" fmla="*/ 1679129 h 1912248"/>
              <a:gd name="connsiteX5" fmla="*/ 836668 w 1374709"/>
              <a:gd name="connsiteY5" fmla="*/ 1508441 h 1912248"/>
              <a:gd name="connsiteX6" fmla="*/ 348988 w 1374709"/>
              <a:gd name="connsiteY6" fmla="*/ 1910777 h 1912248"/>
              <a:gd name="connsiteX7" fmla="*/ 507484 w 1374709"/>
              <a:gd name="connsiteY7" fmla="*/ 1630361 h 1912248"/>
              <a:gd name="connsiteX8" fmla="*/ 556252 w 1374709"/>
              <a:gd name="connsiteY8" fmla="*/ 1276793 h 1912248"/>
              <a:gd name="connsiteX9" fmla="*/ 342892 w 1374709"/>
              <a:gd name="connsiteY9" fmla="*/ 533081 h 1912248"/>
              <a:gd name="connsiteX10" fmla="*/ 586732 w 1374709"/>
              <a:gd name="connsiteY10" fmla="*/ 953705 h 1912248"/>
              <a:gd name="connsiteX11" fmla="*/ 74668 w 1374709"/>
              <a:gd name="connsiteY11" fmla="*/ 51497 h 1912248"/>
              <a:gd name="connsiteX12" fmla="*/ 513580 w 1374709"/>
              <a:gd name="connsiteY12" fmla="*/ 1002473 h 1912248"/>
              <a:gd name="connsiteX13" fmla="*/ 1516 w 1374709"/>
              <a:gd name="connsiteY13" fmla="*/ 57593 h 1912248"/>
              <a:gd name="connsiteX14" fmla="*/ 714748 w 1374709"/>
              <a:gd name="connsiteY14" fmla="*/ 636713 h 1912248"/>
              <a:gd name="connsiteX15" fmla="*/ 446524 w 1374709"/>
              <a:gd name="connsiteY15" fmla="*/ 142937 h 1912248"/>
              <a:gd name="connsiteX16" fmla="*/ 879340 w 1374709"/>
              <a:gd name="connsiteY16" fmla="*/ 453833 h 1912248"/>
              <a:gd name="connsiteX17" fmla="*/ 672076 w 1374709"/>
              <a:gd name="connsiteY17" fmla="*/ 2729 h 191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74709" h="1912248">
                <a:moveTo>
                  <a:pt x="672076" y="2729"/>
                </a:moveTo>
                <a:cubicBezTo>
                  <a:pt x="727956" y="45401"/>
                  <a:pt x="1099812" y="543241"/>
                  <a:pt x="1214620" y="709865"/>
                </a:cubicBezTo>
                <a:cubicBezTo>
                  <a:pt x="1329428" y="876489"/>
                  <a:pt x="1348732" y="905953"/>
                  <a:pt x="1360924" y="1002473"/>
                </a:cubicBezTo>
                <a:cubicBezTo>
                  <a:pt x="1373116" y="1098993"/>
                  <a:pt x="1406644" y="1176209"/>
                  <a:pt x="1287772" y="1288985"/>
                </a:cubicBezTo>
                <a:cubicBezTo>
                  <a:pt x="1168900" y="1401761"/>
                  <a:pt x="722876" y="1642553"/>
                  <a:pt x="647692" y="1679129"/>
                </a:cubicBezTo>
                <a:cubicBezTo>
                  <a:pt x="572508" y="1715705"/>
                  <a:pt x="886452" y="1469833"/>
                  <a:pt x="836668" y="1508441"/>
                </a:cubicBezTo>
                <a:cubicBezTo>
                  <a:pt x="786884" y="1547049"/>
                  <a:pt x="403852" y="1890457"/>
                  <a:pt x="348988" y="1910777"/>
                </a:cubicBezTo>
                <a:cubicBezTo>
                  <a:pt x="294124" y="1931097"/>
                  <a:pt x="472940" y="1736025"/>
                  <a:pt x="507484" y="1630361"/>
                </a:cubicBezTo>
                <a:cubicBezTo>
                  <a:pt x="542028" y="1524697"/>
                  <a:pt x="583684" y="1459673"/>
                  <a:pt x="556252" y="1276793"/>
                </a:cubicBezTo>
                <a:cubicBezTo>
                  <a:pt x="528820" y="1093913"/>
                  <a:pt x="337812" y="586929"/>
                  <a:pt x="342892" y="533081"/>
                </a:cubicBezTo>
                <a:cubicBezTo>
                  <a:pt x="347972" y="479233"/>
                  <a:pt x="631436" y="1033969"/>
                  <a:pt x="586732" y="953705"/>
                </a:cubicBezTo>
                <a:cubicBezTo>
                  <a:pt x="542028" y="873441"/>
                  <a:pt x="86860" y="43369"/>
                  <a:pt x="74668" y="51497"/>
                </a:cubicBezTo>
                <a:cubicBezTo>
                  <a:pt x="62476" y="59625"/>
                  <a:pt x="525772" y="1001457"/>
                  <a:pt x="513580" y="1002473"/>
                </a:cubicBezTo>
                <a:cubicBezTo>
                  <a:pt x="501388" y="1003489"/>
                  <a:pt x="-32012" y="118553"/>
                  <a:pt x="1516" y="57593"/>
                </a:cubicBezTo>
                <a:cubicBezTo>
                  <a:pt x="35044" y="-3367"/>
                  <a:pt x="640580" y="622489"/>
                  <a:pt x="714748" y="636713"/>
                </a:cubicBezTo>
                <a:cubicBezTo>
                  <a:pt x="788916" y="650937"/>
                  <a:pt x="419092" y="173417"/>
                  <a:pt x="446524" y="142937"/>
                </a:cubicBezTo>
                <a:cubicBezTo>
                  <a:pt x="473956" y="112457"/>
                  <a:pt x="838700" y="476185"/>
                  <a:pt x="879340" y="453833"/>
                </a:cubicBezTo>
                <a:cubicBezTo>
                  <a:pt x="919980" y="431481"/>
                  <a:pt x="616196" y="-39943"/>
                  <a:pt x="672076" y="2729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2" name="フリーフォーム 691">
            <a:extLst>
              <a:ext uri="{FF2B5EF4-FFF2-40B4-BE49-F238E27FC236}">
                <a16:creationId xmlns:a16="http://schemas.microsoft.com/office/drawing/2014/main" id="{686808AB-F828-E0F2-9BE0-106D60A75B8E}"/>
              </a:ext>
            </a:extLst>
          </p:cNvPr>
          <p:cNvSpPr/>
          <p:nvPr/>
        </p:nvSpPr>
        <p:spPr>
          <a:xfrm>
            <a:off x="3637172" y="940147"/>
            <a:ext cx="1499364" cy="936437"/>
          </a:xfrm>
          <a:custGeom>
            <a:avLst/>
            <a:gdLst>
              <a:gd name="connsiteX0" fmla="*/ 1378 w 1499364"/>
              <a:gd name="connsiteY0" fmla="*/ 936278 h 936437"/>
              <a:gd name="connsiteX1" fmla="*/ 1011028 w 1499364"/>
              <a:gd name="connsiteY1" fmla="*/ 240953 h 936437"/>
              <a:gd name="connsiteX2" fmla="*/ 391903 w 1499364"/>
              <a:gd name="connsiteY2" fmla="*/ 269528 h 936437"/>
              <a:gd name="connsiteX3" fmla="*/ 1115803 w 1499364"/>
              <a:gd name="connsiteY3" fmla="*/ 183803 h 936437"/>
              <a:gd name="connsiteX4" fmla="*/ 677653 w 1499364"/>
              <a:gd name="connsiteY4" fmla="*/ 12353 h 936437"/>
              <a:gd name="connsiteX5" fmla="*/ 1496803 w 1499364"/>
              <a:gd name="connsiteY5" fmla="*/ 31403 h 936437"/>
              <a:gd name="connsiteX6" fmla="*/ 915778 w 1499364"/>
              <a:gd name="connsiteY6" fmla="*/ 174278 h 936437"/>
              <a:gd name="connsiteX7" fmla="*/ 363328 w 1499364"/>
              <a:gd name="connsiteY7" fmla="*/ 526703 h 936437"/>
              <a:gd name="connsiteX8" fmla="*/ 782428 w 1499364"/>
              <a:gd name="connsiteY8" fmla="*/ 307628 h 936437"/>
              <a:gd name="connsiteX9" fmla="*/ 1378 w 1499364"/>
              <a:gd name="connsiteY9" fmla="*/ 936278 h 93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9364" h="936437">
                <a:moveTo>
                  <a:pt x="1378" y="936278"/>
                </a:moveTo>
                <a:cubicBezTo>
                  <a:pt x="39478" y="925166"/>
                  <a:pt x="945941" y="352078"/>
                  <a:pt x="1011028" y="240953"/>
                </a:cubicBezTo>
                <a:cubicBezTo>
                  <a:pt x="1076116" y="129828"/>
                  <a:pt x="374441" y="279053"/>
                  <a:pt x="391903" y="269528"/>
                </a:cubicBezTo>
                <a:cubicBezTo>
                  <a:pt x="409366" y="260003"/>
                  <a:pt x="1068178" y="226665"/>
                  <a:pt x="1115803" y="183803"/>
                </a:cubicBezTo>
                <a:cubicBezTo>
                  <a:pt x="1163428" y="140941"/>
                  <a:pt x="614153" y="37753"/>
                  <a:pt x="677653" y="12353"/>
                </a:cubicBezTo>
                <a:cubicBezTo>
                  <a:pt x="741153" y="-13047"/>
                  <a:pt x="1457116" y="4415"/>
                  <a:pt x="1496803" y="31403"/>
                </a:cubicBezTo>
                <a:cubicBezTo>
                  <a:pt x="1536491" y="58390"/>
                  <a:pt x="1104690" y="91728"/>
                  <a:pt x="915778" y="174278"/>
                </a:cubicBezTo>
                <a:cubicBezTo>
                  <a:pt x="726866" y="256828"/>
                  <a:pt x="385553" y="504478"/>
                  <a:pt x="363328" y="526703"/>
                </a:cubicBezTo>
                <a:cubicBezTo>
                  <a:pt x="341103" y="548928"/>
                  <a:pt x="837990" y="239366"/>
                  <a:pt x="782428" y="307628"/>
                </a:cubicBezTo>
                <a:cubicBezTo>
                  <a:pt x="726866" y="375890"/>
                  <a:pt x="-36722" y="947390"/>
                  <a:pt x="1378" y="936278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3" name="フリーフォーム 692">
            <a:extLst>
              <a:ext uri="{FF2B5EF4-FFF2-40B4-BE49-F238E27FC236}">
                <a16:creationId xmlns:a16="http://schemas.microsoft.com/office/drawing/2014/main" id="{8ACE45D5-230A-C0A9-BF03-CA0617F70F73}"/>
              </a:ext>
            </a:extLst>
          </p:cNvPr>
          <p:cNvSpPr/>
          <p:nvPr/>
        </p:nvSpPr>
        <p:spPr>
          <a:xfrm>
            <a:off x="4080466" y="2168464"/>
            <a:ext cx="754299" cy="372056"/>
          </a:xfrm>
          <a:custGeom>
            <a:avLst/>
            <a:gdLst>
              <a:gd name="connsiteX0" fmla="*/ 1051 w 754299"/>
              <a:gd name="connsiteY0" fmla="*/ 318984 h 372056"/>
              <a:gd name="connsiteX1" fmla="*/ 169217 w 754299"/>
              <a:gd name="connsiteY1" fmla="*/ 108777 h 372056"/>
              <a:gd name="connsiteX2" fmla="*/ 130679 w 754299"/>
              <a:gd name="connsiteY2" fmla="*/ 143812 h 372056"/>
              <a:gd name="connsiteX3" fmla="*/ 291837 w 754299"/>
              <a:gd name="connsiteY3" fmla="*/ 80750 h 372056"/>
              <a:gd name="connsiteX4" fmla="*/ 470513 w 754299"/>
              <a:gd name="connsiteY4" fmla="*/ 126295 h 372056"/>
              <a:gd name="connsiteX5" fmla="*/ 403948 w 754299"/>
              <a:gd name="connsiteY5" fmla="*/ 170 h 372056"/>
              <a:gd name="connsiteX6" fmla="*/ 558100 w 754299"/>
              <a:gd name="connsiteY6" fmla="*/ 157826 h 372056"/>
              <a:gd name="connsiteX7" fmla="*/ 547589 w 754299"/>
              <a:gd name="connsiteY7" fmla="*/ 49219 h 372056"/>
              <a:gd name="connsiteX8" fmla="*/ 663203 w 754299"/>
              <a:gd name="connsiteY8" fmla="*/ 182350 h 372056"/>
              <a:gd name="connsiteX9" fmla="*/ 659700 w 754299"/>
              <a:gd name="connsiteY9" fmla="*/ 31702 h 372056"/>
              <a:gd name="connsiteX10" fmla="*/ 705244 w 754299"/>
              <a:gd name="connsiteY10" fmla="*/ 154322 h 372056"/>
              <a:gd name="connsiteX11" fmla="*/ 754293 w 754299"/>
              <a:gd name="connsiteY11" fmla="*/ 248915 h 372056"/>
              <a:gd name="connsiteX12" fmla="*/ 708748 w 754299"/>
              <a:gd name="connsiteY12" fmla="*/ 203370 h 372056"/>
              <a:gd name="connsiteX13" fmla="*/ 698237 w 754299"/>
              <a:gd name="connsiteY13" fmla="*/ 340005 h 372056"/>
              <a:gd name="connsiteX14" fmla="*/ 645686 w 754299"/>
              <a:gd name="connsiteY14" fmla="*/ 217384 h 372056"/>
              <a:gd name="connsiteX15" fmla="*/ 708748 w 754299"/>
              <a:gd name="connsiteY15" fmla="*/ 371536 h 372056"/>
              <a:gd name="connsiteX16" fmla="*/ 477520 w 754299"/>
              <a:gd name="connsiteY16" fmla="*/ 269936 h 372056"/>
              <a:gd name="connsiteX17" fmla="*/ 621162 w 754299"/>
              <a:gd name="connsiteY17" fmla="*/ 336502 h 372056"/>
              <a:gd name="connsiteX18" fmla="*/ 281327 w 754299"/>
              <a:gd name="connsiteY18" fmla="*/ 241908 h 372056"/>
              <a:gd name="connsiteX19" fmla="*/ 417962 w 754299"/>
              <a:gd name="connsiteY19" fmla="*/ 273439 h 372056"/>
              <a:gd name="connsiteX20" fmla="*/ 141189 w 754299"/>
              <a:gd name="connsiteY20" fmla="*/ 255922 h 372056"/>
              <a:gd name="connsiteX21" fmla="*/ 309355 w 754299"/>
              <a:gd name="connsiteY21" fmla="*/ 238405 h 372056"/>
              <a:gd name="connsiteX22" fmla="*/ 106155 w 754299"/>
              <a:gd name="connsiteY22" fmla="*/ 280446 h 372056"/>
              <a:gd name="connsiteX23" fmla="*/ 1051 w 754299"/>
              <a:gd name="connsiteY23" fmla="*/ 318984 h 37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54299" h="372056">
                <a:moveTo>
                  <a:pt x="1051" y="318984"/>
                </a:moveTo>
                <a:cubicBezTo>
                  <a:pt x="11561" y="290373"/>
                  <a:pt x="147612" y="137972"/>
                  <a:pt x="169217" y="108777"/>
                </a:cubicBezTo>
                <a:cubicBezTo>
                  <a:pt x="190822" y="79582"/>
                  <a:pt x="110242" y="148483"/>
                  <a:pt x="130679" y="143812"/>
                </a:cubicBezTo>
                <a:cubicBezTo>
                  <a:pt x="151116" y="139141"/>
                  <a:pt x="235198" y="83670"/>
                  <a:pt x="291837" y="80750"/>
                </a:cubicBezTo>
                <a:cubicBezTo>
                  <a:pt x="348476" y="77830"/>
                  <a:pt x="451828" y="139725"/>
                  <a:pt x="470513" y="126295"/>
                </a:cubicBezTo>
                <a:cubicBezTo>
                  <a:pt x="489198" y="112865"/>
                  <a:pt x="389350" y="-5085"/>
                  <a:pt x="403948" y="170"/>
                </a:cubicBezTo>
                <a:cubicBezTo>
                  <a:pt x="418546" y="5425"/>
                  <a:pt x="534160" y="149651"/>
                  <a:pt x="558100" y="157826"/>
                </a:cubicBezTo>
                <a:cubicBezTo>
                  <a:pt x="582040" y="166001"/>
                  <a:pt x="530072" y="45132"/>
                  <a:pt x="547589" y="49219"/>
                </a:cubicBezTo>
                <a:cubicBezTo>
                  <a:pt x="565106" y="53306"/>
                  <a:pt x="644518" y="185269"/>
                  <a:pt x="663203" y="182350"/>
                </a:cubicBezTo>
                <a:cubicBezTo>
                  <a:pt x="681888" y="179430"/>
                  <a:pt x="652693" y="36373"/>
                  <a:pt x="659700" y="31702"/>
                </a:cubicBezTo>
                <a:cubicBezTo>
                  <a:pt x="666707" y="27031"/>
                  <a:pt x="689479" y="118120"/>
                  <a:pt x="705244" y="154322"/>
                </a:cubicBezTo>
                <a:cubicBezTo>
                  <a:pt x="721009" y="190524"/>
                  <a:pt x="753709" y="240740"/>
                  <a:pt x="754293" y="248915"/>
                </a:cubicBezTo>
                <a:cubicBezTo>
                  <a:pt x="754877" y="257090"/>
                  <a:pt x="718091" y="188188"/>
                  <a:pt x="708748" y="203370"/>
                </a:cubicBezTo>
                <a:cubicBezTo>
                  <a:pt x="699405" y="218552"/>
                  <a:pt x="708747" y="337669"/>
                  <a:pt x="698237" y="340005"/>
                </a:cubicBezTo>
                <a:cubicBezTo>
                  <a:pt x="687727" y="342341"/>
                  <a:pt x="643934" y="212129"/>
                  <a:pt x="645686" y="217384"/>
                </a:cubicBezTo>
                <a:cubicBezTo>
                  <a:pt x="647438" y="222639"/>
                  <a:pt x="736776" y="362777"/>
                  <a:pt x="708748" y="371536"/>
                </a:cubicBezTo>
                <a:cubicBezTo>
                  <a:pt x="680720" y="380295"/>
                  <a:pt x="492118" y="275775"/>
                  <a:pt x="477520" y="269936"/>
                </a:cubicBezTo>
                <a:cubicBezTo>
                  <a:pt x="462922" y="264097"/>
                  <a:pt x="653861" y="341173"/>
                  <a:pt x="621162" y="336502"/>
                </a:cubicBezTo>
                <a:cubicBezTo>
                  <a:pt x="588463" y="331831"/>
                  <a:pt x="315194" y="252419"/>
                  <a:pt x="281327" y="241908"/>
                </a:cubicBezTo>
                <a:cubicBezTo>
                  <a:pt x="247460" y="231397"/>
                  <a:pt x="441318" y="271103"/>
                  <a:pt x="417962" y="273439"/>
                </a:cubicBezTo>
                <a:cubicBezTo>
                  <a:pt x="394606" y="275775"/>
                  <a:pt x="159290" y="261761"/>
                  <a:pt x="141189" y="255922"/>
                </a:cubicBezTo>
                <a:cubicBezTo>
                  <a:pt x="123088" y="250083"/>
                  <a:pt x="315194" y="234318"/>
                  <a:pt x="309355" y="238405"/>
                </a:cubicBezTo>
                <a:cubicBezTo>
                  <a:pt x="303516" y="242492"/>
                  <a:pt x="151116" y="269352"/>
                  <a:pt x="106155" y="280446"/>
                </a:cubicBezTo>
                <a:cubicBezTo>
                  <a:pt x="61194" y="291540"/>
                  <a:pt x="-9459" y="347595"/>
                  <a:pt x="1051" y="318984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4" name="フリーフォーム 693">
            <a:extLst>
              <a:ext uri="{FF2B5EF4-FFF2-40B4-BE49-F238E27FC236}">
                <a16:creationId xmlns:a16="http://schemas.microsoft.com/office/drawing/2014/main" id="{3EC2353B-9F4D-A8D3-6F6C-CF0835598607}"/>
              </a:ext>
            </a:extLst>
          </p:cNvPr>
          <p:cNvSpPr/>
          <p:nvPr/>
        </p:nvSpPr>
        <p:spPr>
          <a:xfrm>
            <a:off x="4374542" y="2185264"/>
            <a:ext cx="349056" cy="151536"/>
          </a:xfrm>
          <a:custGeom>
            <a:avLst/>
            <a:gdLst>
              <a:gd name="connsiteX0" fmla="*/ 4768 w 349056"/>
              <a:gd name="connsiteY0" fmla="*/ 25412 h 151536"/>
              <a:gd name="connsiteX1" fmla="*/ 102865 w 349056"/>
              <a:gd name="connsiteY1" fmla="*/ 74460 h 151536"/>
              <a:gd name="connsiteX2" fmla="*/ 239499 w 349056"/>
              <a:gd name="connsiteY2" fmla="*/ 151536 h 151536"/>
              <a:gd name="connsiteX3" fmla="*/ 183444 w 349056"/>
              <a:gd name="connsiteY3" fmla="*/ 74460 h 151536"/>
              <a:gd name="connsiteX4" fmla="*/ 348106 w 349056"/>
              <a:gd name="connsiteY4" fmla="*/ 134019 h 151536"/>
              <a:gd name="connsiteX5" fmla="*/ 246506 w 349056"/>
              <a:gd name="connsiteY5" fmla="*/ 46433 h 151536"/>
              <a:gd name="connsiteX6" fmla="*/ 151913 w 349056"/>
              <a:gd name="connsiteY6" fmla="*/ 888 h 151536"/>
              <a:gd name="connsiteX7" fmla="*/ 257017 w 349056"/>
              <a:gd name="connsiteY7" fmla="*/ 84970 h 151536"/>
              <a:gd name="connsiteX8" fmla="*/ 4768 w 349056"/>
              <a:gd name="connsiteY8" fmla="*/ 25412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056" h="151536">
                <a:moveTo>
                  <a:pt x="4768" y="25412"/>
                </a:moveTo>
                <a:cubicBezTo>
                  <a:pt x="-20924" y="23660"/>
                  <a:pt x="63743" y="53439"/>
                  <a:pt x="102865" y="74460"/>
                </a:cubicBezTo>
                <a:cubicBezTo>
                  <a:pt x="141987" y="95481"/>
                  <a:pt x="226069" y="151536"/>
                  <a:pt x="239499" y="151536"/>
                </a:cubicBezTo>
                <a:cubicBezTo>
                  <a:pt x="252929" y="151536"/>
                  <a:pt x="165343" y="77380"/>
                  <a:pt x="183444" y="74460"/>
                </a:cubicBezTo>
                <a:cubicBezTo>
                  <a:pt x="201545" y="71541"/>
                  <a:pt x="337596" y="138690"/>
                  <a:pt x="348106" y="134019"/>
                </a:cubicBezTo>
                <a:cubicBezTo>
                  <a:pt x="358616" y="129348"/>
                  <a:pt x="279205" y="68622"/>
                  <a:pt x="246506" y="46433"/>
                </a:cubicBezTo>
                <a:cubicBezTo>
                  <a:pt x="213807" y="24244"/>
                  <a:pt x="150161" y="-5535"/>
                  <a:pt x="151913" y="888"/>
                </a:cubicBezTo>
                <a:cubicBezTo>
                  <a:pt x="153665" y="7311"/>
                  <a:pt x="276870" y="77379"/>
                  <a:pt x="257017" y="84970"/>
                </a:cubicBezTo>
                <a:cubicBezTo>
                  <a:pt x="237164" y="92561"/>
                  <a:pt x="30460" y="27164"/>
                  <a:pt x="4768" y="25412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5" name="フリーフォーム 694">
            <a:extLst>
              <a:ext uri="{FF2B5EF4-FFF2-40B4-BE49-F238E27FC236}">
                <a16:creationId xmlns:a16="http://schemas.microsoft.com/office/drawing/2014/main" id="{ADCAB808-6A7C-8169-0863-9255A430929A}"/>
              </a:ext>
            </a:extLst>
          </p:cNvPr>
          <p:cNvSpPr/>
          <p:nvPr/>
        </p:nvSpPr>
        <p:spPr>
          <a:xfrm>
            <a:off x="5205939" y="2259457"/>
            <a:ext cx="701571" cy="329593"/>
          </a:xfrm>
          <a:custGeom>
            <a:avLst/>
            <a:gdLst>
              <a:gd name="connsiteX0" fmla="*/ 185 w 701571"/>
              <a:gd name="connsiteY0" fmla="*/ 56322 h 329593"/>
              <a:gd name="connsiteX1" fmla="*/ 126309 w 701571"/>
              <a:gd name="connsiteY1" fmla="*/ 266529 h 329593"/>
              <a:gd name="connsiteX2" fmla="*/ 140323 w 701571"/>
              <a:gd name="connsiteY2" fmla="*/ 298060 h 329593"/>
              <a:gd name="connsiteX3" fmla="*/ 140323 w 701571"/>
              <a:gd name="connsiteY3" fmla="*/ 210474 h 329593"/>
              <a:gd name="connsiteX4" fmla="*/ 189371 w 701571"/>
              <a:gd name="connsiteY4" fmla="*/ 329591 h 329593"/>
              <a:gd name="connsiteX5" fmla="*/ 255937 w 701571"/>
              <a:gd name="connsiteY5" fmla="*/ 206971 h 329593"/>
              <a:gd name="connsiteX6" fmla="*/ 238420 w 701571"/>
              <a:gd name="connsiteY6" fmla="*/ 294557 h 329593"/>
              <a:gd name="connsiteX7" fmla="*/ 546723 w 701571"/>
              <a:gd name="connsiteY7" fmla="*/ 168433 h 329593"/>
              <a:gd name="connsiteX8" fmla="*/ 700875 w 701571"/>
              <a:gd name="connsiteY8" fmla="*/ 140405 h 329593"/>
              <a:gd name="connsiteX9" fmla="*/ 490668 w 701571"/>
              <a:gd name="connsiteY9" fmla="*/ 143909 h 329593"/>
              <a:gd name="connsiteX10" fmla="*/ 340020 w 701571"/>
              <a:gd name="connsiteY10" fmla="*/ 133398 h 329593"/>
              <a:gd name="connsiteX11" fmla="*/ 508185 w 701571"/>
              <a:gd name="connsiteY11" fmla="*/ 101867 h 329593"/>
              <a:gd name="connsiteX12" fmla="*/ 283964 w 701571"/>
              <a:gd name="connsiteY12" fmla="*/ 238502 h 329593"/>
              <a:gd name="connsiteX13" fmla="*/ 378558 w 701571"/>
              <a:gd name="connsiteY13" fmla="*/ 35302 h 329593"/>
              <a:gd name="connsiteX14" fmla="*/ 213895 w 701571"/>
              <a:gd name="connsiteY14" fmla="*/ 220984 h 329593"/>
              <a:gd name="connsiteX15" fmla="*/ 318999 w 701571"/>
              <a:gd name="connsiteY15" fmla="*/ 10777 h 329593"/>
              <a:gd name="connsiteX16" fmla="*/ 234916 w 701571"/>
              <a:gd name="connsiteY16" fmla="*/ 175440 h 329593"/>
              <a:gd name="connsiteX17" fmla="*/ 213895 w 701571"/>
              <a:gd name="connsiteY17" fmla="*/ 267 h 329593"/>
              <a:gd name="connsiteX18" fmla="*/ 238420 w 701571"/>
              <a:gd name="connsiteY18" fmla="*/ 224488 h 329593"/>
              <a:gd name="connsiteX19" fmla="*/ 136820 w 701571"/>
              <a:gd name="connsiteY19" fmla="*/ 21288 h 329593"/>
              <a:gd name="connsiteX20" fmla="*/ 157840 w 701571"/>
              <a:gd name="connsiteY20" fmla="*/ 185950 h 329593"/>
              <a:gd name="connsiteX21" fmla="*/ 185 w 701571"/>
              <a:gd name="connsiteY21" fmla="*/ 56322 h 32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01571" h="329593">
                <a:moveTo>
                  <a:pt x="185" y="56322"/>
                </a:moveTo>
                <a:cubicBezTo>
                  <a:pt x="-5070" y="69752"/>
                  <a:pt x="102953" y="226239"/>
                  <a:pt x="126309" y="266529"/>
                </a:cubicBezTo>
                <a:cubicBezTo>
                  <a:pt x="149665" y="306819"/>
                  <a:pt x="137987" y="307402"/>
                  <a:pt x="140323" y="298060"/>
                </a:cubicBezTo>
                <a:cubicBezTo>
                  <a:pt x="142659" y="288718"/>
                  <a:pt x="132148" y="205219"/>
                  <a:pt x="140323" y="210474"/>
                </a:cubicBezTo>
                <a:cubicBezTo>
                  <a:pt x="148498" y="215729"/>
                  <a:pt x="170102" y="330175"/>
                  <a:pt x="189371" y="329591"/>
                </a:cubicBezTo>
                <a:cubicBezTo>
                  <a:pt x="208640" y="329007"/>
                  <a:pt x="247762" y="212810"/>
                  <a:pt x="255937" y="206971"/>
                </a:cubicBezTo>
                <a:cubicBezTo>
                  <a:pt x="264112" y="201132"/>
                  <a:pt x="189956" y="300980"/>
                  <a:pt x="238420" y="294557"/>
                </a:cubicBezTo>
                <a:cubicBezTo>
                  <a:pt x="286884" y="288134"/>
                  <a:pt x="469647" y="194125"/>
                  <a:pt x="546723" y="168433"/>
                </a:cubicBezTo>
                <a:cubicBezTo>
                  <a:pt x="623799" y="142741"/>
                  <a:pt x="710218" y="144492"/>
                  <a:pt x="700875" y="140405"/>
                </a:cubicBezTo>
                <a:cubicBezTo>
                  <a:pt x="691533" y="136318"/>
                  <a:pt x="550810" y="145077"/>
                  <a:pt x="490668" y="143909"/>
                </a:cubicBezTo>
                <a:cubicBezTo>
                  <a:pt x="430526" y="142741"/>
                  <a:pt x="337101" y="140405"/>
                  <a:pt x="340020" y="133398"/>
                </a:cubicBezTo>
                <a:cubicBezTo>
                  <a:pt x="342940" y="126391"/>
                  <a:pt x="517528" y="84350"/>
                  <a:pt x="508185" y="101867"/>
                </a:cubicBezTo>
                <a:cubicBezTo>
                  <a:pt x="498842" y="119384"/>
                  <a:pt x="305568" y="249596"/>
                  <a:pt x="283964" y="238502"/>
                </a:cubicBezTo>
                <a:cubicBezTo>
                  <a:pt x="262360" y="227408"/>
                  <a:pt x="390236" y="38222"/>
                  <a:pt x="378558" y="35302"/>
                </a:cubicBezTo>
                <a:cubicBezTo>
                  <a:pt x="366880" y="32382"/>
                  <a:pt x="223821" y="225071"/>
                  <a:pt x="213895" y="220984"/>
                </a:cubicBezTo>
                <a:cubicBezTo>
                  <a:pt x="203969" y="216897"/>
                  <a:pt x="315496" y="18368"/>
                  <a:pt x="318999" y="10777"/>
                </a:cubicBezTo>
                <a:cubicBezTo>
                  <a:pt x="322502" y="3186"/>
                  <a:pt x="252433" y="177192"/>
                  <a:pt x="234916" y="175440"/>
                </a:cubicBezTo>
                <a:cubicBezTo>
                  <a:pt x="217399" y="173688"/>
                  <a:pt x="213311" y="-7908"/>
                  <a:pt x="213895" y="267"/>
                </a:cubicBezTo>
                <a:cubicBezTo>
                  <a:pt x="214479" y="8442"/>
                  <a:pt x="251266" y="220984"/>
                  <a:pt x="238420" y="224488"/>
                </a:cubicBezTo>
                <a:cubicBezTo>
                  <a:pt x="225574" y="227992"/>
                  <a:pt x="150250" y="27711"/>
                  <a:pt x="136820" y="21288"/>
                </a:cubicBezTo>
                <a:cubicBezTo>
                  <a:pt x="123390" y="14865"/>
                  <a:pt x="178277" y="178943"/>
                  <a:pt x="157840" y="185950"/>
                </a:cubicBezTo>
                <a:cubicBezTo>
                  <a:pt x="137403" y="192957"/>
                  <a:pt x="5440" y="42892"/>
                  <a:pt x="185" y="56322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6" name="フリーフォーム 695">
            <a:extLst>
              <a:ext uri="{FF2B5EF4-FFF2-40B4-BE49-F238E27FC236}">
                <a16:creationId xmlns:a16="http://schemas.microsoft.com/office/drawing/2014/main" id="{23077A37-CD67-D84B-5C2C-BFD7C7699B8E}"/>
              </a:ext>
            </a:extLst>
          </p:cNvPr>
          <p:cNvSpPr/>
          <p:nvPr/>
        </p:nvSpPr>
        <p:spPr>
          <a:xfrm>
            <a:off x="5387820" y="2312794"/>
            <a:ext cx="1037506" cy="502295"/>
          </a:xfrm>
          <a:custGeom>
            <a:avLst/>
            <a:gdLst>
              <a:gd name="connsiteX0" fmla="*/ 483 w 1037506"/>
              <a:gd name="connsiteY0" fmla="*/ 213192 h 502295"/>
              <a:gd name="connsiteX1" fmla="*/ 322801 w 1037506"/>
              <a:gd name="connsiteY1" fmla="*/ 16999 h 502295"/>
              <a:gd name="connsiteX2" fmla="*/ 249228 w 1037506"/>
              <a:gd name="connsiteY2" fmla="*/ 16999 h 502295"/>
              <a:gd name="connsiteX3" fmla="*/ 533008 w 1037506"/>
              <a:gd name="connsiteY3" fmla="*/ 76558 h 502295"/>
              <a:gd name="connsiteX4" fmla="*/ 469946 w 1037506"/>
              <a:gd name="connsiteY4" fmla="*/ 45027 h 502295"/>
              <a:gd name="connsiteX5" fmla="*/ 676649 w 1037506"/>
              <a:gd name="connsiteY5" fmla="*/ 174654 h 502295"/>
              <a:gd name="connsiteX6" fmla="*/ 617090 w 1037506"/>
              <a:gd name="connsiteY6" fmla="*/ 115096 h 502295"/>
              <a:gd name="connsiteX7" fmla="*/ 848318 w 1037506"/>
              <a:gd name="connsiteY7" fmla="*/ 304282 h 502295"/>
              <a:gd name="connsiteX8" fmla="*/ 1037504 w 1037506"/>
              <a:gd name="connsiteY8" fmla="*/ 500475 h 502295"/>
              <a:gd name="connsiteX9" fmla="*/ 844814 w 1037506"/>
              <a:gd name="connsiteY9" fmla="*/ 398875 h 502295"/>
              <a:gd name="connsiteX10" fmla="*/ 697670 w 1037506"/>
              <a:gd name="connsiteY10" fmla="*/ 342820 h 502295"/>
              <a:gd name="connsiteX11" fmla="*/ 547021 w 1037506"/>
              <a:gd name="connsiteY11" fmla="*/ 374351 h 502295"/>
              <a:gd name="connsiteX12" fmla="*/ 606580 w 1037506"/>
              <a:gd name="connsiteY12" fmla="*/ 272751 h 502295"/>
              <a:gd name="connsiteX13" fmla="*/ 287766 w 1037506"/>
              <a:gd name="connsiteY13" fmla="*/ 307785 h 502295"/>
              <a:gd name="connsiteX14" fmla="*/ 413890 w 1037506"/>
              <a:gd name="connsiteY14" fmla="*/ 206185 h 502295"/>
              <a:gd name="connsiteX15" fmla="*/ 193173 w 1037506"/>
              <a:gd name="connsiteY15" fmla="*/ 223703 h 502295"/>
              <a:gd name="connsiteX16" fmla="*/ 406883 w 1037506"/>
              <a:gd name="connsiteY16" fmla="*/ 132613 h 502295"/>
              <a:gd name="connsiteX17" fmla="*/ 483 w 1037506"/>
              <a:gd name="connsiteY17" fmla="*/ 213192 h 50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37506" h="502295">
                <a:moveTo>
                  <a:pt x="483" y="213192"/>
                </a:moveTo>
                <a:cubicBezTo>
                  <a:pt x="-13531" y="193923"/>
                  <a:pt x="281344" y="49698"/>
                  <a:pt x="322801" y="16999"/>
                </a:cubicBezTo>
                <a:cubicBezTo>
                  <a:pt x="364259" y="-15700"/>
                  <a:pt x="214194" y="7073"/>
                  <a:pt x="249228" y="16999"/>
                </a:cubicBezTo>
                <a:cubicBezTo>
                  <a:pt x="284262" y="26925"/>
                  <a:pt x="496222" y="71887"/>
                  <a:pt x="533008" y="76558"/>
                </a:cubicBezTo>
                <a:cubicBezTo>
                  <a:pt x="569794" y="81229"/>
                  <a:pt x="446006" y="28678"/>
                  <a:pt x="469946" y="45027"/>
                </a:cubicBezTo>
                <a:cubicBezTo>
                  <a:pt x="493886" y="61376"/>
                  <a:pt x="652125" y="162976"/>
                  <a:pt x="676649" y="174654"/>
                </a:cubicBezTo>
                <a:cubicBezTo>
                  <a:pt x="701173" y="186332"/>
                  <a:pt x="588479" y="93491"/>
                  <a:pt x="617090" y="115096"/>
                </a:cubicBezTo>
                <a:cubicBezTo>
                  <a:pt x="645701" y="136701"/>
                  <a:pt x="778249" y="240052"/>
                  <a:pt x="848318" y="304282"/>
                </a:cubicBezTo>
                <a:cubicBezTo>
                  <a:pt x="918387" y="368512"/>
                  <a:pt x="1038088" y="484710"/>
                  <a:pt x="1037504" y="500475"/>
                </a:cubicBezTo>
                <a:cubicBezTo>
                  <a:pt x="1036920" y="516240"/>
                  <a:pt x="901453" y="425151"/>
                  <a:pt x="844814" y="398875"/>
                </a:cubicBezTo>
                <a:cubicBezTo>
                  <a:pt x="788175" y="372599"/>
                  <a:pt x="747302" y="346907"/>
                  <a:pt x="697670" y="342820"/>
                </a:cubicBezTo>
                <a:cubicBezTo>
                  <a:pt x="648038" y="338733"/>
                  <a:pt x="562203" y="386029"/>
                  <a:pt x="547021" y="374351"/>
                </a:cubicBezTo>
                <a:cubicBezTo>
                  <a:pt x="531839" y="362673"/>
                  <a:pt x="649789" y="283845"/>
                  <a:pt x="606580" y="272751"/>
                </a:cubicBezTo>
                <a:cubicBezTo>
                  <a:pt x="563371" y="261657"/>
                  <a:pt x="319881" y="318879"/>
                  <a:pt x="287766" y="307785"/>
                </a:cubicBezTo>
                <a:cubicBezTo>
                  <a:pt x="255651" y="296691"/>
                  <a:pt x="429655" y="220199"/>
                  <a:pt x="413890" y="206185"/>
                </a:cubicBezTo>
                <a:cubicBezTo>
                  <a:pt x="398125" y="192171"/>
                  <a:pt x="194341" y="235965"/>
                  <a:pt x="193173" y="223703"/>
                </a:cubicBezTo>
                <a:cubicBezTo>
                  <a:pt x="192005" y="211441"/>
                  <a:pt x="430823" y="134365"/>
                  <a:pt x="406883" y="132613"/>
                </a:cubicBezTo>
                <a:cubicBezTo>
                  <a:pt x="382943" y="130861"/>
                  <a:pt x="14497" y="232461"/>
                  <a:pt x="483" y="213192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7" name="フリーフォーム 696">
            <a:extLst>
              <a:ext uri="{FF2B5EF4-FFF2-40B4-BE49-F238E27FC236}">
                <a16:creationId xmlns:a16="http://schemas.microsoft.com/office/drawing/2014/main" id="{48B9AC79-DD78-4083-452C-DF942A0F5CAE}"/>
              </a:ext>
            </a:extLst>
          </p:cNvPr>
          <p:cNvSpPr/>
          <p:nvPr/>
        </p:nvSpPr>
        <p:spPr>
          <a:xfrm>
            <a:off x="4038822" y="2722125"/>
            <a:ext cx="650433" cy="155218"/>
          </a:xfrm>
          <a:custGeom>
            <a:avLst/>
            <a:gdLst>
              <a:gd name="connsiteX0" fmla="*/ 654 w 650433"/>
              <a:gd name="connsiteY0" fmla="*/ 129682 h 155218"/>
              <a:gd name="connsiteX1" fmla="*/ 252902 w 650433"/>
              <a:gd name="connsiteY1" fmla="*/ 7061 h 155218"/>
              <a:gd name="connsiteX2" fmla="*/ 196847 w 650433"/>
              <a:gd name="connsiteY2" fmla="*/ 14068 h 155218"/>
              <a:gd name="connsiteX3" fmla="*/ 358006 w 650433"/>
              <a:gd name="connsiteY3" fmla="*/ 7061 h 155218"/>
              <a:gd name="connsiteX4" fmla="*/ 519164 w 650433"/>
              <a:gd name="connsiteY4" fmla="*/ 56109 h 155218"/>
              <a:gd name="connsiteX5" fmla="*/ 505150 w 650433"/>
              <a:gd name="connsiteY5" fmla="*/ 28082 h 155218"/>
              <a:gd name="connsiteX6" fmla="*/ 648792 w 650433"/>
              <a:gd name="connsiteY6" fmla="*/ 154206 h 155218"/>
              <a:gd name="connsiteX7" fmla="*/ 571716 w 650433"/>
              <a:gd name="connsiteY7" fmla="*/ 84137 h 155218"/>
              <a:gd name="connsiteX8" fmla="*/ 403550 w 650433"/>
              <a:gd name="connsiteY8" fmla="*/ 24578 h 155218"/>
              <a:gd name="connsiteX9" fmla="*/ 340488 w 650433"/>
              <a:gd name="connsiteY9" fmla="*/ 14068 h 155218"/>
              <a:gd name="connsiteX10" fmla="*/ 654 w 650433"/>
              <a:gd name="connsiteY10" fmla="*/ 129682 h 15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0433" h="155218">
                <a:moveTo>
                  <a:pt x="654" y="129682"/>
                </a:moveTo>
                <a:cubicBezTo>
                  <a:pt x="-13944" y="128514"/>
                  <a:pt x="220203" y="26330"/>
                  <a:pt x="252902" y="7061"/>
                </a:cubicBezTo>
                <a:cubicBezTo>
                  <a:pt x="285601" y="-12208"/>
                  <a:pt x="179330" y="14068"/>
                  <a:pt x="196847" y="14068"/>
                </a:cubicBezTo>
                <a:cubicBezTo>
                  <a:pt x="214364" y="14068"/>
                  <a:pt x="304287" y="54"/>
                  <a:pt x="358006" y="7061"/>
                </a:cubicBezTo>
                <a:cubicBezTo>
                  <a:pt x="411725" y="14068"/>
                  <a:pt x="494640" y="52605"/>
                  <a:pt x="519164" y="56109"/>
                </a:cubicBezTo>
                <a:cubicBezTo>
                  <a:pt x="543688" y="59612"/>
                  <a:pt x="483545" y="11733"/>
                  <a:pt x="505150" y="28082"/>
                </a:cubicBezTo>
                <a:cubicBezTo>
                  <a:pt x="526755" y="44431"/>
                  <a:pt x="637698" y="144863"/>
                  <a:pt x="648792" y="154206"/>
                </a:cubicBezTo>
                <a:cubicBezTo>
                  <a:pt x="659886" y="163549"/>
                  <a:pt x="612590" y="105742"/>
                  <a:pt x="571716" y="84137"/>
                </a:cubicBezTo>
                <a:cubicBezTo>
                  <a:pt x="530842" y="62532"/>
                  <a:pt x="442088" y="36256"/>
                  <a:pt x="403550" y="24578"/>
                </a:cubicBezTo>
                <a:cubicBezTo>
                  <a:pt x="365012" y="12900"/>
                  <a:pt x="401798" y="1222"/>
                  <a:pt x="340488" y="14068"/>
                </a:cubicBezTo>
                <a:cubicBezTo>
                  <a:pt x="279178" y="26914"/>
                  <a:pt x="15252" y="130850"/>
                  <a:pt x="654" y="129682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8" name="フリーフォーム 697">
            <a:extLst>
              <a:ext uri="{FF2B5EF4-FFF2-40B4-BE49-F238E27FC236}">
                <a16:creationId xmlns:a16="http://schemas.microsoft.com/office/drawing/2014/main" id="{EFB07DD2-6CF3-AD55-1473-7BFF81B05B22}"/>
              </a:ext>
            </a:extLst>
          </p:cNvPr>
          <p:cNvSpPr/>
          <p:nvPr/>
        </p:nvSpPr>
        <p:spPr>
          <a:xfrm>
            <a:off x="5332021" y="2888660"/>
            <a:ext cx="759627" cy="293743"/>
          </a:xfrm>
          <a:custGeom>
            <a:avLst/>
            <a:gdLst>
              <a:gd name="connsiteX0" fmla="*/ 227 w 759627"/>
              <a:gd name="connsiteY0" fmla="*/ 99781 h 293743"/>
              <a:gd name="connsiteX1" fmla="*/ 291013 w 759627"/>
              <a:gd name="connsiteY1" fmla="*/ 8692 h 293743"/>
              <a:gd name="connsiteX2" fmla="*/ 508227 w 759627"/>
              <a:gd name="connsiteY2" fmla="*/ 29712 h 293743"/>
              <a:gd name="connsiteX3" fmla="*/ 469689 w 759627"/>
              <a:gd name="connsiteY3" fmla="*/ 15699 h 293743"/>
              <a:gd name="connsiteX4" fmla="*/ 746462 w 759627"/>
              <a:gd name="connsiteY4" fmla="*/ 285464 h 293743"/>
              <a:gd name="connsiteX5" fmla="*/ 690407 w 759627"/>
              <a:gd name="connsiteY5" fmla="*/ 208388 h 293743"/>
              <a:gd name="connsiteX6" fmla="*/ 473193 w 759627"/>
              <a:gd name="connsiteY6" fmla="*/ 43726 h 293743"/>
              <a:gd name="connsiteX7" fmla="*/ 340062 w 759627"/>
              <a:gd name="connsiteY7" fmla="*/ 26209 h 293743"/>
              <a:gd name="connsiteX8" fmla="*/ 227 w 759627"/>
              <a:gd name="connsiteY8" fmla="*/ 99781 h 29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627" h="293743">
                <a:moveTo>
                  <a:pt x="227" y="99781"/>
                </a:moveTo>
                <a:cubicBezTo>
                  <a:pt x="-7948" y="96862"/>
                  <a:pt x="206346" y="20370"/>
                  <a:pt x="291013" y="8692"/>
                </a:cubicBezTo>
                <a:cubicBezTo>
                  <a:pt x="375680" y="-2986"/>
                  <a:pt x="478448" y="28544"/>
                  <a:pt x="508227" y="29712"/>
                </a:cubicBezTo>
                <a:cubicBezTo>
                  <a:pt x="538006" y="30880"/>
                  <a:pt x="429983" y="-26926"/>
                  <a:pt x="469689" y="15699"/>
                </a:cubicBezTo>
                <a:cubicBezTo>
                  <a:pt x="509395" y="58324"/>
                  <a:pt x="709676" y="253349"/>
                  <a:pt x="746462" y="285464"/>
                </a:cubicBezTo>
                <a:cubicBezTo>
                  <a:pt x="783248" y="317579"/>
                  <a:pt x="735952" y="248678"/>
                  <a:pt x="690407" y="208388"/>
                </a:cubicBezTo>
                <a:cubicBezTo>
                  <a:pt x="644862" y="168098"/>
                  <a:pt x="531584" y="74089"/>
                  <a:pt x="473193" y="43726"/>
                </a:cubicBezTo>
                <a:cubicBezTo>
                  <a:pt x="414802" y="13363"/>
                  <a:pt x="411883" y="19202"/>
                  <a:pt x="340062" y="26209"/>
                </a:cubicBezTo>
                <a:cubicBezTo>
                  <a:pt x="268241" y="33216"/>
                  <a:pt x="8402" y="102700"/>
                  <a:pt x="227" y="99781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9" name="フリーフォーム 698">
            <a:extLst>
              <a:ext uri="{FF2B5EF4-FFF2-40B4-BE49-F238E27FC236}">
                <a16:creationId xmlns:a16="http://schemas.microsoft.com/office/drawing/2014/main" id="{E8CC8612-3415-F845-99CA-C72B7188D5BA}"/>
              </a:ext>
            </a:extLst>
          </p:cNvPr>
          <p:cNvSpPr/>
          <p:nvPr/>
        </p:nvSpPr>
        <p:spPr>
          <a:xfrm>
            <a:off x="4185680" y="4127819"/>
            <a:ext cx="553050" cy="218368"/>
          </a:xfrm>
          <a:custGeom>
            <a:avLst/>
            <a:gdLst>
              <a:gd name="connsiteX0" fmla="*/ 941 w 553050"/>
              <a:gd name="connsiteY0" fmla="*/ 163905 h 218368"/>
              <a:gd name="connsiteX1" fmla="*/ 211148 w 553050"/>
              <a:gd name="connsiteY1" fmla="*/ 6250 h 218368"/>
              <a:gd name="connsiteX2" fmla="*/ 319754 w 553050"/>
              <a:gd name="connsiteY2" fmla="*/ 30774 h 218368"/>
              <a:gd name="connsiteX3" fmla="*/ 400334 w 553050"/>
              <a:gd name="connsiteY3" fmla="*/ 23767 h 218368"/>
              <a:gd name="connsiteX4" fmla="*/ 473906 w 553050"/>
              <a:gd name="connsiteY4" fmla="*/ 107850 h 218368"/>
              <a:gd name="connsiteX5" fmla="*/ 550982 w 553050"/>
              <a:gd name="connsiteY5" fmla="*/ 181422 h 218368"/>
              <a:gd name="connsiteX6" fmla="*/ 386320 w 553050"/>
              <a:gd name="connsiteY6" fmla="*/ 170912 h 218368"/>
              <a:gd name="connsiteX7" fmla="*/ 242679 w 553050"/>
              <a:gd name="connsiteY7" fmla="*/ 216457 h 218368"/>
              <a:gd name="connsiteX8" fmla="*/ 347782 w 553050"/>
              <a:gd name="connsiteY8" fmla="*/ 209450 h 218368"/>
              <a:gd name="connsiteX9" fmla="*/ 141079 w 553050"/>
              <a:gd name="connsiteY9" fmla="*/ 205947 h 218368"/>
              <a:gd name="connsiteX10" fmla="*/ 941 w 553050"/>
              <a:gd name="connsiteY10" fmla="*/ 163905 h 21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3050" h="218368">
                <a:moveTo>
                  <a:pt x="941" y="163905"/>
                </a:moveTo>
                <a:cubicBezTo>
                  <a:pt x="12619" y="130622"/>
                  <a:pt x="158013" y="28438"/>
                  <a:pt x="211148" y="6250"/>
                </a:cubicBezTo>
                <a:cubicBezTo>
                  <a:pt x="264283" y="-15938"/>
                  <a:pt x="288223" y="27855"/>
                  <a:pt x="319754" y="30774"/>
                </a:cubicBezTo>
                <a:cubicBezTo>
                  <a:pt x="351285" y="33693"/>
                  <a:pt x="374642" y="10921"/>
                  <a:pt x="400334" y="23767"/>
                </a:cubicBezTo>
                <a:cubicBezTo>
                  <a:pt x="426026" y="36613"/>
                  <a:pt x="448798" y="81574"/>
                  <a:pt x="473906" y="107850"/>
                </a:cubicBezTo>
                <a:cubicBezTo>
                  <a:pt x="499014" y="134126"/>
                  <a:pt x="565580" y="170912"/>
                  <a:pt x="550982" y="181422"/>
                </a:cubicBezTo>
                <a:cubicBezTo>
                  <a:pt x="536384" y="191932"/>
                  <a:pt x="437704" y="165073"/>
                  <a:pt x="386320" y="170912"/>
                </a:cubicBezTo>
                <a:cubicBezTo>
                  <a:pt x="334936" y="176751"/>
                  <a:pt x="249102" y="210034"/>
                  <a:pt x="242679" y="216457"/>
                </a:cubicBezTo>
                <a:cubicBezTo>
                  <a:pt x="236256" y="222880"/>
                  <a:pt x="364715" y="211202"/>
                  <a:pt x="347782" y="209450"/>
                </a:cubicBezTo>
                <a:cubicBezTo>
                  <a:pt x="330849" y="207698"/>
                  <a:pt x="193047" y="209450"/>
                  <a:pt x="141079" y="205947"/>
                </a:cubicBezTo>
                <a:cubicBezTo>
                  <a:pt x="89111" y="202444"/>
                  <a:pt x="-10737" y="197188"/>
                  <a:pt x="941" y="163905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0" name="フリーフォーム 699">
            <a:extLst>
              <a:ext uri="{FF2B5EF4-FFF2-40B4-BE49-F238E27FC236}">
                <a16:creationId xmlns:a16="http://schemas.microsoft.com/office/drawing/2014/main" id="{12B636E7-0019-1556-F317-A3C7A03EB080}"/>
              </a:ext>
            </a:extLst>
          </p:cNvPr>
          <p:cNvSpPr/>
          <p:nvPr/>
        </p:nvSpPr>
        <p:spPr>
          <a:xfrm>
            <a:off x="4428304" y="4166147"/>
            <a:ext cx="840899" cy="338068"/>
          </a:xfrm>
          <a:custGeom>
            <a:avLst/>
            <a:gdLst>
              <a:gd name="connsiteX0" fmla="*/ 80634 w 840899"/>
              <a:gd name="connsiteY0" fmla="*/ 27481 h 338068"/>
              <a:gd name="connsiteX1" fmla="*/ 318868 w 840899"/>
              <a:gd name="connsiteY1" fmla="*/ 6460 h 338068"/>
              <a:gd name="connsiteX2" fmla="*/ 536082 w 840899"/>
              <a:gd name="connsiteY2" fmla="*/ 118570 h 338068"/>
              <a:gd name="connsiteX3" fmla="*/ 546593 w 840899"/>
              <a:gd name="connsiteY3" fmla="*/ 80032 h 338068"/>
              <a:gd name="connsiteX4" fmla="*/ 714758 w 840899"/>
              <a:gd name="connsiteY4" fmla="*/ 227177 h 338068"/>
              <a:gd name="connsiteX5" fmla="*/ 840882 w 840899"/>
              <a:gd name="connsiteY5" fmla="*/ 335784 h 338068"/>
              <a:gd name="connsiteX6" fmla="*/ 721765 w 840899"/>
              <a:gd name="connsiteY6" fmla="*/ 297246 h 338068"/>
              <a:gd name="connsiteX7" fmla="*/ 459006 w 840899"/>
              <a:gd name="connsiteY7" fmla="*/ 251701 h 338068"/>
              <a:gd name="connsiteX8" fmla="*/ 581627 w 840899"/>
              <a:gd name="connsiteY8" fmla="*/ 283232 h 338068"/>
              <a:gd name="connsiteX9" fmla="*/ 430979 w 840899"/>
              <a:gd name="connsiteY9" fmla="*/ 185136 h 338068"/>
              <a:gd name="connsiteX10" fmla="*/ 147199 w 840899"/>
              <a:gd name="connsiteY10" fmla="*/ 132584 h 338068"/>
              <a:gd name="connsiteX11" fmla="*/ 255806 w 840899"/>
              <a:gd name="connsiteY11" fmla="*/ 160612 h 338068"/>
              <a:gd name="connsiteX12" fmla="*/ 80634 w 840899"/>
              <a:gd name="connsiteY12" fmla="*/ 146598 h 338068"/>
              <a:gd name="connsiteX13" fmla="*/ 55 w 840899"/>
              <a:gd name="connsiteY13" fmla="*/ 164115 h 338068"/>
              <a:gd name="connsiteX14" fmla="*/ 91144 w 840899"/>
              <a:gd name="connsiteY14" fmla="*/ 143094 h 338068"/>
              <a:gd name="connsiteX15" fmla="*/ 80634 w 840899"/>
              <a:gd name="connsiteY15" fmla="*/ 27481 h 33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40899" h="338068">
                <a:moveTo>
                  <a:pt x="80634" y="27481"/>
                </a:moveTo>
                <a:cubicBezTo>
                  <a:pt x="118588" y="4709"/>
                  <a:pt x="242960" y="-8722"/>
                  <a:pt x="318868" y="6460"/>
                </a:cubicBezTo>
                <a:cubicBezTo>
                  <a:pt x="394776" y="21641"/>
                  <a:pt x="498128" y="106308"/>
                  <a:pt x="536082" y="118570"/>
                </a:cubicBezTo>
                <a:cubicBezTo>
                  <a:pt x="574036" y="130832"/>
                  <a:pt x="516814" y="61931"/>
                  <a:pt x="546593" y="80032"/>
                </a:cubicBezTo>
                <a:cubicBezTo>
                  <a:pt x="576372" y="98133"/>
                  <a:pt x="714758" y="227177"/>
                  <a:pt x="714758" y="227177"/>
                </a:cubicBezTo>
                <a:cubicBezTo>
                  <a:pt x="763806" y="269802"/>
                  <a:pt x="839714" y="324106"/>
                  <a:pt x="840882" y="335784"/>
                </a:cubicBezTo>
                <a:cubicBezTo>
                  <a:pt x="842050" y="347462"/>
                  <a:pt x="785411" y="311260"/>
                  <a:pt x="721765" y="297246"/>
                </a:cubicBezTo>
                <a:cubicBezTo>
                  <a:pt x="658119" y="283232"/>
                  <a:pt x="482362" y="254037"/>
                  <a:pt x="459006" y="251701"/>
                </a:cubicBezTo>
                <a:cubicBezTo>
                  <a:pt x="435650" y="249365"/>
                  <a:pt x="586298" y="294326"/>
                  <a:pt x="581627" y="283232"/>
                </a:cubicBezTo>
                <a:cubicBezTo>
                  <a:pt x="576956" y="272138"/>
                  <a:pt x="503384" y="210244"/>
                  <a:pt x="430979" y="185136"/>
                </a:cubicBezTo>
                <a:cubicBezTo>
                  <a:pt x="358574" y="160028"/>
                  <a:pt x="176395" y="136671"/>
                  <a:pt x="147199" y="132584"/>
                </a:cubicBezTo>
                <a:cubicBezTo>
                  <a:pt x="118004" y="128497"/>
                  <a:pt x="266900" y="158276"/>
                  <a:pt x="255806" y="160612"/>
                </a:cubicBezTo>
                <a:cubicBezTo>
                  <a:pt x="244712" y="162948"/>
                  <a:pt x="123259" y="146014"/>
                  <a:pt x="80634" y="146598"/>
                </a:cubicBezTo>
                <a:cubicBezTo>
                  <a:pt x="38009" y="147182"/>
                  <a:pt x="-1697" y="164699"/>
                  <a:pt x="55" y="164115"/>
                </a:cubicBezTo>
                <a:cubicBezTo>
                  <a:pt x="1807" y="163531"/>
                  <a:pt x="80050" y="158860"/>
                  <a:pt x="91144" y="143094"/>
                </a:cubicBezTo>
                <a:cubicBezTo>
                  <a:pt x="102238" y="127329"/>
                  <a:pt x="42680" y="50253"/>
                  <a:pt x="80634" y="27481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1" name="フリーフォーム 700">
            <a:extLst>
              <a:ext uri="{FF2B5EF4-FFF2-40B4-BE49-F238E27FC236}">
                <a16:creationId xmlns:a16="http://schemas.microsoft.com/office/drawing/2014/main" id="{13F416EA-8264-DD44-D5FE-AC49FCC0AD35}"/>
              </a:ext>
            </a:extLst>
          </p:cNvPr>
          <p:cNvSpPr/>
          <p:nvPr/>
        </p:nvSpPr>
        <p:spPr>
          <a:xfrm>
            <a:off x="4242558" y="4308331"/>
            <a:ext cx="951915" cy="339437"/>
          </a:xfrm>
          <a:custGeom>
            <a:avLst/>
            <a:gdLst>
              <a:gd name="connsiteX0" fmla="*/ 3621 w 951915"/>
              <a:gd name="connsiteY0" fmla="*/ 11421 h 339437"/>
              <a:gd name="connsiteX1" fmla="*/ 234849 w 951915"/>
              <a:gd name="connsiteY1" fmla="*/ 32441 h 339437"/>
              <a:gd name="connsiteX2" fmla="*/ 276890 w 951915"/>
              <a:gd name="connsiteY2" fmla="*/ 60469 h 339437"/>
              <a:gd name="connsiteX3" fmla="*/ 392504 w 951915"/>
              <a:gd name="connsiteY3" fmla="*/ 109517 h 339437"/>
              <a:gd name="connsiteX4" fmla="*/ 360973 w 951915"/>
              <a:gd name="connsiteY4" fmla="*/ 109517 h 339437"/>
              <a:gd name="connsiteX5" fmla="*/ 574683 w 951915"/>
              <a:gd name="connsiteY5" fmla="*/ 113021 h 339437"/>
              <a:gd name="connsiteX6" fmla="*/ 718325 w 951915"/>
              <a:gd name="connsiteY6" fmla="*/ 92000 h 339437"/>
              <a:gd name="connsiteX7" fmla="*/ 949552 w 951915"/>
              <a:gd name="connsiteY7" fmla="*/ 155062 h 339437"/>
              <a:gd name="connsiteX8" fmla="*/ 844449 w 951915"/>
              <a:gd name="connsiteY8" fmla="*/ 186593 h 339437"/>
              <a:gd name="connsiteX9" fmla="*/ 683290 w 951915"/>
              <a:gd name="connsiteY9" fmla="*/ 235641 h 339437"/>
              <a:gd name="connsiteX10" fmla="*/ 760366 w 951915"/>
              <a:gd name="connsiteY10" fmla="*/ 256662 h 339437"/>
              <a:gd name="connsiteX11" fmla="*/ 389001 w 951915"/>
              <a:gd name="connsiteY11" fmla="*/ 330235 h 339437"/>
              <a:gd name="connsiteX12" fmla="*/ 508118 w 951915"/>
              <a:gd name="connsiteY12" fmla="*/ 333738 h 339437"/>
              <a:gd name="connsiteX13" fmla="*/ 77194 w 951915"/>
              <a:gd name="connsiteY13" fmla="*/ 288193 h 339437"/>
              <a:gd name="connsiteX14" fmla="*/ 126242 w 951915"/>
              <a:gd name="connsiteY14" fmla="*/ 305710 h 339437"/>
              <a:gd name="connsiteX15" fmla="*/ 7125 w 951915"/>
              <a:gd name="connsiteY15" fmla="*/ 95503 h 339437"/>
              <a:gd name="connsiteX16" fmla="*/ 87704 w 951915"/>
              <a:gd name="connsiteY16" fmla="*/ 225131 h 339437"/>
              <a:gd name="connsiteX17" fmla="*/ 3621 w 951915"/>
              <a:gd name="connsiteY17" fmla="*/ 11421 h 33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51915" h="339437">
                <a:moveTo>
                  <a:pt x="3621" y="11421"/>
                </a:moveTo>
                <a:cubicBezTo>
                  <a:pt x="28145" y="-20694"/>
                  <a:pt x="189304" y="24266"/>
                  <a:pt x="234849" y="32441"/>
                </a:cubicBezTo>
                <a:cubicBezTo>
                  <a:pt x="280394" y="40616"/>
                  <a:pt x="250614" y="47623"/>
                  <a:pt x="276890" y="60469"/>
                </a:cubicBezTo>
                <a:cubicBezTo>
                  <a:pt x="303166" y="73315"/>
                  <a:pt x="378490" y="101342"/>
                  <a:pt x="392504" y="109517"/>
                </a:cubicBezTo>
                <a:cubicBezTo>
                  <a:pt x="406518" y="117692"/>
                  <a:pt x="360973" y="109517"/>
                  <a:pt x="360973" y="109517"/>
                </a:cubicBezTo>
                <a:cubicBezTo>
                  <a:pt x="391336" y="110101"/>
                  <a:pt x="515124" y="115941"/>
                  <a:pt x="574683" y="113021"/>
                </a:cubicBezTo>
                <a:cubicBezTo>
                  <a:pt x="634242" y="110101"/>
                  <a:pt x="655847" y="84993"/>
                  <a:pt x="718325" y="92000"/>
                </a:cubicBezTo>
                <a:cubicBezTo>
                  <a:pt x="780803" y="99007"/>
                  <a:pt x="928531" y="139296"/>
                  <a:pt x="949552" y="155062"/>
                </a:cubicBezTo>
                <a:cubicBezTo>
                  <a:pt x="970573" y="170828"/>
                  <a:pt x="844449" y="186593"/>
                  <a:pt x="844449" y="186593"/>
                </a:cubicBezTo>
                <a:cubicBezTo>
                  <a:pt x="800072" y="200023"/>
                  <a:pt x="697304" y="223963"/>
                  <a:pt x="683290" y="235641"/>
                </a:cubicBezTo>
                <a:cubicBezTo>
                  <a:pt x="669276" y="247319"/>
                  <a:pt x="809414" y="240896"/>
                  <a:pt x="760366" y="256662"/>
                </a:cubicBezTo>
                <a:cubicBezTo>
                  <a:pt x="711318" y="272428"/>
                  <a:pt x="431042" y="317389"/>
                  <a:pt x="389001" y="330235"/>
                </a:cubicBezTo>
                <a:cubicBezTo>
                  <a:pt x="346960" y="343081"/>
                  <a:pt x="560086" y="340745"/>
                  <a:pt x="508118" y="333738"/>
                </a:cubicBezTo>
                <a:cubicBezTo>
                  <a:pt x="456150" y="326731"/>
                  <a:pt x="140840" y="292864"/>
                  <a:pt x="77194" y="288193"/>
                </a:cubicBezTo>
                <a:cubicBezTo>
                  <a:pt x="13548" y="283522"/>
                  <a:pt x="137920" y="337825"/>
                  <a:pt x="126242" y="305710"/>
                </a:cubicBezTo>
                <a:cubicBezTo>
                  <a:pt x="114564" y="273595"/>
                  <a:pt x="13548" y="108933"/>
                  <a:pt x="7125" y="95503"/>
                </a:cubicBezTo>
                <a:cubicBezTo>
                  <a:pt x="702" y="82073"/>
                  <a:pt x="88288" y="235057"/>
                  <a:pt x="87704" y="225131"/>
                </a:cubicBezTo>
                <a:cubicBezTo>
                  <a:pt x="87120" y="215205"/>
                  <a:pt x="-20903" y="43536"/>
                  <a:pt x="3621" y="11421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2" name="フリーフォーム 701">
            <a:extLst>
              <a:ext uri="{FF2B5EF4-FFF2-40B4-BE49-F238E27FC236}">
                <a16:creationId xmlns:a16="http://schemas.microsoft.com/office/drawing/2014/main" id="{AA172846-5DED-6562-E829-5C782756F908}"/>
              </a:ext>
            </a:extLst>
          </p:cNvPr>
          <p:cNvSpPr/>
          <p:nvPr/>
        </p:nvSpPr>
        <p:spPr>
          <a:xfrm>
            <a:off x="4507650" y="4476652"/>
            <a:ext cx="397724" cy="61588"/>
          </a:xfrm>
          <a:custGeom>
            <a:avLst/>
            <a:gdLst>
              <a:gd name="connsiteX0" fmla="*/ 850 w 397724"/>
              <a:gd name="connsiteY0" fmla="*/ 25498 h 61588"/>
              <a:gd name="connsiteX1" fmla="*/ 388200 w 397724"/>
              <a:gd name="connsiteY1" fmla="*/ 98 h 61588"/>
              <a:gd name="connsiteX2" fmla="*/ 270725 w 397724"/>
              <a:gd name="connsiteY2" fmla="*/ 35023 h 61588"/>
              <a:gd name="connsiteX3" fmla="*/ 175475 w 397724"/>
              <a:gd name="connsiteY3" fmla="*/ 60423 h 61588"/>
              <a:gd name="connsiteX4" fmla="*/ 280250 w 397724"/>
              <a:gd name="connsiteY4" fmla="*/ 54073 h 61588"/>
              <a:gd name="connsiteX5" fmla="*/ 850 w 397724"/>
              <a:gd name="connsiteY5" fmla="*/ 25498 h 6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724" h="61588">
                <a:moveTo>
                  <a:pt x="850" y="25498"/>
                </a:moveTo>
                <a:cubicBezTo>
                  <a:pt x="18842" y="16502"/>
                  <a:pt x="343221" y="-1489"/>
                  <a:pt x="388200" y="98"/>
                </a:cubicBezTo>
                <a:cubicBezTo>
                  <a:pt x="433179" y="1685"/>
                  <a:pt x="306179" y="24969"/>
                  <a:pt x="270725" y="35023"/>
                </a:cubicBezTo>
                <a:cubicBezTo>
                  <a:pt x="235271" y="45077"/>
                  <a:pt x="173888" y="57248"/>
                  <a:pt x="175475" y="60423"/>
                </a:cubicBezTo>
                <a:cubicBezTo>
                  <a:pt x="177062" y="63598"/>
                  <a:pt x="304592" y="59894"/>
                  <a:pt x="280250" y="54073"/>
                </a:cubicBezTo>
                <a:cubicBezTo>
                  <a:pt x="255908" y="48252"/>
                  <a:pt x="-17142" y="34494"/>
                  <a:pt x="850" y="254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3" name="フリーフォーム 702">
            <a:extLst>
              <a:ext uri="{FF2B5EF4-FFF2-40B4-BE49-F238E27FC236}">
                <a16:creationId xmlns:a16="http://schemas.microsoft.com/office/drawing/2014/main" id="{D6B1A8C9-D29B-2E5C-DE28-5CC6136FBF0A}"/>
              </a:ext>
            </a:extLst>
          </p:cNvPr>
          <p:cNvSpPr/>
          <p:nvPr/>
        </p:nvSpPr>
        <p:spPr>
          <a:xfrm>
            <a:off x="4410017" y="4215075"/>
            <a:ext cx="290188" cy="79305"/>
          </a:xfrm>
          <a:custGeom>
            <a:avLst/>
            <a:gdLst>
              <a:gd name="connsiteX0" fmla="*/ 58 w 290188"/>
              <a:gd name="connsiteY0" fmla="*/ 20375 h 79305"/>
              <a:gd name="connsiteX1" fmla="*/ 260408 w 290188"/>
              <a:gd name="connsiteY1" fmla="*/ 26725 h 79305"/>
              <a:gd name="connsiteX2" fmla="*/ 235008 w 290188"/>
              <a:gd name="connsiteY2" fmla="*/ 1325 h 79305"/>
              <a:gd name="connsiteX3" fmla="*/ 282633 w 290188"/>
              <a:gd name="connsiteY3" fmla="*/ 74350 h 79305"/>
              <a:gd name="connsiteX4" fmla="*/ 222308 w 290188"/>
              <a:gd name="connsiteY4" fmla="*/ 71175 h 79305"/>
              <a:gd name="connsiteX5" fmla="*/ 200083 w 290188"/>
              <a:gd name="connsiteY5" fmla="*/ 58475 h 79305"/>
              <a:gd name="connsiteX6" fmla="*/ 285808 w 290188"/>
              <a:gd name="connsiteY6" fmla="*/ 58475 h 79305"/>
              <a:gd name="connsiteX7" fmla="*/ 58 w 290188"/>
              <a:gd name="connsiteY7" fmla="*/ 20375 h 7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188" h="79305">
                <a:moveTo>
                  <a:pt x="58" y="20375"/>
                </a:moveTo>
                <a:cubicBezTo>
                  <a:pt x="-4175" y="15083"/>
                  <a:pt x="221250" y="29900"/>
                  <a:pt x="260408" y="26725"/>
                </a:cubicBezTo>
                <a:cubicBezTo>
                  <a:pt x="299566" y="23550"/>
                  <a:pt x="231304" y="-6612"/>
                  <a:pt x="235008" y="1325"/>
                </a:cubicBezTo>
                <a:cubicBezTo>
                  <a:pt x="238712" y="9262"/>
                  <a:pt x="284750" y="62708"/>
                  <a:pt x="282633" y="74350"/>
                </a:cubicBezTo>
                <a:cubicBezTo>
                  <a:pt x="280516" y="85992"/>
                  <a:pt x="236066" y="73821"/>
                  <a:pt x="222308" y="71175"/>
                </a:cubicBezTo>
                <a:cubicBezTo>
                  <a:pt x="208550" y="68529"/>
                  <a:pt x="189500" y="60592"/>
                  <a:pt x="200083" y="58475"/>
                </a:cubicBezTo>
                <a:cubicBezTo>
                  <a:pt x="210666" y="56358"/>
                  <a:pt x="312266" y="61121"/>
                  <a:pt x="285808" y="58475"/>
                </a:cubicBezTo>
                <a:cubicBezTo>
                  <a:pt x="259350" y="55829"/>
                  <a:pt x="4291" y="25667"/>
                  <a:pt x="58" y="203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" name="フリーフォーム 408">
            <a:extLst>
              <a:ext uri="{FF2B5EF4-FFF2-40B4-BE49-F238E27FC236}">
                <a16:creationId xmlns:a16="http://schemas.microsoft.com/office/drawing/2014/main" id="{2605A268-625C-63B5-E7B6-3442593E4F8C}"/>
              </a:ext>
            </a:extLst>
          </p:cNvPr>
          <p:cNvSpPr/>
          <p:nvPr/>
        </p:nvSpPr>
        <p:spPr>
          <a:xfrm>
            <a:off x="4396954" y="4419516"/>
            <a:ext cx="167034" cy="59802"/>
          </a:xfrm>
          <a:custGeom>
            <a:avLst/>
            <a:gdLst>
              <a:gd name="connsiteX0" fmla="*/ 421 w 167034"/>
              <a:gd name="connsiteY0" fmla="*/ 84 h 59802"/>
              <a:gd name="connsiteX1" fmla="*/ 133771 w 167034"/>
              <a:gd name="connsiteY1" fmla="*/ 44534 h 59802"/>
              <a:gd name="connsiteX2" fmla="*/ 162346 w 167034"/>
              <a:gd name="connsiteY2" fmla="*/ 50884 h 59802"/>
              <a:gd name="connsiteX3" fmla="*/ 57571 w 167034"/>
              <a:gd name="connsiteY3" fmla="*/ 54059 h 59802"/>
              <a:gd name="connsiteX4" fmla="*/ 89321 w 167034"/>
              <a:gd name="connsiteY4" fmla="*/ 57234 h 59802"/>
              <a:gd name="connsiteX5" fmla="*/ 421 w 167034"/>
              <a:gd name="connsiteY5" fmla="*/ 84 h 5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034" h="59802">
                <a:moveTo>
                  <a:pt x="421" y="84"/>
                </a:moveTo>
                <a:cubicBezTo>
                  <a:pt x="7829" y="-2033"/>
                  <a:pt x="106783" y="36067"/>
                  <a:pt x="133771" y="44534"/>
                </a:cubicBezTo>
                <a:cubicBezTo>
                  <a:pt x="160759" y="53001"/>
                  <a:pt x="175046" y="49297"/>
                  <a:pt x="162346" y="50884"/>
                </a:cubicBezTo>
                <a:cubicBezTo>
                  <a:pt x="149646" y="52471"/>
                  <a:pt x="69742" y="53001"/>
                  <a:pt x="57571" y="54059"/>
                </a:cubicBezTo>
                <a:cubicBezTo>
                  <a:pt x="45400" y="55117"/>
                  <a:pt x="93025" y="64113"/>
                  <a:pt x="89321" y="57234"/>
                </a:cubicBezTo>
                <a:cubicBezTo>
                  <a:pt x="85617" y="50355"/>
                  <a:pt x="-6987" y="2201"/>
                  <a:pt x="421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フリーフォーム 444">
            <a:extLst>
              <a:ext uri="{FF2B5EF4-FFF2-40B4-BE49-F238E27FC236}">
                <a16:creationId xmlns:a16="http://schemas.microsoft.com/office/drawing/2014/main" id="{BCEFC133-C5BA-C227-9E78-35280D25A8FA}"/>
              </a:ext>
            </a:extLst>
          </p:cNvPr>
          <p:cNvSpPr/>
          <p:nvPr/>
        </p:nvSpPr>
        <p:spPr>
          <a:xfrm>
            <a:off x="4081500" y="2888961"/>
            <a:ext cx="605819" cy="255209"/>
          </a:xfrm>
          <a:custGeom>
            <a:avLst/>
            <a:gdLst>
              <a:gd name="connsiteX0" fmla="*/ 4725 w 605819"/>
              <a:gd name="connsiteY0" fmla="*/ 289 h 255209"/>
              <a:gd name="connsiteX1" fmla="*/ 290475 w 605819"/>
              <a:gd name="connsiteY1" fmla="*/ 92364 h 255209"/>
              <a:gd name="connsiteX2" fmla="*/ 541300 w 605819"/>
              <a:gd name="connsiteY2" fmla="*/ 86014 h 255209"/>
              <a:gd name="connsiteX3" fmla="*/ 423825 w 605819"/>
              <a:gd name="connsiteY3" fmla="*/ 124114 h 255209"/>
              <a:gd name="connsiteX4" fmla="*/ 604800 w 605819"/>
              <a:gd name="connsiteY4" fmla="*/ 124114 h 255209"/>
              <a:gd name="connsiteX5" fmla="*/ 325400 w 605819"/>
              <a:gd name="connsiteY5" fmla="*/ 238414 h 255209"/>
              <a:gd name="connsiteX6" fmla="*/ 357150 w 605819"/>
              <a:gd name="connsiteY6" fmla="*/ 241589 h 255209"/>
              <a:gd name="connsiteX7" fmla="*/ 42825 w 605819"/>
              <a:gd name="connsiteY7" fmla="*/ 114589 h 255209"/>
              <a:gd name="connsiteX8" fmla="*/ 150775 w 605819"/>
              <a:gd name="connsiteY8" fmla="*/ 187614 h 255209"/>
              <a:gd name="connsiteX9" fmla="*/ 115850 w 605819"/>
              <a:gd name="connsiteY9" fmla="*/ 127289 h 255209"/>
              <a:gd name="connsiteX10" fmla="*/ 4725 w 605819"/>
              <a:gd name="connsiteY10" fmla="*/ 289 h 255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5819" h="255209">
                <a:moveTo>
                  <a:pt x="4725" y="289"/>
                </a:moveTo>
                <a:cubicBezTo>
                  <a:pt x="33829" y="-5532"/>
                  <a:pt x="201046" y="78077"/>
                  <a:pt x="290475" y="92364"/>
                </a:cubicBezTo>
                <a:cubicBezTo>
                  <a:pt x="379904" y="106651"/>
                  <a:pt x="519075" y="80722"/>
                  <a:pt x="541300" y="86014"/>
                </a:cubicBezTo>
                <a:cubicBezTo>
                  <a:pt x="563525" y="91306"/>
                  <a:pt x="413242" y="117764"/>
                  <a:pt x="423825" y="124114"/>
                </a:cubicBezTo>
                <a:cubicBezTo>
                  <a:pt x="434408" y="130464"/>
                  <a:pt x="621204" y="105064"/>
                  <a:pt x="604800" y="124114"/>
                </a:cubicBezTo>
                <a:cubicBezTo>
                  <a:pt x="588396" y="143164"/>
                  <a:pt x="366675" y="218835"/>
                  <a:pt x="325400" y="238414"/>
                </a:cubicBezTo>
                <a:cubicBezTo>
                  <a:pt x="284125" y="257993"/>
                  <a:pt x="404246" y="262226"/>
                  <a:pt x="357150" y="241589"/>
                </a:cubicBezTo>
                <a:cubicBezTo>
                  <a:pt x="310054" y="220952"/>
                  <a:pt x="77221" y="123585"/>
                  <a:pt x="42825" y="114589"/>
                </a:cubicBezTo>
                <a:cubicBezTo>
                  <a:pt x="8429" y="105593"/>
                  <a:pt x="138604" y="185497"/>
                  <a:pt x="150775" y="187614"/>
                </a:cubicBezTo>
                <a:cubicBezTo>
                  <a:pt x="162946" y="189731"/>
                  <a:pt x="142308" y="152160"/>
                  <a:pt x="115850" y="127289"/>
                </a:cubicBezTo>
                <a:cubicBezTo>
                  <a:pt x="89392" y="102418"/>
                  <a:pt x="-24379" y="6110"/>
                  <a:pt x="4725" y="289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4" name="フリーフォーム 703">
            <a:extLst>
              <a:ext uri="{FF2B5EF4-FFF2-40B4-BE49-F238E27FC236}">
                <a16:creationId xmlns:a16="http://schemas.microsoft.com/office/drawing/2014/main" id="{224A2C7A-802E-D690-2D78-5625202C6E8A}"/>
              </a:ext>
            </a:extLst>
          </p:cNvPr>
          <p:cNvSpPr/>
          <p:nvPr/>
        </p:nvSpPr>
        <p:spPr>
          <a:xfrm>
            <a:off x="5324471" y="3041872"/>
            <a:ext cx="845138" cy="291015"/>
          </a:xfrm>
          <a:custGeom>
            <a:avLst/>
            <a:gdLst>
              <a:gd name="connsiteX0" fmla="*/ 4 w 845138"/>
              <a:gd name="connsiteY0" fmla="*/ 2953 h 291015"/>
              <a:gd name="connsiteX1" fmla="*/ 206379 w 845138"/>
              <a:gd name="connsiteY1" fmla="*/ 91853 h 291015"/>
              <a:gd name="connsiteX2" fmla="*/ 165104 w 845138"/>
              <a:gd name="connsiteY2" fmla="*/ 37878 h 291015"/>
              <a:gd name="connsiteX3" fmla="*/ 387354 w 845138"/>
              <a:gd name="connsiteY3" fmla="*/ 91853 h 291015"/>
              <a:gd name="connsiteX4" fmla="*/ 660404 w 845138"/>
              <a:gd name="connsiteY4" fmla="*/ 91853 h 291015"/>
              <a:gd name="connsiteX5" fmla="*/ 644529 w 845138"/>
              <a:gd name="connsiteY5" fmla="*/ 82328 h 291015"/>
              <a:gd name="connsiteX6" fmla="*/ 844554 w 845138"/>
              <a:gd name="connsiteY6" fmla="*/ 139478 h 291015"/>
              <a:gd name="connsiteX7" fmla="*/ 571504 w 845138"/>
              <a:gd name="connsiteY7" fmla="*/ 187103 h 291015"/>
              <a:gd name="connsiteX8" fmla="*/ 755654 w 845138"/>
              <a:gd name="connsiteY8" fmla="*/ 199803 h 291015"/>
              <a:gd name="connsiteX9" fmla="*/ 339729 w 845138"/>
              <a:gd name="connsiteY9" fmla="*/ 276003 h 291015"/>
              <a:gd name="connsiteX10" fmla="*/ 530229 w 845138"/>
              <a:gd name="connsiteY10" fmla="*/ 279178 h 291015"/>
              <a:gd name="connsiteX11" fmla="*/ 85729 w 845138"/>
              <a:gd name="connsiteY11" fmla="*/ 149003 h 291015"/>
              <a:gd name="connsiteX12" fmla="*/ 212729 w 845138"/>
              <a:gd name="connsiteY12" fmla="*/ 222028 h 291015"/>
              <a:gd name="connsiteX13" fmla="*/ 4 w 845138"/>
              <a:gd name="connsiteY13" fmla="*/ 2953 h 29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45138" h="291015">
                <a:moveTo>
                  <a:pt x="4" y="2953"/>
                </a:moveTo>
                <a:cubicBezTo>
                  <a:pt x="-1054" y="-18743"/>
                  <a:pt x="178862" y="86032"/>
                  <a:pt x="206379" y="91853"/>
                </a:cubicBezTo>
                <a:cubicBezTo>
                  <a:pt x="233896" y="97674"/>
                  <a:pt x="134942" y="37878"/>
                  <a:pt x="165104" y="37878"/>
                </a:cubicBezTo>
                <a:cubicBezTo>
                  <a:pt x="195266" y="37878"/>
                  <a:pt x="304804" y="82857"/>
                  <a:pt x="387354" y="91853"/>
                </a:cubicBezTo>
                <a:cubicBezTo>
                  <a:pt x="469904" y="100849"/>
                  <a:pt x="660404" y="91853"/>
                  <a:pt x="660404" y="91853"/>
                </a:cubicBezTo>
                <a:cubicBezTo>
                  <a:pt x="703266" y="90266"/>
                  <a:pt x="613837" y="74391"/>
                  <a:pt x="644529" y="82328"/>
                </a:cubicBezTo>
                <a:cubicBezTo>
                  <a:pt x="675221" y="90265"/>
                  <a:pt x="856725" y="122016"/>
                  <a:pt x="844554" y="139478"/>
                </a:cubicBezTo>
                <a:cubicBezTo>
                  <a:pt x="832383" y="156940"/>
                  <a:pt x="586321" y="177049"/>
                  <a:pt x="571504" y="187103"/>
                </a:cubicBezTo>
                <a:cubicBezTo>
                  <a:pt x="556687" y="197157"/>
                  <a:pt x="794283" y="184986"/>
                  <a:pt x="755654" y="199803"/>
                </a:cubicBezTo>
                <a:cubicBezTo>
                  <a:pt x="717025" y="214620"/>
                  <a:pt x="377300" y="262774"/>
                  <a:pt x="339729" y="276003"/>
                </a:cubicBezTo>
                <a:cubicBezTo>
                  <a:pt x="302158" y="289232"/>
                  <a:pt x="572562" y="300345"/>
                  <a:pt x="530229" y="279178"/>
                </a:cubicBezTo>
                <a:cubicBezTo>
                  <a:pt x="487896" y="258011"/>
                  <a:pt x="138646" y="158528"/>
                  <a:pt x="85729" y="149003"/>
                </a:cubicBezTo>
                <a:cubicBezTo>
                  <a:pt x="32812" y="139478"/>
                  <a:pt x="222783" y="244253"/>
                  <a:pt x="212729" y="222028"/>
                </a:cubicBezTo>
                <a:cubicBezTo>
                  <a:pt x="202675" y="199803"/>
                  <a:pt x="1062" y="24649"/>
                  <a:pt x="4" y="2953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05" name="グループ化 704">
            <a:extLst>
              <a:ext uri="{FF2B5EF4-FFF2-40B4-BE49-F238E27FC236}">
                <a16:creationId xmlns:a16="http://schemas.microsoft.com/office/drawing/2014/main" id="{219FC54F-8170-052D-65E9-2BBEB8B912BA}"/>
              </a:ext>
            </a:extLst>
          </p:cNvPr>
          <p:cNvGrpSpPr/>
          <p:nvPr/>
        </p:nvGrpSpPr>
        <p:grpSpPr>
          <a:xfrm>
            <a:off x="8294363" y="1396199"/>
            <a:ext cx="779966" cy="1219181"/>
            <a:chOff x="1290984" y="2097995"/>
            <a:chExt cx="779966" cy="1219181"/>
          </a:xfrm>
        </p:grpSpPr>
        <p:sp>
          <p:nvSpPr>
            <p:cNvPr id="706" name="フリーフォーム 705">
              <a:extLst>
                <a:ext uri="{FF2B5EF4-FFF2-40B4-BE49-F238E27FC236}">
                  <a16:creationId xmlns:a16="http://schemas.microsoft.com/office/drawing/2014/main" id="{0C110D6C-E32C-1E26-A98B-2B64FA668CD6}"/>
                </a:ext>
              </a:extLst>
            </p:cNvPr>
            <p:cNvSpPr/>
            <p:nvPr/>
          </p:nvSpPr>
          <p:spPr>
            <a:xfrm>
              <a:off x="1290984" y="2361148"/>
              <a:ext cx="729886" cy="403241"/>
            </a:xfrm>
            <a:custGeom>
              <a:avLst/>
              <a:gdLst>
                <a:gd name="connsiteX0" fmla="*/ 3614 w 729886"/>
                <a:gd name="connsiteY0" fmla="*/ 1854 h 403241"/>
                <a:gd name="connsiteX1" fmla="*/ 629256 w 729886"/>
                <a:gd name="connsiteY1" fmla="*/ 6667 h 403241"/>
                <a:gd name="connsiteX2" fmla="*/ 696633 w 729886"/>
                <a:gd name="connsiteY2" fmla="*/ 25917 h 403241"/>
                <a:gd name="connsiteX3" fmla="*/ 720696 w 729886"/>
                <a:gd name="connsiteY3" fmla="*/ 184734 h 403241"/>
                <a:gd name="connsiteX4" fmla="*/ 720696 w 729886"/>
                <a:gd name="connsiteY4" fmla="*/ 122170 h 403241"/>
                <a:gd name="connsiteX5" fmla="*/ 715883 w 729886"/>
                <a:gd name="connsiteY5" fmla="*/ 362801 h 403241"/>
                <a:gd name="connsiteX6" fmla="*/ 547441 w 729886"/>
                <a:gd name="connsiteY6" fmla="*/ 386865 h 403241"/>
                <a:gd name="connsiteX7" fmla="*/ 537816 w 729886"/>
                <a:gd name="connsiteY7" fmla="*/ 194359 h 403241"/>
                <a:gd name="connsiteX8" fmla="*/ 528191 w 729886"/>
                <a:gd name="connsiteY8" fmla="*/ 54793 h 403241"/>
                <a:gd name="connsiteX9" fmla="*/ 378999 w 729886"/>
                <a:gd name="connsiteY9" fmla="*/ 35543 h 403241"/>
                <a:gd name="connsiteX10" fmla="*/ 3614 w 729886"/>
                <a:gd name="connsiteY10" fmla="*/ 1854 h 40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9886" h="403241">
                  <a:moveTo>
                    <a:pt x="3614" y="1854"/>
                  </a:moveTo>
                  <a:cubicBezTo>
                    <a:pt x="45323" y="-2959"/>
                    <a:pt x="513753" y="2657"/>
                    <a:pt x="629256" y="6667"/>
                  </a:cubicBezTo>
                  <a:cubicBezTo>
                    <a:pt x="744759" y="10677"/>
                    <a:pt x="681393" y="-3761"/>
                    <a:pt x="696633" y="25917"/>
                  </a:cubicBezTo>
                  <a:cubicBezTo>
                    <a:pt x="711873" y="55595"/>
                    <a:pt x="716686" y="168692"/>
                    <a:pt x="720696" y="184734"/>
                  </a:cubicBezTo>
                  <a:cubicBezTo>
                    <a:pt x="724706" y="200776"/>
                    <a:pt x="721498" y="92492"/>
                    <a:pt x="720696" y="122170"/>
                  </a:cubicBezTo>
                  <a:cubicBezTo>
                    <a:pt x="719894" y="151848"/>
                    <a:pt x="744759" y="318685"/>
                    <a:pt x="715883" y="362801"/>
                  </a:cubicBezTo>
                  <a:cubicBezTo>
                    <a:pt x="687007" y="406917"/>
                    <a:pt x="577119" y="414939"/>
                    <a:pt x="547441" y="386865"/>
                  </a:cubicBezTo>
                  <a:cubicBezTo>
                    <a:pt x="517763" y="358791"/>
                    <a:pt x="541024" y="249704"/>
                    <a:pt x="537816" y="194359"/>
                  </a:cubicBezTo>
                  <a:cubicBezTo>
                    <a:pt x="534608" y="139014"/>
                    <a:pt x="554660" y="81262"/>
                    <a:pt x="528191" y="54793"/>
                  </a:cubicBezTo>
                  <a:cubicBezTo>
                    <a:pt x="501722" y="28324"/>
                    <a:pt x="464824" y="36345"/>
                    <a:pt x="378999" y="35543"/>
                  </a:cubicBezTo>
                  <a:cubicBezTo>
                    <a:pt x="293174" y="34741"/>
                    <a:pt x="-38095" y="6667"/>
                    <a:pt x="3614" y="1854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7" name="フリーフォーム 706">
              <a:extLst>
                <a:ext uri="{FF2B5EF4-FFF2-40B4-BE49-F238E27FC236}">
                  <a16:creationId xmlns:a16="http://schemas.microsoft.com/office/drawing/2014/main" id="{E896F2DA-54AB-6E5E-B037-A07B66C29F76}"/>
                </a:ext>
              </a:extLst>
            </p:cNvPr>
            <p:cNvSpPr/>
            <p:nvPr/>
          </p:nvSpPr>
          <p:spPr>
            <a:xfrm>
              <a:off x="1434163" y="2097995"/>
              <a:ext cx="636787" cy="1219181"/>
            </a:xfrm>
            <a:custGeom>
              <a:avLst/>
              <a:gdLst>
                <a:gd name="connsiteX0" fmla="*/ 14439 w 636787"/>
                <a:gd name="connsiteY0" fmla="*/ 48439 h 1219181"/>
                <a:gd name="connsiteX1" fmla="*/ 14439 w 636787"/>
                <a:gd name="connsiteY1" fmla="*/ 664456 h 1219181"/>
                <a:gd name="connsiteX2" fmla="*/ 19252 w 636787"/>
                <a:gd name="connsiteY2" fmla="*/ 1102405 h 1219181"/>
                <a:gd name="connsiteX3" fmla="*/ 67378 w 636787"/>
                <a:gd name="connsiteY3" fmla="*/ 1184220 h 1219181"/>
                <a:gd name="connsiteX4" fmla="*/ 336885 w 636787"/>
                <a:gd name="connsiteY4" fmla="*/ 1203470 h 1219181"/>
                <a:gd name="connsiteX5" fmla="*/ 601580 w 636787"/>
                <a:gd name="connsiteY5" fmla="*/ 1217908 h 1219181"/>
                <a:gd name="connsiteX6" fmla="*/ 596768 w 636787"/>
                <a:gd name="connsiteY6" fmla="*/ 1169782 h 1219181"/>
                <a:gd name="connsiteX7" fmla="*/ 259883 w 636787"/>
                <a:gd name="connsiteY7" fmla="*/ 1145719 h 1219181"/>
                <a:gd name="connsiteX8" fmla="*/ 206944 w 636787"/>
                <a:gd name="connsiteY8" fmla="*/ 977277 h 1219181"/>
                <a:gd name="connsiteX9" fmla="*/ 202132 w 636787"/>
                <a:gd name="connsiteY9" fmla="*/ 168754 h 1219181"/>
                <a:gd name="connsiteX10" fmla="*/ 206944 w 636787"/>
                <a:gd name="connsiteY10" fmla="*/ 53251 h 1219181"/>
                <a:gd name="connsiteX11" fmla="*/ 14439 w 636787"/>
                <a:gd name="connsiteY11" fmla="*/ 48439 h 1219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6787" h="1219181">
                  <a:moveTo>
                    <a:pt x="14439" y="48439"/>
                  </a:moveTo>
                  <a:cubicBezTo>
                    <a:pt x="-17645" y="150306"/>
                    <a:pt x="13637" y="488795"/>
                    <a:pt x="14439" y="664456"/>
                  </a:cubicBezTo>
                  <a:cubicBezTo>
                    <a:pt x="15241" y="840117"/>
                    <a:pt x="10429" y="1015778"/>
                    <a:pt x="19252" y="1102405"/>
                  </a:cubicBezTo>
                  <a:cubicBezTo>
                    <a:pt x="28075" y="1189032"/>
                    <a:pt x="14439" y="1167376"/>
                    <a:pt x="67378" y="1184220"/>
                  </a:cubicBezTo>
                  <a:cubicBezTo>
                    <a:pt x="120317" y="1201064"/>
                    <a:pt x="336885" y="1203470"/>
                    <a:pt x="336885" y="1203470"/>
                  </a:cubicBezTo>
                  <a:cubicBezTo>
                    <a:pt x="425919" y="1209085"/>
                    <a:pt x="558266" y="1223523"/>
                    <a:pt x="601580" y="1217908"/>
                  </a:cubicBezTo>
                  <a:cubicBezTo>
                    <a:pt x="644894" y="1212293"/>
                    <a:pt x="653717" y="1181813"/>
                    <a:pt x="596768" y="1169782"/>
                  </a:cubicBezTo>
                  <a:cubicBezTo>
                    <a:pt x="539819" y="1157751"/>
                    <a:pt x="324854" y="1177803"/>
                    <a:pt x="259883" y="1145719"/>
                  </a:cubicBezTo>
                  <a:cubicBezTo>
                    <a:pt x="194912" y="1113635"/>
                    <a:pt x="216569" y="1140104"/>
                    <a:pt x="206944" y="977277"/>
                  </a:cubicBezTo>
                  <a:cubicBezTo>
                    <a:pt x="197319" y="814450"/>
                    <a:pt x="202132" y="322758"/>
                    <a:pt x="202132" y="168754"/>
                  </a:cubicBezTo>
                  <a:cubicBezTo>
                    <a:pt x="202132" y="14750"/>
                    <a:pt x="239830" y="72501"/>
                    <a:pt x="206944" y="53251"/>
                  </a:cubicBezTo>
                  <a:cubicBezTo>
                    <a:pt x="174058" y="34001"/>
                    <a:pt x="46523" y="-53428"/>
                    <a:pt x="14439" y="4843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8" name="フリーフォーム 707">
              <a:extLst>
                <a:ext uri="{FF2B5EF4-FFF2-40B4-BE49-F238E27FC236}">
                  <a16:creationId xmlns:a16="http://schemas.microsoft.com/office/drawing/2014/main" id="{AB77F63E-04CF-C5B9-DE55-0A7418EAC7D7}"/>
                </a:ext>
              </a:extLst>
            </p:cNvPr>
            <p:cNvSpPr/>
            <p:nvPr/>
          </p:nvSpPr>
          <p:spPr>
            <a:xfrm>
              <a:off x="1814916" y="2133160"/>
              <a:ext cx="93262" cy="154328"/>
            </a:xfrm>
            <a:custGeom>
              <a:avLst/>
              <a:gdLst>
                <a:gd name="connsiteX0" fmla="*/ 23409 w 93262"/>
                <a:gd name="connsiteY0" fmla="*/ 440 h 154328"/>
                <a:gd name="connsiteX1" fmla="*/ 7534 w 93262"/>
                <a:gd name="connsiteY1" fmla="*/ 82990 h 154328"/>
                <a:gd name="connsiteX2" fmla="*/ 4359 w 93262"/>
                <a:gd name="connsiteY2" fmla="*/ 133790 h 154328"/>
                <a:gd name="connsiteX3" fmla="*/ 67859 w 93262"/>
                <a:gd name="connsiteY3" fmla="*/ 149665 h 154328"/>
                <a:gd name="connsiteX4" fmla="*/ 93259 w 93262"/>
                <a:gd name="connsiteY4" fmla="*/ 54415 h 154328"/>
                <a:gd name="connsiteX5" fmla="*/ 23409 w 93262"/>
                <a:gd name="connsiteY5" fmla="*/ 440 h 15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262" h="154328">
                  <a:moveTo>
                    <a:pt x="23409" y="440"/>
                  </a:moveTo>
                  <a:cubicBezTo>
                    <a:pt x="9121" y="5203"/>
                    <a:pt x="10709" y="60765"/>
                    <a:pt x="7534" y="82990"/>
                  </a:cubicBezTo>
                  <a:cubicBezTo>
                    <a:pt x="4359" y="105215"/>
                    <a:pt x="-5695" y="122678"/>
                    <a:pt x="4359" y="133790"/>
                  </a:cubicBezTo>
                  <a:cubicBezTo>
                    <a:pt x="14413" y="144902"/>
                    <a:pt x="53042" y="162894"/>
                    <a:pt x="67859" y="149665"/>
                  </a:cubicBezTo>
                  <a:cubicBezTo>
                    <a:pt x="82676" y="136436"/>
                    <a:pt x="92730" y="78227"/>
                    <a:pt x="93259" y="54415"/>
                  </a:cubicBezTo>
                  <a:cubicBezTo>
                    <a:pt x="93788" y="30603"/>
                    <a:pt x="37697" y="-4323"/>
                    <a:pt x="23409" y="44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9" name="フリーフォーム 708">
              <a:extLst>
                <a:ext uri="{FF2B5EF4-FFF2-40B4-BE49-F238E27FC236}">
                  <a16:creationId xmlns:a16="http://schemas.microsoft.com/office/drawing/2014/main" id="{30EFC24D-B1C5-87E9-07BA-EE798FE0663E}"/>
                </a:ext>
              </a:extLst>
            </p:cNvPr>
            <p:cNvSpPr/>
            <p:nvPr/>
          </p:nvSpPr>
          <p:spPr>
            <a:xfrm>
              <a:off x="1937346" y="2133914"/>
              <a:ext cx="81953" cy="142439"/>
            </a:xfrm>
            <a:custGeom>
              <a:avLst/>
              <a:gdLst>
                <a:gd name="connsiteX0" fmla="*/ 21629 w 81953"/>
                <a:gd name="connsiteY0" fmla="*/ 2861 h 142439"/>
                <a:gd name="connsiteX1" fmla="*/ 8929 w 81953"/>
                <a:gd name="connsiteY1" fmla="*/ 98111 h 142439"/>
                <a:gd name="connsiteX2" fmla="*/ 2579 w 81953"/>
                <a:gd name="connsiteY2" fmla="*/ 136211 h 142439"/>
                <a:gd name="connsiteX3" fmla="*/ 53379 w 81953"/>
                <a:gd name="connsiteY3" fmla="*/ 136211 h 142439"/>
                <a:gd name="connsiteX4" fmla="*/ 78779 w 81953"/>
                <a:gd name="connsiteY4" fmla="*/ 75886 h 142439"/>
                <a:gd name="connsiteX5" fmla="*/ 78779 w 81953"/>
                <a:gd name="connsiteY5" fmla="*/ 28261 h 142439"/>
                <a:gd name="connsiteX6" fmla="*/ 21629 w 81953"/>
                <a:gd name="connsiteY6" fmla="*/ 2861 h 142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953" h="142439">
                  <a:moveTo>
                    <a:pt x="21629" y="2861"/>
                  </a:moveTo>
                  <a:cubicBezTo>
                    <a:pt x="9987" y="14503"/>
                    <a:pt x="12104" y="75886"/>
                    <a:pt x="8929" y="98111"/>
                  </a:cubicBezTo>
                  <a:cubicBezTo>
                    <a:pt x="5754" y="120336"/>
                    <a:pt x="-4829" y="129861"/>
                    <a:pt x="2579" y="136211"/>
                  </a:cubicBezTo>
                  <a:cubicBezTo>
                    <a:pt x="9987" y="142561"/>
                    <a:pt x="40679" y="146265"/>
                    <a:pt x="53379" y="136211"/>
                  </a:cubicBezTo>
                  <a:cubicBezTo>
                    <a:pt x="66079" y="126157"/>
                    <a:pt x="74546" y="93878"/>
                    <a:pt x="78779" y="75886"/>
                  </a:cubicBezTo>
                  <a:cubicBezTo>
                    <a:pt x="83012" y="57894"/>
                    <a:pt x="83012" y="38315"/>
                    <a:pt x="78779" y="28261"/>
                  </a:cubicBezTo>
                  <a:cubicBezTo>
                    <a:pt x="74546" y="18207"/>
                    <a:pt x="33271" y="-8781"/>
                    <a:pt x="21629" y="286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10" name="グループ化 709">
            <a:extLst>
              <a:ext uri="{FF2B5EF4-FFF2-40B4-BE49-F238E27FC236}">
                <a16:creationId xmlns:a16="http://schemas.microsoft.com/office/drawing/2014/main" id="{37387309-68EB-8EF5-DB1B-577D8B1066A3}"/>
              </a:ext>
            </a:extLst>
          </p:cNvPr>
          <p:cNvGrpSpPr/>
          <p:nvPr/>
        </p:nvGrpSpPr>
        <p:grpSpPr>
          <a:xfrm>
            <a:off x="9361520" y="1435596"/>
            <a:ext cx="666508" cy="1125952"/>
            <a:chOff x="2358141" y="2137392"/>
            <a:chExt cx="666508" cy="1125952"/>
          </a:xfrm>
        </p:grpSpPr>
        <p:sp>
          <p:nvSpPr>
            <p:cNvPr id="711" name="フリーフォーム 710">
              <a:extLst>
                <a:ext uri="{FF2B5EF4-FFF2-40B4-BE49-F238E27FC236}">
                  <a16:creationId xmlns:a16="http://schemas.microsoft.com/office/drawing/2014/main" id="{92D9813F-9930-BBD8-E23C-E8105565DC20}"/>
                </a:ext>
              </a:extLst>
            </p:cNvPr>
            <p:cNvSpPr/>
            <p:nvPr/>
          </p:nvSpPr>
          <p:spPr>
            <a:xfrm>
              <a:off x="2358141" y="2146300"/>
              <a:ext cx="274257" cy="588812"/>
            </a:xfrm>
            <a:custGeom>
              <a:avLst/>
              <a:gdLst>
                <a:gd name="connsiteX0" fmla="*/ 89784 w 274257"/>
                <a:gd name="connsiteY0" fmla="*/ 0 h 588812"/>
                <a:gd name="connsiteX1" fmla="*/ 58034 w 274257"/>
                <a:gd name="connsiteY1" fmla="*/ 415925 h 588812"/>
                <a:gd name="connsiteX2" fmla="*/ 13584 w 274257"/>
                <a:gd name="connsiteY2" fmla="*/ 552450 h 588812"/>
                <a:gd name="connsiteX3" fmla="*/ 13584 w 274257"/>
                <a:gd name="connsiteY3" fmla="*/ 571500 h 588812"/>
                <a:gd name="connsiteX4" fmla="*/ 172334 w 274257"/>
                <a:gd name="connsiteY4" fmla="*/ 587375 h 588812"/>
                <a:gd name="connsiteX5" fmla="*/ 210434 w 274257"/>
                <a:gd name="connsiteY5" fmla="*/ 533400 h 588812"/>
                <a:gd name="connsiteX6" fmla="*/ 261234 w 274257"/>
                <a:gd name="connsiteY6" fmla="*/ 374650 h 588812"/>
                <a:gd name="connsiteX7" fmla="*/ 273934 w 274257"/>
                <a:gd name="connsiteY7" fmla="*/ 117475 h 588812"/>
                <a:gd name="connsiteX8" fmla="*/ 270759 w 274257"/>
                <a:gd name="connsiteY8" fmla="*/ 12700 h 588812"/>
                <a:gd name="connsiteX9" fmla="*/ 264409 w 274257"/>
                <a:gd name="connsiteY9" fmla="*/ 12700 h 588812"/>
                <a:gd name="connsiteX10" fmla="*/ 89784 w 274257"/>
                <a:gd name="connsiteY10" fmla="*/ 0 h 58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4257" h="588812">
                  <a:moveTo>
                    <a:pt x="89784" y="0"/>
                  </a:moveTo>
                  <a:cubicBezTo>
                    <a:pt x="80259" y="161925"/>
                    <a:pt x="70734" y="323850"/>
                    <a:pt x="58034" y="415925"/>
                  </a:cubicBezTo>
                  <a:cubicBezTo>
                    <a:pt x="45334" y="508000"/>
                    <a:pt x="13584" y="552450"/>
                    <a:pt x="13584" y="552450"/>
                  </a:cubicBezTo>
                  <a:cubicBezTo>
                    <a:pt x="6176" y="578379"/>
                    <a:pt x="-12874" y="565679"/>
                    <a:pt x="13584" y="571500"/>
                  </a:cubicBezTo>
                  <a:cubicBezTo>
                    <a:pt x="40042" y="577321"/>
                    <a:pt x="139526" y="593725"/>
                    <a:pt x="172334" y="587375"/>
                  </a:cubicBezTo>
                  <a:cubicBezTo>
                    <a:pt x="205142" y="581025"/>
                    <a:pt x="195617" y="568854"/>
                    <a:pt x="210434" y="533400"/>
                  </a:cubicBezTo>
                  <a:cubicBezTo>
                    <a:pt x="225251" y="497946"/>
                    <a:pt x="250651" y="443971"/>
                    <a:pt x="261234" y="374650"/>
                  </a:cubicBezTo>
                  <a:cubicBezTo>
                    <a:pt x="271817" y="305329"/>
                    <a:pt x="272347" y="177800"/>
                    <a:pt x="273934" y="117475"/>
                  </a:cubicBezTo>
                  <a:cubicBezTo>
                    <a:pt x="275521" y="57150"/>
                    <a:pt x="270759" y="12700"/>
                    <a:pt x="270759" y="12700"/>
                  </a:cubicBezTo>
                  <a:cubicBezTo>
                    <a:pt x="269172" y="-4762"/>
                    <a:pt x="264409" y="12700"/>
                    <a:pt x="264409" y="12700"/>
                  </a:cubicBezTo>
                  <a:lnTo>
                    <a:pt x="89784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2" name="フリーフォーム 711">
              <a:extLst>
                <a:ext uri="{FF2B5EF4-FFF2-40B4-BE49-F238E27FC236}">
                  <a16:creationId xmlns:a16="http://schemas.microsoft.com/office/drawing/2014/main" id="{74D32736-DD98-671B-2C34-89F8A1494486}"/>
                </a:ext>
              </a:extLst>
            </p:cNvPr>
            <p:cNvSpPr/>
            <p:nvPr/>
          </p:nvSpPr>
          <p:spPr>
            <a:xfrm>
              <a:off x="2441575" y="2149475"/>
              <a:ext cx="583074" cy="42090"/>
            </a:xfrm>
            <a:custGeom>
              <a:avLst/>
              <a:gdLst>
                <a:gd name="connsiteX0" fmla="*/ 0 w 583074"/>
                <a:gd name="connsiteY0" fmla="*/ 0 h 42090"/>
                <a:gd name="connsiteX1" fmla="*/ 247650 w 583074"/>
                <a:gd name="connsiteY1" fmla="*/ 3175 h 42090"/>
                <a:gd name="connsiteX2" fmla="*/ 444500 w 583074"/>
                <a:gd name="connsiteY2" fmla="*/ 6350 h 42090"/>
                <a:gd name="connsiteX3" fmla="*/ 581025 w 583074"/>
                <a:gd name="connsiteY3" fmla="*/ 6350 h 42090"/>
                <a:gd name="connsiteX4" fmla="*/ 530225 w 583074"/>
                <a:gd name="connsiteY4" fmla="*/ 12700 h 42090"/>
                <a:gd name="connsiteX5" fmla="*/ 342900 w 583074"/>
                <a:gd name="connsiteY5" fmla="*/ 34925 h 42090"/>
                <a:gd name="connsiteX6" fmla="*/ 209550 w 583074"/>
                <a:gd name="connsiteY6" fmla="*/ 41275 h 42090"/>
                <a:gd name="connsiteX7" fmla="*/ 0 w 583074"/>
                <a:gd name="connsiteY7" fmla="*/ 0 h 4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3074" h="42090">
                  <a:moveTo>
                    <a:pt x="0" y="0"/>
                  </a:moveTo>
                  <a:lnTo>
                    <a:pt x="247650" y="3175"/>
                  </a:lnTo>
                  <a:lnTo>
                    <a:pt x="444500" y="6350"/>
                  </a:lnTo>
                  <a:lnTo>
                    <a:pt x="581025" y="6350"/>
                  </a:lnTo>
                  <a:cubicBezTo>
                    <a:pt x="595312" y="7408"/>
                    <a:pt x="530225" y="12700"/>
                    <a:pt x="530225" y="12700"/>
                  </a:cubicBezTo>
                  <a:cubicBezTo>
                    <a:pt x="490538" y="17463"/>
                    <a:pt x="396346" y="30163"/>
                    <a:pt x="342900" y="34925"/>
                  </a:cubicBezTo>
                  <a:cubicBezTo>
                    <a:pt x="289454" y="39687"/>
                    <a:pt x="261938" y="43921"/>
                    <a:pt x="209550" y="41275"/>
                  </a:cubicBezTo>
                  <a:cubicBezTo>
                    <a:pt x="157163" y="38629"/>
                    <a:pt x="92869" y="28839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3" name="フリーフォーム 712">
              <a:extLst>
                <a:ext uri="{FF2B5EF4-FFF2-40B4-BE49-F238E27FC236}">
                  <a16:creationId xmlns:a16="http://schemas.microsoft.com/office/drawing/2014/main" id="{E8C411A2-ED9C-8A2D-F3EA-038A691DC51E}"/>
                </a:ext>
              </a:extLst>
            </p:cNvPr>
            <p:cNvSpPr/>
            <p:nvPr/>
          </p:nvSpPr>
          <p:spPr>
            <a:xfrm>
              <a:off x="2570295" y="2137392"/>
              <a:ext cx="453779" cy="1125952"/>
            </a:xfrm>
            <a:custGeom>
              <a:avLst/>
              <a:gdLst>
                <a:gd name="connsiteX0" fmla="*/ 242755 w 453779"/>
                <a:gd name="connsiteY0" fmla="*/ 34308 h 1125952"/>
                <a:gd name="connsiteX1" fmla="*/ 258630 w 453779"/>
                <a:gd name="connsiteY1" fmla="*/ 396258 h 1125952"/>
                <a:gd name="connsiteX2" fmla="*/ 230055 w 453779"/>
                <a:gd name="connsiteY2" fmla="*/ 589933 h 1125952"/>
                <a:gd name="connsiteX3" fmla="*/ 106230 w 453779"/>
                <a:gd name="connsiteY3" fmla="*/ 920133 h 1125952"/>
                <a:gd name="connsiteX4" fmla="*/ 61780 w 453779"/>
                <a:gd name="connsiteY4" fmla="*/ 1015383 h 1125952"/>
                <a:gd name="connsiteX5" fmla="*/ 1455 w 453779"/>
                <a:gd name="connsiteY5" fmla="*/ 1113808 h 1125952"/>
                <a:gd name="connsiteX6" fmla="*/ 17330 w 453779"/>
                <a:gd name="connsiteY6" fmla="*/ 1113808 h 1125952"/>
                <a:gd name="connsiteX7" fmla="*/ 198305 w 453779"/>
                <a:gd name="connsiteY7" fmla="*/ 1123333 h 1125952"/>
                <a:gd name="connsiteX8" fmla="*/ 236405 w 453779"/>
                <a:gd name="connsiteY8" fmla="*/ 1059833 h 1125952"/>
                <a:gd name="connsiteX9" fmla="*/ 376105 w 453779"/>
                <a:gd name="connsiteY9" fmla="*/ 837583 h 1125952"/>
                <a:gd name="connsiteX10" fmla="*/ 449130 w 453779"/>
                <a:gd name="connsiteY10" fmla="*/ 564533 h 1125952"/>
                <a:gd name="connsiteX11" fmla="*/ 445955 w 453779"/>
                <a:gd name="connsiteY11" fmla="*/ 431183 h 1125952"/>
                <a:gd name="connsiteX12" fmla="*/ 442780 w 453779"/>
                <a:gd name="connsiteY12" fmla="*/ 110508 h 1125952"/>
                <a:gd name="connsiteX13" fmla="*/ 445955 w 453779"/>
                <a:gd name="connsiteY13" fmla="*/ 8908 h 1125952"/>
                <a:gd name="connsiteX14" fmla="*/ 369755 w 453779"/>
                <a:gd name="connsiteY14" fmla="*/ 12083 h 1125952"/>
                <a:gd name="connsiteX15" fmla="*/ 242755 w 453779"/>
                <a:gd name="connsiteY15" fmla="*/ 34308 h 112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3779" h="1125952">
                  <a:moveTo>
                    <a:pt x="242755" y="34308"/>
                  </a:moveTo>
                  <a:cubicBezTo>
                    <a:pt x="224234" y="98337"/>
                    <a:pt x="260747" y="303654"/>
                    <a:pt x="258630" y="396258"/>
                  </a:cubicBezTo>
                  <a:cubicBezTo>
                    <a:pt x="256513" y="488862"/>
                    <a:pt x="255455" y="502621"/>
                    <a:pt x="230055" y="589933"/>
                  </a:cubicBezTo>
                  <a:cubicBezTo>
                    <a:pt x="204655" y="677245"/>
                    <a:pt x="134276" y="849225"/>
                    <a:pt x="106230" y="920133"/>
                  </a:cubicBezTo>
                  <a:cubicBezTo>
                    <a:pt x="78184" y="991041"/>
                    <a:pt x="79242" y="983104"/>
                    <a:pt x="61780" y="1015383"/>
                  </a:cubicBezTo>
                  <a:cubicBezTo>
                    <a:pt x="44318" y="1047662"/>
                    <a:pt x="1455" y="1113808"/>
                    <a:pt x="1455" y="1113808"/>
                  </a:cubicBezTo>
                  <a:cubicBezTo>
                    <a:pt x="-5953" y="1130212"/>
                    <a:pt x="17330" y="1113808"/>
                    <a:pt x="17330" y="1113808"/>
                  </a:cubicBezTo>
                  <a:cubicBezTo>
                    <a:pt x="50138" y="1115396"/>
                    <a:pt x="161793" y="1132329"/>
                    <a:pt x="198305" y="1123333"/>
                  </a:cubicBezTo>
                  <a:cubicBezTo>
                    <a:pt x="234817" y="1114337"/>
                    <a:pt x="206772" y="1107458"/>
                    <a:pt x="236405" y="1059833"/>
                  </a:cubicBezTo>
                  <a:cubicBezTo>
                    <a:pt x="266038" y="1012208"/>
                    <a:pt x="340651" y="920133"/>
                    <a:pt x="376105" y="837583"/>
                  </a:cubicBezTo>
                  <a:cubicBezTo>
                    <a:pt x="411559" y="755033"/>
                    <a:pt x="437488" y="632266"/>
                    <a:pt x="449130" y="564533"/>
                  </a:cubicBezTo>
                  <a:cubicBezTo>
                    <a:pt x="460772" y="496800"/>
                    <a:pt x="447013" y="506854"/>
                    <a:pt x="445955" y="431183"/>
                  </a:cubicBezTo>
                  <a:cubicBezTo>
                    <a:pt x="444897" y="355512"/>
                    <a:pt x="442780" y="180887"/>
                    <a:pt x="442780" y="110508"/>
                  </a:cubicBezTo>
                  <a:cubicBezTo>
                    <a:pt x="442780" y="40129"/>
                    <a:pt x="458126" y="25312"/>
                    <a:pt x="445955" y="8908"/>
                  </a:cubicBezTo>
                  <a:cubicBezTo>
                    <a:pt x="433784" y="-7496"/>
                    <a:pt x="400447" y="7850"/>
                    <a:pt x="369755" y="12083"/>
                  </a:cubicBezTo>
                  <a:cubicBezTo>
                    <a:pt x="339063" y="16316"/>
                    <a:pt x="261276" y="-29721"/>
                    <a:pt x="242755" y="3430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14" name="グループ化 713">
            <a:extLst>
              <a:ext uri="{FF2B5EF4-FFF2-40B4-BE49-F238E27FC236}">
                <a16:creationId xmlns:a16="http://schemas.microsoft.com/office/drawing/2014/main" id="{9C0B7218-CE1A-19A5-0BD2-48262DF9F93C}"/>
              </a:ext>
            </a:extLst>
          </p:cNvPr>
          <p:cNvGrpSpPr/>
          <p:nvPr/>
        </p:nvGrpSpPr>
        <p:grpSpPr>
          <a:xfrm>
            <a:off x="10346851" y="1418831"/>
            <a:ext cx="710707" cy="1245332"/>
            <a:chOff x="3343472" y="2120627"/>
            <a:chExt cx="710707" cy="1245332"/>
          </a:xfrm>
        </p:grpSpPr>
        <p:sp>
          <p:nvSpPr>
            <p:cNvPr id="715" name="フリーフォーム 714">
              <a:extLst>
                <a:ext uri="{FF2B5EF4-FFF2-40B4-BE49-F238E27FC236}">
                  <a16:creationId xmlns:a16="http://schemas.microsoft.com/office/drawing/2014/main" id="{04E7431C-483F-5BD9-6060-F08ADDF36941}"/>
                </a:ext>
              </a:extLst>
            </p:cNvPr>
            <p:cNvSpPr/>
            <p:nvPr/>
          </p:nvSpPr>
          <p:spPr>
            <a:xfrm>
              <a:off x="3343472" y="2120627"/>
              <a:ext cx="294409" cy="188087"/>
            </a:xfrm>
            <a:custGeom>
              <a:avLst/>
              <a:gdLst>
                <a:gd name="connsiteX0" fmla="*/ 15678 w 294409"/>
                <a:gd name="connsiteY0" fmla="*/ 273 h 188087"/>
                <a:gd name="connsiteX1" fmla="*/ 18853 w 294409"/>
                <a:gd name="connsiteY1" fmla="*/ 82823 h 188087"/>
                <a:gd name="connsiteX2" fmla="*/ 34728 w 294409"/>
                <a:gd name="connsiteY2" fmla="*/ 101873 h 188087"/>
                <a:gd name="connsiteX3" fmla="*/ 123628 w 294409"/>
                <a:gd name="connsiteY3" fmla="*/ 143148 h 188087"/>
                <a:gd name="connsiteX4" fmla="*/ 276028 w 294409"/>
                <a:gd name="connsiteY4" fmla="*/ 187598 h 188087"/>
                <a:gd name="connsiteX5" fmla="*/ 285553 w 294409"/>
                <a:gd name="connsiteY5" fmla="*/ 162198 h 188087"/>
                <a:gd name="connsiteX6" fmla="*/ 291903 w 294409"/>
                <a:gd name="connsiteY6" fmla="*/ 92348 h 188087"/>
                <a:gd name="connsiteX7" fmla="*/ 241103 w 294409"/>
                <a:gd name="connsiteY7" fmla="*/ 57423 h 188087"/>
                <a:gd name="connsiteX8" fmla="*/ 15678 w 294409"/>
                <a:gd name="connsiteY8" fmla="*/ 273 h 188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409" h="188087">
                  <a:moveTo>
                    <a:pt x="15678" y="273"/>
                  </a:moveTo>
                  <a:cubicBezTo>
                    <a:pt x="-21364" y="4506"/>
                    <a:pt x="18853" y="82823"/>
                    <a:pt x="18853" y="82823"/>
                  </a:cubicBezTo>
                  <a:cubicBezTo>
                    <a:pt x="22028" y="99756"/>
                    <a:pt x="17266" y="91819"/>
                    <a:pt x="34728" y="101873"/>
                  </a:cubicBezTo>
                  <a:cubicBezTo>
                    <a:pt x="52190" y="111927"/>
                    <a:pt x="83411" y="128861"/>
                    <a:pt x="123628" y="143148"/>
                  </a:cubicBezTo>
                  <a:cubicBezTo>
                    <a:pt x="163845" y="157435"/>
                    <a:pt x="249040" y="184423"/>
                    <a:pt x="276028" y="187598"/>
                  </a:cubicBezTo>
                  <a:cubicBezTo>
                    <a:pt x="303016" y="190773"/>
                    <a:pt x="282907" y="178073"/>
                    <a:pt x="285553" y="162198"/>
                  </a:cubicBezTo>
                  <a:cubicBezTo>
                    <a:pt x="288199" y="146323"/>
                    <a:pt x="299311" y="109810"/>
                    <a:pt x="291903" y="92348"/>
                  </a:cubicBezTo>
                  <a:cubicBezTo>
                    <a:pt x="284495" y="74886"/>
                    <a:pt x="281320" y="72769"/>
                    <a:pt x="241103" y="57423"/>
                  </a:cubicBezTo>
                  <a:cubicBezTo>
                    <a:pt x="200886" y="42077"/>
                    <a:pt x="52720" y="-3960"/>
                    <a:pt x="15678" y="273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6" name="フリーフォーム 715">
              <a:extLst>
                <a:ext uri="{FF2B5EF4-FFF2-40B4-BE49-F238E27FC236}">
                  <a16:creationId xmlns:a16="http://schemas.microsoft.com/office/drawing/2014/main" id="{8ADCBF4A-02BD-2E75-9536-C5220E635073}"/>
                </a:ext>
              </a:extLst>
            </p:cNvPr>
            <p:cNvSpPr/>
            <p:nvPr/>
          </p:nvSpPr>
          <p:spPr>
            <a:xfrm>
              <a:off x="3354446" y="2330191"/>
              <a:ext cx="271302" cy="191026"/>
            </a:xfrm>
            <a:custGeom>
              <a:avLst/>
              <a:gdLst>
                <a:gd name="connsiteX0" fmla="*/ 11054 w 271302"/>
                <a:gd name="connsiteY0" fmla="*/ 259 h 191026"/>
                <a:gd name="connsiteX1" fmla="*/ 14229 w 271302"/>
                <a:gd name="connsiteY1" fmla="*/ 82809 h 191026"/>
                <a:gd name="connsiteX2" fmla="*/ 39629 w 271302"/>
                <a:gd name="connsiteY2" fmla="*/ 117734 h 191026"/>
                <a:gd name="connsiteX3" fmla="*/ 119004 w 271302"/>
                <a:gd name="connsiteY3" fmla="*/ 155834 h 191026"/>
                <a:gd name="connsiteX4" fmla="*/ 258704 w 271302"/>
                <a:gd name="connsiteY4" fmla="*/ 190759 h 191026"/>
                <a:gd name="connsiteX5" fmla="*/ 265054 w 271302"/>
                <a:gd name="connsiteY5" fmla="*/ 136784 h 191026"/>
                <a:gd name="connsiteX6" fmla="*/ 261879 w 271302"/>
                <a:gd name="connsiteY6" fmla="*/ 98684 h 191026"/>
                <a:gd name="connsiteX7" fmla="*/ 160279 w 271302"/>
                <a:gd name="connsiteY7" fmla="*/ 57409 h 191026"/>
                <a:gd name="connsiteX8" fmla="*/ 11054 w 271302"/>
                <a:gd name="connsiteY8" fmla="*/ 259 h 19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302" h="191026">
                  <a:moveTo>
                    <a:pt x="11054" y="259"/>
                  </a:moveTo>
                  <a:cubicBezTo>
                    <a:pt x="-13288" y="4492"/>
                    <a:pt x="9467" y="63230"/>
                    <a:pt x="14229" y="82809"/>
                  </a:cubicBezTo>
                  <a:cubicBezTo>
                    <a:pt x="18991" y="102388"/>
                    <a:pt x="22167" y="105563"/>
                    <a:pt x="39629" y="117734"/>
                  </a:cubicBezTo>
                  <a:cubicBezTo>
                    <a:pt x="57091" y="129905"/>
                    <a:pt x="82492" y="143663"/>
                    <a:pt x="119004" y="155834"/>
                  </a:cubicBezTo>
                  <a:cubicBezTo>
                    <a:pt x="155516" y="168005"/>
                    <a:pt x="234362" y="193934"/>
                    <a:pt x="258704" y="190759"/>
                  </a:cubicBezTo>
                  <a:cubicBezTo>
                    <a:pt x="283046" y="187584"/>
                    <a:pt x="264525" y="152130"/>
                    <a:pt x="265054" y="136784"/>
                  </a:cubicBezTo>
                  <a:cubicBezTo>
                    <a:pt x="265583" y="121438"/>
                    <a:pt x="279342" y="111913"/>
                    <a:pt x="261879" y="98684"/>
                  </a:cubicBezTo>
                  <a:cubicBezTo>
                    <a:pt x="244417" y="85455"/>
                    <a:pt x="201025" y="70109"/>
                    <a:pt x="160279" y="57409"/>
                  </a:cubicBezTo>
                  <a:cubicBezTo>
                    <a:pt x="119533" y="44709"/>
                    <a:pt x="35396" y="-3974"/>
                    <a:pt x="11054" y="25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7" name="フリーフォーム 716">
              <a:extLst>
                <a:ext uri="{FF2B5EF4-FFF2-40B4-BE49-F238E27FC236}">
                  <a16:creationId xmlns:a16="http://schemas.microsoft.com/office/drawing/2014/main" id="{50F04FEA-E609-2F5A-5096-F2BB7541AEC0}"/>
                </a:ext>
              </a:extLst>
            </p:cNvPr>
            <p:cNvSpPr/>
            <p:nvPr/>
          </p:nvSpPr>
          <p:spPr>
            <a:xfrm>
              <a:off x="3455973" y="2154728"/>
              <a:ext cx="598206" cy="1211231"/>
            </a:xfrm>
            <a:custGeom>
              <a:avLst/>
              <a:gdLst>
                <a:gd name="connsiteX0" fmla="*/ 1602 w 598206"/>
                <a:gd name="connsiteY0" fmla="*/ 1077422 h 1211231"/>
                <a:gd name="connsiteX1" fmla="*/ 106377 w 598206"/>
                <a:gd name="connsiteY1" fmla="*/ 1144097 h 1211231"/>
                <a:gd name="connsiteX2" fmla="*/ 166702 w 598206"/>
                <a:gd name="connsiteY2" fmla="*/ 1210772 h 1211231"/>
                <a:gd name="connsiteX3" fmla="*/ 195277 w 598206"/>
                <a:gd name="connsiteY3" fmla="*/ 1156797 h 1211231"/>
                <a:gd name="connsiteX4" fmla="*/ 395302 w 598206"/>
                <a:gd name="connsiteY4" fmla="*/ 893272 h 1211231"/>
                <a:gd name="connsiteX5" fmla="*/ 535002 w 598206"/>
                <a:gd name="connsiteY5" fmla="*/ 537672 h 1211231"/>
                <a:gd name="connsiteX6" fmla="*/ 585802 w 598206"/>
                <a:gd name="connsiteY6" fmla="*/ 185247 h 1211231"/>
                <a:gd name="connsiteX7" fmla="*/ 595327 w 598206"/>
                <a:gd name="connsiteY7" fmla="*/ 23322 h 1211231"/>
                <a:gd name="connsiteX8" fmla="*/ 544527 w 598206"/>
                <a:gd name="connsiteY8" fmla="*/ 7447 h 1211231"/>
                <a:gd name="connsiteX9" fmla="*/ 376252 w 598206"/>
                <a:gd name="connsiteY9" fmla="*/ 7447 h 1211231"/>
                <a:gd name="connsiteX10" fmla="*/ 392127 w 598206"/>
                <a:gd name="connsiteY10" fmla="*/ 99522 h 1211231"/>
                <a:gd name="connsiteX11" fmla="*/ 363552 w 598206"/>
                <a:gd name="connsiteY11" fmla="*/ 350347 h 1211231"/>
                <a:gd name="connsiteX12" fmla="*/ 300052 w 598206"/>
                <a:gd name="connsiteY12" fmla="*/ 648797 h 1211231"/>
                <a:gd name="connsiteX13" fmla="*/ 195277 w 598206"/>
                <a:gd name="connsiteY13" fmla="*/ 848822 h 1211231"/>
                <a:gd name="connsiteX14" fmla="*/ 1602 w 598206"/>
                <a:gd name="connsiteY14" fmla="*/ 1077422 h 1211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206" h="1211231">
                  <a:moveTo>
                    <a:pt x="1602" y="1077422"/>
                  </a:moveTo>
                  <a:cubicBezTo>
                    <a:pt x="-13215" y="1126634"/>
                    <a:pt x="78860" y="1121872"/>
                    <a:pt x="106377" y="1144097"/>
                  </a:cubicBezTo>
                  <a:cubicBezTo>
                    <a:pt x="133894" y="1166322"/>
                    <a:pt x="151885" y="1208655"/>
                    <a:pt x="166702" y="1210772"/>
                  </a:cubicBezTo>
                  <a:cubicBezTo>
                    <a:pt x="181519" y="1212889"/>
                    <a:pt x="157177" y="1209714"/>
                    <a:pt x="195277" y="1156797"/>
                  </a:cubicBezTo>
                  <a:cubicBezTo>
                    <a:pt x="233377" y="1103880"/>
                    <a:pt x="338681" y="996459"/>
                    <a:pt x="395302" y="893272"/>
                  </a:cubicBezTo>
                  <a:cubicBezTo>
                    <a:pt x="451923" y="790084"/>
                    <a:pt x="503252" y="655676"/>
                    <a:pt x="535002" y="537672"/>
                  </a:cubicBezTo>
                  <a:cubicBezTo>
                    <a:pt x="566752" y="419668"/>
                    <a:pt x="575748" y="270972"/>
                    <a:pt x="585802" y="185247"/>
                  </a:cubicBezTo>
                  <a:cubicBezTo>
                    <a:pt x="595856" y="99522"/>
                    <a:pt x="602206" y="52955"/>
                    <a:pt x="595327" y="23322"/>
                  </a:cubicBezTo>
                  <a:cubicBezTo>
                    <a:pt x="588448" y="-6311"/>
                    <a:pt x="581039" y="10093"/>
                    <a:pt x="544527" y="7447"/>
                  </a:cubicBezTo>
                  <a:cubicBezTo>
                    <a:pt x="508015" y="4801"/>
                    <a:pt x="401652" y="-7899"/>
                    <a:pt x="376252" y="7447"/>
                  </a:cubicBezTo>
                  <a:cubicBezTo>
                    <a:pt x="350852" y="22793"/>
                    <a:pt x="394244" y="42372"/>
                    <a:pt x="392127" y="99522"/>
                  </a:cubicBezTo>
                  <a:cubicBezTo>
                    <a:pt x="390010" y="156672"/>
                    <a:pt x="378898" y="258801"/>
                    <a:pt x="363552" y="350347"/>
                  </a:cubicBezTo>
                  <a:cubicBezTo>
                    <a:pt x="348206" y="441893"/>
                    <a:pt x="328098" y="565718"/>
                    <a:pt x="300052" y="648797"/>
                  </a:cubicBezTo>
                  <a:cubicBezTo>
                    <a:pt x="272006" y="731876"/>
                    <a:pt x="243431" y="782147"/>
                    <a:pt x="195277" y="848822"/>
                  </a:cubicBezTo>
                  <a:cubicBezTo>
                    <a:pt x="147123" y="915497"/>
                    <a:pt x="16419" y="1028210"/>
                    <a:pt x="1602" y="107742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18" name="グループ化 717">
            <a:extLst>
              <a:ext uri="{FF2B5EF4-FFF2-40B4-BE49-F238E27FC236}">
                <a16:creationId xmlns:a16="http://schemas.microsoft.com/office/drawing/2014/main" id="{761AACD6-39A2-AA3B-6B07-7E8B3502E303}"/>
              </a:ext>
            </a:extLst>
          </p:cNvPr>
          <p:cNvGrpSpPr/>
          <p:nvPr/>
        </p:nvGrpSpPr>
        <p:grpSpPr>
          <a:xfrm>
            <a:off x="11202207" y="1786178"/>
            <a:ext cx="479526" cy="837170"/>
            <a:chOff x="4198828" y="2487974"/>
            <a:chExt cx="479526" cy="837170"/>
          </a:xfrm>
        </p:grpSpPr>
        <p:sp>
          <p:nvSpPr>
            <p:cNvPr id="719" name="フリーフォーム 718">
              <a:extLst>
                <a:ext uri="{FF2B5EF4-FFF2-40B4-BE49-F238E27FC236}">
                  <a16:creationId xmlns:a16="http://schemas.microsoft.com/office/drawing/2014/main" id="{932A6C85-B99C-71F0-7BCA-8356902D40C0}"/>
                </a:ext>
              </a:extLst>
            </p:cNvPr>
            <p:cNvSpPr/>
            <p:nvPr/>
          </p:nvSpPr>
          <p:spPr>
            <a:xfrm>
              <a:off x="4198828" y="2487974"/>
              <a:ext cx="479526" cy="540182"/>
            </a:xfrm>
            <a:custGeom>
              <a:avLst/>
              <a:gdLst>
                <a:gd name="connsiteX0" fmla="*/ 376347 w 479526"/>
                <a:gd name="connsiteY0" fmla="*/ 23451 h 540182"/>
                <a:gd name="connsiteX1" fmla="*/ 211247 w 479526"/>
                <a:gd name="connsiteY1" fmla="*/ 248876 h 540182"/>
                <a:gd name="connsiteX2" fmla="*/ 55672 w 479526"/>
                <a:gd name="connsiteY2" fmla="*/ 452076 h 540182"/>
                <a:gd name="connsiteX3" fmla="*/ 1697 w 479526"/>
                <a:gd name="connsiteY3" fmla="*/ 528276 h 540182"/>
                <a:gd name="connsiteX4" fmla="*/ 109647 w 479526"/>
                <a:gd name="connsiteY4" fmla="*/ 537801 h 540182"/>
                <a:gd name="connsiteX5" fmla="*/ 138222 w 479526"/>
                <a:gd name="connsiteY5" fmla="*/ 506051 h 540182"/>
                <a:gd name="connsiteX6" fmla="*/ 236647 w 479526"/>
                <a:gd name="connsiteY6" fmla="*/ 379051 h 540182"/>
                <a:gd name="connsiteX7" fmla="*/ 408097 w 479526"/>
                <a:gd name="connsiteY7" fmla="*/ 147276 h 540182"/>
                <a:gd name="connsiteX8" fmla="*/ 477947 w 479526"/>
                <a:gd name="connsiteY8" fmla="*/ 20276 h 540182"/>
                <a:gd name="connsiteX9" fmla="*/ 376347 w 479526"/>
                <a:gd name="connsiteY9" fmla="*/ 23451 h 54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526" h="540182">
                  <a:moveTo>
                    <a:pt x="376347" y="23451"/>
                  </a:moveTo>
                  <a:cubicBezTo>
                    <a:pt x="331897" y="61551"/>
                    <a:pt x="264693" y="177438"/>
                    <a:pt x="211247" y="248876"/>
                  </a:cubicBezTo>
                  <a:cubicBezTo>
                    <a:pt x="157801" y="320314"/>
                    <a:pt x="90597" y="405509"/>
                    <a:pt x="55672" y="452076"/>
                  </a:cubicBezTo>
                  <a:cubicBezTo>
                    <a:pt x="20747" y="498643"/>
                    <a:pt x="-7299" y="513989"/>
                    <a:pt x="1697" y="528276"/>
                  </a:cubicBezTo>
                  <a:cubicBezTo>
                    <a:pt x="10693" y="542563"/>
                    <a:pt x="86893" y="541505"/>
                    <a:pt x="109647" y="537801"/>
                  </a:cubicBezTo>
                  <a:cubicBezTo>
                    <a:pt x="132401" y="534097"/>
                    <a:pt x="117055" y="532509"/>
                    <a:pt x="138222" y="506051"/>
                  </a:cubicBezTo>
                  <a:cubicBezTo>
                    <a:pt x="159389" y="479593"/>
                    <a:pt x="191668" y="438847"/>
                    <a:pt x="236647" y="379051"/>
                  </a:cubicBezTo>
                  <a:cubicBezTo>
                    <a:pt x="281626" y="319255"/>
                    <a:pt x="367880" y="207072"/>
                    <a:pt x="408097" y="147276"/>
                  </a:cubicBezTo>
                  <a:cubicBezTo>
                    <a:pt x="448314" y="87480"/>
                    <a:pt x="488001" y="39855"/>
                    <a:pt x="477947" y="20276"/>
                  </a:cubicBezTo>
                  <a:cubicBezTo>
                    <a:pt x="467893" y="697"/>
                    <a:pt x="420797" y="-14649"/>
                    <a:pt x="376347" y="2345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0" name="フリーフォーム 719">
              <a:extLst>
                <a:ext uri="{FF2B5EF4-FFF2-40B4-BE49-F238E27FC236}">
                  <a16:creationId xmlns:a16="http://schemas.microsoft.com/office/drawing/2014/main" id="{2B384988-C758-F891-E593-6AA11CBA650A}"/>
                </a:ext>
              </a:extLst>
            </p:cNvPr>
            <p:cNvSpPr/>
            <p:nvPr/>
          </p:nvSpPr>
          <p:spPr>
            <a:xfrm>
              <a:off x="4372485" y="2620540"/>
              <a:ext cx="180715" cy="704604"/>
            </a:xfrm>
            <a:custGeom>
              <a:avLst/>
              <a:gdLst>
                <a:gd name="connsiteX0" fmla="*/ 9015 w 180715"/>
                <a:gd name="connsiteY0" fmla="*/ 186160 h 704604"/>
                <a:gd name="connsiteX1" fmla="*/ 15365 w 180715"/>
                <a:gd name="connsiteY1" fmla="*/ 417935 h 704604"/>
                <a:gd name="connsiteX2" fmla="*/ 12190 w 180715"/>
                <a:gd name="connsiteY2" fmla="*/ 652885 h 704604"/>
                <a:gd name="connsiteX3" fmla="*/ 9015 w 180715"/>
                <a:gd name="connsiteY3" fmla="*/ 690985 h 704604"/>
                <a:gd name="connsiteX4" fmla="*/ 43940 w 180715"/>
                <a:gd name="connsiteY4" fmla="*/ 694160 h 704604"/>
                <a:gd name="connsiteX5" fmla="*/ 158240 w 180715"/>
                <a:gd name="connsiteY5" fmla="*/ 703685 h 704604"/>
                <a:gd name="connsiteX6" fmla="*/ 177290 w 180715"/>
                <a:gd name="connsiteY6" fmla="*/ 668760 h 704604"/>
                <a:gd name="connsiteX7" fmla="*/ 180465 w 180715"/>
                <a:gd name="connsiteY7" fmla="*/ 560810 h 704604"/>
                <a:gd name="connsiteX8" fmla="*/ 174115 w 180715"/>
                <a:gd name="connsiteY8" fmla="*/ 160760 h 704604"/>
                <a:gd name="connsiteX9" fmla="*/ 177290 w 180715"/>
                <a:gd name="connsiteY9" fmla="*/ 5185 h 704604"/>
                <a:gd name="connsiteX10" fmla="*/ 155065 w 180715"/>
                <a:gd name="connsiteY10" fmla="*/ 49635 h 704604"/>
                <a:gd name="connsiteX11" fmla="*/ 9015 w 180715"/>
                <a:gd name="connsiteY11" fmla="*/ 186160 h 70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715" h="704604">
                  <a:moveTo>
                    <a:pt x="9015" y="186160"/>
                  </a:moveTo>
                  <a:cubicBezTo>
                    <a:pt x="-14268" y="247543"/>
                    <a:pt x="14836" y="340148"/>
                    <a:pt x="15365" y="417935"/>
                  </a:cubicBezTo>
                  <a:cubicBezTo>
                    <a:pt x="15894" y="495723"/>
                    <a:pt x="13248" y="607377"/>
                    <a:pt x="12190" y="652885"/>
                  </a:cubicBezTo>
                  <a:cubicBezTo>
                    <a:pt x="11132" y="698393"/>
                    <a:pt x="3723" y="684106"/>
                    <a:pt x="9015" y="690985"/>
                  </a:cubicBezTo>
                  <a:cubicBezTo>
                    <a:pt x="14307" y="697864"/>
                    <a:pt x="43940" y="694160"/>
                    <a:pt x="43940" y="694160"/>
                  </a:cubicBezTo>
                  <a:cubicBezTo>
                    <a:pt x="68811" y="696277"/>
                    <a:pt x="136015" y="707918"/>
                    <a:pt x="158240" y="703685"/>
                  </a:cubicBezTo>
                  <a:cubicBezTo>
                    <a:pt x="180465" y="699452"/>
                    <a:pt x="173586" y="692573"/>
                    <a:pt x="177290" y="668760"/>
                  </a:cubicBezTo>
                  <a:cubicBezTo>
                    <a:pt x="180994" y="644948"/>
                    <a:pt x="180994" y="645477"/>
                    <a:pt x="180465" y="560810"/>
                  </a:cubicBezTo>
                  <a:cubicBezTo>
                    <a:pt x="179936" y="476143"/>
                    <a:pt x="174644" y="253364"/>
                    <a:pt x="174115" y="160760"/>
                  </a:cubicBezTo>
                  <a:cubicBezTo>
                    <a:pt x="173586" y="68156"/>
                    <a:pt x="180465" y="23706"/>
                    <a:pt x="177290" y="5185"/>
                  </a:cubicBezTo>
                  <a:cubicBezTo>
                    <a:pt x="174115" y="-13336"/>
                    <a:pt x="180465" y="21589"/>
                    <a:pt x="155065" y="49635"/>
                  </a:cubicBezTo>
                  <a:cubicBezTo>
                    <a:pt x="129665" y="77681"/>
                    <a:pt x="32298" y="124777"/>
                    <a:pt x="9015" y="18616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90452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堀田真由 が出演する リクルート ゼクシィ のCM 「今月のゼクシィ 2022年7月発売号（9月号）」篇 | CM など最新の動画をまとめるサイト ~  動画NOW!!" hidden="1">
            <a:extLst>
              <a:ext uri="{FF2B5EF4-FFF2-40B4-BE49-F238E27FC236}">
                <a16:creationId xmlns:a16="http://schemas.microsoft.com/office/drawing/2014/main" id="{5B4BF84E-CC89-CA1D-A832-0AE0D979F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150"/>
            <a:ext cx="12801600" cy="72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A3D7C691-C14B-04B7-B36F-F8A03230081D}"/>
              </a:ext>
            </a:extLst>
          </p:cNvPr>
          <p:cNvGrpSpPr/>
          <p:nvPr/>
        </p:nvGrpSpPr>
        <p:grpSpPr>
          <a:xfrm>
            <a:off x="1290984" y="2097995"/>
            <a:ext cx="779966" cy="1219181"/>
            <a:chOff x="1290984" y="2097995"/>
            <a:chExt cx="779966" cy="1219181"/>
          </a:xfrm>
        </p:grpSpPr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1609183C-A3D1-B7CE-82D4-2DCFFFA58C44}"/>
                </a:ext>
              </a:extLst>
            </p:cNvPr>
            <p:cNvSpPr/>
            <p:nvPr/>
          </p:nvSpPr>
          <p:spPr>
            <a:xfrm>
              <a:off x="1290984" y="2361148"/>
              <a:ext cx="729886" cy="403241"/>
            </a:xfrm>
            <a:custGeom>
              <a:avLst/>
              <a:gdLst>
                <a:gd name="connsiteX0" fmla="*/ 3614 w 729886"/>
                <a:gd name="connsiteY0" fmla="*/ 1854 h 403241"/>
                <a:gd name="connsiteX1" fmla="*/ 629256 w 729886"/>
                <a:gd name="connsiteY1" fmla="*/ 6667 h 403241"/>
                <a:gd name="connsiteX2" fmla="*/ 696633 w 729886"/>
                <a:gd name="connsiteY2" fmla="*/ 25917 h 403241"/>
                <a:gd name="connsiteX3" fmla="*/ 720696 w 729886"/>
                <a:gd name="connsiteY3" fmla="*/ 184734 h 403241"/>
                <a:gd name="connsiteX4" fmla="*/ 720696 w 729886"/>
                <a:gd name="connsiteY4" fmla="*/ 122170 h 403241"/>
                <a:gd name="connsiteX5" fmla="*/ 715883 w 729886"/>
                <a:gd name="connsiteY5" fmla="*/ 362801 h 403241"/>
                <a:gd name="connsiteX6" fmla="*/ 547441 w 729886"/>
                <a:gd name="connsiteY6" fmla="*/ 386865 h 403241"/>
                <a:gd name="connsiteX7" fmla="*/ 537816 w 729886"/>
                <a:gd name="connsiteY7" fmla="*/ 194359 h 403241"/>
                <a:gd name="connsiteX8" fmla="*/ 528191 w 729886"/>
                <a:gd name="connsiteY8" fmla="*/ 54793 h 403241"/>
                <a:gd name="connsiteX9" fmla="*/ 378999 w 729886"/>
                <a:gd name="connsiteY9" fmla="*/ 35543 h 403241"/>
                <a:gd name="connsiteX10" fmla="*/ 3614 w 729886"/>
                <a:gd name="connsiteY10" fmla="*/ 1854 h 40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9886" h="403241">
                  <a:moveTo>
                    <a:pt x="3614" y="1854"/>
                  </a:moveTo>
                  <a:cubicBezTo>
                    <a:pt x="45323" y="-2959"/>
                    <a:pt x="513753" y="2657"/>
                    <a:pt x="629256" y="6667"/>
                  </a:cubicBezTo>
                  <a:cubicBezTo>
                    <a:pt x="744759" y="10677"/>
                    <a:pt x="681393" y="-3761"/>
                    <a:pt x="696633" y="25917"/>
                  </a:cubicBezTo>
                  <a:cubicBezTo>
                    <a:pt x="711873" y="55595"/>
                    <a:pt x="716686" y="168692"/>
                    <a:pt x="720696" y="184734"/>
                  </a:cubicBezTo>
                  <a:cubicBezTo>
                    <a:pt x="724706" y="200776"/>
                    <a:pt x="721498" y="92492"/>
                    <a:pt x="720696" y="122170"/>
                  </a:cubicBezTo>
                  <a:cubicBezTo>
                    <a:pt x="719894" y="151848"/>
                    <a:pt x="744759" y="318685"/>
                    <a:pt x="715883" y="362801"/>
                  </a:cubicBezTo>
                  <a:cubicBezTo>
                    <a:pt x="687007" y="406917"/>
                    <a:pt x="577119" y="414939"/>
                    <a:pt x="547441" y="386865"/>
                  </a:cubicBezTo>
                  <a:cubicBezTo>
                    <a:pt x="517763" y="358791"/>
                    <a:pt x="541024" y="249704"/>
                    <a:pt x="537816" y="194359"/>
                  </a:cubicBezTo>
                  <a:cubicBezTo>
                    <a:pt x="534608" y="139014"/>
                    <a:pt x="554660" y="81262"/>
                    <a:pt x="528191" y="54793"/>
                  </a:cubicBezTo>
                  <a:cubicBezTo>
                    <a:pt x="501722" y="28324"/>
                    <a:pt x="464824" y="36345"/>
                    <a:pt x="378999" y="35543"/>
                  </a:cubicBezTo>
                  <a:cubicBezTo>
                    <a:pt x="293174" y="34741"/>
                    <a:pt x="-38095" y="6667"/>
                    <a:pt x="3614" y="1854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42B5F276-0C35-0FD5-7C25-9C3385B0B8AF}"/>
                </a:ext>
              </a:extLst>
            </p:cNvPr>
            <p:cNvSpPr/>
            <p:nvPr/>
          </p:nvSpPr>
          <p:spPr>
            <a:xfrm>
              <a:off x="1434163" y="2097995"/>
              <a:ext cx="636787" cy="1219181"/>
            </a:xfrm>
            <a:custGeom>
              <a:avLst/>
              <a:gdLst>
                <a:gd name="connsiteX0" fmla="*/ 14439 w 636787"/>
                <a:gd name="connsiteY0" fmla="*/ 48439 h 1219181"/>
                <a:gd name="connsiteX1" fmla="*/ 14439 w 636787"/>
                <a:gd name="connsiteY1" fmla="*/ 664456 h 1219181"/>
                <a:gd name="connsiteX2" fmla="*/ 19252 w 636787"/>
                <a:gd name="connsiteY2" fmla="*/ 1102405 h 1219181"/>
                <a:gd name="connsiteX3" fmla="*/ 67378 w 636787"/>
                <a:gd name="connsiteY3" fmla="*/ 1184220 h 1219181"/>
                <a:gd name="connsiteX4" fmla="*/ 336885 w 636787"/>
                <a:gd name="connsiteY4" fmla="*/ 1203470 h 1219181"/>
                <a:gd name="connsiteX5" fmla="*/ 601580 w 636787"/>
                <a:gd name="connsiteY5" fmla="*/ 1217908 h 1219181"/>
                <a:gd name="connsiteX6" fmla="*/ 596768 w 636787"/>
                <a:gd name="connsiteY6" fmla="*/ 1169782 h 1219181"/>
                <a:gd name="connsiteX7" fmla="*/ 259883 w 636787"/>
                <a:gd name="connsiteY7" fmla="*/ 1145719 h 1219181"/>
                <a:gd name="connsiteX8" fmla="*/ 206944 w 636787"/>
                <a:gd name="connsiteY8" fmla="*/ 977277 h 1219181"/>
                <a:gd name="connsiteX9" fmla="*/ 202132 w 636787"/>
                <a:gd name="connsiteY9" fmla="*/ 168754 h 1219181"/>
                <a:gd name="connsiteX10" fmla="*/ 206944 w 636787"/>
                <a:gd name="connsiteY10" fmla="*/ 53251 h 1219181"/>
                <a:gd name="connsiteX11" fmla="*/ 14439 w 636787"/>
                <a:gd name="connsiteY11" fmla="*/ 48439 h 1219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6787" h="1219181">
                  <a:moveTo>
                    <a:pt x="14439" y="48439"/>
                  </a:moveTo>
                  <a:cubicBezTo>
                    <a:pt x="-17645" y="150306"/>
                    <a:pt x="13637" y="488795"/>
                    <a:pt x="14439" y="664456"/>
                  </a:cubicBezTo>
                  <a:cubicBezTo>
                    <a:pt x="15241" y="840117"/>
                    <a:pt x="10429" y="1015778"/>
                    <a:pt x="19252" y="1102405"/>
                  </a:cubicBezTo>
                  <a:cubicBezTo>
                    <a:pt x="28075" y="1189032"/>
                    <a:pt x="14439" y="1167376"/>
                    <a:pt x="67378" y="1184220"/>
                  </a:cubicBezTo>
                  <a:cubicBezTo>
                    <a:pt x="120317" y="1201064"/>
                    <a:pt x="336885" y="1203470"/>
                    <a:pt x="336885" y="1203470"/>
                  </a:cubicBezTo>
                  <a:cubicBezTo>
                    <a:pt x="425919" y="1209085"/>
                    <a:pt x="558266" y="1223523"/>
                    <a:pt x="601580" y="1217908"/>
                  </a:cubicBezTo>
                  <a:cubicBezTo>
                    <a:pt x="644894" y="1212293"/>
                    <a:pt x="653717" y="1181813"/>
                    <a:pt x="596768" y="1169782"/>
                  </a:cubicBezTo>
                  <a:cubicBezTo>
                    <a:pt x="539819" y="1157751"/>
                    <a:pt x="324854" y="1177803"/>
                    <a:pt x="259883" y="1145719"/>
                  </a:cubicBezTo>
                  <a:cubicBezTo>
                    <a:pt x="194912" y="1113635"/>
                    <a:pt x="216569" y="1140104"/>
                    <a:pt x="206944" y="977277"/>
                  </a:cubicBezTo>
                  <a:cubicBezTo>
                    <a:pt x="197319" y="814450"/>
                    <a:pt x="202132" y="322758"/>
                    <a:pt x="202132" y="168754"/>
                  </a:cubicBezTo>
                  <a:cubicBezTo>
                    <a:pt x="202132" y="14750"/>
                    <a:pt x="239830" y="72501"/>
                    <a:pt x="206944" y="53251"/>
                  </a:cubicBezTo>
                  <a:cubicBezTo>
                    <a:pt x="174058" y="34001"/>
                    <a:pt x="46523" y="-53428"/>
                    <a:pt x="14439" y="4843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3A7ACCD5-B531-41D3-2E2E-784E365E12EA}"/>
                </a:ext>
              </a:extLst>
            </p:cNvPr>
            <p:cNvSpPr/>
            <p:nvPr/>
          </p:nvSpPr>
          <p:spPr>
            <a:xfrm>
              <a:off x="1814916" y="2133160"/>
              <a:ext cx="93262" cy="154328"/>
            </a:xfrm>
            <a:custGeom>
              <a:avLst/>
              <a:gdLst>
                <a:gd name="connsiteX0" fmla="*/ 23409 w 93262"/>
                <a:gd name="connsiteY0" fmla="*/ 440 h 154328"/>
                <a:gd name="connsiteX1" fmla="*/ 7534 w 93262"/>
                <a:gd name="connsiteY1" fmla="*/ 82990 h 154328"/>
                <a:gd name="connsiteX2" fmla="*/ 4359 w 93262"/>
                <a:gd name="connsiteY2" fmla="*/ 133790 h 154328"/>
                <a:gd name="connsiteX3" fmla="*/ 67859 w 93262"/>
                <a:gd name="connsiteY3" fmla="*/ 149665 h 154328"/>
                <a:gd name="connsiteX4" fmla="*/ 93259 w 93262"/>
                <a:gd name="connsiteY4" fmla="*/ 54415 h 154328"/>
                <a:gd name="connsiteX5" fmla="*/ 23409 w 93262"/>
                <a:gd name="connsiteY5" fmla="*/ 440 h 15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262" h="154328">
                  <a:moveTo>
                    <a:pt x="23409" y="440"/>
                  </a:moveTo>
                  <a:cubicBezTo>
                    <a:pt x="9121" y="5203"/>
                    <a:pt x="10709" y="60765"/>
                    <a:pt x="7534" y="82990"/>
                  </a:cubicBezTo>
                  <a:cubicBezTo>
                    <a:pt x="4359" y="105215"/>
                    <a:pt x="-5695" y="122678"/>
                    <a:pt x="4359" y="133790"/>
                  </a:cubicBezTo>
                  <a:cubicBezTo>
                    <a:pt x="14413" y="144902"/>
                    <a:pt x="53042" y="162894"/>
                    <a:pt x="67859" y="149665"/>
                  </a:cubicBezTo>
                  <a:cubicBezTo>
                    <a:pt x="82676" y="136436"/>
                    <a:pt x="92730" y="78227"/>
                    <a:pt x="93259" y="54415"/>
                  </a:cubicBezTo>
                  <a:cubicBezTo>
                    <a:pt x="93788" y="30603"/>
                    <a:pt x="37697" y="-4323"/>
                    <a:pt x="23409" y="44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01DED096-0749-92FF-D23B-0748417B121E}"/>
                </a:ext>
              </a:extLst>
            </p:cNvPr>
            <p:cNvSpPr/>
            <p:nvPr/>
          </p:nvSpPr>
          <p:spPr>
            <a:xfrm>
              <a:off x="1937346" y="2133914"/>
              <a:ext cx="81953" cy="142439"/>
            </a:xfrm>
            <a:custGeom>
              <a:avLst/>
              <a:gdLst>
                <a:gd name="connsiteX0" fmla="*/ 21629 w 81953"/>
                <a:gd name="connsiteY0" fmla="*/ 2861 h 142439"/>
                <a:gd name="connsiteX1" fmla="*/ 8929 w 81953"/>
                <a:gd name="connsiteY1" fmla="*/ 98111 h 142439"/>
                <a:gd name="connsiteX2" fmla="*/ 2579 w 81953"/>
                <a:gd name="connsiteY2" fmla="*/ 136211 h 142439"/>
                <a:gd name="connsiteX3" fmla="*/ 53379 w 81953"/>
                <a:gd name="connsiteY3" fmla="*/ 136211 h 142439"/>
                <a:gd name="connsiteX4" fmla="*/ 78779 w 81953"/>
                <a:gd name="connsiteY4" fmla="*/ 75886 h 142439"/>
                <a:gd name="connsiteX5" fmla="*/ 78779 w 81953"/>
                <a:gd name="connsiteY5" fmla="*/ 28261 h 142439"/>
                <a:gd name="connsiteX6" fmla="*/ 21629 w 81953"/>
                <a:gd name="connsiteY6" fmla="*/ 2861 h 142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953" h="142439">
                  <a:moveTo>
                    <a:pt x="21629" y="2861"/>
                  </a:moveTo>
                  <a:cubicBezTo>
                    <a:pt x="9987" y="14503"/>
                    <a:pt x="12104" y="75886"/>
                    <a:pt x="8929" y="98111"/>
                  </a:cubicBezTo>
                  <a:cubicBezTo>
                    <a:pt x="5754" y="120336"/>
                    <a:pt x="-4829" y="129861"/>
                    <a:pt x="2579" y="136211"/>
                  </a:cubicBezTo>
                  <a:cubicBezTo>
                    <a:pt x="9987" y="142561"/>
                    <a:pt x="40679" y="146265"/>
                    <a:pt x="53379" y="136211"/>
                  </a:cubicBezTo>
                  <a:cubicBezTo>
                    <a:pt x="66079" y="126157"/>
                    <a:pt x="74546" y="93878"/>
                    <a:pt x="78779" y="75886"/>
                  </a:cubicBezTo>
                  <a:cubicBezTo>
                    <a:pt x="83012" y="57894"/>
                    <a:pt x="83012" y="38315"/>
                    <a:pt x="78779" y="28261"/>
                  </a:cubicBezTo>
                  <a:cubicBezTo>
                    <a:pt x="74546" y="18207"/>
                    <a:pt x="33271" y="-8781"/>
                    <a:pt x="21629" y="286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E2085E75-9C37-FF7F-B8AC-824C72BAE418}"/>
              </a:ext>
            </a:extLst>
          </p:cNvPr>
          <p:cNvGrpSpPr/>
          <p:nvPr/>
        </p:nvGrpSpPr>
        <p:grpSpPr>
          <a:xfrm>
            <a:off x="2358141" y="2137392"/>
            <a:ext cx="666508" cy="1125952"/>
            <a:chOff x="2358141" y="2137392"/>
            <a:chExt cx="666508" cy="1125952"/>
          </a:xfrm>
        </p:grpSpPr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53537C99-723F-793F-B5E9-DABDE757896A}"/>
                </a:ext>
              </a:extLst>
            </p:cNvPr>
            <p:cNvSpPr/>
            <p:nvPr/>
          </p:nvSpPr>
          <p:spPr>
            <a:xfrm>
              <a:off x="2358141" y="2146300"/>
              <a:ext cx="274257" cy="588812"/>
            </a:xfrm>
            <a:custGeom>
              <a:avLst/>
              <a:gdLst>
                <a:gd name="connsiteX0" fmla="*/ 89784 w 274257"/>
                <a:gd name="connsiteY0" fmla="*/ 0 h 588812"/>
                <a:gd name="connsiteX1" fmla="*/ 58034 w 274257"/>
                <a:gd name="connsiteY1" fmla="*/ 415925 h 588812"/>
                <a:gd name="connsiteX2" fmla="*/ 13584 w 274257"/>
                <a:gd name="connsiteY2" fmla="*/ 552450 h 588812"/>
                <a:gd name="connsiteX3" fmla="*/ 13584 w 274257"/>
                <a:gd name="connsiteY3" fmla="*/ 571500 h 588812"/>
                <a:gd name="connsiteX4" fmla="*/ 172334 w 274257"/>
                <a:gd name="connsiteY4" fmla="*/ 587375 h 588812"/>
                <a:gd name="connsiteX5" fmla="*/ 210434 w 274257"/>
                <a:gd name="connsiteY5" fmla="*/ 533400 h 588812"/>
                <a:gd name="connsiteX6" fmla="*/ 261234 w 274257"/>
                <a:gd name="connsiteY6" fmla="*/ 374650 h 588812"/>
                <a:gd name="connsiteX7" fmla="*/ 273934 w 274257"/>
                <a:gd name="connsiteY7" fmla="*/ 117475 h 588812"/>
                <a:gd name="connsiteX8" fmla="*/ 270759 w 274257"/>
                <a:gd name="connsiteY8" fmla="*/ 12700 h 588812"/>
                <a:gd name="connsiteX9" fmla="*/ 264409 w 274257"/>
                <a:gd name="connsiteY9" fmla="*/ 12700 h 588812"/>
                <a:gd name="connsiteX10" fmla="*/ 89784 w 274257"/>
                <a:gd name="connsiteY10" fmla="*/ 0 h 58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4257" h="588812">
                  <a:moveTo>
                    <a:pt x="89784" y="0"/>
                  </a:moveTo>
                  <a:cubicBezTo>
                    <a:pt x="80259" y="161925"/>
                    <a:pt x="70734" y="323850"/>
                    <a:pt x="58034" y="415925"/>
                  </a:cubicBezTo>
                  <a:cubicBezTo>
                    <a:pt x="45334" y="508000"/>
                    <a:pt x="13584" y="552450"/>
                    <a:pt x="13584" y="552450"/>
                  </a:cubicBezTo>
                  <a:cubicBezTo>
                    <a:pt x="6176" y="578379"/>
                    <a:pt x="-12874" y="565679"/>
                    <a:pt x="13584" y="571500"/>
                  </a:cubicBezTo>
                  <a:cubicBezTo>
                    <a:pt x="40042" y="577321"/>
                    <a:pt x="139526" y="593725"/>
                    <a:pt x="172334" y="587375"/>
                  </a:cubicBezTo>
                  <a:cubicBezTo>
                    <a:pt x="205142" y="581025"/>
                    <a:pt x="195617" y="568854"/>
                    <a:pt x="210434" y="533400"/>
                  </a:cubicBezTo>
                  <a:cubicBezTo>
                    <a:pt x="225251" y="497946"/>
                    <a:pt x="250651" y="443971"/>
                    <a:pt x="261234" y="374650"/>
                  </a:cubicBezTo>
                  <a:cubicBezTo>
                    <a:pt x="271817" y="305329"/>
                    <a:pt x="272347" y="177800"/>
                    <a:pt x="273934" y="117475"/>
                  </a:cubicBezTo>
                  <a:cubicBezTo>
                    <a:pt x="275521" y="57150"/>
                    <a:pt x="270759" y="12700"/>
                    <a:pt x="270759" y="12700"/>
                  </a:cubicBezTo>
                  <a:cubicBezTo>
                    <a:pt x="269172" y="-4762"/>
                    <a:pt x="264409" y="12700"/>
                    <a:pt x="264409" y="12700"/>
                  </a:cubicBezTo>
                  <a:lnTo>
                    <a:pt x="89784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0E902374-52A6-21BC-A439-CA0C10C0AE5B}"/>
                </a:ext>
              </a:extLst>
            </p:cNvPr>
            <p:cNvSpPr/>
            <p:nvPr/>
          </p:nvSpPr>
          <p:spPr>
            <a:xfrm>
              <a:off x="2441575" y="2149475"/>
              <a:ext cx="583074" cy="42090"/>
            </a:xfrm>
            <a:custGeom>
              <a:avLst/>
              <a:gdLst>
                <a:gd name="connsiteX0" fmla="*/ 0 w 583074"/>
                <a:gd name="connsiteY0" fmla="*/ 0 h 42090"/>
                <a:gd name="connsiteX1" fmla="*/ 247650 w 583074"/>
                <a:gd name="connsiteY1" fmla="*/ 3175 h 42090"/>
                <a:gd name="connsiteX2" fmla="*/ 444500 w 583074"/>
                <a:gd name="connsiteY2" fmla="*/ 6350 h 42090"/>
                <a:gd name="connsiteX3" fmla="*/ 581025 w 583074"/>
                <a:gd name="connsiteY3" fmla="*/ 6350 h 42090"/>
                <a:gd name="connsiteX4" fmla="*/ 530225 w 583074"/>
                <a:gd name="connsiteY4" fmla="*/ 12700 h 42090"/>
                <a:gd name="connsiteX5" fmla="*/ 342900 w 583074"/>
                <a:gd name="connsiteY5" fmla="*/ 34925 h 42090"/>
                <a:gd name="connsiteX6" fmla="*/ 209550 w 583074"/>
                <a:gd name="connsiteY6" fmla="*/ 41275 h 42090"/>
                <a:gd name="connsiteX7" fmla="*/ 0 w 583074"/>
                <a:gd name="connsiteY7" fmla="*/ 0 h 4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3074" h="42090">
                  <a:moveTo>
                    <a:pt x="0" y="0"/>
                  </a:moveTo>
                  <a:lnTo>
                    <a:pt x="247650" y="3175"/>
                  </a:lnTo>
                  <a:lnTo>
                    <a:pt x="444500" y="6350"/>
                  </a:lnTo>
                  <a:lnTo>
                    <a:pt x="581025" y="6350"/>
                  </a:lnTo>
                  <a:cubicBezTo>
                    <a:pt x="595312" y="7408"/>
                    <a:pt x="530225" y="12700"/>
                    <a:pt x="530225" y="12700"/>
                  </a:cubicBezTo>
                  <a:cubicBezTo>
                    <a:pt x="490538" y="17463"/>
                    <a:pt x="396346" y="30163"/>
                    <a:pt x="342900" y="34925"/>
                  </a:cubicBezTo>
                  <a:cubicBezTo>
                    <a:pt x="289454" y="39687"/>
                    <a:pt x="261938" y="43921"/>
                    <a:pt x="209550" y="41275"/>
                  </a:cubicBezTo>
                  <a:cubicBezTo>
                    <a:pt x="157163" y="38629"/>
                    <a:pt x="92869" y="28839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D37A5944-1867-6C1A-E857-2CFBE4CD98F4}"/>
                </a:ext>
              </a:extLst>
            </p:cNvPr>
            <p:cNvSpPr/>
            <p:nvPr/>
          </p:nvSpPr>
          <p:spPr>
            <a:xfrm>
              <a:off x="2570295" y="2137392"/>
              <a:ext cx="453779" cy="1125952"/>
            </a:xfrm>
            <a:custGeom>
              <a:avLst/>
              <a:gdLst>
                <a:gd name="connsiteX0" fmla="*/ 242755 w 453779"/>
                <a:gd name="connsiteY0" fmla="*/ 34308 h 1125952"/>
                <a:gd name="connsiteX1" fmla="*/ 258630 w 453779"/>
                <a:gd name="connsiteY1" fmla="*/ 396258 h 1125952"/>
                <a:gd name="connsiteX2" fmla="*/ 230055 w 453779"/>
                <a:gd name="connsiteY2" fmla="*/ 589933 h 1125952"/>
                <a:gd name="connsiteX3" fmla="*/ 106230 w 453779"/>
                <a:gd name="connsiteY3" fmla="*/ 920133 h 1125952"/>
                <a:gd name="connsiteX4" fmla="*/ 61780 w 453779"/>
                <a:gd name="connsiteY4" fmla="*/ 1015383 h 1125952"/>
                <a:gd name="connsiteX5" fmla="*/ 1455 w 453779"/>
                <a:gd name="connsiteY5" fmla="*/ 1113808 h 1125952"/>
                <a:gd name="connsiteX6" fmla="*/ 17330 w 453779"/>
                <a:gd name="connsiteY6" fmla="*/ 1113808 h 1125952"/>
                <a:gd name="connsiteX7" fmla="*/ 198305 w 453779"/>
                <a:gd name="connsiteY7" fmla="*/ 1123333 h 1125952"/>
                <a:gd name="connsiteX8" fmla="*/ 236405 w 453779"/>
                <a:gd name="connsiteY8" fmla="*/ 1059833 h 1125952"/>
                <a:gd name="connsiteX9" fmla="*/ 376105 w 453779"/>
                <a:gd name="connsiteY9" fmla="*/ 837583 h 1125952"/>
                <a:gd name="connsiteX10" fmla="*/ 449130 w 453779"/>
                <a:gd name="connsiteY10" fmla="*/ 564533 h 1125952"/>
                <a:gd name="connsiteX11" fmla="*/ 445955 w 453779"/>
                <a:gd name="connsiteY11" fmla="*/ 431183 h 1125952"/>
                <a:gd name="connsiteX12" fmla="*/ 442780 w 453779"/>
                <a:gd name="connsiteY12" fmla="*/ 110508 h 1125952"/>
                <a:gd name="connsiteX13" fmla="*/ 445955 w 453779"/>
                <a:gd name="connsiteY13" fmla="*/ 8908 h 1125952"/>
                <a:gd name="connsiteX14" fmla="*/ 369755 w 453779"/>
                <a:gd name="connsiteY14" fmla="*/ 12083 h 1125952"/>
                <a:gd name="connsiteX15" fmla="*/ 242755 w 453779"/>
                <a:gd name="connsiteY15" fmla="*/ 34308 h 112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3779" h="1125952">
                  <a:moveTo>
                    <a:pt x="242755" y="34308"/>
                  </a:moveTo>
                  <a:cubicBezTo>
                    <a:pt x="224234" y="98337"/>
                    <a:pt x="260747" y="303654"/>
                    <a:pt x="258630" y="396258"/>
                  </a:cubicBezTo>
                  <a:cubicBezTo>
                    <a:pt x="256513" y="488862"/>
                    <a:pt x="255455" y="502621"/>
                    <a:pt x="230055" y="589933"/>
                  </a:cubicBezTo>
                  <a:cubicBezTo>
                    <a:pt x="204655" y="677245"/>
                    <a:pt x="134276" y="849225"/>
                    <a:pt x="106230" y="920133"/>
                  </a:cubicBezTo>
                  <a:cubicBezTo>
                    <a:pt x="78184" y="991041"/>
                    <a:pt x="79242" y="983104"/>
                    <a:pt x="61780" y="1015383"/>
                  </a:cubicBezTo>
                  <a:cubicBezTo>
                    <a:pt x="44318" y="1047662"/>
                    <a:pt x="1455" y="1113808"/>
                    <a:pt x="1455" y="1113808"/>
                  </a:cubicBezTo>
                  <a:cubicBezTo>
                    <a:pt x="-5953" y="1130212"/>
                    <a:pt x="17330" y="1113808"/>
                    <a:pt x="17330" y="1113808"/>
                  </a:cubicBezTo>
                  <a:cubicBezTo>
                    <a:pt x="50138" y="1115396"/>
                    <a:pt x="161793" y="1132329"/>
                    <a:pt x="198305" y="1123333"/>
                  </a:cubicBezTo>
                  <a:cubicBezTo>
                    <a:pt x="234817" y="1114337"/>
                    <a:pt x="206772" y="1107458"/>
                    <a:pt x="236405" y="1059833"/>
                  </a:cubicBezTo>
                  <a:cubicBezTo>
                    <a:pt x="266038" y="1012208"/>
                    <a:pt x="340651" y="920133"/>
                    <a:pt x="376105" y="837583"/>
                  </a:cubicBezTo>
                  <a:cubicBezTo>
                    <a:pt x="411559" y="755033"/>
                    <a:pt x="437488" y="632266"/>
                    <a:pt x="449130" y="564533"/>
                  </a:cubicBezTo>
                  <a:cubicBezTo>
                    <a:pt x="460772" y="496800"/>
                    <a:pt x="447013" y="506854"/>
                    <a:pt x="445955" y="431183"/>
                  </a:cubicBezTo>
                  <a:cubicBezTo>
                    <a:pt x="444897" y="355512"/>
                    <a:pt x="442780" y="180887"/>
                    <a:pt x="442780" y="110508"/>
                  </a:cubicBezTo>
                  <a:cubicBezTo>
                    <a:pt x="442780" y="40129"/>
                    <a:pt x="458126" y="25312"/>
                    <a:pt x="445955" y="8908"/>
                  </a:cubicBezTo>
                  <a:cubicBezTo>
                    <a:pt x="433784" y="-7496"/>
                    <a:pt x="400447" y="7850"/>
                    <a:pt x="369755" y="12083"/>
                  </a:cubicBezTo>
                  <a:cubicBezTo>
                    <a:pt x="339063" y="16316"/>
                    <a:pt x="261276" y="-29721"/>
                    <a:pt x="242755" y="34308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E86D781D-ADE1-7D73-0862-D44095BB9523}"/>
              </a:ext>
            </a:extLst>
          </p:cNvPr>
          <p:cNvGrpSpPr/>
          <p:nvPr/>
        </p:nvGrpSpPr>
        <p:grpSpPr>
          <a:xfrm>
            <a:off x="3343472" y="2120627"/>
            <a:ext cx="710707" cy="1245332"/>
            <a:chOff x="3343472" y="2120627"/>
            <a:chExt cx="710707" cy="1245332"/>
          </a:xfrm>
        </p:grpSpPr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49A14069-F6EE-F766-733B-E1F6748E01CE}"/>
                </a:ext>
              </a:extLst>
            </p:cNvPr>
            <p:cNvSpPr/>
            <p:nvPr/>
          </p:nvSpPr>
          <p:spPr>
            <a:xfrm>
              <a:off x="3343472" y="2120627"/>
              <a:ext cx="294409" cy="188087"/>
            </a:xfrm>
            <a:custGeom>
              <a:avLst/>
              <a:gdLst>
                <a:gd name="connsiteX0" fmla="*/ 15678 w 294409"/>
                <a:gd name="connsiteY0" fmla="*/ 273 h 188087"/>
                <a:gd name="connsiteX1" fmla="*/ 18853 w 294409"/>
                <a:gd name="connsiteY1" fmla="*/ 82823 h 188087"/>
                <a:gd name="connsiteX2" fmla="*/ 34728 w 294409"/>
                <a:gd name="connsiteY2" fmla="*/ 101873 h 188087"/>
                <a:gd name="connsiteX3" fmla="*/ 123628 w 294409"/>
                <a:gd name="connsiteY3" fmla="*/ 143148 h 188087"/>
                <a:gd name="connsiteX4" fmla="*/ 276028 w 294409"/>
                <a:gd name="connsiteY4" fmla="*/ 187598 h 188087"/>
                <a:gd name="connsiteX5" fmla="*/ 285553 w 294409"/>
                <a:gd name="connsiteY5" fmla="*/ 162198 h 188087"/>
                <a:gd name="connsiteX6" fmla="*/ 291903 w 294409"/>
                <a:gd name="connsiteY6" fmla="*/ 92348 h 188087"/>
                <a:gd name="connsiteX7" fmla="*/ 241103 w 294409"/>
                <a:gd name="connsiteY7" fmla="*/ 57423 h 188087"/>
                <a:gd name="connsiteX8" fmla="*/ 15678 w 294409"/>
                <a:gd name="connsiteY8" fmla="*/ 273 h 188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409" h="188087">
                  <a:moveTo>
                    <a:pt x="15678" y="273"/>
                  </a:moveTo>
                  <a:cubicBezTo>
                    <a:pt x="-21364" y="4506"/>
                    <a:pt x="18853" y="82823"/>
                    <a:pt x="18853" y="82823"/>
                  </a:cubicBezTo>
                  <a:cubicBezTo>
                    <a:pt x="22028" y="99756"/>
                    <a:pt x="17266" y="91819"/>
                    <a:pt x="34728" y="101873"/>
                  </a:cubicBezTo>
                  <a:cubicBezTo>
                    <a:pt x="52190" y="111927"/>
                    <a:pt x="83411" y="128861"/>
                    <a:pt x="123628" y="143148"/>
                  </a:cubicBezTo>
                  <a:cubicBezTo>
                    <a:pt x="163845" y="157435"/>
                    <a:pt x="249040" y="184423"/>
                    <a:pt x="276028" y="187598"/>
                  </a:cubicBezTo>
                  <a:cubicBezTo>
                    <a:pt x="303016" y="190773"/>
                    <a:pt x="282907" y="178073"/>
                    <a:pt x="285553" y="162198"/>
                  </a:cubicBezTo>
                  <a:cubicBezTo>
                    <a:pt x="288199" y="146323"/>
                    <a:pt x="299311" y="109810"/>
                    <a:pt x="291903" y="92348"/>
                  </a:cubicBezTo>
                  <a:cubicBezTo>
                    <a:pt x="284495" y="74886"/>
                    <a:pt x="281320" y="72769"/>
                    <a:pt x="241103" y="57423"/>
                  </a:cubicBezTo>
                  <a:cubicBezTo>
                    <a:pt x="200886" y="42077"/>
                    <a:pt x="52720" y="-3960"/>
                    <a:pt x="15678" y="273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C9960F46-4AF0-78E9-57CA-E6F0FF8747CB}"/>
                </a:ext>
              </a:extLst>
            </p:cNvPr>
            <p:cNvSpPr/>
            <p:nvPr/>
          </p:nvSpPr>
          <p:spPr>
            <a:xfrm>
              <a:off x="3354446" y="2330191"/>
              <a:ext cx="271302" cy="191026"/>
            </a:xfrm>
            <a:custGeom>
              <a:avLst/>
              <a:gdLst>
                <a:gd name="connsiteX0" fmla="*/ 11054 w 271302"/>
                <a:gd name="connsiteY0" fmla="*/ 259 h 191026"/>
                <a:gd name="connsiteX1" fmla="*/ 14229 w 271302"/>
                <a:gd name="connsiteY1" fmla="*/ 82809 h 191026"/>
                <a:gd name="connsiteX2" fmla="*/ 39629 w 271302"/>
                <a:gd name="connsiteY2" fmla="*/ 117734 h 191026"/>
                <a:gd name="connsiteX3" fmla="*/ 119004 w 271302"/>
                <a:gd name="connsiteY3" fmla="*/ 155834 h 191026"/>
                <a:gd name="connsiteX4" fmla="*/ 258704 w 271302"/>
                <a:gd name="connsiteY4" fmla="*/ 190759 h 191026"/>
                <a:gd name="connsiteX5" fmla="*/ 265054 w 271302"/>
                <a:gd name="connsiteY5" fmla="*/ 136784 h 191026"/>
                <a:gd name="connsiteX6" fmla="*/ 261879 w 271302"/>
                <a:gd name="connsiteY6" fmla="*/ 98684 h 191026"/>
                <a:gd name="connsiteX7" fmla="*/ 160279 w 271302"/>
                <a:gd name="connsiteY7" fmla="*/ 57409 h 191026"/>
                <a:gd name="connsiteX8" fmla="*/ 11054 w 271302"/>
                <a:gd name="connsiteY8" fmla="*/ 259 h 19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302" h="191026">
                  <a:moveTo>
                    <a:pt x="11054" y="259"/>
                  </a:moveTo>
                  <a:cubicBezTo>
                    <a:pt x="-13288" y="4492"/>
                    <a:pt x="9467" y="63230"/>
                    <a:pt x="14229" y="82809"/>
                  </a:cubicBezTo>
                  <a:cubicBezTo>
                    <a:pt x="18991" y="102388"/>
                    <a:pt x="22167" y="105563"/>
                    <a:pt x="39629" y="117734"/>
                  </a:cubicBezTo>
                  <a:cubicBezTo>
                    <a:pt x="57091" y="129905"/>
                    <a:pt x="82492" y="143663"/>
                    <a:pt x="119004" y="155834"/>
                  </a:cubicBezTo>
                  <a:cubicBezTo>
                    <a:pt x="155516" y="168005"/>
                    <a:pt x="234362" y="193934"/>
                    <a:pt x="258704" y="190759"/>
                  </a:cubicBezTo>
                  <a:cubicBezTo>
                    <a:pt x="283046" y="187584"/>
                    <a:pt x="264525" y="152130"/>
                    <a:pt x="265054" y="136784"/>
                  </a:cubicBezTo>
                  <a:cubicBezTo>
                    <a:pt x="265583" y="121438"/>
                    <a:pt x="279342" y="111913"/>
                    <a:pt x="261879" y="98684"/>
                  </a:cubicBezTo>
                  <a:cubicBezTo>
                    <a:pt x="244417" y="85455"/>
                    <a:pt x="201025" y="70109"/>
                    <a:pt x="160279" y="57409"/>
                  </a:cubicBezTo>
                  <a:cubicBezTo>
                    <a:pt x="119533" y="44709"/>
                    <a:pt x="35396" y="-3974"/>
                    <a:pt x="11054" y="25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FB1529D0-990C-0AE6-7959-F9D3F6C12CB6}"/>
                </a:ext>
              </a:extLst>
            </p:cNvPr>
            <p:cNvSpPr/>
            <p:nvPr/>
          </p:nvSpPr>
          <p:spPr>
            <a:xfrm>
              <a:off x="3455973" y="2154728"/>
              <a:ext cx="598206" cy="1211231"/>
            </a:xfrm>
            <a:custGeom>
              <a:avLst/>
              <a:gdLst>
                <a:gd name="connsiteX0" fmla="*/ 1602 w 598206"/>
                <a:gd name="connsiteY0" fmla="*/ 1077422 h 1211231"/>
                <a:gd name="connsiteX1" fmla="*/ 106377 w 598206"/>
                <a:gd name="connsiteY1" fmla="*/ 1144097 h 1211231"/>
                <a:gd name="connsiteX2" fmla="*/ 166702 w 598206"/>
                <a:gd name="connsiteY2" fmla="*/ 1210772 h 1211231"/>
                <a:gd name="connsiteX3" fmla="*/ 195277 w 598206"/>
                <a:gd name="connsiteY3" fmla="*/ 1156797 h 1211231"/>
                <a:gd name="connsiteX4" fmla="*/ 395302 w 598206"/>
                <a:gd name="connsiteY4" fmla="*/ 893272 h 1211231"/>
                <a:gd name="connsiteX5" fmla="*/ 535002 w 598206"/>
                <a:gd name="connsiteY5" fmla="*/ 537672 h 1211231"/>
                <a:gd name="connsiteX6" fmla="*/ 585802 w 598206"/>
                <a:gd name="connsiteY6" fmla="*/ 185247 h 1211231"/>
                <a:gd name="connsiteX7" fmla="*/ 595327 w 598206"/>
                <a:gd name="connsiteY7" fmla="*/ 23322 h 1211231"/>
                <a:gd name="connsiteX8" fmla="*/ 544527 w 598206"/>
                <a:gd name="connsiteY8" fmla="*/ 7447 h 1211231"/>
                <a:gd name="connsiteX9" fmla="*/ 376252 w 598206"/>
                <a:gd name="connsiteY9" fmla="*/ 7447 h 1211231"/>
                <a:gd name="connsiteX10" fmla="*/ 392127 w 598206"/>
                <a:gd name="connsiteY10" fmla="*/ 99522 h 1211231"/>
                <a:gd name="connsiteX11" fmla="*/ 363552 w 598206"/>
                <a:gd name="connsiteY11" fmla="*/ 350347 h 1211231"/>
                <a:gd name="connsiteX12" fmla="*/ 300052 w 598206"/>
                <a:gd name="connsiteY12" fmla="*/ 648797 h 1211231"/>
                <a:gd name="connsiteX13" fmla="*/ 195277 w 598206"/>
                <a:gd name="connsiteY13" fmla="*/ 848822 h 1211231"/>
                <a:gd name="connsiteX14" fmla="*/ 1602 w 598206"/>
                <a:gd name="connsiteY14" fmla="*/ 1077422 h 1211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8206" h="1211231">
                  <a:moveTo>
                    <a:pt x="1602" y="1077422"/>
                  </a:moveTo>
                  <a:cubicBezTo>
                    <a:pt x="-13215" y="1126634"/>
                    <a:pt x="78860" y="1121872"/>
                    <a:pt x="106377" y="1144097"/>
                  </a:cubicBezTo>
                  <a:cubicBezTo>
                    <a:pt x="133894" y="1166322"/>
                    <a:pt x="151885" y="1208655"/>
                    <a:pt x="166702" y="1210772"/>
                  </a:cubicBezTo>
                  <a:cubicBezTo>
                    <a:pt x="181519" y="1212889"/>
                    <a:pt x="157177" y="1209714"/>
                    <a:pt x="195277" y="1156797"/>
                  </a:cubicBezTo>
                  <a:cubicBezTo>
                    <a:pt x="233377" y="1103880"/>
                    <a:pt x="338681" y="996459"/>
                    <a:pt x="395302" y="893272"/>
                  </a:cubicBezTo>
                  <a:cubicBezTo>
                    <a:pt x="451923" y="790084"/>
                    <a:pt x="503252" y="655676"/>
                    <a:pt x="535002" y="537672"/>
                  </a:cubicBezTo>
                  <a:cubicBezTo>
                    <a:pt x="566752" y="419668"/>
                    <a:pt x="575748" y="270972"/>
                    <a:pt x="585802" y="185247"/>
                  </a:cubicBezTo>
                  <a:cubicBezTo>
                    <a:pt x="595856" y="99522"/>
                    <a:pt x="602206" y="52955"/>
                    <a:pt x="595327" y="23322"/>
                  </a:cubicBezTo>
                  <a:cubicBezTo>
                    <a:pt x="588448" y="-6311"/>
                    <a:pt x="581039" y="10093"/>
                    <a:pt x="544527" y="7447"/>
                  </a:cubicBezTo>
                  <a:cubicBezTo>
                    <a:pt x="508015" y="4801"/>
                    <a:pt x="401652" y="-7899"/>
                    <a:pt x="376252" y="7447"/>
                  </a:cubicBezTo>
                  <a:cubicBezTo>
                    <a:pt x="350852" y="22793"/>
                    <a:pt x="394244" y="42372"/>
                    <a:pt x="392127" y="99522"/>
                  </a:cubicBezTo>
                  <a:cubicBezTo>
                    <a:pt x="390010" y="156672"/>
                    <a:pt x="378898" y="258801"/>
                    <a:pt x="363552" y="350347"/>
                  </a:cubicBezTo>
                  <a:cubicBezTo>
                    <a:pt x="348206" y="441893"/>
                    <a:pt x="328098" y="565718"/>
                    <a:pt x="300052" y="648797"/>
                  </a:cubicBezTo>
                  <a:cubicBezTo>
                    <a:pt x="272006" y="731876"/>
                    <a:pt x="243431" y="782147"/>
                    <a:pt x="195277" y="848822"/>
                  </a:cubicBezTo>
                  <a:cubicBezTo>
                    <a:pt x="147123" y="915497"/>
                    <a:pt x="16419" y="1028210"/>
                    <a:pt x="1602" y="107742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0DD21808-977E-048E-3567-33FF0D5DE050}"/>
              </a:ext>
            </a:extLst>
          </p:cNvPr>
          <p:cNvGrpSpPr/>
          <p:nvPr/>
        </p:nvGrpSpPr>
        <p:grpSpPr>
          <a:xfrm>
            <a:off x="4198828" y="2487974"/>
            <a:ext cx="479526" cy="837170"/>
            <a:chOff x="4198828" y="2487974"/>
            <a:chExt cx="479526" cy="837170"/>
          </a:xfrm>
        </p:grpSpPr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067D28BD-F296-5792-A707-5B423E332C51}"/>
                </a:ext>
              </a:extLst>
            </p:cNvPr>
            <p:cNvSpPr/>
            <p:nvPr/>
          </p:nvSpPr>
          <p:spPr>
            <a:xfrm>
              <a:off x="4198828" y="2487974"/>
              <a:ext cx="479526" cy="540182"/>
            </a:xfrm>
            <a:custGeom>
              <a:avLst/>
              <a:gdLst>
                <a:gd name="connsiteX0" fmla="*/ 376347 w 479526"/>
                <a:gd name="connsiteY0" fmla="*/ 23451 h 540182"/>
                <a:gd name="connsiteX1" fmla="*/ 211247 w 479526"/>
                <a:gd name="connsiteY1" fmla="*/ 248876 h 540182"/>
                <a:gd name="connsiteX2" fmla="*/ 55672 w 479526"/>
                <a:gd name="connsiteY2" fmla="*/ 452076 h 540182"/>
                <a:gd name="connsiteX3" fmla="*/ 1697 w 479526"/>
                <a:gd name="connsiteY3" fmla="*/ 528276 h 540182"/>
                <a:gd name="connsiteX4" fmla="*/ 109647 w 479526"/>
                <a:gd name="connsiteY4" fmla="*/ 537801 h 540182"/>
                <a:gd name="connsiteX5" fmla="*/ 138222 w 479526"/>
                <a:gd name="connsiteY5" fmla="*/ 506051 h 540182"/>
                <a:gd name="connsiteX6" fmla="*/ 236647 w 479526"/>
                <a:gd name="connsiteY6" fmla="*/ 379051 h 540182"/>
                <a:gd name="connsiteX7" fmla="*/ 408097 w 479526"/>
                <a:gd name="connsiteY7" fmla="*/ 147276 h 540182"/>
                <a:gd name="connsiteX8" fmla="*/ 477947 w 479526"/>
                <a:gd name="connsiteY8" fmla="*/ 20276 h 540182"/>
                <a:gd name="connsiteX9" fmla="*/ 376347 w 479526"/>
                <a:gd name="connsiteY9" fmla="*/ 23451 h 54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526" h="540182">
                  <a:moveTo>
                    <a:pt x="376347" y="23451"/>
                  </a:moveTo>
                  <a:cubicBezTo>
                    <a:pt x="331897" y="61551"/>
                    <a:pt x="264693" y="177438"/>
                    <a:pt x="211247" y="248876"/>
                  </a:cubicBezTo>
                  <a:cubicBezTo>
                    <a:pt x="157801" y="320314"/>
                    <a:pt x="90597" y="405509"/>
                    <a:pt x="55672" y="452076"/>
                  </a:cubicBezTo>
                  <a:cubicBezTo>
                    <a:pt x="20747" y="498643"/>
                    <a:pt x="-7299" y="513989"/>
                    <a:pt x="1697" y="528276"/>
                  </a:cubicBezTo>
                  <a:cubicBezTo>
                    <a:pt x="10693" y="542563"/>
                    <a:pt x="86893" y="541505"/>
                    <a:pt x="109647" y="537801"/>
                  </a:cubicBezTo>
                  <a:cubicBezTo>
                    <a:pt x="132401" y="534097"/>
                    <a:pt x="117055" y="532509"/>
                    <a:pt x="138222" y="506051"/>
                  </a:cubicBezTo>
                  <a:cubicBezTo>
                    <a:pt x="159389" y="479593"/>
                    <a:pt x="191668" y="438847"/>
                    <a:pt x="236647" y="379051"/>
                  </a:cubicBezTo>
                  <a:cubicBezTo>
                    <a:pt x="281626" y="319255"/>
                    <a:pt x="367880" y="207072"/>
                    <a:pt x="408097" y="147276"/>
                  </a:cubicBezTo>
                  <a:cubicBezTo>
                    <a:pt x="448314" y="87480"/>
                    <a:pt x="488001" y="39855"/>
                    <a:pt x="477947" y="20276"/>
                  </a:cubicBezTo>
                  <a:cubicBezTo>
                    <a:pt x="467893" y="697"/>
                    <a:pt x="420797" y="-14649"/>
                    <a:pt x="376347" y="2345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C2414F91-466A-B6C9-E07C-B7E3791D21EC}"/>
                </a:ext>
              </a:extLst>
            </p:cNvPr>
            <p:cNvSpPr/>
            <p:nvPr/>
          </p:nvSpPr>
          <p:spPr>
            <a:xfrm>
              <a:off x="4372485" y="2620540"/>
              <a:ext cx="180715" cy="704604"/>
            </a:xfrm>
            <a:custGeom>
              <a:avLst/>
              <a:gdLst>
                <a:gd name="connsiteX0" fmla="*/ 9015 w 180715"/>
                <a:gd name="connsiteY0" fmla="*/ 186160 h 704604"/>
                <a:gd name="connsiteX1" fmla="*/ 15365 w 180715"/>
                <a:gd name="connsiteY1" fmla="*/ 417935 h 704604"/>
                <a:gd name="connsiteX2" fmla="*/ 12190 w 180715"/>
                <a:gd name="connsiteY2" fmla="*/ 652885 h 704604"/>
                <a:gd name="connsiteX3" fmla="*/ 9015 w 180715"/>
                <a:gd name="connsiteY3" fmla="*/ 690985 h 704604"/>
                <a:gd name="connsiteX4" fmla="*/ 43940 w 180715"/>
                <a:gd name="connsiteY4" fmla="*/ 694160 h 704604"/>
                <a:gd name="connsiteX5" fmla="*/ 158240 w 180715"/>
                <a:gd name="connsiteY5" fmla="*/ 703685 h 704604"/>
                <a:gd name="connsiteX6" fmla="*/ 177290 w 180715"/>
                <a:gd name="connsiteY6" fmla="*/ 668760 h 704604"/>
                <a:gd name="connsiteX7" fmla="*/ 180465 w 180715"/>
                <a:gd name="connsiteY7" fmla="*/ 560810 h 704604"/>
                <a:gd name="connsiteX8" fmla="*/ 174115 w 180715"/>
                <a:gd name="connsiteY8" fmla="*/ 160760 h 704604"/>
                <a:gd name="connsiteX9" fmla="*/ 177290 w 180715"/>
                <a:gd name="connsiteY9" fmla="*/ 5185 h 704604"/>
                <a:gd name="connsiteX10" fmla="*/ 155065 w 180715"/>
                <a:gd name="connsiteY10" fmla="*/ 49635 h 704604"/>
                <a:gd name="connsiteX11" fmla="*/ 9015 w 180715"/>
                <a:gd name="connsiteY11" fmla="*/ 186160 h 70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715" h="704604">
                  <a:moveTo>
                    <a:pt x="9015" y="186160"/>
                  </a:moveTo>
                  <a:cubicBezTo>
                    <a:pt x="-14268" y="247543"/>
                    <a:pt x="14836" y="340148"/>
                    <a:pt x="15365" y="417935"/>
                  </a:cubicBezTo>
                  <a:cubicBezTo>
                    <a:pt x="15894" y="495723"/>
                    <a:pt x="13248" y="607377"/>
                    <a:pt x="12190" y="652885"/>
                  </a:cubicBezTo>
                  <a:cubicBezTo>
                    <a:pt x="11132" y="698393"/>
                    <a:pt x="3723" y="684106"/>
                    <a:pt x="9015" y="690985"/>
                  </a:cubicBezTo>
                  <a:cubicBezTo>
                    <a:pt x="14307" y="697864"/>
                    <a:pt x="43940" y="694160"/>
                    <a:pt x="43940" y="694160"/>
                  </a:cubicBezTo>
                  <a:cubicBezTo>
                    <a:pt x="68811" y="696277"/>
                    <a:pt x="136015" y="707918"/>
                    <a:pt x="158240" y="703685"/>
                  </a:cubicBezTo>
                  <a:cubicBezTo>
                    <a:pt x="180465" y="699452"/>
                    <a:pt x="173586" y="692573"/>
                    <a:pt x="177290" y="668760"/>
                  </a:cubicBezTo>
                  <a:cubicBezTo>
                    <a:pt x="180994" y="644948"/>
                    <a:pt x="180994" y="645477"/>
                    <a:pt x="180465" y="560810"/>
                  </a:cubicBezTo>
                  <a:cubicBezTo>
                    <a:pt x="179936" y="476143"/>
                    <a:pt x="174644" y="253364"/>
                    <a:pt x="174115" y="160760"/>
                  </a:cubicBezTo>
                  <a:cubicBezTo>
                    <a:pt x="173586" y="68156"/>
                    <a:pt x="180465" y="23706"/>
                    <a:pt x="177290" y="5185"/>
                  </a:cubicBezTo>
                  <a:cubicBezTo>
                    <a:pt x="174115" y="-13336"/>
                    <a:pt x="180465" y="21589"/>
                    <a:pt x="155065" y="49635"/>
                  </a:cubicBezTo>
                  <a:cubicBezTo>
                    <a:pt x="129665" y="77681"/>
                    <a:pt x="32298" y="124777"/>
                    <a:pt x="9015" y="18616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4181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2D05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527</TotalTime>
  <Words>0</Words>
  <Application>Microsoft Macintosh PowerPoint</Application>
  <PresentationFormat>A3 297x420 mm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18</cp:revision>
  <dcterms:created xsi:type="dcterms:W3CDTF">2023-03-01T22:02:15Z</dcterms:created>
  <dcterms:modified xsi:type="dcterms:W3CDTF">2023-03-04T00:30:12Z</dcterms:modified>
</cp:coreProperties>
</file>